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93" r:id="rId1"/>
  </p:sldMasterIdLst>
  <p:notesMasterIdLst>
    <p:notesMasterId r:id="rId32"/>
  </p:notesMasterIdLst>
  <p:sldIdLst>
    <p:sldId id="292" r:id="rId2"/>
    <p:sldId id="260" r:id="rId3"/>
    <p:sldId id="261" r:id="rId4"/>
    <p:sldId id="262" r:id="rId5"/>
    <p:sldId id="296" r:id="rId6"/>
    <p:sldId id="264" r:id="rId7"/>
    <p:sldId id="265" r:id="rId8"/>
    <p:sldId id="266" r:id="rId9"/>
    <p:sldId id="267" r:id="rId10"/>
    <p:sldId id="268" r:id="rId11"/>
    <p:sldId id="269" r:id="rId12"/>
    <p:sldId id="270" r:id="rId13"/>
    <p:sldId id="293" r:id="rId14"/>
    <p:sldId id="294" r:id="rId15"/>
    <p:sldId id="295" r:id="rId16"/>
    <p:sldId id="273" r:id="rId17"/>
    <p:sldId id="279" r:id="rId18"/>
    <p:sldId id="274" r:id="rId19"/>
    <p:sldId id="275" r:id="rId20"/>
    <p:sldId id="277" r:id="rId21"/>
    <p:sldId id="278" r:id="rId22"/>
    <p:sldId id="281" r:id="rId23"/>
    <p:sldId id="283" r:id="rId24"/>
    <p:sldId id="284" r:id="rId25"/>
    <p:sldId id="286" r:id="rId26"/>
    <p:sldId id="287" r:id="rId27"/>
    <p:sldId id="288" r:id="rId28"/>
    <p:sldId id="285" r:id="rId29"/>
    <p:sldId id="289" r:id="rId30"/>
    <p:sldId id="297"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3EACD"/>
    <a:srgbClr val="26455A"/>
    <a:srgbClr val="BFB8A9"/>
    <a:srgbClr val="C39C86"/>
    <a:srgbClr val="DACBAC"/>
    <a:srgbClr val="446673"/>
    <a:srgbClr val="1B5BB1"/>
    <a:srgbClr val="35D8B9"/>
    <a:srgbClr val="FF21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6081" autoAdjust="0"/>
  </p:normalViewPr>
  <p:slideViewPr>
    <p:cSldViewPr snapToGrid="0">
      <p:cViewPr>
        <p:scale>
          <a:sx n="75" d="100"/>
          <a:sy n="75" d="100"/>
        </p:scale>
        <p:origin x="2532" y="108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5572868650535761E-2"/>
          <c:y val="4.3324143363528946E-2"/>
          <c:w val="0.87923839174613727"/>
          <c:h val="0.69306999779812883"/>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Planilha1!$B$2:$B$4</c:f>
              <c:numCache>
                <c:formatCode>General</c:formatCode>
                <c:ptCount val="3"/>
                <c:pt idx="0">
                  <c:v>4.3</c:v>
                </c:pt>
                <c:pt idx="1">
                  <c:v>2.5</c:v>
                </c:pt>
                <c:pt idx="2">
                  <c:v>3.5</c:v>
                </c:pt>
              </c:numCache>
            </c:numRef>
          </c:val>
          <c:extLst>
            <c:ext xmlns:c16="http://schemas.microsoft.com/office/drawing/2014/chart" uri="{C3380CC4-5D6E-409C-BE32-E72D297353CC}">
              <c16:uniqueId val="{00000000-31D8-4D00-B8AE-7FC54331181E}"/>
            </c:ext>
          </c:extLst>
        </c:ser>
        <c:ser>
          <c:idx val="1"/>
          <c:order val="1"/>
          <c:tx>
            <c:strRef>
              <c:f>Planilha1!$C$1</c:f>
              <c:strCache>
                <c:ptCount val="1"/>
                <c:pt idx="0">
                  <c:v>Série 2</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31D8-4D00-B8AE-7FC54331181E}"/>
            </c:ext>
          </c:extLst>
        </c:ser>
        <c:ser>
          <c:idx val="2"/>
          <c:order val="2"/>
          <c:tx>
            <c:strRef>
              <c:f>Planilha1!$D$1</c:f>
              <c:strCache>
                <c:ptCount val="1"/>
                <c:pt idx="0">
                  <c:v>Série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Planilha1!$A$2:$A$4</c:f>
              <c:strCache>
                <c:ptCount val="3"/>
                <c:pt idx="0">
                  <c:v>Categoria 1</c:v>
                </c:pt>
                <c:pt idx="1">
                  <c:v>Categoria 2</c:v>
                </c:pt>
                <c:pt idx="2">
                  <c:v>Categoria 3</c:v>
                </c:pt>
              </c:strCache>
            </c:strRef>
          </c:cat>
          <c:val>
            <c:numRef>
              <c:f>Planilha1!$D$2:$D$4</c:f>
              <c:numCache>
                <c:formatCode>General</c:formatCode>
                <c:ptCount val="3"/>
                <c:pt idx="0">
                  <c:v>2</c:v>
                </c:pt>
                <c:pt idx="1">
                  <c:v>2</c:v>
                </c:pt>
                <c:pt idx="2">
                  <c:v>3</c:v>
                </c:pt>
              </c:numCache>
            </c:numRef>
          </c:val>
          <c:extLst>
            <c:ext xmlns:c16="http://schemas.microsoft.com/office/drawing/2014/chart" uri="{C3380CC4-5D6E-409C-BE32-E72D297353CC}">
              <c16:uniqueId val="{00000002-31D8-4D00-B8AE-7FC54331181E}"/>
            </c:ext>
          </c:extLst>
        </c:ser>
        <c:dLbls>
          <c:showLegendKey val="0"/>
          <c:showVal val="0"/>
          <c:showCatName val="0"/>
          <c:showSerName val="0"/>
          <c:showPercent val="0"/>
          <c:showBubbleSize val="0"/>
        </c:dLbls>
        <c:gapWidth val="219"/>
        <c:overlap val="-27"/>
        <c:axId val="1261141856"/>
        <c:axId val="1257840144"/>
      </c:barChart>
      <c:catAx>
        <c:axId val="1261141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crossAx val="1257840144"/>
        <c:crosses val="autoZero"/>
        <c:auto val="1"/>
        <c:lblAlgn val="ctr"/>
        <c:lblOffset val="100"/>
        <c:noMultiLvlLbl val="0"/>
      </c:catAx>
      <c:valAx>
        <c:axId val="1257840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crossAx val="1261141856"/>
        <c:crosses val="autoZero"/>
        <c:crossBetween val="between"/>
      </c:valAx>
      <c:spPr>
        <a:noFill/>
        <a:ln>
          <a:noFill/>
        </a:ln>
        <a:effectLst/>
      </c:spPr>
    </c:plotArea>
    <c:legend>
      <c:legendPos val="b"/>
      <c:layout>
        <c:manualLayout>
          <c:xMode val="edge"/>
          <c:yMode val="edge"/>
          <c:x val="0.15256421882005633"/>
          <c:y val="0.91355050193361509"/>
          <c:w val="0.69487156235988734"/>
          <c:h val="6.281814714082362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latin typeface="Arial" panose="020B0604020202020204" pitchFamily="34" charset="0"/>
          <a:cs typeface="Arial" panose="020B0604020202020204" pitchFamily="34" charset="0"/>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903712363465486E-2"/>
          <c:y val="3.8453248031496065E-2"/>
          <c:w val="0.89907299797132345"/>
          <c:h val="0.67351328740157479"/>
        </c:manualLayout>
      </c:layout>
      <c:lineChart>
        <c:grouping val="standard"/>
        <c:varyColors val="0"/>
        <c:ser>
          <c:idx val="0"/>
          <c:order val="0"/>
          <c:tx>
            <c:strRef>
              <c:f>Planilha1!$B$1</c:f>
              <c:strCache>
                <c:ptCount val="1"/>
                <c:pt idx="0">
                  <c:v>Série 1</c:v>
                </c:pt>
              </c:strCache>
            </c:strRef>
          </c:tx>
          <c:spPr>
            <a:ln w="28575" cap="rnd">
              <a:solidFill>
                <a:schemeClr val="accent1"/>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4DB1-4D99-9EBF-AE310C891399}"/>
            </c:ext>
          </c:extLst>
        </c:ser>
        <c:ser>
          <c:idx val="1"/>
          <c:order val="1"/>
          <c:tx>
            <c:strRef>
              <c:f>Planilha1!$C$1</c:f>
              <c:strCache>
                <c:ptCount val="1"/>
                <c:pt idx="0">
                  <c:v>Série 2</c:v>
                </c:pt>
              </c:strCache>
            </c:strRef>
          </c:tx>
          <c:spPr>
            <a:ln w="28575" cap="rnd">
              <a:solidFill>
                <a:schemeClr val="accent4"/>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4DB1-4D99-9EBF-AE310C891399}"/>
            </c:ext>
          </c:extLst>
        </c:ser>
        <c:ser>
          <c:idx val="2"/>
          <c:order val="2"/>
          <c:tx>
            <c:strRef>
              <c:f>Planilha1!$D$1</c:f>
              <c:strCache>
                <c:ptCount val="1"/>
                <c:pt idx="0">
                  <c:v>Série 3</c:v>
                </c:pt>
              </c:strCache>
            </c:strRef>
          </c:tx>
          <c:spPr>
            <a:ln w="28575" cap="rnd">
              <a:solidFill>
                <a:schemeClr val="accent6"/>
              </a:solidFill>
              <a:round/>
            </a:ln>
            <a:effectLst/>
          </c:spPr>
          <c:marker>
            <c:symbol val="none"/>
          </c:marker>
          <c:cat>
            <c:strRef>
              <c:f>Planilha1!$A$2:$A$5</c:f>
              <c:strCache>
                <c:ptCount val="4"/>
                <c:pt idx="0">
                  <c:v>Categoria 1</c:v>
                </c:pt>
                <c:pt idx="1">
                  <c:v>Categoria 2</c:v>
                </c:pt>
                <c:pt idx="2">
                  <c:v>Categoria 3</c:v>
                </c:pt>
                <c:pt idx="3">
                  <c:v>Categoria 4</c:v>
                </c:pt>
              </c:strCache>
            </c:strRef>
          </c:cat>
          <c:val>
            <c:numRef>
              <c:f>Planilha1!$D$2:$D$5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4DB1-4D99-9EBF-AE310C891399}"/>
            </c:ext>
          </c:extLst>
        </c:ser>
        <c:dLbls>
          <c:showLegendKey val="0"/>
          <c:showVal val="0"/>
          <c:showCatName val="0"/>
          <c:showSerName val="0"/>
          <c:showPercent val="0"/>
          <c:showBubbleSize val="0"/>
        </c:dLbls>
        <c:smooth val="0"/>
        <c:axId val="21104911"/>
        <c:axId val="47046368"/>
      </c:lineChart>
      <c:catAx>
        <c:axId val="2110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crossAx val="47046368"/>
        <c:crosses val="autoZero"/>
        <c:auto val="1"/>
        <c:lblAlgn val="ctr"/>
        <c:lblOffset val="100"/>
        <c:noMultiLvlLbl val="0"/>
      </c:catAx>
      <c:valAx>
        <c:axId val="470463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1104911"/>
        <c:crosses val="autoZero"/>
        <c:crossBetween val="between"/>
      </c:valAx>
      <c:spPr>
        <a:noFill/>
        <a:ln>
          <a:noFill/>
        </a:ln>
        <a:effectLst/>
      </c:spPr>
    </c:plotArea>
    <c:legend>
      <c:legendPos val="b"/>
      <c:layout>
        <c:manualLayout>
          <c:xMode val="edge"/>
          <c:yMode val="edge"/>
          <c:x val="0.12800467627136131"/>
          <c:y val="0.91730019685039366"/>
          <c:w val="0.7439906474572775"/>
          <c:h val="6.394980314960629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Arial" panose="020B0604020202020204" pitchFamily="34" charset="0"/>
          <a:cs typeface="Arial" panose="020B0604020202020204" pitchFamily="34" charset="0"/>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Planilha1!$B$1</c:f>
              <c:strCache>
                <c:ptCount val="1"/>
                <c:pt idx="0">
                  <c:v>Vendas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51-49FE-B1AA-B4E187A1E49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FC51-49FE-B1AA-B4E187A1E49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FC51-49FE-B1AA-B4E187A1E49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4-FC51-49FE-B1AA-B4E187A1E497}"/>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51-49FE-B1AA-B4E187A1E497}"/>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C51-49FE-B1AA-B4E187A1E497}"/>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51-49FE-B1AA-B4E187A1E497}"/>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C51-49FE-B1AA-B4E187A1E49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pt-BR"/>
              </a:p>
            </c:txPr>
            <c:showLegendKey val="0"/>
            <c:showVal val="0"/>
            <c:showCatName val="0"/>
            <c:showSerName val="0"/>
            <c:showPercent val="0"/>
            <c:showBubbleSize val="0"/>
            <c:extLst>
              <c:ext xmlns:c15="http://schemas.microsoft.com/office/drawing/2012/chart" uri="{CE6537A1-D6FC-4f65-9D91-7224C49458BB}"/>
            </c:extLst>
          </c:dLbls>
          <c:cat>
            <c:strRef>
              <c:f>Planilha1!$A$2:$A$5</c:f>
              <c:strCache>
                <c:ptCount val="4"/>
                <c:pt idx="0">
                  <c:v>1º Tri</c:v>
                </c:pt>
                <c:pt idx="1">
                  <c:v>2º Tri</c:v>
                </c:pt>
                <c:pt idx="2">
                  <c:v>3º Tri</c:v>
                </c:pt>
                <c:pt idx="3">
                  <c:v>4º Tri</c:v>
                </c:pt>
              </c:strCache>
            </c:strRef>
          </c:cat>
          <c:val>
            <c:numRef>
              <c:f>Planilha1!$B$2:$B$5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FC51-49FE-B1AA-B4E187A1E49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14529736314040387"/>
          <c:y val="0.92113631889763781"/>
          <c:w val="0.70940527371919226"/>
          <c:h val="6.01136811023622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50D1F293-75F6-4435-8407-DC7E0BCAEC86}" type="datetimeFigureOut">
              <a:rPr lang="pt-BR" smtClean="0"/>
              <a:pPr/>
              <a:t>17/10/2023</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6552391-122F-4C55-A403-C759DA5A0E80}" type="slidenum">
              <a:rPr lang="pt-BR" smtClean="0"/>
              <a:pPr/>
              <a:t>‹nº›</a:t>
            </a:fld>
            <a:endParaRPr lang="pt-BR" dirty="0"/>
          </a:p>
        </p:txBody>
      </p:sp>
    </p:spTree>
    <p:extLst>
      <p:ext uri="{BB962C8B-B14F-4D97-AF65-F5344CB8AC3E}">
        <p14:creationId xmlns:p14="http://schemas.microsoft.com/office/powerpoint/2010/main" val="1061310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2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09">
    <p:spTree>
      <p:nvGrpSpPr>
        <p:cNvPr id="1" name=""/>
        <p:cNvGrpSpPr/>
        <p:nvPr/>
      </p:nvGrpSpPr>
      <p:grpSpPr>
        <a:xfrm>
          <a:off x="0" y="0"/>
          <a:ext cx="0" cy="0"/>
          <a:chOff x="0" y="0"/>
          <a:chExt cx="0" cy="0"/>
        </a:xfrm>
      </p:grpSpPr>
      <p:sp>
        <p:nvSpPr>
          <p:cNvPr id="14" name="Espaço Reservado para Imagem 13">
            <a:extLst>
              <a:ext uri="{FF2B5EF4-FFF2-40B4-BE49-F238E27FC236}">
                <a16:creationId xmlns:a16="http://schemas.microsoft.com/office/drawing/2014/main" id="{C52E0F9F-70EC-7AC0-D560-6E7E64431F73}"/>
              </a:ext>
            </a:extLst>
          </p:cNvPr>
          <p:cNvSpPr>
            <a:spLocks noGrp="1"/>
          </p:cNvSpPr>
          <p:nvPr>
            <p:ph type="pic" sz="quarter" idx="11" hasCustomPrompt="1"/>
          </p:nvPr>
        </p:nvSpPr>
        <p:spPr>
          <a:xfrm>
            <a:off x="6857999" y="2206894"/>
            <a:ext cx="2286001" cy="2927283"/>
          </a:xfrm>
          <a:custGeom>
            <a:avLst/>
            <a:gdLst>
              <a:gd name="connsiteX0" fmla="*/ 0 w 2286001"/>
              <a:gd name="connsiteY0" fmla="*/ 0 h 2927283"/>
              <a:gd name="connsiteX1" fmla="*/ 2286001 w 2286001"/>
              <a:gd name="connsiteY1" fmla="*/ 0 h 2927283"/>
              <a:gd name="connsiteX2" fmla="*/ 2286001 w 2286001"/>
              <a:gd name="connsiteY2" fmla="*/ 2927283 h 2927283"/>
              <a:gd name="connsiteX3" fmla="*/ 0 w 2286001"/>
              <a:gd name="connsiteY3" fmla="*/ 2927283 h 2927283"/>
            </a:gdLst>
            <a:ahLst/>
            <a:cxnLst>
              <a:cxn ang="0">
                <a:pos x="connsiteX0" y="connsiteY0"/>
              </a:cxn>
              <a:cxn ang="0">
                <a:pos x="connsiteX1" y="connsiteY1"/>
              </a:cxn>
              <a:cxn ang="0">
                <a:pos x="connsiteX2" y="connsiteY2"/>
              </a:cxn>
              <a:cxn ang="0">
                <a:pos x="connsiteX3" y="connsiteY3"/>
              </a:cxn>
            </a:cxnLst>
            <a:rect l="l" t="t" r="r" b="b"/>
            <a:pathLst>
              <a:path w="2286001" h="2927283">
                <a:moveTo>
                  <a:pt x="0" y="0"/>
                </a:moveTo>
                <a:lnTo>
                  <a:pt x="2286001" y="0"/>
                </a:lnTo>
                <a:lnTo>
                  <a:pt x="2286001" y="2927283"/>
                </a:lnTo>
                <a:lnTo>
                  <a:pt x="0" y="292728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13" name="Espaço Reservado para Imagem 12">
            <a:extLst>
              <a:ext uri="{FF2B5EF4-FFF2-40B4-BE49-F238E27FC236}">
                <a16:creationId xmlns:a16="http://schemas.microsoft.com/office/drawing/2014/main" id="{1AB8A756-46E4-F28E-BE40-057FEA9FA184}"/>
              </a:ext>
            </a:extLst>
          </p:cNvPr>
          <p:cNvSpPr>
            <a:spLocks noGrp="1"/>
          </p:cNvSpPr>
          <p:nvPr>
            <p:ph type="pic" sz="quarter" idx="20" hasCustomPrompt="1"/>
          </p:nvPr>
        </p:nvSpPr>
        <p:spPr>
          <a:xfrm>
            <a:off x="4571997" y="2216218"/>
            <a:ext cx="2286001" cy="2927283"/>
          </a:xfrm>
          <a:custGeom>
            <a:avLst/>
            <a:gdLst>
              <a:gd name="connsiteX0" fmla="*/ 0 w 2286001"/>
              <a:gd name="connsiteY0" fmla="*/ 0 h 2927283"/>
              <a:gd name="connsiteX1" fmla="*/ 2286001 w 2286001"/>
              <a:gd name="connsiteY1" fmla="*/ 0 h 2927283"/>
              <a:gd name="connsiteX2" fmla="*/ 2286001 w 2286001"/>
              <a:gd name="connsiteY2" fmla="*/ 2927283 h 2927283"/>
              <a:gd name="connsiteX3" fmla="*/ 0 w 2286001"/>
              <a:gd name="connsiteY3" fmla="*/ 2927283 h 2927283"/>
            </a:gdLst>
            <a:ahLst/>
            <a:cxnLst>
              <a:cxn ang="0">
                <a:pos x="connsiteX0" y="connsiteY0"/>
              </a:cxn>
              <a:cxn ang="0">
                <a:pos x="connsiteX1" y="connsiteY1"/>
              </a:cxn>
              <a:cxn ang="0">
                <a:pos x="connsiteX2" y="connsiteY2"/>
              </a:cxn>
              <a:cxn ang="0">
                <a:pos x="connsiteX3" y="connsiteY3"/>
              </a:cxn>
            </a:cxnLst>
            <a:rect l="l" t="t" r="r" b="b"/>
            <a:pathLst>
              <a:path w="2286001" h="2927283">
                <a:moveTo>
                  <a:pt x="0" y="0"/>
                </a:moveTo>
                <a:lnTo>
                  <a:pt x="2286001" y="0"/>
                </a:lnTo>
                <a:lnTo>
                  <a:pt x="2286001" y="2927283"/>
                </a:lnTo>
                <a:lnTo>
                  <a:pt x="0" y="292728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10" name="Espaço Reservado para Imagem 9">
            <a:extLst>
              <a:ext uri="{FF2B5EF4-FFF2-40B4-BE49-F238E27FC236}">
                <a16:creationId xmlns:a16="http://schemas.microsoft.com/office/drawing/2014/main" id="{CBF61B63-568A-6F60-E249-29AF7CBDEF70}"/>
              </a:ext>
            </a:extLst>
          </p:cNvPr>
          <p:cNvSpPr>
            <a:spLocks noGrp="1"/>
          </p:cNvSpPr>
          <p:nvPr>
            <p:ph type="pic" sz="quarter" idx="21" hasCustomPrompt="1"/>
          </p:nvPr>
        </p:nvSpPr>
        <p:spPr>
          <a:xfrm>
            <a:off x="2285992" y="2225543"/>
            <a:ext cx="2286001" cy="2927283"/>
          </a:xfrm>
          <a:custGeom>
            <a:avLst/>
            <a:gdLst>
              <a:gd name="connsiteX0" fmla="*/ 0 w 2286001"/>
              <a:gd name="connsiteY0" fmla="*/ 0 h 2927283"/>
              <a:gd name="connsiteX1" fmla="*/ 2286001 w 2286001"/>
              <a:gd name="connsiteY1" fmla="*/ 0 h 2927283"/>
              <a:gd name="connsiteX2" fmla="*/ 2286001 w 2286001"/>
              <a:gd name="connsiteY2" fmla="*/ 2927283 h 2927283"/>
              <a:gd name="connsiteX3" fmla="*/ 0 w 2286001"/>
              <a:gd name="connsiteY3" fmla="*/ 2927283 h 2927283"/>
            </a:gdLst>
            <a:ahLst/>
            <a:cxnLst>
              <a:cxn ang="0">
                <a:pos x="connsiteX0" y="connsiteY0"/>
              </a:cxn>
              <a:cxn ang="0">
                <a:pos x="connsiteX1" y="connsiteY1"/>
              </a:cxn>
              <a:cxn ang="0">
                <a:pos x="connsiteX2" y="connsiteY2"/>
              </a:cxn>
              <a:cxn ang="0">
                <a:pos x="connsiteX3" y="connsiteY3"/>
              </a:cxn>
            </a:cxnLst>
            <a:rect l="l" t="t" r="r" b="b"/>
            <a:pathLst>
              <a:path w="2286001" h="2927283">
                <a:moveTo>
                  <a:pt x="0" y="0"/>
                </a:moveTo>
                <a:lnTo>
                  <a:pt x="2286001" y="0"/>
                </a:lnTo>
                <a:lnTo>
                  <a:pt x="2286001" y="2927283"/>
                </a:lnTo>
                <a:lnTo>
                  <a:pt x="0" y="292728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9" name="Espaço Reservado para Imagem 8">
            <a:extLst>
              <a:ext uri="{FF2B5EF4-FFF2-40B4-BE49-F238E27FC236}">
                <a16:creationId xmlns:a16="http://schemas.microsoft.com/office/drawing/2014/main" id="{B0788E0C-C69E-70A7-D735-941117D84C1A}"/>
              </a:ext>
            </a:extLst>
          </p:cNvPr>
          <p:cNvSpPr>
            <a:spLocks noGrp="1"/>
          </p:cNvSpPr>
          <p:nvPr>
            <p:ph type="pic" sz="quarter" idx="22" hasCustomPrompt="1"/>
          </p:nvPr>
        </p:nvSpPr>
        <p:spPr>
          <a:xfrm>
            <a:off x="-10" y="2234867"/>
            <a:ext cx="2286001" cy="2927283"/>
          </a:xfrm>
          <a:custGeom>
            <a:avLst/>
            <a:gdLst>
              <a:gd name="connsiteX0" fmla="*/ 0 w 2286001"/>
              <a:gd name="connsiteY0" fmla="*/ 0 h 2927283"/>
              <a:gd name="connsiteX1" fmla="*/ 2286001 w 2286001"/>
              <a:gd name="connsiteY1" fmla="*/ 0 h 2927283"/>
              <a:gd name="connsiteX2" fmla="*/ 2286001 w 2286001"/>
              <a:gd name="connsiteY2" fmla="*/ 2927283 h 2927283"/>
              <a:gd name="connsiteX3" fmla="*/ 0 w 2286001"/>
              <a:gd name="connsiteY3" fmla="*/ 2927283 h 2927283"/>
            </a:gdLst>
            <a:ahLst/>
            <a:cxnLst>
              <a:cxn ang="0">
                <a:pos x="connsiteX0" y="connsiteY0"/>
              </a:cxn>
              <a:cxn ang="0">
                <a:pos x="connsiteX1" y="connsiteY1"/>
              </a:cxn>
              <a:cxn ang="0">
                <a:pos x="connsiteX2" y="connsiteY2"/>
              </a:cxn>
              <a:cxn ang="0">
                <a:pos x="connsiteX3" y="connsiteY3"/>
              </a:cxn>
            </a:cxnLst>
            <a:rect l="l" t="t" r="r" b="b"/>
            <a:pathLst>
              <a:path w="2286001" h="2927283">
                <a:moveTo>
                  <a:pt x="0" y="0"/>
                </a:moveTo>
                <a:lnTo>
                  <a:pt x="2286001" y="0"/>
                </a:lnTo>
                <a:lnTo>
                  <a:pt x="2286001" y="2927283"/>
                </a:lnTo>
                <a:lnTo>
                  <a:pt x="0" y="292728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1445331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569A2AD3-A3A3-5C81-C0B9-1CFA3E1F969E}"/>
              </a:ext>
            </a:extLst>
          </p:cNvPr>
          <p:cNvSpPr>
            <a:spLocks noGrp="1"/>
          </p:cNvSpPr>
          <p:nvPr>
            <p:ph type="pic" sz="quarter" idx="11" hasCustomPrompt="1"/>
          </p:nvPr>
        </p:nvSpPr>
        <p:spPr>
          <a:xfrm>
            <a:off x="1" y="0"/>
            <a:ext cx="9144000" cy="5143500"/>
          </a:xfrm>
          <a:prstGeom prst="rect">
            <a:avLst/>
          </a:prstGeom>
          <a:pattFill prst="lgGrid">
            <a:fgClr>
              <a:schemeClr val="bg1"/>
            </a:fgClr>
            <a:bgClr>
              <a:schemeClr val="bg1">
                <a:lumMod val="85000"/>
              </a:schemeClr>
            </a:bgClr>
          </a:pattFill>
        </p:spPr>
        <p:txBody>
          <a:bodyPr anchor="ct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989495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93605479-8939-C2B4-B180-0C5DE8C95C12}"/>
              </a:ext>
            </a:extLst>
          </p:cNvPr>
          <p:cNvSpPr>
            <a:spLocks noGrp="1"/>
          </p:cNvSpPr>
          <p:nvPr>
            <p:ph type="pic" sz="quarter" idx="11" hasCustomPrompt="1"/>
          </p:nvPr>
        </p:nvSpPr>
        <p:spPr>
          <a:xfrm>
            <a:off x="6227803" y="1040101"/>
            <a:ext cx="2153395" cy="4590679"/>
          </a:xfrm>
          <a:custGeom>
            <a:avLst/>
            <a:gdLst>
              <a:gd name="connsiteX0" fmla="*/ 316398 w 2153395"/>
              <a:gd name="connsiteY0" fmla="*/ 0 h 4590679"/>
              <a:gd name="connsiteX1" fmla="*/ 1836997 w 2153395"/>
              <a:gd name="connsiteY1" fmla="*/ 0 h 4590679"/>
              <a:gd name="connsiteX2" fmla="*/ 2153395 w 2153395"/>
              <a:gd name="connsiteY2" fmla="*/ 316398 h 4590679"/>
              <a:gd name="connsiteX3" fmla="*/ 2153395 w 2153395"/>
              <a:gd name="connsiteY3" fmla="*/ 4274281 h 4590679"/>
              <a:gd name="connsiteX4" fmla="*/ 1836997 w 2153395"/>
              <a:gd name="connsiteY4" fmla="*/ 4590679 h 4590679"/>
              <a:gd name="connsiteX5" fmla="*/ 316398 w 2153395"/>
              <a:gd name="connsiteY5" fmla="*/ 4590679 h 4590679"/>
              <a:gd name="connsiteX6" fmla="*/ 0 w 2153395"/>
              <a:gd name="connsiteY6" fmla="*/ 4274281 h 4590679"/>
              <a:gd name="connsiteX7" fmla="*/ 0 w 2153395"/>
              <a:gd name="connsiteY7" fmla="*/ 316398 h 4590679"/>
              <a:gd name="connsiteX8" fmla="*/ 316398 w 2153395"/>
              <a:gd name="connsiteY8" fmla="*/ 0 h 459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3395" h="4590679">
                <a:moveTo>
                  <a:pt x="316398" y="0"/>
                </a:moveTo>
                <a:lnTo>
                  <a:pt x="1836997" y="0"/>
                </a:lnTo>
                <a:cubicBezTo>
                  <a:pt x="2011739" y="0"/>
                  <a:pt x="2153395" y="141656"/>
                  <a:pt x="2153395" y="316398"/>
                </a:cubicBezTo>
                <a:lnTo>
                  <a:pt x="2153395" y="4274281"/>
                </a:lnTo>
                <a:cubicBezTo>
                  <a:pt x="2153395" y="4449023"/>
                  <a:pt x="2011739" y="4590679"/>
                  <a:pt x="1836997" y="4590679"/>
                </a:cubicBezTo>
                <a:lnTo>
                  <a:pt x="316398" y="4590679"/>
                </a:lnTo>
                <a:cubicBezTo>
                  <a:pt x="141656" y="4590679"/>
                  <a:pt x="0" y="4449023"/>
                  <a:pt x="0" y="4274281"/>
                </a:cubicBezTo>
                <a:lnTo>
                  <a:pt x="0" y="316398"/>
                </a:lnTo>
                <a:cubicBezTo>
                  <a:pt x="0" y="141656"/>
                  <a:pt x="141656" y="0"/>
                  <a:pt x="316398"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146645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F81987C4-EA29-3AEA-DE05-8559B0A9254C}"/>
              </a:ext>
            </a:extLst>
          </p:cNvPr>
          <p:cNvSpPr>
            <a:spLocks noGrp="1"/>
          </p:cNvSpPr>
          <p:nvPr>
            <p:ph type="pic" sz="quarter" idx="11" hasCustomPrompt="1"/>
          </p:nvPr>
        </p:nvSpPr>
        <p:spPr>
          <a:xfrm>
            <a:off x="902368" y="1378819"/>
            <a:ext cx="3789949" cy="2122370"/>
          </a:xfrm>
          <a:custGeom>
            <a:avLst/>
            <a:gdLst>
              <a:gd name="connsiteX0" fmla="*/ 0 w 3789949"/>
              <a:gd name="connsiteY0" fmla="*/ 0 h 2122370"/>
              <a:gd name="connsiteX1" fmla="*/ 3789949 w 3789949"/>
              <a:gd name="connsiteY1" fmla="*/ 0 h 2122370"/>
              <a:gd name="connsiteX2" fmla="*/ 3789949 w 3789949"/>
              <a:gd name="connsiteY2" fmla="*/ 2122370 h 2122370"/>
              <a:gd name="connsiteX3" fmla="*/ 0 w 3789949"/>
              <a:gd name="connsiteY3" fmla="*/ 2122370 h 2122370"/>
            </a:gdLst>
            <a:ahLst/>
            <a:cxnLst>
              <a:cxn ang="0">
                <a:pos x="connsiteX0" y="connsiteY0"/>
              </a:cxn>
              <a:cxn ang="0">
                <a:pos x="connsiteX1" y="connsiteY1"/>
              </a:cxn>
              <a:cxn ang="0">
                <a:pos x="connsiteX2" y="connsiteY2"/>
              </a:cxn>
              <a:cxn ang="0">
                <a:pos x="connsiteX3" y="connsiteY3"/>
              </a:cxn>
            </a:cxnLst>
            <a:rect l="l" t="t" r="r" b="b"/>
            <a:pathLst>
              <a:path w="3789949" h="2122370">
                <a:moveTo>
                  <a:pt x="0" y="0"/>
                </a:moveTo>
                <a:lnTo>
                  <a:pt x="3789949" y="0"/>
                </a:lnTo>
                <a:lnTo>
                  <a:pt x="3789949" y="2122370"/>
                </a:lnTo>
                <a:lnTo>
                  <a:pt x="0" y="21223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720534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1DFA9B9-97C8-989F-AD9F-7D35C6491AF9}"/>
              </a:ext>
            </a:extLst>
          </p:cNvPr>
          <p:cNvSpPr>
            <a:spLocks noGrp="1"/>
          </p:cNvSpPr>
          <p:nvPr>
            <p:ph type="pic" sz="quarter" idx="11" hasCustomPrompt="1"/>
          </p:nvPr>
        </p:nvSpPr>
        <p:spPr>
          <a:xfrm>
            <a:off x="7314580" y="2"/>
            <a:ext cx="1829421" cy="1716731"/>
          </a:xfrm>
          <a:custGeom>
            <a:avLst/>
            <a:gdLst>
              <a:gd name="connsiteX0" fmla="*/ 0 w 1829421"/>
              <a:gd name="connsiteY0" fmla="*/ 0 h 1716731"/>
              <a:gd name="connsiteX1" fmla="*/ 1829421 w 1829421"/>
              <a:gd name="connsiteY1" fmla="*/ 0 h 1716731"/>
              <a:gd name="connsiteX2" fmla="*/ 1829421 w 1829421"/>
              <a:gd name="connsiteY2" fmla="*/ 1716731 h 1716731"/>
              <a:gd name="connsiteX3" fmla="*/ 0 w 1829421"/>
              <a:gd name="connsiteY3" fmla="*/ 1716731 h 1716731"/>
            </a:gdLst>
            <a:ahLst/>
            <a:cxnLst>
              <a:cxn ang="0">
                <a:pos x="connsiteX0" y="connsiteY0"/>
              </a:cxn>
              <a:cxn ang="0">
                <a:pos x="connsiteX1" y="connsiteY1"/>
              </a:cxn>
              <a:cxn ang="0">
                <a:pos x="connsiteX2" y="connsiteY2"/>
              </a:cxn>
              <a:cxn ang="0">
                <a:pos x="connsiteX3" y="connsiteY3"/>
              </a:cxn>
            </a:cxnLst>
            <a:rect l="l" t="t" r="r" b="b"/>
            <a:pathLst>
              <a:path w="1829421" h="1716731">
                <a:moveTo>
                  <a:pt x="0" y="0"/>
                </a:moveTo>
                <a:lnTo>
                  <a:pt x="1829421" y="0"/>
                </a:lnTo>
                <a:lnTo>
                  <a:pt x="1829421" y="1716731"/>
                </a:lnTo>
                <a:lnTo>
                  <a:pt x="0" y="17167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9" name="Espaço Reservado para Imagem 8">
            <a:extLst>
              <a:ext uri="{FF2B5EF4-FFF2-40B4-BE49-F238E27FC236}">
                <a16:creationId xmlns:a16="http://schemas.microsoft.com/office/drawing/2014/main" id="{01BC787A-059C-977A-2F2D-C5352F1C7AFF}"/>
              </a:ext>
            </a:extLst>
          </p:cNvPr>
          <p:cNvSpPr>
            <a:spLocks noGrp="1"/>
          </p:cNvSpPr>
          <p:nvPr>
            <p:ph type="pic" sz="quarter" idx="17" hasCustomPrompt="1"/>
          </p:nvPr>
        </p:nvSpPr>
        <p:spPr>
          <a:xfrm>
            <a:off x="5485159" y="1716734"/>
            <a:ext cx="1829421" cy="1716731"/>
          </a:xfrm>
          <a:custGeom>
            <a:avLst/>
            <a:gdLst>
              <a:gd name="connsiteX0" fmla="*/ 0 w 1829421"/>
              <a:gd name="connsiteY0" fmla="*/ 0 h 1716731"/>
              <a:gd name="connsiteX1" fmla="*/ 1829421 w 1829421"/>
              <a:gd name="connsiteY1" fmla="*/ 0 h 1716731"/>
              <a:gd name="connsiteX2" fmla="*/ 1829421 w 1829421"/>
              <a:gd name="connsiteY2" fmla="*/ 1716731 h 1716731"/>
              <a:gd name="connsiteX3" fmla="*/ 0 w 1829421"/>
              <a:gd name="connsiteY3" fmla="*/ 1716731 h 1716731"/>
            </a:gdLst>
            <a:ahLst/>
            <a:cxnLst>
              <a:cxn ang="0">
                <a:pos x="connsiteX0" y="connsiteY0"/>
              </a:cxn>
              <a:cxn ang="0">
                <a:pos x="connsiteX1" y="connsiteY1"/>
              </a:cxn>
              <a:cxn ang="0">
                <a:pos x="connsiteX2" y="connsiteY2"/>
              </a:cxn>
              <a:cxn ang="0">
                <a:pos x="connsiteX3" y="connsiteY3"/>
              </a:cxn>
            </a:cxnLst>
            <a:rect l="l" t="t" r="r" b="b"/>
            <a:pathLst>
              <a:path w="1829421" h="1716731">
                <a:moveTo>
                  <a:pt x="0" y="0"/>
                </a:moveTo>
                <a:lnTo>
                  <a:pt x="1829421" y="0"/>
                </a:lnTo>
                <a:lnTo>
                  <a:pt x="1829421" y="1716731"/>
                </a:lnTo>
                <a:lnTo>
                  <a:pt x="0" y="17167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10" name="Espaço Reservado para Imagem 9">
            <a:extLst>
              <a:ext uri="{FF2B5EF4-FFF2-40B4-BE49-F238E27FC236}">
                <a16:creationId xmlns:a16="http://schemas.microsoft.com/office/drawing/2014/main" id="{C45AE22E-30CC-A826-D3FB-8A3C02027CBB}"/>
              </a:ext>
            </a:extLst>
          </p:cNvPr>
          <p:cNvSpPr>
            <a:spLocks noGrp="1"/>
          </p:cNvSpPr>
          <p:nvPr>
            <p:ph type="pic" sz="quarter" idx="18" hasCustomPrompt="1"/>
          </p:nvPr>
        </p:nvSpPr>
        <p:spPr>
          <a:xfrm>
            <a:off x="7314580" y="3433468"/>
            <a:ext cx="1829421" cy="1716731"/>
          </a:xfrm>
          <a:custGeom>
            <a:avLst/>
            <a:gdLst>
              <a:gd name="connsiteX0" fmla="*/ 0 w 1829421"/>
              <a:gd name="connsiteY0" fmla="*/ 0 h 1716731"/>
              <a:gd name="connsiteX1" fmla="*/ 1829421 w 1829421"/>
              <a:gd name="connsiteY1" fmla="*/ 0 h 1716731"/>
              <a:gd name="connsiteX2" fmla="*/ 1829421 w 1829421"/>
              <a:gd name="connsiteY2" fmla="*/ 1716731 h 1716731"/>
              <a:gd name="connsiteX3" fmla="*/ 0 w 1829421"/>
              <a:gd name="connsiteY3" fmla="*/ 1716731 h 1716731"/>
            </a:gdLst>
            <a:ahLst/>
            <a:cxnLst>
              <a:cxn ang="0">
                <a:pos x="connsiteX0" y="connsiteY0"/>
              </a:cxn>
              <a:cxn ang="0">
                <a:pos x="connsiteX1" y="connsiteY1"/>
              </a:cxn>
              <a:cxn ang="0">
                <a:pos x="connsiteX2" y="connsiteY2"/>
              </a:cxn>
              <a:cxn ang="0">
                <a:pos x="connsiteX3" y="connsiteY3"/>
              </a:cxn>
            </a:cxnLst>
            <a:rect l="l" t="t" r="r" b="b"/>
            <a:pathLst>
              <a:path w="1829421" h="1716731">
                <a:moveTo>
                  <a:pt x="0" y="0"/>
                </a:moveTo>
                <a:lnTo>
                  <a:pt x="1829421" y="0"/>
                </a:lnTo>
                <a:lnTo>
                  <a:pt x="1829421" y="1716731"/>
                </a:lnTo>
                <a:lnTo>
                  <a:pt x="0" y="17167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115049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AC8A213-AF13-1B70-6BCF-5DAA5D2EB4C6}"/>
              </a:ext>
            </a:extLst>
          </p:cNvPr>
          <p:cNvSpPr>
            <a:spLocks noGrp="1"/>
          </p:cNvSpPr>
          <p:nvPr>
            <p:ph type="pic" sz="quarter" idx="11" hasCustomPrompt="1"/>
          </p:nvPr>
        </p:nvSpPr>
        <p:spPr>
          <a:xfrm>
            <a:off x="2" y="465535"/>
            <a:ext cx="9143999" cy="4212431"/>
          </a:xfrm>
          <a:custGeom>
            <a:avLst/>
            <a:gdLst>
              <a:gd name="connsiteX0" fmla="*/ 0 w 9143999"/>
              <a:gd name="connsiteY0" fmla="*/ 0 h 4212431"/>
              <a:gd name="connsiteX1" fmla="*/ 9143999 w 9143999"/>
              <a:gd name="connsiteY1" fmla="*/ 0 h 4212431"/>
              <a:gd name="connsiteX2" fmla="*/ 9143999 w 9143999"/>
              <a:gd name="connsiteY2" fmla="*/ 4212431 h 4212431"/>
              <a:gd name="connsiteX3" fmla="*/ 0 w 9143999"/>
              <a:gd name="connsiteY3" fmla="*/ 4212431 h 4212431"/>
            </a:gdLst>
            <a:ahLst/>
            <a:cxnLst>
              <a:cxn ang="0">
                <a:pos x="connsiteX0" y="connsiteY0"/>
              </a:cxn>
              <a:cxn ang="0">
                <a:pos x="connsiteX1" y="connsiteY1"/>
              </a:cxn>
              <a:cxn ang="0">
                <a:pos x="connsiteX2" y="connsiteY2"/>
              </a:cxn>
              <a:cxn ang="0">
                <a:pos x="connsiteX3" y="connsiteY3"/>
              </a:cxn>
            </a:cxnLst>
            <a:rect l="l" t="t" r="r" b="b"/>
            <a:pathLst>
              <a:path w="9143999" h="4212431">
                <a:moveTo>
                  <a:pt x="0" y="0"/>
                </a:moveTo>
                <a:lnTo>
                  <a:pt x="9143999" y="0"/>
                </a:lnTo>
                <a:lnTo>
                  <a:pt x="9143999" y="4212431"/>
                </a:lnTo>
                <a:lnTo>
                  <a:pt x="0" y="421243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107060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1315513-3433-1F19-7150-AE5B16FFEDAC}"/>
              </a:ext>
            </a:extLst>
          </p:cNvPr>
          <p:cNvSpPr>
            <a:spLocks noGrp="1"/>
          </p:cNvSpPr>
          <p:nvPr>
            <p:ph type="pic" sz="quarter" idx="11" hasCustomPrompt="1"/>
          </p:nvPr>
        </p:nvSpPr>
        <p:spPr>
          <a:xfrm>
            <a:off x="5834673" y="0"/>
            <a:ext cx="3309327" cy="5143500"/>
          </a:xfrm>
          <a:prstGeom prst="rect">
            <a:avLst/>
          </a:prstGeom>
          <a:pattFill prst="lgGrid">
            <a:fgClr>
              <a:schemeClr val="bg1"/>
            </a:fgClr>
            <a:bgClr>
              <a:schemeClr val="bg1">
                <a:lumMod val="85000"/>
              </a:schemeClr>
            </a:bgClr>
          </a:pattFill>
        </p:spPr>
        <p:txBody>
          <a:bodyPr anchor="ct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4218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AACEB766-746B-E258-588E-A8C088023C3F}"/>
              </a:ext>
            </a:extLst>
          </p:cNvPr>
          <p:cNvSpPr>
            <a:spLocks noGrp="1"/>
          </p:cNvSpPr>
          <p:nvPr>
            <p:ph type="pic" sz="quarter" idx="12" hasCustomPrompt="1"/>
          </p:nvPr>
        </p:nvSpPr>
        <p:spPr>
          <a:xfrm>
            <a:off x="0" y="0"/>
            <a:ext cx="3482431" cy="5143500"/>
          </a:xfrm>
          <a:prstGeom prst="rect">
            <a:avLst/>
          </a:prstGeom>
          <a:pattFill prst="lgGrid">
            <a:fgClr>
              <a:schemeClr val="bg1"/>
            </a:fgClr>
            <a:bgClr>
              <a:schemeClr val="bg1">
                <a:lumMod val="85000"/>
              </a:schemeClr>
            </a:bgClr>
          </a:pattFill>
        </p:spPr>
        <p:txBody>
          <a:bodyPr anchor="ct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191965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0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98CF760-C62D-5FD6-58E8-F679BBCA3ED2}"/>
              </a:ext>
            </a:extLst>
          </p:cNvPr>
          <p:cNvSpPr>
            <a:spLocks noGrp="1"/>
          </p:cNvSpPr>
          <p:nvPr>
            <p:ph type="pic" sz="quarter" idx="11" hasCustomPrompt="1"/>
          </p:nvPr>
        </p:nvSpPr>
        <p:spPr>
          <a:xfrm>
            <a:off x="5645218" y="985388"/>
            <a:ext cx="3498783" cy="3692579"/>
          </a:xfrm>
          <a:custGeom>
            <a:avLst/>
            <a:gdLst>
              <a:gd name="connsiteX0" fmla="*/ 0 w 3498783"/>
              <a:gd name="connsiteY0" fmla="*/ 0 h 3692579"/>
              <a:gd name="connsiteX1" fmla="*/ 3498783 w 3498783"/>
              <a:gd name="connsiteY1" fmla="*/ 0 h 3692579"/>
              <a:gd name="connsiteX2" fmla="*/ 3498783 w 3498783"/>
              <a:gd name="connsiteY2" fmla="*/ 3692579 h 3692579"/>
              <a:gd name="connsiteX3" fmla="*/ 0 w 3498783"/>
              <a:gd name="connsiteY3" fmla="*/ 3692579 h 3692579"/>
            </a:gdLst>
            <a:ahLst/>
            <a:cxnLst>
              <a:cxn ang="0">
                <a:pos x="connsiteX0" y="connsiteY0"/>
              </a:cxn>
              <a:cxn ang="0">
                <a:pos x="connsiteX1" y="connsiteY1"/>
              </a:cxn>
              <a:cxn ang="0">
                <a:pos x="connsiteX2" y="connsiteY2"/>
              </a:cxn>
              <a:cxn ang="0">
                <a:pos x="connsiteX3" y="connsiteY3"/>
              </a:cxn>
            </a:cxnLst>
            <a:rect l="l" t="t" r="r" b="b"/>
            <a:pathLst>
              <a:path w="3498783" h="3692579">
                <a:moveTo>
                  <a:pt x="0" y="0"/>
                </a:moveTo>
                <a:lnTo>
                  <a:pt x="3498783" y="0"/>
                </a:lnTo>
                <a:lnTo>
                  <a:pt x="3498783" y="3692579"/>
                </a:lnTo>
                <a:lnTo>
                  <a:pt x="0" y="369257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2268573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36C7DA03-1A28-7D44-628E-454796C8E554}"/>
              </a:ext>
            </a:extLst>
          </p:cNvPr>
          <p:cNvSpPr>
            <a:spLocks noGrp="1"/>
          </p:cNvSpPr>
          <p:nvPr>
            <p:ph type="pic" sz="quarter" idx="11" hasCustomPrompt="1"/>
          </p:nvPr>
        </p:nvSpPr>
        <p:spPr>
          <a:xfrm>
            <a:off x="7078164" y="2"/>
            <a:ext cx="2065836" cy="5143499"/>
          </a:xfrm>
          <a:custGeom>
            <a:avLst/>
            <a:gdLst>
              <a:gd name="connsiteX0" fmla="*/ 0 w 2065836"/>
              <a:gd name="connsiteY0" fmla="*/ 0 h 5143499"/>
              <a:gd name="connsiteX1" fmla="*/ 2065836 w 2065836"/>
              <a:gd name="connsiteY1" fmla="*/ 0 h 5143499"/>
              <a:gd name="connsiteX2" fmla="*/ 2065836 w 2065836"/>
              <a:gd name="connsiteY2" fmla="*/ 5143499 h 5143499"/>
              <a:gd name="connsiteX3" fmla="*/ 0 w 2065836"/>
              <a:gd name="connsiteY3" fmla="*/ 5143499 h 5143499"/>
            </a:gdLst>
            <a:ahLst/>
            <a:cxnLst>
              <a:cxn ang="0">
                <a:pos x="connsiteX0" y="connsiteY0"/>
              </a:cxn>
              <a:cxn ang="0">
                <a:pos x="connsiteX1" y="connsiteY1"/>
              </a:cxn>
              <a:cxn ang="0">
                <a:pos x="connsiteX2" y="connsiteY2"/>
              </a:cxn>
              <a:cxn ang="0">
                <a:pos x="connsiteX3" y="connsiteY3"/>
              </a:cxn>
            </a:cxnLst>
            <a:rect l="l" t="t" r="r" b="b"/>
            <a:pathLst>
              <a:path w="2065836" h="5143499">
                <a:moveTo>
                  <a:pt x="0" y="0"/>
                </a:moveTo>
                <a:lnTo>
                  <a:pt x="2065836" y="0"/>
                </a:lnTo>
                <a:lnTo>
                  <a:pt x="2065836" y="5143499"/>
                </a:lnTo>
                <a:lnTo>
                  <a:pt x="0" y="5143499"/>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4" name="Espaço Reservado para Imagem 3">
            <a:extLst>
              <a:ext uri="{FF2B5EF4-FFF2-40B4-BE49-F238E27FC236}">
                <a16:creationId xmlns:a16="http://schemas.microsoft.com/office/drawing/2014/main" id="{D92A6B16-4A04-0802-AE90-84F8C5524CA7}"/>
              </a:ext>
            </a:extLst>
          </p:cNvPr>
          <p:cNvSpPr>
            <a:spLocks noGrp="1"/>
          </p:cNvSpPr>
          <p:nvPr>
            <p:ph type="pic" sz="quarter" idx="16" hasCustomPrompt="1"/>
          </p:nvPr>
        </p:nvSpPr>
        <p:spPr>
          <a:xfrm>
            <a:off x="5012327" y="0"/>
            <a:ext cx="2065836" cy="5143498"/>
          </a:xfrm>
          <a:custGeom>
            <a:avLst/>
            <a:gdLst>
              <a:gd name="connsiteX0" fmla="*/ 0 w 2065836"/>
              <a:gd name="connsiteY0" fmla="*/ 0 h 5143498"/>
              <a:gd name="connsiteX1" fmla="*/ 2065836 w 2065836"/>
              <a:gd name="connsiteY1" fmla="*/ 0 h 5143498"/>
              <a:gd name="connsiteX2" fmla="*/ 2065836 w 2065836"/>
              <a:gd name="connsiteY2" fmla="*/ 5143498 h 5143498"/>
              <a:gd name="connsiteX3" fmla="*/ 0 w 2065836"/>
              <a:gd name="connsiteY3" fmla="*/ 5143498 h 5143498"/>
            </a:gdLst>
            <a:ahLst/>
            <a:cxnLst>
              <a:cxn ang="0">
                <a:pos x="connsiteX0" y="connsiteY0"/>
              </a:cxn>
              <a:cxn ang="0">
                <a:pos x="connsiteX1" y="connsiteY1"/>
              </a:cxn>
              <a:cxn ang="0">
                <a:pos x="connsiteX2" y="connsiteY2"/>
              </a:cxn>
              <a:cxn ang="0">
                <a:pos x="connsiteX3" y="connsiteY3"/>
              </a:cxn>
            </a:cxnLst>
            <a:rect l="l" t="t" r="r" b="b"/>
            <a:pathLst>
              <a:path w="2065836" h="5143498">
                <a:moveTo>
                  <a:pt x="0" y="0"/>
                </a:moveTo>
                <a:lnTo>
                  <a:pt x="2065836" y="0"/>
                </a:lnTo>
                <a:lnTo>
                  <a:pt x="2065836" y="5143498"/>
                </a:lnTo>
                <a:lnTo>
                  <a:pt x="0" y="514349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963078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5">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69346A4A-B162-04B6-64EE-F1E7061214EE}"/>
              </a:ext>
            </a:extLst>
          </p:cNvPr>
          <p:cNvSpPr>
            <a:spLocks noGrp="1"/>
          </p:cNvSpPr>
          <p:nvPr>
            <p:ph type="pic" sz="quarter" idx="11" hasCustomPrompt="1"/>
          </p:nvPr>
        </p:nvSpPr>
        <p:spPr>
          <a:xfrm>
            <a:off x="1" y="0"/>
            <a:ext cx="4217581" cy="5143500"/>
          </a:xfrm>
          <a:custGeom>
            <a:avLst/>
            <a:gdLst>
              <a:gd name="connsiteX0" fmla="*/ 0 w 4217581"/>
              <a:gd name="connsiteY0" fmla="*/ 0 h 5143500"/>
              <a:gd name="connsiteX1" fmla="*/ 4217581 w 4217581"/>
              <a:gd name="connsiteY1" fmla="*/ 0 h 5143500"/>
              <a:gd name="connsiteX2" fmla="*/ 4217581 w 4217581"/>
              <a:gd name="connsiteY2" fmla="*/ 5143500 h 5143500"/>
              <a:gd name="connsiteX3" fmla="*/ 0 w 421758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4217581" h="5143500">
                <a:moveTo>
                  <a:pt x="0" y="0"/>
                </a:moveTo>
                <a:lnTo>
                  <a:pt x="4217581" y="0"/>
                </a:lnTo>
                <a:lnTo>
                  <a:pt x="421758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9159573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B3F87568-6FBA-58A5-9CFD-AA8B1AB0D206}"/>
              </a:ext>
            </a:extLst>
          </p:cNvPr>
          <p:cNvSpPr>
            <a:spLocks noGrp="1"/>
          </p:cNvSpPr>
          <p:nvPr>
            <p:ph type="pic" sz="quarter" idx="11" hasCustomPrompt="1"/>
          </p:nvPr>
        </p:nvSpPr>
        <p:spPr>
          <a:xfrm>
            <a:off x="5295620" y="0"/>
            <a:ext cx="3848381" cy="5143500"/>
          </a:xfrm>
          <a:custGeom>
            <a:avLst/>
            <a:gdLst>
              <a:gd name="connsiteX0" fmla="*/ 0 w 3848381"/>
              <a:gd name="connsiteY0" fmla="*/ 0 h 5143500"/>
              <a:gd name="connsiteX1" fmla="*/ 3848381 w 3848381"/>
              <a:gd name="connsiteY1" fmla="*/ 0 h 5143500"/>
              <a:gd name="connsiteX2" fmla="*/ 3848381 w 3848381"/>
              <a:gd name="connsiteY2" fmla="*/ 5143500 h 5143500"/>
              <a:gd name="connsiteX3" fmla="*/ 0 w 384838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848381" h="5143500">
                <a:moveTo>
                  <a:pt x="0" y="0"/>
                </a:moveTo>
                <a:lnTo>
                  <a:pt x="3848381" y="0"/>
                </a:lnTo>
                <a:lnTo>
                  <a:pt x="384838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283152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BD01FA46-DB13-3098-29ED-C88D02CDCF91}"/>
              </a:ext>
            </a:extLst>
          </p:cNvPr>
          <p:cNvSpPr>
            <a:spLocks noGrp="1"/>
          </p:cNvSpPr>
          <p:nvPr>
            <p:ph type="pic" sz="quarter" idx="11" hasCustomPrompt="1"/>
          </p:nvPr>
        </p:nvSpPr>
        <p:spPr>
          <a:xfrm>
            <a:off x="0" y="1"/>
            <a:ext cx="3482432" cy="4158113"/>
          </a:xfrm>
          <a:custGeom>
            <a:avLst/>
            <a:gdLst>
              <a:gd name="connsiteX0" fmla="*/ 0 w 3482432"/>
              <a:gd name="connsiteY0" fmla="*/ 0 h 4158113"/>
              <a:gd name="connsiteX1" fmla="*/ 3482432 w 3482432"/>
              <a:gd name="connsiteY1" fmla="*/ 0 h 4158113"/>
              <a:gd name="connsiteX2" fmla="*/ 3482432 w 3482432"/>
              <a:gd name="connsiteY2" fmla="*/ 4158113 h 4158113"/>
              <a:gd name="connsiteX3" fmla="*/ 0 w 3482432"/>
              <a:gd name="connsiteY3" fmla="*/ 4158113 h 4158113"/>
            </a:gdLst>
            <a:ahLst/>
            <a:cxnLst>
              <a:cxn ang="0">
                <a:pos x="connsiteX0" y="connsiteY0"/>
              </a:cxn>
              <a:cxn ang="0">
                <a:pos x="connsiteX1" y="connsiteY1"/>
              </a:cxn>
              <a:cxn ang="0">
                <a:pos x="connsiteX2" y="connsiteY2"/>
              </a:cxn>
              <a:cxn ang="0">
                <a:pos x="connsiteX3" y="connsiteY3"/>
              </a:cxn>
            </a:cxnLst>
            <a:rect l="l" t="t" r="r" b="b"/>
            <a:pathLst>
              <a:path w="3482432" h="4158113">
                <a:moveTo>
                  <a:pt x="0" y="0"/>
                </a:moveTo>
                <a:lnTo>
                  <a:pt x="3482432" y="0"/>
                </a:lnTo>
                <a:lnTo>
                  <a:pt x="3482432" y="4158113"/>
                </a:lnTo>
                <a:lnTo>
                  <a:pt x="0" y="41581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1375842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8">
    <p:spTree>
      <p:nvGrpSpPr>
        <p:cNvPr id="1" name=""/>
        <p:cNvGrpSpPr/>
        <p:nvPr/>
      </p:nvGrpSpPr>
      <p:grpSpPr>
        <a:xfrm>
          <a:off x="0" y="0"/>
          <a:ext cx="0" cy="0"/>
          <a:chOff x="0" y="0"/>
          <a:chExt cx="0" cy="0"/>
        </a:xfrm>
      </p:grpSpPr>
      <p:sp>
        <p:nvSpPr>
          <p:cNvPr id="12" name="Espaço Reservado para Imagem 11">
            <a:extLst>
              <a:ext uri="{FF2B5EF4-FFF2-40B4-BE49-F238E27FC236}">
                <a16:creationId xmlns:a16="http://schemas.microsoft.com/office/drawing/2014/main" id="{F2A9248C-89A3-D28F-224E-859804E05F47}"/>
              </a:ext>
            </a:extLst>
          </p:cNvPr>
          <p:cNvSpPr>
            <a:spLocks noGrp="1"/>
          </p:cNvSpPr>
          <p:nvPr>
            <p:ph type="pic" sz="quarter" idx="11" hasCustomPrompt="1"/>
          </p:nvPr>
        </p:nvSpPr>
        <p:spPr>
          <a:xfrm>
            <a:off x="6927784" y="1"/>
            <a:ext cx="2216216" cy="2324501"/>
          </a:xfrm>
          <a:custGeom>
            <a:avLst/>
            <a:gdLst>
              <a:gd name="connsiteX0" fmla="*/ 0 w 2216216"/>
              <a:gd name="connsiteY0" fmla="*/ 0 h 2324501"/>
              <a:gd name="connsiteX1" fmla="*/ 2216216 w 2216216"/>
              <a:gd name="connsiteY1" fmla="*/ 0 h 2324501"/>
              <a:gd name="connsiteX2" fmla="*/ 2216216 w 2216216"/>
              <a:gd name="connsiteY2" fmla="*/ 2324501 h 2324501"/>
              <a:gd name="connsiteX3" fmla="*/ 0 w 2216216"/>
              <a:gd name="connsiteY3" fmla="*/ 2324501 h 2324501"/>
            </a:gdLst>
            <a:ahLst/>
            <a:cxnLst>
              <a:cxn ang="0">
                <a:pos x="connsiteX0" y="connsiteY0"/>
              </a:cxn>
              <a:cxn ang="0">
                <a:pos x="connsiteX1" y="connsiteY1"/>
              </a:cxn>
              <a:cxn ang="0">
                <a:pos x="connsiteX2" y="connsiteY2"/>
              </a:cxn>
              <a:cxn ang="0">
                <a:pos x="connsiteX3" y="connsiteY3"/>
              </a:cxn>
            </a:cxnLst>
            <a:rect l="l" t="t" r="r" b="b"/>
            <a:pathLst>
              <a:path w="2216216" h="2324501">
                <a:moveTo>
                  <a:pt x="0" y="0"/>
                </a:moveTo>
                <a:lnTo>
                  <a:pt x="2216216" y="0"/>
                </a:lnTo>
                <a:lnTo>
                  <a:pt x="2216216" y="2324501"/>
                </a:lnTo>
                <a:lnTo>
                  <a:pt x="0" y="232450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11" name="Espaço Reservado para Imagem 10">
            <a:extLst>
              <a:ext uri="{FF2B5EF4-FFF2-40B4-BE49-F238E27FC236}">
                <a16:creationId xmlns:a16="http://schemas.microsoft.com/office/drawing/2014/main" id="{60937216-944A-CCBD-656B-BF4883A6CF38}"/>
              </a:ext>
            </a:extLst>
          </p:cNvPr>
          <p:cNvSpPr>
            <a:spLocks noGrp="1"/>
          </p:cNvSpPr>
          <p:nvPr>
            <p:ph type="pic" sz="quarter" idx="18" hasCustomPrompt="1"/>
          </p:nvPr>
        </p:nvSpPr>
        <p:spPr>
          <a:xfrm>
            <a:off x="2437597" y="0"/>
            <a:ext cx="4266398" cy="2324501"/>
          </a:xfrm>
          <a:custGeom>
            <a:avLst/>
            <a:gdLst>
              <a:gd name="connsiteX0" fmla="*/ 0 w 4266398"/>
              <a:gd name="connsiteY0" fmla="*/ 0 h 2324501"/>
              <a:gd name="connsiteX1" fmla="*/ 4266398 w 4266398"/>
              <a:gd name="connsiteY1" fmla="*/ 0 h 2324501"/>
              <a:gd name="connsiteX2" fmla="*/ 4266398 w 4266398"/>
              <a:gd name="connsiteY2" fmla="*/ 2324501 h 2324501"/>
              <a:gd name="connsiteX3" fmla="*/ 0 w 4266398"/>
              <a:gd name="connsiteY3" fmla="*/ 2324501 h 2324501"/>
            </a:gdLst>
            <a:ahLst/>
            <a:cxnLst>
              <a:cxn ang="0">
                <a:pos x="connsiteX0" y="connsiteY0"/>
              </a:cxn>
              <a:cxn ang="0">
                <a:pos x="connsiteX1" y="connsiteY1"/>
              </a:cxn>
              <a:cxn ang="0">
                <a:pos x="connsiteX2" y="connsiteY2"/>
              </a:cxn>
              <a:cxn ang="0">
                <a:pos x="connsiteX3" y="connsiteY3"/>
              </a:cxn>
            </a:cxnLst>
            <a:rect l="l" t="t" r="r" b="b"/>
            <a:pathLst>
              <a:path w="4266398" h="2324501">
                <a:moveTo>
                  <a:pt x="0" y="0"/>
                </a:moveTo>
                <a:lnTo>
                  <a:pt x="4266398" y="0"/>
                </a:lnTo>
                <a:lnTo>
                  <a:pt x="4266398" y="2324501"/>
                </a:lnTo>
                <a:lnTo>
                  <a:pt x="0" y="232450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6" name="Espaço Reservado para Imagem 5">
            <a:extLst>
              <a:ext uri="{FF2B5EF4-FFF2-40B4-BE49-F238E27FC236}">
                <a16:creationId xmlns:a16="http://schemas.microsoft.com/office/drawing/2014/main" id="{61B456F8-2028-441C-5203-135800C30BF9}"/>
              </a:ext>
            </a:extLst>
          </p:cNvPr>
          <p:cNvSpPr>
            <a:spLocks noGrp="1"/>
          </p:cNvSpPr>
          <p:nvPr>
            <p:ph type="pic" sz="quarter" idx="19" hasCustomPrompt="1"/>
          </p:nvPr>
        </p:nvSpPr>
        <p:spPr>
          <a:xfrm>
            <a:off x="1" y="1"/>
            <a:ext cx="2216216" cy="2324501"/>
          </a:xfrm>
          <a:custGeom>
            <a:avLst/>
            <a:gdLst>
              <a:gd name="connsiteX0" fmla="*/ 0 w 2216216"/>
              <a:gd name="connsiteY0" fmla="*/ 0 h 2324501"/>
              <a:gd name="connsiteX1" fmla="*/ 2216216 w 2216216"/>
              <a:gd name="connsiteY1" fmla="*/ 0 h 2324501"/>
              <a:gd name="connsiteX2" fmla="*/ 2216216 w 2216216"/>
              <a:gd name="connsiteY2" fmla="*/ 2324501 h 2324501"/>
              <a:gd name="connsiteX3" fmla="*/ 0 w 2216216"/>
              <a:gd name="connsiteY3" fmla="*/ 2324501 h 2324501"/>
            </a:gdLst>
            <a:ahLst/>
            <a:cxnLst>
              <a:cxn ang="0">
                <a:pos x="connsiteX0" y="connsiteY0"/>
              </a:cxn>
              <a:cxn ang="0">
                <a:pos x="connsiteX1" y="connsiteY1"/>
              </a:cxn>
              <a:cxn ang="0">
                <a:pos x="connsiteX2" y="connsiteY2"/>
              </a:cxn>
              <a:cxn ang="0">
                <a:pos x="connsiteX3" y="connsiteY3"/>
              </a:cxn>
            </a:cxnLst>
            <a:rect l="l" t="t" r="r" b="b"/>
            <a:pathLst>
              <a:path w="2216216" h="2324501">
                <a:moveTo>
                  <a:pt x="0" y="0"/>
                </a:moveTo>
                <a:lnTo>
                  <a:pt x="2216216" y="0"/>
                </a:lnTo>
                <a:lnTo>
                  <a:pt x="2216216" y="2324501"/>
                </a:lnTo>
                <a:lnTo>
                  <a:pt x="0" y="232450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
        <p:nvSpPr>
          <p:cNvPr id="13" name="Espaço Reservado para Imagem 12">
            <a:extLst>
              <a:ext uri="{FF2B5EF4-FFF2-40B4-BE49-F238E27FC236}">
                <a16:creationId xmlns:a16="http://schemas.microsoft.com/office/drawing/2014/main" id="{80FF84F9-B446-9421-BC16-1537B712AD80}"/>
              </a:ext>
            </a:extLst>
          </p:cNvPr>
          <p:cNvSpPr>
            <a:spLocks noGrp="1"/>
          </p:cNvSpPr>
          <p:nvPr>
            <p:ph type="pic" sz="quarter" idx="20" hasCustomPrompt="1"/>
          </p:nvPr>
        </p:nvSpPr>
        <p:spPr>
          <a:xfrm>
            <a:off x="4764506" y="2571752"/>
            <a:ext cx="4379495" cy="2562425"/>
          </a:xfrm>
          <a:custGeom>
            <a:avLst/>
            <a:gdLst>
              <a:gd name="connsiteX0" fmla="*/ 0 w 4379495"/>
              <a:gd name="connsiteY0" fmla="*/ 0 h 2562425"/>
              <a:gd name="connsiteX1" fmla="*/ 4379495 w 4379495"/>
              <a:gd name="connsiteY1" fmla="*/ 0 h 2562425"/>
              <a:gd name="connsiteX2" fmla="*/ 4379495 w 4379495"/>
              <a:gd name="connsiteY2" fmla="*/ 2562425 h 2562425"/>
              <a:gd name="connsiteX3" fmla="*/ 0 w 4379495"/>
              <a:gd name="connsiteY3" fmla="*/ 2562425 h 2562425"/>
            </a:gdLst>
            <a:ahLst/>
            <a:cxnLst>
              <a:cxn ang="0">
                <a:pos x="connsiteX0" y="connsiteY0"/>
              </a:cxn>
              <a:cxn ang="0">
                <a:pos x="connsiteX1" y="connsiteY1"/>
              </a:cxn>
              <a:cxn ang="0">
                <a:pos x="connsiteX2" y="connsiteY2"/>
              </a:cxn>
              <a:cxn ang="0">
                <a:pos x="connsiteX3" y="connsiteY3"/>
              </a:cxn>
            </a:cxnLst>
            <a:rect l="l" t="t" r="r" b="b"/>
            <a:pathLst>
              <a:path w="4379495" h="2562425">
                <a:moveTo>
                  <a:pt x="0" y="0"/>
                </a:moveTo>
                <a:lnTo>
                  <a:pt x="4379495" y="0"/>
                </a:lnTo>
                <a:lnTo>
                  <a:pt x="4379495" y="2562425"/>
                </a:lnTo>
                <a:lnTo>
                  <a:pt x="0" y="256242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900" b="1">
                <a:latin typeface="Arial" panose="020B0604020202020204" pitchFamily="34" charset="0"/>
                <a:cs typeface="Arial" panose="020B0604020202020204" pitchFamily="34" charset="0"/>
              </a:defRPr>
            </a:lvl1pPr>
          </a:lstStyle>
          <a:p>
            <a:r>
              <a:rPr lang="pt-BR" dirty="0"/>
              <a:t>Imagem</a:t>
            </a:r>
          </a:p>
        </p:txBody>
      </p:sp>
    </p:spTree>
    <p:extLst>
      <p:ext uri="{BB962C8B-B14F-4D97-AF65-F5344CB8AC3E}">
        <p14:creationId xmlns:p14="http://schemas.microsoft.com/office/powerpoint/2010/main" val="149948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311091"/>
      </p:ext>
    </p:extLst>
  </p:cSld>
  <p:clrMap bg1="lt1" tx1="dk1" bg2="lt2" tx2="dk2" accent1="accent1" accent2="accent2" accent3="accent3" accent4="accent4" accent5="accent5" accent6="accent6" hlink="hlink" folHlink="folHlink"/>
  <p:sldLayoutIdLst>
    <p:sldLayoutId id="2147483694" r:id="rId1"/>
    <p:sldLayoutId id="2147483716" r:id="rId2"/>
    <p:sldLayoutId id="2147483717" r:id="rId3"/>
    <p:sldLayoutId id="2147483697" r:id="rId4"/>
    <p:sldLayoutId id="2147483698" r:id="rId5"/>
    <p:sldLayoutId id="2147483700" r:id="rId6"/>
    <p:sldLayoutId id="2147483702" r:id="rId7"/>
    <p:sldLayoutId id="2147483703" r:id="rId8"/>
    <p:sldLayoutId id="2147483707" r:id="rId9"/>
    <p:sldLayoutId id="2147483708" r:id="rId10"/>
    <p:sldLayoutId id="2147483709" r:id="rId11"/>
    <p:sldLayoutId id="2147483711" r:id="rId12"/>
    <p:sldLayoutId id="2147483713" r:id="rId13"/>
    <p:sldLayoutId id="2147483714" r:id="rId14"/>
    <p:sldLayoutId id="2147483715" r:id="rId1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6D8FB76B-559A-B543-44AC-9732CB8E2237}"/>
              </a:ext>
            </a:extLst>
          </p:cNvPr>
          <p:cNvSpPr/>
          <p:nvPr/>
        </p:nvSpPr>
        <p:spPr>
          <a:xfrm>
            <a:off x="-1" y="-1"/>
            <a:ext cx="5834675" cy="514350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lt1"/>
              </a:solidFill>
              <a:latin typeface="Arial" panose="020B0604020202020204" pitchFamily="34" charset="0"/>
              <a:cs typeface="Arial" panose="020B0604020202020204" pitchFamily="34" charset="0"/>
            </a:endParaRPr>
          </a:p>
        </p:txBody>
      </p:sp>
      <p:sp>
        <p:nvSpPr>
          <p:cNvPr id="6" name="Rectangle">
            <a:extLst>
              <a:ext uri="{FF2B5EF4-FFF2-40B4-BE49-F238E27FC236}">
                <a16:creationId xmlns:a16="http://schemas.microsoft.com/office/drawing/2014/main" id="{BF3CB195-898E-65F8-273A-CFD6B2FECE7C}"/>
              </a:ext>
            </a:extLst>
          </p:cNvPr>
          <p:cNvSpPr/>
          <p:nvPr/>
        </p:nvSpPr>
        <p:spPr>
          <a:xfrm>
            <a:off x="0" y="4035831"/>
            <a:ext cx="4380326" cy="11076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a:solidFill>
                <a:schemeClr val="accent1"/>
              </a:solidFill>
              <a:latin typeface="Arial" panose="020B0604020202020204" pitchFamily="34" charset="0"/>
              <a:cs typeface="Arial" panose="020B0604020202020204" pitchFamily="34" charset="0"/>
            </a:endParaRPr>
          </a:p>
        </p:txBody>
      </p:sp>
      <p:sp>
        <p:nvSpPr>
          <p:cNvPr id="7" name="The Impact of Social Media on Adolescents">
            <a:extLst>
              <a:ext uri="{FF2B5EF4-FFF2-40B4-BE49-F238E27FC236}">
                <a16:creationId xmlns:a16="http://schemas.microsoft.com/office/drawing/2014/main" id="{5311BC70-0A8E-16D6-04B3-D7814FCD7647}"/>
              </a:ext>
            </a:extLst>
          </p:cNvPr>
          <p:cNvSpPr txBox="1"/>
          <p:nvPr/>
        </p:nvSpPr>
        <p:spPr>
          <a:xfrm>
            <a:off x="440156" y="1653763"/>
            <a:ext cx="5027194" cy="1470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lnSpc>
                <a:spcPct val="70000"/>
              </a:lnSpc>
              <a:spcBef>
                <a:spcPts val="0"/>
              </a:spcBef>
              <a:defRPr sz="12500" b="1" spc="-625">
                <a:solidFill>
                  <a:srgbClr val="FFFFFF"/>
                </a:solidFill>
                <a:latin typeface="NotoSans-SemiBold"/>
                <a:ea typeface="NotoSans-SemiBold"/>
                <a:cs typeface="NotoSans-SemiBold"/>
                <a:sym typeface="NotoSans-SemiBold"/>
              </a:defRPr>
            </a:lvl1pPr>
          </a:lstStyle>
          <a:p>
            <a:r>
              <a:rPr lang="pt-BR" sz="4400" spc="0" dirty="0">
                <a:latin typeface="Arial" panose="020B0604020202020204" pitchFamily="34" charset="0"/>
                <a:cs typeface="Arial" panose="020B0604020202020204" pitchFamily="34" charset="0"/>
              </a:rPr>
              <a:t>Título da sua defesa de TCC, mestrado ou tese.</a:t>
            </a:r>
          </a:p>
        </p:txBody>
      </p:sp>
      <p:sp>
        <p:nvSpPr>
          <p:cNvPr id="8" name="John Doe Cameron">
            <a:extLst>
              <a:ext uri="{FF2B5EF4-FFF2-40B4-BE49-F238E27FC236}">
                <a16:creationId xmlns:a16="http://schemas.microsoft.com/office/drawing/2014/main" id="{F87DE19D-D8F0-9237-CD7C-51030AE44DDE}"/>
              </a:ext>
            </a:extLst>
          </p:cNvPr>
          <p:cNvSpPr txBox="1"/>
          <p:nvPr/>
        </p:nvSpPr>
        <p:spPr>
          <a:xfrm>
            <a:off x="440157" y="4334042"/>
            <a:ext cx="30330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nSpc>
                <a:spcPct val="100000"/>
              </a:lnSpc>
              <a:spcBef>
                <a:spcPts val="1500"/>
              </a:spcBef>
              <a:defRPr sz="3200" b="1">
                <a:solidFill>
                  <a:srgbClr val="FFFFFF"/>
                </a:solidFill>
              </a:defRPr>
            </a:lvl1pPr>
          </a:lstStyle>
          <a:p>
            <a:r>
              <a:rPr lang="pt-BR" sz="1400" dirty="0">
                <a:solidFill>
                  <a:schemeClr val="accent1"/>
                </a:solidFill>
                <a:latin typeface="Arial" panose="020B0604020202020204" pitchFamily="34" charset="0"/>
                <a:cs typeface="Arial" panose="020B0604020202020204" pitchFamily="34" charset="0"/>
              </a:rPr>
              <a:t>Nome Sobrenome</a:t>
            </a:r>
          </a:p>
        </p:txBody>
      </p:sp>
      <p:sp>
        <p:nvSpPr>
          <p:cNvPr id="10" name="Department of Psychology, University of California, Los Angeles">
            <a:extLst>
              <a:ext uri="{FF2B5EF4-FFF2-40B4-BE49-F238E27FC236}">
                <a16:creationId xmlns:a16="http://schemas.microsoft.com/office/drawing/2014/main" id="{3F3426D8-D657-AC80-6C6E-16831F9B26B0}"/>
              </a:ext>
            </a:extLst>
          </p:cNvPr>
          <p:cNvSpPr txBox="1"/>
          <p:nvPr/>
        </p:nvSpPr>
        <p:spPr>
          <a:xfrm>
            <a:off x="440157" y="4584447"/>
            <a:ext cx="3703218" cy="176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defRPr>
                <a:solidFill>
                  <a:srgbClr val="FFFFFF"/>
                </a:solidFill>
                <a:latin typeface="NotoSans-Light"/>
                <a:ea typeface="NotoSans-Light"/>
                <a:cs typeface="NotoSans-Light"/>
                <a:sym typeface="NotoSans-Light"/>
              </a:defRPr>
            </a:lvl1pPr>
          </a:lstStyle>
          <a:p>
            <a:r>
              <a:rPr lang="pt-BR" sz="900" dirty="0">
                <a:solidFill>
                  <a:schemeClr val="accent1"/>
                </a:solidFill>
                <a:latin typeface="Arial" panose="020B0604020202020204" pitchFamily="34" charset="0"/>
                <a:cs typeface="Arial" panose="020B0604020202020204" pitchFamily="34" charset="0"/>
              </a:rPr>
              <a:t>Nome disciplina, Nome Universidade, Cidade, UF</a:t>
            </a:r>
          </a:p>
        </p:txBody>
      </p:sp>
      <p:sp>
        <p:nvSpPr>
          <p:cNvPr id="12" name="Line">
            <a:extLst>
              <a:ext uri="{FF2B5EF4-FFF2-40B4-BE49-F238E27FC236}">
                <a16:creationId xmlns:a16="http://schemas.microsoft.com/office/drawing/2014/main" id="{CE729232-9F7E-2894-989F-FD98091B3077}"/>
              </a:ext>
            </a:extLst>
          </p:cNvPr>
          <p:cNvSpPr/>
          <p:nvPr/>
        </p:nvSpPr>
        <p:spPr>
          <a:xfrm>
            <a:off x="440157" y="622969"/>
            <a:ext cx="4954360" cy="1"/>
          </a:xfrm>
          <a:prstGeom prst="line">
            <a:avLst/>
          </a:prstGeom>
          <a:ln w="25400">
            <a:solidFill>
              <a:srgbClr val="FFFFFF"/>
            </a:solidFill>
            <a:miter lim="400000"/>
          </a:ln>
        </p:spPr>
        <p:txBody>
          <a:bodyPr lIns="19050" tIns="19050" rIns="19050" bIns="19050" anchor="ctr"/>
          <a:lstStyle/>
          <a:p>
            <a:endParaRPr lang="pt-BR" sz="1050" dirty="0">
              <a:latin typeface="Arial" panose="020B0604020202020204" pitchFamily="34" charset="0"/>
              <a:cs typeface="Arial" panose="020B0604020202020204" pitchFamily="34" charset="0"/>
            </a:endParaRPr>
          </a:p>
        </p:txBody>
      </p:sp>
      <p:sp>
        <p:nvSpPr>
          <p:cNvPr id="14" name="Thesis Defense">
            <a:extLst>
              <a:ext uri="{FF2B5EF4-FFF2-40B4-BE49-F238E27FC236}">
                <a16:creationId xmlns:a16="http://schemas.microsoft.com/office/drawing/2014/main" id="{B5D649A8-897A-8CA4-6E70-7D2ED5C8B9A9}"/>
              </a:ext>
            </a:extLst>
          </p:cNvPr>
          <p:cNvSpPr txBox="1"/>
          <p:nvPr/>
        </p:nvSpPr>
        <p:spPr>
          <a:xfrm>
            <a:off x="440156" y="370544"/>
            <a:ext cx="1762023"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lnSpc>
                <a:spcPct val="100000"/>
              </a:lnSpc>
              <a:spcBef>
                <a:spcPts val="0"/>
              </a:spcBef>
              <a:defRPr>
                <a:solidFill>
                  <a:srgbClr val="FFFFFF"/>
                </a:solidFill>
              </a:defRPr>
            </a:lvl1pPr>
          </a:lstStyle>
          <a:p>
            <a:r>
              <a:rPr lang="pt-BR" sz="1050" dirty="0">
                <a:latin typeface="Arial" panose="020B0604020202020204" pitchFamily="34" charset="0"/>
                <a:cs typeface="Arial" panose="020B0604020202020204" pitchFamily="34" charset="0"/>
              </a:rPr>
              <a:t>Defesa de Tese</a:t>
            </a:r>
          </a:p>
        </p:txBody>
      </p:sp>
      <p:sp>
        <p:nvSpPr>
          <p:cNvPr id="15" name="2023">
            <a:extLst>
              <a:ext uri="{FF2B5EF4-FFF2-40B4-BE49-F238E27FC236}">
                <a16:creationId xmlns:a16="http://schemas.microsoft.com/office/drawing/2014/main" id="{C460B849-F0C7-E1E8-7595-DBA15B2EF315}"/>
              </a:ext>
            </a:extLst>
          </p:cNvPr>
          <p:cNvSpPr txBox="1"/>
          <p:nvPr/>
        </p:nvSpPr>
        <p:spPr>
          <a:xfrm>
            <a:off x="4046220" y="370544"/>
            <a:ext cx="1348297" cy="200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lgn="r">
              <a:lnSpc>
                <a:spcPct val="100000"/>
              </a:lnSpc>
              <a:spcBef>
                <a:spcPts val="0"/>
              </a:spcBef>
              <a:defRPr>
                <a:solidFill>
                  <a:srgbClr val="FFFFFF"/>
                </a:solidFill>
              </a:defRPr>
            </a:lvl1pPr>
          </a:lstStyle>
          <a:p>
            <a:r>
              <a:rPr lang="pt-BR" sz="1050" dirty="0">
                <a:latin typeface="Arial" panose="020B0604020202020204" pitchFamily="34" charset="0"/>
                <a:cs typeface="Arial" panose="020B0604020202020204" pitchFamily="34" charset="0"/>
              </a:rPr>
              <a:t>2024</a:t>
            </a:r>
          </a:p>
        </p:txBody>
      </p:sp>
      <p:sp>
        <p:nvSpPr>
          <p:cNvPr id="16" name="Rectangle">
            <a:extLst>
              <a:ext uri="{FF2B5EF4-FFF2-40B4-BE49-F238E27FC236}">
                <a16:creationId xmlns:a16="http://schemas.microsoft.com/office/drawing/2014/main" id="{A7697F20-D40D-0DFA-63A7-29926D5CCFCE}"/>
              </a:ext>
            </a:extLst>
          </p:cNvPr>
          <p:cNvSpPr/>
          <p:nvPr/>
        </p:nvSpPr>
        <p:spPr>
          <a:xfrm>
            <a:off x="4380325" y="4035831"/>
            <a:ext cx="1454349" cy="1107670"/>
          </a:xfrm>
          <a:prstGeom prst="rect">
            <a:avLst/>
          </a:prstGeom>
          <a:solidFill>
            <a:schemeClr val="accent4"/>
          </a:solidFill>
          <a:ln w="12700">
            <a:miter lim="400000"/>
          </a:ln>
        </p:spPr>
        <p:txBody>
          <a:bodyPr lIns="0" tIns="0" rIns="0" bIns="0" anchor="ctr"/>
          <a:lstStyle/>
          <a:p>
            <a:pPr defTabSz="342900">
              <a:defRPr sz="2000" b="1">
                <a:solidFill>
                  <a:srgbClr val="FDFDFD"/>
                </a:solidFill>
                <a:latin typeface="Arial"/>
                <a:ea typeface="Arial"/>
                <a:cs typeface="Arial"/>
                <a:sym typeface="Arial"/>
              </a:defRPr>
            </a:pPr>
            <a:endParaRPr lang="pt-BR" sz="750" dirty="0">
              <a:solidFill>
                <a:schemeClr val="accent1"/>
              </a:solidFill>
              <a:latin typeface="Arial" panose="020B0604020202020204" pitchFamily="34" charset="0"/>
              <a:cs typeface="Arial" panose="020B0604020202020204" pitchFamily="34" charset="0"/>
            </a:endParaRPr>
          </a:p>
        </p:txBody>
      </p:sp>
      <p:sp>
        <p:nvSpPr>
          <p:cNvPr id="3" name="Espaço Reservado para Imagem 2">
            <a:extLst>
              <a:ext uri="{FF2B5EF4-FFF2-40B4-BE49-F238E27FC236}">
                <a16:creationId xmlns:a16="http://schemas.microsoft.com/office/drawing/2014/main" id="{26DE9C57-A6DF-687E-415A-5A80C439EAFC}"/>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2910730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1C6829CA-4523-46A7-3872-75ADD952829A}"/>
              </a:ext>
            </a:extLst>
          </p:cNvPr>
          <p:cNvSpPr/>
          <p:nvPr/>
        </p:nvSpPr>
        <p:spPr>
          <a:xfrm>
            <a:off x="1" y="1"/>
            <a:ext cx="9143999" cy="98147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2" name="TextBox 6">
            <a:extLst>
              <a:ext uri="{FF2B5EF4-FFF2-40B4-BE49-F238E27FC236}">
                <a16:creationId xmlns:a16="http://schemas.microsoft.com/office/drawing/2014/main" id="{CEA3FDDB-5E2B-3BB2-C20C-73B6246AC2FA}"/>
              </a:ext>
            </a:extLst>
          </p:cNvPr>
          <p:cNvSpPr txBox="1"/>
          <p:nvPr/>
        </p:nvSpPr>
        <p:spPr>
          <a:xfrm>
            <a:off x="717830" y="1585437"/>
            <a:ext cx="3860141" cy="522387"/>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Resultados</a:t>
            </a:r>
          </a:p>
        </p:txBody>
      </p:sp>
      <p:sp>
        <p:nvSpPr>
          <p:cNvPr id="3" name="TextBox 19">
            <a:extLst>
              <a:ext uri="{FF2B5EF4-FFF2-40B4-BE49-F238E27FC236}">
                <a16:creationId xmlns:a16="http://schemas.microsoft.com/office/drawing/2014/main" id="{4EB94601-95EF-370A-1252-55296EC8ABB4}"/>
              </a:ext>
            </a:extLst>
          </p:cNvPr>
          <p:cNvSpPr txBox="1"/>
          <p:nvPr/>
        </p:nvSpPr>
        <p:spPr>
          <a:xfrm>
            <a:off x="717830" y="2289894"/>
            <a:ext cx="3301277" cy="2169825"/>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Nesta seção, discutiremos os resultados obtidos em relação ao nosso principal objetivo: </a:t>
            </a:r>
            <a:r>
              <a:rPr lang="pt-BR" b="1" dirty="0"/>
              <a:t>[descrição do objetivo]. </a:t>
            </a:r>
            <a:r>
              <a:rPr lang="pt-BR" dirty="0"/>
              <a:t>Para ilustrar esses resultados, apresentamos o gráfico de barras ao lado.</a:t>
            </a:r>
          </a:p>
          <a:p>
            <a:endParaRPr lang="pt-BR" dirty="0"/>
          </a:p>
          <a:p>
            <a:r>
              <a:rPr lang="pt-BR" dirty="0"/>
              <a:t>Os resultados do gráfico demonstram</a:t>
            </a:r>
            <a:r>
              <a:rPr lang="pt-BR" b="1" dirty="0"/>
              <a:t> [descrição dos principais resultados do objetivo],</a:t>
            </a:r>
            <a:r>
              <a:rPr lang="pt-BR" dirty="0"/>
              <a:t> indicando </a:t>
            </a:r>
            <a:r>
              <a:rPr lang="pt-BR" b="1" dirty="0"/>
              <a:t>[explicação das implicações e conclusões a partir desses resultados]. </a:t>
            </a:r>
            <a:r>
              <a:rPr lang="pt-BR" dirty="0"/>
              <a:t>Essas descobertas são fundamentais para a compreensão </a:t>
            </a:r>
            <a:r>
              <a:rPr lang="pt-BR" b="1" dirty="0"/>
              <a:t>de [tema da pesquisa] </a:t>
            </a:r>
            <a:r>
              <a:rPr lang="pt-BR" dirty="0"/>
              <a:t>e contribuem significativamente para a área de </a:t>
            </a:r>
            <a:r>
              <a:rPr lang="pt-BR" b="1" dirty="0"/>
              <a:t>[sua área de estudo].</a:t>
            </a:r>
          </a:p>
          <a:p>
            <a:endParaRPr lang="pt-BR" dirty="0"/>
          </a:p>
          <a:p>
            <a:r>
              <a:rPr lang="pt-BR" dirty="0"/>
              <a:t>Ao longo da apresentação, exploraremos em detalhes esses resultados, destacando sua relevância e as contribuições específicas para a pesquisa e para a literatura existente.</a:t>
            </a:r>
            <a:endParaRPr lang="pt-BR" b="1" dirty="0"/>
          </a:p>
        </p:txBody>
      </p:sp>
      <p:graphicFrame>
        <p:nvGraphicFramePr>
          <p:cNvPr id="91" name="Gráfico 90">
            <a:extLst>
              <a:ext uri="{FF2B5EF4-FFF2-40B4-BE49-F238E27FC236}">
                <a16:creationId xmlns:a16="http://schemas.microsoft.com/office/drawing/2014/main" id="{809ACCB9-FA9A-957A-BCD6-1DAFDCB078D6}"/>
              </a:ext>
            </a:extLst>
          </p:cNvPr>
          <p:cNvGraphicFramePr/>
          <p:nvPr>
            <p:extLst>
              <p:ext uri="{D42A27DB-BD31-4B8C-83A1-F6EECF244321}">
                <p14:modId xmlns:p14="http://schemas.microsoft.com/office/powerpoint/2010/main" val="374736734"/>
              </p:ext>
            </p:extLst>
          </p:nvPr>
        </p:nvGraphicFramePr>
        <p:xfrm>
          <a:off x="4686300" y="1431032"/>
          <a:ext cx="3749040" cy="33467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233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tângulo 29">
            <a:extLst>
              <a:ext uri="{FF2B5EF4-FFF2-40B4-BE49-F238E27FC236}">
                <a16:creationId xmlns:a16="http://schemas.microsoft.com/office/drawing/2014/main" id="{B0341A9F-F3AD-AC3A-E18A-73F377E17283}"/>
              </a:ext>
            </a:extLst>
          </p:cNvPr>
          <p:cNvSpPr/>
          <p:nvPr/>
        </p:nvSpPr>
        <p:spPr>
          <a:xfrm>
            <a:off x="0" y="0"/>
            <a:ext cx="4572000" cy="5143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err="1">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19205475-4E1A-40FE-FDDA-A7BC8DD9B217}"/>
              </a:ext>
            </a:extLst>
          </p:cNvPr>
          <p:cNvSpPr/>
          <p:nvPr/>
        </p:nvSpPr>
        <p:spPr>
          <a:xfrm>
            <a:off x="5430124" y="463610"/>
            <a:ext cx="2883295"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Implicações e Significado</a:t>
            </a:r>
          </a:p>
        </p:txBody>
      </p:sp>
      <p:sp>
        <p:nvSpPr>
          <p:cNvPr id="2" name="TextBox 6">
            <a:extLst>
              <a:ext uri="{FF2B5EF4-FFF2-40B4-BE49-F238E27FC236}">
                <a16:creationId xmlns:a16="http://schemas.microsoft.com/office/drawing/2014/main" id="{76C1CBC5-40B3-91B5-2734-4452C8DF7E58}"/>
              </a:ext>
            </a:extLst>
          </p:cNvPr>
          <p:cNvSpPr txBox="1"/>
          <p:nvPr/>
        </p:nvSpPr>
        <p:spPr>
          <a:xfrm>
            <a:off x="606001" y="769169"/>
            <a:ext cx="3860141"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solidFill>
                  <a:schemeClr val="accent3"/>
                </a:solidFill>
              </a:rPr>
              <a:t>Análise</a:t>
            </a:r>
          </a:p>
        </p:txBody>
      </p:sp>
      <p:sp>
        <p:nvSpPr>
          <p:cNvPr id="3" name="TextBox 19">
            <a:extLst>
              <a:ext uri="{FF2B5EF4-FFF2-40B4-BE49-F238E27FC236}">
                <a16:creationId xmlns:a16="http://schemas.microsoft.com/office/drawing/2014/main" id="{D294A6C3-E45C-E4EE-4C0D-58C35C818676}"/>
              </a:ext>
            </a:extLst>
          </p:cNvPr>
          <p:cNvSpPr txBox="1"/>
          <p:nvPr/>
        </p:nvSpPr>
        <p:spPr>
          <a:xfrm>
            <a:off x="606001" y="1365479"/>
            <a:ext cx="3447839" cy="1338828"/>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solidFill>
                  <a:schemeClr val="bg1"/>
                </a:solidFill>
              </a:rPr>
              <a:t>Nesta etapa crucial, exploraremos minuciosamente os resultados obtidos, indo além da descrição superficial. Analisaremos cuidadosamente como os dados coletados se relacionam com os objetivos da pesquisa e a hipótese inicial. Além disso, contextualizaremos nossos achados no cenário da literatura relevante e abordaremos as limitações identificadas. Esta análise detalhada nos permitirá extrair significado e implicações importantes de nossa pesquisa, contribuindo para uma compreensão mais profunda do </a:t>
            </a:r>
            <a:r>
              <a:rPr lang="pt-BR" b="1" dirty="0">
                <a:solidFill>
                  <a:schemeClr val="bg1"/>
                </a:solidFill>
              </a:rPr>
              <a:t>[tema da pesquisa].</a:t>
            </a:r>
          </a:p>
        </p:txBody>
      </p:sp>
      <p:sp>
        <p:nvSpPr>
          <p:cNvPr id="4" name="TextBox 19">
            <a:extLst>
              <a:ext uri="{FF2B5EF4-FFF2-40B4-BE49-F238E27FC236}">
                <a16:creationId xmlns:a16="http://schemas.microsoft.com/office/drawing/2014/main" id="{520F5426-F631-06D7-5F5E-9AF3EA8F765A}"/>
              </a:ext>
            </a:extLst>
          </p:cNvPr>
          <p:cNvSpPr txBox="1"/>
          <p:nvPr/>
        </p:nvSpPr>
        <p:spPr>
          <a:xfrm>
            <a:off x="606001" y="3592279"/>
            <a:ext cx="3447839" cy="1061829"/>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b="1" dirty="0">
                <a:solidFill>
                  <a:schemeClr val="bg1"/>
                </a:solidFill>
              </a:rPr>
              <a:t>Objetivo: </a:t>
            </a:r>
          </a:p>
          <a:p>
            <a:r>
              <a:rPr lang="pt-BR" b="1" dirty="0">
                <a:solidFill>
                  <a:schemeClr val="bg1"/>
                </a:solidFill>
              </a:rPr>
              <a:t>[Breve descrição do objetivo]</a:t>
            </a:r>
          </a:p>
          <a:p>
            <a:endParaRPr lang="pt-BR" dirty="0">
              <a:solidFill>
                <a:schemeClr val="bg1"/>
              </a:solidFill>
            </a:endParaRPr>
          </a:p>
          <a:p>
            <a:r>
              <a:rPr lang="pt-BR" dirty="0">
                <a:solidFill>
                  <a:schemeClr val="bg1"/>
                </a:solidFill>
              </a:rPr>
              <a:t>Como demonstrado no gráfico de barras, nossa análise revela </a:t>
            </a:r>
            <a:r>
              <a:rPr lang="pt-BR" b="1" dirty="0">
                <a:solidFill>
                  <a:schemeClr val="bg1"/>
                </a:solidFill>
              </a:rPr>
              <a:t>que [descrição dos principais resultados do objetivo]. </a:t>
            </a:r>
            <a:r>
              <a:rPr lang="pt-BR" dirty="0">
                <a:solidFill>
                  <a:schemeClr val="bg1"/>
                </a:solidFill>
              </a:rPr>
              <a:t>Este resultado é consistente com nossas expectativas, corroborando nossa hipótese de que </a:t>
            </a:r>
            <a:r>
              <a:rPr lang="pt-BR" b="1" dirty="0">
                <a:solidFill>
                  <a:schemeClr val="bg1"/>
                </a:solidFill>
              </a:rPr>
              <a:t>[relação entre variáveis, se aplicável].</a:t>
            </a:r>
          </a:p>
        </p:txBody>
      </p:sp>
      <p:sp>
        <p:nvSpPr>
          <p:cNvPr id="22" name="TextBox 19">
            <a:extLst>
              <a:ext uri="{FF2B5EF4-FFF2-40B4-BE49-F238E27FC236}">
                <a16:creationId xmlns:a16="http://schemas.microsoft.com/office/drawing/2014/main" id="{4D414648-A94D-FDA8-26B3-76DEE1FDD9A6}"/>
              </a:ext>
            </a:extLst>
          </p:cNvPr>
          <p:cNvSpPr txBox="1"/>
          <p:nvPr/>
        </p:nvSpPr>
        <p:spPr>
          <a:xfrm>
            <a:off x="5430125" y="925671"/>
            <a:ext cx="2967115" cy="6463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Esses resultados são de grande importância devido a </a:t>
            </a:r>
            <a:r>
              <a:rPr lang="pt-BR" b="1" dirty="0"/>
              <a:t>[explicação das implicações]. </a:t>
            </a:r>
            <a:r>
              <a:rPr lang="pt-BR" dirty="0"/>
              <a:t>Eles contribuem para </a:t>
            </a:r>
            <a:r>
              <a:rPr lang="pt-BR" b="1" dirty="0"/>
              <a:t>[contribuições específicas para a área de estudo] </a:t>
            </a:r>
            <a:r>
              <a:rPr lang="pt-BR" dirty="0"/>
              <a:t>e têm implicações práticas em </a:t>
            </a:r>
            <a:r>
              <a:rPr lang="pt-BR" b="1" dirty="0"/>
              <a:t>[área de aplicação].</a:t>
            </a:r>
          </a:p>
        </p:txBody>
      </p:sp>
      <p:sp>
        <p:nvSpPr>
          <p:cNvPr id="24" name="Rectangle: Rounded Corners 9">
            <a:extLst>
              <a:ext uri="{FF2B5EF4-FFF2-40B4-BE49-F238E27FC236}">
                <a16:creationId xmlns:a16="http://schemas.microsoft.com/office/drawing/2014/main" id="{84DC056C-6036-33A2-71D9-072030876072}"/>
              </a:ext>
            </a:extLst>
          </p:cNvPr>
          <p:cNvSpPr/>
          <p:nvPr/>
        </p:nvSpPr>
        <p:spPr>
          <a:xfrm>
            <a:off x="5430124" y="2048570"/>
            <a:ext cx="2883295"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Comparação com a Literatura Existente</a:t>
            </a:r>
          </a:p>
        </p:txBody>
      </p:sp>
      <p:sp>
        <p:nvSpPr>
          <p:cNvPr id="25" name="TextBox 19">
            <a:extLst>
              <a:ext uri="{FF2B5EF4-FFF2-40B4-BE49-F238E27FC236}">
                <a16:creationId xmlns:a16="http://schemas.microsoft.com/office/drawing/2014/main" id="{97D86B71-8CB8-C54F-755D-5E2B928BA1C6}"/>
              </a:ext>
            </a:extLst>
          </p:cNvPr>
          <p:cNvSpPr txBox="1"/>
          <p:nvPr/>
        </p:nvSpPr>
        <p:spPr>
          <a:xfrm>
            <a:off x="5430125" y="2510631"/>
            <a:ext cx="2967115" cy="6463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Comparando nossos resultados com estudos anteriores, vemos que </a:t>
            </a:r>
            <a:r>
              <a:rPr lang="pt-BR" b="1" dirty="0"/>
              <a:t>[relação com a literatura revisada]. </a:t>
            </a:r>
            <a:r>
              <a:rPr lang="pt-BR" dirty="0"/>
              <a:t>Isso confirma a relevância de nossa pesquisa dentro do contexto acadêmico.</a:t>
            </a:r>
          </a:p>
        </p:txBody>
      </p:sp>
      <p:sp>
        <p:nvSpPr>
          <p:cNvPr id="26" name="Rectangle: Rounded Corners 9">
            <a:extLst>
              <a:ext uri="{FF2B5EF4-FFF2-40B4-BE49-F238E27FC236}">
                <a16:creationId xmlns:a16="http://schemas.microsoft.com/office/drawing/2014/main" id="{06DA25EE-1A73-5BA0-3F44-F2FB43260358}"/>
              </a:ext>
            </a:extLst>
          </p:cNvPr>
          <p:cNvSpPr/>
          <p:nvPr/>
        </p:nvSpPr>
        <p:spPr>
          <a:xfrm>
            <a:off x="5430124" y="3542090"/>
            <a:ext cx="2883295"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Limitações</a:t>
            </a:r>
          </a:p>
        </p:txBody>
      </p:sp>
      <p:sp>
        <p:nvSpPr>
          <p:cNvPr id="27" name="TextBox 19">
            <a:extLst>
              <a:ext uri="{FF2B5EF4-FFF2-40B4-BE49-F238E27FC236}">
                <a16:creationId xmlns:a16="http://schemas.microsoft.com/office/drawing/2014/main" id="{68AA0EB8-E88A-043A-58C1-B2DAF11D04A1}"/>
              </a:ext>
            </a:extLst>
          </p:cNvPr>
          <p:cNvSpPr txBox="1"/>
          <p:nvPr/>
        </p:nvSpPr>
        <p:spPr>
          <a:xfrm>
            <a:off x="5430125" y="4004151"/>
            <a:ext cx="2967115" cy="784830"/>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No entanto, é importante reconhecer as limitações deste estudo, como </a:t>
            </a:r>
            <a:r>
              <a:rPr lang="pt-BR" b="1" dirty="0"/>
              <a:t>[listar limitações, como tamanho da amostra, viés, etc.]. </a:t>
            </a:r>
            <a:r>
              <a:rPr lang="pt-BR" dirty="0"/>
              <a:t>Essas limitações podem influenciar as interpretações e generalizações dos resultados.</a:t>
            </a:r>
          </a:p>
        </p:txBody>
      </p:sp>
      <p:sp>
        <p:nvSpPr>
          <p:cNvPr id="28" name="Rectangle: Rounded Corners 9">
            <a:extLst>
              <a:ext uri="{FF2B5EF4-FFF2-40B4-BE49-F238E27FC236}">
                <a16:creationId xmlns:a16="http://schemas.microsoft.com/office/drawing/2014/main" id="{B1C86888-84EB-4337-E202-61F7BE5C1FD7}"/>
              </a:ext>
            </a:extLst>
          </p:cNvPr>
          <p:cNvSpPr/>
          <p:nvPr/>
        </p:nvSpPr>
        <p:spPr>
          <a:xfrm>
            <a:off x="606001" y="3041322"/>
            <a:ext cx="2883295"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Resultados</a:t>
            </a:r>
          </a:p>
        </p:txBody>
      </p:sp>
    </p:spTree>
    <p:extLst>
      <p:ext uri="{BB962C8B-B14F-4D97-AF65-F5344CB8AC3E}">
        <p14:creationId xmlns:p14="http://schemas.microsoft.com/office/powerpoint/2010/main" val="3908474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EE4F2F16-B754-58E0-1FFE-B04F38CC6692}"/>
              </a:ext>
            </a:extLst>
          </p:cNvPr>
          <p:cNvSpPr>
            <a:spLocks noGrp="1"/>
          </p:cNvSpPr>
          <p:nvPr>
            <p:ph type="pic" sz="quarter" idx="11"/>
          </p:nvPr>
        </p:nvSpPr>
        <p:spPr/>
        <p:txBody>
          <a:bodyPr/>
          <a:lstStyle/>
          <a:p>
            <a:endParaRPr lang="pt-BR"/>
          </a:p>
        </p:txBody>
      </p:sp>
      <p:sp>
        <p:nvSpPr>
          <p:cNvPr id="3" name="TextBox 2">
            <a:extLst>
              <a:ext uri="{FF2B5EF4-FFF2-40B4-BE49-F238E27FC236}">
                <a16:creationId xmlns:a16="http://schemas.microsoft.com/office/drawing/2014/main" id="{81E4FBDA-DF48-868A-E0C9-EA94B6F59DC9}"/>
              </a:ext>
            </a:extLst>
          </p:cNvPr>
          <p:cNvSpPr txBox="1"/>
          <p:nvPr/>
        </p:nvSpPr>
        <p:spPr>
          <a:xfrm>
            <a:off x="4308978" y="822540"/>
            <a:ext cx="5160604" cy="854080"/>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Metodologia</a:t>
            </a:r>
          </a:p>
        </p:txBody>
      </p:sp>
      <p:sp>
        <p:nvSpPr>
          <p:cNvPr id="4" name="Rectangle 3">
            <a:extLst>
              <a:ext uri="{FF2B5EF4-FFF2-40B4-BE49-F238E27FC236}">
                <a16:creationId xmlns:a16="http://schemas.microsoft.com/office/drawing/2014/main" id="{3DE133D4-F063-5981-60F0-2E3EDDFF3ADA}"/>
              </a:ext>
            </a:extLst>
          </p:cNvPr>
          <p:cNvSpPr/>
          <p:nvPr/>
        </p:nvSpPr>
        <p:spPr>
          <a:xfrm>
            <a:off x="0" y="4158114"/>
            <a:ext cx="3482431" cy="9853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dirty="0">
                <a:latin typeface="Arial" panose="020B0604020202020204" pitchFamily="34" charset="0"/>
                <a:cs typeface="Arial" panose="020B0604020202020204" pitchFamily="34" charset="0"/>
              </a:rPr>
              <a:t>descrição da imagem</a:t>
            </a:r>
          </a:p>
        </p:txBody>
      </p:sp>
      <p:sp>
        <p:nvSpPr>
          <p:cNvPr id="5" name="Rectangle: Rounded Corners 4">
            <a:extLst>
              <a:ext uri="{FF2B5EF4-FFF2-40B4-BE49-F238E27FC236}">
                <a16:creationId xmlns:a16="http://schemas.microsoft.com/office/drawing/2014/main" id="{07CE18FA-7156-3099-4298-F443B789E16E}"/>
              </a:ext>
            </a:extLst>
          </p:cNvPr>
          <p:cNvSpPr/>
          <p:nvPr/>
        </p:nvSpPr>
        <p:spPr>
          <a:xfrm>
            <a:off x="4393840" y="1812356"/>
            <a:ext cx="3676433" cy="1236350"/>
          </a:xfrm>
          <a:prstGeom prst="roundRect">
            <a:avLst>
              <a:gd name="adj" fmla="val 35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900" dirty="0">
                <a:solidFill>
                  <a:schemeClr val="bg1"/>
                </a:solidFill>
                <a:latin typeface="Arial" panose="020B0604020202020204" pitchFamily="34" charset="0"/>
                <a:cs typeface="Arial" panose="020B0604020202020204" pitchFamily="34" charset="0"/>
              </a:rPr>
              <a:t>Na metodologia quantitativa, utilizamos técnicas estatísticas avançadas para analisar os dados numéricos coletados, permitindo uma compreensão precisa das relações entre as variáveis.</a:t>
            </a:r>
          </a:p>
        </p:txBody>
      </p:sp>
      <p:sp>
        <p:nvSpPr>
          <p:cNvPr id="7" name="Rectangle: Rounded Corners 6">
            <a:extLst>
              <a:ext uri="{FF2B5EF4-FFF2-40B4-BE49-F238E27FC236}">
                <a16:creationId xmlns:a16="http://schemas.microsoft.com/office/drawing/2014/main" id="{8D4EA88C-3B3C-89F1-8143-1CBB328B740A}"/>
              </a:ext>
            </a:extLst>
          </p:cNvPr>
          <p:cNvSpPr/>
          <p:nvPr/>
        </p:nvSpPr>
        <p:spPr>
          <a:xfrm>
            <a:off x="4543533" y="1630286"/>
            <a:ext cx="2191614"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Metodologia Quantitativa:</a:t>
            </a:r>
          </a:p>
        </p:txBody>
      </p:sp>
      <p:sp>
        <p:nvSpPr>
          <p:cNvPr id="10" name="Rectangle: Rounded Corners 9">
            <a:extLst>
              <a:ext uri="{FF2B5EF4-FFF2-40B4-BE49-F238E27FC236}">
                <a16:creationId xmlns:a16="http://schemas.microsoft.com/office/drawing/2014/main" id="{79414383-7E65-02BD-70F4-E32D358E0BCA}"/>
              </a:ext>
            </a:extLst>
          </p:cNvPr>
          <p:cNvSpPr/>
          <p:nvPr/>
        </p:nvSpPr>
        <p:spPr>
          <a:xfrm>
            <a:off x="4393840" y="3502576"/>
            <a:ext cx="3676433" cy="1236350"/>
          </a:xfrm>
          <a:prstGeom prst="roundRect">
            <a:avLst>
              <a:gd name="adj" fmla="val 35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900" dirty="0">
                <a:solidFill>
                  <a:schemeClr val="bg1"/>
                </a:solidFill>
                <a:latin typeface="Arial" panose="020B0604020202020204" pitchFamily="34" charset="0"/>
                <a:cs typeface="Arial" panose="020B0604020202020204" pitchFamily="34" charset="0"/>
              </a:rPr>
              <a:t>Na metodologia qualitativa, exploramos profundamente as narrativas e percepções dos participantes por meio de entrevistas abertas e análise de conteúdo, buscando insights e compreensão contextual.</a:t>
            </a:r>
          </a:p>
        </p:txBody>
      </p:sp>
      <p:sp>
        <p:nvSpPr>
          <p:cNvPr id="12" name="Rectangle: Rounded Corners 11">
            <a:extLst>
              <a:ext uri="{FF2B5EF4-FFF2-40B4-BE49-F238E27FC236}">
                <a16:creationId xmlns:a16="http://schemas.microsoft.com/office/drawing/2014/main" id="{880A62EC-076F-1CFF-63BA-29931A5BABEB}"/>
              </a:ext>
            </a:extLst>
          </p:cNvPr>
          <p:cNvSpPr/>
          <p:nvPr/>
        </p:nvSpPr>
        <p:spPr>
          <a:xfrm>
            <a:off x="4543533" y="3320506"/>
            <a:ext cx="2191614"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Metodologia Quantitativa:</a:t>
            </a:r>
          </a:p>
        </p:txBody>
      </p:sp>
      <p:sp>
        <p:nvSpPr>
          <p:cNvPr id="16" name="Rectangle 7">
            <a:extLst>
              <a:ext uri="{FF2B5EF4-FFF2-40B4-BE49-F238E27FC236}">
                <a16:creationId xmlns:a16="http://schemas.microsoft.com/office/drawing/2014/main" id="{800A3430-3A04-DA92-2384-AF5696984317}"/>
              </a:ext>
            </a:extLst>
          </p:cNvPr>
          <p:cNvSpPr/>
          <p:nvPr/>
        </p:nvSpPr>
        <p:spPr>
          <a:xfrm>
            <a:off x="0" y="1"/>
            <a:ext cx="9144001"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167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B012A87A-9CBA-10B1-1260-0AD729BCC4CB}"/>
              </a:ext>
            </a:extLst>
          </p:cNvPr>
          <p:cNvSpPr/>
          <p:nvPr/>
        </p:nvSpPr>
        <p:spPr>
          <a:xfrm>
            <a:off x="0" y="3162646"/>
            <a:ext cx="9144001" cy="198085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80B1BC99-3BA6-EE65-1918-8A66B371D297}"/>
              </a:ext>
            </a:extLst>
          </p:cNvPr>
          <p:cNvSpPr/>
          <p:nvPr/>
        </p:nvSpPr>
        <p:spPr>
          <a:xfrm>
            <a:off x="3322451" y="644720"/>
            <a:ext cx="2499101" cy="1857605"/>
          </a:xfrm>
          <a:prstGeom prst="roundRect">
            <a:avLst>
              <a:gd name="adj" fmla="val 1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b="1" dirty="0">
                <a:solidFill>
                  <a:schemeClr val="accent1"/>
                </a:solidFill>
                <a:latin typeface="Arial" panose="020B0604020202020204" pitchFamily="34" charset="0"/>
                <a:cs typeface="Arial" panose="020B0604020202020204" pitchFamily="34" charset="0"/>
              </a:rPr>
              <a:t>Coleta de Dados:</a:t>
            </a:r>
          </a:p>
          <a:p>
            <a:endParaRPr lang="pt-BR" sz="900" b="1" dirty="0">
              <a:solidFill>
                <a:schemeClr val="accent1"/>
              </a:solidFill>
              <a:latin typeface="Arial" panose="020B0604020202020204" pitchFamily="34" charset="0"/>
              <a:cs typeface="Arial" panose="020B0604020202020204" pitchFamily="34" charset="0"/>
            </a:endParaRPr>
          </a:p>
          <a:p>
            <a:pPr algn="l"/>
            <a:r>
              <a:rPr lang="pt-BR" sz="900" b="1" i="0" dirty="0">
                <a:solidFill>
                  <a:schemeClr val="accent1"/>
                </a:solidFill>
                <a:effectLst/>
                <a:latin typeface="Arial" panose="020B0604020202020204" pitchFamily="34" charset="0"/>
                <a:cs typeface="Arial" panose="020B0604020202020204" pitchFamily="34" charset="0"/>
              </a:rPr>
              <a:t>Utilizamos [descrição dos métodos de coleta de dados, como questionários, entrevistas, observações, etc.], </a:t>
            </a:r>
            <a:r>
              <a:rPr lang="pt-BR" sz="900" b="0" i="0" dirty="0">
                <a:solidFill>
                  <a:schemeClr val="accent1"/>
                </a:solidFill>
                <a:effectLst/>
                <a:latin typeface="Arial" panose="020B0604020202020204" pitchFamily="34" charset="0"/>
                <a:cs typeface="Arial" panose="020B0604020202020204" pitchFamily="34" charset="0"/>
              </a:rPr>
              <a:t>escolhidos com base na sua adequação para obter informações necessárias para responder às nossas perguntas de pesquisa.</a:t>
            </a:r>
          </a:p>
        </p:txBody>
      </p:sp>
      <p:sp>
        <p:nvSpPr>
          <p:cNvPr id="4" name="Rectangle: Rounded Corners 5">
            <a:extLst>
              <a:ext uri="{FF2B5EF4-FFF2-40B4-BE49-F238E27FC236}">
                <a16:creationId xmlns:a16="http://schemas.microsoft.com/office/drawing/2014/main" id="{78CED523-4EFA-5D8B-3037-D7D5FB248FD2}"/>
              </a:ext>
            </a:extLst>
          </p:cNvPr>
          <p:cNvSpPr/>
          <p:nvPr/>
        </p:nvSpPr>
        <p:spPr>
          <a:xfrm>
            <a:off x="692728" y="644720"/>
            <a:ext cx="2499101" cy="1857605"/>
          </a:xfrm>
          <a:prstGeom prst="roundRect">
            <a:avLst>
              <a:gd name="adj" fmla="val 176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pt-BR" sz="900" b="1" i="0" dirty="0">
                <a:solidFill>
                  <a:schemeClr val="accent1"/>
                </a:solidFill>
                <a:effectLst/>
                <a:latin typeface="Arial" panose="020B0604020202020204" pitchFamily="34" charset="0"/>
                <a:cs typeface="Arial" panose="020B0604020202020204" pitchFamily="34" charset="0"/>
              </a:rPr>
              <a:t>Desenho da Pesquisa:</a:t>
            </a:r>
          </a:p>
          <a:p>
            <a:pPr algn="l"/>
            <a:endParaRPr lang="pt-BR" sz="900" b="1" i="0" dirty="0">
              <a:solidFill>
                <a:schemeClr val="accent1"/>
              </a:solidFill>
              <a:effectLst/>
              <a:latin typeface="Arial" panose="020B0604020202020204" pitchFamily="34" charset="0"/>
              <a:cs typeface="Arial" panose="020B0604020202020204" pitchFamily="34" charset="0"/>
            </a:endParaRPr>
          </a:p>
          <a:p>
            <a:pPr algn="l"/>
            <a:r>
              <a:rPr lang="pt-BR" sz="900" b="0" i="0" dirty="0">
                <a:solidFill>
                  <a:schemeClr val="accent1"/>
                </a:solidFill>
                <a:effectLst/>
                <a:latin typeface="Arial" panose="020B0604020202020204" pitchFamily="34" charset="0"/>
                <a:cs typeface="Arial" panose="020B0604020202020204" pitchFamily="34" charset="0"/>
              </a:rPr>
              <a:t>Optamos por um </a:t>
            </a:r>
            <a:r>
              <a:rPr lang="pt-BR" sz="900" b="1" i="0" dirty="0">
                <a:solidFill>
                  <a:schemeClr val="accent1"/>
                </a:solidFill>
                <a:effectLst/>
                <a:latin typeface="Arial" panose="020B0604020202020204" pitchFamily="34" charset="0"/>
                <a:cs typeface="Arial" panose="020B0604020202020204" pitchFamily="34" charset="0"/>
              </a:rPr>
              <a:t>desenho [descrição do desenho, como estudo de caso, pesquisa experimental, estudo qualitativo, etc.] </a:t>
            </a:r>
            <a:r>
              <a:rPr lang="pt-BR" sz="900" b="0" i="0" dirty="0">
                <a:solidFill>
                  <a:schemeClr val="accent1"/>
                </a:solidFill>
                <a:effectLst/>
                <a:latin typeface="Arial" panose="020B0604020202020204" pitchFamily="34" charset="0"/>
                <a:cs typeface="Arial" panose="020B0604020202020204" pitchFamily="34" charset="0"/>
              </a:rPr>
              <a:t>devido à sua relevância para os nossos objetivos de pesquisa. Esse desenho nos permitiu </a:t>
            </a:r>
            <a:r>
              <a:rPr lang="pt-BR" sz="900" b="1" i="0" dirty="0">
                <a:solidFill>
                  <a:schemeClr val="accent1"/>
                </a:solidFill>
                <a:effectLst/>
                <a:latin typeface="Arial" panose="020B0604020202020204" pitchFamily="34" charset="0"/>
                <a:cs typeface="Arial" panose="020B0604020202020204" pitchFamily="34" charset="0"/>
              </a:rPr>
              <a:t>[explicação da escolha do desenho em relação aos objetivos].</a:t>
            </a:r>
          </a:p>
        </p:txBody>
      </p:sp>
      <p:sp>
        <p:nvSpPr>
          <p:cNvPr id="5" name="Rectangle: Rounded Corners 8">
            <a:extLst>
              <a:ext uri="{FF2B5EF4-FFF2-40B4-BE49-F238E27FC236}">
                <a16:creationId xmlns:a16="http://schemas.microsoft.com/office/drawing/2014/main" id="{9AA0B36D-D425-48C8-0A63-5D8660AB50D8}"/>
              </a:ext>
            </a:extLst>
          </p:cNvPr>
          <p:cNvSpPr/>
          <p:nvPr/>
        </p:nvSpPr>
        <p:spPr>
          <a:xfrm>
            <a:off x="3322451" y="2641176"/>
            <a:ext cx="2499101" cy="1857605"/>
          </a:xfrm>
          <a:prstGeom prst="roundRect">
            <a:avLst>
              <a:gd name="adj" fmla="val 176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900" b="1" dirty="0">
                <a:solidFill>
                  <a:schemeClr val="accent1"/>
                </a:solidFill>
                <a:latin typeface="Arial" panose="020B0604020202020204" pitchFamily="34" charset="0"/>
                <a:cs typeface="Arial" panose="020B0604020202020204" pitchFamily="34" charset="0"/>
              </a:rPr>
              <a:t>Gestão de Recursos:</a:t>
            </a:r>
          </a:p>
          <a:p>
            <a:endParaRPr lang="pt-BR" sz="900" b="1" dirty="0">
              <a:solidFill>
                <a:schemeClr val="accent1"/>
              </a:solidFill>
              <a:latin typeface="Arial" panose="020B0604020202020204" pitchFamily="34" charset="0"/>
              <a:cs typeface="Arial" panose="020B0604020202020204" pitchFamily="34" charset="0"/>
            </a:endParaRPr>
          </a:p>
          <a:p>
            <a:pPr algn="l"/>
            <a:r>
              <a:rPr lang="pt-BR" sz="900" b="0" i="0" dirty="0">
                <a:solidFill>
                  <a:schemeClr val="accent1"/>
                </a:solidFill>
                <a:effectLst/>
                <a:latin typeface="Arial" panose="020B0604020202020204" pitchFamily="34" charset="0"/>
                <a:cs typeface="Arial" panose="020B0604020202020204" pitchFamily="34" charset="0"/>
              </a:rPr>
              <a:t>Implementamos medidas rigorosas de controle de qualidade, </a:t>
            </a:r>
            <a:r>
              <a:rPr lang="pt-BR" sz="900" b="1" dirty="0">
                <a:solidFill>
                  <a:schemeClr val="accent1"/>
                </a:solidFill>
                <a:latin typeface="Arial" panose="020B0604020202020204" pitchFamily="34" charset="0"/>
                <a:cs typeface="Arial" panose="020B0604020202020204" pitchFamily="34" charset="0"/>
              </a:rPr>
              <a:t>incluindo [explicação das medidas, como treinamento da equipe, garantia de anonimato, etc.]</a:t>
            </a:r>
            <a:r>
              <a:rPr lang="pt-BR" sz="900" b="0" i="0" dirty="0">
                <a:solidFill>
                  <a:schemeClr val="accent1"/>
                </a:solidFill>
                <a:effectLst/>
                <a:latin typeface="Arial" panose="020B0604020202020204" pitchFamily="34" charset="0"/>
                <a:cs typeface="Arial" panose="020B0604020202020204" pitchFamily="34" charset="0"/>
              </a:rPr>
              <a:t> para garantir a confiabilidade e validade dos dados.</a:t>
            </a:r>
          </a:p>
        </p:txBody>
      </p:sp>
      <p:sp>
        <p:nvSpPr>
          <p:cNvPr id="6" name="Rectangle: Rounded Corners 11">
            <a:extLst>
              <a:ext uri="{FF2B5EF4-FFF2-40B4-BE49-F238E27FC236}">
                <a16:creationId xmlns:a16="http://schemas.microsoft.com/office/drawing/2014/main" id="{87FD7EC4-F18A-5D87-83FA-B798F8CC491F}"/>
              </a:ext>
            </a:extLst>
          </p:cNvPr>
          <p:cNvSpPr/>
          <p:nvPr/>
        </p:nvSpPr>
        <p:spPr>
          <a:xfrm>
            <a:off x="692728" y="2641176"/>
            <a:ext cx="2499101" cy="1857605"/>
          </a:xfrm>
          <a:prstGeom prst="roundRect">
            <a:avLst>
              <a:gd name="adj" fmla="val 1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b="1" dirty="0">
                <a:solidFill>
                  <a:schemeClr val="accent1"/>
                </a:solidFill>
                <a:latin typeface="Arial" panose="020B0604020202020204" pitchFamily="34" charset="0"/>
                <a:cs typeface="Arial" panose="020B0604020202020204" pitchFamily="34" charset="0"/>
              </a:rPr>
              <a:t>Análise de Dados:</a:t>
            </a:r>
          </a:p>
          <a:p>
            <a:endParaRPr lang="pt-BR" sz="900" b="1" dirty="0">
              <a:solidFill>
                <a:schemeClr val="accent1"/>
              </a:solidFill>
              <a:latin typeface="Arial" panose="020B0604020202020204" pitchFamily="34" charset="0"/>
              <a:cs typeface="Arial" panose="020B0604020202020204" pitchFamily="34" charset="0"/>
            </a:endParaRPr>
          </a:p>
          <a:p>
            <a:pPr algn="l"/>
            <a:r>
              <a:rPr lang="pt-BR" sz="900" b="0" i="0" dirty="0">
                <a:solidFill>
                  <a:schemeClr val="accent1"/>
                </a:solidFill>
                <a:effectLst/>
                <a:latin typeface="Arial" panose="020B0604020202020204" pitchFamily="34" charset="0"/>
                <a:cs typeface="Arial" panose="020B0604020202020204" pitchFamily="34" charset="0"/>
              </a:rPr>
              <a:t>A análise dos dados foi realizada por meio de </a:t>
            </a:r>
            <a:r>
              <a:rPr lang="pt-BR" sz="900" b="1" dirty="0">
                <a:solidFill>
                  <a:schemeClr val="accent1"/>
                </a:solidFill>
                <a:latin typeface="Arial" panose="020B0604020202020204" pitchFamily="34" charset="0"/>
                <a:cs typeface="Arial" panose="020B0604020202020204" pitchFamily="34" charset="0"/>
              </a:rPr>
              <a:t>[descrição dos métodos de análise, como análise estatística, análise de conteúdo, etc.]. </a:t>
            </a:r>
            <a:r>
              <a:rPr lang="pt-BR" sz="900" b="0" i="0" dirty="0">
                <a:solidFill>
                  <a:schemeClr val="accent1"/>
                </a:solidFill>
                <a:effectLst/>
                <a:latin typeface="Arial" panose="020B0604020202020204" pitchFamily="34" charset="0"/>
                <a:cs typeface="Arial" panose="020B0604020202020204" pitchFamily="34" charset="0"/>
              </a:rPr>
              <a:t>Esses métodos foram selecionados para atender aos nossos objetivos específicos.</a:t>
            </a:r>
          </a:p>
        </p:txBody>
      </p:sp>
      <p:sp>
        <p:nvSpPr>
          <p:cNvPr id="7" name="Oval 14">
            <a:extLst>
              <a:ext uri="{FF2B5EF4-FFF2-40B4-BE49-F238E27FC236}">
                <a16:creationId xmlns:a16="http://schemas.microsoft.com/office/drawing/2014/main" id="{FB50436A-47C8-14B8-97C1-F40AC7C00E1A}"/>
              </a:ext>
            </a:extLst>
          </p:cNvPr>
          <p:cNvSpPr/>
          <p:nvPr/>
        </p:nvSpPr>
        <p:spPr>
          <a:xfrm>
            <a:off x="3007771" y="2317656"/>
            <a:ext cx="498740" cy="494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solidFill>
                <a:schemeClr val="accent1"/>
              </a:solidFill>
              <a:latin typeface="Arial" panose="020B0604020202020204" pitchFamily="34" charset="0"/>
              <a:cs typeface="Arial" panose="020B0604020202020204" pitchFamily="34" charset="0"/>
            </a:endParaRPr>
          </a:p>
        </p:txBody>
      </p:sp>
      <p:sp>
        <p:nvSpPr>
          <p:cNvPr id="8" name="Rectangle: Rounded Corners 5">
            <a:extLst>
              <a:ext uri="{FF2B5EF4-FFF2-40B4-BE49-F238E27FC236}">
                <a16:creationId xmlns:a16="http://schemas.microsoft.com/office/drawing/2014/main" id="{3D8B2479-4275-0047-9517-0EF18ECB5B47}"/>
              </a:ext>
            </a:extLst>
          </p:cNvPr>
          <p:cNvSpPr/>
          <p:nvPr/>
        </p:nvSpPr>
        <p:spPr>
          <a:xfrm>
            <a:off x="5952172" y="644720"/>
            <a:ext cx="2499101" cy="1857605"/>
          </a:xfrm>
          <a:prstGeom prst="roundRect">
            <a:avLst>
              <a:gd name="adj" fmla="val 1769"/>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900" b="1" dirty="0">
                <a:solidFill>
                  <a:schemeClr val="accent1"/>
                </a:solidFill>
                <a:latin typeface="Arial" panose="020B0604020202020204" pitchFamily="34" charset="0"/>
                <a:cs typeface="Arial" panose="020B0604020202020204" pitchFamily="34" charset="0"/>
              </a:rPr>
              <a:t>Amostragem:</a:t>
            </a:r>
          </a:p>
          <a:p>
            <a:endParaRPr lang="pt-BR" sz="900" b="1" dirty="0">
              <a:solidFill>
                <a:schemeClr val="accent1"/>
              </a:solidFill>
              <a:latin typeface="Arial" panose="020B0604020202020204" pitchFamily="34" charset="0"/>
              <a:cs typeface="Arial" panose="020B0604020202020204" pitchFamily="34" charset="0"/>
            </a:endParaRPr>
          </a:p>
          <a:p>
            <a:pPr algn="l"/>
            <a:r>
              <a:rPr lang="pt-BR" sz="900" b="0" i="0" dirty="0">
                <a:solidFill>
                  <a:schemeClr val="accent1"/>
                </a:solidFill>
                <a:effectLst/>
                <a:latin typeface="Arial" panose="020B0604020202020204" pitchFamily="34" charset="0"/>
                <a:cs typeface="Arial" panose="020B0604020202020204" pitchFamily="34" charset="0"/>
              </a:rPr>
              <a:t>Nossa amostra consistiu em </a:t>
            </a:r>
            <a:r>
              <a:rPr lang="pt-BR" sz="900" b="1" dirty="0">
                <a:solidFill>
                  <a:schemeClr val="accent1"/>
                </a:solidFill>
                <a:latin typeface="Arial" panose="020B0604020202020204" pitchFamily="34" charset="0"/>
                <a:cs typeface="Arial" panose="020B0604020202020204" pitchFamily="34" charset="0"/>
              </a:rPr>
              <a:t>[descrição das características da amostra, tamanho, critérios de seleção, etc.], </a:t>
            </a:r>
            <a:r>
              <a:rPr lang="pt-BR" sz="900" b="0" i="0" dirty="0">
                <a:solidFill>
                  <a:schemeClr val="accent1"/>
                </a:solidFill>
                <a:effectLst/>
                <a:latin typeface="Arial" panose="020B0604020202020204" pitchFamily="34" charset="0"/>
                <a:cs typeface="Arial" panose="020B0604020202020204" pitchFamily="34" charset="0"/>
              </a:rPr>
              <a:t>garantindo representatividade e relevância para nossa pesquisa.</a:t>
            </a:r>
          </a:p>
        </p:txBody>
      </p:sp>
      <p:sp>
        <p:nvSpPr>
          <p:cNvPr id="9" name="Rectangle: Rounded Corners 11">
            <a:extLst>
              <a:ext uri="{FF2B5EF4-FFF2-40B4-BE49-F238E27FC236}">
                <a16:creationId xmlns:a16="http://schemas.microsoft.com/office/drawing/2014/main" id="{82A35D0F-0885-0772-60DE-CEE7E17F65BB}"/>
              </a:ext>
            </a:extLst>
          </p:cNvPr>
          <p:cNvSpPr/>
          <p:nvPr/>
        </p:nvSpPr>
        <p:spPr>
          <a:xfrm>
            <a:off x="5952172" y="2641176"/>
            <a:ext cx="2499101" cy="1857605"/>
          </a:xfrm>
          <a:prstGeom prst="roundRect">
            <a:avLst>
              <a:gd name="adj" fmla="val 1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b="1" dirty="0">
                <a:solidFill>
                  <a:schemeClr val="accent1"/>
                </a:solidFill>
                <a:latin typeface="Arial" panose="020B0604020202020204" pitchFamily="34" charset="0"/>
                <a:cs typeface="Arial" panose="020B0604020202020204" pitchFamily="34" charset="0"/>
              </a:rPr>
              <a:t>Ética:</a:t>
            </a:r>
          </a:p>
          <a:p>
            <a:endParaRPr lang="pt-BR" sz="900" b="1" dirty="0">
              <a:solidFill>
                <a:schemeClr val="accent1"/>
              </a:solidFill>
              <a:latin typeface="Arial" panose="020B0604020202020204" pitchFamily="34" charset="0"/>
              <a:cs typeface="Arial" panose="020B0604020202020204" pitchFamily="34" charset="0"/>
            </a:endParaRPr>
          </a:p>
          <a:p>
            <a:pPr algn="l"/>
            <a:r>
              <a:rPr lang="pt-BR" sz="900" b="0" i="0" dirty="0">
                <a:solidFill>
                  <a:schemeClr val="accent1"/>
                </a:solidFill>
                <a:effectLst/>
                <a:latin typeface="Arial" panose="020B0604020202020204" pitchFamily="34" charset="0"/>
                <a:cs typeface="Arial" panose="020B0604020202020204" pitchFamily="34" charset="0"/>
              </a:rPr>
              <a:t>Respeitamos os princípios éticos ao longo da pesquisa, obtendo aprovação do comitê de ética e garantindo o consentimento informado dos participantes.</a:t>
            </a:r>
          </a:p>
        </p:txBody>
      </p:sp>
      <p:sp>
        <p:nvSpPr>
          <p:cNvPr id="10" name="Oval 14">
            <a:extLst>
              <a:ext uri="{FF2B5EF4-FFF2-40B4-BE49-F238E27FC236}">
                <a16:creationId xmlns:a16="http://schemas.microsoft.com/office/drawing/2014/main" id="{FC51746A-90D5-330D-05AA-A4EF8C20236B}"/>
              </a:ext>
            </a:extLst>
          </p:cNvPr>
          <p:cNvSpPr/>
          <p:nvPr/>
        </p:nvSpPr>
        <p:spPr>
          <a:xfrm>
            <a:off x="5646427" y="2317656"/>
            <a:ext cx="498740" cy="4947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483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04B34088-3279-8B00-89FB-724BB09CB637}"/>
              </a:ext>
            </a:extLst>
          </p:cNvPr>
          <p:cNvSpPr txBox="1"/>
          <p:nvPr/>
        </p:nvSpPr>
        <p:spPr>
          <a:xfrm>
            <a:off x="717830" y="972950"/>
            <a:ext cx="3860141"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Conclusão</a:t>
            </a:r>
          </a:p>
        </p:txBody>
      </p:sp>
      <p:sp>
        <p:nvSpPr>
          <p:cNvPr id="5" name="TextBox 19">
            <a:extLst>
              <a:ext uri="{FF2B5EF4-FFF2-40B4-BE49-F238E27FC236}">
                <a16:creationId xmlns:a16="http://schemas.microsoft.com/office/drawing/2014/main" id="{A57538D6-F505-27CA-08D3-277FF0C5A882}"/>
              </a:ext>
            </a:extLst>
          </p:cNvPr>
          <p:cNvSpPr txBox="1"/>
          <p:nvPr/>
        </p:nvSpPr>
        <p:spPr>
          <a:xfrm>
            <a:off x="717830" y="2289175"/>
            <a:ext cx="3848381" cy="6463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Revisitamos os resultados obtidos em nossa pesquisa, demonstrando </a:t>
            </a:r>
            <a:r>
              <a:rPr lang="pt-BR" b="1" dirty="0"/>
              <a:t>que [síntese das principais descobertas e resultados]. </a:t>
            </a:r>
            <a:r>
              <a:rPr lang="pt-BR" dirty="0"/>
              <a:t>Essas descobertas foram fundamentais para responder aos objetivos e à hipótese da pesquisa.</a:t>
            </a:r>
          </a:p>
        </p:txBody>
      </p:sp>
      <p:sp>
        <p:nvSpPr>
          <p:cNvPr id="6" name="Rectangle 7">
            <a:extLst>
              <a:ext uri="{FF2B5EF4-FFF2-40B4-BE49-F238E27FC236}">
                <a16:creationId xmlns:a16="http://schemas.microsoft.com/office/drawing/2014/main" id="{E2661812-D1E5-440B-D51D-6F962DCEBC00}"/>
              </a:ext>
            </a:extLst>
          </p:cNvPr>
          <p:cNvSpPr/>
          <p:nvPr/>
        </p:nvSpPr>
        <p:spPr>
          <a:xfrm>
            <a:off x="0" y="4838701"/>
            <a:ext cx="9144000"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7949E439-3BDB-EE9F-28C6-4EA5E42EF2BA}"/>
              </a:ext>
            </a:extLst>
          </p:cNvPr>
          <p:cNvSpPr/>
          <p:nvPr/>
        </p:nvSpPr>
        <p:spPr>
          <a:xfrm>
            <a:off x="786696" y="1881952"/>
            <a:ext cx="1928151"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Resumo das Descobertas:</a:t>
            </a:r>
          </a:p>
        </p:txBody>
      </p:sp>
      <p:sp>
        <p:nvSpPr>
          <p:cNvPr id="9" name="TextBox 19">
            <a:extLst>
              <a:ext uri="{FF2B5EF4-FFF2-40B4-BE49-F238E27FC236}">
                <a16:creationId xmlns:a16="http://schemas.microsoft.com/office/drawing/2014/main" id="{E107662B-8D5E-F617-A8B7-387417374100}"/>
              </a:ext>
            </a:extLst>
          </p:cNvPr>
          <p:cNvSpPr txBox="1"/>
          <p:nvPr/>
        </p:nvSpPr>
        <p:spPr>
          <a:xfrm>
            <a:off x="717830" y="3617955"/>
            <a:ext cx="3848381" cy="6463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Revisitamos os resultados obtidos em nossa pesquisa, demonstrando </a:t>
            </a:r>
            <a:r>
              <a:rPr lang="pt-BR" b="1" dirty="0"/>
              <a:t>que [síntese das principais descobertas e resultados]. </a:t>
            </a:r>
            <a:r>
              <a:rPr lang="pt-BR" dirty="0"/>
              <a:t>Essas descobertas foram fundamentais para responder aos objetivos e à hipótese da pesquisa.</a:t>
            </a:r>
          </a:p>
        </p:txBody>
      </p:sp>
      <p:sp>
        <p:nvSpPr>
          <p:cNvPr id="10" name="Rectangle: Rounded Corners 6">
            <a:extLst>
              <a:ext uri="{FF2B5EF4-FFF2-40B4-BE49-F238E27FC236}">
                <a16:creationId xmlns:a16="http://schemas.microsoft.com/office/drawing/2014/main" id="{A53C6A6A-0CB0-99E0-9961-C18A152F3DA8}"/>
              </a:ext>
            </a:extLst>
          </p:cNvPr>
          <p:cNvSpPr/>
          <p:nvPr/>
        </p:nvSpPr>
        <p:spPr>
          <a:xfrm>
            <a:off x="786696" y="3210732"/>
            <a:ext cx="1928151"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Contribuições para a Área:</a:t>
            </a:r>
          </a:p>
        </p:txBody>
      </p:sp>
      <p:sp>
        <p:nvSpPr>
          <p:cNvPr id="11" name="TextBox 19">
            <a:extLst>
              <a:ext uri="{FF2B5EF4-FFF2-40B4-BE49-F238E27FC236}">
                <a16:creationId xmlns:a16="http://schemas.microsoft.com/office/drawing/2014/main" id="{9E5E28C7-90F7-0F4C-C528-6D635A41D6C2}"/>
              </a:ext>
            </a:extLst>
          </p:cNvPr>
          <p:cNvSpPr txBox="1"/>
          <p:nvPr/>
        </p:nvSpPr>
        <p:spPr>
          <a:xfrm>
            <a:off x="4977942" y="1478446"/>
            <a:ext cx="3848381" cy="369332"/>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Analisamos se nossa hipótese inicial foi confirmada ou refutada. </a:t>
            </a:r>
            <a:r>
              <a:rPr lang="pt-BR" b="1" dirty="0"/>
              <a:t>[Explicação da relação entre a hipótese e os resultados obtidos].</a:t>
            </a:r>
          </a:p>
        </p:txBody>
      </p:sp>
      <p:sp>
        <p:nvSpPr>
          <p:cNvPr id="12" name="Rectangle: Rounded Corners 6">
            <a:extLst>
              <a:ext uri="{FF2B5EF4-FFF2-40B4-BE49-F238E27FC236}">
                <a16:creationId xmlns:a16="http://schemas.microsoft.com/office/drawing/2014/main" id="{C5FA8006-A6CB-47BF-A001-8336A3CBCC9B}"/>
              </a:ext>
            </a:extLst>
          </p:cNvPr>
          <p:cNvSpPr/>
          <p:nvPr/>
        </p:nvSpPr>
        <p:spPr>
          <a:xfrm>
            <a:off x="5046808" y="1071224"/>
            <a:ext cx="1928151"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Relação com a Hipótese:</a:t>
            </a:r>
          </a:p>
        </p:txBody>
      </p:sp>
      <p:sp>
        <p:nvSpPr>
          <p:cNvPr id="13" name="TextBox 19">
            <a:extLst>
              <a:ext uri="{FF2B5EF4-FFF2-40B4-BE49-F238E27FC236}">
                <a16:creationId xmlns:a16="http://schemas.microsoft.com/office/drawing/2014/main" id="{81CCF3E4-9FC9-14E9-323E-4454E668574E}"/>
              </a:ext>
            </a:extLst>
          </p:cNvPr>
          <p:cNvSpPr txBox="1"/>
          <p:nvPr/>
        </p:nvSpPr>
        <p:spPr>
          <a:xfrm>
            <a:off x="4977942" y="2624607"/>
            <a:ext cx="3848381" cy="5078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Reconhecemos as limitações deste estudo, como </a:t>
            </a:r>
            <a:r>
              <a:rPr lang="pt-BR" b="1" dirty="0"/>
              <a:t>[listar limitações]. </a:t>
            </a:r>
            <a:r>
              <a:rPr lang="pt-BR" dirty="0"/>
              <a:t>Isso aponta para áreas que podem ser exploradas em futuras pesquisas, como </a:t>
            </a:r>
            <a:r>
              <a:rPr lang="pt-BR" b="1" dirty="0"/>
              <a:t>[sugestões para estudos subsequentes].</a:t>
            </a:r>
          </a:p>
        </p:txBody>
      </p:sp>
      <p:sp>
        <p:nvSpPr>
          <p:cNvPr id="14" name="Rectangle: Rounded Corners 6">
            <a:extLst>
              <a:ext uri="{FF2B5EF4-FFF2-40B4-BE49-F238E27FC236}">
                <a16:creationId xmlns:a16="http://schemas.microsoft.com/office/drawing/2014/main" id="{B39936B9-B58A-E7F9-0E63-A374F52B8FE8}"/>
              </a:ext>
            </a:extLst>
          </p:cNvPr>
          <p:cNvSpPr/>
          <p:nvPr/>
        </p:nvSpPr>
        <p:spPr>
          <a:xfrm>
            <a:off x="5046808" y="2217384"/>
            <a:ext cx="3048113"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Limitações e Áreas para Pesquisas Futuras:</a:t>
            </a:r>
          </a:p>
        </p:txBody>
      </p:sp>
      <p:sp>
        <p:nvSpPr>
          <p:cNvPr id="15" name="TextBox 19">
            <a:extLst>
              <a:ext uri="{FF2B5EF4-FFF2-40B4-BE49-F238E27FC236}">
                <a16:creationId xmlns:a16="http://schemas.microsoft.com/office/drawing/2014/main" id="{AB1A0EFC-18ED-93D8-3B8E-022206973F2F}"/>
              </a:ext>
            </a:extLst>
          </p:cNvPr>
          <p:cNvSpPr txBox="1"/>
          <p:nvPr/>
        </p:nvSpPr>
        <p:spPr>
          <a:xfrm>
            <a:off x="4977942" y="3898659"/>
            <a:ext cx="3848381" cy="369332"/>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Reiteramos como nossos objetivos foram atingidos e como nossa pesquisa avançou a compreensão de </a:t>
            </a:r>
            <a:r>
              <a:rPr lang="pt-BR" b="1" dirty="0"/>
              <a:t>[tema da pesquisa].</a:t>
            </a:r>
          </a:p>
        </p:txBody>
      </p:sp>
      <p:sp>
        <p:nvSpPr>
          <p:cNvPr id="16" name="Rectangle: Rounded Corners 6">
            <a:extLst>
              <a:ext uri="{FF2B5EF4-FFF2-40B4-BE49-F238E27FC236}">
                <a16:creationId xmlns:a16="http://schemas.microsoft.com/office/drawing/2014/main" id="{01081697-48B4-6D75-7750-9EEF12F6D6EE}"/>
              </a:ext>
            </a:extLst>
          </p:cNvPr>
          <p:cNvSpPr/>
          <p:nvPr/>
        </p:nvSpPr>
        <p:spPr>
          <a:xfrm>
            <a:off x="5046808" y="3491436"/>
            <a:ext cx="1928151"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Reafirmação dos Objetivos:</a:t>
            </a:r>
          </a:p>
        </p:txBody>
      </p:sp>
      <p:sp>
        <p:nvSpPr>
          <p:cNvPr id="17" name="Rectangle 7">
            <a:extLst>
              <a:ext uri="{FF2B5EF4-FFF2-40B4-BE49-F238E27FC236}">
                <a16:creationId xmlns:a16="http://schemas.microsoft.com/office/drawing/2014/main" id="{DADE0625-5919-90D5-169E-CBD7BCFFED86}"/>
              </a:ext>
            </a:extLst>
          </p:cNvPr>
          <p:cNvSpPr/>
          <p:nvPr/>
        </p:nvSpPr>
        <p:spPr>
          <a:xfrm>
            <a:off x="0" y="0"/>
            <a:ext cx="9144000"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490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50BF703C-E394-BBB5-9AF9-15511C68721B}"/>
              </a:ext>
            </a:extLst>
          </p:cNvPr>
          <p:cNvSpPr>
            <a:spLocks noGrp="1"/>
          </p:cNvSpPr>
          <p:nvPr>
            <p:ph type="pic" sz="quarter" idx="11"/>
          </p:nvPr>
        </p:nvSpPr>
        <p:spPr/>
        <p:txBody>
          <a:bodyPr/>
          <a:lstStyle/>
          <a:p>
            <a:endParaRPr lang="pt-BR"/>
          </a:p>
        </p:txBody>
      </p:sp>
      <p:sp>
        <p:nvSpPr>
          <p:cNvPr id="3" name="TextBox 6">
            <a:extLst>
              <a:ext uri="{FF2B5EF4-FFF2-40B4-BE49-F238E27FC236}">
                <a16:creationId xmlns:a16="http://schemas.microsoft.com/office/drawing/2014/main" id="{04B34088-3279-8B00-89FB-724BB09CB637}"/>
              </a:ext>
            </a:extLst>
          </p:cNvPr>
          <p:cNvSpPr txBox="1"/>
          <p:nvPr/>
        </p:nvSpPr>
        <p:spPr>
          <a:xfrm>
            <a:off x="717830" y="629874"/>
            <a:ext cx="4577789"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Recomendação</a:t>
            </a:r>
          </a:p>
        </p:txBody>
      </p:sp>
      <p:sp>
        <p:nvSpPr>
          <p:cNvPr id="6" name="Rectangle 7">
            <a:extLst>
              <a:ext uri="{FF2B5EF4-FFF2-40B4-BE49-F238E27FC236}">
                <a16:creationId xmlns:a16="http://schemas.microsoft.com/office/drawing/2014/main" id="{E2661812-D1E5-440B-D51D-6F962DCEBC00}"/>
              </a:ext>
            </a:extLst>
          </p:cNvPr>
          <p:cNvSpPr/>
          <p:nvPr/>
        </p:nvSpPr>
        <p:spPr>
          <a:xfrm>
            <a:off x="0" y="4838701"/>
            <a:ext cx="5295619"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4" name="TextBox 19">
            <a:extLst>
              <a:ext uri="{FF2B5EF4-FFF2-40B4-BE49-F238E27FC236}">
                <a16:creationId xmlns:a16="http://schemas.microsoft.com/office/drawing/2014/main" id="{CBB2D0BC-0B35-B39A-CC85-7045E33A5F8F}"/>
              </a:ext>
            </a:extLst>
          </p:cNvPr>
          <p:cNvSpPr txBox="1"/>
          <p:nvPr/>
        </p:nvSpPr>
        <p:spPr>
          <a:xfrm>
            <a:off x="717830" y="1927916"/>
            <a:ext cx="3848381" cy="1061829"/>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Com base em nossa pesquisa, recomendamos [descreva a primeira recomendação prática, considerando os resultados e implicações]. Isso pode incluir [explicação das ações específicas a serem tomadas]. Além disso, sugerimos [descreva a segunda recomendação prática, considerando resultados e implicações adicionais]. Essa recomendação pode abordar [explicação das ações específicas para esta segunda recomendação].</a:t>
            </a:r>
          </a:p>
        </p:txBody>
      </p:sp>
      <p:sp>
        <p:nvSpPr>
          <p:cNvPr id="7" name="Rectangle: Rounded Corners 6">
            <a:extLst>
              <a:ext uri="{FF2B5EF4-FFF2-40B4-BE49-F238E27FC236}">
                <a16:creationId xmlns:a16="http://schemas.microsoft.com/office/drawing/2014/main" id="{2D1FB70D-126E-C681-6E8C-37128B4E55E1}"/>
              </a:ext>
            </a:extLst>
          </p:cNvPr>
          <p:cNvSpPr/>
          <p:nvPr/>
        </p:nvSpPr>
        <p:spPr>
          <a:xfrm>
            <a:off x="786695" y="1520693"/>
            <a:ext cx="2807109"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Recomendações para a Prática:</a:t>
            </a:r>
          </a:p>
        </p:txBody>
      </p:sp>
      <p:sp>
        <p:nvSpPr>
          <p:cNvPr id="8" name="TextBox 19">
            <a:extLst>
              <a:ext uri="{FF2B5EF4-FFF2-40B4-BE49-F238E27FC236}">
                <a16:creationId xmlns:a16="http://schemas.microsoft.com/office/drawing/2014/main" id="{2F31146A-EC7F-7FC5-0371-CDB74255A940}"/>
              </a:ext>
            </a:extLst>
          </p:cNvPr>
          <p:cNvSpPr txBox="1"/>
          <p:nvPr/>
        </p:nvSpPr>
        <p:spPr>
          <a:xfrm>
            <a:off x="717830" y="3624270"/>
            <a:ext cx="3848381" cy="923330"/>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Identificamos áreas de pesquisa promissoras que merecem investigações adicionais. Recomendamos [descreva a primeira recomendação para pesquisas futuras] para expandir nosso conhecimento em [tema da pesquisa]. Além disso, sugerimos [descreva a segunda recomendação para pesquisas futuras], que pode ajudar a aprofundar nosso entendimento de [área de estudo].</a:t>
            </a:r>
          </a:p>
        </p:txBody>
      </p:sp>
      <p:sp>
        <p:nvSpPr>
          <p:cNvPr id="9" name="Rectangle: Rounded Corners 6">
            <a:extLst>
              <a:ext uri="{FF2B5EF4-FFF2-40B4-BE49-F238E27FC236}">
                <a16:creationId xmlns:a16="http://schemas.microsoft.com/office/drawing/2014/main" id="{5BC93E83-B247-72F5-2090-A5D94AEB0D59}"/>
              </a:ext>
            </a:extLst>
          </p:cNvPr>
          <p:cNvSpPr/>
          <p:nvPr/>
        </p:nvSpPr>
        <p:spPr>
          <a:xfrm>
            <a:off x="786695" y="3217047"/>
            <a:ext cx="2807109"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Recomendações para Pesquisa Futura:</a:t>
            </a:r>
          </a:p>
        </p:txBody>
      </p:sp>
    </p:spTree>
    <p:extLst>
      <p:ext uri="{BB962C8B-B14F-4D97-AF65-F5344CB8AC3E}">
        <p14:creationId xmlns:p14="http://schemas.microsoft.com/office/powerpoint/2010/main" val="149669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79AD48B-8DC0-BBA8-44F3-598AE3DD888B}"/>
              </a:ext>
            </a:extLst>
          </p:cNvPr>
          <p:cNvSpPr/>
          <p:nvPr/>
        </p:nvSpPr>
        <p:spPr>
          <a:xfrm>
            <a:off x="7640782" y="0"/>
            <a:ext cx="1503218" cy="514350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B313D20-CE3A-39B1-9B33-28FC109DE336}"/>
              </a:ext>
            </a:extLst>
          </p:cNvPr>
          <p:cNvSpPr txBox="1"/>
          <p:nvPr/>
        </p:nvSpPr>
        <p:spPr>
          <a:xfrm rot="16200000">
            <a:off x="6575674" y="2532812"/>
            <a:ext cx="3657601" cy="854080"/>
          </a:xfrm>
          <a:prstGeom prst="rect">
            <a:avLst/>
          </a:prstGeom>
          <a:noFill/>
        </p:spPr>
        <p:txBody>
          <a:bodyPr wrap="square">
            <a:spAutoFit/>
          </a:bodyPr>
          <a:lstStyle/>
          <a:p>
            <a:r>
              <a:rPr lang="pt-BR" sz="4950" b="1" dirty="0">
                <a:solidFill>
                  <a:schemeClr val="bg1"/>
                </a:solidFill>
                <a:latin typeface="Arial" panose="020B0604020202020204" pitchFamily="34" charset="0"/>
                <a:cs typeface="Arial" panose="020B0604020202020204" pitchFamily="34" charset="0"/>
              </a:rPr>
              <a:t>Bibliografia</a:t>
            </a:r>
          </a:p>
        </p:txBody>
      </p:sp>
      <p:grpSp>
        <p:nvGrpSpPr>
          <p:cNvPr id="42" name="Agrupar 41">
            <a:extLst>
              <a:ext uri="{FF2B5EF4-FFF2-40B4-BE49-F238E27FC236}">
                <a16:creationId xmlns:a16="http://schemas.microsoft.com/office/drawing/2014/main" id="{0F2E3733-BF8A-C048-C3D8-FB757AF0E5C2}"/>
              </a:ext>
            </a:extLst>
          </p:cNvPr>
          <p:cNvGrpSpPr/>
          <p:nvPr/>
        </p:nvGrpSpPr>
        <p:grpSpPr>
          <a:xfrm>
            <a:off x="426239" y="696329"/>
            <a:ext cx="6980401" cy="305233"/>
            <a:chOff x="426239" y="696329"/>
            <a:chExt cx="6980401" cy="305233"/>
          </a:xfrm>
        </p:grpSpPr>
        <p:sp>
          <p:nvSpPr>
            <p:cNvPr id="6" name="CaixaDeTexto 5">
              <a:extLst>
                <a:ext uri="{FF2B5EF4-FFF2-40B4-BE49-F238E27FC236}">
                  <a16:creationId xmlns:a16="http://schemas.microsoft.com/office/drawing/2014/main" id="{6039BB29-F05E-CE82-7D6F-2B49514C4401}"/>
                </a:ext>
              </a:extLst>
            </p:cNvPr>
            <p:cNvSpPr txBox="1"/>
            <p:nvPr/>
          </p:nvSpPr>
          <p:spPr>
            <a:xfrm>
              <a:off x="769620" y="733529"/>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Smith, J. A. (2018). </a:t>
              </a:r>
              <a:r>
                <a:rPr lang="pt-BR" sz="900" b="1" i="0" dirty="0">
                  <a:solidFill>
                    <a:schemeClr val="tx1">
                      <a:lumMod val="75000"/>
                      <a:lumOff val="25000"/>
                    </a:schemeClr>
                  </a:solidFill>
                  <a:effectLst/>
                  <a:latin typeface="Arial" panose="020B0604020202020204" pitchFamily="34" charset="0"/>
                  <a:cs typeface="Arial" panose="020B0604020202020204" pitchFamily="34" charset="0"/>
                </a:rPr>
                <a:t>"Título do Livro". </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Editora ABC.</a:t>
              </a:r>
            </a:p>
          </p:txBody>
        </p:sp>
        <p:sp>
          <p:nvSpPr>
            <p:cNvPr id="9" name="CaixaDeTexto 8">
              <a:extLst>
                <a:ext uri="{FF2B5EF4-FFF2-40B4-BE49-F238E27FC236}">
                  <a16:creationId xmlns:a16="http://schemas.microsoft.com/office/drawing/2014/main" id="{E9C71436-F408-483B-0125-FD08268B72C6}"/>
                </a:ext>
              </a:extLst>
            </p:cNvPr>
            <p:cNvSpPr txBox="1"/>
            <p:nvPr/>
          </p:nvSpPr>
          <p:spPr>
            <a:xfrm>
              <a:off x="426239" y="696329"/>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1</a:t>
              </a:r>
            </a:p>
          </p:txBody>
        </p:sp>
      </p:grpSp>
      <p:grpSp>
        <p:nvGrpSpPr>
          <p:cNvPr id="41" name="Agrupar 40">
            <a:extLst>
              <a:ext uri="{FF2B5EF4-FFF2-40B4-BE49-F238E27FC236}">
                <a16:creationId xmlns:a16="http://schemas.microsoft.com/office/drawing/2014/main" id="{D61F133E-6FAC-CA2A-68F0-F9B19E4BC87F}"/>
              </a:ext>
            </a:extLst>
          </p:cNvPr>
          <p:cNvGrpSpPr/>
          <p:nvPr/>
        </p:nvGrpSpPr>
        <p:grpSpPr>
          <a:xfrm>
            <a:off x="426239" y="1380605"/>
            <a:ext cx="6980401" cy="305233"/>
            <a:chOff x="426239" y="1376698"/>
            <a:chExt cx="6980401" cy="305233"/>
          </a:xfrm>
        </p:grpSpPr>
        <p:sp>
          <p:nvSpPr>
            <p:cNvPr id="10" name="CaixaDeTexto 9">
              <a:extLst>
                <a:ext uri="{FF2B5EF4-FFF2-40B4-BE49-F238E27FC236}">
                  <a16:creationId xmlns:a16="http://schemas.microsoft.com/office/drawing/2014/main" id="{CD29EE4F-E923-9C04-760A-D1FF052C5340}"/>
                </a:ext>
              </a:extLst>
            </p:cNvPr>
            <p:cNvSpPr txBox="1"/>
            <p:nvPr/>
          </p:nvSpPr>
          <p:spPr>
            <a:xfrm>
              <a:off x="426239" y="1376698"/>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2</a:t>
              </a:r>
            </a:p>
          </p:txBody>
        </p:sp>
        <p:sp>
          <p:nvSpPr>
            <p:cNvPr id="29" name="CaixaDeTexto 28">
              <a:extLst>
                <a:ext uri="{FF2B5EF4-FFF2-40B4-BE49-F238E27FC236}">
                  <a16:creationId xmlns:a16="http://schemas.microsoft.com/office/drawing/2014/main" id="{F1D13657-6C7E-07F9-82BC-38CF5AC22426}"/>
                </a:ext>
              </a:extLst>
            </p:cNvPr>
            <p:cNvSpPr txBox="1"/>
            <p:nvPr/>
          </p:nvSpPr>
          <p:spPr>
            <a:xfrm>
              <a:off x="769620" y="1413898"/>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Johnson, M. L. (2020). </a:t>
              </a:r>
              <a:r>
                <a:rPr lang="pt-BR" sz="900" b="1" dirty="0">
                  <a:solidFill>
                    <a:schemeClr val="tx1">
                      <a:lumMod val="75000"/>
                      <a:lumOff val="25000"/>
                    </a:schemeClr>
                  </a:solidFill>
                  <a:latin typeface="Arial" panose="020B0604020202020204" pitchFamily="34" charset="0"/>
                  <a:cs typeface="Arial" panose="020B0604020202020204" pitchFamily="34" charset="0"/>
                </a:rPr>
                <a:t>"Título do Artigo". </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Revista de Estudos Acadêmicos, 25(3), 123-145.</a:t>
              </a:r>
            </a:p>
          </p:txBody>
        </p:sp>
      </p:grpSp>
      <p:grpSp>
        <p:nvGrpSpPr>
          <p:cNvPr id="40" name="Agrupar 39">
            <a:extLst>
              <a:ext uri="{FF2B5EF4-FFF2-40B4-BE49-F238E27FC236}">
                <a16:creationId xmlns:a16="http://schemas.microsoft.com/office/drawing/2014/main" id="{FC755ECE-78D3-0A4F-BB78-4BBC8435332C}"/>
              </a:ext>
            </a:extLst>
          </p:cNvPr>
          <p:cNvGrpSpPr/>
          <p:nvPr/>
        </p:nvGrpSpPr>
        <p:grpSpPr>
          <a:xfrm>
            <a:off x="426239" y="2064881"/>
            <a:ext cx="6980401" cy="305233"/>
            <a:chOff x="426239" y="2064881"/>
            <a:chExt cx="6980401" cy="305233"/>
          </a:xfrm>
        </p:grpSpPr>
        <p:sp>
          <p:nvSpPr>
            <p:cNvPr id="11" name="CaixaDeTexto 10">
              <a:extLst>
                <a:ext uri="{FF2B5EF4-FFF2-40B4-BE49-F238E27FC236}">
                  <a16:creationId xmlns:a16="http://schemas.microsoft.com/office/drawing/2014/main" id="{BE0204E3-4D5B-0E29-E91E-31E4559D6F2F}"/>
                </a:ext>
              </a:extLst>
            </p:cNvPr>
            <p:cNvSpPr txBox="1"/>
            <p:nvPr/>
          </p:nvSpPr>
          <p:spPr>
            <a:xfrm>
              <a:off x="426239" y="2064881"/>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3</a:t>
              </a:r>
            </a:p>
          </p:txBody>
        </p:sp>
        <p:sp>
          <p:nvSpPr>
            <p:cNvPr id="30" name="CaixaDeTexto 29">
              <a:extLst>
                <a:ext uri="{FF2B5EF4-FFF2-40B4-BE49-F238E27FC236}">
                  <a16:creationId xmlns:a16="http://schemas.microsoft.com/office/drawing/2014/main" id="{D0328AB5-637F-48A2-FD4C-103910D0B9ED}"/>
                </a:ext>
              </a:extLst>
            </p:cNvPr>
            <p:cNvSpPr txBox="1"/>
            <p:nvPr/>
          </p:nvSpPr>
          <p:spPr>
            <a:xfrm>
              <a:off x="769620" y="2102081"/>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Brown, P. R. (2019). "</a:t>
              </a:r>
              <a:r>
                <a:rPr lang="pt-BR" sz="900" b="1" dirty="0">
                  <a:solidFill>
                    <a:schemeClr val="tx1">
                      <a:lumMod val="75000"/>
                      <a:lumOff val="25000"/>
                    </a:schemeClr>
                  </a:solidFill>
                  <a:latin typeface="Arial" panose="020B0604020202020204" pitchFamily="34" charset="0"/>
                  <a:cs typeface="Arial" panose="020B0604020202020204" pitchFamily="34" charset="0"/>
                </a:rPr>
                <a:t>Título do Capítulo". </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Em S. Garcia (Ed.), Livro de Coletânea: Tema de Pesquisa. Editora XYZ.</a:t>
              </a:r>
            </a:p>
          </p:txBody>
        </p:sp>
      </p:grpSp>
      <p:grpSp>
        <p:nvGrpSpPr>
          <p:cNvPr id="39" name="Agrupar 38">
            <a:extLst>
              <a:ext uri="{FF2B5EF4-FFF2-40B4-BE49-F238E27FC236}">
                <a16:creationId xmlns:a16="http://schemas.microsoft.com/office/drawing/2014/main" id="{6F663A39-2DE4-4062-1AE3-329AD311F699}"/>
              </a:ext>
            </a:extLst>
          </p:cNvPr>
          <p:cNvGrpSpPr/>
          <p:nvPr/>
        </p:nvGrpSpPr>
        <p:grpSpPr>
          <a:xfrm>
            <a:off x="426239" y="2749157"/>
            <a:ext cx="6980401" cy="305233"/>
            <a:chOff x="426239" y="2739154"/>
            <a:chExt cx="6980401" cy="305233"/>
          </a:xfrm>
        </p:grpSpPr>
        <p:sp>
          <p:nvSpPr>
            <p:cNvPr id="12" name="CaixaDeTexto 11">
              <a:extLst>
                <a:ext uri="{FF2B5EF4-FFF2-40B4-BE49-F238E27FC236}">
                  <a16:creationId xmlns:a16="http://schemas.microsoft.com/office/drawing/2014/main" id="{2F5D8463-CB6F-7CD5-C27F-FE9A2B13515A}"/>
                </a:ext>
              </a:extLst>
            </p:cNvPr>
            <p:cNvSpPr txBox="1"/>
            <p:nvPr/>
          </p:nvSpPr>
          <p:spPr>
            <a:xfrm>
              <a:off x="426239" y="2739154"/>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4</a:t>
              </a:r>
            </a:p>
          </p:txBody>
        </p:sp>
        <p:sp>
          <p:nvSpPr>
            <p:cNvPr id="31" name="CaixaDeTexto 30">
              <a:extLst>
                <a:ext uri="{FF2B5EF4-FFF2-40B4-BE49-F238E27FC236}">
                  <a16:creationId xmlns:a16="http://schemas.microsoft.com/office/drawing/2014/main" id="{E93C25B8-9C4D-6E3B-18AE-834B2EDC1200}"/>
                </a:ext>
              </a:extLst>
            </p:cNvPr>
            <p:cNvSpPr txBox="1"/>
            <p:nvPr/>
          </p:nvSpPr>
          <p:spPr>
            <a:xfrm>
              <a:off x="769620" y="2776354"/>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White, A. B. (2017). "</a:t>
              </a:r>
              <a:r>
                <a:rPr lang="pt-BR" sz="900" b="1" dirty="0">
                  <a:solidFill>
                    <a:schemeClr val="tx1">
                      <a:lumMod val="75000"/>
                      <a:lumOff val="25000"/>
                    </a:schemeClr>
                  </a:solidFill>
                  <a:latin typeface="Arial" panose="020B0604020202020204" pitchFamily="34" charset="0"/>
                  <a:cs typeface="Arial" panose="020B0604020202020204" pitchFamily="34" charset="0"/>
                </a:rPr>
                <a:t>Relatório de Pesquisa". </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Departamento de Pesquisa, Universidade XYZ.</a:t>
              </a:r>
            </a:p>
          </p:txBody>
        </p:sp>
      </p:grpSp>
      <p:grpSp>
        <p:nvGrpSpPr>
          <p:cNvPr id="38" name="Agrupar 37">
            <a:extLst>
              <a:ext uri="{FF2B5EF4-FFF2-40B4-BE49-F238E27FC236}">
                <a16:creationId xmlns:a16="http://schemas.microsoft.com/office/drawing/2014/main" id="{C3A21E40-62C5-07EE-8029-44C6A9988B31}"/>
              </a:ext>
            </a:extLst>
          </p:cNvPr>
          <p:cNvGrpSpPr/>
          <p:nvPr/>
        </p:nvGrpSpPr>
        <p:grpSpPr>
          <a:xfrm>
            <a:off x="426239" y="3433433"/>
            <a:ext cx="6980401" cy="305233"/>
            <a:chOff x="426239" y="3431812"/>
            <a:chExt cx="6980401" cy="305233"/>
          </a:xfrm>
        </p:grpSpPr>
        <p:sp>
          <p:nvSpPr>
            <p:cNvPr id="27" name="CaixaDeTexto 26">
              <a:extLst>
                <a:ext uri="{FF2B5EF4-FFF2-40B4-BE49-F238E27FC236}">
                  <a16:creationId xmlns:a16="http://schemas.microsoft.com/office/drawing/2014/main" id="{316CD639-5475-61F1-7455-6AE733B5CECA}"/>
                </a:ext>
              </a:extLst>
            </p:cNvPr>
            <p:cNvSpPr txBox="1"/>
            <p:nvPr/>
          </p:nvSpPr>
          <p:spPr>
            <a:xfrm>
              <a:off x="426239" y="3431812"/>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5</a:t>
              </a:r>
            </a:p>
          </p:txBody>
        </p:sp>
        <p:sp>
          <p:nvSpPr>
            <p:cNvPr id="32" name="CaixaDeTexto 31">
              <a:extLst>
                <a:ext uri="{FF2B5EF4-FFF2-40B4-BE49-F238E27FC236}">
                  <a16:creationId xmlns:a16="http://schemas.microsoft.com/office/drawing/2014/main" id="{8451F108-A158-6DA0-A116-2B5E49043920}"/>
                </a:ext>
              </a:extLst>
            </p:cNvPr>
            <p:cNvSpPr txBox="1"/>
            <p:nvPr/>
          </p:nvSpPr>
          <p:spPr>
            <a:xfrm>
              <a:off x="769620" y="3469012"/>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Smith, C. D. (2016). </a:t>
              </a:r>
              <a:r>
                <a:rPr lang="pt-BR" sz="900" b="1" dirty="0">
                  <a:solidFill>
                    <a:schemeClr val="tx1">
                      <a:lumMod val="75000"/>
                      <a:lumOff val="25000"/>
                    </a:schemeClr>
                  </a:solidFill>
                  <a:latin typeface="Arial" panose="020B0604020202020204" pitchFamily="34" charset="0"/>
                  <a:cs typeface="Arial" panose="020B0604020202020204" pitchFamily="34" charset="0"/>
                </a:rPr>
                <a:t>"Título da Tese de Doutorado"</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 Tese de Doutorado, Universidade ABC.</a:t>
              </a:r>
            </a:p>
          </p:txBody>
        </p:sp>
      </p:grpSp>
      <p:grpSp>
        <p:nvGrpSpPr>
          <p:cNvPr id="37" name="Agrupar 36">
            <a:extLst>
              <a:ext uri="{FF2B5EF4-FFF2-40B4-BE49-F238E27FC236}">
                <a16:creationId xmlns:a16="http://schemas.microsoft.com/office/drawing/2014/main" id="{60BF98FA-CA44-99A9-224C-83ED00F1FE01}"/>
              </a:ext>
            </a:extLst>
          </p:cNvPr>
          <p:cNvGrpSpPr/>
          <p:nvPr/>
        </p:nvGrpSpPr>
        <p:grpSpPr>
          <a:xfrm>
            <a:off x="426239" y="4117709"/>
            <a:ext cx="6980401" cy="305233"/>
            <a:chOff x="426239" y="4117709"/>
            <a:chExt cx="6980401" cy="305233"/>
          </a:xfrm>
        </p:grpSpPr>
        <p:sp>
          <p:nvSpPr>
            <p:cNvPr id="28" name="CaixaDeTexto 27">
              <a:extLst>
                <a:ext uri="{FF2B5EF4-FFF2-40B4-BE49-F238E27FC236}">
                  <a16:creationId xmlns:a16="http://schemas.microsoft.com/office/drawing/2014/main" id="{CBC0AF27-E536-39E5-E426-DA71F1F1706D}"/>
                </a:ext>
              </a:extLst>
            </p:cNvPr>
            <p:cNvSpPr txBox="1"/>
            <p:nvPr/>
          </p:nvSpPr>
          <p:spPr>
            <a:xfrm>
              <a:off x="426239" y="4117709"/>
              <a:ext cx="275283" cy="305233"/>
            </a:xfrm>
            <a:prstGeom prst="rect">
              <a:avLst/>
            </a:prstGeom>
            <a:noFill/>
          </p:spPr>
          <p:txBody>
            <a:bodyPr wrap="square" anchor="ctr">
              <a:spAutoFit/>
            </a:bodyPr>
            <a:lstStyle/>
            <a:p>
              <a:pPr algn="ctr"/>
              <a:r>
                <a:rPr lang="pt-BR" b="1" i="0" dirty="0">
                  <a:solidFill>
                    <a:schemeClr val="accent2"/>
                  </a:solidFill>
                  <a:effectLst/>
                  <a:latin typeface="Arial" panose="020B0604020202020204" pitchFamily="34" charset="0"/>
                  <a:cs typeface="Arial" panose="020B0604020202020204" pitchFamily="34" charset="0"/>
                </a:rPr>
                <a:t>6</a:t>
              </a:r>
            </a:p>
          </p:txBody>
        </p:sp>
        <p:sp>
          <p:nvSpPr>
            <p:cNvPr id="36" name="CaixaDeTexto 35">
              <a:extLst>
                <a:ext uri="{FF2B5EF4-FFF2-40B4-BE49-F238E27FC236}">
                  <a16:creationId xmlns:a16="http://schemas.microsoft.com/office/drawing/2014/main" id="{AA38A6BA-00D8-D651-013D-A00CC258FE91}"/>
                </a:ext>
              </a:extLst>
            </p:cNvPr>
            <p:cNvSpPr txBox="1"/>
            <p:nvPr/>
          </p:nvSpPr>
          <p:spPr>
            <a:xfrm>
              <a:off x="769620" y="4154909"/>
              <a:ext cx="6637020" cy="230832"/>
            </a:xfrm>
            <a:prstGeom prst="rect">
              <a:avLst/>
            </a:prstGeom>
            <a:noFill/>
          </p:spPr>
          <p:txBody>
            <a:bodyPr wrap="square">
              <a:spAutoFit/>
            </a:bodyPr>
            <a:lstStyle/>
            <a:p>
              <a:pPr algn="l"/>
              <a:r>
                <a:rPr lang="pt-BR" sz="900" b="0" i="0" dirty="0">
                  <a:solidFill>
                    <a:schemeClr val="tx1">
                      <a:lumMod val="75000"/>
                      <a:lumOff val="25000"/>
                    </a:schemeClr>
                  </a:solidFill>
                  <a:effectLst/>
                  <a:latin typeface="Arial" panose="020B0604020202020204" pitchFamily="34" charset="0"/>
                  <a:cs typeface="Arial" panose="020B0604020202020204" pitchFamily="34" charset="0"/>
                </a:rPr>
                <a:t>Davis, E. F. (2021). </a:t>
              </a:r>
              <a:r>
                <a:rPr lang="pt-BR" sz="900" b="1" dirty="0">
                  <a:solidFill>
                    <a:schemeClr val="tx1">
                      <a:lumMod val="75000"/>
                      <a:lumOff val="25000"/>
                    </a:schemeClr>
                  </a:solidFill>
                  <a:latin typeface="Arial" panose="020B0604020202020204" pitchFamily="34" charset="0"/>
                  <a:cs typeface="Arial" panose="020B0604020202020204" pitchFamily="34" charset="0"/>
                </a:rPr>
                <a:t>"Entrevista com Especialista". </a:t>
              </a:r>
              <a:r>
                <a:rPr lang="pt-BR" sz="900" b="0" i="0" dirty="0">
                  <a:solidFill>
                    <a:schemeClr val="tx1">
                      <a:lumMod val="75000"/>
                      <a:lumOff val="25000"/>
                    </a:schemeClr>
                  </a:solidFill>
                  <a:effectLst/>
                  <a:latin typeface="Arial" panose="020B0604020202020204" pitchFamily="34" charset="0"/>
                  <a:cs typeface="Arial" panose="020B0604020202020204" pitchFamily="34" charset="0"/>
                </a:rPr>
                <a:t>Entrevista realizada em 10 de junho de 2021.</a:t>
              </a:r>
            </a:p>
          </p:txBody>
        </p:sp>
      </p:grpSp>
    </p:spTree>
    <p:extLst>
      <p:ext uri="{BB962C8B-B14F-4D97-AF65-F5344CB8AC3E}">
        <p14:creationId xmlns:p14="http://schemas.microsoft.com/office/powerpoint/2010/main" val="103175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6AB937BD-C7B4-AD5A-F374-D9041F683ABC}"/>
              </a:ext>
            </a:extLst>
          </p:cNvPr>
          <p:cNvSpPr>
            <a:spLocks noGrp="1"/>
          </p:cNvSpPr>
          <p:nvPr>
            <p:ph type="pic" sz="quarter" idx="11"/>
          </p:nvPr>
        </p:nvSpPr>
        <p:spPr/>
        <p:txBody>
          <a:bodyPr/>
          <a:lstStyle/>
          <a:p>
            <a:endParaRPr lang="pt-BR"/>
          </a:p>
        </p:txBody>
      </p:sp>
      <p:sp>
        <p:nvSpPr>
          <p:cNvPr id="4" name="Flowchart: Delay 3">
            <a:extLst>
              <a:ext uri="{FF2B5EF4-FFF2-40B4-BE49-F238E27FC236}">
                <a16:creationId xmlns:a16="http://schemas.microsoft.com/office/drawing/2014/main" id="{D6AF0149-EAF9-F0DC-6F7D-AAEAE49EEC3B}"/>
              </a:ext>
            </a:extLst>
          </p:cNvPr>
          <p:cNvSpPr/>
          <p:nvPr/>
        </p:nvSpPr>
        <p:spPr>
          <a:xfrm flipH="1">
            <a:off x="4572000" y="0"/>
            <a:ext cx="4572001" cy="5143501"/>
          </a:xfrm>
          <a:prstGeom prst="flowChartDelay">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567E4D-C8E0-E88D-BDB2-CF67CDC4CB54}"/>
              </a:ext>
            </a:extLst>
          </p:cNvPr>
          <p:cNvSpPr txBox="1"/>
          <p:nvPr/>
        </p:nvSpPr>
        <p:spPr>
          <a:xfrm>
            <a:off x="5182338" y="1971585"/>
            <a:ext cx="3527322" cy="1200329"/>
          </a:xfrm>
          <a:prstGeom prst="rect">
            <a:avLst/>
          </a:prstGeom>
          <a:noFill/>
        </p:spPr>
        <p:txBody>
          <a:bodyPr wrap="square">
            <a:spAutoFit/>
          </a:bodyPr>
          <a:lstStyle/>
          <a:p>
            <a:r>
              <a:rPr lang="pt-BR" sz="3600" b="1" dirty="0">
                <a:solidFill>
                  <a:schemeClr val="bg1"/>
                </a:solidFill>
                <a:latin typeface="Arial" panose="020B0604020202020204" pitchFamily="34" charset="0"/>
                <a:cs typeface="Arial" panose="020B0604020202020204" pitchFamily="34" charset="0"/>
              </a:rPr>
              <a:t>Exemplo </a:t>
            </a:r>
          </a:p>
          <a:p>
            <a:r>
              <a:rPr lang="pt-BR" sz="3600" b="1" dirty="0">
                <a:solidFill>
                  <a:schemeClr val="bg1"/>
                </a:solidFill>
                <a:latin typeface="Arial" panose="020B0604020202020204" pitchFamily="34" charset="0"/>
                <a:cs typeface="Arial" panose="020B0604020202020204" pitchFamily="34" charset="0"/>
              </a:rPr>
              <a:t>de subcapa</a:t>
            </a:r>
          </a:p>
        </p:txBody>
      </p:sp>
      <p:sp>
        <p:nvSpPr>
          <p:cNvPr id="2" name="Rectangle: Rounded Corners 1">
            <a:extLst>
              <a:ext uri="{FF2B5EF4-FFF2-40B4-BE49-F238E27FC236}">
                <a16:creationId xmlns:a16="http://schemas.microsoft.com/office/drawing/2014/main" id="{1B6597DF-3BDA-35FC-6F4C-0E47200782AE}"/>
              </a:ext>
            </a:extLst>
          </p:cNvPr>
          <p:cNvSpPr/>
          <p:nvPr/>
        </p:nvSpPr>
        <p:spPr>
          <a:xfrm>
            <a:off x="0" y="4123518"/>
            <a:ext cx="3650537" cy="462337"/>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tx1">
                    <a:lumMod val="95000"/>
                    <a:lumOff val="5000"/>
                  </a:schemeClr>
                </a:solidFill>
                <a:latin typeface="Arial" panose="020B0604020202020204" pitchFamily="34" charset="0"/>
                <a:cs typeface="Arial" panose="020B0604020202020204" pitchFamily="34" charset="0"/>
              </a:rPr>
              <a:t>outros slides aleatórios para este template</a:t>
            </a:r>
          </a:p>
        </p:txBody>
      </p:sp>
    </p:spTree>
    <p:extLst>
      <p:ext uri="{BB962C8B-B14F-4D97-AF65-F5344CB8AC3E}">
        <p14:creationId xmlns:p14="http://schemas.microsoft.com/office/powerpoint/2010/main" val="47808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588DA8E-BF90-395B-1928-2B8D0EF301EE}"/>
              </a:ext>
            </a:extLst>
          </p:cNvPr>
          <p:cNvCxnSpPr>
            <a:cxnSpLocks/>
          </p:cNvCxnSpPr>
          <p:nvPr/>
        </p:nvCxnSpPr>
        <p:spPr>
          <a:xfrm>
            <a:off x="1387694" y="1851261"/>
            <a:ext cx="575" cy="2539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DD11B55-E6CA-57AF-84F5-8642AA221D99}"/>
              </a:ext>
            </a:extLst>
          </p:cNvPr>
          <p:cNvCxnSpPr/>
          <p:nvPr/>
        </p:nvCxnSpPr>
        <p:spPr>
          <a:xfrm>
            <a:off x="3515823" y="1851261"/>
            <a:ext cx="575" cy="2539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959EEEA-4E04-CAB1-6032-1201190AF520}"/>
              </a:ext>
            </a:extLst>
          </p:cNvPr>
          <p:cNvCxnSpPr/>
          <p:nvPr/>
        </p:nvCxnSpPr>
        <p:spPr>
          <a:xfrm>
            <a:off x="5643952" y="1851261"/>
            <a:ext cx="575" cy="2539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F688F13-AFC1-AC33-A595-554937BEEF03}"/>
              </a:ext>
            </a:extLst>
          </p:cNvPr>
          <p:cNvCxnSpPr/>
          <p:nvPr/>
        </p:nvCxnSpPr>
        <p:spPr>
          <a:xfrm>
            <a:off x="7767706" y="1851261"/>
            <a:ext cx="575" cy="253916"/>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13C701-74C4-02E8-4838-1BAA74A0AAC8}"/>
              </a:ext>
            </a:extLst>
          </p:cNvPr>
          <p:cNvSpPr txBox="1"/>
          <p:nvPr/>
        </p:nvSpPr>
        <p:spPr>
          <a:xfrm>
            <a:off x="861413" y="1573924"/>
            <a:ext cx="1052561" cy="276999"/>
          </a:xfrm>
          <a:prstGeom prst="rect">
            <a:avLst/>
          </a:prstGeom>
          <a:noFill/>
        </p:spPr>
        <p:txBody>
          <a:bodyPr wrap="square" rtlCol="0">
            <a:spAutoFit/>
          </a:bodyPr>
          <a:lstStyle/>
          <a:p>
            <a:pPr algn="ctr"/>
            <a:r>
              <a:rPr lang="pt-BR" sz="1200" b="1" dirty="0">
                <a:solidFill>
                  <a:schemeClr val="tx1">
                    <a:lumMod val="75000"/>
                    <a:lumOff val="25000"/>
                  </a:schemeClr>
                </a:solidFill>
                <a:latin typeface="Arial" panose="020B0604020202020204" pitchFamily="34" charset="0"/>
                <a:cs typeface="Arial" panose="020B0604020202020204" pitchFamily="34" charset="0"/>
              </a:rPr>
              <a:t>2022</a:t>
            </a:r>
          </a:p>
        </p:txBody>
      </p:sp>
      <p:sp>
        <p:nvSpPr>
          <p:cNvPr id="17" name="TextBox 16">
            <a:extLst>
              <a:ext uri="{FF2B5EF4-FFF2-40B4-BE49-F238E27FC236}">
                <a16:creationId xmlns:a16="http://schemas.microsoft.com/office/drawing/2014/main" id="{E56690E0-63F5-A8CD-8778-63996796EEB5}"/>
              </a:ext>
            </a:extLst>
          </p:cNvPr>
          <p:cNvSpPr txBox="1"/>
          <p:nvPr/>
        </p:nvSpPr>
        <p:spPr>
          <a:xfrm>
            <a:off x="2990118" y="1573924"/>
            <a:ext cx="1052561" cy="276999"/>
          </a:xfrm>
          <a:prstGeom prst="rect">
            <a:avLst/>
          </a:prstGeom>
          <a:noFill/>
        </p:spPr>
        <p:txBody>
          <a:bodyPr wrap="square" rtlCol="0">
            <a:spAutoFit/>
          </a:bodyPr>
          <a:lstStyle/>
          <a:p>
            <a:pPr algn="ctr"/>
            <a:r>
              <a:rPr lang="pt-BR" sz="1200" b="1" dirty="0">
                <a:solidFill>
                  <a:schemeClr val="tx1">
                    <a:lumMod val="75000"/>
                    <a:lumOff val="25000"/>
                  </a:schemeClr>
                </a:solidFill>
                <a:latin typeface="Arial" panose="020B0604020202020204" pitchFamily="34" charset="0"/>
                <a:cs typeface="Arial" panose="020B0604020202020204" pitchFamily="34" charset="0"/>
              </a:rPr>
              <a:t>2023</a:t>
            </a:r>
          </a:p>
        </p:txBody>
      </p:sp>
      <p:sp>
        <p:nvSpPr>
          <p:cNvPr id="18" name="TextBox 17">
            <a:extLst>
              <a:ext uri="{FF2B5EF4-FFF2-40B4-BE49-F238E27FC236}">
                <a16:creationId xmlns:a16="http://schemas.microsoft.com/office/drawing/2014/main" id="{364051FA-4DB8-136B-ECFB-AD3DB6FED019}"/>
              </a:ext>
            </a:extLst>
          </p:cNvPr>
          <p:cNvSpPr txBox="1"/>
          <p:nvPr/>
        </p:nvSpPr>
        <p:spPr>
          <a:xfrm>
            <a:off x="5118823" y="1573924"/>
            <a:ext cx="1052561" cy="276999"/>
          </a:xfrm>
          <a:prstGeom prst="rect">
            <a:avLst/>
          </a:prstGeom>
          <a:noFill/>
        </p:spPr>
        <p:txBody>
          <a:bodyPr wrap="square" rtlCol="0">
            <a:spAutoFit/>
          </a:bodyPr>
          <a:lstStyle/>
          <a:p>
            <a:pPr algn="ctr"/>
            <a:r>
              <a:rPr lang="pt-BR" sz="1200" b="1" dirty="0">
                <a:solidFill>
                  <a:schemeClr val="tx1">
                    <a:lumMod val="75000"/>
                    <a:lumOff val="25000"/>
                  </a:schemeClr>
                </a:solidFill>
                <a:latin typeface="Arial" panose="020B0604020202020204" pitchFamily="34" charset="0"/>
                <a:cs typeface="Arial" panose="020B0604020202020204" pitchFamily="34" charset="0"/>
              </a:rPr>
              <a:t>2024</a:t>
            </a:r>
          </a:p>
        </p:txBody>
      </p:sp>
      <p:sp>
        <p:nvSpPr>
          <p:cNvPr id="19" name="TextBox 18">
            <a:extLst>
              <a:ext uri="{FF2B5EF4-FFF2-40B4-BE49-F238E27FC236}">
                <a16:creationId xmlns:a16="http://schemas.microsoft.com/office/drawing/2014/main" id="{0D215AE3-14FB-A2BB-DD10-A8E5D9FDAB00}"/>
              </a:ext>
            </a:extLst>
          </p:cNvPr>
          <p:cNvSpPr txBox="1"/>
          <p:nvPr/>
        </p:nvSpPr>
        <p:spPr>
          <a:xfrm>
            <a:off x="7247527" y="1573924"/>
            <a:ext cx="1052561" cy="276999"/>
          </a:xfrm>
          <a:prstGeom prst="rect">
            <a:avLst/>
          </a:prstGeom>
          <a:noFill/>
        </p:spPr>
        <p:txBody>
          <a:bodyPr wrap="square" rtlCol="0">
            <a:spAutoFit/>
          </a:bodyPr>
          <a:lstStyle/>
          <a:p>
            <a:pPr algn="ctr"/>
            <a:r>
              <a:rPr lang="pt-BR" sz="1200" b="1" dirty="0">
                <a:solidFill>
                  <a:schemeClr val="tx1">
                    <a:lumMod val="75000"/>
                    <a:lumOff val="25000"/>
                  </a:schemeClr>
                </a:solidFill>
                <a:latin typeface="Arial" panose="020B0604020202020204" pitchFamily="34" charset="0"/>
                <a:cs typeface="Arial" panose="020B0604020202020204" pitchFamily="34" charset="0"/>
              </a:rPr>
              <a:t>2025</a:t>
            </a:r>
          </a:p>
        </p:txBody>
      </p:sp>
      <p:sp>
        <p:nvSpPr>
          <p:cNvPr id="50" name="Retângulo: Cantos Arredondados 49">
            <a:extLst>
              <a:ext uri="{FF2B5EF4-FFF2-40B4-BE49-F238E27FC236}">
                <a16:creationId xmlns:a16="http://schemas.microsoft.com/office/drawing/2014/main" id="{91C7CBF2-57E6-CA67-BDD2-896117D9061E}"/>
              </a:ext>
            </a:extLst>
          </p:cNvPr>
          <p:cNvSpPr/>
          <p:nvPr/>
        </p:nvSpPr>
        <p:spPr>
          <a:xfrm>
            <a:off x="0" y="2006118"/>
            <a:ext cx="8557301" cy="384798"/>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900" dirty="0">
                <a:solidFill>
                  <a:schemeClr val="tx1">
                    <a:lumMod val="75000"/>
                    <a:lumOff val="25000"/>
                  </a:schemeClr>
                </a:solidFill>
                <a:latin typeface="Arial" panose="020B0604020202020204" pitchFamily="34" charset="0"/>
                <a:cs typeface="Arial" panose="020B0604020202020204" pitchFamily="34" charset="0"/>
              </a:rPr>
              <a:t>Descrição do item aqui</a:t>
            </a:r>
          </a:p>
        </p:txBody>
      </p:sp>
      <p:sp>
        <p:nvSpPr>
          <p:cNvPr id="51" name="Retângulo: Cantos Arredondados 50">
            <a:extLst>
              <a:ext uri="{FF2B5EF4-FFF2-40B4-BE49-F238E27FC236}">
                <a16:creationId xmlns:a16="http://schemas.microsoft.com/office/drawing/2014/main" id="{A1D960E9-D4CD-6FE0-736D-0B17671DBEC7}"/>
              </a:ext>
            </a:extLst>
          </p:cNvPr>
          <p:cNvSpPr/>
          <p:nvPr/>
        </p:nvSpPr>
        <p:spPr>
          <a:xfrm>
            <a:off x="0" y="2547367"/>
            <a:ext cx="8557301" cy="384798"/>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900" dirty="0">
                <a:solidFill>
                  <a:schemeClr val="tx1">
                    <a:lumMod val="75000"/>
                    <a:lumOff val="25000"/>
                  </a:schemeClr>
                </a:solidFill>
                <a:latin typeface="Arial" panose="020B0604020202020204" pitchFamily="34" charset="0"/>
                <a:cs typeface="Arial" panose="020B0604020202020204" pitchFamily="34" charset="0"/>
              </a:rPr>
              <a:t>Descrição do item aqui</a:t>
            </a:r>
          </a:p>
        </p:txBody>
      </p:sp>
      <p:sp>
        <p:nvSpPr>
          <p:cNvPr id="52" name="Retângulo: Cantos Arredondados 51">
            <a:extLst>
              <a:ext uri="{FF2B5EF4-FFF2-40B4-BE49-F238E27FC236}">
                <a16:creationId xmlns:a16="http://schemas.microsoft.com/office/drawing/2014/main" id="{86277FEC-13CA-2C1B-4F4A-BA061A3CE669}"/>
              </a:ext>
            </a:extLst>
          </p:cNvPr>
          <p:cNvSpPr/>
          <p:nvPr/>
        </p:nvSpPr>
        <p:spPr>
          <a:xfrm>
            <a:off x="0" y="3088616"/>
            <a:ext cx="8557301" cy="384798"/>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900" dirty="0">
                <a:solidFill>
                  <a:schemeClr val="tx1">
                    <a:lumMod val="75000"/>
                    <a:lumOff val="25000"/>
                  </a:schemeClr>
                </a:solidFill>
                <a:latin typeface="Arial" panose="020B0604020202020204" pitchFamily="34" charset="0"/>
                <a:cs typeface="Arial" panose="020B0604020202020204" pitchFamily="34" charset="0"/>
              </a:rPr>
              <a:t>Descrição do item aqui</a:t>
            </a:r>
          </a:p>
        </p:txBody>
      </p:sp>
      <p:sp>
        <p:nvSpPr>
          <p:cNvPr id="53" name="Retângulo: Cantos Arredondados 52">
            <a:extLst>
              <a:ext uri="{FF2B5EF4-FFF2-40B4-BE49-F238E27FC236}">
                <a16:creationId xmlns:a16="http://schemas.microsoft.com/office/drawing/2014/main" id="{52331437-5C94-407E-97C2-4392D9D1397D}"/>
              </a:ext>
            </a:extLst>
          </p:cNvPr>
          <p:cNvSpPr/>
          <p:nvPr/>
        </p:nvSpPr>
        <p:spPr>
          <a:xfrm>
            <a:off x="0" y="3629865"/>
            <a:ext cx="8557301" cy="384798"/>
          </a:xfrm>
          <a:prstGeom prst="roundRect">
            <a:avLst>
              <a:gd name="adj" fmla="val 5000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pt-BR" sz="900" dirty="0">
                <a:solidFill>
                  <a:schemeClr val="tx1">
                    <a:lumMod val="75000"/>
                    <a:lumOff val="25000"/>
                  </a:schemeClr>
                </a:solidFill>
                <a:latin typeface="Arial" panose="020B0604020202020204" pitchFamily="34" charset="0"/>
                <a:cs typeface="Arial" panose="020B0604020202020204" pitchFamily="34" charset="0"/>
              </a:rPr>
              <a:t>Descrição do item aqui</a:t>
            </a:r>
          </a:p>
        </p:txBody>
      </p:sp>
      <p:sp>
        <p:nvSpPr>
          <p:cNvPr id="46" name="Retângulo: Cantos Arredondados 45">
            <a:extLst>
              <a:ext uri="{FF2B5EF4-FFF2-40B4-BE49-F238E27FC236}">
                <a16:creationId xmlns:a16="http://schemas.microsoft.com/office/drawing/2014/main" id="{9AED421E-0A88-AB94-6041-3B0CE48D848E}"/>
              </a:ext>
            </a:extLst>
          </p:cNvPr>
          <p:cNvSpPr/>
          <p:nvPr/>
        </p:nvSpPr>
        <p:spPr>
          <a:xfrm>
            <a:off x="347663" y="2006118"/>
            <a:ext cx="3978225" cy="384798"/>
          </a:xfrm>
          <a:prstGeom prst="roundRect">
            <a:avLst>
              <a:gd name="adj" fmla="val 50000"/>
            </a:avLst>
          </a:prstGeom>
          <a:solidFill>
            <a:srgbClr val="26455A"/>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rtlCol="0" anchor="ctr"/>
          <a:lstStyle/>
          <a:p>
            <a:r>
              <a:rPr lang="pt-BR" sz="900" dirty="0">
                <a:latin typeface="Arial" panose="020B0604020202020204" pitchFamily="34" charset="0"/>
                <a:cs typeface="Arial" panose="020B0604020202020204" pitchFamily="34" charset="0"/>
              </a:rPr>
              <a:t>Descrição do item aqui</a:t>
            </a:r>
          </a:p>
        </p:txBody>
      </p:sp>
      <p:sp>
        <p:nvSpPr>
          <p:cNvPr id="47" name="Retângulo: Cantos Arredondados 46">
            <a:extLst>
              <a:ext uri="{FF2B5EF4-FFF2-40B4-BE49-F238E27FC236}">
                <a16:creationId xmlns:a16="http://schemas.microsoft.com/office/drawing/2014/main" id="{5DA970FF-81BD-30CA-B1D6-2CE44AD52316}"/>
              </a:ext>
            </a:extLst>
          </p:cNvPr>
          <p:cNvSpPr/>
          <p:nvPr/>
        </p:nvSpPr>
        <p:spPr>
          <a:xfrm>
            <a:off x="347663" y="2549870"/>
            <a:ext cx="4450923" cy="384798"/>
          </a:xfrm>
          <a:prstGeom prst="roundRect">
            <a:avLst>
              <a:gd name="adj" fmla="val 50000"/>
            </a:avLst>
          </a:prstGeom>
          <a:solidFill>
            <a:srgbClr val="F3EACD"/>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rtlCol="0" anchor="ctr"/>
          <a:lstStyle/>
          <a:p>
            <a:r>
              <a:rPr lang="pt-BR" sz="900" dirty="0">
                <a:solidFill>
                  <a:schemeClr val="accent1"/>
                </a:solidFill>
                <a:latin typeface="Arial" panose="020B0604020202020204" pitchFamily="34" charset="0"/>
                <a:cs typeface="Arial" panose="020B0604020202020204" pitchFamily="34" charset="0"/>
              </a:rPr>
              <a:t>Descrição do item aqui</a:t>
            </a:r>
          </a:p>
        </p:txBody>
      </p:sp>
      <p:sp>
        <p:nvSpPr>
          <p:cNvPr id="48" name="Retângulo: Cantos Arredondados 47">
            <a:extLst>
              <a:ext uri="{FF2B5EF4-FFF2-40B4-BE49-F238E27FC236}">
                <a16:creationId xmlns:a16="http://schemas.microsoft.com/office/drawing/2014/main" id="{38287532-3BE6-68FC-1B7A-8EC82BCF68B0}"/>
              </a:ext>
            </a:extLst>
          </p:cNvPr>
          <p:cNvSpPr/>
          <p:nvPr/>
        </p:nvSpPr>
        <p:spPr>
          <a:xfrm>
            <a:off x="347663" y="3091887"/>
            <a:ext cx="6518582" cy="384798"/>
          </a:xfrm>
          <a:prstGeom prst="roundRect">
            <a:avLst>
              <a:gd name="adj" fmla="val 50000"/>
            </a:avLst>
          </a:prstGeom>
          <a:solidFill>
            <a:srgbClr val="26455A"/>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rtlCol="0" anchor="ctr"/>
          <a:lstStyle/>
          <a:p>
            <a:r>
              <a:rPr lang="pt-BR" sz="900" dirty="0">
                <a:latin typeface="Arial" panose="020B0604020202020204" pitchFamily="34" charset="0"/>
                <a:cs typeface="Arial" panose="020B0604020202020204" pitchFamily="34" charset="0"/>
              </a:rPr>
              <a:t>Descrição do item aqui</a:t>
            </a:r>
          </a:p>
        </p:txBody>
      </p:sp>
      <p:sp>
        <p:nvSpPr>
          <p:cNvPr id="49" name="Retângulo: Cantos Arredondados 48">
            <a:extLst>
              <a:ext uri="{FF2B5EF4-FFF2-40B4-BE49-F238E27FC236}">
                <a16:creationId xmlns:a16="http://schemas.microsoft.com/office/drawing/2014/main" id="{2C5399C0-9A5C-99A4-69E5-FEC5A728547E}"/>
              </a:ext>
            </a:extLst>
          </p:cNvPr>
          <p:cNvSpPr/>
          <p:nvPr/>
        </p:nvSpPr>
        <p:spPr>
          <a:xfrm>
            <a:off x="347663" y="3629865"/>
            <a:ext cx="5296289" cy="384798"/>
          </a:xfrm>
          <a:prstGeom prst="roundRect">
            <a:avLst>
              <a:gd name="adj" fmla="val 50000"/>
            </a:avLst>
          </a:prstGeom>
          <a:solidFill>
            <a:srgbClr val="F3EACD"/>
          </a:solidFill>
          <a:ln>
            <a:noFill/>
          </a:ln>
        </p:spPr>
        <p:style>
          <a:lnRef idx="2">
            <a:schemeClr val="accent1">
              <a:shade val="15000"/>
            </a:schemeClr>
          </a:lnRef>
          <a:fillRef idx="1">
            <a:schemeClr val="accent1"/>
          </a:fillRef>
          <a:effectRef idx="0">
            <a:schemeClr val="accent1"/>
          </a:effectRef>
          <a:fontRef idx="minor">
            <a:schemeClr val="lt1"/>
          </a:fontRef>
        </p:style>
        <p:txBody>
          <a:bodyPr lIns="288000" rtlCol="0" anchor="ctr"/>
          <a:lstStyle/>
          <a:p>
            <a:r>
              <a:rPr lang="pt-BR" sz="900" dirty="0">
                <a:solidFill>
                  <a:schemeClr val="accent1"/>
                </a:solidFill>
                <a:latin typeface="Arial" panose="020B0604020202020204" pitchFamily="34" charset="0"/>
                <a:cs typeface="Arial" panose="020B0604020202020204" pitchFamily="34" charset="0"/>
              </a:rPr>
              <a:t>Descrição do item aqui</a:t>
            </a:r>
          </a:p>
        </p:txBody>
      </p:sp>
      <p:sp>
        <p:nvSpPr>
          <p:cNvPr id="42" name="Retângulo 41">
            <a:extLst>
              <a:ext uri="{FF2B5EF4-FFF2-40B4-BE49-F238E27FC236}">
                <a16:creationId xmlns:a16="http://schemas.microsoft.com/office/drawing/2014/main" id="{190E7353-328B-40E1-0D00-917497FC52E8}"/>
              </a:ext>
            </a:extLst>
          </p:cNvPr>
          <p:cNvSpPr/>
          <p:nvPr/>
        </p:nvSpPr>
        <p:spPr>
          <a:xfrm>
            <a:off x="0" y="0"/>
            <a:ext cx="577629" cy="514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err="1">
              <a:latin typeface="Arial" panose="020B0604020202020204" pitchFamily="34" charset="0"/>
              <a:cs typeface="Arial" panose="020B0604020202020204" pitchFamily="34" charset="0"/>
            </a:endParaRPr>
          </a:p>
        </p:txBody>
      </p:sp>
      <p:sp>
        <p:nvSpPr>
          <p:cNvPr id="54" name="Rectangle 7">
            <a:extLst>
              <a:ext uri="{FF2B5EF4-FFF2-40B4-BE49-F238E27FC236}">
                <a16:creationId xmlns:a16="http://schemas.microsoft.com/office/drawing/2014/main" id="{A5639783-E71C-0479-7656-774ECD27A3D0}"/>
              </a:ext>
            </a:extLst>
          </p:cNvPr>
          <p:cNvSpPr/>
          <p:nvPr/>
        </p:nvSpPr>
        <p:spPr>
          <a:xfrm>
            <a:off x="0" y="4838701"/>
            <a:ext cx="9144000"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55" name="TextBox 3">
            <a:extLst>
              <a:ext uri="{FF2B5EF4-FFF2-40B4-BE49-F238E27FC236}">
                <a16:creationId xmlns:a16="http://schemas.microsoft.com/office/drawing/2014/main" id="{D57BB0FE-A2C8-6798-03FB-547E96D7F776}"/>
              </a:ext>
            </a:extLst>
          </p:cNvPr>
          <p:cNvSpPr txBox="1"/>
          <p:nvPr/>
        </p:nvSpPr>
        <p:spPr>
          <a:xfrm>
            <a:off x="1766562" y="732281"/>
            <a:ext cx="5610877" cy="665673"/>
          </a:xfrm>
          <a:prstGeom prst="rect">
            <a:avLst/>
          </a:prstGeom>
          <a:ln w="12700">
            <a:miter lim="400000"/>
          </a:ln>
        </p:spPr>
        <p:txBody>
          <a:bodyPr wrap="square" lIns="90000" tIns="90000" rIns="90000" bIns="90000" anchor="ctr">
            <a:spAutoFit/>
          </a:bodyPr>
          <a:lstStyle>
            <a:defPPr>
              <a:defRPr lang="en-US"/>
            </a:defPPr>
            <a:lvl1pPr algn="ct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p:txBody>
      </p:sp>
    </p:spTree>
    <p:extLst>
      <p:ext uri="{BB962C8B-B14F-4D97-AF65-F5344CB8AC3E}">
        <p14:creationId xmlns:p14="http://schemas.microsoft.com/office/powerpoint/2010/main" val="4005130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4E3619AF-5C02-AC69-F002-9C8C1AE8180A}"/>
              </a:ext>
            </a:extLst>
          </p:cNvPr>
          <p:cNvSpPr/>
          <p:nvPr/>
        </p:nvSpPr>
        <p:spPr>
          <a:xfrm>
            <a:off x="974249" y="1803605"/>
            <a:ext cx="1620000" cy="162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7" name="Block Arc 6">
            <a:extLst>
              <a:ext uri="{FF2B5EF4-FFF2-40B4-BE49-F238E27FC236}">
                <a16:creationId xmlns:a16="http://schemas.microsoft.com/office/drawing/2014/main" id="{BBDFEE07-EF08-9C0D-C0ED-99FC65FC0C89}"/>
              </a:ext>
            </a:extLst>
          </p:cNvPr>
          <p:cNvSpPr/>
          <p:nvPr/>
        </p:nvSpPr>
        <p:spPr>
          <a:xfrm rot="9980418">
            <a:off x="1095973" y="1953566"/>
            <a:ext cx="1320080" cy="1320080"/>
          </a:xfrm>
          <a:prstGeom prst="blockArc">
            <a:avLst>
              <a:gd name="adj1" fmla="val 16238637"/>
              <a:gd name="adj2" fmla="val 9626413"/>
              <a:gd name="adj3" fmla="val 63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solidFill>
              <a:latin typeface="Arial" panose="020B0604020202020204" pitchFamily="34" charset="0"/>
              <a:cs typeface="Arial" panose="020B0604020202020204" pitchFamily="34" charset="0"/>
            </a:endParaRPr>
          </a:p>
        </p:txBody>
      </p:sp>
      <p:sp>
        <p:nvSpPr>
          <p:cNvPr id="8" name="Block Arc 7">
            <a:extLst>
              <a:ext uri="{FF2B5EF4-FFF2-40B4-BE49-F238E27FC236}">
                <a16:creationId xmlns:a16="http://schemas.microsoft.com/office/drawing/2014/main" id="{C4515C35-18C4-E16E-A2D4-1B39F53430A8}"/>
              </a:ext>
            </a:extLst>
          </p:cNvPr>
          <p:cNvSpPr/>
          <p:nvPr/>
        </p:nvSpPr>
        <p:spPr>
          <a:xfrm>
            <a:off x="1095973" y="1953566"/>
            <a:ext cx="1320080" cy="1320080"/>
          </a:xfrm>
          <a:prstGeom prst="blockArc">
            <a:avLst>
              <a:gd name="adj1" fmla="val 16238637"/>
              <a:gd name="adj2" fmla="val 12346261"/>
              <a:gd name="adj3" fmla="val 64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FFFD8FB-06E4-5B78-6671-01DF0BBD7DA6}"/>
              </a:ext>
            </a:extLst>
          </p:cNvPr>
          <p:cNvSpPr txBox="1"/>
          <p:nvPr/>
        </p:nvSpPr>
        <p:spPr>
          <a:xfrm>
            <a:off x="1334925" y="2364326"/>
            <a:ext cx="842173" cy="461665"/>
          </a:xfrm>
          <a:prstGeom prst="rect">
            <a:avLst/>
          </a:prstGeom>
          <a:noFill/>
        </p:spPr>
        <p:txBody>
          <a:bodyPr wrap="square" rtlCol="0">
            <a:spAutoFit/>
          </a:bodyPr>
          <a:lstStyle/>
          <a:p>
            <a:pPr algn="ctr"/>
            <a:r>
              <a:rPr lang="pt-BR" sz="2400" b="1" dirty="0">
                <a:solidFill>
                  <a:schemeClr val="accent1"/>
                </a:solidFill>
                <a:latin typeface="Arial" panose="020B0604020202020204" pitchFamily="34" charset="0"/>
                <a:ea typeface="Roboto" pitchFamily="2" charset="0"/>
                <a:cs typeface="Arial" panose="020B0604020202020204" pitchFamily="34" charset="0"/>
              </a:rPr>
              <a:t>78%</a:t>
            </a:r>
          </a:p>
        </p:txBody>
      </p:sp>
      <p:sp>
        <p:nvSpPr>
          <p:cNvPr id="10" name="TextBox 9">
            <a:extLst>
              <a:ext uri="{FF2B5EF4-FFF2-40B4-BE49-F238E27FC236}">
                <a16:creationId xmlns:a16="http://schemas.microsoft.com/office/drawing/2014/main" id="{30ED8595-4991-AD5A-618C-88D2B9CC62C0}"/>
              </a:ext>
            </a:extLst>
          </p:cNvPr>
          <p:cNvSpPr txBox="1"/>
          <p:nvPr/>
        </p:nvSpPr>
        <p:spPr>
          <a:xfrm>
            <a:off x="1305397" y="2703703"/>
            <a:ext cx="898247" cy="230832"/>
          </a:xfrm>
          <a:prstGeom prst="rect">
            <a:avLst/>
          </a:prstGeom>
          <a:noFill/>
        </p:spPr>
        <p:txBody>
          <a:bodyPr wrap="square" rtlCol="0">
            <a:spAutoFit/>
          </a:bodyPr>
          <a:lstStyle/>
          <a:p>
            <a:pPr algn="ctr"/>
            <a:r>
              <a:rPr lang="pt-BR" sz="900" dirty="0">
                <a:solidFill>
                  <a:schemeClr val="accent1"/>
                </a:solidFill>
                <a:latin typeface="Arial" panose="020B0604020202020204" pitchFamily="34" charset="0"/>
                <a:ea typeface="Inter Medium" panose="020B0502030000000004" pitchFamily="34" charset="0"/>
                <a:cs typeface="Arial" panose="020B0604020202020204" pitchFamily="34" charset="0"/>
              </a:rPr>
              <a:t>Descrição</a:t>
            </a:r>
          </a:p>
        </p:txBody>
      </p:sp>
      <p:sp>
        <p:nvSpPr>
          <p:cNvPr id="11" name="Oval 10">
            <a:extLst>
              <a:ext uri="{FF2B5EF4-FFF2-40B4-BE49-F238E27FC236}">
                <a16:creationId xmlns:a16="http://schemas.microsoft.com/office/drawing/2014/main" id="{C6E3D111-B847-EA28-5B4B-90771EAEB4EB}"/>
              </a:ext>
            </a:extLst>
          </p:cNvPr>
          <p:cNvSpPr/>
          <p:nvPr/>
        </p:nvSpPr>
        <p:spPr>
          <a:xfrm>
            <a:off x="2857182" y="1816363"/>
            <a:ext cx="1620000" cy="162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12" name="Block Arc 11">
            <a:extLst>
              <a:ext uri="{FF2B5EF4-FFF2-40B4-BE49-F238E27FC236}">
                <a16:creationId xmlns:a16="http://schemas.microsoft.com/office/drawing/2014/main" id="{9494ACB1-BAB6-B270-C427-2CCBC0579E69}"/>
              </a:ext>
            </a:extLst>
          </p:cNvPr>
          <p:cNvSpPr/>
          <p:nvPr/>
        </p:nvSpPr>
        <p:spPr>
          <a:xfrm rot="9980418">
            <a:off x="2978906" y="1966324"/>
            <a:ext cx="1320080" cy="1320080"/>
          </a:xfrm>
          <a:prstGeom prst="blockArc">
            <a:avLst>
              <a:gd name="adj1" fmla="val 16238637"/>
              <a:gd name="adj2" fmla="val 9626413"/>
              <a:gd name="adj3" fmla="val 63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solidFill>
              <a:latin typeface="Arial" panose="020B0604020202020204" pitchFamily="34" charset="0"/>
              <a:cs typeface="Arial" panose="020B0604020202020204" pitchFamily="34" charset="0"/>
            </a:endParaRPr>
          </a:p>
        </p:txBody>
      </p:sp>
      <p:sp>
        <p:nvSpPr>
          <p:cNvPr id="13" name="Block Arc 12">
            <a:extLst>
              <a:ext uri="{FF2B5EF4-FFF2-40B4-BE49-F238E27FC236}">
                <a16:creationId xmlns:a16="http://schemas.microsoft.com/office/drawing/2014/main" id="{3328850D-6EB6-9E7F-62F4-08052AEC1A7B}"/>
              </a:ext>
            </a:extLst>
          </p:cNvPr>
          <p:cNvSpPr/>
          <p:nvPr/>
        </p:nvSpPr>
        <p:spPr>
          <a:xfrm>
            <a:off x="2978906" y="1966324"/>
            <a:ext cx="1320080" cy="1320080"/>
          </a:xfrm>
          <a:prstGeom prst="blockArc">
            <a:avLst>
              <a:gd name="adj1" fmla="val 16238637"/>
              <a:gd name="adj2" fmla="val 13395975"/>
              <a:gd name="adj3" fmla="val 63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5448EE1-D4C6-92E9-963C-F9379B13711F}"/>
              </a:ext>
            </a:extLst>
          </p:cNvPr>
          <p:cNvSpPr txBox="1"/>
          <p:nvPr/>
        </p:nvSpPr>
        <p:spPr>
          <a:xfrm>
            <a:off x="3217859" y="2377083"/>
            <a:ext cx="842173" cy="461665"/>
          </a:xfrm>
          <a:prstGeom prst="rect">
            <a:avLst/>
          </a:prstGeom>
          <a:noFill/>
        </p:spPr>
        <p:txBody>
          <a:bodyPr wrap="square" rtlCol="0">
            <a:spAutoFit/>
          </a:bodyPr>
          <a:lstStyle/>
          <a:p>
            <a:pPr algn="ctr"/>
            <a:r>
              <a:rPr lang="pt-BR" sz="2400" b="1" dirty="0">
                <a:solidFill>
                  <a:schemeClr val="accent1"/>
                </a:solidFill>
                <a:latin typeface="Arial" panose="020B0604020202020204" pitchFamily="34" charset="0"/>
                <a:ea typeface="Roboto" pitchFamily="2" charset="0"/>
                <a:cs typeface="Arial" panose="020B0604020202020204" pitchFamily="34" charset="0"/>
              </a:rPr>
              <a:t>86%</a:t>
            </a:r>
          </a:p>
        </p:txBody>
      </p:sp>
      <p:sp>
        <p:nvSpPr>
          <p:cNvPr id="15" name="TextBox 14">
            <a:extLst>
              <a:ext uri="{FF2B5EF4-FFF2-40B4-BE49-F238E27FC236}">
                <a16:creationId xmlns:a16="http://schemas.microsoft.com/office/drawing/2014/main" id="{9E032C59-F681-A9FE-3997-3A8479BF2DA2}"/>
              </a:ext>
            </a:extLst>
          </p:cNvPr>
          <p:cNvSpPr txBox="1"/>
          <p:nvPr/>
        </p:nvSpPr>
        <p:spPr>
          <a:xfrm>
            <a:off x="3188331" y="2716460"/>
            <a:ext cx="898247" cy="230832"/>
          </a:xfrm>
          <a:prstGeom prst="rect">
            <a:avLst/>
          </a:prstGeom>
          <a:noFill/>
        </p:spPr>
        <p:txBody>
          <a:bodyPr wrap="square" rtlCol="0">
            <a:spAutoFit/>
          </a:bodyPr>
          <a:lstStyle/>
          <a:p>
            <a:pPr algn="ctr"/>
            <a:r>
              <a:rPr lang="pt-BR" sz="900" dirty="0">
                <a:solidFill>
                  <a:schemeClr val="accent1"/>
                </a:solidFill>
                <a:latin typeface="Arial" panose="020B0604020202020204" pitchFamily="34" charset="0"/>
                <a:ea typeface="Inter Medium" panose="020B0502030000000004" pitchFamily="34" charset="0"/>
                <a:cs typeface="Arial" panose="020B0604020202020204" pitchFamily="34" charset="0"/>
              </a:rPr>
              <a:t>Descrição</a:t>
            </a:r>
          </a:p>
        </p:txBody>
      </p:sp>
      <p:sp>
        <p:nvSpPr>
          <p:cNvPr id="16" name="Oval 15">
            <a:extLst>
              <a:ext uri="{FF2B5EF4-FFF2-40B4-BE49-F238E27FC236}">
                <a16:creationId xmlns:a16="http://schemas.microsoft.com/office/drawing/2014/main" id="{5E1E21A5-428A-BC1A-2B59-EBC7DDD1A81D}"/>
              </a:ext>
            </a:extLst>
          </p:cNvPr>
          <p:cNvSpPr/>
          <p:nvPr/>
        </p:nvSpPr>
        <p:spPr>
          <a:xfrm>
            <a:off x="4740116" y="1787153"/>
            <a:ext cx="1620000" cy="162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17" name="Block Arc 16">
            <a:extLst>
              <a:ext uri="{FF2B5EF4-FFF2-40B4-BE49-F238E27FC236}">
                <a16:creationId xmlns:a16="http://schemas.microsoft.com/office/drawing/2014/main" id="{E22B54A3-1C7B-8830-09CF-9356B9CE0F8F}"/>
              </a:ext>
            </a:extLst>
          </p:cNvPr>
          <p:cNvSpPr/>
          <p:nvPr/>
        </p:nvSpPr>
        <p:spPr>
          <a:xfrm rot="9980418">
            <a:off x="4861840" y="1937113"/>
            <a:ext cx="1320080" cy="1320080"/>
          </a:xfrm>
          <a:prstGeom prst="blockArc">
            <a:avLst>
              <a:gd name="adj1" fmla="val 16238637"/>
              <a:gd name="adj2" fmla="val 9626413"/>
              <a:gd name="adj3" fmla="val 63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solidFill>
              <a:latin typeface="Arial" panose="020B0604020202020204" pitchFamily="34" charset="0"/>
              <a:cs typeface="Arial" panose="020B0604020202020204" pitchFamily="34" charset="0"/>
            </a:endParaRPr>
          </a:p>
        </p:txBody>
      </p:sp>
      <p:sp>
        <p:nvSpPr>
          <p:cNvPr id="18" name="Block Arc 17">
            <a:extLst>
              <a:ext uri="{FF2B5EF4-FFF2-40B4-BE49-F238E27FC236}">
                <a16:creationId xmlns:a16="http://schemas.microsoft.com/office/drawing/2014/main" id="{BC87C7F7-4144-E1CA-90F6-F089CC1944A3}"/>
              </a:ext>
            </a:extLst>
          </p:cNvPr>
          <p:cNvSpPr/>
          <p:nvPr/>
        </p:nvSpPr>
        <p:spPr>
          <a:xfrm>
            <a:off x="4861840" y="1937113"/>
            <a:ext cx="1320080" cy="1320080"/>
          </a:xfrm>
          <a:prstGeom prst="blockArc">
            <a:avLst>
              <a:gd name="adj1" fmla="val 16238637"/>
              <a:gd name="adj2" fmla="val 14123622"/>
              <a:gd name="adj3" fmla="val 641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C288D89-EF9A-13FD-D818-4A687DC120A0}"/>
              </a:ext>
            </a:extLst>
          </p:cNvPr>
          <p:cNvSpPr txBox="1"/>
          <p:nvPr/>
        </p:nvSpPr>
        <p:spPr>
          <a:xfrm>
            <a:off x="5100792" y="2347873"/>
            <a:ext cx="842173" cy="461665"/>
          </a:xfrm>
          <a:prstGeom prst="rect">
            <a:avLst/>
          </a:prstGeom>
          <a:noFill/>
        </p:spPr>
        <p:txBody>
          <a:bodyPr wrap="square" rtlCol="0">
            <a:spAutoFit/>
          </a:bodyPr>
          <a:lstStyle/>
          <a:p>
            <a:pPr algn="ctr"/>
            <a:r>
              <a:rPr lang="pt-BR" sz="2400" b="1" dirty="0">
                <a:solidFill>
                  <a:schemeClr val="accent1"/>
                </a:solidFill>
                <a:latin typeface="Arial" panose="020B0604020202020204" pitchFamily="34" charset="0"/>
                <a:ea typeface="Roboto" pitchFamily="2" charset="0"/>
                <a:cs typeface="Arial" panose="020B0604020202020204" pitchFamily="34" charset="0"/>
              </a:rPr>
              <a:t>89%</a:t>
            </a:r>
          </a:p>
        </p:txBody>
      </p:sp>
      <p:sp>
        <p:nvSpPr>
          <p:cNvPr id="20" name="TextBox 19">
            <a:extLst>
              <a:ext uri="{FF2B5EF4-FFF2-40B4-BE49-F238E27FC236}">
                <a16:creationId xmlns:a16="http://schemas.microsoft.com/office/drawing/2014/main" id="{5C60F37E-475F-7AC5-78D5-2C283303700B}"/>
              </a:ext>
            </a:extLst>
          </p:cNvPr>
          <p:cNvSpPr txBox="1"/>
          <p:nvPr/>
        </p:nvSpPr>
        <p:spPr>
          <a:xfrm>
            <a:off x="5071264" y="2687250"/>
            <a:ext cx="898247" cy="230832"/>
          </a:xfrm>
          <a:prstGeom prst="rect">
            <a:avLst/>
          </a:prstGeom>
          <a:noFill/>
        </p:spPr>
        <p:txBody>
          <a:bodyPr wrap="square" rtlCol="0">
            <a:spAutoFit/>
          </a:bodyPr>
          <a:lstStyle/>
          <a:p>
            <a:pPr algn="ctr"/>
            <a:r>
              <a:rPr lang="pt-BR" sz="900" dirty="0">
                <a:solidFill>
                  <a:schemeClr val="accent1"/>
                </a:solidFill>
                <a:latin typeface="Arial" panose="020B0604020202020204" pitchFamily="34" charset="0"/>
                <a:ea typeface="Inter Medium" panose="020B0502030000000004" pitchFamily="34" charset="0"/>
                <a:cs typeface="Arial" panose="020B0604020202020204" pitchFamily="34" charset="0"/>
              </a:rPr>
              <a:t>Descrição</a:t>
            </a:r>
          </a:p>
        </p:txBody>
      </p:sp>
      <p:sp>
        <p:nvSpPr>
          <p:cNvPr id="21" name="Oval 20">
            <a:extLst>
              <a:ext uri="{FF2B5EF4-FFF2-40B4-BE49-F238E27FC236}">
                <a16:creationId xmlns:a16="http://schemas.microsoft.com/office/drawing/2014/main" id="{0004C397-67F6-C83E-2065-7609E328CA7A}"/>
              </a:ext>
            </a:extLst>
          </p:cNvPr>
          <p:cNvSpPr/>
          <p:nvPr/>
        </p:nvSpPr>
        <p:spPr>
          <a:xfrm>
            <a:off x="6594812" y="1799910"/>
            <a:ext cx="1620000" cy="1620000"/>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22" name="Block Arc 21">
            <a:extLst>
              <a:ext uri="{FF2B5EF4-FFF2-40B4-BE49-F238E27FC236}">
                <a16:creationId xmlns:a16="http://schemas.microsoft.com/office/drawing/2014/main" id="{C3360E88-23C3-6D95-3082-1C07780EAE58}"/>
              </a:ext>
            </a:extLst>
          </p:cNvPr>
          <p:cNvSpPr/>
          <p:nvPr/>
        </p:nvSpPr>
        <p:spPr>
          <a:xfrm rot="9980418">
            <a:off x="6744773" y="1949871"/>
            <a:ext cx="1320080" cy="1320080"/>
          </a:xfrm>
          <a:prstGeom prst="blockArc">
            <a:avLst>
              <a:gd name="adj1" fmla="val 16238637"/>
              <a:gd name="adj2" fmla="val 9626413"/>
              <a:gd name="adj3" fmla="val 639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solidFill>
              <a:latin typeface="Arial" panose="020B0604020202020204" pitchFamily="34" charset="0"/>
              <a:cs typeface="Arial" panose="020B0604020202020204" pitchFamily="34" charset="0"/>
            </a:endParaRPr>
          </a:p>
        </p:txBody>
      </p:sp>
      <p:sp>
        <p:nvSpPr>
          <p:cNvPr id="23" name="Block Arc 22">
            <a:extLst>
              <a:ext uri="{FF2B5EF4-FFF2-40B4-BE49-F238E27FC236}">
                <a16:creationId xmlns:a16="http://schemas.microsoft.com/office/drawing/2014/main" id="{77D0D918-E56B-65CC-C50D-7430B1CE386C}"/>
              </a:ext>
            </a:extLst>
          </p:cNvPr>
          <p:cNvSpPr/>
          <p:nvPr/>
        </p:nvSpPr>
        <p:spPr>
          <a:xfrm>
            <a:off x="6744773" y="1949871"/>
            <a:ext cx="1320080" cy="1320080"/>
          </a:xfrm>
          <a:prstGeom prst="blockArc">
            <a:avLst>
              <a:gd name="adj1" fmla="val 16238637"/>
              <a:gd name="adj2" fmla="val 14806312"/>
              <a:gd name="adj3" fmla="val 64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80D24309-0535-633B-8AB9-5FEA398CE0B1}"/>
              </a:ext>
            </a:extLst>
          </p:cNvPr>
          <p:cNvSpPr txBox="1"/>
          <p:nvPr/>
        </p:nvSpPr>
        <p:spPr>
          <a:xfrm>
            <a:off x="6983726" y="2360631"/>
            <a:ext cx="842173" cy="461665"/>
          </a:xfrm>
          <a:prstGeom prst="rect">
            <a:avLst/>
          </a:prstGeom>
          <a:noFill/>
        </p:spPr>
        <p:txBody>
          <a:bodyPr wrap="square" rtlCol="0">
            <a:spAutoFit/>
          </a:bodyPr>
          <a:lstStyle/>
          <a:p>
            <a:pPr algn="ctr"/>
            <a:r>
              <a:rPr lang="pt-BR" sz="2400" b="1" dirty="0">
                <a:solidFill>
                  <a:schemeClr val="accent1"/>
                </a:solidFill>
                <a:latin typeface="Arial" panose="020B0604020202020204" pitchFamily="34" charset="0"/>
                <a:ea typeface="Roboto" pitchFamily="2" charset="0"/>
                <a:cs typeface="Arial" panose="020B0604020202020204" pitchFamily="34" charset="0"/>
              </a:rPr>
              <a:t>94%</a:t>
            </a:r>
          </a:p>
        </p:txBody>
      </p:sp>
      <p:sp>
        <p:nvSpPr>
          <p:cNvPr id="25" name="TextBox 24">
            <a:extLst>
              <a:ext uri="{FF2B5EF4-FFF2-40B4-BE49-F238E27FC236}">
                <a16:creationId xmlns:a16="http://schemas.microsoft.com/office/drawing/2014/main" id="{61D364D4-9308-D475-2079-DB5E7822885D}"/>
              </a:ext>
            </a:extLst>
          </p:cNvPr>
          <p:cNvSpPr txBox="1"/>
          <p:nvPr/>
        </p:nvSpPr>
        <p:spPr>
          <a:xfrm>
            <a:off x="6954198" y="2700008"/>
            <a:ext cx="898247" cy="230832"/>
          </a:xfrm>
          <a:prstGeom prst="rect">
            <a:avLst/>
          </a:prstGeom>
          <a:noFill/>
        </p:spPr>
        <p:txBody>
          <a:bodyPr wrap="square" rtlCol="0">
            <a:spAutoFit/>
          </a:bodyPr>
          <a:lstStyle/>
          <a:p>
            <a:pPr algn="ctr"/>
            <a:r>
              <a:rPr lang="pt-BR" sz="900" dirty="0">
                <a:solidFill>
                  <a:schemeClr val="accent1"/>
                </a:solidFill>
                <a:latin typeface="Arial" panose="020B0604020202020204" pitchFamily="34" charset="0"/>
                <a:ea typeface="Inter Medium" panose="020B0502030000000004" pitchFamily="34" charset="0"/>
                <a:cs typeface="Arial" panose="020B0604020202020204" pitchFamily="34" charset="0"/>
              </a:rPr>
              <a:t>Descrição</a:t>
            </a:r>
          </a:p>
        </p:txBody>
      </p:sp>
      <p:sp>
        <p:nvSpPr>
          <p:cNvPr id="26" name="TextBox 25">
            <a:extLst>
              <a:ext uri="{FF2B5EF4-FFF2-40B4-BE49-F238E27FC236}">
                <a16:creationId xmlns:a16="http://schemas.microsoft.com/office/drawing/2014/main" id="{78A8ADC1-A945-C438-4980-21BC929DD0A2}"/>
              </a:ext>
            </a:extLst>
          </p:cNvPr>
          <p:cNvSpPr txBox="1"/>
          <p:nvPr/>
        </p:nvSpPr>
        <p:spPr>
          <a:xfrm>
            <a:off x="903002" y="3613023"/>
            <a:ext cx="1703038" cy="707886"/>
          </a:xfrm>
          <a:prstGeom prst="rect">
            <a:avLst/>
          </a:prstGeom>
          <a:noFill/>
        </p:spPr>
        <p:txBody>
          <a:bodyPr wrap="square" rtlCol="0">
            <a:spAutoFit/>
          </a:bodyPr>
          <a:lstStyle/>
          <a:p>
            <a:pPr algn="ctr"/>
            <a:r>
              <a:rPr lang="pt-BR" sz="800" dirty="0">
                <a:latin typeface="Arial" panose="020B0604020202020204" pitchFamily="34" charset="0"/>
                <a:cs typeface="Arial" panose="020B0604020202020204" pitchFamily="34" charset="0"/>
              </a:rPr>
              <a:t>Descrição do item aqui descrição do item aqui descrição do item aqui descrição do item aqui descrição do item aqui descrição do item aqui descrição do item</a:t>
            </a:r>
          </a:p>
        </p:txBody>
      </p:sp>
      <p:sp>
        <p:nvSpPr>
          <p:cNvPr id="2" name="Rectangle 7">
            <a:extLst>
              <a:ext uri="{FF2B5EF4-FFF2-40B4-BE49-F238E27FC236}">
                <a16:creationId xmlns:a16="http://schemas.microsoft.com/office/drawing/2014/main" id="{EBDD44AA-F74E-0064-1F68-B8110E417356}"/>
              </a:ext>
            </a:extLst>
          </p:cNvPr>
          <p:cNvSpPr/>
          <p:nvPr/>
        </p:nvSpPr>
        <p:spPr>
          <a:xfrm>
            <a:off x="0" y="4838701"/>
            <a:ext cx="9144000"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33" name="TextBox 25">
            <a:extLst>
              <a:ext uri="{FF2B5EF4-FFF2-40B4-BE49-F238E27FC236}">
                <a16:creationId xmlns:a16="http://schemas.microsoft.com/office/drawing/2014/main" id="{3D2F56A2-9D47-6672-B436-A9FADB2B711D}"/>
              </a:ext>
            </a:extLst>
          </p:cNvPr>
          <p:cNvSpPr txBox="1"/>
          <p:nvPr/>
        </p:nvSpPr>
        <p:spPr>
          <a:xfrm>
            <a:off x="2785935" y="3613023"/>
            <a:ext cx="1703038" cy="707886"/>
          </a:xfrm>
          <a:prstGeom prst="rect">
            <a:avLst/>
          </a:prstGeom>
          <a:noFill/>
        </p:spPr>
        <p:txBody>
          <a:bodyPr wrap="square" rtlCol="0">
            <a:spAutoFit/>
          </a:bodyPr>
          <a:lstStyle/>
          <a:p>
            <a:pPr algn="ctr"/>
            <a:r>
              <a:rPr lang="pt-BR" sz="800" dirty="0">
                <a:latin typeface="Arial" panose="020B0604020202020204" pitchFamily="34" charset="0"/>
                <a:cs typeface="Arial" panose="020B0604020202020204" pitchFamily="34" charset="0"/>
              </a:rPr>
              <a:t>Descrição do item aqui descrição do item aqui descrição do item aqui descrição do item aqui descrição do item aqui descrição do item aqui descrição do item</a:t>
            </a:r>
          </a:p>
        </p:txBody>
      </p:sp>
      <p:sp>
        <p:nvSpPr>
          <p:cNvPr id="34" name="TextBox 25">
            <a:extLst>
              <a:ext uri="{FF2B5EF4-FFF2-40B4-BE49-F238E27FC236}">
                <a16:creationId xmlns:a16="http://schemas.microsoft.com/office/drawing/2014/main" id="{10C2F31F-44CA-BAE6-A5D5-CDF7CCB22548}"/>
              </a:ext>
            </a:extLst>
          </p:cNvPr>
          <p:cNvSpPr txBox="1"/>
          <p:nvPr/>
        </p:nvSpPr>
        <p:spPr>
          <a:xfrm>
            <a:off x="4668868" y="3613023"/>
            <a:ext cx="1703038" cy="707886"/>
          </a:xfrm>
          <a:prstGeom prst="rect">
            <a:avLst/>
          </a:prstGeom>
          <a:noFill/>
        </p:spPr>
        <p:txBody>
          <a:bodyPr wrap="square" rtlCol="0">
            <a:spAutoFit/>
          </a:bodyPr>
          <a:lstStyle/>
          <a:p>
            <a:pPr algn="ctr"/>
            <a:r>
              <a:rPr lang="pt-BR" sz="800" dirty="0">
                <a:latin typeface="Arial" panose="020B0604020202020204" pitchFamily="34" charset="0"/>
                <a:cs typeface="Arial" panose="020B0604020202020204" pitchFamily="34" charset="0"/>
              </a:rPr>
              <a:t>Descrição do item aqui descrição do item aqui descrição do item aqui descrição do item aqui descrição do item aqui descrição do item aqui descrição do item</a:t>
            </a:r>
          </a:p>
        </p:txBody>
      </p:sp>
      <p:sp>
        <p:nvSpPr>
          <p:cNvPr id="35" name="TextBox 25">
            <a:extLst>
              <a:ext uri="{FF2B5EF4-FFF2-40B4-BE49-F238E27FC236}">
                <a16:creationId xmlns:a16="http://schemas.microsoft.com/office/drawing/2014/main" id="{67304EEC-2DA1-1B24-7066-958EACBBECF4}"/>
              </a:ext>
            </a:extLst>
          </p:cNvPr>
          <p:cNvSpPr txBox="1"/>
          <p:nvPr/>
        </p:nvSpPr>
        <p:spPr>
          <a:xfrm>
            <a:off x="6551802" y="3613023"/>
            <a:ext cx="1703038" cy="707886"/>
          </a:xfrm>
          <a:prstGeom prst="rect">
            <a:avLst/>
          </a:prstGeom>
          <a:noFill/>
        </p:spPr>
        <p:txBody>
          <a:bodyPr wrap="square" rtlCol="0">
            <a:spAutoFit/>
          </a:bodyPr>
          <a:lstStyle/>
          <a:p>
            <a:pPr algn="ctr"/>
            <a:r>
              <a:rPr lang="pt-BR" sz="800" dirty="0">
                <a:latin typeface="Arial" panose="020B0604020202020204" pitchFamily="34" charset="0"/>
                <a:cs typeface="Arial" panose="020B0604020202020204" pitchFamily="34" charset="0"/>
              </a:rPr>
              <a:t>Descrição do item aqui descrição do item aqui descrição do item aqui descrição do item aqui descrição do item aqui descrição do item aqui descrição do item</a:t>
            </a:r>
          </a:p>
        </p:txBody>
      </p:sp>
      <p:sp>
        <p:nvSpPr>
          <p:cNvPr id="36" name="TextBox 3">
            <a:extLst>
              <a:ext uri="{FF2B5EF4-FFF2-40B4-BE49-F238E27FC236}">
                <a16:creationId xmlns:a16="http://schemas.microsoft.com/office/drawing/2014/main" id="{6D492EE0-BDC7-84E5-D330-4637BFE1C413}"/>
              </a:ext>
            </a:extLst>
          </p:cNvPr>
          <p:cNvSpPr txBox="1"/>
          <p:nvPr/>
        </p:nvSpPr>
        <p:spPr>
          <a:xfrm>
            <a:off x="1766562" y="732281"/>
            <a:ext cx="5610877" cy="665673"/>
          </a:xfrm>
          <a:prstGeom prst="rect">
            <a:avLst/>
          </a:prstGeom>
          <a:ln w="12700">
            <a:miter lim="400000"/>
          </a:ln>
        </p:spPr>
        <p:txBody>
          <a:bodyPr wrap="square" lIns="90000" tIns="90000" rIns="90000" bIns="90000" anchor="ctr">
            <a:spAutoFit/>
          </a:bodyPr>
          <a:lstStyle>
            <a:defPPr>
              <a:defRPr lang="en-US"/>
            </a:defPPr>
            <a:lvl1pPr algn="ct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p:txBody>
      </p:sp>
    </p:spTree>
    <p:extLst>
      <p:ext uri="{BB962C8B-B14F-4D97-AF65-F5344CB8AC3E}">
        <p14:creationId xmlns:p14="http://schemas.microsoft.com/office/powerpoint/2010/main" val="6528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CF96346D-7D61-9025-0EA8-97FD25AA319F}"/>
              </a:ext>
            </a:extLst>
          </p:cNvPr>
          <p:cNvSpPr>
            <a:spLocks noGrp="1"/>
          </p:cNvSpPr>
          <p:nvPr>
            <p:ph type="pic" sz="quarter" idx="12"/>
          </p:nvPr>
        </p:nvSpPr>
        <p:spPr/>
        <p:txBody>
          <a:bodyPr/>
          <a:lstStyle/>
          <a:p>
            <a:endParaRPr lang="pt-BR"/>
          </a:p>
        </p:txBody>
      </p:sp>
      <p:sp>
        <p:nvSpPr>
          <p:cNvPr id="56" name="Rectangle 55">
            <a:extLst>
              <a:ext uri="{FF2B5EF4-FFF2-40B4-BE49-F238E27FC236}">
                <a16:creationId xmlns:a16="http://schemas.microsoft.com/office/drawing/2014/main" id="{2733973E-3FB6-17C9-2313-9B7940F70F9A}"/>
              </a:ext>
            </a:extLst>
          </p:cNvPr>
          <p:cNvSpPr/>
          <p:nvPr/>
        </p:nvSpPr>
        <p:spPr>
          <a:xfrm>
            <a:off x="3482432" y="857529"/>
            <a:ext cx="5661566" cy="359007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ED02F8F7-D2B3-35FF-F854-3AF162AB5CD6}"/>
              </a:ext>
            </a:extLst>
          </p:cNvPr>
          <p:cNvSpPr/>
          <p:nvPr/>
        </p:nvSpPr>
        <p:spPr>
          <a:xfrm>
            <a:off x="4113474" y="695894"/>
            <a:ext cx="1706301"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accent1"/>
                </a:solidFill>
                <a:latin typeface="Arial" panose="020B0604020202020204" pitchFamily="34" charset="0"/>
                <a:cs typeface="Arial" panose="020B0604020202020204" pitchFamily="34" charset="0"/>
              </a:rPr>
              <a:t>Índice</a:t>
            </a:r>
            <a:endParaRPr lang="pt-BR" sz="1000" b="1" dirty="0">
              <a:solidFill>
                <a:schemeClr val="accent1"/>
              </a:solidFill>
              <a:latin typeface="Arial" panose="020B0604020202020204" pitchFamily="34" charset="0"/>
              <a:cs typeface="Arial" panose="020B0604020202020204" pitchFamily="34" charset="0"/>
            </a:endParaRPr>
          </a:p>
        </p:txBody>
      </p:sp>
      <p:sp>
        <p:nvSpPr>
          <p:cNvPr id="29" name="CaixaDeTexto 28">
            <a:extLst>
              <a:ext uri="{FF2B5EF4-FFF2-40B4-BE49-F238E27FC236}">
                <a16:creationId xmlns:a16="http://schemas.microsoft.com/office/drawing/2014/main" id="{2F4CD1BE-60FB-96AD-07C8-531EE4ADAF5F}"/>
              </a:ext>
            </a:extLst>
          </p:cNvPr>
          <p:cNvSpPr txBox="1"/>
          <p:nvPr/>
        </p:nvSpPr>
        <p:spPr>
          <a:xfrm>
            <a:off x="3882481" y="1565945"/>
            <a:ext cx="2785019" cy="2262671"/>
          </a:xfrm>
          <a:prstGeom prst="rect">
            <a:avLst/>
          </a:prstGeom>
          <a:noFill/>
        </p:spPr>
        <p:txBody>
          <a:bodyPr wrap="square">
            <a:spAutoFit/>
          </a:bodyPr>
          <a:lstStyle/>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Introdução</a:t>
            </a:r>
          </a:p>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Problema</a:t>
            </a:r>
          </a:p>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Revisão da Literatura</a:t>
            </a:r>
          </a:p>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Teórica</a:t>
            </a:r>
          </a:p>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Objetivos</a:t>
            </a:r>
          </a:p>
          <a:p>
            <a:pPr marL="342900" indent="-342900">
              <a:lnSpc>
                <a:spcPct val="150000"/>
              </a:lnSpc>
              <a:buFont typeface="+mj-lt"/>
              <a:buAutoNum type="arabicPeriod"/>
            </a:pPr>
            <a:r>
              <a:rPr lang="pt-BR" sz="1600" b="0" i="0" dirty="0">
                <a:solidFill>
                  <a:schemeClr val="bg1"/>
                </a:solidFill>
                <a:effectLst/>
                <a:latin typeface="Arial" panose="020B0604020202020204" pitchFamily="34" charset="0"/>
                <a:cs typeface="Arial" panose="020B0604020202020204" pitchFamily="34" charset="0"/>
              </a:rPr>
              <a:t>Hipótese</a:t>
            </a:r>
          </a:p>
        </p:txBody>
      </p:sp>
      <p:sp>
        <p:nvSpPr>
          <p:cNvPr id="30" name="CaixaDeTexto 29">
            <a:extLst>
              <a:ext uri="{FF2B5EF4-FFF2-40B4-BE49-F238E27FC236}">
                <a16:creationId xmlns:a16="http://schemas.microsoft.com/office/drawing/2014/main" id="{CE590B7B-CC51-E064-63D6-886F01EEB671}"/>
              </a:ext>
            </a:extLst>
          </p:cNvPr>
          <p:cNvSpPr txBox="1"/>
          <p:nvPr/>
        </p:nvSpPr>
        <p:spPr>
          <a:xfrm>
            <a:off x="6520906" y="1565945"/>
            <a:ext cx="2289719" cy="2262671"/>
          </a:xfrm>
          <a:prstGeom prst="rect">
            <a:avLst/>
          </a:prstGeom>
          <a:noFill/>
        </p:spPr>
        <p:txBody>
          <a:bodyPr wrap="square">
            <a:spAutoFit/>
          </a:bodyPr>
          <a:lstStyle/>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Implementação</a:t>
            </a:r>
          </a:p>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Resultados</a:t>
            </a:r>
          </a:p>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Análise</a:t>
            </a:r>
          </a:p>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Metodologia</a:t>
            </a:r>
          </a:p>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Conclusão</a:t>
            </a:r>
          </a:p>
          <a:p>
            <a:pPr marL="342900" indent="-342900">
              <a:lnSpc>
                <a:spcPct val="150000"/>
              </a:lnSpc>
              <a:buFont typeface="+mj-lt"/>
              <a:buAutoNum type="arabicPeriod" startAt="7"/>
            </a:pPr>
            <a:r>
              <a:rPr lang="pt-BR" sz="1600" b="0" i="0" dirty="0">
                <a:solidFill>
                  <a:schemeClr val="bg1"/>
                </a:solidFill>
                <a:effectLst/>
                <a:latin typeface="Arial" panose="020B0604020202020204" pitchFamily="34" charset="0"/>
                <a:cs typeface="Arial" panose="020B0604020202020204" pitchFamily="34" charset="0"/>
              </a:rPr>
              <a:t>Recomendação</a:t>
            </a:r>
          </a:p>
        </p:txBody>
      </p:sp>
    </p:spTree>
    <p:extLst>
      <p:ext uri="{BB962C8B-B14F-4D97-AF65-F5344CB8AC3E}">
        <p14:creationId xmlns:p14="http://schemas.microsoft.com/office/powerpoint/2010/main" val="170694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11B12F7A-7379-5552-12B7-715C32B10F42}"/>
              </a:ext>
            </a:extLst>
          </p:cNvPr>
          <p:cNvSpPr>
            <a:spLocks noGrp="1"/>
          </p:cNvSpPr>
          <p:nvPr>
            <p:ph type="pic" sz="quarter" idx="11"/>
          </p:nvPr>
        </p:nvSpPr>
        <p:spPr/>
        <p:txBody>
          <a:bodyPr/>
          <a:lstStyle/>
          <a:p>
            <a:endParaRPr lang="pt-BR"/>
          </a:p>
        </p:txBody>
      </p:sp>
      <p:sp>
        <p:nvSpPr>
          <p:cNvPr id="11" name="Espaço Reservado para Imagem 10">
            <a:extLst>
              <a:ext uri="{FF2B5EF4-FFF2-40B4-BE49-F238E27FC236}">
                <a16:creationId xmlns:a16="http://schemas.microsoft.com/office/drawing/2014/main" id="{F6B38311-EAB4-D93B-CF05-B75F0B443E00}"/>
              </a:ext>
            </a:extLst>
          </p:cNvPr>
          <p:cNvSpPr>
            <a:spLocks noGrp="1"/>
          </p:cNvSpPr>
          <p:nvPr>
            <p:ph type="pic" sz="quarter" idx="18"/>
          </p:nvPr>
        </p:nvSpPr>
        <p:spPr/>
        <p:txBody>
          <a:bodyPr/>
          <a:lstStyle/>
          <a:p>
            <a:endParaRPr lang="pt-BR"/>
          </a:p>
        </p:txBody>
      </p:sp>
      <p:sp>
        <p:nvSpPr>
          <p:cNvPr id="13" name="Espaço Reservado para Imagem 12">
            <a:extLst>
              <a:ext uri="{FF2B5EF4-FFF2-40B4-BE49-F238E27FC236}">
                <a16:creationId xmlns:a16="http://schemas.microsoft.com/office/drawing/2014/main" id="{64F83927-BD74-4CED-E567-B1D04011CABD}"/>
              </a:ext>
            </a:extLst>
          </p:cNvPr>
          <p:cNvSpPr>
            <a:spLocks noGrp="1"/>
          </p:cNvSpPr>
          <p:nvPr>
            <p:ph type="pic" sz="quarter" idx="19"/>
          </p:nvPr>
        </p:nvSpPr>
        <p:spPr/>
        <p:txBody>
          <a:bodyPr/>
          <a:lstStyle/>
          <a:p>
            <a:endParaRPr lang="pt-BR"/>
          </a:p>
        </p:txBody>
      </p:sp>
      <p:sp>
        <p:nvSpPr>
          <p:cNvPr id="14" name="Espaço Reservado para Imagem 13">
            <a:extLst>
              <a:ext uri="{FF2B5EF4-FFF2-40B4-BE49-F238E27FC236}">
                <a16:creationId xmlns:a16="http://schemas.microsoft.com/office/drawing/2014/main" id="{C3D1AA24-1FD8-04B3-2E52-29C9F4A81761}"/>
              </a:ext>
            </a:extLst>
          </p:cNvPr>
          <p:cNvSpPr>
            <a:spLocks noGrp="1"/>
          </p:cNvSpPr>
          <p:nvPr>
            <p:ph type="pic" sz="quarter" idx="20"/>
          </p:nvPr>
        </p:nvSpPr>
        <p:spPr/>
        <p:txBody>
          <a:bodyPr/>
          <a:lstStyle/>
          <a:p>
            <a:endParaRPr lang="pt-BR"/>
          </a:p>
        </p:txBody>
      </p:sp>
      <p:sp>
        <p:nvSpPr>
          <p:cNvPr id="9" name="TextBox 8">
            <a:extLst>
              <a:ext uri="{FF2B5EF4-FFF2-40B4-BE49-F238E27FC236}">
                <a16:creationId xmlns:a16="http://schemas.microsoft.com/office/drawing/2014/main" id="{DDAA9CCC-791E-7972-3EF8-D28ABCB072EB}"/>
              </a:ext>
            </a:extLst>
          </p:cNvPr>
          <p:cNvSpPr txBox="1"/>
          <p:nvPr/>
        </p:nvSpPr>
        <p:spPr>
          <a:xfrm>
            <a:off x="7983474" y="4338863"/>
            <a:ext cx="709565" cy="461665"/>
          </a:xfrm>
          <a:prstGeom prst="rect">
            <a:avLst/>
          </a:prstGeom>
          <a:noFill/>
        </p:spPr>
        <p:txBody>
          <a:bodyPr wrap="square">
            <a:spAutoFit/>
          </a:bodyPr>
          <a:lstStyle/>
          <a:p>
            <a:pPr algn="r"/>
            <a:r>
              <a:rPr lang="en-US" sz="2400" b="1" dirty="0">
                <a:solidFill>
                  <a:schemeClr val="bg1"/>
                </a:solidFill>
                <a:latin typeface="Arial" panose="020B0604020202020204" pitchFamily="34" charset="0"/>
                <a:cs typeface="Poppins" panose="00000500000000000000" pitchFamily="50" charset="0"/>
              </a:rPr>
              <a:t>19</a:t>
            </a:r>
            <a:endParaRPr lang="en-ID" sz="2400" b="1" dirty="0">
              <a:solidFill>
                <a:schemeClr val="bg1"/>
              </a:solidFill>
              <a:latin typeface="Arial" panose="020B0604020202020204" pitchFamily="34" charset="0"/>
              <a:cs typeface="Poppins" panose="00000500000000000000" pitchFamily="50" charset="0"/>
            </a:endParaRPr>
          </a:p>
        </p:txBody>
      </p:sp>
      <p:sp>
        <p:nvSpPr>
          <p:cNvPr id="5" name="TextBox 3">
            <a:extLst>
              <a:ext uri="{FF2B5EF4-FFF2-40B4-BE49-F238E27FC236}">
                <a16:creationId xmlns:a16="http://schemas.microsoft.com/office/drawing/2014/main" id="{83AA0172-FD50-6843-1ACA-E41FD3B9C185}"/>
              </a:ext>
            </a:extLst>
          </p:cNvPr>
          <p:cNvSpPr txBox="1"/>
          <p:nvPr/>
        </p:nvSpPr>
        <p:spPr>
          <a:xfrm>
            <a:off x="638803" y="3338922"/>
            <a:ext cx="3727458" cy="1139649"/>
          </a:xfrm>
          <a:prstGeom prst="rect">
            <a:avLst/>
          </a:prstGeom>
          <a:ln w="12700">
            <a:miter lim="400000"/>
          </a:ln>
        </p:spPr>
        <p:txBody>
          <a:bodyPr wrap="square" lIns="90000" tIns="90000" rIns="90000" bIns="90000" anchor="ctr">
            <a:spAutoFit/>
          </a:bodyPr>
          <a:lstStyle>
            <a:defPPr>
              <a:defRPr lang="en-US"/>
            </a:defPPr>
            <a:lvl1pPr algn="ct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pPr algn="l"/>
            <a:r>
              <a:rPr lang="pt-BR" dirty="0"/>
              <a:t>Título do slide aqui</a:t>
            </a:r>
          </a:p>
        </p:txBody>
      </p:sp>
    </p:spTree>
    <p:extLst>
      <p:ext uri="{BB962C8B-B14F-4D97-AF65-F5344CB8AC3E}">
        <p14:creationId xmlns:p14="http://schemas.microsoft.com/office/powerpoint/2010/main" val="1614329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C75E76DA-DF5D-D1F0-32E6-B90FE503EE05}"/>
              </a:ext>
            </a:extLst>
          </p:cNvPr>
          <p:cNvSpPr>
            <a:spLocks noGrp="1"/>
          </p:cNvSpPr>
          <p:nvPr>
            <p:ph type="pic" sz="quarter" idx="11"/>
          </p:nvPr>
        </p:nvSpPr>
        <p:spPr/>
        <p:txBody>
          <a:bodyPr/>
          <a:lstStyle/>
          <a:p>
            <a:endParaRPr lang="pt-BR"/>
          </a:p>
        </p:txBody>
      </p:sp>
      <p:sp>
        <p:nvSpPr>
          <p:cNvPr id="7" name="Espaço Reservado para Imagem 6">
            <a:extLst>
              <a:ext uri="{FF2B5EF4-FFF2-40B4-BE49-F238E27FC236}">
                <a16:creationId xmlns:a16="http://schemas.microsoft.com/office/drawing/2014/main" id="{1B5BAEDF-9B77-4418-CEF8-5D437F3AEE88}"/>
              </a:ext>
            </a:extLst>
          </p:cNvPr>
          <p:cNvSpPr>
            <a:spLocks noGrp="1"/>
          </p:cNvSpPr>
          <p:nvPr>
            <p:ph type="pic" sz="quarter" idx="20"/>
          </p:nvPr>
        </p:nvSpPr>
        <p:spPr/>
        <p:txBody>
          <a:bodyPr/>
          <a:lstStyle/>
          <a:p>
            <a:endParaRPr lang="pt-BR"/>
          </a:p>
        </p:txBody>
      </p:sp>
      <p:sp>
        <p:nvSpPr>
          <p:cNvPr id="19" name="Espaço Reservado para Imagem 18">
            <a:extLst>
              <a:ext uri="{FF2B5EF4-FFF2-40B4-BE49-F238E27FC236}">
                <a16:creationId xmlns:a16="http://schemas.microsoft.com/office/drawing/2014/main" id="{7C70B156-D337-B27D-3F73-0AB4739DF9B1}"/>
              </a:ext>
            </a:extLst>
          </p:cNvPr>
          <p:cNvSpPr>
            <a:spLocks noGrp="1"/>
          </p:cNvSpPr>
          <p:nvPr>
            <p:ph type="pic" sz="quarter" idx="21"/>
          </p:nvPr>
        </p:nvSpPr>
        <p:spPr/>
        <p:txBody>
          <a:bodyPr/>
          <a:lstStyle/>
          <a:p>
            <a:endParaRPr lang="pt-BR"/>
          </a:p>
        </p:txBody>
      </p:sp>
      <p:sp>
        <p:nvSpPr>
          <p:cNvPr id="21" name="Espaço Reservado para Imagem 20">
            <a:extLst>
              <a:ext uri="{FF2B5EF4-FFF2-40B4-BE49-F238E27FC236}">
                <a16:creationId xmlns:a16="http://schemas.microsoft.com/office/drawing/2014/main" id="{8CEF7EFA-FA5B-F1A0-C650-26BDAF226143}"/>
              </a:ext>
            </a:extLst>
          </p:cNvPr>
          <p:cNvSpPr>
            <a:spLocks noGrp="1"/>
          </p:cNvSpPr>
          <p:nvPr>
            <p:ph type="pic" sz="quarter" idx="22"/>
          </p:nvPr>
        </p:nvSpPr>
        <p:spPr/>
        <p:txBody>
          <a:bodyPr/>
          <a:lstStyle/>
          <a:p>
            <a:endParaRPr lang="pt-BR"/>
          </a:p>
        </p:txBody>
      </p:sp>
      <p:sp>
        <p:nvSpPr>
          <p:cNvPr id="9" name="Rectangle: Rounded Corners 8">
            <a:extLst>
              <a:ext uri="{FF2B5EF4-FFF2-40B4-BE49-F238E27FC236}">
                <a16:creationId xmlns:a16="http://schemas.microsoft.com/office/drawing/2014/main" id="{83031974-D87D-5534-5059-C05E991BD706}"/>
              </a:ext>
            </a:extLst>
          </p:cNvPr>
          <p:cNvSpPr/>
          <p:nvPr/>
        </p:nvSpPr>
        <p:spPr>
          <a:xfrm>
            <a:off x="0" y="2034147"/>
            <a:ext cx="2041923" cy="364141"/>
          </a:xfrm>
          <a:prstGeom prst="roundRect">
            <a:avLst>
              <a:gd name="adj" fmla="val 6433"/>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Descrição</a:t>
            </a:r>
          </a:p>
        </p:txBody>
      </p:sp>
      <p:sp>
        <p:nvSpPr>
          <p:cNvPr id="11" name="Rectangle: Rounded Corners 10">
            <a:extLst>
              <a:ext uri="{FF2B5EF4-FFF2-40B4-BE49-F238E27FC236}">
                <a16:creationId xmlns:a16="http://schemas.microsoft.com/office/drawing/2014/main" id="{B6FA1DE6-C3A0-0F36-8992-F61DB93F6157}"/>
              </a:ext>
            </a:extLst>
          </p:cNvPr>
          <p:cNvSpPr/>
          <p:nvPr/>
        </p:nvSpPr>
        <p:spPr>
          <a:xfrm>
            <a:off x="2286000" y="2034147"/>
            <a:ext cx="2041923"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1"/>
                </a:solidFill>
                <a:latin typeface="Arial" panose="020B0604020202020204" pitchFamily="34" charset="0"/>
                <a:cs typeface="Arial" panose="020B0604020202020204" pitchFamily="34" charset="0"/>
              </a:rPr>
              <a:t>Descrição</a:t>
            </a:r>
          </a:p>
        </p:txBody>
      </p:sp>
      <p:sp>
        <p:nvSpPr>
          <p:cNvPr id="13" name="Rectangle: Rounded Corners 12">
            <a:extLst>
              <a:ext uri="{FF2B5EF4-FFF2-40B4-BE49-F238E27FC236}">
                <a16:creationId xmlns:a16="http://schemas.microsoft.com/office/drawing/2014/main" id="{02A10BD3-281D-EE73-D126-B0AC42801FA6}"/>
              </a:ext>
            </a:extLst>
          </p:cNvPr>
          <p:cNvSpPr/>
          <p:nvPr/>
        </p:nvSpPr>
        <p:spPr>
          <a:xfrm>
            <a:off x="4572000" y="2034147"/>
            <a:ext cx="2041923" cy="364141"/>
          </a:xfrm>
          <a:prstGeom prst="roundRect">
            <a:avLst>
              <a:gd name="adj" fmla="val 6433"/>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Descrição</a:t>
            </a:r>
          </a:p>
        </p:txBody>
      </p:sp>
      <p:sp>
        <p:nvSpPr>
          <p:cNvPr id="15" name="Rectangle: Rounded Corners 14">
            <a:extLst>
              <a:ext uri="{FF2B5EF4-FFF2-40B4-BE49-F238E27FC236}">
                <a16:creationId xmlns:a16="http://schemas.microsoft.com/office/drawing/2014/main" id="{2D10CB1A-D38F-15F3-F9A1-75140F8D542C}"/>
              </a:ext>
            </a:extLst>
          </p:cNvPr>
          <p:cNvSpPr/>
          <p:nvPr/>
        </p:nvSpPr>
        <p:spPr>
          <a:xfrm>
            <a:off x="6858000" y="2034146"/>
            <a:ext cx="2041923"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1"/>
                </a:solidFill>
                <a:latin typeface="Arial" panose="020B0604020202020204" pitchFamily="34" charset="0"/>
                <a:cs typeface="Arial" panose="020B0604020202020204" pitchFamily="34" charset="0"/>
              </a:rPr>
              <a:t>Descrição</a:t>
            </a:r>
          </a:p>
        </p:txBody>
      </p:sp>
      <p:sp>
        <p:nvSpPr>
          <p:cNvPr id="2" name="TextBox 3">
            <a:extLst>
              <a:ext uri="{FF2B5EF4-FFF2-40B4-BE49-F238E27FC236}">
                <a16:creationId xmlns:a16="http://schemas.microsoft.com/office/drawing/2014/main" id="{AF567DA6-D0E5-2561-8CBA-C299C593A4A6}"/>
              </a:ext>
            </a:extLst>
          </p:cNvPr>
          <p:cNvSpPr txBox="1"/>
          <p:nvPr/>
        </p:nvSpPr>
        <p:spPr>
          <a:xfrm>
            <a:off x="1766562" y="732281"/>
            <a:ext cx="5610877" cy="665673"/>
          </a:xfrm>
          <a:prstGeom prst="rect">
            <a:avLst/>
          </a:prstGeom>
          <a:ln w="12700">
            <a:miter lim="400000"/>
          </a:ln>
        </p:spPr>
        <p:txBody>
          <a:bodyPr wrap="square" lIns="90000" tIns="90000" rIns="90000" bIns="90000" anchor="ctr">
            <a:spAutoFit/>
          </a:bodyPr>
          <a:lstStyle>
            <a:defPPr>
              <a:defRPr lang="en-US"/>
            </a:defPPr>
            <a:lvl1pPr algn="ct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p:txBody>
      </p:sp>
    </p:spTree>
    <p:extLst>
      <p:ext uri="{BB962C8B-B14F-4D97-AF65-F5344CB8AC3E}">
        <p14:creationId xmlns:p14="http://schemas.microsoft.com/office/powerpoint/2010/main" val="3789561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16E80BD-5684-F2AA-3AC1-65D9982D1B06}"/>
              </a:ext>
            </a:extLst>
          </p:cNvPr>
          <p:cNvSpPr/>
          <p:nvPr/>
        </p:nvSpPr>
        <p:spPr>
          <a:xfrm>
            <a:off x="0" y="2634916"/>
            <a:ext cx="9144000" cy="250858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12" name="Rectangle: Rounded Corners 11">
            <a:extLst>
              <a:ext uri="{FF2B5EF4-FFF2-40B4-BE49-F238E27FC236}">
                <a16:creationId xmlns:a16="http://schemas.microsoft.com/office/drawing/2014/main" id="{426F7583-54CF-2E5C-3666-8FAB4B6ADDFE}"/>
              </a:ext>
            </a:extLst>
          </p:cNvPr>
          <p:cNvSpPr/>
          <p:nvPr/>
        </p:nvSpPr>
        <p:spPr>
          <a:xfrm>
            <a:off x="571504" y="3284941"/>
            <a:ext cx="2570018" cy="1320748"/>
          </a:xfrm>
          <a:prstGeom prst="roundRect">
            <a:avLst>
              <a:gd name="adj" fmla="val 35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latin typeface="Arial" panose="020B0604020202020204" pitchFamily="34" charset="0"/>
            </a:endParaRPr>
          </a:p>
        </p:txBody>
      </p:sp>
      <p:sp>
        <p:nvSpPr>
          <p:cNvPr id="13" name="TextBox 12">
            <a:extLst>
              <a:ext uri="{FF2B5EF4-FFF2-40B4-BE49-F238E27FC236}">
                <a16:creationId xmlns:a16="http://schemas.microsoft.com/office/drawing/2014/main" id="{E3055A33-715C-6C2B-546A-83EF63220D03}"/>
              </a:ext>
            </a:extLst>
          </p:cNvPr>
          <p:cNvSpPr txBox="1"/>
          <p:nvPr/>
        </p:nvSpPr>
        <p:spPr>
          <a:xfrm>
            <a:off x="854793" y="3648654"/>
            <a:ext cx="2092765" cy="7848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a:t>
            </a:r>
          </a:p>
        </p:txBody>
      </p:sp>
      <p:sp>
        <p:nvSpPr>
          <p:cNvPr id="14" name="Rectangle: Rounded Corners 13">
            <a:extLst>
              <a:ext uri="{FF2B5EF4-FFF2-40B4-BE49-F238E27FC236}">
                <a16:creationId xmlns:a16="http://schemas.microsoft.com/office/drawing/2014/main" id="{DAF2004B-79CF-53EF-CE75-247319A33DFB}"/>
              </a:ext>
            </a:extLst>
          </p:cNvPr>
          <p:cNvSpPr/>
          <p:nvPr/>
        </p:nvSpPr>
        <p:spPr>
          <a:xfrm>
            <a:off x="721196" y="3102871"/>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Descrição</a:t>
            </a:r>
          </a:p>
        </p:txBody>
      </p:sp>
      <p:sp>
        <p:nvSpPr>
          <p:cNvPr id="17" name="Rectangle: Rounded Corners 16">
            <a:extLst>
              <a:ext uri="{FF2B5EF4-FFF2-40B4-BE49-F238E27FC236}">
                <a16:creationId xmlns:a16="http://schemas.microsoft.com/office/drawing/2014/main" id="{A3A3A9D5-77E7-6B5D-97F7-1F9DD932EA86}"/>
              </a:ext>
            </a:extLst>
          </p:cNvPr>
          <p:cNvSpPr/>
          <p:nvPr/>
        </p:nvSpPr>
        <p:spPr>
          <a:xfrm>
            <a:off x="3259420" y="3284941"/>
            <a:ext cx="2570018" cy="1320748"/>
          </a:xfrm>
          <a:prstGeom prst="roundRect">
            <a:avLst>
              <a:gd name="adj" fmla="val 35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latin typeface="Arial" panose="020B0604020202020204" pitchFamily="34" charset="0"/>
            </a:endParaRPr>
          </a:p>
        </p:txBody>
      </p:sp>
      <p:sp>
        <p:nvSpPr>
          <p:cNvPr id="18" name="TextBox 17">
            <a:extLst>
              <a:ext uri="{FF2B5EF4-FFF2-40B4-BE49-F238E27FC236}">
                <a16:creationId xmlns:a16="http://schemas.microsoft.com/office/drawing/2014/main" id="{F163F514-F0FA-9647-0B64-133F082C29EB}"/>
              </a:ext>
            </a:extLst>
          </p:cNvPr>
          <p:cNvSpPr txBox="1"/>
          <p:nvPr/>
        </p:nvSpPr>
        <p:spPr>
          <a:xfrm>
            <a:off x="3542710" y="3648654"/>
            <a:ext cx="2092765" cy="7848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a:t>
            </a:r>
          </a:p>
        </p:txBody>
      </p:sp>
      <p:sp>
        <p:nvSpPr>
          <p:cNvPr id="19" name="Rectangle: Rounded Corners 18">
            <a:extLst>
              <a:ext uri="{FF2B5EF4-FFF2-40B4-BE49-F238E27FC236}">
                <a16:creationId xmlns:a16="http://schemas.microsoft.com/office/drawing/2014/main" id="{5E5D9B14-D9A2-F3D9-5A2D-E43CB69731E4}"/>
              </a:ext>
            </a:extLst>
          </p:cNvPr>
          <p:cNvSpPr/>
          <p:nvPr/>
        </p:nvSpPr>
        <p:spPr>
          <a:xfrm>
            <a:off x="3409113" y="3102871"/>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1"/>
                </a:solidFill>
                <a:latin typeface="Arial" panose="020B0604020202020204" pitchFamily="34" charset="0"/>
                <a:cs typeface="Arial" panose="020B0604020202020204" pitchFamily="34" charset="0"/>
              </a:rPr>
              <a:t>Descrição</a:t>
            </a:r>
            <a:endParaRPr lang="pt-BR" sz="1000" b="1" dirty="0">
              <a:solidFill>
                <a:schemeClr val="accent1"/>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7FAFAD4D-BC26-20F7-E475-EDAFBFFFF785}"/>
              </a:ext>
            </a:extLst>
          </p:cNvPr>
          <p:cNvSpPr txBox="1"/>
          <p:nvPr/>
        </p:nvSpPr>
        <p:spPr>
          <a:xfrm>
            <a:off x="845341" y="866256"/>
            <a:ext cx="5376425"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p:txBody>
      </p:sp>
      <p:sp>
        <p:nvSpPr>
          <p:cNvPr id="25" name="TextBox 24">
            <a:extLst>
              <a:ext uri="{FF2B5EF4-FFF2-40B4-BE49-F238E27FC236}">
                <a16:creationId xmlns:a16="http://schemas.microsoft.com/office/drawing/2014/main" id="{F1EAFD40-880D-C2B4-354C-2612ED12EAA0}"/>
              </a:ext>
            </a:extLst>
          </p:cNvPr>
          <p:cNvSpPr txBox="1"/>
          <p:nvPr/>
        </p:nvSpPr>
        <p:spPr>
          <a:xfrm>
            <a:off x="845342" y="1457952"/>
            <a:ext cx="4017050" cy="646331"/>
          </a:xfrm>
          <a:prstGeom prst="rect">
            <a:avLst/>
          </a:prstGeom>
          <a:noFill/>
        </p:spPr>
        <p:txBody>
          <a:bodyPr wrap="square" rtlCol="0">
            <a:spAutoFit/>
          </a:body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2" name="Espaço Reservado para Imagem 1">
            <a:extLst>
              <a:ext uri="{FF2B5EF4-FFF2-40B4-BE49-F238E27FC236}">
                <a16:creationId xmlns:a16="http://schemas.microsoft.com/office/drawing/2014/main" id="{4C220D83-FE94-0A6E-F80A-6C83F6E317E8}"/>
              </a:ext>
            </a:extLst>
          </p:cNvPr>
          <p:cNvSpPr>
            <a:spLocks noGrp="1"/>
          </p:cNvSpPr>
          <p:nvPr>
            <p:ph type="pic" sz="quarter" idx="11"/>
          </p:nvPr>
        </p:nvSpPr>
        <p:spPr/>
        <p:txBody>
          <a:bodyPr/>
          <a:lstStyle/>
          <a:p>
            <a:endParaRPr lang="pt-BR"/>
          </a:p>
        </p:txBody>
      </p:sp>
      <p:pic>
        <p:nvPicPr>
          <p:cNvPr id="21" name="Picture 20">
            <a:extLst>
              <a:ext uri="{FF2B5EF4-FFF2-40B4-BE49-F238E27FC236}">
                <a16:creationId xmlns:a16="http://schemas.microsoft.com/office/drawing/2014/main" id="{B503E5CA-2EDA-8C63-98B7-75D937E12C1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430"/>
          <a:stretch/>
        </p:blipFill>
        <p:spPr>
          <a:xfrm>
            <a:off x="6105544" y="955601"/>
            <a:ext cx="2363888" cy="4835599"/>
          </a:xfrm>
          <a:prstGeom prst="rect">
            <a:avLst/>
          </a:prstGeom>
        </p:spPr>
      </p:pic>
    </p:spTree>
    <p:extLst>
      <p:ext uri="{BB962C8B-B14F-4D97-AF65-F5344CB8AC3E}">
        <p14:creationId xmlns:p14="http://schemas.microsoft.com/office/powerpoint/2010/main" val="2594043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0AC544-3046-67CE-AC35-2DEAC511BF74}"/>
              </a:ext>
            </a:extLst>
          </p:cNvPr>
          <p:cNvSpPr/>
          <p:nvPr/>
        </p:nvSpPr>
        <p:spPr>
          <a:xfrm flipH="1">
            <a:off x="2750418" y="0"/>
            <a:ext cx="6393581" cy="514350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3F45C2A-425D-4A34-D367-8917ED0BC811}"/>
              </a:ext>
            </a:extLst>
          </p:cNvPr>
          <p:cNvSpPr txBox="1"/>
          <p:nvPr/>
        </p:nvSpPr>
        <p:spPr>
          <a:xfrm>
            <a:off x="5502032" y="1217096"/>
            <a:ext cx="3260967" cy="1139649"/>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solidFill>
                  <a:schemeClr val="accent3"/>
                </a:solidFill>
              </a:rPr>
              <a:t>Título do slide aqui</a:t>
            </a:r>
          </a:p>
        </p:txBody>
      </p:sp>
      <p:sp>
        <p:nvSpPr>
          <p:cNvPr id="9" name="Rectangle: Rounded Corners 8">
            <a:extLst>
              <a:ext uri="{FF2B5EF4-FFF2-40B4-BE49-F238E27FC236}">
                <a16:creationId xmlns:a16="http://schemas.microsoft.com/office/drawing/2014/main" id="{856BCDF2-7F3F-A15C-2A6E-C8629770BFFC}"/>
              </a:ext>
            </a:extLst>
          </p:cNvPr>
          <p:cNvSpPr/>
          <p:nvPr/>
        </p:nvSpPr>
        <p:spPr>
          <a:xfrm>
            <a:off x="5502032" y="2974526"/>
            <a:ext cx="3009107" cy="1551713"/>
          </a:xfrm>
          <a:prstGeom prst="roundRect">
            <a:avLst>
              <a:gd name="adj" fmla="val 35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latin typeface="Arial" panose="020B0604020202020204" pitchFamily="34" charset="0"/>
            </a:endParaRPr>
          </a:p>
        </p:txBody>
      </p:sp>
      <p:sp>
        <p:nvSpPr>
          <p:cNvPr id="10" name="TextBox 9">
            <a:extLst>
              <a:ext uri="{FF2B5EF4-FFF2-40B4-BE49-F238E27FC236}">
                <a16:creationId xmlns:a16="http://schemas.microsoft.com/office/drawing/2014/main" id="{F0EB8915-6E5A-8253-20BD-82C93D9C78B9}"/>
              </a:ext>
            </a:extLst>
          </p:cNvPr>
          <p:cNvSpPr txBox="1"/>
          <p:nvPr/>
        </p:nvSpPr>
        <p:spPr>
          <a:xfrm>
            <a:off x="5785323" y="3280073"/>
            <a:ext cx="2487592" cy="106182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t>
            </a:r>
          </a:p>
          <a:p>
            <a:pPr marL="0" marR="0" lvl="0" indent="0" algn="l" defTabSz="685800" rtl="0" eaLnBrk="1" fontAlgn="auto" latinLnBrk="0" hangingPunct="1">
              <a:lnSpc>
                <a:spcPct val="100000"/>
              </a:lnSpc>
              <a:spcBef>
                <a:spcPts val="0"/>
              </a:spcBef>
              <a:spcAft>
                <a:spcPts val="0"/>
              </a:spcAft>
              <a:buClrTx/>
              <a:buSzTx/>
              <a:buFontTx/>
              <a:buNone/>
              <a:tabLst/>
              <a:defRPr/>
            </a:pPr>
            <a:endParaRPr lang="pt-BR" sz="900" dirty="0">
              <a:solidFill>
                <a:prstClr val="black">
                  <a:lumMod val="75000"/>
                  <a:lumOff val="25000"/>
                </a:prstClr>
              </a:solidFill>
              <a:latin typeface="Arial" panose="020B0604020202020204" pitchFamily="34" charset="0"/>
              <a:ea typeface="Open Sans" panose="020B0606030504020204" pitchFamily="34" charset="0"/>
              <a:cs typeface="Arial" panose="020B060402020202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a:t>
            </a:r>
          </a:p>
        </p:txBody>
      </p:sp>
      <p:sp>
        <p:nvSpPr>
          <p:cNvPr id="11" name="Rectangle: Rounded Corners 10">
            <a:extLst>
              <a:ext uri="{FF2B5EF4-FFF2-40B4-BE49-F238E27FC236}">
                <a16:creationId xmlns:a16="http://schemas.microsoft.com/office/drawing/2014/main" id="{D422D1DF-4E5C-3A08-47C5-DF4BB8A1F442}"/>
              </a:ext>
            </a:extLst>
          </p:cNvPr>
          <p:cNvSpPr/>
          <p:nvPr/>
        </p:nvSpPr>
        <p:spPr>
          <a:xfrm>
            <a:off x="5651726" y="2792457"/>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1"/>
                </a:solidFill>
                <a:latin typeface="Arial" panose="020B0604020202020204" pitchFamily="34" charset="0"/>
                <a:cs typeface="Arial" panose="020B0604020202020204" pitchFamily="34" charset="0"/>
              </a:rPr>
              <a:t>Descrição</a:t>
            </a:r>
            <a:endParaRPr lang="pt-BR" sz="1000" b="1" dirty="0">
              <a:solidFill>
                <a:schemeClr val="accent1"/>
              </a:solidFill>
              <a:latin typeface="Arial" panose="020B0604020202020204" pitchFamily="34" charset="0"/>
              <a:cs typeface="Arial" panose="020B0604020202020204" pitchFamily="34" charset="0"/>
            </a:endParaRPr>
          </a:p>
        </p:txBody>
      </p:sp>
      <p:sp>
        <p:nvSpPr>
          <p:cNvPr id="3" name="Espaço Reservado para Imagem 2">
            <a:extLst>
              <a:ext uri="{FF2B5EF4-FFF2-40B4-BE49-F238E27FC236}">
                <a16:creationId xmlns:a16="http://schemas.microsoft.com/office/drawing/2014/main" id="{0C24F45A-104A-7ABF-67FB-FFFB468D72CD}"/>
              </a:ext>
            </a:extLst>
          </p:cNvPr>
          <p:cNvSpPr>
            <a:spLocks noGrp="1"/>
          </p:cNvSpPr>
          <p:nvPr>
            <p:ph type="pic" sz="quarter" idx="11"/>
          </p:nvPr>
        </p:nvSpPr>
        <p:spPr/>
        <p:txBody>
          <a:bodyPr/>
          <a:lstStyle/>
          <a:p>
            <a:endParaRPr lang="pt-BR"/>
          </a:p>
        </p:txBody>
      </p:sp>
      <p:pic>
        <p:nvPicPr>
          <p:cNvPr id="4" name="Google Shape;833;p51">
            <a:extLst>
              <a:ext uri="{FF2B5EF4-FFF2-40B4-BE49-F238E27FC236}">
                <a16:creationId xmlns:a16="http://schemas.microsoft.com/office/drawing/2014/main" id="{E2346FC9-1FF0-3EA7-46AF-F633D7A353FA}"/>
              </a:ext>
            </a:extLst>
          </p:cNvPr>
          <p:cNvPicPr preferRelativeResize="0"/>
          <p:nvPr/>
        </p:nvPicPr>
        <p:blipFill rotWithShape="1">
          <a:blip r:embed="rId2">
            <a:alphaModFix/>
          </a:blip>
          <a:srcRect t="12749" b="2040"/>
          <a:stretch/>
        </p:blipFill>
        <p:spPr>
          <a:xfrm>
            <a:off x="695276" y="1179908"/>
            <a:ext cx="4183768" cy="3474443"/>
          </a:xfrm>
          <a:prstGeom prst="rect">
            <a:avLst/>
          </a:prstGeom>
          <a:noFill/>
          <a:ln>
            <a:noFill/>
          </a:ln>
        </p:spPr>
      </p:pic>
    </p:spTree>
    <p:extLst>
      <p:ext uri="{BB962C8B-B14F-4D97-AF65-F5344CB8AC3E}">
        <p14:creationId xmlns:p14="http://schemas.microsoft.com/office/powerpoint/2010/main" val="570266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ADA8BC85-8B4D-321A-D119-6D5C94409E45}"/>
              </a:ext>
            </a:extLst>
          </p:cNvPr>
          <p:cNvSpPr txBox="1"/>
          <p:nvPr/>
        </p:nvSpPr>
        <p:spPr>
          <a:xfrm>
            <a:off x="788060" y="1172594"/>
            <a:ext cx="4080313" cy="1139649"/>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a:p>
            <a:r>
              <a:rPr lang="pt-BR" dirty="0"/>
              <a:t>escrito aqui</a:t>
            </a:r>
          </a:p>
        </p:txBody>
      </p:sp>
      <p:sp>
        <p:nvSpPr>
          <p:cNvPr id="2" name="TextBox 7">
            <a:extLst>
              <a:ext uri="{FF2B5EF4-FFF2-40B4-BE49-F238E27FC236}">
                <a16:creationId xmlns:a16="http://schemas.microsoft.com/office/drawing/2014/main" id="{5AD054BE-8A46-7438-1C3C-F0AB53A74A9C}"/>
              </a:ext>
            </a:extLst>
          </p:cNvPr>
          <p:cNvSpPr txBox="1"/>
          <p:nvPr/>
        </p:nvSpPr>
        <p:spPr>
          <a:xfrm>
            <a:off x="788059" y="2762989"/>
            <a:ext cx="3273401"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3" name="TextBox 7">
            <a:extLst>
              <a:ext uri="{FF2B5EF4-FFF2-40B4-BE49-F238E27FC236}">
                <a16:creationId xmlns:a16="http://schemas.microsoft.com/office/drawing/2014/main" id="{AFF8999E-7137-5397-283A-C24768408469}"/>
              </a:ext>
            </a:extLst>
          </p:cNvPr>
          <p:cNvSpPr txBox="1"/>
          <p:nvPr/>
        </p:nvSpPr>
        <p:spPr>
          <a:xfrm>
            <a:off x="788060" y="2538033"/>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Título do item</a:t>
            </a:r>
          </a:p>
        </p:txBody>
      </p:sp>
      <p:sp>
        <p:nvSpPr>
          <p:cNvPr id="10" name="TextBox 7">
            <a:extLst>
              <a:ext uri="{FF2B5EF4-FFF2-40B4-BE49-F238E27FC236}">
                <a16:creationId xmlns:a16="http://schemas.microsoft.com/office/drawing/2014/main" id="{5F9A5BEE-18FA-DDB5-7570-F2210EBEBF34}"/>
              </a:ext>
            </a:extLst>
          </p:cNvPr>
          <p:cNvSpPr txBox="1"/>
          <p:nvPr/>
        </p:nvSpPr>
        <p:spPr>
          <a:xfrm>
            <a:off x="788059" y="3753589"/>
            <a:ext cx="3273401"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31" name="TextBox 7">
            <a:extLst>
              <a:ext uri="{FF2B5EF4-FFF2-40B4-BE49-F238E27FC236}">
                <a16:creationId xmlns:a16="http://schemas.microsoft.com/office/drawing/2014/main" id="{6FA9F206-7A8D-CFDE-13AD-3ACD4CFF8659}"/>
              </a:ext>
            </a:extLst>
          </p:cNvPr>
          <p:cNvSpPr txBox="1"/>
          <p:nvPr/>
        </p:nvSpPr>
        <p:spPr>
          <a:xfrm>
            <a:off x="788060" y="3528633"/>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Título do item</a:t>
            </a:r>
          </a:p>
        </p:txBody>
      </p:sp>
      <p:graphicFrame>
        <p:nvGraphicFramePr>
          <p:cNvPr id="51" name="Gráfico 50">
            <a:extLst>
              <a:ext uri="{FF2B5EF4-FFF2-40B4-BE49-F238E27FC236}">
                <a16:creationId xmlns:a16="http://schemas.microsoft.com/office/drawing/2014/main" id="{5E995606-84D7-641B-CD64-222806B815B3}"/>
              </a:ext>
            </a:extLst>
          </p:cNvPr>
          <p:cNvGraphicFramePr/>
          <p:nvPr>
            <p:extLst>
              <p:ext uri="{D42A27DB-BD31-4B8C-83A1-F6EECF244321}">
                <p14:modId xmlns:p14="http://schemas.microsoft.com/office/powerpoint/2010/main" val="2012272109"/>
              </p:ext>
            </p:extLst>
          </p:nvPr>
        </p:nvGraphicFramePr>
        <p:xfrm>
          <a:off x="4899260" y="654057"/>
          <a:ext cx="3724275"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6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FBC602B1-F88C-0EFD-9CA5-16D0504E4B90}"/>
              </a:ext>
            </a:extLst>
          </p:cNvPr>
          <p:cNvSpPr>
            <a:spLocks noGrp="1"/>
          </p:cNvSpPr>
          <p:nvPr>
            <p:ph type="pic" sz="quarter" idx="11"/>
          </p:nvPr>
        </p:nvSpPr>
        <p:spPr/>
        <p:txBody>
          <a:bodyPr/>
          <a:lstStyle/>
          <a:p>
            <a:endParaRPr lang="pt-BR"/>
          </a:p>
        </p:txBody>
      </p:sp>
      <p:sp>
        <p:nvSpPr>
          <p:cNvPr id="8" name="Espaço Reservado para Imagem 7">
            <a:extLst>
              <a:ext uri="{FF2B5EF4-FFF2-40B4-BE49-F238E27FC236}">
                <a16:creationId xmlns:a16="http://schemas.microsoft.com/office/drawing/2014/main" id="{ACA081C1-8DB6-21B7-0114-1AE228DF34AF}"/>
              </a:ext>
            </a:extLst>
          </p:cNvPr>
          <p:cNvSpPr>
            <a:spLocks noGrp="1"/>
          </p:cNvSpPr>
          <p:nvPr>
            <p:ph type="pic" sz="quarter" idx="17"/>
          </p:nvPr>
        </p:nvSpPr>
        <p:spPr/>
        <p:txBody>
          <a:bodyPr/>
          <a:lstStyle/>
          <a:p>
            <a:endParaRPr lang="pt-BR"/>
          </a:p>
        </p:txBody>
      </p:sp>
      <p:sp>
        <p:nvSpPr>
          <p:cNvPr id="9" name="Espaço Reservado para Imagem 8">
            <a:extLst>
              <a:ext uri="{FF2B5EF4-FFF2-40B4-BE49-F238E27FC236}">
                <a16:creationId xmlns:a16="http://schemas.microsoft.com/office/drawing/2014/main" id="{96699C6D-75F6-AFD3-F0F3-8CC011F7CB0E}"/>
              </a:ext>
            </a:extLst>
          </p:cNvPr>
          <p:cNvSpPr>
            <a:spLocks noGrp="1"/>
          </p:cNvSpPr>
          <p:nvPr>
            <p:ph type="pic" sz="quarter" idx="18"/>
          </p:nvPr>
        </p:nvSpPr>
        <p:spPr/>
        <p:txBody>
          <a:bodyPr/>
          <a:lstStyle/>
          <a:p>
            <a:endParaRPr lang="pt-BR"/>
          </a:p>
        </p:txBody>
      </p:sp>
      <p:sp>
        <p:nvSpPr>
          <p:cNvPr id="18" name="Oval 31">
            <a:extLst>
              <a:ext uri="{FF2B5EF4-FFF2-40B4-BE49-F238E27FC236}">
                <a16:creationId xmlns:a16="http://schemas.microsoft.com/office/drawing/2014/main" id="{02837AEF-0798-D20B-30F9-C7641D45FE8A}"/>
              </a:ext>
            </a:extLst>
          </p:cNvPr>
          <p:cNvSpPr/>
          <p:nvPr/>
        </p:nvSpPr>
        <p:spPr>
          <a:xfrm>
            <a:off x="5485158" y="3433465"/>
            <a:ext cx="1829421" cy="171673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3"/>
                </a:solidFill>
                <a:latin typeface="Arial" panose="020B0604020202020204" pitchFamily="34" charset="0"/>
                <a:cs typeface="Arial" panose="020B0604020202020204" pitchFamily="34" charset="0"/>
              </a:rPr>
              <a:t>Título do item</a:t>
            </a:r>
            <a:endParaRPr lang="pt-BR" sz="1000" b="1" dirty="0">
              <a:solidFill>
                <a:schemeClr val="accent3"/>
              </a:solidFill>
              <a:latin typeface="Arial" panose="020B0604020202020204" pitchFamily="34" charset="0"/>
              <a:cs typeface="Arial" panose="020B0604020202020204" pitchFamily="34" charset="0"/>
            </a:endParaRPr>
          </a:p>
        </p:txBody>
      </p:sp>
      <p:sp>
        <p:nvSpPr>
          <p:cNvPr id="26" name="Oval 31">
            <a:extLst>
              <a:ext uri="{FF2B5EF4-FFF2-40B4-BE49-F238E27FC236}">
                <a16:creationId xmlns:a16="http://schemas.microsoft.com/office/drawing/2014/main" id="{F7A4120F-EA0B-060B-656C-05EBEF1A8E83}"/>
              </a:ext>
            </a:extLst>
          </p:cNvPr>
          <p:cNvSpPr/>
          <p:nvPr/>
        </p:nvSpPr>
        <p:spPr>
          <a:xfrm>
            <a:off x="7314579" y="1716733"/>
            <a:ext cx="1829421" cy="1716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1"/>
                </a:solidFill>
                <a:latin typeface="Arial" panose="020B0604020202020204" pitchFamily="34" charset="0"/>
                <a:cs typeface="Arial" panose="020B0604020202020204" pitchFamily="34" charset="0"/>
              </a:rPr>
              <a:t>Título do item</a:t>
            </a:r>
            <a:endParaRPr lang="pt-BR" sz="1000" b="1" dirty="0">
              <a:solidFill>
                <a:schemeClr val="accent1"/>
              </a:solidFill>
              <a:latin typeface="Arial" panose="020B0604020202020204" pitchFamily="34" charset="0"/>
              <a:cs typeface="Arial" panose="020B0604020202020204" pitchFamily="34" charset="0"/>
            </a:endParaRPr>
          </a:p>
        </p:txBody>
      </p:sp>
      <p:sp>
        <p:nvSpPr>
          <p:cNvPr id="27" name="Oval 31">
            <a:extLst>
              <a:ext uri="{FF2B5EF4-FFF2-40B4-BE49-F238E27FC236}">
                <a16:creationId xmlns:a16="http://schemas.microsoft.com/office/drawing/2014/main" id="{236B2A7C-679D-5BEB-7D3C-EB3FC2E62C64}"/>
              </a:ext>
            </a:extLst>
          </p:cNvPr>
          <p:cNvSpPr/>
          <p:nvPr/>
        </p:nvSpPr>
        <p:spPr>
          <a:xfrm>
            <a:off x="5485158" y="0"/>
            <a:ext cx="1829421" cy="171673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3"/>
                </a:solidFill>
                <a:latin typeface="Arial" panose="020B0604020202020204" pitchFamily="34" charset="0"/>
                <a:cs typeface="Arial" panose="020B0604020202020204" pitchFamily="34" charset="0"/>
              </a:rPr>
              <a:t>Título do item</a:t>
            </a:r>
            <a:endParaRPr lang="pt-BR" sz="1000" b="1" dirty="0">
              <a:solidFill>
                <a:schemeClr val="accent3"/>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8A0F901D-A15A-DA49-0822-754F66A47E66}"/>
              </a:ext>
            </a:extLst>
          </p:cNvPr>
          <p:cNvSpPr txBox="1"/>
          <p:nvPr/>
        </p:nvSpPr>
        <p:spPr>
          <a:xfrm>
            <a:off x="845342" y="1124442"/>
            <a:ext cx="3352585" cy="1139649"/>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 aqui</a:t>
            </a:r>
          </a:p>
        </p:txBody>
      </p:sp>
      <p:sp>
        <p:nvSpPr>
          <p:cNvPr id="31" name="Rectangle: Rounded Corners 30">
            <a:extLst>
              <a:ext uri="{FF2B5EF4-FFF2-40B4-BE49-F238E27FC236}">
                <a16:creationId xmlns:a16="http://schemas.microsoft.com/office/drawing/2014/main" id="{66119A91-E80E-A0E8-1CCE-EF9A5DB6FA9C}"/>
              </a:ext>
            </a:extLst>
          </p:cNvPr>
          <p:cNvSpPr/>
          <p:nvPr/>
        </p:nvSpPr>
        <p:spPr>
          <a:xfrm>
            <a:off x="789709" y="2996307"/>
            <a:ext cx="3676433" cy="1529974"/>
          </a:xfrm>
          <a:prstGeom prst="roundRect">
            <a:avLst>
              <a:gd name="adj" fmla="val 35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F76BFD76-20C6-F7D2-08E8-B01A80C1EC66}"/>
              </a:ext>
            </a:extLst>
          </p:cNvPr>
          <p:cNvSpPr txBox="1"/>
          <p:nvPr/>
        </p:nvSpPr>
        <p:spPr>
          <a:xfrm>
            <a:off x="1072999" y="3436220"/>
            <a:ext cx="3124928" cy="784830"/>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bg1"/>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4" name="Rectangle: Rounded Corners 10">
            <a:extLst>
              <a:ext uri="{FF2B5EF4-FFF2-40B4-BE49-F238E27FC236}">
                <a16:creationId xmlns:a16="http://schemas.microsoft.com/office/drawing/2014/main" id="{23964F96-0612-B430-6DE1-1BD6E9C293E6}"/>
              </a:ext>
            </a:extLst>
          </p:cNvPr>
          <p:cNvSpPr/>
          <p:nvPr/>
        </p:nvSpPr>
        <p:spPr>
          <a:xfrm>
            <a:off x="939401" y="2799205"/>
            <a:ext cx="2041923"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1"/>
                </a:solidFill>
                <a:latin typeface="Arial" panose="020B0604020202020204" pitchFamily="34" charset="0"/>
                <a:cs typeface="Arial" panose="020B0604020202020204" pitchFamily="34" charset="0"/>
              </a:rPr>
              <a:t>Descrição</a:t>
            </a:r>
            <a:endParaRPr lang="pt-BR" sz="1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379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EDCB2C40-3541-9054-1A0A-0F268138D107}"/>
              </a:ext>
            </a:extLst>
          </p:cNvPr>
          <p:cNvSpPr>
            <a:spLocks noGrp="1"/>
          </p:cNvSpPr>
          <p:nvPr>
            <p:ph type="pic" sz="quarter" idx="11"/>
          </p:nvPr>
        </p:nvSpPr>
        <p:spPr/>
        <p:txBody>
          <a:bodyPr/>
          <a:lstStyle/>
          <a:p>
            <a:endParaRPr lang="pt-BR"/>
          </a:p>
        </p:txBody>
      </p:sp>
      <p:sp>
        <p:nvSpPr>
          <p:cNvPr id="3" name="Rectangle 2">
            <a:extLst>
              <a:ext uri="{FF2B5EF4-FFF2-40B4-BE49-F238E27FC236}">
                <a16:creationId xmlns:a16="http://schemas.microsoft.com/office/drawing/2014/main" id="{A48F52CB-D27F-5707-3209-17673607A754}"/>
              </a:ext>
            </a:extLst>
          </p:cNvPr>
          <p:cNvSpPr/>
          <p:nvPr/>
        </p:nvSpPr>
        <p:spPr>
          <a:xfrm>
            <a:off x="7486651" y="465535"/>
            <a:ext cx="1135856" cy="240991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CDFEB2B-DD61-FB33-47EE-E4C769A08C5E}"/>
              </a:ext>
            </a:extLst>
          </p:cNvPr>
          <p:cNvSpPr/>
          <p:nvPr/>
        </p:nvSpPr>
        <p:spPr>
          <a:xfrm>
            <a:off x="7486651" y="2875445"/>
            <a:ext cx="1135856" cy="10191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D1B3035-13B0-1E46-073A-8F9D2B7ACF5B}"/>
              </a:ext>
            </a:extLst>
          </p:cNvPr>
          <p:cNvSpPr txBox="1"/>
          <p:nvPr/>
        </p:nvSpPr>
        <p:spPr>
          <a:xfrm rot="16200000">
            <a:off x="6919091" y="1557843"/>
            <a:ext cx="1822061" cy="300082"/>
          </a:xfrm>
          <a:prstGeom prst="rect">
            <a:avLst/>
          </a:prstGeom>
          <a:noFill/>
        </p:spPr>
        <p:txBody>
          <a:bodyPr wrap="square">
            <a:spAutoFit/>
          </a:bodyPr>
          <a:lstStyle/>
          <a:p>
            <a:r>
              <a:rPr lang="pt-BR" sz="1350" b="1" dirty="0">
                <a:solidFill>
                  <a:schemeClr val="bg1"/>
                </a:solidFill>
                <a:latin typeface="Arial" panose="020B0604020202020204" pitchFamily="34" charset="0"/>
                <a:cs typeface="Arial" panose="020B0604020202020204" pitchFamily="34" charset="0"/>
              </a:rPr>
              <a:t>Título do item</a:t>
            </a:r>
          </a:p>
        </p:txBody>
      </p:sp>
      <p:sp>
        <p:nvSpPr>
          <p:cNvPr id="7" name="TextBox 6">
            <a:extLst>
              <a:ext uri="{FF2B5EF4-FFF2-40B4-BE49-F238E27FC236}">
                <a16:creationId xmlns:a16="http://schemas.microsoft.com/office/drawing/2014/main" id="{6E970584-877D-3A95-C4BF-E8EF280F3FBF}"/>
              </a:ext>
            </a:extLst>
          </p:cNvPr>
          <p:cNvSpPr txBox="1"/>
          <p:nvPr/>
        </p:nvSpPr>
        <p:spPr>
          <a:xfrm rot="16200000">
            <a:off x="7225860" y="1416575"/>
            <a:ext cx="1924705" cy="507831"/>
          </a:xfrm>
          <a:prstGeom prst="rect">
            <a:avLst/>
          </a:prstGeom>
          <a:noFill/>
        </p:spPr>
        <p:txBody>
          <a:bodyPr wrap="square">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dirty="0">
                <a:ln>
                  <a:noFill/>
                </a:ln>
                <a:solidFill>
                  <a:prstClr val="white"/>
                </a:solidFill>
                <a:effectLst/>
                <a:uLnTx/>
                <a:uFillTx/>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t>
            </a:r>
          </a:p>
        </p:txBody>
      </p:sp>
      <p:sp>
        <p:nvSpPr>
          <p:cNvPr id="9" name="TextBox 8">
            <a:extLst>
              <a:ext uri="{FF2B5EF4-FFF2-40B4-BE49-F238E27FC236}">
                <a16:creationId xmlns:a16="http://schemas.microsoft.com/office/drawing/2014/main" id="{982A03C9-D3E5-5948-EFBB-AB6997AFD09B}"/>
              </a:ext>
            </a:extLst>
          </p:cNvPr>
          <p:cNvSpPr txBox="1"/>
          <p:nvPr/>
        </p:nvSpPr>
        <p:spPr>
          <a:xfrm>
            <a:off x="7699795" y="3165742"/>
            <a:ext cx="709565" cy="461665"/>
          </a:xfrm>
          <a:prstGeom prst="rect">
            <a:avLst/>
          </a:prstGeom>
          <a:noFill/>
        </p:spPr>
        <p:txBody>
          <a:bodyPr wrap="square">
            <a:spAutoFit/>
          </a:bodyPr>
          <a:lstStyle/>
          <a:p>
            <a:pPr algn="ctr"/>
            <a:r>
              <a:rPr lang="pt-BR" sz="2400" b="1" dirty="0">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3816676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C944400-789E-34BE-D0A3-CE9B3FD45D3A}"/>
              </a:ext>
            </a:extLst>
          </p:cNvPr>
          <p:cNvSpPr txBox="1"/>
          <p:nvPr/>
        </p:nvSpPr>
        <p:spPr>
          <a:xfrm>
            <a:off x="845342" y="1095566"/>
            <a:ext cx="3006759" cy="1139649"/>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 aqui</a:t>
            </a:r>
          </a:p>
        </p:txBody>
      </p:sp>
      <p:sp>
        <p:nvSpPr>
          <p:cNvPr id="30" name="Rectangle: Rounded Corners 29">
            <a:extLst>
              <a:ext uri="{FF2B5EF4-FFF2-40B4-BE49-F238E27FC236}">
                <a16:creationId xmlns:a16="http://schemas.microsoft.com/office/drawing/2014/main" id="{43F32778-FD4F-3E46-5B27-D43FCD71BEAC}"/>
              </a:ext>
            </a:extLst>
          </p:cNvPr>
          <p:cNvSpPr/>
          <p:nvPr/>
        </p:nvSpPr>
        <p:spPr>
          <a:xfrm>
            <a:off x="887542" y="2637232"/>
            <a:ext cx="247838" cy="243550"/>
          </a:xfrm>
          <a:prstGeom prst="roundRect">
            <a:avLst/>
          </a:prstGeom>
          <a:solidFill>
            <a:srgbClr val="FF8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Arial" panose="020B0604020202020204" pitchFamily="34" charset="0"/>
              <a:cs typeface="Arial" panose="020B0604020202020204" pitchFamily="34" charset="0"/>
            </a:endParaRPr>
          </a:p>
        </p:txBody>
      </p:sp>
      <p:sp>
        <p:nvSpPr>
          <p:cNvPr id="32" name="Rectangle: Rounded Corners 31">
            <a:extLst>
              <a:ext uri="{FF2B5EF4-FFF2-40B4-BE49-F238E27FC236}">
                <a16:creationId xmlns:a16="http://schemas.microsoft.com/office/drawing/2014/main" id="{0759FB7C-D8D2-8CEB-9968-134DAB29F375}"/>
              </a:ext>
            </a:extLst>
          </p:cNvPr>
          <p:cNvSpPr/>
          <p:nvPr/>
        </p:nvSpPr>
        <p:spPr>
          <a:xfrm>
            <a:off x="887542" y="3368913"/>
            <a:ext cx="247838" cy="243550"/>
          </a:xfrm>
          <a:prstGeom prst="roundRect">
            <a:avLst/>
          </a:prstGeom>
          <a:solidFill>
            <a:srgbClr val="525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Arial" panose="020B0604020202020204" pitchFamily="34" charset="0"/>
              <a:cs typeface="Arial" panose="020B0604020202020204" pitchFamily="34" charset="0"/>
            </a:endParaRPr>
          </a:p>
        </p:txBody>
      </p:sp>
      <p:sp>
        <p:nvSpPr>
          <p:cNvPr id="34" name="Rectangle: Rounded Corners 33">
            <a:extLst>
              <a:ext uri="{FF2B5EF4-FFF2-40B4-BE49-F238E27FC236}">
                <a16:creationId xmlns:a16="http://schemas.microsoft.com/office/drawing/2014/main" id="{DE566098-B6AE-8BEB-C727-E4EAD8B10681}"/>
              </a:ext>
            </a:extLst>
          </p:cNvPr>
          <p:cNvSpPr/>
          <p:nvPr/>
        </p:nvSpPr>
        <p:spPr>
          <a:xfrm>
            <a:off x="887542" y="4100595"/>
            <a:ext cx="247838" cy="243550"/>
          </a:xfrm>
          <a:prstGeom prst="round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latin typeface="Arial" panose="020B0604020202020204" pitchFamily="34" charset="0"/>
              <a:cs typeface="Arial" panose="020B0604020202020204" pitchFamily="34" charset="0"/>
            </a:endParaRPr>
          </a:p>
        </p:txBody>
      </p:sp>
      <p:sp>
        <p:nvSpPr>
          <p:cNvPr id="2" name="TextBox 7">
            <a:extLst>
              <a:ext uri="{FF2B5EF4-FFF2-40B4-BE49-F238E27FC236}">
                <a16:creationId xmlns:a16="http://schemas.microsoft.com/office/drawing/2014/main" id="{70C3A060-1799-A3D5-88BB-4CE4D63BF78C}"/>
              </a:ext>
            </a:extLst>
          </p:cNvPr>
          <p:cNvSpPr txBox="1"/>
          <p:nvPr/>
        </p:nvSpPr>
        <p:spPr>
          <a:xfrm>
            <a:off x="1167030" y="2581092"/>
            <a:ext cx="2733068" cy="369332"/>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a:t>
            </a:r>
          </a:p>
        </p:txBody>
      </p:sp>
      <p:sp>
        <p:nvSpPr>
          <p:cNvPr id="36" name="TextBox 7">
            <a:extLst>
              <a:ext uri="{FF2B5EF4-FFF2-40B4-BE49-F238E27FC236}">
                <a16:creationId xmlns:a16="http://schemas.microsoft.com/office/drawing/2014/main" id="{81512AC5-FA2E-F228-559D-4BDFD5121E4C}"/>
              </a:ext>
            </a:extLst>
          </p:cNvPr>
          <p:cNvSpPr txBox="1"/>
          <p:nvPr/>
        </p:nvSpPr>
        <p:spPr>
          <a:xfrm>
            <a:off x="1167030" y="3296118"/>
            <a:ext cx="2733068" cy="369332"/>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a:t>
            </a:r>
          </a:p>
        </p:txBody>
      </p:sp>
      <p:sp>
        <p:nvSpPr>
          <p:cNvPr id="37" name="TextBox 7">
            <a:extLst>
              <a:ext uri="{FF2B5EF4-FFF2-40B4-BE49-F238E27FC236}">
                <a16:creationId xmlns:a16="http://schemas.microsoft.com/office/drawing/2014/main" id="{CB856E4D-5581-5EAA-1A0D-DB2004ED8957}"/>
              </a:ext>
            </a:extLst>
          </p:cNvPr>
          <p:cNvSpPr txBox="1"/>
          <p:nvPr/>
        </p:nvSpPr>
        <p:spPr>
          <a:xfrm>
            <a:off x="1167030" y="4029543"/>
            <a:ext cx="2733068" cy="369332"/>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a:t>
            </a:r>
          </a:p>
        </p:txBody>
      </p:sp>
      <p:graphicFrame>
        <p:nvGraphicFramePr>
          <p:cNvPr id="40" name="Gráfico 39">
            <a:extLst>
              <a:ext uri="{FF2B5EF4-FFF2-40B4-BE49-F238E27FC236}">
                <a16:creationId xmlns:a16="http://schemas.microsoft.com/office/drawing/2014/main" id="{5F4606D8-2146-99F3-C4FA-0EB686982F44}"/>
              </a:ext>
            </a:extLst>
          </p:cNvPr>
          <p:cNvGraphicFramePr/>
          <p:nvPr>
            <p:extLst>
              <p:ext uri="{D42A27DB-BD31-4B8C-83A1-F6EECF244321}">
                <p14:modId xmlns:p14="http://schemas.microsoft.com/office/powerpoint/2010/main" val="4172451648"/>
              </p:ext>
            </p:extLst>
          </p:nvPr>
        </p:nvGraphicFramePr>
        <p:xfrm>
          <a:off x="4048123" y="539750"/>
          <a:ext cx="4791078" cy="406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9089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9B5A27F-7B1A-4F5C-6AB7-BEB7156FF16A}"/>
              </a:ext>
            </a:extLst>
          </p:cNvPr>
          <p:cNvSpPr/>
          <p:nvPr/>
        </p:nvSpPr>
        <p:spPr>
          <a:xfrm>
            <a:off x="2559401" y="1670312"/>
            <a:ext cx="6321029" cy="3117205"/>
          </a:xfrm>
          <a:custGeom>
            <a:avLst/>
            <a:gdLst>
              <a:gd name="connsiteX0" fmla="*/ 2885456 w 10430091"/>
              <a:gd name="connsiteY0" fmla="*/ 5021435 h 5143582"/>
              <a:gd name="connsiteX1" fmla="*/ 2895537 w 10430091"/>
              <a:gd name="connsiteY1" fmla="*/ 5037133 h 5143582"/>
              <a:gd name="connsiteX2" fmla="*/ 2892944 w 10430091"/>
              <a:gd name="connsiteY2" fmla="*/ 5049374 h 5143582"/>
              <a:gd name="connsiteX3" fmla="*/ 2907058 w 10430091"/>
              <a:gd name="connsiteY3" fmla="*/ 5062911 h 5143582"/>
              <a:gd name="connsiteX4" fmla="*/ 2964231 w 10430091"/>
              <a:gd name="connsiteY4" fmla="*/ 5100786 h 5143582"/>
              <a:gd name="connsiteX5" fmla="*/ 2983529 w 10430091"/>
              <a:gd name="connsiteY5" fmla="*/ 5109715 h 5143582"/>
              <a:gd name="connsiteX6" fmla="*/ 2947525 w 10430091"/>
              <a:gd name="connsiteY6" fmla="*/ 5119363 h 5143582"/>
              <a:gd name="connsiteX7" fmla="*/ 2934419 w 10430091"/>
              <a:gd name="connsiteY7" fmla="*/ 5119363 h 5143582"/>
              <a:gd name="connsiteX8" fmla="*/ 2885600 w 10430091"/>
              <a:gd name="connsiteY8" fmla="*/ 5116771 h 5143582"/>
              <a:gd name="connsiteX9" fmla="*/ 2885456 w 10430091"/>
              <a:gd name="connsiteY9" fmla="*/ 5021435 h 5143582"/>
              <a:gd name="connsiteX10" fmla="*/ 2770912 w 10430091"/>
              <a:gd name="connsiteY10" fmla="*/ 4945946 h 5143582"/>
              <a:gd name="connsiteX11" fmla="*/ 2780327 w 10430091"/>
              <a:gd name="connsiteY11" fmla="*/ 4952741 h 5143582"/>
              <a:gd name="connsiteX12" fmla="*/ 2782054 w 10430091"/>
              <a:gd name="connsiteY12" fmla="*/ 4985720 h 5143582"/>
              <a:gd name="connsiteX13" fmla="*/ 2796025 w 10430091"/>
              <a:gd name="connsiteY13" fmla="*/ 4997817 h 5143582"/>
              <a:gd name="connsiteX14" fmla="*/ 2796227 w 10430091"/>
              <a:gd name="connsiteY14" fmla="*/ 4997799 h 5143582"/>
              <a:gd name="connsiteX15" fmla="*/ 2788446 w 10430091"/>
              <a:gd name="connsiteY15" fmla="*/ 4992291 h 5143582"/>
              <a:gd name="connsiteX16" fmla="*/ 2782487 w 10430091"/>
              <a:gd name="connsiteY16" fmla="*/ 4985864 h 5143582"/>
              <a:gd name="connsiteX17" fmla="*/ 2780758 w 10430091"/>
              <a:gd name="connsiteY17" fmla="*/ 4952885 h 5143582"/>
              <a:gd name="connsiteX18" fmla="*/ 2771183 w 10430091"/>
              <a:gd name="connsiteY18" fmla="*/ 4945973 h 5143582"/>
              <a:gd name="connsiteX19" fmla="*/ 9728376 w 10430091"/>
              <a:gd name="connsiteY19" fmla="*/ 4805213 h 5143582"/>
              <a:gd name="connsiteX20" fmla="*/ 9735088 w 10430091"/>
              <a:gd name="connsiteY20" fmla="*/ 4808010 h 5143582"/>
              <a:gd name="connsiteX21" fmla="*/ 9724143 w 10430091"/>
              <a:gd name="connsiteY21" fmla="*/ 4820827 h 5143582"/>
              <a:gd name="connsiteX22" fmla="*/ 9728376 w 10430091"/>
              <a:gd name="connsiteY22" fmla="*/ 4805213 h 5143582"/>
              <a:gd name="connsiteX23" fmla="*/ 2802830 w 10430091"/>
              <a:gd name="connsiteY23" fmla="*/ 4713705 h 5143582"/>
              <a:gd name="connsiteX24" fmla="*/ 2811757 w 10430091"/>
              <a:gd name="connsiteY24" fmla="*/ 4719190 h 5143582"/>
              <a:gd name="connsiteX25" fmla="*/ 2807113 w 10430091"/>
              <a:gd name="connsiteY25" fmla="*/ 4726643 h 5143582"/>
              <a:gd name="connsiteX26" fmla="*/ 2795882 w 10430091"/>
              <a:gd name="connsiteY26" fmla="*/ 4732691 h 5143582"/>
              <a:gd name="connsiteX27" fmla="*/ 2800201 w 10430091"/>
              <a:gd name="connsiteY27" fmla="*/ 4751845 h 5143582"/>
              <a:gd name="connsiteX28" fmla="*/ 2795882 w 10430091"/>
              <a:gd name="connsiteY28" fmla="*/ 4774455 h 5143582"/>
              <a:gd name="connsiteX29" fmla="*/ 2795017 w 10430091"/>
              <a:gd name="connsiteY29" fmla="*/ 4797065 h 5143582"/>
              <a:gd name="connsiteX30" fmla="*/ 2786375 w 10430091"/>
              <a:gd name="connsiteY30" fmla="*/ 4817082 h 5143582"/>
              <a:gd name="connsiteX31" fmla="*/ 2774279 w 10430091"/>
              <a:gd name="connsiteY31" fmla="*/ 4836236 h 5143582"/>
              <a:gd name="connsiteX32" fmla="*/ 2775143 w 10430091"/>
              <a:gd name="connsiteY32" fmla="*/ 4858846 h 5143582"/>
              <a:gd name="connsiteX33" fmla="*/ 2763046 w 10430091"/>
              <a:gd name="connsiteY33" fmla="*/ 4878864 h 5143582"/>
              <a:gd name="connsiteX34" fmla="*/ 2747348 w 10430091"/>
              <a:gd name="connsiteY34" fmla="*/ 4898017 h 5143582"/>
              <a:gd name="connsiteX35" fmla="*/ 2748213 w 10430091"/>
              <a:gd name="connsiteY35" fmla="*/ 4924947 h 5143582"/>
              <a:gd name="connsiteX36" fmla="*/ 2753397 w 10430091"/>
              <a:gd name="connsiteY36" fmla="*/ 4944101 h 5143582"/>
              <a:gd name="connsiteX37" fmla="*/ 2753798 w 10430091"/>
              <a:gd name="connsiteY37" fmla="*/ 4944141 h 5143582"/>
              <a:gd name="connsiteX38" fmla="*/ 2751560 w 10430091"/>
              <a:gd name="connsiteY38" fmla="*/ 4936612 h 5143582"/>
              <a:gd name="connsiteX39" fmla="*/ 2748644 w 10430091"/>
              <a:gd name="connsiteY39" fmla="*/ 4925091 h 5143582"/>
              <a:gd name="connsiteX40" fmla="*/ 2747780 w 10430091"/>
              <a:gd name="connsiteY40" fmla="*/ 4898161 h 5143582"/>
              <a:gd name="connsiteX41" fmla="*/ 2763478 w 10430091"/>
              <a:gd name="connsiteY41" fmla="*/ 4879007 h 5143582"/>
              <a:gd name="connsiteX42" fmla="*/ 2775575 w 10430091"/>
              <a:gd name="connsiteY42" fmla="*/ 4858990 h 5143582"/>
              <a:gd name="connsiteX43" fmla="*/ 2774710 w 10430091"/>
              <a:gd name="connsiteY43" fmla="*/ 4836380 h 5143582"/>
              <a:gd name="connsiteX44" fmla="*/ 2786808 w 10430091"/>
              <a:gd name="connsiteY44" fmla="*/ 4817226 h 5143582"/>
              <a:gd name="connsiteX45" fmla="*/ 2795448 w 10430091"/>
              <a:gd name="connsiteY45" fmla="*/ 4797208 h 5143582"/>
              <a:gd name="connsiteX46" fmla="*/ 2796312 w 10430091"/>
              <a:gd name="connsiteY46" fmla="*/ 4774599 h 5143582"/>
              <a:gd name="connsiteX47" fmla="*/ 2800633 w 10430091"/>
              <a:gd name="connsiteY47" fmla="*/ 4751989 h 5143582"/>
              <a:gd name="connsiteX48" fmla="*/ 2796312 w 10430091"/>
              <a:gd name="connsiteY48" fmla="*/ 4732835 h 5143582"/>
              <a:gd name="connsiteX49" fmla="*/ 2807544 w 10430091"/>
              <a:gd name="connsiteY49" fmla="*/ 4726786 h 5143582"/>
              <a:gd name="connsiteX50" fmla="*/ 2803225 w 10430091"/>
              <a:gd name="connsiteY50" fmla="*/ 4713825 h 5143582"/>
              <a:gd name="connsiteX51" fmla="*/ 9866725 w 10430091"/>
              <a:gd name="connsiteY51" fmla="*/ 4593085 h 5143582"/>
              <a:gd name="connsiteX52" fmla="*/ 9886734 w 10430091"/>
              <a:gd name="connsiteY52" fmla="*/ 4606249 h 5143582"/>
              <a:gd name="connsiteX53" fmla="*/ 9909776 w 10430091"/>
              <a:gd name="connsiteY53" fmla="*/ 4599193 h 5143582"/>
              <a:gd name="connsiteX54" fmla="*/ 9913952 w 10430091"/>
              <a:gd name="connsiteY54" fmla="*/ 4623099 h 5143582"/>
              <a:gd name="connsiteX55" fmla="*/ 9891486 w 10430091"/>
              <a:gd name="connsiteY55" fmla="*/ 4660974 h 5143582"/>
              <a:gd name="connsiteX56" fmla="*/ 9872189 w 10430091"/>
              <a:gd name="connsiteY56" fmla="*/ 4687904 h 5143582"/>
              <a:gd name="connsiteX57" fmla="*/ 9862538 w 10430091"/>
              <a:gd name="connsiteY57" fmla="*/ 4703313 h 5143582"/>
              <a:gd name="connsiteX58" fmla="*/ 9830424 w 10430091"/>
              <a:gd name="connsiteY58" fmla="*/ 4723187 h 5143582"/>
              <a:gd name="connsiteX59" fmla="*/ 9815591 w 10430091"/>
              <a:gd name="connsiteY59" fmla="*/ 4753429 h 5143582"/>
              <a:gd name="connsiteX60" fmla="*/ 9796293 w 10430091"/>
              <a:gd name="connsiteY60" fmla="*/ 4786840 h 5143582"/>
              <a:gd name="connsiteX61" fmla="*/ 9743009 w 10430091"/>
              <a:gd name="connsiteY61" fmla="*/ 4799081 h 5143582"/>
              <a:gd name="connsiteX62" fmla="*/ 9722415 w 10430091"/>
              <a:gd name="connsiteY62" fmla="*/ 4790728 h 5143582"/>
              <a:gd name="connsiteX63" fmla="*/ 9696061 w 10430091"/>
              <a:gd name="connsiteY63" fmla="*/ 4779208 h 5143582"/>
              <a:gd name="connsiteX64" fmla="*/ 9703694 w 10430091"/>
              <a:gd name="connsiteY64" fmla="*/ 4747669 h 5143582"/>
              <a:gd name="connsiteX65" fmla="*/ 9740272 w 10430091"/>
              <a:gd name="connsiteY65" fmla="*/ 4712962 h 5143582"/>
              <a:gd name="connsiteX66" fmla="*/ 9819911 w 10430091"/>
              <a:gd name="connsiteY66" fmla="*/ 4660253 h 5143582"/>
              <a:gd name="connsiteX67" fmla="*/ 9843673 w 10430091"/>
              <a:gd name="connsiteY67" fmla="*/ 4619786 h 5143582"/>
              <a:gd name="connsiteX68" fmla="*/ 9858507 w 10430091"/>
              <a:gd name="connsiteY68" fmla="*/ 4594728 h 5143582"/>
              <a:gd name="connsiteX69" fmla="*/ 9866725 w 10430091"/>
              <a:gd name="connsiteY69" fmla="*/ 4593085 h 5143582"/>
              <a:gd name="connsiteX70" fmla="*/ 9053192 w 10430091"/>
              <a:gd name="connsiteY70" fmla="*/ 4590840 h 5143582"/>
              <a:gd name="connsiteX71" fmla="*/ 9102588 w 10430091"/>
              <a:gd name="connsiteY71" fmla="*/ 4604953 h 5143582"/>
              <a:gd name="connsiteX72" fmla="*/ 9151408 w 10430091"/>
              <a:gd name="connsiteY72" fmla="*/ 4594440 h 5143582"/>
              <a:gd name="connsiteX73" fmla="*/ 9152704 w 10430091"/>
              <a:gd name="connsiteY73" fmla="*/ 4638796 h 5143582"/>
              <a:gd name="connsiteX74" fmla="*/ 9144351 w 10430091"/>
              <a:gd name="connsiteY74" fmla="*/ 4670334 h 5143582"/>
              <a:gd name="connsiteX75" fmla="*/ 9127646 w 10430091"/>
              <a:gd name="connsiteY75" fmla="*/ 4667166 h 5143582"/>
              <a:gd name="connsiteX76" fmla="*/ 9121165 w 10430091"/>
              <a:gd name="connsiteY76" fmla="*/ 4681999 h 5143582"/>
              <a:gd name="connsiteX77" fmla="*/ 9105180 w 10430091"/>
              <a:gd name="connsiteY77" fmla="*/ 4693520 h 5143582"/>
              <a:gd name="connsiteX78" fmla="*/ 9066729 w 10430091"/>
              <a:gd name="connsiteY78" fmla="*/ 4648588 h 5143582"/>
              <a:gd name="connsiteX79" fmla="*/ 9053192 w 10430091"/>
              <a:gd name="connsiteY79" fmla="*/ 4590840 h 5143582"/>
              <a:gd name="connsiteX80" fmla="*/ 8842437 w 10430091"/>
              <a:gd name="connsiteY80" fmla="*/ 4418118 h 5143582"/>
              <a:gd name="connsiteX81" fmla="*/ 8847111 w 10430091"/>
              <a:gd name="connsiteY81" fmla="*/ 4422058 h 5143582"/>
              <a:gd name="connsiteX82" fmla="*/ 8812404 w 10430091"/>
              <a:gd name="connsiteY82" fmla="*/ 4426522 h 5143582"/>
              <a:gd name="connsiteX83" fmla="*/ 8842437 w 10430091"/>
              <a:gd name="connsiteY83" fmla="*/ 4418118 h 5143582"/>
              <a:gd name="connsiteX84" fmla="*/ 9886158 w 10430091"/>
              <a:gd name="connsiteY84" fmla="*/ 4390662 h 5143582"/>
              <a:gd name="connsiteX85" fmla="*/ 9922161 w 10430091"/>
              <a:gd name="connsiteY85" fmla="*/ 4417016 h 5143582"/>
              <a:gd name="connsiteX86" fmla="*/ 9933106 w 10430091"/>
              <a:gd name="connsiteY86" fmla="*/ 4443370 h 5143582"/>
              <a:gd name="connsiteX87" fmla="*/ 9944051 w 10430091"/>
              <a:gd name="connsiteY87" fmla="*/ 4463244 h 5143582"/>
              <a:gd name="connsiteX88" fmla="*/ 9955571 w 10430091"/>
              <a:gd name="connsiteY88" fmla="*/ 4469005 h 5143582"/>
              <a:gd name="connsiteX89" fmla="*/ 9956147 w 10430091"/>
              <a:gd name="connsiteY89" fmla="*/ 4453019 h 5143582"/>
              <a:gd name="connsiteX90" fmla="*/ 9968964 w 10430091"/>
              <a:gd name="connsiteY90" fmla="*/ 4476061 h 5143582"/>
              <a:gd name="connsiteX91" fmla="*/ 9986246 w 10430091"/>
              <a:gd name="connsiteY91" fmla="*/ 4493343 h 5143582"/>
              <a:gd name="connsiteX92" fmla="*/ 10014473 w 10430091"/>
              <a:gd name="connsiteY92" fmla="*/ 4495935 h 5143582"/>
              <a:gd name="connsiteX93" fmla="*/ 10042699 w 10430091"/>
              <a:gd name="connsiteY93" fmla="*/ 4494783 h 5143582"/>
              <a:gd name="connsiteX94" fmla="*/ 10033050 w 10430091"/>
              <a:gd name="connsiteY94" fmla="*/ 4520418 h 5143582"/>
              <a:gd name="connsiteX95" fmla="*/ 10020809 w 10430091"/>
              <a:gd name="connsiteY95" fmla="*/ 4537700 h 5143582"/>
              <a:gd name="connsiteX96" fmla="*/ 10001511 w 10430091"/>
              <a:gd name="connsiteY96" fmla="*/ 4544180 h 5143582"/>
              <a:gd name="connsiteX97" fmla="*/ 9992583 w 10430091"/>
              <a:gd name="connsiteY97" fmla="*/ 4574422 h 5143582"/>
              <a:gd name="connsiteX98" fmla="*/ 9960468 w 10430091"/>
              <a:gd name="connsiteY98" fmla="*/ 4619354 h 5143582"/>
              <a:gd name="connsiteX99" fmla="*/ 9934114 w 10430091"/>
              <a:gd name="connsiteY99" fmla="*/ 4615466 h 5143582"/>
              <a:gd name="connsiteX100" fmla="*/ 9942467 w 10430091"/>
              <a:gd name="connsiteY100" fmla="*/ 4569238 h 5143582"/>
              <a:gd name="connsiteX101" fmla="*/ 9904015 w 10430091"/>
              <a:gd name="connsiteY101" fmla="*/ 4534531 h 5143582"/>
              <a:gd name="connsiteX102" fmla="*/ 9927777 w 10430091"/>
              <a:gd name="connsiteY102" fmla="*/ 4508177 h 5143582"/>
              <a:gd name="connsiteX103" fmla="*/ 9932242 w 10430091"/>
              <a:gd name="connsiteY103" fmla="*/ 4465116 h 5143582"/>
              <a:gd name="connsiteX104" fmla="*/ 9914960 w 10430091"/>
              <a:gd name="connsiteY104" fmla="*/ 4442074 h 5143582"/>
              <a:gd name="connsiteX105" fmla="*/ 9895086 w 10430091"/>
              <a:gd name="connsiteY105" fmla="*/ 4421481 h 5143582"/>
              <a:gd name="connsiteX106" fmla="*/ 9886158 w 10430091"/>
              <a:gd name="connsiteY106" fmla="*/ 4390662 h 5143582"/>
              <a:gd name="connsiteX107" fmla="*/ 3233805 w 10430091"/>
              <a:gd name="connsiteY107" fmla="*/ 4232159 h 5143582"/>
              <a:gd name="connsiteX108" fmla="*/ 3222877 w 10430091"/>
              <a:gd name="connsiteY108" fmla="*/ 4232969 h 5143582"/>
              <a:gd name="connsiteX109" fmla="*/ 3216442 w 10430091"/>
              <a:gd name="connsiteY109" fmla="*/ 4233398 h 5143582"/>
              <a:gd name="connsiteX110" fmla="*/ 3216257 w 10430091"/>
              <a:gd name="connsiteY110" fmla="*/ 4233699 h 5143582"/>
              <a:gd name="connsiteX111" fmla="*/ 3222877 w 10430091"/>
              <a:gd name="connsiteY111" fmla="*/ 4233257 h 5143582"/>
              <a:gd name="connsiteX112" fmla="*/ 3247647 w 10430091"/>
              <a:gd name="connsiteY112" fmla="*/ 4242330 h 5143582"/>
              <a:gd name="connsiteX113" fmla="*/ 3260609 w 10430091"/>
              <a:gd name="connsiteY113" fmla="*/ 4262491 h 5143582"/>
              <a:gd name="connsiteX114" fmla="*/ 3276881 w 10430091"/>
              <a:gd name="connsiteY114" fmla="*/ 4257883 h 5143582"/>
              <a:gd name="connsiteX115" fmla="*/ 3309428 w 10430091"/>
              <a:gd name="connsiteY115" fmla="*/ 4282654 h 5143582"/>
              <a:gd name="connsiteX116" fmla="*/ 3320939 w 10430091"/>
              <a:gd name="connsiteY116" fmla="*/ 4290845 h 5143582"/>
              <a:gd name="connsiteX117" fmla="*/ 3328986 w 10430091"/>
              <a:gd name="connsiteY117" fmla="*/ 4305375 h 5143582"/>
              <a:gd name="connsiteX118" fmla="*/ 3329003 w 10430091"/>
              <a:gd name="connsiteY118" fmla="*/ 4305119 h 5143582"/>
              <a:gd name="connsiteX119" fmla="*/ 3309428 w 10430091"/>
              <a:gd name="connsiteY119" fmla="*/ 4282365 h 5143582"/>
              <a:gd name="connsiteX120" fmla="*/ 3276882 w 10430091"/>
              <a:gd name="connsiteY120" fmla="*/ 4257595 h 5143582"/>
              <a:gd name="connsiteX121" fmla="*/ 3260609 w 10430091"/>
              <a:gd name="connsiteY121" fmla="*/ 4262203 h 5143582"/>
              <a:gd name="connsiteX122" fmla="*/ 3247647 w 10430091"/>
              <a:gd name="connsiteY122" fmla="*/ 4242042 h 5143582"/>
              <a:gd name="connsiteX123" fmla="*/ 3233805 w 10430091"/>
              <a:gd name="connsiteY123" fmla="*/ 4232159 h 5143582"/>
              <a:gd name="connsiteX124" fmla="*/ 5675967 w 10430091"/>
              <a:gd name="connsiteY124" fmla="*/ 4189621 h 5143582"/>
              <a:gd name="connsiteX125" fmla="*/ 5675966 w 10430091"/>
              <a:gd name="connsiteY125" fmla="*/ 4189622 h 5143582"/>
              <a:gd name="connsiteX126" fmla="*/ 5658829 w 10430091"/>
              <a:gd name="connsiteY126" fmla="*/ 4215256 h 5143582"/>
              <a:gd name="connsiteX127" fmla="*/ 5666102 w 10430091"/>
              <a:gd name="connsiteY127" fmla="*/ 4205031 h 5143582"/>
              <a:gd name="connsiteX128" fmla="*/ 5696453 w 10430091"/>
              <a:gd name="connsiteY128" fmla="*/ 4178169 h 5143582"/>
              <a:gd name="connsiteX129" fmla="*/ 5690512 w 10430091"/>
              <a:gd name="connsiteY129" fmla="*/ 4178515 h 5143582"/>
              <a:gd name="connsiteX130" fmla="*/ 5677481 w 10430091"/>
              <a:gd name="connsiteY130" fmla="*/ 4188465 h 5143582"/>
              <a:gd name="connsiteX131" fmla="*/ 5690513 w 10430091"/>
              <a:gd name="connsiteY131" fmla="*/ 4178515 h 5143582"/>
              <a:gd name="connsiteX132" fmla="*/ 5478603 w 10430091"/>
              <a:gd name="connsiteY132" fmla="*/ 4105908 h 5143582"/>
              <a:gd name="connsiteX133" fmla="*/ 5476510 w 10430091"/>
              <a:gd name="connsiteY133" fmla="*/ 4108975 h 5143582"/>
              <a:gd name="connsiteX134" fmla="*/ 5476504 w 10430091"/>
              <a:gd name="connsiteY134" fmla="*/ 4109055 h 5143582"/>
              <a:gd name="connsiteX135" fmla="*/ 5482247 w 10430091"/>
              <a:gd name="connsiteY135" fmla="*/ 4102225 h 5143582"/>
              <a:gd name="connsiteX136" fmla="*/ 5478868 w 10430091"/>
              <a:gd name="connsiteY136" fmla="*/ 4105519 h 5143582"/>
              <a:gd name="connsiteX137" fmla="*/ 5478674 w 10430091"/>
              <a:gd name="connsiteY137" fmla="*/ 4105803 h 5143582"/>
              <a:gd name="connsiteX138" fmla="*/ 5482270 w 10430091"/>
              <a:gd name="connsiteY138" fmla="*/ 4102351 h 5143582"/>
              <a:gd name="connsiteX139" fmla="*/ 5783255 w 10430091"/>
              <a:gd name="connsiteY139" fmla="*/ 4088237 h 5143582"/>
              <a:gd name="connsiteX140" fmla="*/ 5763525 w 10430091"/>
              <a:gd name="connsiteY140" fmla="*/ 4109119 h 5143582"/>
              <a:gd name="connsiteX141" fmla="*/ 5774826 w 10430091"/>
              <a:gd name="connsiteY141" fmla="*/ 4132104 h 5143582"/>
              <a:gd name="connsiteX142" fmla="*/ 5781330 w 10430091"/>
              <a:gd name="connsiteY142" fmla="*/ 4136017 h 5143582"/>
              <a:gd name="connsiteX143" fmla="*/ 5774827 w 10430091"/>
              <a:gd name="connsiteY143" fmla="*/ 4132044 h 5143582"/>
              <a:gd name="connsiteX144" fmla="*/ 5763526 w 10430091"/>
              <a:gd name="connsiteY144" fmla="*/ 4109119 h 5143582"/>
              <a:gd name="connsiteX145" fmla="*/ 5770691 w 10430091"/>
              <a:gd name="connsiteY145" fmla="*/ 4097327 h 5143582"/>
              <a:gd name="connsiteX146" fmla="*/ 3300942 w 10430091"/>
              <a:gd name="connsiteY146" fmla="*/ 4085862 h 5143582"/>
              <a:gd name="connsiteX147" fmla="*/ 3300643 w 10430091"/>
              <a:gd name="connsiteY147" fmla="*/ 4088669 h 5143582"/>
              <a:gd name="connsiteX148" fmla="*/ 3285955 w 10430091"/>
              <a:gd name="connsiteY148" fmla="*/ 4131296 h 5143582"/>
              <a:gd name="connsiteX149" fmla="*/ 3263345 w 10430091"/>
              <a:gd name="connsiteY149" fmla="*/ 4142673 h 5143582"/>
              <a:gd name="connsiteX150" fmla="*/ 3251392 w 10430091"/>
              <a:gd name="connsiteY150" fmla="*/ 4146562 h 5143582"/>
              <a:gd name="connsiteX151" fmla="*/ 3238378 w 10430091"/>
              <a:gd name="connsiteY151" fmla="*/ 4147835 h 5143582"/>
              <a:gd name="connsiteX152" fmla="*/ 3238574 w 10430091"/>
              <a:gd name="connsiteY152" fmla="*/ 4147857 h 5143582"/>
              <a:gd name="connsiteX153" fmla="*/ 3263776 w 10430091"/>
              <a:gd name="connsiteY153" fmla="*/ 4142673 h 5143582"/>
              <a:gd name="connsiteX154" fmla="*/ 3286387 w 10430091"/>
              <a:gd name="connsiteY154" fmla="*/ 4131296 h 5143582"/>
              <a:gd name="connsiteX155" fmla="*/ 3301076 w 10430091"/>
              <a:gd name="connsiteY155" fmla="*/ 4088668 h 5143582"/>
              <a:gd name="connsiteX156" fmla="*/ 3300995 w 10430091"/>
              <a:gd name="connsiteY156" fmla="*/ 4085371 h 5143582"/>
              <a:gd name="connsiteX157" fmla="*/ 3300965 w 10430091"/>
              <a:gd name="connsiteY157" fmla="*/ 4085647 h 5143582"/>
              <a:gd name="connsiteX158" fmla="*/ 3319922 w 10430091"/>
              <a:gd name="connsiteY158" fmla="*/ 4086940 h 5143582"/>
              <a:gd name="connsiteX159" fmla="*/ 3319786 w 10430091"/>
              <a:gd name="connsiteY159" fmla="*/ 4086653 h 5143582"/>
              <a:gd name="connsiteX160" fmla="*/ 5541934 w 10430091"/>
              <a:gd name="connsiteY160" fmla="*/ 4076227 h 5143582"/>
              <a:gd name="connsiteX161" fmla="*/ 5541873 w 10430091"/>
              <a:gd name="connsiteY161" fmla="*/ 4076267 h 5143582"/>
              <a:gd name="connsiteX162" fmla="*/ 5537197 w 10430091"/>
              <a:gd name="connsiteY162" fmla="*/ 4090225 h 5143582"/>
              <a:gd name="connsiteX163" fmla="*/ 5537283 w 10430091"/>
              <a:gd name="connsiteY163" fmla="*/ 4090110 h 5143582"/>
              <a:gd name="connsiteX164" fmla="*/ 3304676 w 10430091"/>
              <a:gd name="connsiteY164" fmla="*/ 4062853 h 5143582"/>
              <a:gd name="connsiteX165" fmla="*/ 3302027 w 10430091"/>
              <a:gd name="connsiteY165" fmla="*/ 4075661 h 5143582"/>
              <a:gd name="connsiteX166" fmla="*/ 3301329 w 10430091"/>
              <a:gd name="connsiteY166" fmla="*/ 4082227 h 5143582"/>
              <a:gd name="connsiteX167" fmla="*/ 5621223 w 10430091"/>
              <a:gd name="connsiteY167" fmla="*/ 4058024 h 5143582"/>
              <a:gd name="connsiteX168" fmla="*/ 5621188 w 10430091"/>
              <a:gd name="connsiteY168" fmla="*/ 4058050 h 5143582"/>
              <a:gd name="connsiteX169" fmla="*/ 5618527 w 10430091"/>
              <a:gd name="connsiteY169" fmla="*/ 4073140 h 5143582"/>
              <a:gd name="connsiteX170" fmla="*/ 5618649 w 10430091"/>
              <a:gd name="connsiteY170" fmla="*/ 4072971 h 5143582"/>
              <a:gd name="connsiteX171" fmla="*/ 3305918 w 10430091"/>
              <a:gd name="connsiteY171" fmla="*/ 4055492 h 5143582"/>
              <a:gd name="connsiteX172" fmla="*/ 3305856 w 10430091"/>
              <a:gd name="connsiteY172" fmla="*/ 4056024 h 5143582"/>
              <a:gd name="connsiteX173" fmla="*/ 3305882 w 10430091"/>
              <a:gd name="connsiteY173" fmla="*/ 4055871 h 5143582"/>
              <a:gd name="connsiteX174" fmla="*/ 3303808 w 10430091"/>
              <a:gd name="connsiteY174" fmla="*/ 4034139 h 5143582"/>
              <a:gd name="connsiteX175" fmla="*/ 3307152 w 10430091"/>
              <a:gd name="connsiteY175" fmla="*/ 4042264 h 5143582"/>
              <a:gd name="connsiteX176" fmla="*/ 3307208 w 10430091"/>
              <a:gd name="connsiteY176" fmla="*/ 4041654 h 5143582"/>
              <a:gd name="connsiteX177" fmla="*/ 3303524 w 10430091"/>
              <a:gd name="connsiteY177" fmla="*/ 4033512 h 5143582"/>
              <a:gd name="connsiteX178" fmla="*/ 3279186 w 10430091"/>
              <a:gd name="connsiteY178" fmla="*/ 4038697 h 5143582"/>
              <a:gd name="connsiteX179" fmla="*/ 3276037 w 10430091"/>
              <a:gd name="connsiteY179" fmla="*/ 4035223 h 5143582"/>
              <a:gd name="connsiteX180" fmla="*/ 3276074 w 10430091"/>
              <a:gd name="connsiteY180" fmla="*/ 4035304 h 5143582"/>
              <a:gd name="connsiteX181" fmla="*/ 3279330 w 10430091"/>
              <a:gd name="connsiteY181" fmla="*/ 4038985 h 5143582"/>
              <a:gd name="connsiteX182" fmla="*/ 3288908 w 10430091"/>
              <a:gd name="connsiteY182" fmla="*/ 4034449 h 5143582"/>
              <a:gd name="connsiteX183" fmla="*/ 3303655 w 10430091"/>
              <a:gd name="connsiteY183" fmla="*/ 4033801 h 5143582"/>
              <a:gd name="connsiteX184" fmla="*/ 5657820 w 10430091"/>
              <a:gd name="connsiteY184" fmla="*/ 4021007 h 5143582"/>
              <a:gd name="connsiteX185" fmla="*/ 5657803 w 10430091"/>
              <a:gd name="connsiteY185" fmla="*/ 4021020 h 5143582"/>
              <a:gd name="connsiteX186" fmla="*/ 5654401 w 10430091"/>
              <a:gd name="connsiteY186" fmla="*/ 4033667 h 5143582"/>
              <a:gd name="connsiteX187" fmla="*/ 5654508 w 10430091"/>
              <a:gd name="connsiteY187" fmla="*/ 4033512 h 5143582"/>
              <a:gd name="connsiteX188" fmla="*/ 5777166 w 10430091"/>
              <a:gd name="connsiteY188" fmla="*/ 3983824 h 5143582"/>
              <a:gd name="connsiteX189" fmla="*/ 5779079 w 10430091"/>
              <a:gd name="connsiteY189" fmla="*/ 3984548 h 5143582"/>
              <a:gd name="connsiteX190" fmla="*/ 5797081 w 10430091"/>
              <a:gd name="connsiteY190" fmla="*/ 4038552 h 5143582"/>
              <a:gd name="connsiteX191" fmla="*/ 5799673 w 10430091"/>
              <a:gd name="connsiteY191" fmla="*/ 4091262 h 5143582"/>
              <a:gd name="connsiteX192" fmla="*/ 5799816 w 10430091"/>
              <a:gd name="connsiteY192" fmla="*/ 4096734 h 5143582"/>
              <a:gd name="connsiteX193" fmla="*/ 5794610 w 10430091"/>
              <a:gd name="connsiteY193" fmla="*/ 4093358 h 5143582"/>
              <a:gd name="connsiteX194" fmla="*/ 5799673 w 10430091"/>
              <a:gd name="connsiteY194" fmla="*/ 4096733 h 5143582"/>
              <a:gd name="connsiteX195" fmla="*/ 5800987 w 10430091"/>
              <a:gd name="connsiteY195" fmla="*/ 4109785 h 5143582"/>
              <a:gd name="connsiteX196" fmla="*/ 5802409 w 10430091"/>
              <a:gd name="connsiteY196" fmla="*/ 4121648 h 5143582"/>
              <a:gd name="connsiteX197" fmla="*/ 5802841 w 10430091"/>
              <a:gd name="connsiteY197" fmla="*/ 4124672 h 5143582"/>
              <a:gd name="connsiteX198" fmla="*/ 5803107 w 10430091"/>
              <a:gd name="connsiteY198" fmla="*/ 4124638 h 5143582"/>
              <a:gd name="connsiteX199" fmla="*/ 5802553 w 10430091"/>
              <a:gd name="connsiteY199" fmla="*/ 4120143 h 5143582"/>
              <a:gd name="connsiteX200" fmla="*/ 5799961 w 10430091"/>
              <a:gd name="connsiteY200" fmla="*/ 4091405 h 5143582"/>
              <a:gd name="connsiteX201" fmla="*/ 5797369 w 10430091"/>
              <a:gd name="connsiteY201" fmla="*/ 4038697 h 5143582"/>
              <a:gd name="connsiteX202" fmla="*/ 5779367 w 10430091"/>
              <a:gd name="connsiteY202" fmla="*/ 3984692 h 5143582"/>
              <a:gd name="connsiteX203" fmla="*/ 5778301 w 10430091"/>
              <a:gd name="connsiteY203" fmla="*/ 3983892 h 5143582"/>
              <a:gd name="connsiteX204" fmla="*/ 5778216 w 10430091"/>
              <a:gd name="connsiteY204" fmla="*/ 3983973 h 5143582"/>
              <a:gd name="connsiteX205" fmla="*/ 3029234 w 10430091"/>
              <a:gd name="connsiteY205" fmla="*/ 3976594 h 5143582"/>
              <a:gd name="connsiteX206" fmla="*/ 3028749 w 10430091"/>
              <a:gd name="connsiteY206" fmla="*/ 3976627 h 5143582"/>
              <a:gd name="connsiteX207" fmla="*/ 3022222 w 10430091"/>
              <a:gd name="connsiteY207" fmla="*/ 3988983 h 5143582"/>
              <a:gd name="connsiteX208" fmla="*/ 3017878 w 10430091"/>
              <a:gd name="connsiteY208" fmla="*/ 3994984 h 5143582"/>
              <a:gd name="connsiteX209" fmla="*/ 3016339 w 10430091"/>
              <a:gd name="connsiteY209" fmla="*/ 3996737 h 5143582"/>
              <a:gd name="connsiteX210" fmla="*/ 3016521 w 10430091"/>
              <a:gd name="connsiteY210" fmla="*/ 3996859 h 5143582"/>
              <a:gd name="connsiteX211" fmla="*/ 3017878 w 10430091"/>
              <a:gd name="connsiteY211" fmla="*/ 3994984 h 5143582"/>
              <a:gd name="connsiteX212" fmla="*/ 3020828 w 10430091"/>
              <a:gd name="connsiteY212" fmla="*/ 3991623 h 5143582"/>
              <a:gd name="connsiteX213" fmla="*/ 3022222 w 10430091"/>
              <a:gd name="connsiteY213" fmla="*/ 3988983 h 5143582"/>
              <a:gd name="connsiteX214" fmla="*/ 3023310 w 10430091"/>
              <a:gd name="connsiteY214" fmla="*/ 3987480 h 5143582"/>
              <a:gd name="connsiteX215" fmla="*/ 3029037 w 10430091"/>
              <a:gd name="connsiteY215" fmla="*/ 3976627 h 5143582"/>
              <a:gd name="connsiteX216" fmla="*/ 3047722 w 10430091"/>
              <a:gd name="connsiteY216" fmla="*/ 3975331 h 5143582"/>
              <a:gd name="connsiteX217" fmla="*/ 3047369 w 10430091"/>
              <a:gd name="connsiteY217" fmla="*/ 3975355 h 5143582"/>
              <a:gd name="connsiteX218" fmla="*/ 3057694 w 10430091"/>
              <a:gd name="connsiteY218" fmla="*/ 3976339 h 5143582"/>
              <a:gd name="connsiteX219" fmla="*/ 3057705 w 10430091"/>
              <a:gd name="connsiteY219" fmla="*/ 3976352 h 5143582"/>
              <a:gd name="connsiteX220" fmla="*/ 3067200 w 10430091"/>
              <a:gd name="connsiteY220" fmla="*/ 3976627 h 5143582"/>
              <a:gd name="connsiteX221" fmla="*/ 3067205 w 10430091"/>
              <a:gd name="connsiteY221" fmla="*/ 3976618 h 5143582"/>
              <a:gd name="connsiteX222" fmla="*/ 3203619 w 10430091"/>
              <a:gd name="connsiteY222" fmla="*/ 3974823 h 5143582"/>
              <a:gd name="connsiteX223" fmla="*/ 3203598 w 10430091"/>
              <a:gd name="connsiteY223" fmla="*/ 3975062 h 5143582"/>
              <a:gd name="connsiteX224" fmla="*/ 3220142 w 10430091"/>
              <a:gd name="connsiteY224" fmla="*/ 3979940 h 5143582"/>
              <a:gd name="connsiteX225" fmla="*/ 3245344 w 10430091"/>
              <a:gd name="connsiteY225" fmla="*/ 3982532 h 5143582"/>
              <a:gd name="connsiteX226" fmla="*/ 3251083 w 10430091"/>
              <a:gd name="connsiteY226" fmla="*/ 3983176 h 5143582"/>
              <a:gd name="connsiteX227" fmla="*/ 3256905 w 10430091"/>
              <a:gd name="connsiteY227" fmla="*/ 3989388 h 5143582"/>
              <a:gd name="connsiteX228" fmla="*/ 3256829 w 10430091"/>
              <a:gd name="connsiteY228" fmla="*/ 3989229 h 5143582"/>
              <a:gd name="connsiteX229" fmla="*/ 3245199 w 10430091"/>
              <a:gd name="connsiteY229" fmla="*/ 3982244 h 5143582"/>
              <a:gd name="connsiteX230" fmla="*/ 3219997 w 10430091"/>
              <a:gd name="connsiteY230" fmla="*/ 3979652 h 5143582"/>
              <a:gd name="connsiteX231" fmla="*/ 2965707 w 10430091"/>
              <a:gd name="connsiteY231" fmla="*/ 3974413 h 5143582"/>
              <a:gd name="connsiteX232" fmla="*/ 2952565 w 10430091"/>
              <a:gd name="connsiteY232" fmla="*/ 3980948 h 5143582"/>
              <a:gd name="connsiteX233" fmla="*/ 2930939 w 10430091"/>
              <a:gd name="connsiteY233" fmla="*/ 3998537 h 5143582"/>
              <a:gd name="connsiteX234" fmla="*/ 2931252 w 10430091"/>
              <a:gd name="connsiteY234" fmla="*/ 3998373 h 5143582"/>
              <a:gd name="connsiteX235" fmla="*/ 2925347 w 10430091"/>
              <a:gd name="connsiteY235" fmla="*/ 4032216 h 5143582"/>
              <a:gd name="connsiteX236" fmla="*/ 2892370 w 10430091"/>
              <a:gd name="connsiteY236" fmla="*/ 4058282 h 5143582"/>
              <a:gd name="connsiteX237" fmla="*/ 2890640 w 10430091"/>
              <a:gd name="connsiteY237" fmla="*/ 4079164 h 5143582"/>
              <a:gd name="connsiteX238" fmla="*/ 2893233 w 10430091"/>
              <a:gd name="connsiteY238" fmla="*/ 4110414 h 5143582"/>
              <a:gd name="connsiteX239" fmla="*/ 2894096 w 10430091"/>
              <a:gd name="connsiteY239" fmla="*/ 4129568 h 5143582"/>
              <a:gd name="connsiteX240" fmla="*/ 2876671 w 10430091"/>
              <a:gd name="connsiteY240" fmla="*/ 4143393 h 5143582"/>
              <a:gd name="connsiteX241" fmla="*/ 2868029 w 10430091"/>
              <a:gd name="connsiteY241" fmla="*/ 4167731 h 5143582"/>
              <a:gd name="connsiteX242" fmla="*/ 2854925 w 10430091"/>
              <a:gd name="connsiteY242" fmla="*/ 4193798 h 5143582"/>
              <a:gd name="connsiteX243" fmla="*/ 2847149 w 10430091"/>
              <a:gd name="connsiteY243" fmla="*/ 4209496 h 5143582"/>
              <a:gd name="connsiteX244" fmla="*/ 2847149 w 10430091"/>
              <a:gd name="connsiteY244" fmla="*/ 4239018 h 5143582"/>
              <a:gd name="connsiteX245" fmla="*/ 2834908 w 10430091"/>
              <a:gd name="connsiteY245" fmla="*/ 4261628 h 5143582"/>
              <a:gd name="connsiteX246" fmla="*/ 2834908 w 10430091"/>
              <a:gd name="connsiteY246" fmla="*/ 4292879 h 5143582"/>
              <a:gd name="connsiteX247" fmla="*/ 2844556 w 10430091"/>
              <a:gd name="connsiteY247" fmla="*/ 4321537 h 5143582"/>
              <a:gd name="connsiteX248" fmla="*/ 2851469 w 10430091"/>
              <a:gd name="connsiteY248" fmla="*/ 4346739 h 5143582"/>
              <a:gd name="connsiteX249" fmla="*/ 2843691 w 10430091"/>
              <a:gd name="connsiteY249" fmla="*/ 4371077 h 5143582"/>
              <a:gd name="connsiteX250" fmla="*/ 2835052 w 10430091"/>
              <a:gd name="connsiteY250" fmla="*/ 4391959 h 5143582"/>
              <a:gd name="connsiteX251" fmla="*/ 2835052 w 10430091"/>
              <a:gd name="connsiteY251" fmla="*/ 4428394 h 5143582"/>
              <a:gd name="connsiteX252" fmla="*/ 2813306 w 10430091"/>
              <a:gd name="connsiteY252" fmla="*/ 4457052 h 5143582"/>
              <a:gd name="connsiteX253" fmla="*/ 2814169 w 10430091"/>
              <a:gd name="connsiteY253" fmla="*/ 4495360 h 5143582"/>
              <a:gd name="connsiteX254" fmla="*/ 2821083 w 10430091"/>
              <a:gd name="connsiteY254" fmla="*/ 4511921 h 5143582"/>
              <a:gd name="connsiteX255" fmla="*/ 2804521 w 10430091"/>
              <a:gd name="connsiteY255" fmla="*/ 4523154 h 5143582"/>
              <a:gd name="connsiteX256" fmla="*/ 2802793 w 10430091"/>
              <a:gd name="connsiteY256" fmla="*/ 4544900 h 5143582"/>
              <a:gd name="connsiteX257" fmla="*/ 2795017 w 10430091"/>
              <a:gd name="connsiteY257" fmla="*/ 4563189 h 5143582"/>
              <a:gd name="connsiteX258" fmla="*/ 2787240 w 10430091"/>
              <a:gd name="connsiteY258" fmla="*/ 4583207 h 5143582"/>
              <a:gd name="connsiteX259" fmla="*/ 2793287 w 10430091"/>
              <a:gd name="connsiteY259" fmla="*/ 4603224 h 5143582"/>
              <a:gd name="connsiteX260" fmla="*/ 2791559 w 10430091"/>
              <a:gd name="connsiteY260" fmla="*/ 4634475 h 5143582"/>
              <a:gd name="connsiteX261" fmla="*/ 2787240 w 10430091"/>
              <a:gd name="connsiteY261" fmla="*/ 4664862 h 5143582"/>
              <a:gd name="connsiteX262" fmla="*/ 2789831 w 10430091"/>
              <a:gd name="connsiteY262" fmla="*/ 4680559 h 5143582"/>
              <a:gd name="connsiteX263" fmla="*/ 2794151 w 10430091"/>
              <a:gd name="connsiteY263" fmla="*/ 4698849 h 5143582"/>
              <a:gd name="connsiteX264" fmla="*/ 2791614 w 10430091"/>
              <a:gd name="connsiteY264" fmla="*/ 4710369 h 5143582"/>
              <a:gd name="connsiteX265" fmla="*/ 2801288 w 10430091"/>
              <a:gd name="connsiteY265" fmla="*/ 4713236 h 5143582"/>
              <a:gd name="connsiteX266" fmla="*/ 2792154 w 10430091"/>
              <a:gd name="connsiteY266" fmla="*/ 4710459 h 5143582"/>
              <a:gd name="connsiteX267" fmla="*/ 2794584 w 10430091"/>
              <a:gd name="connsiteY267" fmla="*/ 4698992 h 5143582"/>
              <a:gd name="connsiteX268" fmla="*/ 2790263 w 10430091"/>
              <a:gd name="connsiteY268" fmla="*/ 4680703 h 5143582"/>
              <a:gd name="connsiteX269" fmla="*/ 2787673 w 10430091"/>
              <a:gd name="connsiteY269" fmla="*/ 4665006 h 5143582"/>
              <a:gd name="connsiteX270" fmla="*/ 2791992 w 10430091"/>
              <a:gd name="connsiteY270" fmla="*/ 4634619 h 5143582"/>
              <a:gd name="connsiteX271" fmla="*/ 2793719 w 10430091"/>
              <a:gd name="connsiteY271" fmla="*/ 4603368 h 5143582"/>
              <a:gd name="connsiteX272" fmla="*/ 2787673 w 10430091"/>
              <a:gd name="connsiteY272" fmla="*/ 4583351 h 5143582"/>
              <a:gd name="connsiteX273" fmla="*/ 2795448 w 10430091"/>
              <a:gd name="connsiteY273" fmla="*/ 4563333 h 5143582"/>
              <a:gd name="connsiteX274" fmla="*/ 2803225 w 10430091"/>
              <a:gd name="connsiteY274" fmla="*/ 4545043 h 5143582"/>
              <a:gd name="connsiteX275" fmla="*/ 2804953 w 10430091"/>
              <a:gd name="connsiteY275" fmla="*/ 4523298 h 5143582"/>
              <a:gd name="connsiteX276" fmla="*/ 2821515 w 10430091"/>
              <a:gd name="connsiteY276" fmla="*/ 4512065 h 5143582"/>
              <a:gd name="connsiteX277" fmla="*/ 2814601 w 10430091"/>
              <a:gd name="connsiteY277" fmla="*/ 4495503 h 5143582"/>
              <a:gd name="connsiteX278" fmla="*/ 2813738 w 10430091"/>
              <a:gd name="connsiteY278" fmla="*/ 4457196 h 5143582"/>
              <a:gd name="connsiteX279" fmla="*/ 2835484 w 10430091"/>
              <a:gd name="connsiteY279" fmla="*/ 4428538 h 5143582"/>
              <a:gd name="connsiteX280" fmla="*/ 2835484 w 10430091"/>
              <a:gd name="connsiteY280" fmla="*/ 4392103 h 5143582"/>
              <a:gd name="connsiteX281" fmla="*/ 2844123 w 10430091"/>
              <a:gd name="connsiteY281" fmla="*/ 4371221 h 5143582"/>
              <a:gd name="connsiteX282" fmla="*/ 2851901 w 10430091"/>
              <a:gd name="connsiteY282" fmla="*/ 4346883 h 5143582"/>
              <a:gd name="connsiteX283" fmla="*/ 2844989 w 10430091"/>
              <a:gd name="connsiteY283" fmla="*/ 4321681 h 5143582"/>
              <a:gd name="connsiteX284" fmla="*/ 2835340 w 10430091"/>
              <a:gd name="connsiteY284" fmla="*/ 4293022 h 5143582"/>
              <a:gd name="connsiteX285" fmla="*/ 2835340 w 10430091"/>
              <a:gd name="connsiteY285" fmla="*/ 4261771 h 5143582"/>
              <a:gd name="connsiteX286" fmla="*/ 2847581 w 10430091"/>
              <a:gd name="connsiteY286" fmla="*/ 4239161 h 5143582"/>
              <a:gd name="connsiteX287" fmla="*/ 2847581 w 10430091"/>
              <a:gd name="connsiteY287" fmla="*/ 4209639 h 5143582"/>
              <a:gd name="connsiteX288" fmla="*/ 2855357 w 10430091"/>
              <a:gd name="connsiteY288" fmla="*/ 4193941 h 5143582"/>
              <a:gd name="connsiteX289" fmla="*/ 2868462 w 10430091"/>
              <a:gd name="connsiteY289" fmla="*/ 4167875 h 5143582"/>
              <a:gd name="connsiteX290" fmla="*/ 2877102 w 10430091"/>
              <a:gd name="connsiteY290" fmla="*/ 4143537 h 5143582"/>
              <a:gd name="connsiteX291" fmla="*/ 2894529 w 10430091"/>
              <a:gd name="connsiteY291" fmla="*/ 4129712 h 5143582"/>
              <a:gd name="connsiteX292" fmla="*/ 2893665 w 10430091"/>
              <a:gd name="connsiteY292" fmla="*/ 4110558 h 5143582"/>
              <a:gd name="connsiteX293" fmla="*/ 2891073 w 10430091"/>
              <a:gd name="connsiteY293" fmla="*/ 4079308 h 5143582"/>
              <a:gd name="connsiteX294" fmla="*/ 2892800 w 10430091"/>
              <a:gd name="connsiteY294" fmla="*/ 4058426 h 5143582"/>
              <a:gd name="connsiteX295" fmla="*/ 2925778 w 10430091"/>
              <a:gd name="connsiteY295" fmla="*/ 4032360 h 5143582"/>
              <a:gd name="connsiteX296" fmla="*/ 2931685 w 10430091"/>
              <a:gd name="connsiteY296" fmla="*/ 3998517 h 5143582"/>
              <a:gd name="connsiteX297" fmla="*/ 2952853 w 10430091"/>
              <a:gd name="connsiteY297" fmla="*/ 3980948 h 5143582"/>
              <a:gd name="connsiteX298" fmla="*/ 2960828 w 10430091"/>
              <a:gd name="connsiteY298" fmla="*/ 3974434 h 5143582"/>
              <a:gd name="connsiteX299" fmla="*/ 2965710 w 10430091"/>
              <a:gd name="connsiteY299" fmla="*/ 3974415 h 5143582"/>
              <a:gd name="connsiteX300" fmla="*/ 9624487 w 10430091"/>
              <a:gd name="connsiteY300" fmla="*/ 3935584 h 5143582"/>
              <a:gd name="connsiteX301" fmla="*/ 9708447 w 10430091"/>
              <a:gd name="connsiteY301" fmla="*/ 3993766 h 5143582"/>
              <a:gd name="connsiteX302" fmla="*/ 9624487 w 10430091"/>
              <a:gd name="connsiteY302" fmla="*/ 3935584 h 5143582"/>
              <a:gd name="connsiteX303" fmla="*/ 3199404 w 10430091"/>
              <a:gd name="connsiteY303" fmla="*/ 3903578 h 5143582"/>
              <a:gd name="connsiteX304" fmla="*/ 3194232 w 10430091"/>
              <a:gd name="connsiteY304" fmla="*/ 3907108 h 5143582"/>
              <a:gd name="connsiteX305" fmla="*/ 3198710 w 10430091"/>
              <a:gd name="connsiteY305" fmla="*/ 3905526 h 5143582"/>
              <a:gd name="connsiteX306" fmla="*/ 3198683 w 10430091"/>
              <a:gd name="connsiteY306" fmla="*/ 3905198 h 5143582"/>
              <a:gd name="connsiteX307" fmla="*/ 3166713 w 10430091"/>
              <a:gd name="connsiteY307" fmla="*/ 3895260 h 5143582"/>
              <a:gd name="connsiteX308" fmla="*/ 3148710 w 10430091"/>
              <a:gd name="connsiteY308" fmla="*/ 3895368 h 5143582"/>
              <a:gd name="connsiteX309" fmla="*/ 3166568 w 10430091"/>
              <a:gd name="connsiteY309" fmla="*/ 3895261 h 5143582"/>
              <a:gd name="connsiteX310" fmla="*/ 3193930 w 10430091"/>
              <a:gd name="connsiteY310" fmla="*/ 3907214 h 5143582"/>
              <a:gd name="connsiteX311" fmla="*/ 3194017 w 10430091"/>
              <a:gd name="connsiteY311" fmla="*/ 3907184 h 5143582"/>
              <a:gd name="connsiteX312" fmla="*/ 3182338 w 10430091"/>
              <a:gd name="connsiteY312" fmla="*/ 3901237 h 5143582"/>
              <a:gd name="connsiteX313" fmla="*/ 3166713 w 10430091"/>
              <a:gd name="connsiteY313" fmla="*/ 3895260 h 5143582"/>
              <a:gd name="connsiteX314" fmla="*/ 2891272 w 10430091"/>
              <a:gd name="connsiteY314" fmla="*/ 3894937 h 5143582"/>
              <a:gd name="connsiteX315" fmla="*/ 2891792 w 10430091"/>
              <a:gd name="connsiteY315" fmla="*/ 3901165 h 5143582"/>
              <a:gd name="connsiteX316" fmla="*/ 2885744 w 10430091"/>
              <a:gd name="connsiteY316" fmla="*/ 3921759 h 5143582"/>
              <a:gd name="connsiteX317" fmla="*/ 2895969 w 10430091"/>
              <a:gd name="connsiteY317" fmla="*/ 3945809 h 5143582"/>
              <a:gd name="connsiteX318" fmla="*/ 2906193 w 10430091"/>
              <a:gd name="connsiteY318" fmla="*/ 3972307 h 5143582"/>
              <a:gd name="connsiteX319" fmla="*/ 2913106 w 10430091"/>
              <a:gd name="connsiteY319" fmla="*/ 4003990 h 5143582"/>
              <a:gd name="connsiteX320" fmla="*/ 2913237 w 10430091"/>
              <a:gd name="connsiteY320" fmla="*/ 4004003 h 5143582"/>
              <a:gd name="connsiteX321" fmla="*/ 2911684 w 10430091"/>
              <a:gd name="connsiteY321" fmla="*/ 3988887 h 5143582"/>
              <a:gd name="connsiteX322" fmla="*/ 2906338 w 10430091"/>
              <a:gd name="connsiteY322" fmla="*/ 3972451 h 5143582"/>
              <a:gd name="connsiteX323" fmla="*/ 2896113 w 10430091"/>
              <a:gd name="connsiteY323" fmla="*/ 3945953 h 5143582"/>
              <a:gd name="connsiteX324" fmla="*/ 2885887 w 10430091"/>
              <a:gd name="connsiteY324" fmla="*/ 3921903 h 5143582"/>
              <a:gd name="connsiteX325" fmla="*/ 2891937 w 10430091"/>
              <a:gd name="connsiteY325" fmla="*/ 3901309 h 5143582"/>
              <a:gd name="connsiteX326" fmla="*/ 2891415 w 10430091"/>
              <a:gd name="connsiteY326" fmla="*/ 3895062 h 5143582"/>
              <a:gd name="connsiteX327" fmla="*/ 5821579 w 10430091"/>
              <a:gd name="connsiteY327" fmla="*/ 3882627 h 5143582"/>
              <a:gd name="connsiteX328" fmla="*/ 5821564 w 10430091"/>
              <a:gd name="connsiteY328" fmla="*/ 3882732 h 5143582"/>
              <a:gd name="connsiteX329" fmla="*/ 5827073 w 10430091"/>
              <a:gd name="connsiteY329" fmla="*/ 3896107 h 5143582"/>
              <a:gd name="connsiteX330" fmla="*/ 5830610 w 10430091"/>
              <a:gd name="connsiteY330" fmla="*/ 3904556 h 5143582"/>
              <a:gd name="connsiteX331" fmla="*/ 5830636 w 10430091"/>
              <a:gd name="connsiteY331" fmla="*/ 3904478 h 5143582"/>
              <a:gd name="connsiteX332" fmla="*/ 5827072 w 10430091"/>
              <a:gd name="connsiteY332" fmla="*/ 3895963 h 5143582"/>
              <a:gd name="connsiteX333" fmla="*/ 2877092 w 10430091"/>
              <a:gd name="connsiteY333" fmla="*/ 3868605 h 5143582"/>
              <a:gd name="connsiteX334" fmla="*/ 2879840 w 10430091"/>
              <a:gd name="connsiteY334" fmla="*/ 3884892 h 5143582"/>
              <a:gd name="connsiteX335" fmla="*/ 2879981 w 10430091"/>
              <a:gd name="connsiteY335" fmla="*/ 3885015 h 5143582"/>
              <a:gd name="connsiteX336" fmla="*/ 2877122 w 10430091"/>
              <a:gd name="connsiteY336" fmla="*/ 3868709 h 5143582"/>
              <a:gd name="connsiteX337" fmla="*/ 5533569 w 10430091"/>
              <a:gd name="connsiteY337" fmla="*/ 3854910 h 5143582"/>
              <a:gd name="connsiteX338" fmla="*/ 5532568 w 10430091"/>
              <a:gd name="connsiteY338" fmla="*/ 3855082 h 5143582"/>
              <a:gd name="connsiteX339" fmla="*/ 5532553 w 10430091"/>
              <a:gd name="connsiteY339" fmla="*/ 3855088 h 5143582"/>
              <a:gd name="connsiteX340" fmla="*/ 2872610 w 10430091"/>
              <a:gd name="connsiteY340" fmla="*/ 3853698 h 5143582"/>
              <a:gd name="connsiteX341" fmla="*/ 2872927 w 10430091"/>
              <a:gd name="connsiteY341" fmla="*/ 3854073 h 5143582"/>
              <a:gd name="connsiteX342" fmla="*/ 2876916 w 10430091"/>
              <a:gd name="connsiteY342" fmla="*/ 3867975 h 5143582"/>
              <a:gd name="connsiteX343" fmla="*/ 2873071 w 10430091"/>
              <a:gd name="connsiteY343" fmla="*/ 3854217 h 5143582"/>
              <a:gd name="connsiteX344" fmla="*/ 5548517 w 10430091"/>
              <a:gd name="connsiteY344" fmla="*/ 3852346 h 5143582"/>
              <a:gd name="connsiteX345" fmla="*/ 5548270 w 10430091"/>
              <a:gd name="connsiteY345" fmla="*/ 3852389 h 5143582"/>
              <a:gd name="connsiteX346" fmla="*/ 5556581 w 10430091"/>
              <a:gd name="connsiteY346" fmla="*/ 3860752 h 5143582"/>
              <a:gd name="connsiteX347" fmla="*/ 5563637 w 10430091"/>
              <a:gd name="connsiteY347" fmla="*/ 3863434 h 5143582"/>
              <a:gd name="connsiteX348" fmla="*/ 5563718 w 10430091"/>
              <a:gd name="connsiteY348" fmla="*/ 3863357 h 5143582"/>
              <a:gd name="connsiteX349" fmla="*/ 5556870 w 10430091"/>
              <a:gd name="connsiteY349" fmla="*/ 3860807 h 5143582"/>
              <a:gd name="connsiteX350" fmla="*/ 5548517 w 10430091"/>
              <a:gd name="connsiteY350" fmla="*/ 3852346 h 5143582"/>
              <a:gd name="connsiteX351" fmla="*/ 10039594 w 10430091"/>
              <a:gd name="connsiteY351" fmla="*/ 3849299 h 5143582"/>
              <a:gd name="connsiteX352" fmla="*/ 10045868 w 10430091"/>
              <a:gd name="connsiteY352" fmla="*/ 3857098 h 5143582"/>
              <a:gd name="connsiteX353" fmla="*/ 10012456 w 10430091"/>
              <a:gd name="connsiteY353" fmla="*/ 3866027 h 5143582"/>
              <a:gd name="connsiteX354" fmla="*/ 10039594 w 10430091"/>
              <a:gd name="connsiteY354" fmla="*/ 3849299 h 5143582"/>
              <a:gd name="connsiteX355" fmla="*/ 5603837 w 10430091"/>
              <a:gd name="connsiteY355" fmla="*/ 3846897 h 5143582"/>
              <a:gd name="connsiteX356" fmla="*/ 5603710 w 10430091"/>
              <a:gd name="connsiteY356" fmla="*/ 3846922 h 5143582"/>
              <a:gd name="connsiteX357" fmla="*/ 5612331 w 10430091"/>
              <a:gd name="connsiteY357" fmla="*/ 3857890 h 5143582"/>
              <a:gd name="connsiteX358" fmla="*/ 5620234 w 10430091"/>
              <a:gd name="connsiteY358" fmla="*/ 3863290 h 5143582"/>
              <a:gd name="connsiteX359" fmla="*/ 5636075 w 10430091"/>
              <a:gd name="connsiteY359" fmla="*/ 3897997 h 5143582"/>
              <a:gd name="connsiteX360" fmla="*/ 5665021 w 10430091"/>
              <a:gd name="connsiteY360" fmla="*/ 3918304 h 5143582"/>
              <a:gd name="connsiteX361" fmla="*/ 5676686 w 10430091"/>
              <a:gd name="connsiteY361" fmla="*/ 3940050 h 5143582"/>
              <a:gd name="connsiteX362" fmla="*/ 5696992 w 10430091"/>
              <a:gd name="connsiteY362" fmla="*/ 3960356 h 5143582"/>
              <a:gd name="connsiteX363" fmla="*/ 5717298 w 10430091"/>
              <a:gd name="connsiteY363" fmla="*/ 3972596 h 5143582"/>
              <a:gd name="connsiteX364" fmla="*/ 5717406 w 10430091"/>
              <a:gd name="connsiteY364" fmla="*/ 3972704 h 5143582"/>
              <a:gd name="connsiteX365" fmla="*/ 5717550 w 10430091"/>
              <a:gd name="connsiteY365" fmla="*/ 3972502 h 5143582"/>
              <a:gd name="connsiteX366" fmla="*/ 5714329 w 10430091"/>
              <a:gd name="connsiteY366" fmla="*/ 3964315 h 5143582"/>
              <a:gd name="connsiteX367" fmla="*/ 5697138 w 10430091"/>
              <a:gd name="connsiteY367" fmla="*/ 3960355 h 5143582"/>
              <a:gd name="connsiteX368" fmla="*/ 5676832 w 10430091"/>
              <a:gd name="connsiteY368" fmla="*/ 3940049 h 5143582"/>
              <a:gd name="connsiteX369" fmla="*/ 5665167 w 10430091"/>
              <a:gd name="connsiteY369" fmla="*/ 3918303 h 5143582"/>
              <a:gd name="connsiteX370" fmla="*/ 5636220 w 10430091"/>
              <a:gd name="connsiteY370" fmla="*/ 3897997 h 5143582"/>
              <a:gd name="connsiteX371" fmla="*/ 5620378 w 10430091"/>
              <a:gd name="connsiteY371" fmla="*/ 3863291 h 5143582"/>
              <a:gd name="connsiteX372" fmla="*/ 5612476 w 10430091"/>
              <a:gd name="connsiteY372" fmla="*/ 3857890 h 5143582"/>
              <a:gd name="connsiteX373" fmla="*/ 5619387 w 10430091"/>
              <a:gd name="connsiteY373" fmla="*/ 3844754 h 5143582"/>
              <a:gd name="connsiteX374" fmla="*/ 5637138 w 10430091"/>
              <a:gd name="connsiteY374" fmla="*/ 3849213 h 5143582"/>
              <a:gd name="connsiteX375" fmla="*/ 5654979 w 10430091"/>
              <a:gd name="connsiteY375" fmla="*/ 3850576 h 5143582"/>
              <a:gd name="connsiteX376" fmla="*/ 5637084 w 10430091"/>
              <a:gd name="connsiteY376" fmla="*/ 3849160 h 5143582"/>
              <a:gd name="connsiteX377" fmla="*/ 5587636 w 10430091"/>
              <a:gd name="connsiteY377" fmla="*/ 3837830 h 5143582"/>
              <a:gd name="connsiteX378" fmla="*/ 5581513 w 10430091"/>
              <a:gd name="connsiteY378" fmla="*/ 3837963 h 5143582"/>
              <a:gd name="connsiteX379" fmla="*/ 5578643 w 10430091"/>
              <a:gd name="connsiteY379" fmla="*/ 3838377 h 5143582"/>
              <a:gd name="connsiteX380" fmla="*/ 5595664 w 10430091"/>
              <a:gd name="connsiteY380" fmla="*/ 3837655 h 5143582"/>
              <a:gd name="connsiteX381" fmla="*/ 5594006 w 10430091"/>
              <a:gd name="connsiteY381" fmla="*/ 3837691 h 5143582"/>
              <a:gd name="connsiteX382" fmla="*/ 5601062 w 10430091"/>
              <a:gd name="connsiteY382" fmla="*/ 3840049 h 5143582"/>
              <a:gd name="connsiteX383" fmla="*/ 5282706 w 10430091"/>
              <a:gd name="connsiteY383" fmla="*/ 3825524 h 5143582"/>
              <a:gd name="connsiteX384" fmla="*/ 5268413 w 10430091"/>
              <a:gd name="connsiteY384" fmla="*/ 3828584 h 5143582"/>
              <a:gd name="connsiteX385" fmla="*/ 5260996 w 10430091"/>
              <a:gd name="connsiteY385" fmla="*/ 3827348 h 5143582"/>
              <a:gd name="connsiteX386" fmla="*/ 5261140 w 10430091"/>
              <a:gd name="connsiteY386" fmla="*/ 3827468 h 5143582"/>
              <a:gd name="connsiteX387" fmla="*/ 5268701 w 10430091"/>
              <a:gd name="connsiteY387" fmla="*/ 3828727 h 5143582"/>
              <a:gd name="connsiteX388" fmla="*/ 5296207 w 10430091"/>
              <a:gd name="connsiteY388" fmla="*/ 3830168 h 5143582"/>
              <a:gd name="connsiteX389" fmla="*/ 5322273 w 10430091"/>
              <a:gd name="connsiteY389" fmla="*/ 3837368 h 5143582"/>
              <a:gd name="connsiteX390" fmla="*/ 5418343 w 10430091"/>
              <a:gd name="connsiteY390" fmla="*/ 3837368 h 5143582"/>
              <a:gd name="connsiteX391" fmla="*/ 5422074 w 10430091"/>
              <a:gd name="connsiteY391" fmla="*/ 3837368 h 5143582"/>
              <a:gd name="connsiteX392" fmla="*/ 5421931 w 10430091"/>
              <a:gd name="connsiteY392" fmla="*/ 3837225 h 5143582"/>
              <a:gd name="connsiteX393" fmla="*/ 5321986 w 10430091"/>
              <a:gd name="connsiteY393" fmla="*/ 3837225 h 5143582"/>
              <a:gd name="connsiteX394" fmla="*/ 5295919 w 10430091"/>
              <a:gd name="connsiteY394" fmla="*/ 3830024 h 5143582"/>
              <a:gd name="connsiteX395" fmla="*/ 5282706 w 10430091"/>
              <a:gd name="connsiteY395" fmla="*/ 3825524 h 5143582"/>
              <a:gd name="connsiteX396" fmla="*/ 10076305 w 10430091"/>
              <a:gd name="connsiteY396" fmla="*/ 3813243 h 5143582"/>
              <a:gd name="connsiteX397" fmla="*/ 10082590 w 10430091"/>
              <a:gd name="connsiteY397" fmla="*/ 3815909 h 5143582"/>
              <a:gd name="connsiteX398" fmla="*/ 10052348 w 10430091"/>
              <a:gd name="connsiteY398" fmla="*/ 3831896 h 5143582"/>
              <a:gd name="connsiteX399" fmla="*/ 10076305 w 10430091"/>
              <a:gd name="connsiteY399" fmla="*/ 3813243 h 5143582"/>
              <a:gd name="connsiteX400" fmla="*/ 5892098 w 10430091"/>
              <a:gd name="connsiteY400" fmla="*/ 3807455 h 5143582"/>
              <a:gd name="connsiteX401" fmla="*/ 5891732 w 10430091"/>
              <a:gd name="connsiteY401" fmla="*/ 3808908 h 5143582"/>
              <a:gd name="connsiteX402" fmla="*/ 5891734 w 10430091"/>
              <a:gd name="connsiteY402" fmla="*/ 3808933 h 5143582"/>
              <a:gd name="connsiteX403" fmla="*/ 2878940 w 10430091"/>
              <a:gd name="connsiteY403" fmla="*/ 3805051 h 5143582"/>
              <a:gd name="connsiteX404" fmla="*/ 2873540 w 10430091"/>
              <a:gd name="connsiteY404" fmla="*/ 3817530 h 5143582"/>
              <a:gd name="connsiteX405" fmla="*/ 2863568 w 10430091"/>
              <a:gd name="connsiteY405" fmla="*/ 3828151 h 5143582"/>
              <a:gd name="connsiteX406" fmla="*/ 2861119 w 10430091"/>
              <a:gd name="connsiteY406" fmla="*/ 3840104 h 5143582"/>
              <a:gd name="connsiteX407" fmla="*/ 2860111 w 10430091"/>
              <a:gd name="connsiteY407" fmla="*/ 3841112 h 5143582"/>
              <a:gd name="connsiteX408" fmla="*/ 2859005 w 10430091"/>
              <a:gd name="connsiteY408" fmla="*/ 3844659 h 5143582"/>
              <a:gd name="connsiteX409" fmla="*/ 2860109 w 10430091"/>
              <a:gd name="connsiteY409" fmla="*/ 3841256 h 5143582"/>
              <a:gd name="connsiteX410" fmla="*/ 2863187 w 10430091"/>
              <a:gd name="connsiteY410" fmla="*/ 3842881 h 5143582"/>
              <a:gd name="connsiteX411" fmla="*/ 2861262 w 10430091"/>
              <a:gd name="connsiteY411" fmla="*/ 3840392 h 5143582"/>
              <a:gd name="connsiteX412" fmla="*/ 2863710 w 10430091"/>
              <a:gd name="connsiteY412" fmla="*/ 3828439 h 5143582"/>
              <a:gd name="connsiteX413" fmla="*/ 2879119 w 10430091"/>
              <a:gd name="connsiteY413" fmla="*/ 3805253 h 5143582"/>
              <a:gd name="connsiteX414" fmla="*/ 3147217 w 10430091"/>
              <a:gd name="connsiteY414" fmla="*/ 3802184 h 5143582"/>
              <a:gd name="connsiteX415" fmla="*/ 3147433 w 10430091"/>
              <a:gd name="connsiteY415" fmla="*/ 3802463 h 5143582"/>
              <a:gd name="connsiteX416" fmla="*/ 3170025 w 10430091"/>
              <a:gd name="connsiteY416" fmla="*/ 3805253 h 5143582"/>
              <a:gd name="connsiteX417" fmla="*/ 3188942 w 10430091"/>
              <a:gd name="connsiteY417" fmla="*/ 3807053 h 5143582"/>
              <a:gd name="connsiteX418" fmla="*/ 3188836 w 10430091"/>
              <a:gd name="connsiteY418" fmla="*/ 3806783 h 5143582"/>
              <a:gd name="connsiteX419" fmla="*/ 3169737 w 10430091"/>
              <a:gd name="connsiteY419" fmla="*/ 3804965 h 5143582"/>
              <a:gd name="connsiteX420" fmla="*/ 5781550 w 10430091"/>
              <a:gd name="connsiteY420" fmla="*/ 3796337 h 5143582"/>
              <a:gd name="connsiteX421" fmla="*/ 5794634 w 10430091"/>
              <a:gd name="connsiteY421" fmla="*/ 3800644 h 5143582"/>
              <a:gd name="connsiteX422" fmla="*/ 5828045 w 10430091"/>
              <a:gd name="connsiteY422" fmla="*/ 3812165 h 5143582"/>
              <a:gd name="connsiteX423" fmla="*/ 5829704 w 10430091"/>
              <a:gd name="connsiteY423" fmla="*/ 3818290 h 5143582"/>
              <a:gd name="connsiteX424" fmla="*/ 5829705 w 10430091"/>
              <a:gd name="connsiteY424" fmla="*/ 3818151 h 5143582"/>
              <a:gd name="connsiteX425" fmla="*/ 5828044 w 10430091"/>
              <a:gd name="connsiteY425" fmla="*/ 3812021 h 5143582"/>
              <a:gd name="connsiteX426" fmla="*/ 5794633 w 10430091"/>
              <a:gd name="connsiteY426" fmla="*/ 3800500 h 5143582"/>
              <a:gd name="connsiteX427" fmla="*/ 5714004 w 10430091"/>
              <a:gd name="connsiteY427" fmla="*/ 3789881 h 5143582"/>
              <a:gd name="connsiteX428" fmla="*/ 5711970 w 10430091"/>
              <a:gd name="connsiteY428" fmla="*/ 3797477 h 5143582"/>
              <a:gd name="connsiteX429" fmla="*/ 5711971 w 10430091"/>
              <a:gd name="connsiteY429" fmla="*/ 3797476 h 5143582"/>
              <a:gd name="connsiteX430" fmla="*/ 5714005 w 10430091"/>
              <a:gd name="connsiteY430" fmla="*/ 3789881 h 5143582"/>
              <a:gd name="connsiteX431" fmla="*/ 5910356 w 10430091"/>
              <a:gd name="connsiteY431" fmla="*/ 3786693 h 5143582"/>
              <a:gd name="connsiteX432" fmla="*/ 5906674 w 10430091"/>
              <a:gd name="connsiteY432" fmla="*/ 3790492 h 5143582"/>
              <a:gd name="connsiteX433" fmla="*/ 5895296 w 10430091"/>
              <a:gd name="connsiteY433" fmla="*/ 3794741 h 5143582"/>
              <a:gd name="connsiteX434" fmla="*/ 5895231 w 10430091"/>
              <a:gd name="connsiteY434" fmla="*/ 3794999 h 5143582"/>
              <a:gd name="connsiteX435" fmla="*/ 5906531 w 10430091"/>
              <a:gd name="connsiteY435" fmla="*/ 3790726 h 5143582"/>
              <a:gd name="connsiteX436" fmla="*/ 5910342 w 10430091"/>
              <a:gd name="connsiteY436" fmla="*/ 3786826 h 5143582"/>
              <a:gd name="connsiteX437" fmla="*/ 5753015 w 10430091"/>
              <a:gd name="connsiteY437" fmla="*/ 3782069 h 5143582"/>
              <a:gd name="connsiteX438" fmla="*/ 5753081 w 10430091"/>
              <a:gd name="connsiteY438" fmla="*/ 3782211 h 5143582"/>
              <a:gd name="connsiteX439" fmla="*/ 5754742 w 10430091"/>
              <a:gd name="connsiteY439" fmla="*/ 3782211 h 5143582"/>
              <a:gd name="connsiteX440" fmla="*/ 5754703 w 10430091"/>
              <a:gd name="connsiteY440" fmla="*/ 3782069 h 5143582"/>
              <a:gd name="connsiteX441" fmla="*/ 3087522 w 10430091"/>
              <a:gd name="connsiteY441" fmla="*/ 3717556 h 5143582"/>
              <a:gd name="connsiteX442" fmla="*/ 3087794 w 10430091"/>
              <a:gd name="connsiteY442" fmla="*/ 3717837 h 5143582"/>
              <a:gd name="connsiteX443" fmla="*/ 3119477 w 10430091"/>
              <a:gd name="connsiteY443" fmla="*/ 3724750 h 5143582"/>
              <a:gd name="connsiteX444" fmla="*/ 3127683 w 10430091"/>
              <a:gd name="connsiteY444" fmla="*/ 3732534 h 5143582"/>
              <a:gd name="connsiteX445" fmla="*/ 3127649 w 10430091"/>
              <a:gd name="connsiteY445" fmla="*/ 3732383 h 5143582"/>
              <a:gd name="connsiteX446" fmla="*/ 3119188 w 10430091"/>
              <a:gd name="connsiteY446" fmla="*/ 3724463 h 5143582"/>
              <a:gd name="connsiteX447" fmla="*/ 3101079 w 10430091"/>
              <a:gd name="connsiteY447" fmla="*/ 3722626 h 5143582"/>
              <a:gd name="connsiteX448" fmla="*/ 5828469 w 10430091"/>
              <a:gd name="connsiteY448" fmla="*/ 3690702 h 5143582"/>
              <a:gd name="connsiteX449" fmla="*/ 5828332 w 10430091"/>
              <a:gd name="connsiteY449" fmla="*/ 3690764 h 5143582"/>
              <a:gd name="connsiteX450" fmla="*/ 5823868 w 10430091"/>
              <a:gd name="connsiteY450" fmla="*/ 3718846 h 5143582"/>
              <a:gd name="connsiteX451" fmla="*/ 5829052 w 10430091"/>
              <a:gd name="connsiteY451" fmla="*/ 3731519 h 5143582"/>
              <a:gd name="connsiteX452" fmla="*/ 5748837 w 10430091"/>
              <a:gd name="connsiteY452" fmla="*/ 3760610 h 5143582"/>
              <a:gd name="connsiteX453" fmla="*/ 5748872 w 10430091"/>
              <a:gd name="connsiteY453" fmla="*/ 3760740 h 5143582"/>
              <a:gd name="connsiteX454" fmla="*/ 5761051 w 10430091"/>
              <a:gd name="connsiteY454" fmla="*/ 3756208 h 5143582"/>
              <a:gd name="connsiteX455" fmla="*/ 5829340 w 10430091"/>
              <a:gd name="connsiteY455" fmla="*/ 3731663 h 5143582"/>
              <a:gd name="connsiteX456" fmla="*/ 5849069 w 10430091"/>
              <a:gd name="connsiteY456" fmla="*/ 3745344 h 5143582"/>
              <a:gd name="connsiteX457" fmla="*/ 5872111 w 10430091"/>
              <a:gd name="connsiteY457" fmla="*/ 3748800 h 5143582"/>
              <a:gd name="connsiteX458" fmla="*/ 5866063 w 10430091"/>
              <a:gd name="connsiteY458" fmla="*/ 3786387 h 5143582"/>
              <a:gd name="connsiteX459" fmla="*/ 5892561 w 10430091"/>
              <a:gd name="connsiteY459" fmla="*/ 3821526 h 5143582"/>
              <a:gd name="connsiteX460" fmla="*/ 5892531 w 10430091"/>
              <a:gd name="connsiteY460" fmla="*/ 3821129 h 5143582"/>
              <a:gd name="connsiteX461" fmla="*/ 5888078 w 10430091"/>
              <a:gd name="connsiteY461" fmla="*/ 3818300 h 5143582"/>
              <a:gd name="connsiteX462" fmla="*/ 5866206 w 10430091"/>
              <a:gd name="connsiteY462" fmla="*/ 3786100 h 5143582"/>
              <a:gd name="connsiteX463" fmla="*/ 5872255 w 10430091"/>
              <a:gd name="connsiteY463" fmla="*/ 3748512 h 5143582"/>
              <a:gd name="connsiteX464" fmla="*/ 5849213 w 10430091"/>
              <a:gd name="connsiteY464" fmla="*/ 3745056 h 5143582"/>
              <a:gd name="connsiteX465" fmla="*/ 5829483 w 10430091"/>
              <a:gd name="connsiteY465" fmla="*/ 3731375 h 5143582"/>
              <a:gd name="connsiteX466" fmla="*/ 5829195 w 10430091"/>
              <a:gd name="connsiteY466" fmla="*/ 3731375 h 5143582"/>
              <a:gd name="connsiteX467" fmla="*/ 5824011 w 10430091"/>
              <a:gd name="connsiteY467" fmla="*/ 3718701 h 5143582"/>
              <a:gd name="connsiteX468" fmla="*/ 5827377 w 10430091"/>
              <a:gd name="connsiteY468" fmla="*/ 3706335 h 5143582"/>
              <a:gd name="connsiteX469" fmla="*/ 2886753 w 10430091"/>
              <a:gd name="connsiteY469" fmla="*/ 3686011 h 5143582"/>
              <a:gd name="connsiteX470" fmla="*/ 2885403 w 10430091"/>
              <a:gd name="connsiteY470" fmla="*/ 3695930 h 5143582"/>
              <a:gd name="connsiteX471" fmla="*/ 2878976 w 10430091"/>
              <a:gd name="connsiteY471" fmla="*/ 3701420 h 5143582"/>
              <a:gd name="connsiteX472" fmla="*/ 2881569 w 10430091"/>
              <a:gd name="connsiteY472" fmla="*/ 3742464 h 5143582"/>
              <a:gd name="connsiteX473" fmla="*/ 2874657 w 10430091"/>
              <a:gd name="connsiteY473" fmla="*/ 3766370 h 5143582"/>
              <a:gd name="connsiteX474" fmla="*/ 2867888 w 10430091"/>
              <a:gd name="connsiteY474" fmla="*/ 3791284 h 5143582"/>
              <a:gd name="connsiteX475" fmla="*/ 2868055 w 10430091"/>
              <a:gd name="connsiteY475" fmla="*/ 3791507 h 5143582"/>
              <a:gd name="connsiteX476" fmla="*/ 2873359 w 10430091"/>
              <a:gd name="connsiteY476" fmla="*/ 3777818 h 5143582"/>
              <a:gd name="connsiteX477" fmla="*/ 2874798 w 10430091"/>
              <a:gd name="connsiteY477" fmla="*/ 3766658 h 5143582"/>
              <a:gd name="connsiteX478" fmla="*/ 2881712 w 10430091"/>
              <a:gd name="connsiteY478" fmla="*/ 3742752 h 5143582"/>
              <a:gd name="connsiteX479" fmla="*/ 2879119 w 10430091"/>
              <a:gd name="connsiteY479" fmla="*/ 3701708 h 5143582"/>
              <a:gd name="connsiteX480" fmla="*/ 2886895 w 10430091"/>
              <a:gd name="connsiteY480" fmla="*/ 3686299 h 5143582"/>
              <a:gd name="connsiteX481" fmla="*/ 2997063 w 10430091"/>
              <a:gd name="connsiteY481" fmla="*/ 3671599 h 5143582"/>
              <a:gd name="connsiteX482" fmla="*/ 2997065 w 10430091"/>
              <a:gd name="connsiteY482" fmla="*/ 3671610 h 5143582"/>
              <a:gd name="connsiteX483" fmla="*/ 3031340 w 10430091"/>
              <a:gd name="connsiteY483" fmla="*/ 3692203 h 5143582"/>
              <a:gd name="connsiteX484" fmla="*/ 3051936 w 10430091"/>
              <a:gd name="connsiteY484" fmla="*/ 3696524 h 5143582"/>
              <a:gd name="connsiteX485" fmla="*/ 3063888 w 10430091"/>
              <a:gd name="connsiteY485" fmla="*/ 3706749 h 5143582"/>
              <a:gd name="connsiteX486" fmla="*/ 3079016 w 10430091"/>
              <a:gd name="connsiteY486" fmla="*/ 3708781 h 5143582"/>
              <a:gd name="connsiteX487" fmla="*/ 3078738 w 10430091"/>
              <a:gd name="connsiteY487" fmla="*/ 3708495 h 5143582"/>
              <a:gd name="connsiteX488" fmla="*/ 3063600 w 10430091"/>
              <a:gd name="connsiteY488" fmla="*/ 3706461 h 5143582"/>
              <a:gd name="connsiteX489" fmla="*/ 3051646 w 10430091"/>
              <a:gd name="connsiteY489" fmla="*/ 3696236 h 5143582"/>
              <a:gd name="connsiteX490" fmla="*/ 3031053 w 10430091"/>
              <a:gd name="connsiteY490" fmla="*/ 3691916 h 5143582"/>
              <a:gd name="connsiteX491" fmla="*/ 3014239 w 10430091"/>
              <a:gd name="connsiteY491" fmla="*/ 3688369 h 5143582"/>
              <a:gd name="connsiteX492" fmla="*/ 6300800 w 10430091"/>
              <a:gd name="connsiteY492" fmla="*/ 3669974 h 5143582"/>
              <a:gd name="connsiteX493" fmla="*/ 6303572 w 10430091"/>
              <a:gd name="connsiteY493" fmla="*/ 3675066 h 5143582"/>
              <a:gd name="connsiteX494" fmla="*/ 6324166 w 10430091"/>
              <a:gd name="connsiteY494" fmla="*/ 3723022 h 5143582"/>
              <a:gd name="connsiteX495" fmla="*/ 6335255 w 10430091"/>
              <a:gd name="connsiteY495" fmla="*/ 3777891 h 5143582"/>
              <a:gd name="connsiteX496" fmla="*/ 6318117 w 10430091"/>
              <a:gd name="connsiteY496" fmla="*/ 3781347 h 5143582"/>
              <a:gd name="connsiteX497" fmla="*/ 6310485 w 10430091"/>
              <a:gd name="connsiteY497" fmla="*/ 3799348 h 5143582"/>
              <a:gd name="connsiteX498" fmla="*/ 6305300 w 10430091"/>
              <a:gd name="connsiteY498" fmla="*/ 3831896 h 5143582"/>
              <a:gd name="connsiteX499" fmla="*/ 6273618 w 10430091"/>
              <a:gd name="connsiteY499" fmla="*/ 3944946 h 5143582"/>
              <a:gd name="connsiteX500" fmla="*/ 6231710 w 10430091"/>
              <a:gd name="connsiteY500" fmla="*/ 4066492 h 5143582"/>
              <a:gd name="connsiteX501" fmla="*/ 6201755 w 10430091"/>
              <a:gd name="connsiteY501" fmla="*/ 4077580 h 5143582"/>
              <a:gd name="connsiteX502" fmla="*/ 6150342 w 10430091"/>
              <a:gd name="connsiteY502" fmla="*/ 4064764 h 5143582"/>
              <a:gd name="connsiteX503" fmla="*/ 6131477 w 10430091"/>
              <a:gd name="connsiteY503" fmla="*/ 4009895 h 5143582"/>
              <a:gd name="connsiteX504" fmla="*/ 6142566 w 10430091"/>
              <a:gd name="connsiteY504" fmla="*/ 3940481 h 5143582"/>
              <a:gd name="connsiteX505" fmla="*/ 6149478 w 10430091"/>
              <a:gd name="connsiteY505" fmla="*/ 3881436 h 5143582"/>
              <a:gd name="connsiteX506" fmla="*/ 6146022 w 10430091"/>
              <a:gd name="connsiteY506" fmla="*/ 3829304 h 5143582"/>
              <a:gd name="connsiteX507" fmla="*/ 6157975 w 10430091"/>
              <a:gd name="connsiteY507" fmla="*/ 3790707 h 5143582"/>
              <a:gd name="connsiteX508" fmla="*/ 6194843 w 10430091"/>
              <a:gd name="connsiteY508" fmla="*/ 3783795 h 5143582"/>
              <a:gd name="connsiteX509" fmla="*/ 6235022 w 10430091"/>
              <a:gd name="connsiteY509" fmla="*/ 3763201 h 5143582"/>
              <a:gd name="connsiteX510" fmla="*/ 6256480 w 10430091"/>
              <a:gd name="connsiteY510" fmla="*/ 3745200 h 5143582"/>
              <a:gd name="connsiteX511" fmla="*/ 6257344 w 10430091"/>
              <a:gd name="connsiteY511" fmla="*/ 3729791 h 5143582"/>
              <a:gd name="connsiteX512" fmla="*/ 6271890 w 10430091"/>
              <a:gd name="connsiteY512" fmla="*/ 3716973 h 5143582"/>
              <a:gd name="connsiteX513" fmla="*/ 6289027 w 10430091"/>
              <a:gd name="connsiteY513" fmla="*/ 3704156 h 5143582"/>
              <a:gd name="connsiteX514" fmla="*/ 6293347 w 10430091"/>
              <a:gd name="connsiteY514" fmla="*/ 3683563 h 5143582"/>
              <a:gd name="connsiteX515" fmla="*/ 6300800 w 10430091"/>
              <a:gd name="connsiteY515" fmla="*/ 3669974 h 5143582"/>
              <a:gd name="connsiteX516" fmla="*/ 8660228 w 10430091"/>
              <a:gd name="connsiteY516" fmla="*/ 3663302 h 5143582"/>
              <a:gd name="connsiteX517" fmla="*/ 8667960 w 10430091"/>
              <a:gd name="connsiteY517" fmla="*/ 3666282 h 5143582"/>
              <a:gd name="connsiteX518" fmla="*/ 8630661 w 10430091"/>
              <a:gd name="connsiteY518" fmla="*/ 3675210 h 5143582"/>
              <a:gd name="connsiteX519" fmla="*/ 8660228 w 10430091"/>
              <a:gd name="connsiteY519" fmla="*/ 3663302 h 5143582"/>
              <a:gd name="connsiteX520" fmla="*/ 5949589 w 10430091"/>
              <a:gd name="connsiteY520" fmla="*/ 3662249 h 5143582"/>
              <a:gd name="connsiteX521" fmla="*/ 5938231 w 10430091"/>
              <a:gd name="connsiteY521" fmla="*/ 3663653 h 5143582"/>
              <a:gd name="connsiteX522" fmla="*/ 5925060 w 10430091"/>
              <a:gd name="connsiteY522" fmla="*/ 3665669 h 5143582"/>
              <a:gd name="connsiteX523" fmla="*/ 5925108 w 10430091"/>
              <a:gd name="connsiteY523" fmla="*/ 3665705 h 5143582"/>
              <a:gd name="connsiteX524" fmla="*/ 5938411 w 10430091"/>
              <a:gd name="connsiteY524" fmla="*/ 3663653 h 5143582"/>
              <a:gd name="connsiteX525" fmla="*/ 5949723 w 10430091"/>
              <a:gd name="connsiteY525" fmla="*/ 3662268 h 5143582"/>
              <a:gd name="connsiteX526" fmla="*/ 5658938 w 10430091"/>
              <a:gd name="connsiteY526" fmla="*/ 3662069 h 5143582"/>
              <a:gd name="connsiteX527" fmla="*/ 5658764 w 10430091"/>
              <a:gd name="connsiteY527" fmla="*/ 3662319 h 5143582"/>
              <a:gd name="connsiteX528" fmla="*/ 5664735 w 10430091"/>
              <a:gd name="connsiteY528" fmla="*/ 3663114 h 5143582"/>
              <a:gd name="connsiteX529" fmla="*/ 5680143 w 10430091"/>
              <a:gd name="connsiteY529" fmla="*/ 3679819 h 5143582"/>
              <a:gd name="connsiteX530" fmla="*/ 5702034 w 10430091"/>
              <a:gd name="connsiteY530" fmla="*/ 3685003 h 5143582"/>
              <a:gd name="connsiteX531" fmla="*/ 5713554 w 10430091"/>
              <a:gd name="connsiteY531" fmla="*/ 3709341 h 5143582"/>
              <a:gd name="connsiteX532" fmla="*/ 5734148 w 10430091"/>
              <a:gd name="connsiteY532" fmla="*/ 3709341 h 5143582"/>
              <a:gd name="connsiteX533" fmla="*/ 5734379 w 10430091"/>
              <a:gd name="connsiteY533" fmla="*/ 3709068 h 5143582"/>
              <a:gd name="connsiteX534" fmla="*/ 5726569 w 10430091"/>
              <a:gd name="connsiteY534" fmla="*/ 3710998 h 5143582"/>
              <a:gd name="connsiteX535" fmla="*/ 5713842 w 10430091"/>
              <a:gd name="connsiteY535" fmla="*/ 3709054 h 5143582"/>
              <a:gd name="connsiteX536" fmla="*/ 5702321 w 10430091"/>
              <a:gd name="connsiteY536" fmla="*/ 3684716 h 5143582"/>
              <a:gd name="connsiteX537" fmla="*/ 5680431 w 10430091"/>
              <a:gd name="connsiteY537" fmla="*/ 3679531 h 5143582"/>
              <a:gd name="connsiteX538" fmla="*/ 5665022 w 10430091"/>
              <a:gd name="connsiteY538" fmla="*/ 3662826 h 5143582"/>
              <a:gd name="connsiteX539" fmla="*/ 5658938 w 10430091"/>
              <a:gd name="connsiteY539" fmla="*/ 3662069 h 5143582"/>
              <a:gd name="connsiteX540" fmla="*/ 5905761 w 10430091"/>
              <a:gd name="connsiteY540" fmla="*/ 3658009 h 5143582"/>
              <a:gd name="connsiteX541" fmla="*/ 5905648 w 10430091"/>
              <a:gd name="connsiteY541" fmla="*/ 3658019 h 5143582"/>
              <a:gd name="connsiteX542" fmla="*/ 5898386 w 10430091"/>
              <a:gd name="connsiteY542" fmla="*/ 3660641 h 5143582"/>
              <a:gd name="connsiteX543" fmla="*/ 5898609 w 10430091"/>
              <a:gd name="connsiteY543" fmla="*/ 3660665 h 5143582"/>
              <a:gd name="connsiteX544" fmla="*/ 5915459 w 10430091"/>
              <a:gd name="connsiteY544" fmla="*/ 3657209 h 5143582"/>
              <a:gd name="connsiteX545" fmla="*/ 5911866 w 10430091"/>
              <a:gd name="connsiteY545" fmla="*/ 3657505 h 5143582"/>
              <a:gd name="connsiteX546" fmla="*/ 5915478 w 10430091"/>
              <a:gd name="connsiteY546" fmla="*/ 3657228 h 5143582"/>
              <a:gd name="connsiteX547" fmla="*/ 5976087 w 10430091"/>
              <a:gd name="connsiteY547" fmla="*/ 3649432 h 5143582"/>
              <a:gd name="connsiteX548" fmla="*/ 5966727 w 10430091"/>
              <a:gd name="connsiteY548" fmla="*/ 3660521 h 5143582"/>
              <a:gd name="connsiteX549" fmla="*/ 5959527 w 10430091"/>
              <a:gd name="connsiteY549" fmla="*/ 3663622 h 5143582"/>
              <a:gd name="connsiteX550" fmla="*/ 5959743 w 10430091"/>
              <a:gd name="connsiteY550" fmla="*/ 3663653 h 5143582"/>
              <a:gd name="connsiteX551" fmla="*/ 5967015 w 10430091"/>
              <a:gd name="connsiteY551" fmla="*/ 3660521 h 5143582"/>
              <a:gd name="connsiteX552" fmla="*/ 5969698 w 10430091"/>
              <a:gd name="connsiteY552" fmla="*/ 3652438 h 5143582"/>
              <a:gd name="connsiteX553" fmla="*/ 5976239 w 10430091"/>
              <a:gd name="connsiteY553" fmla="*/ 3649493 h 5143582"/>
              <a:gd name="connsiteX554" fmla="*/ 2867075 w 10430091"/>
              <a:gd name="connsiteY554" fmla="*/ 3645951 h 5143582"/>
              <a:gd name="connsiteX555" fmla="*/ 2877608 w 10430091"/>
              <a:gd name="connsiteY555" fmla="*/ 3667577 h 5143582"/>
              <a:gd name="connsiteX556" fmla="*/ 2886725 w 10430091"/>
              <a:gd name="connsiteY556" fmla="*/ 3685956 h 5143582"/>
              <a:gd name="connsiteX557" fmla="*/ 2877752 w 10430091"/>
              <a:gd name="connsiteY557" fmla="*/ 3667811 h 5143582"/>
              <a:gd name="connsiteX558" fmla="*/ 2867077 w 10430091"/>
              <a:gd name="connsiteY558" fmla="*/ 3645951 h 5143582"/>
              <a:gd name="connsiteX559" fmla="*/ 2857320 w 10430091"/>
              <a:gd name="connsiteY559" fmla="*/ 3644392 h 5143582"/>
              <a:gd name="connsiteX560" fmla="*/ 2838748 w 10430091"/>
              <a:gd name="connsiteY560" fmla="*/ 3646524 h 5143582"/>
              <a:gd name="connsiteX561" fmla="*/ 2838797 w 10430091"/>
              <a:gd name="connsiteY561" fmla="*/ 3646552 h 5143582"/>
              <a:gd name="connsiteX562" fmla="*/ 2863623 w 10430091"/>
              <a:gd name="connsiteY562" fmla="*/ 3645399 h 5143582"/>
              <a:gd name="connsiteX563" fmla="*/ 8993427 w 10430091"/>
              <a:gd name="connsiteY563" fmla="*/ 3642520 h 5143582"/>
              <a:gd name="connsiteX564" fmla="*/ 9007540 w 10430091"/>
              <a:gd name="connsiteY564" fmla="*/ 3677803 h 5143582"/>
              <a:gd name="connsiteX565" fmla="*/ 9021077 w 10430091"/>
              <a:gd name="connsiteY565" fmla="*/ 3724031 h 5143582"/>
              <a:gd name="connsiteX566" fmla="*/ 9030006 w 10430091"/>
              <a:gd name="connsiteY566" fmla="*/ 3752977 h 5143582"/>
              <a:gd name="connsiteX567" fmla="*/ 9052471 w 10430091"/>
              <a:gd name="connsiteY567" fmla="*/ 3752401 h 5143582"/>
              <a:gd name="connsiteX568" fmla="*/ 9071769 w 10430091"/>
              <a:gd name="connsiteY568" fmla="*/ 3775443 h 5143582"/>
              <a:gd name="connsiteX569" fmla="*/ 9075658 w 10430091"/>
              <a:gd name="connsiteY569" fmla="*/ 3810726 h 5143582"/>
              <a:gd name="connsiteX570" fmla="*/ 9092940 w 10430091"/>
              <a:gd name="connsiteY570" fmla="*/ 3840968 h 5143582"/>
              <a:gd name="connsiteX571" fmla="*/ 9099996 w 10430091"/>
              <a:gd name="connsiteY571" fmla="*/ 3876251 h 5143582"/>
              <a:gd name="connsiteX572" fmla="*/ 9107053 w 10430091"/>
              <a:gd name="connsiteY572" fmla="*/ 3896125 h 5143582"/>
              <a:gd name="connsiteX573" fmla="*/ 9173874 w 10430091"/>
              <a:gd name="connsiteY573" fmla="*/ 3935297 h 5143582"/>
              <a:gd name="connsiteX574" fmla="*/ 9183523 w 10430091"/>
              <a:gd name="connsiteY574" fmla="*/ 3956467 h 5143582"/>
              <a:gd name="connsiteX575" fmla="*/ 9194468 w 10430091"/>
              <a:gd name="connsiteY575" fmla="*/ 3977637 h 5143582"/>
              <a:gd name="connsiteX576" fmla="*/ 9201524 w 10430091"/>
              <a:gd name="connsiteY576" fmla="*/ 3997510 h 5143582"/>
              <a:gd name="connsiteX577" fmla="*/ 9218229 w 10430091"/>
              <a:gd name="connsiteY577" fmla="*/ 3996214 h 5143582"/>
              <a:gd name="connsiteX578" fmla="*/ 9229751 w 10430091"/>
              <a:gd name="connsiteY578" fmla="*/ 4005863 h 5143582"/>
              <a:gd name="connsiteX579" fmla="*/ 9239975 w 10430091"/>
              <a:gd name="connsiteY579" fmla="*/ 4036105 h 5143582"/>
              <a:gd name="connsiteX580" fmla="*/ 9254088 w 10430091"/>
              <a:gd name="connsiteY580" fmla="*/ 4049643 h 5143582"/>
              <a:gd name="connsiteX581" fmla="*/ 9276555 w 10430091"/>
              <a:gd name="connsiteY581" fmla="*/ 4071532 h 5143582"/>
              <a:gd name="connsiteX582" fmla="*/ 9295852 w 10430091"/>
              <a:gd name="connsiteY582" fmla="*/ 4093998 h 5143582"/>
              <a:gd name="connsiteX583" fmla="*/ 9302909 w 10430091"/>
              <a:gd name="connsiteY583" fmla="*/ 4099759 h 5143582"/>
              <a:gd name="connsiteX584" fmla="*/ 9304205 w 10430091"/>
              <a:gd name="connsiteY584" fmla="*/ 4147859 h 5143582"/>
              <a:gd name="connsiteX585" fmla="*/ 9311261 w 10430091"/>
              <a:gd name="connsiteY585" fmla="*/ 4169029 h 5143582"/>
              <a:gd name="connsiteX586" fmla="*/ 9309533 w 10430091"/>
              <a:gd name="connsiteY586" fmla="*/ 4194519 h 5143582"/>
              <a:gd name="connsiteX587" fmla="*/ 9306365 w 10430091"/>
              <a:gd name="connsiteY587" fmla="*/ 4223465 h 5143582"/>
              <a:gd name="connsiteX588" fmla="*/ 9299308 w 10430091"/>
              <a:gd name="connsiteY588" fmla="*/ 4260044 h 5143582"/>
              <a:gd name="connsiteX589" fmla="*/ 9283899 w 10430091"/>
              <a:gd name="connsiteY589" fmla="*/ 4300512 h 5143582"/>
              <a:gd name="connsiteX590" fmla="*/ 9266618 w 10430091"/>
              <a:gd name="connsiteY590" fmla="*/ 4320385 h 5143582"/>
              <a:gd name="connsiteX591" fmla="*/ 9235799 w 10430091"/>
              <a:gd name="connsiteY591" fmla="*/ 4382598 h 5143582"/>
              <a:gd name="connsiteX592" fmla="*/ 9213909 w 10430091"/>
              <a:gd name="connsiteY592" fmla="*/ 4426954 h 5143582"/>
              <a:gd name="connsiteX593" fmla="*/ 9204261 w 10430091"/>
              <a:gd name="connsiteY593" fmla="*/ 4485423 h 5143582"/>
              <a:gd name="connsiteX594" fmla="*/ 9143920 w 10430091"/>
              <a:gd name="connsiteY594" fmla="*/ 4496368 h 5143582"/>
              <a:gd name="connsiteX595" fmla="*/ 9116270 w 10430091"/>
              <a:gd name="connsiteY595" fmla="*/ 4516241 h 5143582"/>
              <a:gd name="connsiteX596" fmla="*/ 9103452 w 10430091"/>
              <a:gd name="connsiteY596" fmla="*/ 4532371 h 5143582"/>
              <a:gd name="connsiteX597" fmla="*/ 9093804 w 10430091"/>
              <a:gd name="connsiteY597" fmla="*/ 4525314 h 5143582"/>
              <a:gd name="connsiteX598" fmla="*/ 9074506 w 10430091"/>
              <a:gd name="connsiteY598" fmla="*/ 4508033 h 5143582"/>
              <a:gd name="connsiteX599" fmla="*/ 9066729 w 10430091"/>
              <a:gd name="connsiteY599" fmla="*/ 4513793 h 5143582"/>
              <a:gd name="connsiteX600" fmla="*/ 9061544 w 10430091"/>
              <a:gd name="connsiteY600" fmla="*/ 4504865 h 5143582"/>
              <a:gd name="connsiteX601" fmla="*/ 9049304 w 10430091"/>
              <a:gd name="connsiteY601" fmla="*/ 4500400 h 5143582"/>
              <a:gd name="connsiteX602" fmla="*/ 9012725 w 10430091"/>
              <a:gd name="connsiteY602" fmla="*/ 4521570 h 5143582"/>
              <a:gd name="connsiteX603" fmla="*/ 8954256 w 10430091"/>
              <a:gd name="connsiteY603" fmla="*/ 4500976 h 5143582"/>
              <a:gd name="connsiteX604" fmla="*/ 8924733 w 10430091"/>
              <a:gd name="connsiteY604" fmla="*/ 4488159 h 5143582"/>
              <a:gd name="connsiteX605" fmla="*/ 8909324 w 10430091"/>
              <a:gd name="connsiteY605" fmla="*/ 4450860 h 5143582"/>
              <a:gd name="connsiteX606" fmla="*/ 8884986 w 10430091"/>
              <a:gd name="connsiteY606" fmla="*/ 4411113 h 5143582"/>
              <a:gd name="connsiteX607" fmla="*/ 8863816 w 10430091"/>
              <a:gd name="connsiteY607" fmla="*/ 4412409 h 5143582"/>
              <a:gd name="connsiteX608" fmla="*/ 8867705 w 10430091"/>
              <a:gd name="connsiteY608" fmla="*/ 4380294 h 5143582"/>
              <a:gd name="connsiteX609" fmla="*/ 8851575 w 10430091"/>
              <a:gd name="connsiteY609" fmla="*/ 4388647 h 5143582"/>
              <a:gd name="connsiteX610" fmla="*/ 8824645 w 10430091"/>
              <a:gd name="connsiteY610" fmla="*/ 4391239 h 5143582"/>
              <a:gd name="connsiteX611" fmla="*/ 8842647 w 10430091"/>
              <a:gd name="connsiteY611" fmla="*/ 4368773 h 5143582"/>
              <a:gd name="connsiteX612" fmla="*/ 8854887 w 10430091"/>
              <a:gd name="connsiteY612" fmla="*/ 4327730 h 5143582"/>
              <a:gd name="connsiteX613" fmla="*/ 8830405 w 10430091"/>
              <a:gd name="connsiteY613" fmla="*/ 4353364 h 5143582"/>
              <a:gd name="connsiteX614" fmla="*/ 8801459 w 10430091"/>
              <a:gd name="connsiteY614" fmla="*/ 4375254 h 5143582"/>
              <a:gd name="connsiteX615" fmla="*/ 8777697 w 10430091"/>
              <a:gd name="connsiteY615" fmla="*/ 4383606 h 5143582"/>
              <a:gd name="connsiteX616" fmla="*/ 8770641 w 10430091"/>
              <a:gd name="connsiteY616" fmla="*/ 4351492 h 5143582"/>
              <a:gd name="connsiteX617" fmla="*/ 8745006 w 10430091"/>
              <a:gd name="connsiteY617" fmla="*/ 4327154 h 5143582"/>
              <a:gd name="connsiteX618" fmla="*/ 8743134 w 10430091"/>
              <a:gd name="connsiteY618" fmla="*/ 4309152 h 5143582"/>
              <a:gd name="connsiteX619" fmla="*/ 8726429 w 10430091"/>
              <a:gd name="connsiteY619" fmla="*/ 4300800 h 5143582"/>
              <a:gd name="connsiteX620" fmla="*/ 8692441 w 10430091"/>
              <a:gd name="connsiteY620" fmla="*/ 4296335 h 5143582"/>
              <a:gd name="connsiteX621" fmla="*/ 8657159 w 10430091"/>
              <a:gd name="connsiteY621" fmla="*/ 4279054 h 5143582"/>
              <a:gd name="connsiteX622" fmla="*/ 8596098 w 10430091"/>
              <a:gd name="connsiteY622" fmla="*/ 4286830 h 5143582"/>
              <a:gd name="connsiteX623" fmla="*/ 8531869 w 10430091"/>
              <a:gd name="connsiteY623" fmla="*/ 4305408 h 5143582"/>
              <a:gd name="connsiteX624" fmla="*/ 8488809 w 10430091"/>
              <a:gd name="connsiteY624" fmla="*/ 4313760 h 5143582"/>
              <a:gd name="connsiteX625" fmla="*/ 8450357 w 10430091"/>
              <a:gd name="connsiteY625" fmla="*/ 4335651 h 5143582"/>
              <a:gd name="connsiteX626" fmla="*/ 8396353 w 10430091"/>
              <a:gd name="connsiteY626" fmla="*/ 4358116 h 5143582"/>
              <a:gd name="connsiteX627" fmla="*/ 8321899 w 10430091"/>
              <a:gd name="connsiteY627" fmla="*/ 4362581 h 5143582"/>
              <a:gd name="connsiteX628" fmla="*/ 8301305 w 10430091"/>
              <a:gd name="connsiteY628" fmla="*/ 4376694 h 5143582"/>
              <a:gd name="connsiteX629" fmla="*/ 8272359 w 10430091"/>
              <a:gd name="connsiteY629" fmla="*/ 4393975 h 5143582"/>
              <a:gd name="connsiteX630" fmla="*/ 8215906 w 10430091"/>
              <a:gd name="connsiteY630" fmla="*/ 4388215 h 5143582"/>
              <a:gd name="connsiteX631" fmla="*/ 8194736 w 10430091"/>
              <a:gd name="connsiteY631" fmla="*/ 4369637 h 5143582"/>
              <a:gd name="connsiteX632" fmla="*/ 8187104 w 10430091"/>
              <a:gd name="connsiteY632" fmla="*/ 4350340 h 5143582"/>
              <a:gd name="connsiteX633" fmla="*/ 8203809 w 10430091"/>
              <a:gd name="connsiteY633" fmla="*/ 4326578 h 5143582"/>
              <a:gd name="connsiteX634" fmla="*/ 8210290 w 10430091"/>
              <a:gd name="connsiteY634" fmla="*/ 4288126 h 5143582"/>
              <a:gd name="connsiteX635" fmla="*/ 8184656 w 10430091"/>
              <a:gd name="connsiteY635" fmla="*/ 4222025 h 5143582"/>
              <a:gd name="connsiteX636" fmla="*/ 8160174 w 10430091"/>
              <a:gd name="connsiteY636" fmla="*/ 4167444 h 5143582"/>
              <a:gd name="connsiteX637" fmla="*/ 8130651 w 10430091"/>
              <a:gd name="connsiteY637" fmla="*/ 4101919 h 5143582"/>
              <a:gd name="connsiteX638" fmla="*/ 8151245 w 10430091"/>
              <a:gd name="connsiteY638" fmla="*/ 4117328 h 5143582"/>
              <a:gd name="connsiteX639" fmla="*/ 8142892 w 10430091"/>
              <a:gd name="connsiteY639" fmla="*/ 4096734 h 5143582"/>
              <a:gd name="connsiteX640" fmla="*/ 8160174 w 10430091"/>
              <a:gd name="connsiteY640" fmla="*/ 4111424 h 5143582"/>
              <a:gd name="connsiteX641" fmla="*/ 8143468 w 10430091"/>
              <a:gd name="connsiteY641" fmla="*/ 4072972 h 5143582"/>
              <a:gd name="connsiteX642" fmla="*/ 8148653 w 10430091"/>
              <a:gd name="connsiteY642" fmla="*/ 4026745 h 5143582"/>
              <a:gd name="connsiteX643" fmla="*/ 8147356 w 10430091"/>
              <a:gd name="connsiteY643" fmla="*/ 3994054 h 5143582"/>
              <a:gd name="connsiteX644" fmla="*/ 8162190 w 10430091"/>
              <a:gd name="connsiteY644" fmla="*/ 3972884 h 5143582"/>
              <a:gd name="connsiteX645" fmla="*/ 8165358 w 10430091"/>
              <a:gd name="connsiteY645" fmla="*/ 3990886 h 5143582"/>
              <a:gd name="connsiteX646" fmla="*/ 8180767 w 10430091"/>
              <a:gd name="connsiteY646" fmla="*/ 3969716 h 5143582"/>
              <a:gd name="connsiteX647" fmla="*/ 8216770 w 10430091"/>
              <a:gd name="connsiteY647" fmla="*/ 3949842 h 5143582"/>
              <a:gd name="connsiteX648" fmla="*/ 8251477 w 10430091"/>
              <a:gd name="connsiteY648" fmla="*/ 3941489 h 5143582"/>
              <a:gd name="connsiteX649" fmla="*/ 8279128 w 10430091"/>
              <a:gd name="connsiteY649" fmla="*/ 3929249 h 5143582"/>
              <a:gd name="connsiteX650" fmla="*/ 8306778 w 10430091"/>
              <a:gd name="connsiteY650" fmla="*/ 3920319 h 5143582"/>
              <a:gd name="connsiteX651" fmla="*/ 8358190 w 10430091"/>
              <a:gd name="connsiteY651" fmla="*/ 3906206 h 5143582"/>
              <a:gd name="connsiteX652" fmla="*/ 8399953 w 10430091"/>
              <a:gd name="connsiteY652" fmla="*/ 3865162 h 5143582"/>
              <a:gd name="connsiteX653" fmla="*/ 8401250 w 10430091"/>
              <a:gd name="connsiteY653" fmla="*/ 3831176 h 5143582"/>
              <a:gd name="connsiteX654" fmla="*/ 8423715 w 10430091"/>
              <a:gd name="connsiteY654" fmla="*/ 3819654 h 5143582"/>
              <a:gd name="connsiteX655" fmla="*/ 8435236 w 10430091"/>
              <a:gd name="connsiteY655" fmla="*/ 3841544 h 5143582"/>
              <a:gd name="connsiteX656" fmla="*/ 8444165 w 10430091"/>
              <a:gd name="connsiteY656" fmla="*/ 3826711 h 5143582"/>
              <a:gd name="connsiteX657" fmla="*/ 8439701 w 10430091"/>
              <a:gd name="connsiteY657" fmla="*/ 3804821 h 5143582"/>
              <a:gd name="connsiteX658" fmla="*/ 8460871 w 10430091"/>
              <a:gd name="connsiteY658" fmla="*/ 3806693 h 5143582"/>
              <a:gd name="connsiteX659" fmla="*/ 8466631 w 10430091"/>
              <a:gd name="connsiteY659" fmla="*/ 3778467 h 5143582"/>
              <a:gd name="connsiteX660" fmla="*/ 8480168 w 10430091"/>
              <a:gd name="connsiteY660" fmla="*/ 3768818 h 5143582"/>
              <a:gd name="connsiteX661" fmla="*/ 8485353 w 10430091"/>
              <a:gd name="connsiteY661" fmla="*/ 3756001 h 5143582"/>
              <a:gd name="connsiteX662" fmla="*/ 8507819 w 10430091"/>
              <a:gd name="connsiteY662" fmla="*/ 3755425 h 5143582"/>
              <a:gd name="connsiteX663" fmla="*/ 8516892 w 10430091"/>
              <a:gd name="connsiteY663" fmla="*/ 3741888 h 5143582"/>
              <a:gd name="connsiteX664" fmla="*/ 8533597 w 10430091"/>
              <a:gd name="connsiteY664" fmla="*/ 3732239 h 5143582"/>
              <a:gd name="connsiteX665" fmla="*/ 8558079 w 10430091"/>
              <a:gd name="connsiteY665" fmla="*/ 3750240 h 5143582"/>
              <a:gd name="connsiteX666" fmla="*/ 8574064 w 10430091"/>
              <a:gd name="connsiteY666" fmla="*/ 3763778 h 5143582"/>
              <a:gd name="connsiteX667" fmla="*/ 8583713 w 10430091"/>
              <a:gd name="connsiteY667" fmla="*/ 3770258 h 5143582"/>
              <a:gd name="connsiteX668" fmla="*/ 8602291 w 10430091"/>
              <a:gd name="connsiteY668" fmla="*/ 3768962 h 5143582"/>
              <a:gd name="connsiteX669" fmla="*/ 8617123 w 10430091"/>
              <a:gd name="connsiteY669" fmla="*/ 3765794 h 5143582"/>
              <a:gd name="connsiteX670" fmla="*/ 8615828 w 10430091"/>
              <a:gd name="connsiteY670" fmla="*/ 3741312 h 5143582"/>
              <a:gd name="connsiteX671" fmla="*/ 8627349 w 10430091"/>
              <a:gd name="connsiteY671" fmla="*/ 3720142 h 5143582"/>
              <a:gd name="connsiteX672" fmla="*/ 8647942 w 10430091"/>
              <a:gd name="connsiteY672" fmla="*/ 3693788 h 5143582"/>
              <a:gd name="connsiteX673" fmla="*/ 8656295 w 10430091"/>
              <a:gd name="connsiteY673" fmla="*/ 3685435 h 5143582"/>
              <a:gd name="connsiteX674" fmla="*/ 8700650 w 10430091"/>
              <a:gd name="connsiteY674" fmla="*/ 3671898 h 5143582"/>
              <a:gd name="connsiteX675" fmla="*/ 8689706 w 10430091"/>
              <a:gd name="connsiteY675" fmla="*/ 3652601 h 5143582"/>
              <a:gd name="connsiteX676" fmla="*/ 8716636 w 10430091"/>
              <a:gd name="connsiteY676" fmla="*/ 3669306 h 5143582"/>
              <a:gd name="connsiteX677" fmla="*/ 8773089 w 10430091"/>
              <a:gd name="connsiteY677" fmla="*/ 3686587 h 5143582"/>
              <a:gd name="connsiteX678" fmla="*/ 8794979 w 10430091"/>
              <a:gd name="connsiteY678" fmla="*/ 3677659 h 5143582"/>
              <a:gd name="connsiteX679" fmla="*/ 8805923 w 10430091"/>
              <a:gd name="connsiteY679" fmla="*/ 3693068 h 5143582"/>
              <a:gd name="connsiteX680" fmla="*/ 8816868 w 10430091"/>
              <a:gd name="connsiteY680" fmla="*/ 3681547 h 5143582"/>
              <a:gd name="connsiteX681" fmla="*/ 8823349 w 10430091"/>
              <a:gd name="connsiteY681" fmla="*/ 3695660 h 5143582"/>
              <a:gd name="connsiteX682" fmla="*/ 8813700 w 10430091"/>
              <a:gd name="connsiteY682" fmla="*/ 3714958 h 5143582"/>
              <a:gd name="connsiteX683" fmla="*/ 8795122 w 10430091"/>
              <a:gd name="connsiteY683" fmla="*/ 3728495 h 5143582"/>
              <a:gd name="connsiteX684" fmla="*/ 8792530 w 10430091"/>
              <a:gd name="connsiteY684" fmla="*/ 3752977 h 5143582"/>
              <a:gd name="connsiteX685" fmla="*/ 8789938 w 10430091"/>
              <a:gd name="connsiteY685" fmla="*/ 3767090 h 5143582"/>
              <a:gd name="connsiteX686" fmla="*/ 8809236 w 10430091"/>
              <a:gd name="connsiteY686" fmla="*/ 3788980 h 5143582"/>
              <a:gd name="connsiteX687" fmla="*/ 8838758 w 10430091"/>
              <a:gd name="connsiteY687" fmla="*/ 3799205 h 5143582"/>
              <a:gd name="connsiteX688" fmla="*/ 8866985 w 10430091"/>
              <a:gd name="connsiteY688" fmla="*/ 3821671 h 5143582"/>
              <a:gd name="connsiteX689" fmla="*/ 8892618 w 10430091"/>
              <a:gd name="connsiteY689" fmla="*/ 3833911 h 5143582"/>
              <a:gd name="connsiteX690" fmla="*/ 8927902 w 10430091"/>
              <a:gd name="connsiteY690" fmla="*/ 3848745 h 5143582"/>
              <a:gd name="connsiteX691" fmla="*/ 8952384 w 10430091"/>
              <a:gd name="connsiteY691" fmla="*/ 3814758 h 5143582"/>
              <a:gd name="connsiteX692" fmla="*/ 8961312 w 10430091"/>
              <a:gd name="connsiteY692" fmla="*/ 3770403 h 5143582"/>
              <a:gd name="connsiteX693" fmla="*/ 8963905 w 10430091"/>
              <a:gd name="connsiteY693" fmla="*/ 3718990 h 5143582"/>
              <a:gd name="connsiteX694" fmla="*/ 8967793 w 10430091"/>
              <a:gd name="connsiteY694" fmla="*/ 3686875 h 5143582"/>
              <a:gd name="connsiteX695" fmla="*/ 8974850 w 10430091"/>
              <a:gd name="connsiteY695" fmla="*/ 3663689 h 5143582"/>
              <a:gd name="connsiteX696" fmla="*/ 8993427 w 10430091"/>
              <a:gd name="connsiteY696" fmla="*/ 3642520 h 5143582"/>
              <a:gd name="connsiteX697" fmla="*/ 5567526 w 10430091"/>
              <a:gd name="connsiteY697" fmla="*/ 3637192 h 5143582"/>
              <a:gd name="connsiteX698" fmla="*/ 5541892 w 10430091"/>
              <a:gd name="connsiteY698" fmla="*/ 3639784 h 5143582"/>
              <a:gd name="connsiteX699" fmla="*/ 5541590 w 10430091"/>
              <a:gd name="connsiteY699" fmla="*/ 3639929 h 5143582"/>
              <a:gd name="connsiteX700" fmla="*/ 5554278 w 10430091"/>
              <a:gd name="connsiteY700" fmla="*/ 3640089 h 5143582"/>
              <a:gd name="connsiteX701" fmla="*/ 5567095 w 10430091"/>
              <a:gd name="connsiteY701" fmla="*/ 3637335 h 5143582"/>
              <a:gd name="connsiteX702" fmla="*/ 5574871 w 10430091"/>
              <a:gd name="connsiteY702" fmla="*/ 3637623 h 5143582"/>
              <a:gd name="connsiteX703" fmla="*/ 5568823 w 10430091"/>
              <a:gd name="connsiteY703" fmla="*/ 3695084 h 5143582"/>
              <a:gd name="connsiteX704" fmla="*/ 5561478 w 10430091"/>
              <a:gd name="connsiteY704" fmla="*/ 3702572 h 5143582"/>
              <a:gd name="connsiteX705" fmla="*/ 5518562 w 10430091"/>
              <a:gd name="connsiteY705" fmla="*/ 3701133 h 5143582"/>
              <a:gd name="connsiteX706" fmla="*/ 5515538 w 10430091"/>
              <a:gd name="connsiteY706" fmla="*/ 3797477 h 5143582"/>
              <a:gd name="connsiteX707" fmla="*/ 5548517 w 10430091"/>
              <a:gd name="connsiteY707" fmla="*/ 3842553 h 5143582"/>
              <a:gd name="connsiteX708" fmla="*/ 5540596 w 10430091"/>
              <a:gd name="connsiteY708" fmla="*/ 3844425 h 5143582"/>
              <a:gd name="connsiteX709" fmla="*/ 5495665 w 10430091"/>
              <a:gd name="connsiteY709" fmla="*/ 3847306 h 5143582"/>
              <a:gd name="connsiteX710" fmla="*/ 5493758 w 10430091"/>
              <a:gd name="connsiteY710" fmla="*/ 3847155 h 5143582"/>
              <a:gd name="connsiteX711" fmla="*/ 5482361 w 10430091"/>
              <a:gd name="connsiteY711" fmla="*/ 3845627 h 5143582"/>
              <a:gd name="connsiteX712" fmla="*/ 5475330 w 10430091"/>
              <a:gd name="connsiteY712" fmla="*/ 3845693 h 5143582"/>
              <a:gd name="connsiteX713" fmla="*/ 5471728 w 10430091"/>
              <a:gd name="connsiteY713" fmla="*/ 3845407 h 5143582"/>
              <a:gd name="connsiteX714" fmla="*/ 5461817 w 10430091"/>
              <a:gd name="connsiteY714" fmla="*/ 3845820 h 5143582"/>
              <a:gd name="connsiteX715" fmla="*/ 5460885 w 10430091"/>
              <a:gd name="connsiteY715" fmla="*/ 3845829 h 5143582"/>
              <a:gd name="connsiteX716" fmla="*/ 5457661 w 10430091"/>
              <a:gd name="connsiteY716" fmla="*/ 3845994 h 5143582"/>
              <a:gd name="connsiteX717" fmla="*/ 5440742 w 10430091"/>
              <a:gd name="connsiteY717" fmla="*/ 3846699 h 5143582"/>
              <a:gd name="connsiteX718" fmla="*/ 5432146 w 10430091"/>
              <a:gd name="connsiteY718" fmla="*/ 3847297 h 5143582"/>
              <a:gd name="connsiteX719" fmla="*/ 5432299 w 10430091"/>
              <a:gd name="connsiteY719" fmla="*/ 3847449 h 5143582"/>
              <a:gd name="connsiteX720" fmla="*/ 5441030 w 10430091"/>
              <a:gd name="connsiteY720" fmla="*/ 3846842 h 5143582"/>
              <a:gd name="connsiteX721" fmla="*/ 5457661 w 10430091"/>
              <a:gd name="connsiteY721" fmla="*/ 3845994 h 5143582"/>
              <a:gd name="connsiteX722" fmla="*/ 5461817 w 10430091"/>
              <a:gd name="connsiteY722" fmla="*/ 3845820 h 5143582"/>
              <a:gd name="connsiteX723" fmla="*/ 5475330 w 10430091"/>
              <a:gd name="connsiteY723" fmla="*/ 3845693 h 5143582"/>
              <a:gd name="connsiteX724" fmla="*/ 5493758 w 10430091"/>
              <a:gd name="connsiteY724" fmla="*/ 3847155 h 5143582"/>
              <a:gd name="connsiteX725" fmla="*/ 5495953 w 10430091"/>
              <a:gd name="connsiteY725" fmla="*/ 3847449 h 5143582"/>
              <a:gd name="connsiteX726" fmla="*/ 5540884 w 10430091"/>
              <a:gd name="connsiteY726" fmla="*/ 3844569 h 5143582"/>
              <a:gd name="connsiteX727" fmla="*/ 5550655 w 10430091"/>
              <a:gd name="connsiteY727" fmla="*/ 3842411 h 5143582"/>
              <a:gd name="connsiteX728" fmla="*/ 5548660 w 10430091"/>
              <a:gd name="connsiteY728" fmla="*/ 3842698 h 5143582"/>
              <a:gd name="connsiteX729" fmla="*/ 5515681 w 10430091"/>
              <a:gd name="connsiteY729" fmla="*/ 3797622 h 5143582"/>
              <a:gd name="connsiteX730" fmla="*/ 5518705 w 10430091"/>
              <a:gd name="connsiteY730" fmla="*/ 3701277 h 5143582"/>
              <a:gd name="connsiteX731" fmla="*/ 5561621 w 10430091"/>
              <a:gd name="connsiteY731" fmla="*/ 3702717 h 5143582"/>
              <a:gd name="connsiteX732" fmla="*/ 5568965 w 10430091"/>
              <a:gd name="connsiteY732" fmla="*/ 3695228 h 5143582"/>
              <a:gd name="connsiteX733" fmla="*/ 5575014 w 10430091"/>
              <a:gd name="connsiteY733" fmla="*/ 3637768 h 5143582"/>
              <a:gd name="connsiteX734" fmla="*/ 5582646 w 10430091"/>
              <a:gd name="connsiteY734" fmla="*/ 3645112 h 5143582"/>
              <a:gd name="connsiteX735" fmla="*/ 5590279 w 10430091"/>
              <a:gd name="connsiteY735" fmla="*/ 3651593 h 5143582"/>
              <a:gd name="connsiteX736" fmla="*/ 5608282 w 10430091"/>
              <a:gd name="connsiteY736" fmla="*/ 3650296 h 5143582"/>
              <a:gd name="connsiteX737" fmla="*/ 5617354 w 10430091"/>
              <a:gd name="connsiteY737" fmla="*/ 3664410 h 5143582"/>
              <a:gd name="connsiteX738" fmla="*/ 5641692 w 10430091"/>
              <a:gd name="connsiteY738" fmla="*/ 3672186 h 5143582"/>
              <a:gd name="connsiteX739" fmla="*/ 5654509 w 10430091"/>
              <a:gd name="connsiteY739" fmla="*/ 3668298 h 5143582"/>
              <a:gd name="connsiteX740" fmla="*/ 5654684 w 10430091"/>
              <a:gd name="connsiteY740" fmla="*/ 3668044 h 5143582"/>
              <a:gd name="connsiteX741" fmla="*/ 5641980 w 10430091"/>
              <a:gd name="connsiteY741" fmla="*/ 3671899 h 5143582"/>
              <a:gd name="connsiteX742" fmla="*/ 5617642 w 10430091"/>
              <a:gd name="connsiteY742" fmla="*/ 3664122 h 5143582"/>
              <a:gd name="connsiteX743" fmla="*/ 5608569 w 10430091"/>
              <a:gd name="connsiteY743" fmla="*/ 3650009 h 5143582"/>
              <a:gd name="connsiteX744" fmla="*/ 5590567 w 10430091"/>
              <a:gd name="connsiteY744" fmla="*/ 3651305 h 5143582"/>
              <a:gd name="connsiteX745" fmla="*/ 5582935 w 10430091"/>
              <a:gd name="connsiteY745" fmla="*/ 3644824 h 5143582"/>
              <a:gd name="connsiteX746" fmla="*/ 5575302 w 10430091"/>
              <a:gd name="connsiteY746" fmla="*/ 3637480 h 5143582"/>
              <a:gd name="connsiteX747" fmla="*/ 5567526 w 10430091"/>
              <a:gd name="connsiteY747" fmla="*/ 3637192 h 5143582"/>
              <a:gd name="connsiteX748" fmla="*/ 5838830 w 10430091"/>
              <a:gd name="connsiteY748" fmla="*/ 3635824 h 5143582"/>
              <a:gd name="connsiteX749" fmla="*/ 5838701 w 10430091"/>
              <a:gd name="connsiteY749" fmla="*/ 3635895 h 5143582"/>
              <a:gd name="connsiteX750" fmla="*/ 5838347 w 10430091"/>
              <a:gd name="connsiteY750" fmla="*/ 3638322 h 5143582"/>
              <a:gd name="connsiteX751" fmla="*/ 5836963 w 10430091"/>
              <a:gd name="connsiteY751" fmla="*/ 3645483 h 5143582"/>
              <a:gd name="connsiteX752" fmla="*/ 5836896 w 10430091"/>
              <a:gd name="connsiteY752" fmla="*/ 3648272 h 5143582"/>
              <a:gd name="connsiteX753" fmla="*/ 5836271 w 10430091"/>
              <a:gd name="connsiteY753" fmla="*/ 3652558 h 5143582"/>
              <a:gd name="connsiteX754" fmla="*/ 5836576 w 10430091"/>
              <a:gd name="connsiteY754" fmla="*/ 3661693 h 5143582"/>
              <a:gd name="connsiteX755" fmla="*/ 5836437 w 10430091"/>
              <a:gd name="connsiteY755" fmla="*/ 3667519 h 5143582"/>
              <a:gd name="connsiteX756" fmla="*/ 5836822 w 10430091"/>
              <a:gd name="connsiteY756" fmla="*/ 3669083 h 5143582"/>
              <a:gd name="connsiteX757" fmla="*/ 5837000 w 10430091"/>
              <a:gd name="connsiteY757" fmla="*/ 3674414 h 5143582"/>
              <a:gd name="connsiteX758" fmla="*/ 5840141 w 10430091"/>
              <a:gd name="connsiteY758" fmla="*/ 3683274 h 5143582"/>
              <a:gd name="connsiteX759" fmla="*/ 5840284 w 10430091"/>
              <a:gd name="connsiteY759" fmla="*/ 3683131 h 5143582"/>
              <a:gd name="connsiteX760" fmla="*/ 5836822 w 10430091"/>
              <a:gd name="connsiteY760" fmla="*/ 3669083 h 5143582"/>
              <a:gd name="connsiteX761" fmla="*/ 5836576 w 10430091"/>
              <a:gd name="connsiteY761" fmla="*/ 3661693 h 5143582"/>
              <a:gd name="connsiteX762" fmla="*/ 5836896 w 10430091"/>
              <a:gd name="connsiteY762" fmla="*/ 3648272 h 5143582"/>
              <a:gd name="connsiteX763" fmla="*/ 5838347 w 10430091"/>
              <a:gd name="connsiteY763" fmla="*/ 3638322 h 5143582"/>
              <a:gd name="connsiteX764" fmla="*/ 9548306 w 10430091"/>
              <a:gd name="connsiteY764" fmla="*/ 3634167 h 5143582"/>
              <a:gd name="connsiteX765" fmla="*/ 9574660 w 10430091"/>
              <a:gd name="connsiteY765" fmla="*/ 3646984 h 5143582"/>
              <a:gd name="connsiteX766" fmla="*/ 9548306 w 10430091"/>
              <a:gd name="connsiteY766" fmla="*/ 3634167 h 5143582"/>
              <a:gd name="connsiteX767" fmla="*/ 2978867 w 10430091"/>
              <a:gd name="connsiteY767" fmla="*/ 3610765 h 5143582"/>
              <a:gd name="connsiteX768" fmla="*/ 2960054 w 10430091"/>
              <a:gd name="connsiteY768" fmla="*/ 3613141 h 5143582"/>
              <a:gd name="connsiteX769" fmla="*/ 2925778 w 10430091"/>
              <a:gd name="connsiteY769" fmla="*/ 3628551 h 5143582"/>
              <a:gd name="connsiteX770" fmla="*/ 2901010 w 10430091"/>
              <a:gd name="connsiteY770" fmla="*/ 3641368 h 5143582"/>
              <a:gd name="connsiteX771" fmla="*/ 2876238 w 10430091"/>
              <a:gd name="connsiteY771" fmla="*/ 3647416 h 5143582"/>
              <a:gd name="connsiteX772" fmla="*/ 2872748 w 10430091"/>
              <a:gd name="connsiteY772" fmla="*/ 3646858 h 5143582"/>
              <a:gd name="connsiteX773" fmla="*/ 2876527 w 10430091"/>
              <a:gd name="connsiteY773" fmla="*/ 3647704 h 5143582"/>
              <a:gd name="connsiteX774" fmla="*/ 2901296 w 10430091"/>
              <a:gd name="connsiteY774" fmla="*/ 3641655 h 5143582"/>
              <a:gd name="connsiteX775" fmla="*/ 2926067 w 10430091"/>
              <a:gd name="connsiteY775" fmla="*/ 3628838 h 5143582"/>
              <a:gd name="connsiteX776" fmla="*/ 2960343 w 10430091"/>
              <a:gd name="connsiteY776" fmla="*/ 3613429 h 5143582"/>
              <a:gd name="connsiteX777" fmla="*/ 2979154 w 10430091"/>
              <a:gd name="connsiteY777" fmla="*/ 3611106 h 5143582"/>
              <a:gd name="connsiteX778" fmla="*/ 2987395 w 10430091"/>
              <a:gd name="connsiteY778" fmla="*/ 3615011 h 5143582"/>
              <a:gd name="connsiteX779" fmla="*/ 2987418 w 10430091"/>
              <a:gd name="connsiteY779" fmla="*/ 3614869 h 5143582"/>
              <a:gd name="connsiteX780" fmla="*/ 2978867 w 10430091"/>
              <a:gd name="connsiteY780" fmla="*/ 3610765 h 5143582"/>
              <a:gd name="connsiteX781" fmla="*/ 8310182 w 10430091"/>
              <a:gd name="connsiteY781" fmla="*/ 3605750 h 5143582"/>
              <a:gd name="connsiteX782" fmla="*/ 8357470 w 10430091"/>
              <a:gd name="connsiteY782" fmla="*/ 3623653 h 5143582"/>
              <a:gd name="connsiteX783" fmla="*/ 8330107 w 10430091"/>
              <a:gd name="connsiteY783" fmla="*/ 3621925 h 5143582"/>
              <a:gd name="connsiteX784" fmla="*/ 8304329 w 10430091"/>
              <a:gd name="connsiteY784" fmla="*/ 3609108 h 5143582"/>
              <a:gd name="connsiteX785" fmla="*/ 8310182 w 10430091"/>
              <a:gd name="connsiteY785" fmla="*/ 3605750 h 5143582"/>
              <a:gd name="connsiteX786" fmla="*/ 2826484 w 10430091"/>
              <a:gd name="connsiteY786" fmla="*/ 3603042 h 5143582"/>
              <a:gd name="connsiteX787" fmla="*/ 2818778 w 10430091"/>
              <a:gd name="connsiteY787" fmla="*/ 3611413 h 5143582"/>
              <a:gd name="connsiteX788" fmla="*/ 2807229 w 10430091"/>
              <a:gd name="connsiteY788" fmla="*/ 3616478 h 5143582"/>
              <a:gd name="connsiteX789" fmla="*/ 2807493 w 10430091"/>
              <a:gd name="connsiteY789" fmla="*/ 3616489 h 5143582"/>
              <a:gd name="connsiteX790" fmla="*/ 2819068 w 10430091"/>
              <a:gd name="connsiteY790" fmla="*/ 3611413 h 5143582"/>
              <a:gd name="connsiteX791" fmla="*/ 2826625 w 10430091"/>
              <a:gd name="connsiteY791" fmla="*/ 3603202 h 5143582"/>
              <a:gd name="connsiteX792" fmla="*/ 9500210 w 10430091"/>
              <a:gd name="connsiteY792" fmla="*/ 3602223 h 5143582"/>
              <a:gd name="connsiteX793" fmla="*/ 9512303 w 10430091"/>
              <a:gd name="connsiteY793" fmla="*/ 3607309 h 5143582"/>
              <a:gd name="connsiteX794" fmla="*/ 9516270 w 10430091"/>
              <a:gd name="connsiteY794" fmla="*/ 3610317 h 5143582"/>
              <a:gd name="connsiteX795" fmla="*/ 9518513 w 10430091"/>
              <a:gd name="connsiteY795" fmla="*/ 3611448 h 5143582"/>
              <a:gd name="connsiteX796" fmla="*/ 9519185 w 10430091"/>
              <a:gd name="connsiteY796" fmla="*/ 3612528 h 5143582"/>
              <a:gd name="connsiteX797" fmla="*/ 9523423 w 10430091"/>
              <a:gd name="connsiteY797" fmla="*/ 3615742 h 5143582"/>
              <a:gd name="connsiteX798" fmla="*/ 9525119 w 10430091"/>
              <a:gd name="connsiteY798" fmla="*/ 3622070 h 5143582"/>
              <a:gd name="connsiteX799" fmla="*/ 9495597 w 10430091"/>
              <a:gd name="connsiteY799" fmla="*/ 3605941 h 5143582"/>
              <a:gd name="connsiteX800" fmla="*/ 9500210 w 10430091"/>
              <a:gd name="connsiteY800" fmla="*/ 3602223 h 5143582"/>
              <a:gd name="connsiteX801" fmla="*/ 5836825 w 10430091"/>
              <a:gd name="connsiteY801" fmla="*/ 3601017 h 5143582"/>
              <a:gd name="connsiteX802" fmla="*/ 5844048 w 10430091"/>
              <a:gd name="connsiteY802" fmla="*/ 3614437 h 5143582"/>
              <a:gd name="connsiteX803" fmla="*/ 5849054 w 10430091"/>
              <a:gd name="connsiteY803" fmla="*/ 3629941 h 5143582"/>
              <a:gd name="connsiteX804" fmla="*/ 5849213 w 10430091"/>
              <a:gd name="connsiteY804" fmla="*/ 3629846 h 5143582"/>
              <a:gd name="connsiteX805" fmla="*/ 5845181 w 10430091"/>
              <a:gd name="connsiteY805" fmla="*/ 3616705 h 5143582"/>
              <a:gd name="connsiteX806" fmla="*/ 5837835 w 10430091"/>
              <a:gd name="connsiteY806" fmla="*/ 3601908 h 5143582"/>
              <a:gd name="connsiteX807" fmla="*/ 5837404 w 10430091"/>
              <a:gd name="connsiteY807" fmla="*/ 3601908 h 5143582"/>
              <a:gd name="connsiteX808" fmla="*/ 5861022 w 10430091"/>
              <a:gd name="connsiteY808" fmla="*/ 3600324 h 5143582"/>
              <a:gd name="connsiteX809" fmla="*/ 5857114 w 10430091"/>
              <a:gd name="connsiteY809" fmla="*/ 3601806 h 5143582"/>
              <a:gd name="connsiteX810" fmla="*/ 5855657 w 10430091"/>
              <a:gd name="connsiteY810" fmla="*/ 3615985 h 5143582"/>
              <a:gd name="connsiteX811" fmla="*/ 5863902 w 10430091"/>
              <a:gd name="connsiteY811" fmla="*/ 3639207 h 5143582"/>
              <a:gd name="connsiteX812" fmla="*/ 5860734 w 10430091"/>
              <a:gd name="connsiteY812" fmla="*/ 3690619 h 5143582"/>
              <a:gd name="connsiteX813" fmla="*/ 5892128 w 10430091"/>
              <a:gd name="connsiteY813" fmla="*/ 3734975 h 5143582"/>
              <a:gd name="connsiteX814" fmla="*/ 5892977 w 10430091"/>
              <a:gd name="connsiteY814" fmla="*/ 3730165 h 5143582"/>
              <a:gd name="connsiteX815" fmla="*/ 5884370 w 10430091"/>
              <a:gd name="connsiteY815" fmla="*/ 3699889 h 5143582"/>
              <a:gd name="connsiteX816" fmla="*/ 5880608 w 10430091"/>
              <a:gd name="connsiteY816" fmla="*/ 3669017 h 5143582"/>
              <a:gd name="connsiteX817" fmla="*/ 5882188 w 10430091"/>
              <a:gd name="connsiteY817" fmla="*/ 3658967 h 5143582"/>
              <a:gd name="connsiteX818" fmla="*/ 5881903 w 10430091"/>
              <a:gd name="connsiteY818" fmla="*/ 3658937 h 5143582"/>
              <a:gd name="connsiteX819" fmla="*/ 5861022 w 10430091"/>
              <a:gd name="connsiteY819" fmla="*/ 3600324 h 5143582"/>
              <a:gd name="connsiteX820" fmla="*/ 8478152 w 10430091"/>
              <a:gd name="connsiteY820" fmla="*/ 3589811 h 5143582"/>
              <a:gd name="connsiteX821" fmla="*/ 8487081 w 10430091"/>
              <a:gd name="connsiteY821" fmla="*/ 3599603 h 5143582"/>
              <a:gd name="connsiteX822" fmla="*/ 8484200 w 10430091"/>
              <a:gd name="connsiteY822" fmla="*/ 3601476 h 5143582"/>
              <a:gd name="connsiteX823" fmla="*/ 8481320 w 10430091"/>
              <a:gd name="connsiteY823" fmla="*/ 3604068 h 5143582"/>
              <a:gd name="connsiteX824" fmla="*/ 8477431 w 10430091"/>
              <a:gd name="connsiteY824" fmla="*/ 3608964 h 5143582"/>
              <a:gd name="connsiteX825" fmla="*/ 8441141 w 10430091"/>
              <a:gd name="connsiteY825" fmla="*/ 3629702 h 5143582"/>
              <a:gd name="connsiteX826" fmla="*/ 8454965 w 10430091"/>
              <a:gd name="connsiteY826" fmla="*/ 3596867 h 5143582"/>
              <a:gd name="connsiteX827" fmla="*/ 8455049 w 10430091"/>
              <a:gd name="connsiteY827" fmla="*/ 3596943 h 5143582"/>
              <a:gd name="connsiteX828" fmla="*/ 8454966 w 10430091"/>
              <a:gd name="connsiteY828" fmla="*/ 3596867 h 5143582"/>
              <a:gd name="connsiteX829" fmla="*/ 8464327 w 10430091"/>
              <a:gd name="connsiteY829" fmla="*/ 3594563 h 5143582"/>
              <a:gd name="connsiteX830" fmla="*/ 8464903 w 10430091"/>
              <a:gd name="connsiteY830" fmla="*/ 3594563 h 5143582"/>
              <a:gd name="connsiteX831" fmla="*/ 8468791 w 10430091"/>
              <a:gd name="connsiteY831" fmla="*/ 3593843 h 5143582"/>
              <a:gd name="connsiteX832" fmla="*/ 8478152 w 10430091"/>
              <a:gd name="connsiteY832" fmla="*/ 3589811 h 5143582"/>
              <a:gd name="connsiteX833" fmla="*/ 9525840 w 10430091"/>
              <a:gd name="connsiteY833" fmla="*/ 3576994 h 5143582"/>
              <a:gd name="connsiteX834" fmla="*/ 9549026 w 10430091"/>
              <a:gd name="connsiteY834" fmla="*/ 3616166 h 5143582"/>
              <a:gd name="connsiteX835" fmla="*/ 9525840 w 10430091"/>
              <a:gd name="connsiteY835" fmla="*/ 3576994 h 5143582"/>
              <a:gd name="connsiteX836" fmla="*/ 8534317 w 10430091"/>
              <a:gd name="connsiteY836" fmla="*/ 3569613 h 5143582"/>
              <a:gd name="connsiteX837" fmla="*/ 8548430 w 10430091"/>
              <a:gd name="connsiteY837" fmla="*/ 3571377 h 5143582"/>
              <a:gd name="connsiteX838" fmla="*/ 8487369 w 10430091"/>
              <a:gd name="connsiteY838" fmla="*/ 3599460 h 5143582"/>
              <a:gd name="connsiteX839" fmla="*/ 8478296 w 10430091"/>
              <a:gd name="connsiteY839" fmla="*/ 3589811 h 5143582"/>
              <a:gd name="connsiteX840" fmla="*/ 8480745 w 10430091"/>
              <a:gd name="connsiteY840" fmla="*/ 3588083 h 5143582"/>
              <a:gd name="connsiteX841" fmla="*/ 8505514 w 10430091"/>
              <a:gd name="connsiteY841" fmla="*/ 3572385 h 5143582"/>
              <a:gd name="connsiteX842" fmla="*/ 8534317 w 10430091"/>
              <a:gd name="connsiteY842" fmla="*/ 3569613 h 5143582"/>
              <a:gd name="connsiteX843" fmla="*/ 8443013 w 10430091"/>
              <a:gd name="connsiteY843" fmla="*/ 3568929 h 5143582"/>
              <a:gd name="connsiteX844" fmla="*/ 8433508 w 10430091"/>
              <a:gd name="connsiteY844" fmla="*/ 3577569 h 5143582"/>
              <a:gd name="connsiteX845" fmla="*/ 8374463 w 10430091"/>
              <a:gd name="connsiteY845" fmla="*/ 3590387 h 5143582"/>
              <a:gd name="connsiteX846" fmla="*/ 8327371 w 10430091"/>
              <a:gd name="connsiteY846" fmla="*/ 3581890 h 5143582"/>
              <a:gd name="connsiteX847" fmla="*/ 8381375 w 10430091"/>
              <a:gd name="connsiteY847" fmla="*/ 3574113 h 5143582"/>
              <a:gd name="connsiteX848" fmla="*/ 8443013 w 10430091"/>
              <a:gd name="connsiteY848" fmla="*/ 3568929 h 5143582"/>
              <a:gd name="connsiteX849" fmla="*/ 8270367 w 10430091"/>
              <a:gd name="connsiteY849" fmla="*/ 3564500 h 5143582"/>
              <a:gd name="connsiteX850" fmla="*/ 8304329 w 10430091"/>
              <a:gd name="connsiteY850" fmla="*/ 3581026 h 5143582"/>
              <a:gd name="connsiteX851" fmla="*/ 8263285 w 10430091"/>
              <a:gd name="connsiteY851" fmla="*/ 3592979 h 5143582"/>
              <a:gd name="connsiteX852" fmla="*/ 8221378 w 10430091"/>
              <a:gd name="connsiteY852" fmla="*/ 3586066 h 5143582"/>
              <a:gd name="connsiteX853" fmla="*/ 8235060 w 10430091"/>
              <a:gd name="connsiteY853" fmla="*/ 3570657 h 5143582"/>
              <a:gd name="connsiteX854" fmla="*/ 8261557 w 10430091"/>
              <a:gd name="connsiteY854" fmla="*/ 3567201 h 5143582"/>
              <a:gd name="connsiteX855" fmla="*/ 8270367 w 10430091"/>
              <a:gd name="connsiteY855" fmla="*/ 3564500 h 5143582"/>
              <a:gd name="connsiteX856" fmla="*/ 5751364 w 10430091"/>
              <a:gd name="connsiteY856" fmla="*/ 3560020 h 5143582"/>
              <a:gd name="connsiteX857" fmla="*/ 5735516 w 10430091"/>
              <a:gd name="connsiteY857" fmla="*/ 3564915 h 5143582"/>
              <a:gd name="connsiteX858" fmla="*/ 5716578 w 10430091"/>
              <a:gd name="connsiteY858" fmla="*/ 3565185 h 5143582"/>
              <a:gd name="connsiteX859" fmla="*/ 5716380 w 10430091"/>
              <a:gd name="connsiteY859" fmla="*/ 3565471 h 5143582"/>
              <a:gd name="connsiteX860" fmla="*/ 5735228 w 10430091"/>
              <a:gd name="connsiteY860" fmla="*/ 3565203 h 5143582"/>
              <a:gd name="connsiteX861" fmla="*/ 5751119 w 10430091"/>
              <a:gd name="connsiteY861" fmla="*/ 3560296 h 5143582"/>
              <a:gd name="connsiteX862" fmla="*/ 9467934 w 10430091"/>
              <a:gd name="connsiteY862" fmla="*/ 3555729 h 5143582"/>
              <a:gd name="connsiteX863" fmla="*/ 9483465 w 10430091"/>
              <a:gd name="connsiteY863" fmla="*/ 3562593 h 5143582"/>
              <a:gd name="connsiteX864" fmla="*/ 9488337 w 10430091"/>
              <a:gd name="connsiteY864" fmla="*/ 3565792 h 5143582"/>
              <a:gd name="connsiteX865" fmla="*/ 9491269 w 10430091"/>
              <a:gd name="connsiteY865" fmla="*/ 3567238 h 5143582"/>
              <a:gd name="connsiteX866" fmla="*/ 9492217 w 10430091"/>
              <a:gd name="connsiteY866" fmla="*/ 3568339 h 5143582"/>
              <a:gd name="connsiteX867" fmla="*/ 9497537 w 10430091"/>
              <a:gd name="connsiteY867" fmla="*/ 3571832 h 5143582"/>
              <a:gd name="connsiteX868" fmla="*/ 9500781 w 10430091"/>
              <a:gd name="connsiteY868" fmla="*/ 3578290 h 5143582"/>
              <a:gd name="connsiteX869" fmla="*/ 9460314 w 10430091"/>
              <a:gd name="connsiteY869" fmla="*/ 3556400 h 5143582"/>
              <a:gd name="connsiteX870" fmla="*/ 9467934 w 10430091"/>
              <a:gd name="connsiteY870" fmla="*/ 3555729 h 5143582"/>
              <a:gd name="connsiteX871" fmla="*/ 9404436 w 10430091"/>
              <a:gd name="connsiteY871" fmla="*/ 3526877 h 5143582"/>
              <a:gd name="connsiteX872" fmla="*/ 9428774 w 10430091"/>
              <a:gd name="connsiteY872" fmla="*/ 3546751 h 5143582"/>
              <a:gd name="connsiteX873" fmla="*/ 9404436 w 10430091"/>
              <a:gd name="connsiteY873" fmla="*/ 3526877 h 5143582"/>
              <a:gd name="connsiteX874" fmla="*/ 5468986 w 10430091"/>
              <a:gd name="connsiteY874" fmla="*/ 3525275 h 5143582"/>
              <a:gd name="connsiteX875" fmla="*/ 5454476 w 10430091"/>
              <a:gd name="connsiteY875" fmla="*/ 3526733 h 5143582"/>
              <a:gd name="connsiteX876" fmla="*/ 5454428 w 10430091"/>
              <a:gd name="connsiteY876" fmla="*/ 3526839 h 5143582"/>
              <a:gd name="connsiteX877" fmla="*/ 5468554 w 10430091"/>
              <a:gd name="connsiteY877" fmla="*/ 3525420 h 5143582"/>
              <a:gd name="connsiteX878" fmla="*/ 5477231 w 10430091"/>
              <a:gd name="connsiteY878" fmla="*/ 3526878 h 5143582"/>
              <a:gd name="connsiteX879" fmla="*/ 5491344 w 10430091"/>
              <a:gd name="connsiteY879" fmla="*/ 3533358 h 5143582"/>
              <a:gd name="connsiteX880" fmla="*/ 5510642 w 10430091"/>
              <a:gd name="connsiteY880" fmla="*/ 3537247 h 5143582"/>
              <a:gd name="connsiteX881" fmla="*/ 5515827 w 10430091"/>
              <a:gd name="connsiteY881" fmla="*/ 3560289 h 5143582"/>
              <a:gd name="connsiteX882" fmla="*/ 5511938 w 10430091"/>
              <a:gd name="connsiteY882" fmla="*/ 3601332 h 5143582"/>
              <a:gd name="connsiteX883" fmla="*/ 5526051 w 10430091"/>
              <a:gd name="connsiteY883" fmla="*/ 3624518 h 5143582"/>
              <a:gd name="connsiteX884" fmla="*/ 5526051 w 10430091"/>
              <a:gd name="connsiteY884" fmla="*/ 3647704 h 5143582"/>
              <a:gd name="connsiteX885" fmla="*/ 5526463 w 10430091"/>
              <a:gd name="connsiteY885" fmla="*/ 3647482 h 5143582"/>
              <a:gd name="connsiteX886" fmla="*/ 5524052 w 10430091"/>
              <a:gd name="connsiteY886" fmla="*/ 3637911 h 5143582"/>
              <a:gd name="connsiteX887" fmla="*/ 5526482 w 10430091"/>
              <a:gd name="connsiteY887" fmla="*/ 3624375 h 5143582"/>
              <a:gd name="connsiteX888" fmla="*/ 5512369 w 10430091"/>
              <a:gd name="connsiteY888" fmla="*/ 3601189 h 5143582"/>
              <a:gd name="connsiteX889" fmla="*/ 5516258 w 10430091"/>
              <a:gd name="connsiteY889" fmla="*/ 3560144 h 5143582"/>
              <a:gd name="connsiteX890" fmla="*/ 5511073 w 10430091"/>
              <a:gd name="connsiteY890" fmla="*/ 3537102 h 5143582"/>
              <a:gd name="connsiteX891" fmla="*/ 5491775 w 10430091"/>
              <a:gd name="connsiteY891" fmla="*/ 3533214 h 5143582"/>
              <a:gd name="connsiteX892" fmla="*/ 5477662 w 10430091"/>
              <a:gd name="connsiteY892" fmla="*/ 3526733 h 5143582"/>
              <a:gd name="connsiteX893" fmla="*/ 5468986 w 10430091"/>
              <a:gd name="connsiteY893" fmla="*/ 3525275 h 5143582"/>
              <a:gd name="connsiteX894" fmla="*/ 7962967 w 10430091"/>
              <a:gd name="connsiteY894" fmla="*/ 3499587 h 5143582"/>
              <a:gd name="connsiteX895" fmla="*/ 7997727 w 10430091"/>
              <a:gd name="connsiteY895" fmla="*/ 3510604 h 5143582"/>
              <a:gd name="connsiteX896" fmla="*/ 8059365 w 10430091"/>
              <a:gd name="connsiteY896" fmla="*/ 3524285 h 5143582"/>
              <a:gd name="connsiteX897" fmla="*/ 8119273 w 10430091"/>
              <a:gd name="connsiteY897" fmla="*/ 3531198 h 5143582"/>
              <a:gd name="connsiteX898" fmla="*/ 8153548 w 10430091"/>
              <a:gd name="connsiteY898" fmla="*/ 3532062 h 5143582"/>
              <a:gd name="connsiteX899" fmla="*/ 8124458 w 10430091"/>
              <a:gd name="connsiteY899" fmla="*/ 3551791 h 5143582"/>
              <a:gd name="connsiteX900" fmla="*/ 8175006 w 10430091"/>
              <a:gd name="connsiteY900" fmla="*/ 3559424 h 5143582"/>
              <a:gd name="connsiteX901" fmla="*/ 8203953 w 10430091"/>
              <a:gd name="connsiteY901" fmla="*/ 3577426 h 5143582"/>
              <a:gd name="connsiteX902" fmla="*/ 8169678 w 10430091"/>
              <a:gd name="connsiteY902" fmla="*/ 3576562 h 5143582"/>
              <a:gd name="connsiteX903" fmla="*/ 8131227 w 10430091"/>
              <a:gd name="connsiteY903" fmla="*/ 3574833 h 5143582"/>
              <a:gd name="connsiteX904" fmla="*/ 8059365 w 10430091"/>
              <a:gd name="connsiteY904" fmla="*/ 3562880 h 5143582"/>
              <a:gd name="connsiteX905" fmla="*/ 8004640 w 10430091"/>
              <a:gd name="connsiteY905" fmla="*/ 3549199 h 5143582"/>
              <a:gd name="connsiteX906" fmla="*/ 7953228 w 10430091"/>
              <a:gd name="connsiteY906" fmla="*/ 3544879 h 5143582"/>
              <a:gd name="connsiteX907" fmla="*/ 7937819 w 10430091"/>
              <a:gd name="connsiteY907" fmla="*/ 3528606 h 5143582"/>
              <a:gd name="connsiteX908" fmla="*/ 7916361 w 10430091"/>
              <a:gd name="connsiteY908" fmla="*/ 3524285 h 5143582"/>
              <a:gd name="connsiteX909" fmla="*/ 7930042 w 10430091"/>
              <a:gd name="connsiteY909" fmla="*/ 3507148 h 5143582"/>
              <a:gd name="connsiteX910" fmla="*/ 7962967 w 10430091"/>
              <a:gd name="connsiteY910" fmla="*/ 3499587 h 5143582"/>
              <a:gd name="connsiteX911" fmla="*/ 5293226 w 10430091"/>
              <a:gd name="connsiteY911" fmla="*/ 3492633 h 5143582"/>
              <a:gd name="connsiteX912" fmla="*/ 5274749 w 10430091"/>
              <a:gd name="connsiteY912" fmla="*/ 3493179 h 5143582"/>
              <a:gd name="connsiteX913" fmla="*/ 5274495 w 10430091"/>
              <a:gd name="connsiteY913" fmla="*/ 3493318 h 5143582"/>
              <a:gd name="connsiteX914" fmla="*/ 5292794 w 10430091"/>
              <a:gd name="connsiteY914" fmla="*/ 3492776 h 5143582"/>
              <a:gd name="connsiteX915" fmla="*/ 5368070 w 10430091"/>
              <a:gd name="connsiteY915" fmla="*/ 3493323 h 5143582"/>
              <a:gd name="connsiteX916" fmla="*/ 5373254 w 10430091"/>
              <a:gd name="connsiteY916" fmla="*/ 3517805 h 5143582"/>
              <a:gd name="connsiteX917" fmla="*/ 5384776 w 10430091"/>
              <a:gd name="connsiteY917" fmla="*/ 3539695 h 5143582"/>
              <a:gd name="connsiteX918" fmla="*/ 5409114 w 10430091"/>
              <a:gd name="connsiteY918" fmla="*/ 3557696 h 5143582"/>
              <a:gd name="connsiteX919" fmla="*/ 5442524 w 10430091"/>
              <a:gd name="connsiteY919" fmla="*/ 3552512 h 5143582"/>
              <a:gd name="connsiteX920" fmla="*/ 5442649 w 10430091"/>
              <a:gd name="connsiteY920" fmla="*/ 3552383 h 5143582"/>
              <a:gd name="connsiteX921" fmla="*/ 5429112 w 10430091"/>
              <a:gd name="connsiteY921" fmla="*/ 3553016 h 5143582"/>
              <a:gd name="connsiteX922" fmla="*/ 5409545 w 10430091"/>
              <a:gd name="connsiteY922" fmla="*/ 3557552 h 5143582"/>
              <a:gd name="connsiteX923" fmla="*/ 5385207 w 10430091"/>
              <a:gd name="connsiteY923" fmla="*/ 3539550 h 5143582"/>
              <a:gd name="connsiteX924" fmla="*/ 5373685 w 10430091"/>
              <a:gd name="connsiteY924" fmla="*/ 3517661 h 5143582"/>
              <a:gd name="connsiteX925" fmla="*/ 5368501 w 10430091"/>
              <a:gd name="connsiteY925" fmla="*/ 3493179 h 5143582"/>
              <a:gd name="connsiteX926" fmla="*/ 5293226 w 10430091"/>
              <a:gd name="connsiteY926" fmla="*/ 3492633 h 5143582"/>
              <a:gd name="connsiteX927" fmla="*/ 9349712 w 10430091"/>
              <a:gd name="connsiteY927" fmla="*/ 3491018 h 5143582"/>
              <a:gd name="connsiteX928" fmla="*/ 9385715 w 10430091"/>
              <a:gd name="connsiteY928" fmla="*/ 3532926 h 5143582"/>
              <a:gd name="connsiteX929" fmla="*/ 9349712 w 10430091"/>
              <a:gd name="connsiteY929" fmla="*/ 3491018 h 5143582"/>
              <a:gd name="connsiteX930" fmla="*/ 9267770 w 10430091"/>
              <a:gd name="connsiteY930" fmla="*/ 3459444 h 5143582"/>
              <a:gd name="connsiteX931" fmla="*/ 9279291 w 10430091"/>
              <a:gd name="connsiteY931" fmla="*/ 3459480 h 5143582"/>
              <a:gd name="connsiteX932" fmla="*/ 9270795 w 10430091"/>
              <a:gd name="connsiteY932" fmla="*/ 3485114 h 5143582"/>
              <a:gd name="connsiteX933" fmla="*/ 9210885 w 10430091"/>
              <a:gd name="connsiteY933" fmla="*/ 3515069 h 5143582"/>
              <a:gd name="connsiteX934" fmla="*/ 9163794 w 10430091"/>
              <a:gd name="connsiteY934" fmla="*/ 3493611 h 5143582"/>
              <a:gd name="connsiteX935" fmla="*/ 9225431 w 10430091"/>
              <a:gd name="connsiteY935" fmla="*/ 3491019 h 5143582"/>
              <a:gd name="connsiteX936" fmla="*/ 9260569 w 10430091"/>
              <a:gd name="connsiteY936" fmla="*/ 3470425 h 5143582"/>
              <a:gd name="connsiteX937" fmla="*/ 9267770 w 10430091"/>
              <a:gd name="connsiteY937" fmla="*/ 3459444 h 5143582"/>
              <a:gd name="connsiteX938" fmla="*/ 2566904 w 10430091"/>
              <a:gd name="connsiteY938" fmla="*/ 3454265 h 5143582"/>
              <a:gd name="connsiteX939" fmla="*/ 2566770 w 10430091"/>
              <a:gd name="connsiteY939" fmla="*/ 3454272 h 5143582"/>
              <a:gd name="connsiteX940" fmla="*/ 2572086 w 10430091"/>
              <a:gd name="connsiteY940" fmla="*/ 3458328 h 5143582"/>
              <a:gd name="connsiteX941" fmla="*/ 2582454 w 10430091"/>
              <a:gd name="connsiteY941" fmla="*/ 3467995 h 5143582"/>
              <a:gd name="connsiteX942" fmla="*/ 2582555 w 10430091"/>
              <a:gd name="connsiteY942" fmla="*/ 3467955 h 5143582"/>
              <a:gd name="connsiteX943" fmla="*/ 2572231 w 10430091"/>
              <a:gd name="connsiteY943" fmla="*/ 3458329 h 5143582"/>
              <a:gd name="connsiteX944" fmla="*/ 2566904 w 10430091"/>
              <a:gd name="connsiteY944" fmla="*/ 3454265 h 5143582"/>
              <a:gd name="connsiteX945" fmla="*/ 2838491 w 10430091"/>
              <a:gd name="connsiteY945" fmla="*/ 3443585 h 5143582"/>
              <a:gd name="connsiteX946" fmla="*/ 2827900 w 10430091"/>
              <a:gd name="connsiteY946" fmla="*/ 3446643 h 5143582"/>
              <a:gd name="connsiteX947" fmla="*/ 2838977 w 10430091"/>
              <a:gd name="connsiteY947" fmla="*/ 3443837 h 5143582"/>
              <a:gd name="connsiteX948" fmla="*/ 2842472 w 10430091"/>
              <a:gd name="connsiteY948" fmla="*/ 3444346 h 5143582"/>
              <a:gd name="connsiteX949" fmla="*/ 5349530 w 10430091"/>
              <a:gd name="connsiteY949" fmla="*/ 3430804 h 5143582"/>
              <a:gd name="connsiteX950" fmla="*/ 5349308 w 10430091"/>
              <a:gd name="connsiteY950" fmla="*/ 3430919 h 5143582"/>
              <a:gd name="connsiteX951" fmla="*/ 5347620 w 10430091"/>
              <a:gd name="connsiteY951" fmla="*/ 3439031 h 5143582"/>
              <a:gd name="connsiteX952" fmla="*/ 5346134 w 10430091"/>
              <a:gd name="connsiteY952" fmla="*/ 3447552 h 5143582"/>
              <a:gd name="connsiteX953" fmla="*/ 5346373 w 10430091"/>
              <a:gd name="connsiteY953" fmla="*/ 3447396 h 5143582"/>
              <a:gd name="connsiteX954" fmla="*/ 5347908 w 10430091"/>
              <a:gd name="connsiteY954" fmla="*/ 3438598 h 5143582"/>
              <a:gd name="connsiteX955" fmla="*/ 9273837 w 10430091"/>
              <a:gd name="connsiteY955" fmla="*/ 3429400 h 5143582"/>
              <a:gd name="connsiteX956" fmla="*/ 9289660 w 10430091"/>
              <a:gd name="connsiteY956" fmla="*/ 3437878 h 5143582"/>
              <a:gd name="connsiteX957" fmla="*/ 9299021 w 10430091"/>
              <a:gd name="connsiteY957" fmla="*/ 3466969 h 5143582"/>
              <a:gd name="connsiteX958" fmla="*/ 9281020 w 10430091"/>
              <a:gd name="connsiteY958" fmla="*/ 3439607 h 5143582"/>
              <a:gd name="connsiteX959" fmla="*/ 9273837 w 10430091"/>
              <a:gd name="connsiteY959" fmla="*/ 3429400 h 5143582"/>
              <a:gd name="connsiteX960" fmla="*/ 8515439 w 10430091"/>
              <a:gd name="connsiteY960" fmla="*/ 3417297 h 5143582"/>
              <a:gd name="connsiteX961" fmla="*/ 8545837 w 10430091"/>
              <a:gd name="connsiteY961" fmla="*/ 3433702 h 5143582"/>
              <a:gd name="connsiteX962" fmla="*/ 8510698 w 10430091"/>
              <a:gd name="connsiteY962" fmla="*/ 3424197 h 5143582"/>
              <a:gd name="connsiteX963" fmla="*/ 8515439 w 10430091"/>
              <a:gd name="connsiteY963" fmla="*/ 3417297 h 5143582"/>
              <a:gd name="connsiteX964" fmla="*/ 8588249 w 10430091"/>
              <a:gd name="connsiteY964" fmla="*/ 3410552 h 5143582"/>
              <a:gd name="connsiteX965" fmla="*/ 8626196 w 10430091"/>
              <a:gd name="connsiteY965" fmla="*/ 3412244 h 5143582"/>
              <a:gd name="connsiteX966" fmla="*/ 8646069 w 10430091"/>
              <a:gd name="connsiteY966" fmla="*/ 3441334 h 5143582"/>
              <a:gd name="connsiteX967" fmla="*/ 8609202 w 10430091"/>
              <a:gd name="connsiteY967" fmla="*/ 3428517 h 5143582"/>
              <a:gd name="connsiteX968" fmla="*/ 8569743 w 10430091"/>
              <a:gd name="connsiteY968" fmla="*/ 3422469 h 5143582"/>
              <a:gd name="connsiteX969" fmla="*/ 8588249 w 10430091"/>
              <a:gd name="connsiteY969" fmla="*/ 3410552 h 5143582"/>
              <a:gd name="connsiteX970" fmla="*/ 5766060 w 10430091"/>
              <a:gd name="connsiteY970" fmla="*/ 3409184 h 5143582"/>
              <a:gd name="connsiteX971" fmla="*/ 5763439 w 10430091"/>
              <a:gd name="connsiteY971" fmla="*/ 3413984 h 5143582"/>
              <a:gd name="connsiteX972" fmla="*/ 5753577 w 10430091"/>
              <a:gd name="connsiteY972" fmla="*/ 3430295 h 5143582"/>
              <a:gd name="connsiteX973" fmla="*/ 5752874 w 10430091"/>
              <a:gd name="connsiteY973" fmla="*/ 3431337 h 5143582"/>
              <a:gd name="connsiteX974" fmla="*/ 5742357 w 10430091"/>
              <a:gd name="connsiteY974" fmla="*/ 3443207 h 5143582"/>
              <a:gd name="connsiteX975" fmla="*/ 5729971 w 10430091"/>
              <a:gd name="connsiteY975" fmla="*/ 3450552 h 5143582"/>
              <a:gd name="connsiteX976" fmla="*/ 5722770 w 10430091"/>
              <a:gd name="connsiteY976" fmla="*/ 3420452 h 5143582"/>
              <a:gd name="connsiteX977" fmla="*/ 5722770 w 10430091"/>
              <a:gd name="connsiteY977" fmla="*/ 3420451 h 5143582"/>
              <a:gd name="connsiteX978" fmla="*/ 5720034 w 10430091"/>
              <a:gd name="connsiteY978" fmla="*/ 3417716 h 5143582"/>
              <a:gd name="connsiteX979" fmla="*/ 5732851 w 10430091"/>
              <a:gd name="connsiteY979" fmla="*/ 3525005 h 5143582"/>
              <a:gd name="connsiteX980" fmla="*/ 5754453 w 10430091"/>
              <a:gd name="connsiteY980" fmla="*/ 3554240 h 5143582"/>
              <a:gd name="connsiteX981" fmla="*/ 5754184 w 10430091"/>
              <a:gd name="connsiteY981" fmla="*/ 3554881 h 5143582"/>
              <a:gd name="connsiteX982" fmla="*/ 5761870 w 10430091"/>
              <a:gd name="connsiteY982" fmla="*/ 3564771 h 5143582"/>
              <a:gd name="connsiteX983" fmla="*/ 5770150 w 10430091"/>
              <a:gd name="connsiteY983" fmla="*/ 3566769 h 5143582"/>
              <a:gd name="connsiteX984" fmla="*/ 5763094 w 10430091"/>
              <a:gd name="connsiteY984" fmla="*/ 3543728 h 5143582"/>
              <a:gd name="connsiteX985" fmla="*/ 5747684 w 10430091"/>
              <a:gd name="connsiteY985" fmla="*/ 3505852 h 5143582"/>
              <a:gd name="connsiteX986" fmla="*/ 5729971 w 10430091"/>
              <a:gd name="connsiteY986" fmla="*/ 3450696 h 5143582"/>
              <a:gd name="connsiteX987" fmla="*/ 5742356 w 10430091"/>
              <a:gd name="connsiteY987" fmla="*/ 3443351 h 5143582"/>
              <a:gd name="connsiteX988" fmla="*/ 5749229 w 10430091"/>
              <a:gd name="connsiteY988" fmla="*/ 3436742 h 5143582"/>
              <a:gd name="connsiteX989" fmla="*/ 5752874 w 10430091"/>
              <a:gd name="connsiteY989" fmla="*/ 3431337 h 5143582"/>
              <a:gd name="connsiteX990" fmla="*/ 5753103 w 10430091"/>
              <a:gd name="connsiteY990" fmla="*/ 3431079 h 5143582"/>
              <a:gd name="connsiteX991" fmla="*/ 5753577 w 10430091"/>
              <a:gd name="connsiteY991" fmla="*/ 3430295 h 5143582"/>
              <a:gd name="connsiteX992" fmla="*/ 5757046 w 10430091"/>
              <a:gd name="connsiteY992" fmla="*/ 3425151 h 5143582"/>
              <a:gd name="connsiteX993" fmla="*/ 5766118 w 10430091"/>
              <a:gd name="connsiteY993" fmla="*/ 3409220 h 5143582"/>
              <a:gd name="connsiteX994" fmla="*/ 7983362 w 10430091"/>
              <a:gd name="connsiteY994" fmla="*/ 3407869 h 5143582"/>
              <a:gd name="connsiteX995" fmla="*/ 7993551 w 10430091"/>
              <a:gd name="connsiteY995" fmla="*/ 3411380 h 5143582"/>
              <a:gd name="connsiteX996" fmla="*/ 7978142 w 10430091"/>
              <a:gd name="connsiteY996" fmla="*/ 3418292 h 5143582"/>
              <a:gd name="connsiteX997" fmla="*/ 7983362 w 10430091"/>
              <a:gd name="connsiteY997" fmla="*/ 3407869 h 5143582"/>
              <a:gd name="connsiteX998" fmla="*/ 2845186 w 10430091"/>
              <a:gd name="connsiteY998" fmla="*/ 3404920 h 5143582"/>
              <a:gd name="connsiteX999" fmla="*/ 2847150 w 10430091"/>
              <a:gd name="connsiteY999" fmla="*/ 3407780 h 5143582"/>
              <a:gd name="connsiteX1000" fmla="*/ 2832029 w 10430091"/>
              <a:gd name="connsiteY1000" fmla="*/ 3431974 h 5143582"/>
              <a:gd name="connsiteX1001" fmla="*/ 2832030 w 10430091"/>
              <a:gd name="connsiteY1001" fmla="*/ 3431974 h 5143582"/>
              <a:gd name="connsiteX1002" fmla="*/ 2836943 w 10430091"/>
              <a:gd name="connsiteY1002" fmla="*/ 3420256 h 5143582"/>
              <a:gd name="connsiteX1003" fmla="*/ 2847151 w 10430091"/>
              <a:gd name="connsiteY1003" fmla="*/ 3407781 h 5143582"/>
              <a:gd name="connsiteX1004" fmla="*/ 5758950 w 10430091"/>
              <a:gd name="connsiteY1004" fmla="*/ 3400386 h 5143582"/>
              <a:gd name="connsiteX1005" fmla="*/ 5758774 w 10430091"/>
              <a:gd name="connsiteY1005" fmla="*/ 3404611 h 5143582"/>
              <a:gd name="connsiteX1006" fmla="*/ 5758779 w 10430091"/>
              <a:gd name="connsiteY1006" fmla="*/ 3404614 h 5143582"/>
              <a:gd name="connsiteX1007" fmla="*/ 5758953 w 10430091"/>
              <a:gd name="connsiteY1007" fmla="*/ 3400417 h 5143582"/>
              <a:gd name="connsiteX1008" fmla="*/ 5719521 w 10430091"/>
              <a:gd name="connsiteY1008" fmla="*/ 3397863 h 5143582"/>
              <a:gd name="connsiteX1009" fmla="*/ 5721331 w 10430091"/>
              <a:gd name="connsiteY1009" fmla="*/ 3398419 h 5143582"/>
              <a:gd name="connsiteX1010" fmla="*/ 5722762 w 10430091"/>
              <a:gd name="connsiteY1010" fmla="*/ 3420310 h 5143582"/>
              <a:gd name="connsiteX1011" fmla="*/ 5721474 w 10430091"/>
              <a:gd name="connsiteY1011" fmla="*/ 3398419 h 5143582"/>
              <a:gd name="connsiteX1012" fmla="*/ 5719727 w 10430091"/>
              <a:gd name="connsiteY1012" fmla="*/ 3397881 h 5143582"/>
              <a:gd name="connsiteX1013" fmla="*/ 5744187 w 10430091"/>
              <a:gd name="connsiteY1013" fmla="*/ 3389770 h 5143582"/>
              <a:gd name="connsiteX1014" fmla="*/ 5743653 w 10430091"/>
              <a:gd name="connsiteY1014" fmla="*/ 3389779 h 5143582"/>
              <a:gd name="connsiteX1015" fmla="*/ 5742339 w 10430091"/>
              <a:gd name="connsiteY1015" fmla="*/ 3395377 h 5143582"/>
              <a:gd name="connsiteX1016" fmla="*/ 5728900 w 10430091"/>
              <a:gd name="connsiteY1016" fmla="*/ 3398688 h 5143582"/>
              <a:gd name="connsiteX1017" fmla="*/ 5729107 w 10430091"/>
              <a:gd name="connsiteY1017" fmla="*/ 3398707 h 5143582"/>
              <a:gd name="connsiteX1018" fmla="*/ 5743941 w 10430091"/>
              <a:gd name="connsiteY1018" fmla="*/ 3389778 h 5143582"/>
              <a:gd name="connsiteX1019" fmla="*/ 5360432 w 10430091"/>
              <a:gd name="connsiteY1019" fmla="*/ 3368866 h 5143582"/>
              <a:gd name="connsiteX1020" fmla="*/ 5360149 w 10430091"/>
              <a:gd name="connsiteY1020" fmla="*/ 3369185 h 5143582"/>
              <a:gd name="connsiteX1021" fmla="*/ 5358421 w 10430091"/>
              <a:gd name="connsiteY1021" fmla="*/ 3417573 h 5143582"/>
              <a:gd name="connsiteX1022" fmla="*/ 5356786 w 10430091"/>
              <a:gd name="connsiteY1022" fmla="*/ 3426449 h 5143582"/>
              <a:gd name="connsiteX1023" fmla="*/ 5357021 w 10430091"/>
              <a:gd name="connsiteY1023" fmla="*/ 3426306 h 5143582"/>
              <a:gd name="connsiteX1024" fmla="*/ 5358708 w 10430091"/>
              <a:gd name="connsiteY1024" fmla="*/ 3417140 h 5143582"/>
              <a:gd name="connsiteX1025" fmla="*/ 5359573 w 10430091"/>
              <a:gd name="connsiteY1025" fmla="*/ 3388896 h 5143582"/>
              <a:gd name="connsiteX1026" fmla="*/ 7718828 w 10430091"/>
              <a:gd name="connsiteY1026" fmla="*/ 3355226 h 5143582"/>
              <a:gd name="connsiteX1027" fmla="*/ 7727273 w 10430091"/>
              <a:gd name="connsiteY1027" fmla="*/ 3375377 h 5143582"/>
              <a:gd name="connsiteX1028" fmla="*/ 7713592 w 10430091"/>
              <a:gd name="connsiteY1028" fmla="*/ 3359103 h 5143582"/>
              <a:gd name="connsiteX1029" fmla="*/ 7718828 w 10430091"/>
              <a:gd name="connsiteY1029" fmla="*/ 3355226 h 5143582"/>
              <a:gd name="connsiteX1030" fmla="*/ 2694419 w 10430091"/>
              <a:gd name="connsiteY1030" fmla="*/ 3342343 h 5143582"/>
              <a:gd name="connsiteX1031" fmla="*/ 2693269 w 10430091"/>
              <a:gd name="connsiteY1031" fmla="*/ 3346353 h 5143582"/>
              <a:gd name="connsiteX1032" fmla="*/ 2694515 w 10430091"/>
              <a:gd name="connsiteY1032" fmla="*/ 3342470 h 5143582"/>
              <a:gd name="connsiteX1033" fmla="*/ 2716654 w 10430091"/>
              <a:gd name="connsiteY1033" fmla="*/ 3341239 h 5143582"/>
              <a:gd name="connsiteX1034" fmla="*/ 2717485 w 10430091"/>
              <a:gd name="connsiteY1034" fmla="*/ 3342759 h 5143582"/>
              <a:gd name="connsiteX1035" fmla="*/ 2717485 w 10430091"/>
              <a:gd name="connsiteY1035" fmla="*/ 3342758 h 5143582"/>
              <a:gd name="connsiteX1036" fmla="*/ 8690513 w 10430091"/>
              <a:gd name="connsiteY1036" fmla="*/ 3338894 h 5143582"/>
              <a:gd name="connsiteX1037" fmla="*/ 8745294 w 10430091"/>
              <a:gd name="connsiteY1037" fmla="*/ 3354063 h 5143582"/>
              <a:gd name="connsiteX1038" fmla="*/ 8776113 w 10430091"/>
              <a:gd name="connsiteY1038" fmla="*/ 3425925 h 5143582"/>
              <a:gd name="connsiteX1039" fmla="*/ 8823204 w 10430091"/>
              <a:gd name="connsiteY1039" fmla="*/ 3395970 h 5143582"/>
              <a:gd name="connsiteX1040" fmla="*/ 8848839 w 10430091"/>
              <a:gd name="connsiteY1040" fmla="*/ 3372784 h 5143582"/>
              <a:gd name="connsiteX1041" fmla="*/ 8888532 w 10430091"/>
              <a:gd name="connsiteY1041" fmla="*/ 3385331 h 5143582"/>
              <a:gd name="connsiteX1042" fmla="*/ 8947919 w 10430091"/>
              <a:gd name="connsiteY1042" fmla="*/ 3407384 h 5143582"/>
              <a:gd name="connsiteX1043" fmla="*/ 8947919 w 10430091"/>
              <a:gd name="connsiteY1043" fmla="*/ 3407348 h 5143582"/>
              <a:gd name="connsiteX1044" fmla="*/ 8969377 w 10430091"/>
              <a:gd name="connsiteY1044" fmla="*/ 3413684 h 5143582"/>
              <a:gd name="connsiteX1045" fmla="*/ 9083290 w 10430091"/>
              <a:gd name="connsiteY1045" fmla="*/ 3476186 h 5143582"/>
              <a:gd name="connsiteX1046" fmla="*/ 9140608 w 10430091"/>
              <a:gd name="connsiteY1046" fmla="*/ 3507868 h 5143582"/>
              <a:gd name="connsiteX1047" fmla="*/ 9134559 w 10430091"/>
              <a:gd name="connsiteY1047" fmla="*/ 3526734 h 5143582"/>
              <a:gd name="connsiteX1048" fmla="*/ 9141472 w 10430091"/>
              <a:gd name="connsiteY1048" fmla="*/ 3550784 h 5143582"/>
              <a:gd name="connsiteX1049" fmla="*/ 9162066 w 10430091"/>
              <a:gd name="connsiteY1049" fmla="*/ 3589379 h 5143582"/>
              <a:gd name="connsiteX1050" fmla="*/ 9191156 w 10430091"/>
              <a:gd name="connsiteY1050" fmla="*/ 3603060 h 5143582"/>
              <a:gd name="connsiteX1051" fmla="*/ 9211750 w 10430091"/>
              <a:gd name="connsiteY1051" fmla="*/ 3622790 h 5143582"/>
              <a:gd name="connsiteX1052" fmla="*/ 9215926 w 10430091"/>
              <a:gd name="connsiteY1052" fmla="*/ 3640359 h 5143582"/>
              <a:gd name="connsiteX1053" fmla="*/ 9155153 w 10430091"/>
              <a:gd name="connsiteY1053" fmla="*/ 3629270 h 5143582"/>
              <a:gd name="connsiteX1054" fmla="*/ 9091787 w 10430091"/>
              <a:gd name="connsiteY1054" fmla="*/ 3572818 h 5143582"/>
              <a:gd name="connsiteX1055" fmla="*/ 9031013 w 10430091"/>
              <a:gd name="connsiteY1055" fmla="*/ 3559137 h 5143582"/>
              <a:gd name="connsiteX1056" fmla="*/ 9013876 w 10430091"/>
              <a:gd name="connsiteY1056" fmla="*/ 3580594 h 5143582"/>
              <a:gd name="connsiteX1057" fmla="*/ 8978737 w 10430091"/>
              <a:gd name="connsiteY1057" fmla="*/ 3600324 h 5143582"/>
              <a:gd name="connsiteX1058" fmla="*/ 8948206 w 10430091"/>
              <a:gd name="connsiteY1058" fmla="*/ 3590194 h 5143582"/>
              <a:gd name="connsiteX1059" fmla="*/ 8948206 w 10430091"/>
              <a:gd name="connsiteY1059" fmla="*/ 3590243 h 5143582"/>
              <a:gd name="connsiteX1060" fmla="*/ 8948115 w 10430091"/>
              <a:gd name="connsiteY1060" fmla="*/ 3590164 h 5143582"/>
              <a:gd name="connsiteX1061" fmla="*/ 8947919 w 10430091"/>
              <a:gd name="connsiteY1061" fmla="*/ 3590099 h 5143582"/>
              <a:gd name="connsiteX1062" fmla="*/ 8947919 w 10430091"/>
              <a:gd name="connsiteY1062" fmla="*/ 3589993 h 5143582"/>
              <a:gd name="connsiteX1063" fmla="*/ 8930043 w 10430091"/>
              <a:gd name="connsiteY1063" fmla="*/ 3574437 h 5143582"/>
              <a:gd name="connsiteX1064" fmla="*/ 8917388 w 10430091"/>
              <a:gd name="connsiteY1064" fmla="*/ 3566193 h 5143582"/>
              <a:gd name="connsiteX1065" fmla="*/ 8850567 w 10430091"/>
              <a:gd name="connsiteY1065" fmla="*/ 3569649 h 5143582"/>
              <a:gd name="connsiteX1066" fmla="*/ 8877928 w 10430091"/>
              <a:gd name="connsiteY1066" fmla="*/ 3546607 h 5143582"/>
              <a:gd name="connsiteX1067" fmla="*/ 8878793 w 10430091"/>
              <a:gd name="connsiteY1067" fmla="*/ 3520973 h 5143582"/>
              <a:gd name="connsiteX1068" fmla="*/ 8862520 w 10430091"/>
              <a:gd name="connsiteY1068" fmla="*/ 3487562 h 5143582"/>
              <a:gd name="connsiteX1069" fmla="*/ 8781153 w 10430091"/>
              <a:gd name="connsiteY1069" fmla="*/ 3459336 h 5143582"/>
              <a:gd name="connsiteX1070" fmla="*/ 8755518 w 10430091"/>
              <a:gd name="connsiteY1070" fmla="*/ 3445654 h 5143582"/>
              <a:gd name="connsiteX1071" fmla="*/ 8725564 w 10430091"/>
              <a:gd name="connsiteY1071" fmla="*/ 3437158 h 5143582"/>
              <a:gd name="connsiteX1072" fmla="*/ 8705835 w 10430091"/>
              <a:gd name="connsiteY1072" fmla="*/ 3437158 h 5143582"/>
              <a:gd name="connsiteX1073" fmla="*/ 8687833 w 10430091"/>
              <a:gd name="connsiteY1073" fmla="*/ 3411524 h 5143582"/>
              <a:gd name="connsiteX1074" fmla="*/ 8704971 w 10430091"/>
              <a:gd name="connsiteY1074" fmla="*/ 3407203 h 5143582"/>
              <a:gd name="connsiteX1075" fmla="*/ 8729740 w 10430091"/>
              <a:gd name="connsiteY1075" fmla="*/ 3402883 h 5143582"/>
              <a:gd name="connsiteX1076" fmla="*/ 8732333 w 10430091"/>
              <a:gd name="connsiteY1076" fmla="*/ 3394386 h 5143582"/>
              <a:gd name="connsiteX1077" fmla="*/ 8686105 w 10430091"/>
              <a:gd name="connsiteY1077" fmla="*/ 3391794 h 5143582"/>
              <a:gd name="connsiteX1078" fmla="*/ 8669832 w 10430091"/>
              <a:gd name="connsiteY1078" fmla="*/ 3372064 h 5143582"/>
              <a:gd name="connsiteX1079" fmla="*/ 8654422 w 10430091"/>
              <a:gd name="connsiteY1079" fmla="*/ 3364432 h 5143582"/>
              <a:gd name="connsiteX1080" fmla="*/ 8679336 w 10430091"/>
              <a:gd name="connsiteY1080" fmla="*/ 3345566 h 5143582"/>
              <a:gd name="connsiteX1081" fmla="*/ 8690513 w 10430091"/>
              <a:gd name="connsiteY1081" fmla="*/ 3338894 h 5143582"/>
              <a:gd name="connsiteX1082" fmla="*/ 2684914 w 10430091"/>
              <a:gd name="connsiteY1082" fmla="*/ 3329768 h 5143582"/>
              <a:gd name="connsiteX1083" fmla="*/ 2686065 w 10430091"/>
              <a:gd name="connsiteY1083" fmla="*/ 3331247 h 5143582"/>
              <a:gd name="connsiteX1084" fmla="*/ 2685138 w 10430091"/>
              <a:gd name="connsiteY1084" fmla="*/ 3330015 h 5143582"/>
              <a:gd name="connsiteX1085" fmla="*/ 2685136 w 10430091"/>
              <a:gd name="connsiteY1085" fmla="*/ 3330015 h 5143582"/>
              <a:gd name="connsiteX1086" fmla="*/ 2236165 w 10430091"/>
              <a:gd name="connsiteY1086" fmla="*/ 3315254 h 5143582"/>
              <a:gd name="connsiteX1087" fmla="*/ 2245034 w 10430091"/>
              <a:gd name="connsiteY1087" fmla="*/ 3349743 h 5143582"/>
              <a:gd name="connsiteX1088" fmla="*/ 2227032 w 10430091"/>
              <a:gd name="connsiteY1088" fmla="*/ 3320220 h 5143582"/>
              <a:gd name="connsiteX1089" fmla="*/ 2236165 w 10430091"/>
              <a:gd name="connsiteY1089" fmla="*/ 3315254 h 5143582"/>
              <a:gd name="connsiteX1090" fmla="*/ 2663102 w 10430091"/>
              <a:gd name="connsiteY1090" fmla="*/ 3312445 h 5143582"/>
              <a:gd name="connsiteX1091" fmla="*/ 2654153 w 10430091"/>
              <a:gd name="connsiteY1091" fmla="*/ 3315464 h 5143582"/>
              <a:gd name="connsiteX1092" fmla="*/ 2654173 w 10430091"/>
              <a:gd name="connsiteY1092" fmla="*/ 3315468 h 5143582"/>
              <a:gd name="connsiteX1093" fmla="*/ 2663176 w 10430091"/>
              <a:gd name="connsiteY1093" fmla="*/ 3312467 h 5143582"/>
              <a:gd name="connsiteX1094" fmla="*/ 2991863 w 10430091"/>
              <a:gd name="connsiteY1094" fmla="*/ 3297218 h 5143582"/>
              <a:gd name="connsiteX1095" fmla="*/ 2989779 w 10430091"/>
              <a:gd name="connsiteY1095" fmla="*/ 3297517 h 5143582"/>
              <a:gd name="connsiteX1096" fmla="*/ 2991846 w 10430091"/>
              <a:gd name="connsiteY1096" fmla="*/ 3297233 h 5143582"/>
              <a:gd name="connsiteX1097" fmla="*/ 2975518 w 10430091"/>
              <a:gd name="connsiteY1097" fmla="*/ 3297179 h 5143582"/>
              <a:gd name="connsiteX1098" fmla="*/ 2975471 w 10430091"/>
              <a:gd name="connsiteY1098" fmla="*/ 3297202 h 5143582"/>
              <a:gd name="connsiteX1099" fmla="*/ 2982808 w 10430091"/>
              <a:gd name="connsiteY1099" fmla="*/ 3298475 h 5143582"/>
              <a:gd name="connsiteX1100" fmla="*/ 2982968 w 10430091"/>
              <a:gd name="connsiteY1100" fmla="*/ 3298453 h 5143582"/>
              <a:gd name="connsiteX1101" fmla="*/ 2870931 w 10430091"/>
              <a:gd name="connsiteY1101" fmla="*/ 3295553 h 5143582"/>
              <a:gd name="connsiteX1102" fmla="*/ 2871610 w 10430091"/>
              <a:gd name="connsiteY1102" fmla="*/ 3295838 h 5143582"/>
              <a:gd name="connsiteX1103" fmla="*/ 2871613 w 10430091"/>
              <a:gd name="connsiteY1103" fmla="*/ 3295829 h 5143582"/>
              <a:gd name="connsiteX1104" fmla="*/ 5304690 w 10430091"/>
              <a:gd name="connsiteY1104" fmla="*/ 3285082 h 5143582"/>
              <a:gd name="connsiteX1105" fmla="*/ 5310158 w 10430091"/>
              <a:gd name="connsiteY1105" fmla="*/ 3297160 h 5143582"/>
              <a:gd name="connsiteX1106" fmla="*/ 5300959 w 10430091"/>
              <a:gd name="connsiteY1106" fmla="*/ 3308124 h 5143582"/>
              <a:gd name="connsiteX1107" fmla="*/ 5296225 w 10430091"/>
              <a:gd name="connsiteY1107" fmla="*/ 3319843 h 5143582"/>
              <a:gd name="connsiteX1108" fmla="*/ 5296373 w 10430091"/>
              <a:gd name="connsiteY1108" fmla="*/ 3320014 h 5143582"/>
              <a:gd name="connsiteX1109" fmla="*/ 5301104 w 10430091"/>
              <a:gd name="connsiteY1109" fmla="*/ 3308412 h 5143582"/>
              <a:gd name="connsiteX1110" fmla="*/ 5304704 w 10430091"/>
              <a:gd name="connsiteY1110" fmla="*/ 3285082 h 5143582"/>
              <a:gd name="connsiteX1111" fmla="*/ 7676604 w 10430091"/>
              <a:gd name="connsiteY1111" fmla="*/ 3284154 h 5143582"/>
              <a:gd name="connsiteX1112" fmla="*/ 7689686 w 10430091"/>
              <a:gd name="connsiteY1112" fmla="*/ 3308699 h 5143582"/>
              <a:gd name="connsiteX1113" fmla="*/ 7671685 w 10430091"/>
              <a:gd name="connsiteY1113" fmla="*/ 3285513 h 5143582"/>
              <a:gd name="connsiteX1114" fmla="*/ 7676604 w 10430091"/>
              <a:gd name="connsiteY1114" fmla="*/ 3284154 h 5143582"/>
              <a:gd name="connsiteX1115" fmla="*/ 8482982 w 10430091"/>
              <a:gd name="connsiteY1115" fmla="*/ 3279928 h 5143582"/>
              <a:gd name="connsiteX1116" fmla="*/ 8482472 w 10430091"/>
              <a:gd name="connsiteY1116" fmla="*/ 3285513 h 5143582"/>
              <a:gd name="connsiteX1117" fmla="*/ 8431924 w 10430091"/>
              <a:gd name="connsiteY1117" fmla="*/ 3315468 h 5143582"/>
              <a:gd name="connsiteX1118" fmla="*/ 8336011 w 10430091"/>
              <a:gd name="connsiteY1118" fmla="*/ 3336926 h 5143582"/>
              <a:gd name="connsiteX1119" fmla="*/ 8372014 w 10430091"/>
              <a:gd name="connsiteY1119" fmla="*/ 3365152 h 5143582"/>
              <a:gd name="connsiteX1120" fmla="*/ 8431060 w 10430091"/>
              <a:gd name="connsiteY1120" fmla="*/ 3348014 h 5143582"/>
              <a:gd name="connsiteX1121" fmla="*/ 8387424 w 10430091"/>
              <a:gd name="connsiteY1121" fmla="*/ 3379697 h 5143582"/>
              <a:gd name="connsiteX1122" fmla="*/ 8396929 w 10430091"/>
              <a:gd name="connsiteY1122" fmla="*/ 3403603 h 5143582"/>
              <a:gd name="connsiteX1123" fmla="*/ 8402833 w 10430091"/>
              <a:gd name="connsiteY1123" fmla="*/ 3437014 h 5143582"/>
              <a:gd name="connsiteX1124" fmla="*/ 8401105 w 10430091"/>
              <a:gd name="connsiteY1124" fmla="*/ 3459336 h 5143582"/>
              <a:gd name="connsiteX1125" fmla="*/ 8374607 w 10430091"/>
              <a:gd name="connsiteY1125" fmla="*/ 3455879 h 5143582"/>
              <a:gd name="connsiteX1126" fmla="*/ 8360062 w 10430091"/>
              <a:gd name="connsiteY1126" fmla="*/ 3426789 h 5143582"/>
              <a:gd name="connsiteX1127" fmla="*/ 8341196 w 10430091"/>
              <a:gd name="connsiteY1127" fmla="*/ 3414836 h 5143582"/>
              <a:gd name="connsiteX1128" fmla="*/ 8344653 w 10430091"/>
              <a:gd name="connsiteY1128" fmla="*/ 3467976 h 5143582"/>
              <a:gd name="connsiteX1129" fmla="*/ 8330107 w 10430091"/>
              <a:gd name="connsiteY1129" fmla="*/ 3496203 h 5143582"/>
              <a:gd name="connsiteX1130" fmla="*/ 8326651 w 10430091"/>
              <a:gd name="connsiteY1130" fmla="*/ 3462792 h 5143582"/>
              <a:gd name="connsiteX1131" fmla="*/ 8318010 w 10430091"/>
              <a:gd name="connsiteY1131" fmla="*/ 3431973 h 5143582"/>
              <a:gd name="connsiteX1132" fmla="*/ 8300008 w 10430091"/>
              <a:gd name="connsiteY1132" fmla="*/ 3402739 h 5143582"/>
              <a:gd name="connsiteX1133" fmla="*/ 8323195 w 10430091"/>
              <a:gd name="connsiteY1133" fmla="*/ 3347006 h 5143582"/>
              <a:gd name="connsiteX1134" fmla="*/ 8343788 w 10430091"/>
              <a:gd name="connsiteY1134" fmla="*/ 3304235 h 5143582"/>
              <a:gd name="connsiteX1135" fmla="*/ 8378927 w 10430091"/>
              <a:gd name="connsiteY1135" fmla="*/ 3289690 h 5143582"/>
              <a:gd name="connsiteX1136" fmla="*/ 8451653 w 10430091"/>
              <a:gd name="connsiteY1136" fmla="*/ 3297466 h 5143582"/>
              <a:gd name="connsiteX1137" fmla="*/ 8482982 w 10430091"/>
              <a:gd name="connsiteY1137" fmla="*/ 3279928 h 5143582"/>
              <a:gd name="connsiteX1138" fmla="*/ 2874350 w 10430091"/>
              <a:gd name="connsiteY1138" fmla="*/ 3272806 h 5143582"/>
              <a:gd name="connsiteX1139" fmla="*/ 2874334 w 10430091"/>
              <a:gd name="connsiteY1139" fmla="*/ 3272809 h 5143582"/>
              <a:gd name="connsiteX1140" fmla="*/ 2899137 w 10430091"/>
              <a:gd name="connsiteY1140" fmla="*/ 3273273 h 5143582"/>
              <a:gd name="connsiteX1141" fmla="*/ 2899158 w 10430091"/>
              <a:gd name="connsiteY1141" fmla="*/ 3273269 h 5143582"/>
              <a:gd name="connsiteX1142" fmla="*/ 8563044 w 10430091"/>
              <a:gd name="connsiteY1142" fmla="*/ 3269816 h 5143582"/>
              <a:gd name="connsiteX1143" fmla="*/ 8573919 w 10430091"/>
              <a:gd name="connsiteY1143" fmla="*/ 3287961 h 5143582"/>
              <a:gd name="connsiteX1144" fmla="*/ 8591057 w 10430091"/>
              <a:gd name="connsiteY1144" fmla="*/ 3295738 h 5143582"/>
              <a:gd name="connsiteX1145" fmla="*/ 8580832 w 10430091"/>
              <a:gd name="connsiteY1145" fmla="*/ 3317196 h 5143582"/>
              <a:gd name="connsiteX1146" fmla="*/ 8569599 w 10430091"/>
              <a:gd name="connsiteY1146" fmla="*/ 3340238 h 5143582"/>
              <a:gd name="connsiteX1147" fmla="*/ 8554190 w 10430091"/>
              <a:gd name="connsiteY1147" fmla="*/ 3276872 h 5143582"/>
              <a:gd name="connsiteX1148" fmla="*/ 8563044 w 10430091"/>
              <a:gd name="connsiteY1148" fmla="*/ 3269816 h 5143582"/>
              <a:gd name="connsiteX1149" fmla="*/ 2916705 w 10430091"/>
              <a:gd name="connsiteY1149" fmla="*/ 3269111 h 5143582"/>
              <a:gd name="connsiteX1150" fmla="*/ 2901031 w 10430091"/>
              <a:gd name="connsiteY1150" fmla="*/ 3272887 h 5143582"/>
              <a:gd name="connsiteX1151" fmla="*/ 2913539 w 10430091"/>
              <a:gd name="connsiteY1151" fmla="*/ 3270339 h 5143582"/>
              <a:gd name="connsiteX1152" fmla="*/ 3224377 w 10430091"/>
              <a:gd name="connsiteY1152" fmla="*/ 3267722 h 5143582"/>
              <a:gd name="connsiteX1153" fmla="*/ 3223597 w 10430091"/>
              <a:gd name="connsiteY1153" fmla="*/ 3267945 h 5143582"/>
              <a:gd name="connsiteX1154" fmla="*/ 3208764 w 10430091"/>
              <a:gd name="connsiteY1154" fmla="*/ 3274857 h 5143582"/>
              <a:gd name="connsiteX1155" fmla="*/ 3189610 w 10430091"/>
              <a:gd name="connsiteY1155" fmla="*/ 3281770 h 5143582"/>
              <a:gd name="connsiteX1156" fmla="*/ 3186205 w 10430091"/>
              <a:gd name="connsiteY1156" fmla="*/ 3282703 h 5143582"/>
              <a:gd name="connsiteX1157" fmla="*/ 3189754 w 10430091"/>
              <a:gd name="connsiteY1157" fmla="*/ 3281770 h 5143582"/>
              <a:gd name="connsiteX1158" fmla="*/ 3208908 w 10430091"/>
              <a:gd name="connsiteY1158" fmla="*/ 3274857 h 5143582"/>
              <a:gd name="connsiteX1159" fmla="*/ 3223742 w 10430091"/>
              <a:gd name="connsiteY1159" fmla="*/ 3267945 h 5143582"/>
              <a:gd name="connsiteX1160" fmla="*/ 3232292 w 10430091"/>
              <a:gd name="connsiteY1160" fmla="*/ 3265461 h 5143582"/>
              <a:gd name="connsiteX1161" fmla="*/ 3231923 w 10430091"/>
              <a:gd name="connsiteY1161" fmla="*/ 3265567 h 5143582"/>
              <a:gd name="connsiteX1162" fmla="*/ 3236239 w 10430091"/>
              <a:gd name="connsiteY1162" fmla="*/ 3266305 h 5143582"/>
              <a:gd name="connsiteX1163" fmla="*/ 2930780 w 10430091"/>
              <a:gd name="connsiteY1163" fmla="*/ 3263109 h 5143582"/>
              <a:gd name="connsiteX1164" fmla="*/ 2924041 w 10430091"/>
              <a:gd name="connsiteY1164" fmla="*/ 3266265 h 5143582"/>
              <a:gd name="connsiteX1165" fmla="*/ 2927508 w 10430091"/>
              <a:gd name="connsiteY1165" fmla="*/ 3264920 h 5143582"/>
              <a:gd name="connsiteX1166" fmla="*/ 2949686 w 10430091"/>
              <a:gd name="connsiteY1166" fmla="*/ 3294155 h 5143582"/>
              <a:gd name="connsiteX1167" fmla="*/ 2959424 w 10430091"/>
              <a:gd name="connsiteY1167" fmla="*/ 3301499 h 5143582"/>
              <a:gd name="connsiteX1168" fmla="*/ 2959641 w 10430091"/>
              <a:gd name="connsiteY1168" fmla="*/ 3301487 h 5143582"/>
              <a:gd name="connsiteX1169" fmla="*/ 2949972 w 10430091"/>
              <a:gd name="connsiteY1169" fmla="*/ 3294155 h 5143582"/>
              <a:gd name="connsiteX1170" fmla="*/ 2927795 w 10430091"/>
              <a:gd name="connsiteY1170" fmla="*/ 3264921 h 5143582"/>
              <a:gd name="connsiteX1171" fmla="*/ 3310074 w 10430091"/>
              <a:gd name="connsiteY1171" fmla="*/ 3258125 h 5143582"/>
              <a:gd name="connsiteX1172" fmla="*/ 3312399 w 10430091"/>
              <a:gd name="connsiteY1172" fmla="*/ 3260240 h 5143582"/>
              <a:gd name="connsiteX1173" fmla="*/ 3313415 w 10430091"/>
              <a:gd name="connsiteY1173" fmla="*/ 3260228 h 5143582"/>
              <a:gd name="connsiteX1174" fmla="*/ 5312769 w 10430091"/>
              <a:gd name="connsiteY1174" fmla="*/ 3254985 h 5143582"/>
              <a:gd name="connsiteX1175" fmla="*/ 5297009 w 10430091"/>
              <a:gd name="connsiteY1175" fmla="*/ 3255505 h 5143582"/>
              <a:gd name="connsiteX1176" fmla="*/ 5278920 w 10430091"/>
              <a:gd name="connsiteY1176" fmla="*/ 3255029 h 5143582"/>
              <a:gd name="connsiteX1177" fmla="*/ 5276873 w 10430091"/>
              <a:gd name="connsiteY1177" fmla="*/ 3272912 h 5143582"/>
              <a:gd name="connsiteX1178" fmla="*/ 5275901 w 10430091"/>
              <a:gd name="connsiteY1178" fmla="*/ 3284794 h 5143582"/>
              <a:gd name="connsiteX1179" fmla="*/ 5276069 w 10430091"/>
              <a:gd name="connsiteY1179" fmla="*/ 3284794 h 5143582"/>
              <a:gd name="connsiteX1180" fmla="*/ 5277018 w 10430091"/>
              <a:gd name="connsiteY1180" fmla="*/ 3273201 h 5143582"/>
              <a:gd name="connsiteX1181" fmla="*/ 5279070 w 10430091"/>
              <a:gd name="connsiteY1181" fmla="*/ 3255272 h 5143582"/>
              <a:gd name="connsiteX1182" fmla="*/ 5312769 w 10430091"/>
              <a:gd name="connsiteY1182" fmla="*/ 3255272 h 5143582"/>
              <a:gd name="connsiteX1183" fmla="*/ 5353813 w 10430091"/>
              <a:gd name="connsiteY1183" fmla="*/ 3269529 h 5143582"/>
              <a:gd name="connsiteX1184" fmla="*/ 5355404 w 10430091"/>
              <a:gd name="connsiteY1184" fmla="*/ 3259689 h 5143582"/>
              <a:gd name="connsiteX1185" fmla="*/ 5355306 w 10430091"/>
              <a:gd name="connsiteY1185" fmla="*/ 3259971 h 5143582"/>
              <a:gd name="connsiteX1186" fmla="*/ 5353812 w 10430091"/>
              <a:gd name="connsiteY1186" fmla="*/ 3269242 h 5143582"/>
              <a:gd name="connsiteX1187" fmla="*/ 5312769 w 10430091"/>
              <a:gd name="connsiteY1187" fmla="*/ 3254985 h 5143582"/>
              <a:gd name="connsiteX1188" fmla="*/ 5230536 w 10430091"/>
              <a:gd name="connsiteY1188" fmla="*/ 3254794 h 5143582"/>
              <a:gd name="connsiteX1189" fmla="*/ 5223200 w 10430091"/>
              <a:gd name="connsiteY1189" fmla="*/ 3256855 h 5143582"/>
              <a:gd name="connsiteX1190" fmla="*/ 5223338 w 10430091"/>
              <a:gd name="connsiteY1190" fmla="*/ 3256855 h 5143582"/>
              <a:gd name="connsiteX1191" fmla="*/ 5230536 w 10430091"/>
              <a:gd name="connsiteY1191" fmla="*/ 3254839 h 5143582"/>
              <a:gd name="connsiteX1192" fmla="*/ 3041997 w 10430091"/>
              <a:gd name="connsiteY1192" fmla="*/ 3250663 h 5143582"/>
              <a:gd name="connsiteX1193" fmla="*/ 3032577 w 10430091"/>
              <a:gd name="connsiteY1193" fmla="*/ 3253119 h 5143582"/>
              <a:gd name="connsiteX1194" fmla="*/ 3032601 w 10430091"/>
              <a:gd name="connsiteY1194" fmla="*/ 3253148 h 5143582"/>
              <a:gd name="connsiteX1195" fmla="*/ 3042045 w 10430091"/>
              <a:gd name="connsiteY1195" fmla="*/ 3250725 h 5143582"/>
              <a:gd name="connsiteX1196" fmla="*/ 3314287 w 10430091"/>
              <a:gd name="connsiteY1196" fmla="*/ 3240202 h 5143582"/>
              <a:gd name="connsiteX1197" fmla="*/ 3314182 w 10430091"/>
              <a:gd name="connsiteY1197" fmla="*/ 3241591 h 5143582"/>
              <a:gd name="connsiteX1198" fmla="*/ 3305995 w 10430091"/>
              <a:gd name="connsiteY1198" fmla="*/ 3254416 h 5143582"/>
              <a:gd name="connsiteX1199" fmla="*/ 3306053 w 10430091"/>
              <a:gd name="connsiteY1199" fmla="*/ 3254468 h 5143582"/>
              <a:gd name="connsiteX1200" fmla="*/ 3314180 w 10430091"/>
              <a:gd name="connsiteY1200" fmla="*/ 3241734 h 5143582"/>
              <a:gd name="connsiteX1201" fmla="*/ 2922071 w 10430091"/>
              <a:gd name="connsiteY1201" fmla="*/ 3237171 h 5143582"/>
              <a:gd name="connsiteX1202" fmla="*/ 2922036 w 10430091"/>
              <a:gd name="connsiteY1202" fmla="*/ 3237235 h 5143582"/>
              <a:gd name="connsiteX1203" fmla="*/ 2926644 w 10430091"/>
              <a:gd name="connsiteY1203" fmla="*/ 3247783 h 5143582"/>
              <a:gd name="connsiteX1204" fmla="*/ 2932247 w 10430091"/>
              <a:gd name="connsiteY1204" fmla="*/ 3256957 h 5143582"/>
              <a:gd name="connsiteX1205" fmla="*/ 2932260 w 10430091"/>
              <a:gd name="connsiteY1205" fmla="*/ 3256784 h 5143582"/>
              <a:gd name="connsiteX1206" fmla="*/ 2926642 w 10430091"/>
              <a:gd name="connsiteY1206" fmla="*/ 3247639 h 5143582"/>
              <a:gd name="connsiteX1207" fmla="*/ 5397016 w 10430091"/>
              <a:gd name="connsiteY1207" fmla="*/ 3212068 h 5143582"/>
              <a:gd name="connsiteX1208" fmla="*/ 5384487 w 10430091"/>
              <a:gd name="connsiteY1208" fmla="*/ 3215668 h 5143582"/>
              <a:gd name="connsiteX1209" fmla="*/ 5368357 w 10430091"/>
              <a:gd name="connsiteY1209" fmla="*/ 3219268 h 5143582"/>
              <a:gd name="connsiteX1210" fmla="*/ 5368358 w 10430091"/>
              <a:gd name="connsiteY1210" fmla="*/ 3219492 h 5143582"/>
              <a:gd name="connsiteX1211" fmla="*/ 5384199 w 10430091"/>
              <a:gd name="connsiteY1211" fmla="*/ 3215956 h 5143582"/>
              <a:gd name="connsiteX1212" fmla="*/ 5396728 w 10430091"/>
              <a:gd name="connsiteY1212" fmla="*/ 3212356 h 5143582"/>
              <a:gd name="connsiteX1213" fmla="*/ 5421786 w 10430091"/>
              <a:gd name="connsiteY1213" fmla="*/ 3215956 h 5143582"/>
              <a:gd name="connsiteX1214" fmla="*/ 5421786 w 10430091"/>
              <a:gd name="connsiteY1214" fmla="*/ 3215668 h 5143582"/>
              <a:gd name="connsiteX1215" fmla="*/ 5417466 w 10430091"/>
              <a:gd name="connsiteY1215" fmla="*/ 3245623 h 5143582"/>
              <a:gd name="connsiteX1216" fmla="*/ 5406665 w 10430091"/>
              <a:gd name="connsiteY1216" fmla="*/ 3276009 h 5143582"/>
              <a:gd name="connsiteX1217" fmla="*/ 5395936 w 10430091"/>
              <a:gd name="connsiteY1217" fmla="*/ 3307872 h 5143582"/>
              <a:gd name="connsiteX1218" fmla="*/ 5385221 w 10430091"/>
              <a:gd name="connsiteY1218" fmla="*/ 3336889 h 5143582"/>
              <a:gd name="connsiteX1219" fmla="*/ 5385494 w 10430091"/>
              <a:gd name="connsiteY1219" fmla="*/ 3336494 h 5143582"/>
              <a:gd name="connsiteX1220" fmla="*/ 5406952 w 10430091"/>
              <a:gd name="connsiteY1220" fmla="*/ 3275576 h 5143582"/>
              <a:gd name="connsiteX1221" fmla="*/ 5417753 w 10430091"/>
              <a:gd name="connsiteY1221" fmla="*/ 3245190 h 5143582"/>
              <a:gd name="connsiteX1222" fmla="*/ 5422128 w 10430091"/>
              <a:gd name="connsiteY1222" fmla="*/ 3232319 h 5143582"/>
              <a:gd name="connsiteX1223" fmla="*/ 5422075 w 10430091"/>
              <a:gd name="connsiteY1223" fmla="*/ 3215384 h 5143582"/>
              <a:gd name="connsiteX1224" fmla="*/ 5422075 w 10430091"/>
              <a:gd name="connsiteY1224" fmla="*/ 3215668 h 5143582"/>
              <a:gd name="connsiteX1225" fmla="*/ 3012187 w 10430091"/>
              <a:gd name="connsiteY1225" fmla="*/ 3201231 h 5143582"/>
              <a:gd name="connsiteX1226" fmla="*/ 3012098 w 10430091"/>
              <a:gd name="connsiteY1226" fmla="*/ 3201263 h 5143582"/>
              <a:gd name="connsiteX1227" fmla="*/ 3027309 w 10430091"/>
              <a:gd name="connsiteY1227" fmla="*/ 3203715 h 5143582"/>
              <a:gd name="connsiteX1228" fmla="*/ 3052510 w 10430091"/>
              <a:gd name="connsiteY1228" fmla="*/ 3212356 h 5143582"/>
              <a:gd name="connsiteX1229" fmla="*/ 3058775 w 10430091"/>
              <a:gd name="connsiteY1229" fmla="*/ 3219323 h 5143582"/>
              <a:gd name="connsiteX1230" fmla="*/ 3058935 w 10430091"/>
              <a:gd name="connsiteY1230" fmla="*/ 3219127 h 5143582"/>
              <a:gd name="connsiteX1231" fmla="*/ 3052798 w 10430091"/>
              <a:gd name="connsiteY1231" fmla="*/ 3212356 h 5143582"/>
              <a:gd name="connsiteX1232" fmla="*/ 3027595 w 10430091"/>
              <a:gd name="connsiteY1232" fmla="*/ 3203716 h 5143582"/>
              <a:gd name="connsiteX1233" fmla="*/ 3012187 w 10430091"/>
              <a:gd name="connsiteY1233" fmla="*/ 3201231 h 5143582"/>
              <a:gd name="connsiteX1234" fmla="*/ 2913276 w 10430091"/>
              <a:gd name="connsiteY1234" fmla="*/ 3193775 h 5143582"/>
              <a:gd name="connsiteX1235" fmla="*/ 2913271 w 10430091"/>
              <a:gd name="connsiteY1235" fmla="*/ 3193896 h 5143582"/>
              <a:gd name="connsiteX1236" fmla="*/ 2916564 w 10430091"/>
              <a:gd name="connsiteY1236" fmla="*/ 3203715 h 5143582"/>
              <a:gd name="connsiteX1237" fmla="*/ 2927258 w 10430091"/>
              <a:gd name="connsiteY1237" fmla="*/ 3215417 h 5143582"/>
              <a:gd name="connsiteX1238" fmla="*/ 2927790 w 10430091"/>
              <a:gd name="connsiteY1238" fmla="*/ 3225902 h 5143582"/>
              <a:gd name="connsiteX1239" fmla="*/ 2927795 w 10430091"/>
              <a:gd name="connsiteY1239" fmla="*/ 3225893 h 5143582"/>
              <a:gd name="connsiteX1240" fmla="*/ 2916562 w 10430091"/>
              <a:gd name="connsiteY1240" fmla="*/ 3203572 h 5143582"/>
              <a:gd name="connsiteX1241" fmla="*/ 5863279 w 10430091"/>
              <a:gd name="connsiteY1241" fmla="*/ 3192542 h 5143582"/>
              <a:gd name="connsiteX1242" fmla="*/ 5863038 w 10430091"/>
              <a:gd name="connsiteY1242" fmla="*/ 3192771 h 5143582"/>
              <a:gd name="connsiteX1243" fmla="*/ 5859488 w 10430091"/>
              <a:gd name="connsiteY1243" fmla="*/ 3197278 h 5143582"/>
              <a:gd name="connsiteX1244" fmla="*/ 5872688 w 10430091"/>
              <a:gd name="connsiteY1244" fmla="*/ 3209187 h 5143582"/>
              <a:gd name="connsiteX1245" fmla="*/ 5875712 w 10430091"/>
              <a:gd name="connsiteY1245" fmla="*/ 3229925 h 5143582"/>
              <a:gd name="connsiteX1246" fmla="*/ 5887377 w 10430091"/>
              <a:gd name="connsiteY1246" fmla="*/ 3240150 h 5143582"/>
              <a:gd name="connsiteX1247" fmla="*/ 5885937 w 10430091"/>
              <a:gd name="connsiteY1247" fmla="*/ 3263912 h 5143582"/>
              <a:gd name="connsiteX1248" fmla="*/ 5866639 w 10430091"/>
              <a:gd name="connsiteY1248" fmla="*/ 3298042 h 5143582"/>
              <a:gd name="connsiteX1249" fmla="*/ 5857998 w 10430091"/>
              <a:gd name="connsiteY1249" fmla="*/ 3316044 h 5143582"/>
              <a:gd name="connsiteX1250" fmla="*/ 5819403 w 10430091"/>
              <a:gd name="connsiteY1250" fmla="*/ 3315036 h 5143582"/>
              <a:gd name="connsiteX1251" fmla="*/ 5797370 w 10430091"/>
              <a:gd name="connsiteY1251" fmla="*/ 3346430 h 5143582"/>
              <a:gd name="connsiteX1252" fmla="*/ 5773176 w 10430091"/>
              <a:gd name="connsiteY1252" fmla="*/ 3348447 h 5143582"/>
              <a:gd name="connsiteX1253" fmla="*/ 5760556 w 10430091"/>
              <a:gd name="connsiteY1253" fmla="*/ 3351831 h 5143582"/>
              <a:gd name="connsiteX1254" fmla="*/ 5759795 w 10430091"/>
              <a:gd name="connsiteY1254" fmla="*/ 3352078 h 5143582"/>
              <a:gd name="connsiteX1255" fmla="*/ 5764391 w 10430091"/>
              <a:gd name="connsiteY1255" fmla="*/ 3364576 h 5143582"/>
              <a:gd name="connsiteX1256" fmla="*/ 5768857 w 10430091"/>
              <a:gd name="connsiteY1256" fmla="*/ 3383875 h 5143582"/>
              <a:gd name="connsiteX1257" fmla="*/ 5756148 w 10430091"/>
              <a:gd name="connsiteY1257" fmla="*/ 3389392 h 5143582"/>
              <a:gd name="connsiteX1258" fmla="*/ 5757622 w 10430091"/>
              <a:gd name="connsiteY1258" fmla="*/ 3389346 h 5143582"/>
              <a:gd name="connsiteX1259" fmla="*/ 5757639 w 10430091"/>
              <a:gd name="connsiteY1259" fmla="*/ 3389482 h 5143582"/>
              <a:gd name="connsiteX1260" fmla="*/ 5769142 w 10430091"/>
              <a:gd name="connsiteY1260" fmla="*/ 3384018 h 5143582"/>
              <a:gd name="connsiteX1261" fmla="*/ 5764678 w 10430091"/>
              <a:gd name="connsiteY1261" fmla="*/ 3364721 h 5143582"/>
              <a:gd name="connsiteX1262" fmla="*/ 5759925 w 10430091"/>
              <a:gd name="connsiteY1262" fmla="*/ 3352047 h 5143582"/>
              <a:gd name="connsiteX1263" fmla="*/ 5773607 w 10430091"/>
              <a:gd name="connsiteY1263" fmla="*/ 3348447 h 5143582"/>
              <a:gd name="connsiteX1264" fmla="*/ 5797801 w 10430091"/>
              <a:gd name="connsiteY1264" fmla="*/ 3346431 h 5143582"/>
              <a:gd name="connsiteX1265" fmla="*/ 5797945 w 10430091"/>
              <a:gd name="connsiteY1265" fmla="*/ 3390787 h 5143582"/>
              <a:gd name="connsiteX1266" fmla="*/ 5844749 w 10430091"/>
              <a:gd name="connsiteY1266" fmla="*/ 3393379 h 5143582"/>
              <a:gd name="connsiteX1267" fmla="*/ 5842876 w 10430091"/>
              <a:gd name="connsiteY1267" fmla="*/ 3375378 h 5143582"/>
              <a:gd name="connsiteX1268" fmla="*/ 5852507 w 10430091"/>
              <a:gd name="connsiteY1268" fmla="*/ 3365440 h 5143582"/>
              <a:gd name="connsiteX1269" fmla="*/ 5856829 w 10430091"/>
              <a:gd name="connsiteY1269" fmla="*/ 3348227 h 5143582"/>
              <a:gd name="connsiteX1270" fmla="*/ 5856702 w 10430091"/>
              <a:gd name="connsiteY1270" fmla="*/ 3348159 h 5143582"/>
              <a:gd name="connsiteX1271" fmla="*/ 5856846 w 10430091"/>
              <a:gd name="connsiteY1271" fmla="*/ 3345279 h 5143582"/>
              <a:gd name="connsiteX1272" fmla="*/ 5877440 w 10430091"/>
              <a:gd name="connsiteY1272" fmla="*/ 3326701 h 5143582"/>
              <a:gd name="connsiteX1273" fmla="*/ 5858286 w 10430091"/>
              <a:gd name="connsiteY1273" fmla="*/ 3316188 h 5143582"/>
              <a:gd name="connsiteX1274" fmla="*/ 5866927 w 10430091"/>
              <a:gd name="connsiteY1274" fmla="*/ 3298187 h 5143582"/>
              <a:gd name="connsiteX1275" fmla="*/ 5886224 w 10430091"/>
              <a:gd name="connsiteY1275" fmla="*/ 3264056 h 5143582"/>
              <a:gd name="connsiteX1276" fmla="*/ 5887664 w 10430091"/>
              <a:gd name="connsiteY1276" fmla="*/ 3240294 h 5143582"/>
              <a:gd name="connsiteX1277" fmla="*/ 5875856 w 10430091"/>
              <a:gd name="connsiteY1277" fmla="*/ 3229925 h 5143582"/>
              <a:gd name="connsiteX1278" fmla="*/ 5872831 w 10430091"/>
              <a:gd name="connsiteY1278" fmla="*/ 3209187 h 5143582"/>
              <a:gd name="connsiteX1279" fmla="*/ 5859582 w 10430091"/>
              <a:gd name="connsiteY1279" fmla="*/ 3197234 h 5143582"/>
              <a:gd name="connsiteX1280" fmla="*/ 3137622 w 10430091"/>
              <a:gd name="connsiteY1280" fmla="*/ 3171456 h 5143582"/>
              <a:gd name="connsiteX1281" fmla="*/ 3127333 w 10430091"/>
              <a:gd name="connsiteY1281" fmla="*/ 3177375 h 5143582"/>
              <a:gd name="connsiteX1282" fmla="*/ 3127540 w 10430091"/>
              <a:gd name="connsiteY1282" fmla="*/ 3177649 h 5143582"/>
              <a:gd name="connsiteX1283" fmla="*/ 3127352 w 10430091"/>
              <a:gd name="connsiteY1283" fmla="*/ 3177900 h 5143582"/>
              <a:gd name="connsiteX1284" fmla="*/ 3137663 w 10430091"/>
              <a:gd name="connsiteY1284" fmla="*/ 3171521 h 5143582"/>
              <a:gd name="connsiteX1285" fmla="*/ 7626820 w 10430091"/>
              <a:gd name="connsiteY1285" fmla="*/ 3161969 h 5143582"/>
              <a:gd name="connsiteX1286" fmla="*/ 7659587 w 10430091"/>
              <a:gd name="connsiteY1286" fmla="*/ 3176064 h 5143582"/>
              <a:gd name="connsiteX1287" fmla="*/ 7701494 w 10430091"/>
              <a:gd name="connsiteY1287" fmla="*/ 3195794 h 5143582"/>
              <a:gd name="connsiteX1288" fmla="*/ 7750315 w 10430091"/>
              <a:gd name="connsiteY1288" fmla="*/ 3239429 h 5143582"/>
              <a:gd name="connsiteX1289" fmla="*/ 7775085 w 10430091"/>
              <a:gd name="connsiteY1289" fmla="*/ 3264199 h 5143582"/>
              <a:gd name="connsiteX1290" fmla="*/ 7797263 w 10430091"/>
              <a:gd name="connsiteY1290" fmla="*/ 3273560 h 5143582"/>
              <a:gd name="connsiteX1291" fmla="*/ 7815264 w 10430091"/>
              <a:gd name="connsiteY1291" fmla="*/ 3282057 h 5143582"/>
              <a:gd name="connsiteX1292" fmla="*/ 7829810 w 10430091"/>
              <a:gd name="connsiteY1292" fmla="*/ 3296602 h 5143582"/>
              <a:gd name="connsiteX1293" fmla="*/ 7845219 w 10430091"/>
              <a:gd name="connsiteY1293" fmla="*/ 3309419 h 5143582"/>
              <a:gd name="connsiteX1294" fmla="*/ 7859764 w 10430091"/>
              <a:gd name="connsiteY1294" fmla="*/ 3335917 h 5143582"/>
              <a:gd name="connsiteX1295" fmla="*/ 7865813 w 10430091"/>
              <a:gd name="connsiteY1295" fmla="*/ 3356511 h 5143582"/>
              <a:gd name="connsiteX1296" fmla="*/ 7891446 w 10430091"/>
              <a:gd name="connsiteY1296" fmla="*/ 3382145 h 5143582"/>
              <a:gd name="connsiteX1297" fmla="*/ 7909448 w 10430091"/>
              <a:gd name="connsiteY1297" fmla="*/ 3397554 h 5143582"/>
              <a:gd name="connsiteX1298" fmla="*/ 7927449 w 10430091"/>
              <a:gd name="connsiteY1298" fmla="*/ 3402739 h 5143582"/>
              <a:gd name="connsiteX1299" fmla="*/ 7916361 w 10430091"/>
              <a:gd name="connsiteY1299" fmla="*/ 3389058 h 5143582"/>
              <a:gd name="connsiteX1300" fmla="*/ 7919817 w 10430091"/>
              <a:gd name="connsiteY1300" fmla="*/ 3376241 h 5143582"/>
              <a:gd name="connsiteX1301" fmla="*/ 7943867 w 10430091"/>
              <a:gd name="connsiteY1301" fmla="*/ 3399283 h 5143582"/>
              <a:gd name="connsiteX1302" fmla="*/ 7943003 w 10430091"/>
              <a:gd name="connsiteY1302" fmla="*/ 3417284 h 5143582"/>
              <a:gd name="connsiteX1303" fmla="*/ 7931050 w 10430091"/>
              <a:gd name="connsiteY1303" fmla="*/ 3424197 h 5143582"/>
              <a:gd name="connsiteX1304" fmla="*/ 7926729 w 10430091"/>
              <a:gd name="connsiteY1304" fmla="*/ 3454151 h 5143582"/>
              <a:gd name="connsiteX1305" fmla="*/ 7916361 w 10430091"/>
              <a:gd name="connsiteY1305" fmla="*/ 3497211 h 5143582"/>
              <a:gd name="connsiteX1306" fmla="*/ 7885542 w 10430091"/>
              <a:gd name="connsiteY1306" fmla="*/ 3496347 h 5143582"/>
              <a:gd name="connsiteX1307" fmla="*/ 7870997 w 10430091"/>
              <a:gd name="connsiteY1307" fmla="*/ 3481802 h 5143582"/>
              <a:gd name="connsiteX1308" fmla="*/ 7818720 w 10430091"/>
              <a:gd name="connsiteY1308" fmla="*/ 3436438 h 5143582"/>
              <a:gd name="connsiteX1309" fmla="*/ 7776813 w 10430091"/>
              <a:gd name="connsiteY1309" fmla="*/ 3386754 h 5143582"/>
              <a:gd name="connsiteX1310" fmla="*/ 7732313 w 10430091"/>
              <a:gd name="connsiteY1310" fmla="*/ 3319932 h 5143582"/>
              <a:gd name="connsiteX1311" fmla="*/ 7700630 w 10430091"/>
              <a:gd name="connsiteY1311" fmla="*/ 3261751 h 5143582"/>
              <a:gd name="connsiteX1312" fmla="*/ 7661315 w 10430091"/>
              <a:gd name="connsiteY1312" fmla="*/ 3220708 h 5143582"/>
              <a:gd name="connsiteX1313" fmla="*/ 7621856 w 10430091"/>
              <a:gd name="connsiteY1313" fmla="*/ 3164975 h 5143582"/>
              <a:gd name="connsiteX1314" fmla="*/ 7626820 w 10430091"/>
              <a:gd name="connsiteY1314" fmla="*/ 3161969 h 5143582"/>
              <a:gd name="connsiteX1315" fmla="*/ 8241109 w 10430091"/>
              <a:gd name="connsiteY1315" fmla="*/ 3129693 h 5143582"/>
              <a:gd name="connsiteX1316" fmla="*/ 8267607 w 10430091"/>
              <a:gd name="connsiteY1316" fmla="*/ 3151871 h 5143582"/>
              <a:gd name="connsiteX1317" fmla="*/ 8293241 w 10430091"/>
              <a:gd name="connsiteY1317" fmla="*/ 3158783 h 5143582"/>
              <a:gd name="connsiteX1318" fmla="*/ 8312682 w 10430091"/>
              <a:gd name="connsiteY1318" fmla="*/ 3176065 h 5143582"/>
              <a:gd name="connsiteX1319" fmla="*/ 8286185 w 10430091"/>
              <a:gd name="connsiteY1319" fmla="*/ 3187154 h 5143582"/>
              <a:gd name="connsiteX1320" fmla="*/ 8268183 w 10430091"/>
              <a:gd name="connsiteY1320" fmla="*/ 3204579 h 5143582"/>
              <a:gd name="connsiteX1321" fmla="*/ 8254502 w 10430091"/>
              <a:gd name="connsiteY1321" fmla="*/ 3199971 h 5143582"/>
              <a:gd name="connsiteX1322" fmla="*/ 8210002 w 10430091"/>
              <a:gd name="connsiteY1322" fmla="*/ 3218836 h 5143582"/>
              <a:gd name="connsiteX1323" fmla="*/ 8192865 w 10430091"/>
              <a:gd name="connsiteY1323" fmla="*/ 3244470 h 5143582"/>
              <a:gd name="connsiteX1324" fmla="*/ 8184368 w 10430091"/>
              <a:gd name="connsiteY1324" fmla="*/ 3271833 h 5143582"/>
              <a:gd name="connsiteX1325" fmla="*/ 8158733 w 10430091"/>
              <a:gd name="connsiteY1325" fmla="*/ 3288970 h 5143582"/>
              <a:gd name="connsiteX1326" fmla="*/ 8131372 w 10430091"/>
              <a:gd name="connsiteY1326" fmla="*/ 3283786 h 5143582"/>
              <a:gd name="connsiteX1327" fmla="*/ 8102281 w 10430091"/>
              <a:gd name="connsiteY1327" fmla="*/ 3295739 h 5143582"/>
              <a:gd name="connsiteX1328" fmla="*/ 8064550 w 10430091"/>
              <a:gd name="connsiteY1328" fmla="*/ 3299195 h 5143582"/>
              <a:gd name="connsiteX1329" fmla="*/ 8058985 w 10430091"/>
              <a:gd name="connsiteY1329" fmla="*/ 3299511 h 5143582"/>
              <a:gd name="connsiteX1330" fmla="*/ 8059198 w 10430091"/>
              <a:gd name="connsiteY1330" fmla="*/ 3299658 h 5143582"/>
              <a:gd name="connsiteX1331" fmla="*/ 8064837 w 10430091"/>
              <a:gd name="connsiteY1331" fmla="*/ 3299338 h 5143582"/>
              <a:gd name="connsiteX1332" fmla="*/ 8102568 w 10430091"/>
              <a:gd name="connsiteY1332" fmla="*/ 3295882 h 5143582"/>
              <a:gd name="connsiteX1333" fmla="*/ 8131659 w 10430091"/>
              <a:gd name="connsiteY1333" fmla="*/ 3283929 h 5143582"/>
              <a:gd name="connsiteX1334" fmla="*/ 8159021 w 10430091"/>
              <a:gd name="connsiteY1334" fmla="*/ 3289113 h 5143582"/>
              <a:gd name="connsiteX1335" fmla="*/ 8184655 w 10430091"/>
              <a:gd name="connsiteY1335" fmla="*/ 3271976 h 5143582"/>
              <a:gd name="connsiteX1336" fmla="*/ 8193152 w 10430091"/>
              <a:gd name="connsiteY1336" fmla="*/ 3244614 h 5143582"/>
              <a:gd name="connsiteX1337" fmla="*/ 8210289 w 10430091"/>
              <a:gd name="connsiteY1337" fmla="*/ 3218980 h 5143582"/>
              <a:gd name="connsiteX1338" fmla="*/ 8254789 w 10430091"/>
              <a:gd name="connsiteY1338" fmla="*/ 3200114 h 5143582"/>
              <a:gd name="connsiteX1339" fmla="*/ 8268470 w 10430091"/>
              <a:gd name="connsiteY1339" fmla="*/ 3204722 h 5143582"/>
              <a:gd name="connsiteX1340" fmla="*/ 8264149 w 10430091"/>
              <a:gd name="connsiteY1340" fmla="*/ 3206883 h 5143582"/>
              <a:gd name="connsiteX1341" fmla="*/ 8262421 w 10430091"/>
              <a:gd name="connsiteY1341" fmla="*/ 3228340 h 5143582"/>
              <a:gd name="connsiteX1342" fmla="*/ 8271782 w 10430091"/>
              <a:gd name="connsiteY1342" fmla="*/ 3253975 h 5143582"/>
              <a:gd name="connsiteX1343" fmla="*/ 8281143 w 10430091"/>
              <a:gd name="connsiteY1343" fmla="*/ 3277017 h 5143582"/>
              <a:gd name="connsiteX1344" fmla="*/ 8300873 w 10430091"/>
              <a:gd name="connsiteY1344" fmla="*/ 3300202 h 5143582"/>
              <a:gd name="connsiteX1345" fmla="*/ 8257237 w 10430091"/>
              <a:gd name="connsiteY1345" fmla="*/ 3324973 h 5143582"/>
              <a:gd name="connsiteX1346" fmla="*/ 8240100 w 10430091"/>
              <a:gd name="connsiteY1346" fmla="*/ 3369472 h 5143582"/>
              <a:gd name="connsiteX1347" fmla="*/ 8218210 w 10430091"/>
              <a:gd name="connsiteY1347" fmla="*/ 3433702 h 5143582"/>
              <a:gd name="connsiteX1348" fmla="*/ 8176302 w 10430091"/>
              <a:gd name="connsiteY1348" fmla="*/ 3440470 h 5143582"/>
              <a:gd name="connsiteX1349" fmla="*/ 8139435 w 10430091"/>
              <a:gd name="connsiteY1349" fmla="*/ 3423333 h 5143582"/>
              <a:gd name="connsiteX1350" fmla="*/ 8100840 w 10430091"/>
              <a:gd name="connsiteY1350" fmla="*/ 3427653 h 5143582"/>
              <a:gd name="connsiteX1351" fmla="*/ 8077798 w 10430091"/>
              <a:gd name="connsiteY1351" fmla="*/ 3416564 h 5143582"/>
              <a:gd name="connsiteX1352" fmla="*/ 8050436 w 10430091"/>
              <a:gd name="connsiteY1352" fmla="*/ 3377969 h 5143582"/>
              <a:gd name="connsiteX1353" fmla="*/ 8025521 w 10430091"/>
              <a:gd name="connsiteY1353" fmla="*/ 3348878 h 5143582"/>
              <a:gd name="connsiteX1354" fmla="*/ 8010113 w 10430091"/>
              <a:gd name="connsiteY1354" fmla="*/ 3308699 h 5143582"/>
              <a:gd name="connsiteX1355" fmla="*/ 8028978 w 10430091"/>
              <a:gd name="connsiteY1355" fmla="*/ 3268520 h 5143582"/>
              <a:gd name="connsiteX1356" fmla="*/ 8032040 w 10430091"/>
              <a:gd name="connsiteY1356" fmla="*/ 3268786 h 5143582"/>
              <a:gd name="connsiteX1357" fmla="*/ 8032003 w 10430091"/>
              <a:gd name="connsiteY1357" fmla="*/ 3268664 h 5143582"/>
              <a:gd name="connsiteX1358" fmla="*/ 8074919 w 10430091"/>
              <a:gd name="connsiteY1358" fmla="*/ 3279465 h 5143582"/>
              <a:gd name="connsiteX1359" fmla="*/ 8093785 w 10430091"/>
              <a:gd name="connsiteY1359" fmla="*/ 3242598 h 5143582"/>
              <a:gd name="connsiteX1360" fmla="*/ 8135692 w 10430091"/>
              <a:gd name="connsiteY1360" fmla="*/ 3229781 h 5143582"/>
              <a:gd name="connsiteX1361" fmla="*/ 8161326 w 10430091"/>
              <a:gd name="connsiteY1361" fmla="*/ 3189602 h 5143582"/>
              <a:gd name="connsiteX1362" fmla="*/ 8161902 w 10430091"/>
              <a:gd name="connsiteY1362" fmla="*/ 3189746 h 5143582"/>
              <a:gd name="connsiteX1363" fmla="*/ 8177599 w 10430091"/>
              <a:gd name="connsiteY1363" fmla="*/ 3210196 h 5143582"/>
              <a:gd name="connsiteX1364" fmla="*/ 8177919 w 10430091"/>
              <a:gd name="connsiteY1364" fmla="*/ 3210073 h 5143582"/>
              <a:gd name="connsiteX1365" fmla="*/ 8177599 w 10430091"/>
              <a:gd name="connsiteY1365" fmla="*/ 3210195 h 5143582"/>
              <a:gd name="connsiteX1366" fmla="*/ 8161902 w 10430091"/>
              <a:gd name="connsiteY1366" fmla="*/ 3189745 h 5143582"/>
              <a:gd name="connsiteX1367" fmla="*/ 8181920 w 10430091"/>
              <a:gd name="connsiteY1367" fmla="*/ 3193058 h 5143582"/>
              <a:gd name="connsiteX1368" fmla="*/ 8196177 w 10430091"/>
              <a:gd name="connsiteY1368" fmla="*/ 3186433 h 5143582"/>
              <a:gd name="connsiteX1369" fmla="*/ 8196177 w 10430091"/>
              <a:gd name="connsiteY1369" fmla="*/ 3186434 h 5143582"/>
              <a:gd name="connsiteX1370" fmla="*/ 8202514 w 10430091"/>
              <a:gd name="connsiteY1370" fmla="*/ 3178513 h 5143582"/>
              <a:gd name="connsiteX1371" fmla="*/ 8217923 w 10430091"/>
              <a:gd name="connsiteY1371" fmla="*/ 3158783 h 5143582"/>
              <a:gd name="connsiteX1372" fmla="*/ 8241109 w 10430091"/>
              <a:gd name="connsiteY1372" fmla="*/ 3129693 h 5143582"/>
              <a:gd name="connsiteX1373" fmla="*/ 5216891 w 10430091"/>
              <a:gd name="connsiteY1373" fmla="*/ 3119298 h 5143582"/>
              <a:gd name="connsiteX1374" fmla="*/ 5225497 w 10430091"/>
              <a:gd name="connsiteY1374" fmla="*/ 3131277 h 5143582"/>
              <a:gd name="connsiteX1375" fmla="*/ 5225692 w 10430091"/>
              <a:gd name="connsiteY1375" fmla="*/ 3131292 h 5143582"/>
              <a:gd name="connsiteX1376" fmla="*/ 5217109 w 10430091"/>
              <a:gd name="connsiteY1376" fmla="*/ 3119343 h 5143582"/>
              <a:gd name="connsiteX1377" fmla="*/ 2780420 w 10430091"/>
              <a:gd name="connsiteY1377" fmla="*/ 3104802 h 5143582"/>
              <a:gd name="connsiteX1378" fmla="*/ 2780420 w 10430091"/>
              <a:gd name="connsiteY1378" fmla="*/ 3104887 h 5143582"/>
              <a:gd name="connsiteX1379" fmla="*/ 2799626 w 10430091"/>
              <a:gd name="connsiteY1379" fmla="*/ 3119756 h 5143582"/>
              <a:gd name="connsiteX1380" fmla="*/ 2849167 w 10430091"/>
              <a:gd name="connsiteY1380" fmla="*/ 3124077 h 5143582"/>
              <a:gd name="connsiteX1381" fmla="*/ 2889634 w 10430091"/>
              <a:gd name="connsiteY1381" fmla="*/ 3141790 h 5143582"/>
              <a:gd name="connsiteX1382" fmla="*/ 2924103 w 10430091"/>
              <a:gd name="connsiteY1382" fmla="*/ 3143087 h 5143582"/>
              <a:gd name="connsiteX1383" fmla="*/ 2923596 w 10430091"/>
              <a:gd name="connsiteY1383" fmla="*/ 3149264 h 5143582"/>
              <a:gd name="connsiteX1384" fmla="*/ 2924181 w 10430091"/>
              <a:gd name="connsiteY1384" fmla="*/ 3142942 h 5143582"/>
              <a:gd name="connsiteX1385" fmla="*/ 2889632 w 10430091"/>
              <a:gd name="connsiteY1385" fmla="*/ 3141645 h 5143582"/>
              <a:gd name="connsiteX1386" fmla="*/ 2849165 w 10430091"/>
              <a:gd name="connsiteY1386" fmla="*/ 3123932 h 5143582"/>
              <a:gd name="connsiteX1387" fmla="*/ 2799625 w 10430091"/>
              <a:gd name="connsiteY1387" fmla="*/ 3119612 h 5143582"/>
              <a:gd name="connsiteX1388" fmla="*/ 2786004 w 10430091"/>
              <a:gd name="connsiteY1388" fmla="*/ 3115452 h 5143582"/>
              <a:gd name="connsiteX1389" fmla="*/ 5341457 w 10430091"/>
              <a:gd name="connsiteY1389" fmla="*/ 3095754 h 5143582"/>
              <a:gd name="connsiteX1390" fmla="*/ 5342867 w 10430091"/>
              <a:gd name="connsiteY1390" fmla="*/ 3099163 h 5143582"/>
              <a:gd name="connsiteX1391" fmla="*/ 5328322 w 10430091"/>
              <a:gd name="connsiteY1391" fmla="*/ 3117164 h 5143582"/>
              <a:gd name="connsiteX1392" fmla="*/ 5314209 w 10430091"/>
              <a:gd name="connsiteY1392" fmla="*/ 3146112 h 5143582"/>
              <a:gd name="connsiteX1393" fmla="*/ 5318097 w 10430091"/>
              <a:gd name="connsiteY1393" fmla="*/ 3169874 h 5143582"/>
              <a:gd name="connsiteX1394" fmla="*/ 5326450 w 10430091"/>
              <a:gd name="connsiteY1394" fmla="*/ 3193059 h 5143582"/>
              <a:gd name="connsiteX1395" fmla="*/ 5330914 w 10430091"/>
              <a:gd name="connsiteY1395" fmla="*/ 3210341 h 5143582"/>
              <a:gd name="connsiteX1396" fmla="*/ 5337395 w 10430091"/>
              <a:gd name="connsiteY1396" fmla="*/ 3219990 h 5143582"/>
              <a:gd name="connsiteX1397" fmla="*/ 5355973 w 10430091"/>
              <a:gd name="connsiteY1397" fmla="*/ 3238567 h 5143582"/>
              <a:gd name="connsiteX1398" fmla="*/ 5361013 w 10430091"/>
              <a:gd name="connsiteY1398" fmla="*/ 3243464 h 5143582"/>
              <a:gd name="connsiteX1399" fmla="*/ 5356885 w 10430091"/>
              <a:gd name="connsiteY1399" fmla="*/ 3255404 h 5143582"/>
              <a:gd name="connsiteX1400" fmla="*/ 5362548 w 10430091"/>
              <a:gd name="connsiteY1400" fmla="*/ 3241488 h 5143582"/>
              <a:gd name="connsiteX1401" fmla="*/ 5361301 w 10430091"/>
              <a:gd name="connsiteY1401" fmla="*/ 3243462 h 5143582"/>
              <a:gd name="connsiteX1402" fmla="*/ 5356260 w 10430091"/>
              <a:gd name="connsiteY1402" fmla="*/ 3238566 h 5143582"/>
              <a:gd name="connsiteX1403" fmla="*/ 5337683 w 10430091"/>
              <a:gd name="connsiteY1403" fmla="*/ 3219988 h 5143582"/>
              <a:gd name="connsiteX1404" fmla="*/ 5331202 w 10430091"/>
              <a:gd name="connsiteY1404" fmla="*/ 3210339 h 5143582"/>
              <a:gd name="connsiteX1405" fmla="*/ 5326738 w 10430091"/>
              <a:gd name="connsiteY1405" fmla="*/ 3193058 h 5143582"/>
              <a:gd name="connsiteX1406" fmla="*/ 5318385 w 10430091"/>
              <a:gd name="connsiteY1406" fmla="*/ 3169872 h 5143582"/>
              <a:gd name="connsiteX1407" fmla="*/ 5314497 w 10430091"/>
              <a:gd name="connsiteY1407" fmla="*/ 3146110 h 5143582"/>
              <a:gd name="connsiteX1408" fmla="*/ 5328610 w 10430091"/>
              <a:gd name="connsiteY1408" fmla="*/ 3117164 h 5143582"/>
              <a:gd name="connsiteX1409" fmla="*/ 5343155 w 10430091"/>
              <a:gd name="connsiteY1409" fmla="*/ 3099162 h 5143582"/>
              <a:gd name="connsiteX1410" fmla="*/ 5344982 w 10430091"/>
              <a:gd name="connsiteY1410" fmla="*/ 3101293 h 5143582"/>
              <a:gd name="connsiteX1411" fmla="*/ 2752606 w 10430091"/>
              <a:gd name="connsiteY1411" fmla="*/ 3051693 h 5143582"/>
              <a:gd name="connsiteX1412" fmla="*/ 2752569 w 10430091"/>
              <a:gd name="connsiteY1412" fmla="*/ 3051747 h 5143582"/>
              <a:gd name="connsiteX1413" fmla="*/ 2754406 w 10430091"/>
              <a:gd name="connsiteY1413" fmla="*/ 3056103 h 5143582"/>
              <a:gd name="connsiteX1414" fmla="*/ 2768087 w 10430091"/>
              <a:gd name="connsiteY1414" fmla="*/ 3062439 h 5143582"/>
              <a:gd name="connsiteX1415" fmla="*/ 2774856 w 10430091"/>
              <a:gd name="connsiteY1415" fmla="*/ 3070666 h 5143582"/>
              <a:gd name="connsiteX1416" fmla="*/ 2780757 w 10430091"/>
              <a:gd name="connsiteY1416" fmla="*/ 3081587 h 5143582"/>
              <a:gd name="connsiteX1417" fmla="*/ 2780758 w 10430091"/>
              <a:gd name="connsiteY1417" fmla="*/ 3081448 h 5143582"/>
              <a:gd name="connsiteX1418" fmla="*/ 2768086 w 10430091"/>
              <a:gd name="connsiteY1418" fmla="*/ 3062295 h 5143582"/>
              <a:gd name="connsiteX1419" fmla="*/ 2754405 w 10430091"/>
              <a:gd name="connsiteY1419" fmla="*/ 3055958 h 5143582"/>
              <a:gd name="connsiteX1420" fmla="*/ 7213583 w 10430091"/>
              <a:gd name="connsiteY1420" fmla="*/ 3043286 h 5143582"/>
              <a:gd name="connsiteX1421" fmla="*/ 7260676 w 10430091"/>
              <a:gd name="connsiteY1421" fmla="*/ 3110827 h 5143582"/>
              <a:gd name="connsiteX1422" fmla="*/ 7216176 w 10430091"/>
              <a:gd name="connsiteY1422" fmla="*/ 3151871 h 5143582"/>
              <a:gd name="connsiteX1423" fmla="*/ 7201630 w 10430091"/>
              <a:gd name="connsiteY1423" fmla="*/ 3109099 h 5143582"/>
              <a:gd name="connsiteX1424" fmla="*/ 7203358 w 10430091"/>
              <a:gd name="connsiteY1424" fmla="*/ 3070648 h 5143582"/>
              <a:gd name="connsiteX1425" fmla="*/ 7213583 w 10430091"/>
              <a:gd name="connsiteY1425" fmla="*/ 3043286 h 5143582"/>
              <a:gd name="connsiteX1426" fmla="*/ 8506038 w 10430091"/>
              <a:gd name="connsiteY1426" fmla="*/ 3040117 h 5143582"/>
              <a:gd name="connsiteX1427" fmla="*/ 8519197 w 10430091"/>
              <a:gd name="connsiteY1427" fmla="*/ 3053510 h 5143582"/>
              <a:gd name="connsiteX1428" fmla="*/ 8526109 w 10430091"/>
              <a:gd name="connsiteY1428" fmla="*/ 3117739 h 5143582"/>
              <a:gd name="connsiteX1429" fmla="*/ 8495291 w 10430091"/>
              <a:gd name="connsiteY1429" fmla="*/ 3130412 h 5143582"/>
              <a:gd name="connsiteX1430" fmla="*/ 8496155 w 10430091"/>
              <a:gd name="connsiteY1430" fmla="*/ 3167280 h 5143582"/>
              <a:gd name="connsiteX1431" fmla="*/ 8466200 w 10430091"/>
              <a:gd name="connsiteY1431" fmla="*/ 3151870 h 5143582"/>
              <a:gd name="connsiteX1432" fmla="*/ 8442151 w 10430091"/>
              <a:gd name="connsiteY1432" fmla="*/ 3102186 h 5143582"/>
              <a:gd name="connsiteX1433" fmla="*/ 8420692 w 10430091"/>
              <a:gd name="connsiteY1433" fmla="*/ 3109963 h 5143582"/>
              <a:gd name="connsiteX1434" fmla="*/ 8395058 w 10430091"/>
              <a:gd name="connsiteY1434" fmla="*/ 3123644 h 5143582"/>
              <a:gd name="connsiteX1435" fmla="*/ 8406148 w 10430091"/>
              <a:gd name="connsiteY1435" fmla="*/ 3093689 h 5143582"/>
              <a:gd name="connsiteX1436" fmla="*/ 8439558 w 10430091"/>
              <a:gd name="connsiteY1436" fmla="*/ 3073960 h 5143582"/>
              <a:gd name="connsiteX1437" fmla="*/ 8465192 w 10430091"/>
              <a:gd name="connsiteY1437" fmla="*/ 3080008 h 5143582"/>
              <a:gd name="connsiteX1438" fmla="*/ 8482330 w 10430091"/>
              <a:gd name="connsiteY1438" fmla="*/ 3067191 h 5143582"/>
              <a:gd name="connsiteX1439" fmla="*/ 8498603 w 10430091"/>
              <a:gd name="connsiteY1439" fmla="*/ 3051782 h 5143582"/>
              <a:gd name="connsiteX1440" fmla="*/ 8506038 w 10430091"/>
              <a:gd name="connsiteY1440" fmla="*/ 3040117 h 5143582"/>
              <a:gd name="connsiteX1441" fmla="*/ 8463824 w 10430091"/>
              <a:gd name="connsiteY1441" fmla="*/ 3034899 h 5143582"/>
              <a:gd name="connsiteX1442" fmla="*/ 8470376 w 10430091"/>
              <a:gd name="connsiteY1442" fmla="*/ 3037237 h 5143582"/>
              <a:gd name="connsiteX1443" fmla="*/ 8448919 w 10430091"/>
              <a:gd name="connsiteY1443" fmla="*/ 3050918 h 5143582"/>
              <a:gd name="connsiteX1444" fmla="*/ 8463824 w 10430091"/>
              <a:gd name="connsiteY1444" fmla="*/ 3034899 h 5143582"/>
              <a:gd name="connsiteX1445" fmla="*/ 5303543 w 10430091"/>
              <a:gd name="connsiteY1445" fmla="*/ 3032859 h 5143582"/>
              <a:gd name="connsiteX1446" fmla="*/ 5303408 w 10430091"/>
              <a:gd name="connsiteY1446" fmla="*/ 3032917 h 5143582"/>
              <a:gd name="connsiteX1447" fmla="*/ 5310176 w 10430091"/>
              <a:gd name="connsiteY1447" fmla="*/ 3053511 h 5143582"/>
              <a:gd name="connsiteX1448" fmla="*/ 5334227 w 10430091"/>
              <a:gd name="connsiteY1448" fmla="*/ 3078281 h 5143582"/>
              <a:gd name="connsiteX1449" fmla="*/ 5335883 w 10430091"/>
              <a:gd name="connsiteY1449" fmla="*/ 3082283 h 5143582"/>
              <a:gd name="connsiteX1450" fmla="*/ 5334370 w 10430091"/>
              <a:gd name="connsiteY1450" fmla="*/ 3078138 h 5143582"/>
              <a:gd name="connsiteX1451" fmla="*/ 5310320 w 10430091"/>
              <a:gd name="connsiteY1451" fmla="*/ 3053368 h 5143582"/>
              <a:gd name="connsiteX1452" fmla="*/ 5302777 w 10430091"/>
              <a:gd name="connsiteY1452" fmla="*/ 3040803 h 5143582"/>
              <a:gd name="connsiteX1453" fmla="*/ 4534546 w 10430091"/>
              <a:gd name="connsiteY1453" fmla="*/ 3032233 h 5143582"/>
              <a:gd name="connsiteX1454" fmla="*/ 4530207 w 10430091"/>
              <a:gd name="connsiteY1454" fmla="*/ 3036949 h 5143582"/>
              <a:gd name="connsiteX1455" fmla="*/ 4529866 w 10430091"/>
              <a:gd name="connsiteY1455" fmla="*/ 3037440 h 5143582"/>
              <a:gd name="connsiteX1456" fmla="*/ 4530208 w 10430091"/>
              <a:gd name="connsiteY1456" fmla="*/ 3036949 h 5143582"/>
              <a:gd name="connsiteX1457" fmla="*/ 4534592 w 10430091"/>
              <a:gd name="connsiteY1457" fmla="*/ 3032241 h 5143582"/>
              <a:gd name="connsiteX1458" fmla="*/ 4789828 w 10430091"/>
              <a:gd name="connsiteY1458" fmla="*/ 3031495 h 5143582"/>
              <a:gd name="connsiteX1459" fmla="*/ 4775459 w 10430091"/>
              <a:gd name="connsiteY1459" fmla="*/ 3037237 h 5143582"/>
              <a:gd name="connsiteX1460" fmla="*/ 4769317 w 10430091"/>
              <a:gd name="connsiteY1460" fmla="*/ 3039372 h 5143582"/>
              <a:gd name="connsiteX1461" fmla="*/ 4775315 w 10430091"/>
              <a:gd name="connsiteY1461" fmla="*/ 3037381 h 5143582"/>
              <a:gd name="connsiteX1462" fmla="*/ 4793569 w 10430091"/>
              <a:gd name="connsiteY1462" fmla="*/ 3030000 h 5143582"/>
              <a:gd name="connsiteX1463" fmla="*/ 4793461 w 10430091"/>
              <a:gd name="connsiteY1463" fmla="*/ 3030043 h 5143582"/>
              <a:gd name="connsiteX1464" fmla="*/ 4809590 w 10430091"/>
              <a:gd name="connsiteY1464" fmla="*/ 3033061 h 5143582"/>
              <a:gd name="connsiteX1465" fmla="*/ 4814919 w 10430091"/>
              <a:gd name="connsiteY1465" fmla="*/ 3035797 h 5143582"/>
              <a:gd name="connsiteX1466" fmla="*/ 4825000 w 10430091"/>
              <a:gd name="connsiteY1466" fmla="*/ 3080729 h 5143582"/>
              <a:gd name="connsiteX1467" fmla="*/ 4814055 w 10430091"/>
              <a:gd name="connsiteY1467" fmla="*/ 3100026 h 5143582"/>
              <a:gd name="connsiteX1468" fmla="*/ 4803110 w 10430091"/>
              <a:gd name="connsiteY1468" fmla="*/ 3128253 h 5143582"/>
              <a:gd name="connsiteX1469" fmla="*/ 4815351 w 10430091"/>
              <a:gd name="connsiteY1469" fmla="*/ 3160367 h 5143582"/>
              <a:gd name="connsiteX1470" fmla="*/ 4814936 w 10430091"/>
              <a:gd name="connsiteY1470" fmla="*/ 3174206 h 5143582"/>
              <a:gd name="connsiteX1471" fmla="*/ 4815495 w 10430091"/>
              <a:gd name="connsiteY1471" fmla="*/ 3160367 h 5143582"/>
              <a:gd name="connsiteX1472" fmla="*/ 4803254 w 10430091"/>
              <a:gd name="connsiteY1472" fmla="*/ 3128252 h 5143582"/>
              <a:gd name="connsiteX1473" fmla="*/ 4814199 w 10430091"/>
              <a:gd name="connsiteY1473" fmla="*/ 3100026 h 5143582"/>
              <a:gd name="connsiteX1474" fmla="*/ 4825143 w 10430091"/>
              <a:gd name="connsiteY1474" fmla="*/ 3080728 h 5143582"/>
              <a:gd name="connsiteX1475" fmla="*/ 4815063 w 10430091"/>
              <a:gd name="connsiteY1475" fmla="*/ 3035796 h 5143582"/>
              <a:gd name="connsiteX1476" fmla="*/ 4815482 w 10430091"/>
              <a:gd name="connsiteY1476" fmla="*/ 3035261 h 5143582"/>
              <a:gd name="connsiteX1477" fmla="*/ 4809734 w 10430091"/>
              <a:gd name="connsiteY1477" fmla="*/ 3032916 h 5143582"/>
              <a:gd name="connsiteX1478" fmla="*/ 4793569 w 10430091"/>
              <a:gd name="connsiteY1478" fmla="*/ 3030000 h 5143582"/>
              <a:gd name="connsiteX1479" fmla="*/ 4565965 w 10430091"/>
              <a:gd name="connsiteY1479" fmla="*/ 3029506 h 5143582"/>
              <a:gd name="connsiteX1480" fmla="*/ 4571909 w 10430091"/>
              <a:gd name="connsiteY1480" fmla="*/ 3032927 h 5143582"/>
              <a:gd name="connsiteX1481" fmla="*/ 4579533 w 10430091"/>
              <a:gd name="connsiteY1481" fmla="*/ 3041359 h 5143582"/>
              <a:gd name="connsiteX1482" fmla="*/ 4588335 w 10430091"/>
              <a:gd name="connsiteY1482" fmla="*/ 3057629 h 5143582"/>
              <a:gd name="connsiteX1483" fmla="*/ 4579586 w 10430091"/>
              <a:gd name="connsiteY1483" fmla="*/ 3041360 h 5143582"/>
              <a:gd name="connsiteX1484" fmla="*/ 4571969 w 10430091"/>
              <a:gd name="connsiteY1484" fmla="*/ 3032928 h 5143582"/>
              <a:gd name="connsiteX1485" fmla="*/ 4565152 w 10430091"/>
              <a:gd name="connsiteY1485" fmla="*/ 3029439 h 5143582"/>
              <a:gd name="connsiteX1486" fmla="*/ 4554906 w 10430091"/>
              <a:gd name="connsiteY1486" fmla="*/ 3032035 h 5143582"/>
              <a:gd name="connsiteX1487" fmla="*/ 4545046 w 10430091"/>
              <a:gd name="connsiteY1487" fmla="*/ 3033577 h 5143582"/>
              <a:gd name="connsiteX1488" fmla="*/ 4554960 w 10430091"/>
              <a:gd name="connsiteY1488" fmla="*/ 3032034 h 5143582"/>
              <a:gd name="connsiteX1489" fmla="*/ 6122449 w 10430091"/>
              <a:gd name="connsiteY1489" fmla="*/ 3027727 h 5143582"/>
              <a:gd name="connsiteX1490" fmla="*/ 6122512 w 10430091"/>
              <a:gd name="connsiteY1490" fmla="*/ 3027841 h 5143582"/>
              <a:gd name="connsiteX1491" fmla="*/ 6132485 w 10430091"/>
              <a:gd name="connsiteY1491" fmla="*/ 3039829 h 5143582"/>
              <a:gd name="connsiteX1492" fmla="*/ 6151783 w 10430091"/>
              <a:gd name="connsiteY1492" fmla="*/ 3057111 h 5143582"/>
              <a:gd name="connsiteX1493" fmla="*/ 6210252 w 10430091"/>
              <a:gd name="connsiteY1493" fmla="*/ 3077705 h 5143582"/>
              <a:gd name="connsiteX1494" fmla="*/ 6249999 w 10430091"/>
              <a:gd name="connsiteY1494" fmla="*/ 3086633 h 5143582"/>
              <a:gd name="connsiteX1495" fmla="*/ 6259644 w 10430091"/>
              <a:gd name="connsiteY1495" fmla="*/ 3088199 h 5143582"/>
              <a:gd name="connsiteX1496" fmla="*/ 6259612 w 10430091"/>
              <a:gd name="connsiteY1496" fmla="*/ 3087857 h 5143582"/>
              <a:gd name="connsiteX1497" fmla="*/ 6249855 w 10430091"/>
              <a:gd name="connsiteY1497" fmla="*/ 3086345 h 5143582"/>
              <a:gd name="connsiteX1498" fmla="*/ 6210108 w 10430091"/>
              <a:gd name="connsiteY1498" fmla="*/ 3077416 h 5143582"/>
              <a:gd name="connsiteX1499" fmla="*/ 6151640 w 10430091"/>
              <a:gd name="connsiteY1499" fmla="*/ 3056822 h 5143582"/>
              <a:gd name="connsiteX1500" fmla="*/ 6132341 w 10430091"/>
              <a:gd name="connsiteY1500" fmla="*/ 3039541 h 5143582"/>
              <a:gd name="connsiteX1501" fmla="*/ 4935578 w 10430091"/>
              <a:gd name="connsiteY1501" fmla="*/ 3026133 h 5143582"/>
              <a:gd name="connsiteX1502" fmla="*/ 4935611 w 10430091"/>
              <a:gd name="connsiteY1502" fmla="*/ 3026168 h 5143582"/>
              <a:gd name="connsiteX1503" fmla="*/ 4940553 w 10430091"/>
              <a:gd name="connsiteY1503" fmla="*/ 3036482 h 5143582"/>
              <a:gd name="connsiteX1504" fmla="*/ 4940345 w 10430091"/>
              <a:gd name="connsiteY1504" fmla="*/ 3040588 h 5143582"/>
              <a:gd name="connsiteX1505" fmla="*/ 4941218 w 10430091"/>
              <a:gd name="connsiteY1505" fmla="*/ 3047894 h 5143582"/>
              <a:gd name="connsiteX1506" fmla="*/ 4944926 w 10430091"/>
              <a:gd name="connsiteY1506" fmla="*/ 3060819 h 5143582"/>
              <a:gd name="connsiteX1507" fmla="*/ 4945756 w 10430091"/>
              <a:gd name="connsiteY1507" fmla="*/ 3080124 h 5143582"/>
              <a:gd name="connsiteX1508" fmla="*/ 4945052 w 10430091"/>
              <a:gd name="connsiteY1508" fmla="*/ 3060980 h 5143582"/>
              <a:gd name="connsiteX1509" fmla="*/ 4941362 w 10430091"/>
              <a:gd name="connsiteY1509" fmla="*/ 3048037 h 5143582"/>
              <a:gd name="connsiteX1510" fmla="*/ 4941182 w 10430091"/>
              <a:gd name="connsiteY1510" fmla="*/ 3037794 h 5143582"/>
              <a:gd name="connsiteX1511" fmla="*/ 4940553 w 10430091"/>
              <a:gd name="connsiteY1511" fmla="*/ 3036482 h 5143582"/>
              <a:gd name="connsiteX1512" fmla="*/ 4940793 w 10430091"/>
              <a:gd name="connsiteY1512" fmla="*/ 3031733 h 5143582"/>
              <a:gd name="connsiteX1513" fmla="*/ 4935611 w 10430091"/>
              <a:gd name="connsiteY1513" fmla="*/ 3026168 h 5143582"/>
              <a:gd name="connsiteX1514" fmla="*/ 4935601 w 10430091"/>
              <a:gd name="connsiteY1514" fmla="*/ 3026148 h 5143582"/>
              <a:gd name="connsiteX1515" fmla="*/ 4748513 w 10430091"/>
              <a:gd name="connsiteY1515" fmla="*/ 3024414 h 5143582"/>
              <a:gd name="connsiteX1516" fmla="*/ 4749681 w 10430091"/>
              <a:gd name="connsiteY1516" fmla="*/ 3025428 h 5143582"/>
              <a:gd name="connsiteX1517" fmla="*/ 4756817 w 10430091"/>
              <a:gd name="connsiteY1517" fmla="*/ 3033286 h 5143582"/>
              <a:gd name="connsiteX1518" fmla="*/ 4759254 w 10430091"/>
              <a:gd name="connsiteY1518" fmla="*/ 3034635 h 5143582"/>
              <a:gd name="connsiteX1519" fmla="*/ 4760752 w 10430091"/>
              <a:gd name="connsiteY1519" fmla="*/ 3036120 h 5143582"/>
              <a:gd name="connsiteX1520" fmla="*/ 4766851 w 10430091"/>
              <a:gd name="connsiteY1520" fmla="*/ 3038842 h 5143582"/>
              <a:gd name="connsiteX1521" fmla="*/ 4768373 w 10430091"/>
              <a:gd name="connsiteY1521" fmla="*/ 3039685 h 5143582"/>
              <a:gd name="connsiteX1522" fmla="*/ 4768584 w 10430091"/>
              <a:gd name="connsiteY1522" fmla="*/ 3039615 h 5143582"/>
              <a:gd name="connsiteX1523" fmla="*/ 4766851 w 10430091"/>
              <a:gd name="connsiteY1523" fmla="*/ 3038842 h 5143582"/>
              <a:gd name="connsiteX1524" fmla="*/ 4759254 w 10430091"/>
              <a:gd name="connsiteY1524" fmla="*/ 3034635 h 5143582"/>
              <a:gd name="connsiteX1525" fmla="*/ 4749825 w 10430091"/>
              <a:gd name="connsiteY1525" fmla="*/ 3025284 h 5143582"/>
              <a:gd name="connsiteX1526" fmla="*/ 4671770 w 10430091"/>
              <a:gd name="connsiteY1526" fmla="*/ 3019381 h 5143582"/>
              <a:gd name="connsiteX1527" fmla="*/ 4665591 w 10430091"/>
              <a:gd name="connsiteY1527" fmla="*/ 3022942 h 5143582"/>
              <a:gd name="connsiteX1528" fmla="*/ 4667198 w 10430091"/>
              <a:gd name="connsiteY1528" fmla="*/ 3023502 h 5143582"/>
              <a:gd name="connsiteX1529" fmla="*/ 4679044 w 10430091"/>
              <a:gd name="connsiteY1529" fmla="*/ 3016680 h 5143582"/>
              <a:gd name="connsiteX1530" fmla="*/ 4671796 w 10430091"/>
              <a:gd name="connsiteY1530" fmla="*/ 3019371 h 5143582"/>
              <a:gd name="connsiteX1531" fmla="*/ 4679043 w 10430091"/>
              <a:gd name="connsiteY1531" fmla="*/ 3016734 h 5143582"/>
              <a:gd name="connsiteX1532" fmla="*/ 4686316 w 10430091"/>
              <a:gd name="connsiteY1532" fmla="*/ 3023700 h 5143582"/>
              <a:gd name="connsiteX1533" fmla="*/ 4686334 w 10430091"/>
              <a:gd name="connsiteY1533" fmla="*/ 3023701 h 5143582"/>
              <a:gd name="connsiteX1534" fmla="*/ 4686317 w 10430091"/>
              <a:gd name="connsiteY1534" fmla="*/ 3023700 h 5143582"/>
              <a:gd name="connsiteX1535" fmla="*/ 4679044 w 10430091"/>
              <a:gd name="connsiteY1535" fmla="*/ 3016680 h 5143582"/>
              <a:gd name="connsiteX1536" fmla="*/ 5004652 w 10430091"/>
              <a:gd name="connsiteY1536" fmla="*/ 3014681 h 5143582"/>
              <a:gd name="connsiteX1537" fmla="*/ 5001303 w 10430091"/>
              <a:gd name="connsiteY1537" fmla="*/ 3030933 h 5143582"/>
              <a:gd name="connsiteX1538" fmla="*/ 5003943 w 10430091"/>
              <a:gd name="connsiteY1538" fmla="*/ 3024209 h 5143582"/>
              <a:gd name="connsiteX1539" fmla="*/ 4717134 w 10430091"/>
              <a:gd name="connsiteY1539" fmla="*/ 3014195 h 5143582"/>
              <a:gd name="connsiteX1540" fmla="*/ 4718682 w 10430091"/>
              <a:gd name="connsiteY1540" fmla="*/ 3021108 h 5143582"/>
              <a:gd name="connsiteX1541" fmla="*/ 4727044 w 10430091"/>
              <a:gd name="connsiteY1541" fmla="*/ 3017777 h 5143582"/>
              <a:gd name="connsiteX1542" fmla="*/ 4718737 w 10430091"/>
              <a:gd name="connsiteY1542" fmla="*/ 3021054 h 5143582"/>
              <a:gd name="connsiteX1543" fmla="*/ 4717135 w 10430091"/>
              <a:gd name="connsiteY1543" fmla="*/ 3014196 h 5143582"/>
              <a:gd name="connsiteX1544" fmla="*/ 3096786 w 10430091"/>
              <a:gd name="connsiteY1544" fmla="*/ 3008669 h 5143582"/>
              <a:gd name="connsiteX1545" fmla="*/ 3112411 w 10430091"/>
              <a:gd name="connsiteY1545" fmla="*/ 3009011 h 5143582"/>
              <a:gd name="connsiteX1546" fmla="*/ 3113852 w 10430091"/>
              <a:gd name="connsiteY1546" fmla="*/ 3025860 h 5143582"/>
              <a:gd name="connsiteX1547" fmla="*/ 3091818 w 10430091"/>
              <a:gd name="connsiteY1547" fmla="*/ 3028596 h 5143582"/>
              <a:gd name="connsiteX1548" fmla="*/ 3091098 w 10430091"/>
              <a:gd name="connsiteY1548" fmla="*/ 3014915 h 5143582"/>
              <a:gd name="connsiteX1549" fmla="*/ 3096786 w 10430091"/>
              <a:gd name="connsiteY1549" fmla="*/ 3008669 h 5143582"/>
              <a:gd name="connsiteX1550" fmla="*/ 8315630 w 10430091"/>
              <a:gd name="connsiteY1550" fmla="*/ 3000568 h 5143582"/>
              <a:gd name="connsiteX1551" fmla="*/ 8319739 w 10430091"/>
              <a:gd name="connsiteY1551" fmla="*/ 3002098 h 5143582"/>
              <a:gd name="connsiteX1552" fmla="*/ 8311962 w 10430091"/>
              <a:gd name="connsiteY1552" fmla="*/ 3032916 h 5143582"/>
              <a:gd name="connsiteX1553" fmla="*/ 8259686 w 10430091"/>
              <a:gd name="connsiteY1553" fmla="*/ 3081736 h 5143582"/>
              <a:gd name="connsiteX1554" fmla="*/ 8296553 w 10430091"/>
              <a:gd name="connsiteY1554" fmla="*/ 3033780 h 5143582"/>
              <a:gd name="connsiteX1555" fmla="*/ 8315630 w 10430091"/>
              <a:gd name="connsiteY1555" fmla="*/ 3000568 h 5143582"/>
              <a:gd name="connsiteX1556" fmla="*/ 4850597 w 10430091"/>
              <a:gd name="connsiteY1556" fmla="*/ 2998534 h 5143582"/>
              <a:gd name="connsiteX1557" fmla="*/ 4813910 w 10430091"/>
              <a:gd name="connsiteY1557" fmla="*/ 3001234 h 5143582"/>
              <a:gd name="connsiteX1558" fmla="*/ 4819095 w 10430091"/>
              <a:gd name="connsiteY1558" fmla="*/ 3030324 h 5143582"/>
              <a:gd name="connsiteX1559" fmla="*/ 4818365 w 10430091"/>
              <a:gd name="connsiteY1559" fmla="*/ 3031583 h 5143582"/>
              <a:gd name="connsiteX1560" fmla="*/ 4819239 w 10430091"/>
              <a:gd name="connsiteY1560" fmla="*/ 3030468 h 5143582"/>
              <a:gd name="connsiteX1561" fmla="*/ 4814055 w 10430091"/>
              <a:gd name="connsiteY1561" fmla="*/ 3001378 h 5143582"/>
              <a:gd name="connsiteX1562" fmla="*/ 4886780 w 10430091"/>
              <a:gd name="connsiteY1562" fmla="*/ 3003106 h 5143582"/>
              <a:gd name="connsiteX1563" fmla="*/ 4889517 w 10430091"/>
              <a:gd name="connsiteY1563" fmla="*/ 3001791 h 5143582"/>
              <a:gd name="connsiteX1564" fmla="*/ 4891656 w 10430091"/>
              <a:gd name="connsiteY1564" fmla="*/ 2999282 h 5143582"/>
              <a:gd name="connsiteX1565" fmla="*/ 4889967 w 10430091"/>
              <a:gd name="connsiteY1565" fmla="*/ 3000423 h 5143582"/>
              <a:gd name="connsiteX1566" fmla="*/ 4886637 w 10430091"/>
              <a:gd name="connsiteY1566" fmla="*/ 3002962 h 5143582"/>
              <a:gd name="connsiteX1567" fmla="*/ 4850597 w 10430091"/>
              <a:gd name="connsiteY1567" fmla="*/ 2998534 h 5143582"/>
              <a:gd name="connsiteX1568" fmla="*/ 6105123 w 10430091"/>
              <a:gd name="connsiteY1568" fmla="*/ 2997779 h 5143582"/>
              <a:gd name="connsiteX1569" fmla="*/ 6104579 w 10430091"/>
              <a:gd name="connsiteY1569" fmla="*/ 2997959 h 5143582"/>
              <a:gd name="connsiteX1570" fmla="*/ 6089238 w 10430091"/>
              <a:gd name="connsiteY1570" fmla="*/ 2998773 h 5143582"/>
              <a:gd name="connsiteX1571" fmla="*/ 6088969 w 10430091"/>
              <a:gd name="connsiteY1571" fmla="*/ 2998683 h 5143582"/>
              <a:gd name="connsiteX1572" fmla="*/ 6088994 w 10430091"/>
              <a:gd name="connsiteY1572" fmla="*/ 2998786 h 5143582"/>
              <a:gd name="connsiteX1573" fmla="*/ 6089238 w 10430091"/>
              <a:gd name="connsiteY1573" fmla="*/ 2998773 h 5143582"/>
              <a:gd name="connsiteX1574" fmla="*/ 6095636 w 10430091"/>
              <a:gd name="connsiteY1574" fmla="*/ 3000912 h 5143582"/>
              <a:gd name="connsiteX1575" fmla="*/ 6104579 w 10430091"/>
              <a:gd name="connsiteY1575" fmla="*/ 2997959 h 5143582"/>
              <a:gd name="connsiteX1576" fmla="*/ 6105267 w 10430091"/>
              <a:gd name="connsiteY1576" fmla="*/ 2997922 h 5143582"/>
              <a:gd name="connsiteX1577" fmla="*/ 6118364 w 10430091"/>
              <a:gd name="connsiteY1577" fmla="*/ 3002471 h 5143582"/>
              <a:gd name="connsiteX1578" fmla="*/ 6118397 w 10430091"/>
              <a:gd name="connsiteY1578" fmla="*/ 3002390 h 5143582"/>
              <a:gd name="connsiteX1579" fmla="*/ 4894725 w 10430091"/>
              <a:gd name="connsiteY1579" fmla="*/ 2997211 h 5143582"/>
              <a:gd name="connsiteX1580" fmla="*/ 4894663 w 10430091"/>
              <a:gd name="connsiteY1580" fmla="*/ 2997252 h 5143582"/>
              <a:gd name="connsiteX1581" fmla="*/ 4896862 w 10430091"/>
              <a:gd name="connsiteY1581" fmla="*/ 3007876 h 5143582"/>
              <a:gd name="connsiteX1582" fmla="*/ 4900175 w 10430091"/>
              <a:gd name="connsiteY1582" fmla="*/ 3014627 h 5143582"/>
              <a:gd name="connsiteX1583" fmla="*/ 4907214 w 10430091"/>
              <a:gd name="connsiteY1583" fmla="*/ 3031867 h 5143582"/>
              <a:gd name="connsiteX1584" fmla="*/ 4907230 w 10430091"/>
              <a:gd name="connsiteY1584" fmla="*/ 3031620 h 5143582"/>
              <a:gd name="connsiteX1585" fmla="*/ 4900174 w 10430091"/>
              <a:gd name="connsiteY1585" fmla="*/ 3014339 h 5143582"/>
              <a:gd name="connsiteX1586" fmla="*/ 4896969 w 10430091"/>
              <a:gd name="connsiteY1586" fmla="*/ 3007642 h 5143582"/>
              <a:gd name="connsiteX1587" fmla="*/ 5538868 w 10430091"/>
              <a:gd name="connsiteY1587" fmla="*/ 2996051 h 5143582"/>
              <a:gd name="connsiteX1588" fmla="*/ 5514962 w 10430091"/>
              <a:gd name="connsiteY1588" fmla="*/ 3005412 h 5143582"/>
              <a:gd name="connsiteX1589" fmla="*/ 5508913 w 10430091"/>
              <a:gd name="connsiteY1589" fmla="*/ 3019093 h 5143582"/>
              <a:gd name="connsiteX1590" fmla="*/ 5480687 w 10430091"/>
              <a:gd name="connsiteY1590" fmla="*/ 3048183 h 5143582"/>
              <a:gd name="connsiteX1591" fmla="*/ 5439644 w 10430091"/>
              <a:gd name="connsiteY1591" fmla="*/ 3056680 h 5143582"/>
              <a:gd name="connsiteX1592" fmla="*/ 5437916 w 10430091"/>
              <a:gd name="connsiteY1592" fmla="*/ 3072090 h 5143582"/>
              <a:gd name="connsiteX1593" fmla="*/ 5412282 w 10430091"/>
              <a:gd name="connsiteY1593" fmla="*/ 3085771 h 5143582"/>
              <a:gd name="connsiteX1594" fmla="*/ 5380599 w 10430091"/>
              <a:gd name="connsiteY1594" fmla="*/ 3095131 h 5143582"/>
              <a:gd name="connsiteX1595" fmla="*/ 5361733 w 10430091"/>
              <a:gd name="connsiteY1595" fmla="*/ 3095131 h 5143582"/>
              <a:gd name="connsiteX1596" fmla="*/ 5352624 w 10430091"/>
              <a:gd name="connsiteY1596" fmla="*/ 3102800 h 5143582"/>
              <a:gd name="connsiteX1597" fmla="*/ 5345641 w 10430091"/>
              <a:gd name="connsiteY1597" fmla="*/ 3102063 h 5143582"/>
              <a:gd name="connsiteX1598" fmla="*/ 5345747 w 10430091"/>
              <a:gd name="connsiteY1598" fmla="*/ 3102187 h 5143582"/>
              <a:gd name="connsiteX1599" fmla="*/ 5362021 w 10430091"/>
              <a:gd name="connsiteY1599" fmla="*/ 3095274 h 5143582"/>
              <a:gd name="connsiteX1600" fmla="*/ 5380886 w 10430091"/>
              <a:gd name="connsiteY1600" fmla="*/ 3095274 h 5143582"/>
              <a:gd name="connsiteX1601" fmla="*/ 5412570 w 10430091"/>
              <a:gd name="connsiteY1601" fmla="*/ 3085913 h 5143582"/>
              <a:gd name="connsiteX1602" fmla="*/ 5438204 w 10430091"/>
              <a:gd name="connsiteY1602" fmla="*/ 3072232 h 5143582"/>
              <a:gd name="connsiteX1603" fmla="*/ 5439932 w 10430091"/>
              <a:gd name="connsiteY1603" fmla="*/ 3056823 h 5143582"/>
              <a:gd name="connsiteX1604" fmla="*/ 5480976 w 10430091"/>
              <a:gd name="connsiteY1604" fmla="*/ 3048326 h 5143582"/>
              <a:gd name="connsiteX1605" fmla="*/ 5509202 w 10430091"/>
              <a:gd name="connsiteY1605" fmla="*/ 3019235 h 5143582"/>
              <a:gd name="connsiteX1606" fmla="*/ 5515251 w 10430091"/>
              <a:gd name="connsiteY1606" fmla="*/ 3005554 h 5143582"/>
              <a:gd name="connsiteX1607" fmla="*/ 5539157 w 10430091"/>
              <a:gd name="connsiteY1607" fmla="*/ 2996194 h 5143582"/>
              <a:gd name="connsiteX1608" fmla="*/ 5543662 w 10430091"/>
              <a:gd name="connsiteY1608" fmla="*/ 2997224 h 5143582"/>
              <a:gd name="connsiteX1609" fmla="*/ 5543582 w 10430091"/>
              <a:gd name="connsiteY1609" fmla="*/ 2997128 h 5143582"/>
              <a:gd name="connsiteX1610" fmla="*/ 4897725 w 10430091"/>
              <a:gd name="connsiteY1610" fmla="*/ 2995185 h 5143582"/>
              <a:gd name="connsiteX1611" fmla="*/ 4897677 w 10430091"/>
              <a:gd name="connsiteY1611" fmla="*/ 2995217 h 5143582"/>
              <a:gd name="connsiteX1612" fmla="*/ 4897793 w 10430091"/>
              <a:gd name="connsiteY1612" fmla="*/ 2995198 h 5143582"/>
              <a:gd name="connsiteX1613" fmla="*/ 4651619 w 10430091"/>
              <a:gd name="connsiteY1613" fmla="*/ 2989011 h 5143582"/>
              <a:gd name="connsiteX1614" fmla="*/ 4651034 w 10430091"/>
              <a:gd name="connsiteY1614" fmla="*/ 2991009 h 5143582"/>
              <a:gd name="connsiteX1615" fmla="*/ 4651034 w 10430091"/>
              <a:gd name="connsiteY1615" fmla="*/ 3001234 h 5143582"/>
              <a:gd name="connsiteX1616" fmla="*/ 4657947 w 10430091"/>
              <a:gd name="connsiteY1616" fmla="*/ 3017508 h 5143582"/>
              <a:gd name="connsiteX1617" fmla="*/ 4661835 w 10430091"/>
              <a:gd name="connsiteY1617" fmla="*/ 3021540 h 5143582"/>
              <a:gd name="connsiteX1618" fmla="*/ 4661835 w 10430091"/>
              <a:gd name="connsiteY1618" fmla="*/ 3044582 h 5143582"/>
              <a:gd name="connsiteX1619" fmla="*/ 4667020 w 10430091"/>
              <a:gd name="connsiteY1619" fmla="*/ 3058119 h 5143582"/>
              <a:gd name="connsiteX1620" fmla="*/ 4672204 w 10430091"/>
              <a:gd name="connsiteY1620" fmla="*/ 3076121 h 5143582"/>
              <a:gd name="connsiteX1621" fmla="*/ 4658667 w 10430091"/>
              <a:gd name="connsiteY1621" fmla="*/ 3077993 h 5143582"/>
              <a:gd name="connsiteX1622" fmla="*/ 4661259 w 10430091"/>
              <a:gd name="connsiteY1622" fmla="*/ 3095418 h 5143582"/>
              <a:gd name="connsiteX1623" fmla="*/ 4659136 w 10430091"/>
              <a:gd name="connsiteY1623" fmla="*/ 3097821 h 5143582"/>
              <a:gd name="connsiteX1624" fmla="*/ 4661402 w 10430091"/>
              <a:gd name="connsiteY1624" fmla="*/ 3095562 h 5143582"/>
              <a:gd name="connsiteX1625" fmla="*/ 4658810 w 10430091"/>
              <a:gd name="connsiteY1625" fmla="*/ 3078137 h 5143582"/>
              <a:gd name="connsiteX1626" fmla="*/ 4672347 w 10430091"/>
              <a:gd name="connsiteY1626" fmla="*/ 3076264 h 5143582"/>
              <a:gd name="connsiteX1627" fmla="*/ 4667162 w 10430091"/>
              <a:gd name="connsiteY1627" fmla="*/ 3058263 h 5143582"/>
              <a:gd name="connsiteX1628" fmla="*/ 4661978 w 10430091"/>
              <a:gd name="connsiteY1628" fmla="*/ 3044726 h 5143582"/>
              <a:gd name="connsiteX1629" fmla="*/ 4661978 w 10430091"/>
              <a:gd name="connsiteY1629" fmla="*/ 3021684 h 5143582"/>
              <a:gd name="connsiteX1630" fmla="*/ 4663662 w 10430091"/>
              <a:gd name="connsiteY1630" fmla="*/ 3022271 h 5143582"/>
              <a:gd name="connsiteX1631" fmla="*/ 4658090 w 10430091"/>
              <a:gd name="connsiteY1631" fmla="*/ 3017652 h 5143582"/>
              <a:gd name="connsiteX1632" fmla="*/ 4651178 w 10430091"/>
              <a:gd name="connsiteY1632" fmla="*/ 3001378 h 5143582"/>
              <a:gd name="connsiteX1633" fmla="*/ 4651178 w 10430091"/>
              <a:gd name="connsiteY1633" fmla="*/ 2991154 h 5143582"/>
              <a:gd name="connsiteX1634" fmla="*/ 4651767 w 10430091"/>
              <a:gd name="connsiteY1634" fmla="*/ 2989137 h 5143582"/>
              <a:gd name="connsiteX1635" fmla="*/ 5546542 w 10430091"/>
              <a:gd name="connsiteY1635" fmla="*/ 2983882 h 5143582"/>
              <a:gd name="connsiteX1636" fmla="*/ 5543044 w 10430091"/>
              <a:gd name="connsiteY1636" fmla="*/ 2996051 h 5143582"/>
              <a:gd name="connsiteX1637" fmla="*/ 5543134 w 10430091"/>
              <a:gd name="connsiteY1637" fmla="*/ 2996170 h 5143582"/>
              <a:gd name="connsiteX1638" fmla="*/ 5546644 w 10430091"/>
              <a:gd name="connsiteY1638" fmla="*/ 2983953 h 5143582"/>
              <a:gd name="connsiteX1639" fmla="*/ 4490661 w 10430091"/>
              <a:gd name="connsiteY1639" fmla="*/ 2979947 h 5143582"/>
              <a:gd name="connsiteX1640" fmla="*/ 4485308 w 10430091"/>
              <a:gd name="connsiteY1640" fmla="*/ 2980387 h 5143582"/>
              <a:gd name="connsiteX1641" fmla="*/ 4490622 w 10430091"/>
              <a:gd name="connsiteY1641" fmla="*/ 2979992 h 5143582"/>
              <a:gd name="connsiteX1642" fmla="*/ 8396066 w 10430091"/>
              <a:gd name="connsiteY1642" fmla="*/ 2978048 h 5143582"/>
              <a:gd name="connsiteX1643" fmla="*/ 8439702 w 10430091"/>
              <a:gd name="connsiteY1643" fmla="*/ 3012323 h 5143582"/>
              <a:gd name="connsiteX1644" fmla="*/ 8450791 w 10430091"/>
              <a:gd name="connsiteY1644" fmla="*/ 3017507 h 5143582"/>
              <a:gd name="connsiteX1645" fmla="*/ 8419972 w 10430091"/>
              <a:gd name="connsiteY1645" fmla="*/ 3063735 h 5143582"/>
              <a:gd name="connsiteX1646" fmla="*/ 8415652 w 10430091"/>
              <a:gd name="connsiteY1646" fmla="*/ 3032052 h 5143582"/>
              <a:gd name="connsiteX1647" fmla="*/ 8413060 w 10430091"/>
              <a:gd name="connsiteY1647" fmla="*/ 3009010 h 5143582"/>
              <a:gd name="connsiteX1648" fmla="*/ 8397650 w 10430091"/>
              <a:gd name="connsiteY1648" fmla="*/ 3017507 h 5143582"/>
              <a:gd name="connsiteX1649" fmla="*/ 8396066 w 10430091"/>
              <a:gd name="connsiteY1649" fmla="*/ 2978048 h 5143582"/>
              <a:gd name="connsiteX1650" fmla="*/ 4991972 w 10430091"/>
              <a:gd name="connsiteY1650" fmla="*/ 2971288 h 5143582"/>
              <a:gd name="connsiteX1651" fmla="*/ 4992055 w 10430091"/>
              <a:gd name="connsiteY1651" fmla="*/ 2971423 h 5143582"/>
              <a:gd name="connsiteX1652" fmla="*/ 4994750 w 10430091"/>
              <a:gd name="connsiteY1652" fmla="*/ 2971591 h 5143582"/>
              <a:gd name="connsiteX1653" fmla="*/ 7832515 w 10430091"/>
              <a:gd name="connsiteY1653" fmla="*/ 2970470 h 5143582"/>
              <a:gd name="connsiteX1654" fmla="*/ 7832538 w 10430091"/>
              <a:gd name="connsiteY1654" fmla="*/ 2971160 h 5143582"/>
              <a:gd name="connsiteX1655" fmla="*/ 7832546 w 10430091"/>
              <a:gd name="connsiteY1655" fmla="*/ 2971137 h 5143582"/>
              <a:gd name="connsiteX1656" fmla="*/ 5002128 w 10430091"/>
              <a:gd name="connsiteY1656" fmla="*/ 2969586 h 5143582"/>
              <a:gd name="connsiteX1657" fmla="*/ 5000939 w 10430091"/>
              <a:gd name="connsiteY1657" fmla="*/ 2971978 h 5143582"/>
              <a:gd name="connsiteX1658" fmla="*/ 5000991 w 10430091"/>
              <a:gd name="connsiteY1658" fmla="*/ 2971981 h 5143582"/>
              <a:gd name="connsiteX1659" fmla="*/ 4985964 w 10430091"/>
              <a:gd name="connsiteY1659" fmla="*/ 2962047 h 5143582"/>
              <a:gd name="connsiteX1660" fmla="*/ 4987623 w 10430091"/>
              <a:gd name="connsiteY1660" fmla="*/ 2964230 h 5143582"/>
              <a:gd name="connsiteX1661" fmla="*/ 4987554 w 10430091"/>
              <a:gd name="connsiteY1661" fmla="*/ 2964116 h 5143582"/>
              <a:gd name="connsiteX1662" fmla="*/ 4564923 w 10430091"/>
              <a:gd name="connsiteY1662" fmla="*/ 2958945 h 5143582"/>
              <a:gd name="connsiteX1663" fmla="*/ 4564763 w 10430091"/>
              <a:gd name="connsiteY1663" fmla="*/ 2959003 h 5143582"/>
              <a:gd name="connsiteX1664" fmla="*/ 4564626 w 10430091"/>
              <a:gd name="connsiteY1664" fmla="*/ 2963503 h 5143582"/>
              <a:gd name="connsiteX1665" fmla="*/ 4566931 w 10430091"/>
              <a:gd name="connsiteY1665" fmla="*/ 2969929 h 5143582"/>
              <a:gd name="connsiteX1666" fmla="*/ 4567088 w 10430091"/>
              <a:gd name="connsiteY1666" fmla="*/ 2969964 h 5143582"/>
              <a:gd name="connsiteX1667" fmla="*/ 4564770 w 10430091"/>
              <a:gd name="connsiteY1667" fmla="*/ 2963647 h 5143582"/>
              <a:gd name="connsiteX1668" fmla="*/ 2803047 w 10430091"/>
              <a:gd name="connsiteY1668" fmla="*/ 2958638 h 5143582"/>
              <a:gd name="connsiteX1669" fmla="*/ 2811435 w 10430091"/>
              <a:gd name="connsiteY1669" fmla="*/ 2959471 h 5143582"/>
              <a:gd name="connsiteX1670" fmla="*/ 2804379 w 10430091"/>
              <a:gd name="connsiteY1670" fmla="*/ 2977472 h 5143582"/>
              <a:gd name="connsiteX1671" fmla="*/ 2797322 w 10430091"/>
              <a:gd name="connsiteY1671" fmla="*/ 2983089 h 5143582"/>
              <a:gd name="connsiteX1672" fmla="*/ 2792552 w 10430091"/>
              <a:gd name="connsiteY1672" fmla="*/ 2986139 h 5143582"/>
              <a:gd name="connsiteX1673" fmla="*/ 2797609 w 10430091"/>
              <a:gd name="connsiteY1673" fmla="*/ 2983088 h 5143582"/>
              <a:gd name="connsiteX1674" fmla="*/ 2801496 w 10430091"/>
              <a:gd name="connsiteY1674" fmla="*/ 3003106 h 5143582"/>
              <a:gd name="connsiteX1675" fmla="*/ 2788680 w 10430091"/>
              <a:gd name="connsiteY1675" fmla="*/ 3040981 h 5143582"/>
              <a:gd name="connsiteX1676" fmla="*/ 2819499 w 10430091"/>
              <a:gd name="connsiteY1676" fmla="*/ 3051206 h 5143582"/>
              <a:gd name="connsiteX1677" fmla="*/ 2809850 w 10430091"/>
              <a:gd name="connsiteY1677" fmla="*/ 3008867 h 5143582"/>
              <a:gd name="connsiteX1678" fmla="*/ 2849020 w 10430091"/>
              <a:gd name="connsiteY1678" fmla="*/ 2986400 h 5143582"/>
              <a:gd name="connsiteX1679" fmla="*/ 2857374 w 10430091"/>
              <a:gd name="connsiteY1679" fmla="*/ 2967823 h 5143582"/>
              <a:gd name="connsiteX1680" fmla="*/ 2881712 w 10430091"/>
              <a:gd name="connsiteY1680" fmla="*/ 2983952 h 5143582"/>
              <a:gd name="connsiteX1681" fmla="*/ 2904177 w 10430091"/>
              <a:gd name="connsiteY1681" fmla="*/ 3006418 h 5143582"/>
              <a:gd name="connsiteX1682" fmla="*/ 2942053 w 10430091"/>
              <a:gd name="connsiteY1682" fmla="*/ 3012899 h 5143582"/>
              <a:gd name="connsiteX1683" fmla="*/ 2996634 w 10430091"/>
              <a:gd name="connsiteY1683" fmla="*/ 3028884 h 5143582"/>
              <a:gd name="connsiteX1684" fmla="*/ 3052510 w 10430091"/>
              <a:gd name="connsiteY1684" fmla="*/ 3009010 h 5143582"/>
              <a:gd name="connsiteX1685" fmla="*/ 3076849 w 10430091"/>
              <a:gd name="connsiteY1685" fmla="*/ 3016067 h 5143582"/>
              <a:gd name="connsiteX1686" fmla="*/ 3072961 w 10430091"/>
              <a:gd name="connsiteY1686" fmla="*/ 3032052 h 5143582"/>
              <a:gd name="connsiteX1687" fmla="*/ 3116020 w 10430091"/>
              <a:gd name="connsiteY1687" fmla="*/ 3048038 h 5143582"/>
              <a:gd name="connsiteX1688" fmla="*/ 3108388 w 10430091"/>
              <a:gd name="connsiteY1688" fmla="*/ 3071800 h 5143582"/>
              <a:gd name="connsiteX1689" fmla="*/ 3150438 w 10430091"/>
              <a:gd name="connsiteY1689" fmla="*/ 3076120 h 5143582"/>
              <a:gd name="connsiteX1690" fmla="*/ 3150253 w 10430091"/>
              <a:gd name="connsiteY1690" fmla="*/ 3076362 h 5143582"/>
              <a:gd name="connsiteX1691" fmla="*/ 3160521 w 10430091"/>
              <a:gd name="connsiteY1691" fmla="*/ 3082744 h 5143582"/>
              <a:gd name="connsiteX1692" fmla="*/ 3189467 w 10430091"/>
              <a:gd name="connsiteY1692" fmla="*/ 3107082 h 5143582"/>
              <a:gd name="connsiteX1693" fmla="*/ 3204301 w 10430091"/>
              <a:gd name="connsiteY1693" fmla="*/ 3124364 h 5143582"/>
              <a:gd name="connsiteX1694" fmla="*/ 3224390 w 10430091"/>
              <a:gd name="connsiteY1694" fmla="*/ 3144231 h 5143582"/>
              <a:gd name="connsiteX1695" fmla="*/ 3230895 w 10430091"/>
              <a:gd name="connsiteY1695" fmla="*/ 3148241 h 5143582"/>
              <a:gd name="connsiteX1696" fmla="*/ 3233678 w 10430091"/>
              <a:gd name="connsiteY1696" fmla="*/ 3147406 h 5143582"/>
              <a:gd name="connsiteX1697" fmla="*/ 3255568 w 10430091"/>
              <a:gd name="connsiteY1697" fmla="*/ 3147982 h 5143582"/>
              <a:gd name="connsiteX1698" fmla="*/ 3292867 w 10430091"/>
              <a:gd name="connsiteY1698" fmla="*/ 3147406 h 5143582"/>
              <a:gd name="connsiteX1699" fmla="*/ 3321803 w 10430091"/>
              <a:gd name="connsiteY1699" fmla="*/ 3154030 h 5143582"/>
              <a:gd name="connsiteX1700" fmla="*/ 3316198 w 10430091"/>
              <a:gd name="connsiteY1700" fmla="*/ 3168863 h 5143582"/>
              <a:gd name="connsiteX1701" fmla="*/ 3309340 w 10430091"/>
              <a:gd name="connsiteY1701" fmla="*/ 3183247 h 5143582"/>
              <a:gd name="connsiteX1702" fmla="*/ 3310097 w 10430091"/>
              <a:gd name="connsiteY1702" fmla="*/ 3192255 h 5143582"/>
              <a:gd name="connsiteX1703" fmla="*/ 3309356 w 10430091"/>
              <a:gd name="connsiteY1703" fmla="*/ 3183319 h 5143582"/>
              <a:gd name="connsiteX1704" fmla="*/ 3316341 w 10430091"/>
              <a:gd name="connsiteY1704" fmla="*/ 3168864 h 5143582"/>
              <a:gd name="connsiteX1705" fmla="*/ 3321946 w 10430091"/>
              <a:gd name="connsiteY1705" fmla="*/ 3154031 h 5143582"/>
              <a:gd name="connsiteX1706" fmla="*/ 3346284 w 10430091"/>
              <a:gd name="connsiteY1706" fmla="*/ 3162240 h 5143582"/>
              <a:gd name="connsiteX1707" fmla="*/ 3395680 w 10430091"/>
              <a:gd name="connsiteY1707" fmla="*/ 3200835 h 5143582"/>
              <a:gd name="connsiteX1708" fmla="*/ 3395861 w 10430091"/>
              <a:gd name="connsiteY1708" fmla="*/ 3200956 h 5143582"/>
              <a:gd name="connsiteX1709" fmla="*/ 3395969 w 10430091"/>
              <a:gd name="connsiteY1709" fmla="*/ 3200835 h 5143582"/>
              <a:gd name="connsiteX1710" fmla="*/ 3416706 w 10430091"/>
              <a:gd name="connsiteY1710" fmla="*/ 3256424 h 5143582"/>
              <a:gd name="connsiteX1711" fmla="*/ 3440468 w 10430091"/>
              <a:gd name="connsiteY1711" fmla="*/ 3287242 h 5143582"/>
              <a:gd name="connsiteX1712" fmla="*/ 3411522 w 10430091"/>
              <a:gd name="connsiteY1712" fmla="*/ 3323245 h 5143582"/>
              <a:gd name="connsiteX1713" fmla="*/ 3403745 w 10430091"/>
              <a:gd name="connsiteY1713" fmla="*/ 3347007 h 5143582"/>
              <a:gd name="connsiteX1714" fmla="*/ 3422323 w 10430091"/>
              <a:gd name="connsiteY1714" fmla="*/ 3324541 h 5143582"/>
              <a:gd name="connsiteX1715" fmla="*/ 3480792 w 10430091"/>
              <a:gd name="connsiteY1715" fmla="*/ 3339951 h 5143582"/>
              <a:gd name="connsiteX1716" fmla="*/ 3455734 w 10430091"/>
              <a:gd name="connsiteY1716" fmla="*/ 3373361 h 5143582"/>
              <a:gd name="connsiteX1717" fmla="*/ 3470567 w 10430091"/>
              <a:gd name="connsiteY1717" fmla="*/ 3372785 h 5143582"/>
              <a:gd name="connsiteX1718" fmla="*/ 3491161 w 10430091"/>
              <a:gd name="connsiteY1718" fmla="*/ 3358672 h 5143582"/>
              <a:gd name="connsiteX1719" fmla="*/ 3533500 w 10430091"/>
              <a:gd name="connsiteY1719" fmla="*/ 3345855 h 5143582"/>
              <a:gd name="connsiteX1720" fmla="*/ 3601619 w 10430091"/>
              <a:gd name="connsiteY1720" fmla="*/ 3386899 h 5143582"/>
              <a:gd name="connsiteX1721" fmla="*/ 3595858 w 10430091"/>
              <a:gd name="connsiteY1721" fmla="*/ 3414549 h 5143582"/>
              <a:gd name="connsiteX1722" fmla="*/ 3633733 w 10430091"/>
              <a:gd name="connsiteY1722" fmla="*/ 3395971 h 5143582"/>
              <a:gd name="connsiteX1723" fmla="*/ 3690906 w 10430091"/>
              <a:gd name="connsiteY1723" fmla="*/ 3409508 h 5143582"/>
              <a:gd name="connsiteX1724" fmla="*/ 3775585 w 10430091"/>
              <a:gd name="connsiteY1724" fmla="*/ 3435863 h 5143582"/>
              <a:gd name="connsiteX1725" fmla="*/ 3844999 w 10430091"/>
              <a:gd name="connsiteY1725" fmla="*/ 3473162 h 5143582"/>
              <a:gd name="connsiteX1726" fmla="*/ 3870057 w 10430091"/>
              <a:gd name="connsiteY1726" fmla="*/ 3489867 h 5143582"/>
              <a:gd name="connsiteX1727" fmla="*/ 3875818 w 10430091"/>
              <a:gd name="connsiteY1727" fmla="*/ 3573970 h 5143582"/>
              <a:gd name="connsiteX1728" fmla="*/ 3835350 w 10430091"/>
              <a:gd name="connsiteY1728" fmla="*/ 3631143 h 5143582"/>
              <a:gd name="connsiteX1729" fmla="*/ 3807700 w 10430091"/>
              <a:gd name="connsiteY1729" fmla="*/ 3652313 h 5143582"/>
              <a:gd name="connsiteX1730" fmla="*/ 3784514 w 10430091"/>
              <a:gd name="connsiteY1730" fmla="*/ 3697244 h 5143582"/>
              <a:gd name="connsiteX1731" fmla="*/ 3766513 w 10430091"/>
              <a:gd name="connsiteY1731" fmla="*/ 3691484 h 5143582"/>
              <a:gd name="connsiteX1732" fmla="*/ 3761328 w 10430091"/>
              <a:gd name="connsiteY1732" fmla="*/ 3699836 h 5143582"/>
              <a:gd name="connsiteX1733" fmla="*/ 3763200 w 10430091"/>
              <a:gd name="connsiteY1733" fmla="*/ 3711358 h 5143582"/>
              <a:gd name="connsiteX1734" fmla="*/ 3756720 w 10430091"/>
              <a:gd name="connsiteY1734" fmla="*/ 3753697 h 5143582"/>
              <a:gd name="connsiteX1735" fmla="*/ 3756720 w 10430091"/>
              <a:gd name="connsiteY1735" fmla="*/ 3810150 h 5143582"/>
              <a:gd name="connsiteX1736" fmla="*/ 3753551 w 10430091"/>
              <a:gd name="connsiteY1736" fmla="*/ 3846153 h 5143582"/>
              <a:gd name="connsiteX1737" fmla="*/ 3738718 w 10430091"/>
              <a:gd name="connsiteY1737" fmla="*/ 3861562 h 5143582"/>
              <a:gd name="connsiteX1738" fmla="*/ 3734254 w 10430091"/>
              <a:gd name="connsiteY1738" fmla="*/ 3896845 h 5143582"/>
              <a:gd name="connsiteX1739" fmla="*/ 3723309 w 10430091"/>
              <a:gd name="connsiteY1739" fmla="*/ 3912254 h 5143582"/>
              <a:gd name="connsiteX1740" fmla="*/ 3711788 w 10430091"/>
              <a:gd name="connsiteY1740" fmla="*/ 3939185 h 5143582"/>
              <a:gd name="connsiteX1741" fmla="*/ 3700267 w 10430091"/>
              <a:gd name="connsiteY1741" fmla="*/ 3965539 h 5143582"/>
              <a:gd name="connsiteX1742" fmla="*/ 3687450 w 10430091"/>
              <a:gd name="connsiteY1742" fmla="*/ 3980948 h 5143582"/>
              <a:gd name="connsiteX1743" fmla="*/ 3671465 w 10430091"/>
              <a:gd name="connsiteY1743" fmla="*/ 3998373 h 5143582"/>
              <a:gd name="connsiteX1744" fmla="*/ 3645830 w 10430091"/>
              <a:gd name="connsiteY1744" fmla="*/ 4006726 h 5143582"/>
              <a:gd name="connsiteX1745" fmla="*/ 3597730 w 10430091"/>
              <a:gd name="connsiteY1745" fmla="*/ 4006150 h 5143582"/>
              <a:gd name="connsiteX1746" fmla="*/ 3575265 w 10430091"/>
              <a:gd name="connsiteY1746" fmla="*/ 4023431 h 5143582"/>
              <a:gd name="connsiteX1747" fmla="*/ 3559279 w 10430091"/>
              <a:gd name="connsiteY1747" fmla="*/ 4032360 h 5143582"/>
              <a:gd name="connsiteX1748" fmla="*/ 3521403 w 10430091"/>
              <a:gd name="connsiteY1748" fmla="*/ 4049065 h 5143582"/>
              <a:gd name="connsiteX1749" fmla="*/ 3484824 w 10430091"/>
              <a:gd name="connsiteY1749" fmla="*/ 4076716 h 5143582"/>
              <a:gd name="connsiteX1750" fmla="*/ 3475895 w 10430091"/>
              <a:gd name="connsiteY1750" fmla="*/ 4097886 h 5143582"/>
              <a:gd name="connsiteX1751" fmla="*/ 3475319 w 10430091"/>
              <a:gd name="connsiteY1751" fmla="*/ 4140945 h 5143582"/>
              <a:gd name="connsiteX1752" fmla="*/ 3466966 w 10430091"/>
              <a:gd name="connsiteY1752" fmla="*/ 4182709 h 5143582"/>
              <a:gd name="connsiteX1753" fmla="*/ 3438020 w 10430091"/>
              <a:gd name="connsiteY1753" fmla="*/ 4213527 h 5143582"/>
              <a:gd name="connsiteX1754" fmla="*/ 3400721 w 10430091"/>
              <a:gd name="connsiteY1754" fmla="*/ 4269980 h 5143582"/>
              <a:gd name="connsiteX1755" fmla="*/ 3398849 w 10430091"/>
              <a:gd name="connsiteY1755" fmla="*/ 4260331 h 5143582"/>
              <a:gd name="connsiteX1756" fmla="*/ 3398273 w 10430091"/>
              <a:gd name="connsiteY1756" fmla="*/ 4233977 h 5143582"/>
              <a:gd name="connsiteX1757" fmla="*/ 3382864 w 10430091"/>
              <a:gd name="connsiteY1757" fmla="*/ 4264796 h 5143582"/>
              <a:gd name="connsiteX1758" fmla="*/ 3367454 w 10430091"/>
              <a:gd name="connsiteY1758" fmla="*/ 4300079 h 5143582"/>
              <a:gd name="connsiteX1759" fmla="*/ 3345564 w 10430091"/>
              <a:gd name="connsiteY1759" fmla="*/ 4336082 h 5143582"/>
              <a:gd name="connsiteX1760" fmla="*/ 3332027 w 10430091"/>
              <a:gd name="connsiteY1760" fmla="*/ 4349043 h 5143582"/>
              <a:gd name="connsiteX1761" fmla="*/ 3327659 w 10430091"/>
              <a:gd name="connsiteY1761" fmla="*/ 4324896 h 5143582"/>
              <a:gd name="connsiteX1762" fmla="*/ 3327636 w 10430091"/>
              <a:gd name="connsiteY1762" fmla="*/ 4325227 h 5143582"/>
              <a:gd name="connsiteX1763" fmla="*/ 3331884 w 10430091"/>
              <a:gd name="connsiteY1763" fmla="*/ 4349476 h 5143582"/>
              <a:gd name="connsiteX1764" fmla="*/ 3308852 w 10430091"/>
              <a:gd name="connsiteY1764" fmla="*/ 4376550 h 5143582"/>
              <a:gd name="connsiteX1765" fmla="*/ 3265217 w 10430091"/>
              <a:gd name="connsiteY1765" fmla="*/ 4382310 h 5143582"/>
              <a:gd name="connsiteX1766" fmla="*/ 3242751 w 10430091"/>
              <a:gd name="connsiteY1766" fmla="*/ 4382310 h 5143582"/>
              <a:gd name="connsiteX1767" fmla="*/ 3205452 w 10430091"/>
              <a:gd name="connsiteY1767" fmla="*/ 4372661 h 5143582"/>
              <a:gd name="connsiteX1768" fmla="*/ 3194652 w 10430091"/>
              <a:gd name="connsiteY1768" fmla="*/ 4367330 h 5143582"/>
              <a:gd name="connsiteX1769" fmla="*/ 3194652 w 10430091"/>
              <a:gd name="connsiteY1769" fmla="*/ 4367333 h 5143582"/>
              <a:gd name="connsiteX1770" fmla="*/ 3184282 w 10430091"/>
              <a:gd name="connsiteY1770" fmla="*/ 4369061 h 5143582"/>
              <a:gd name="connsiteX1771" fmla="*/ 3204876 w 10430091"/>
              <a:gd name="connsiteY1771" fmla="*/ 4388934 h 5143582"/>
              <a:gd name="connsiteX1772" fmla="*/ 3220861 w 10430091"/>
              <a:gd name="connsiteY1772" fmla="*/ 4406216 h 5143582"/>
              <a:gd name="connsiteX1773" fmla="*/ 3226045 w 10430091"/>
              <a:gd name="connsiteY1773" fmla="*/ 4431274 h 5143582"/>
              <a:gd name="connsiteX1774" fmla="*/ 3238286 w 10430091"/>
              <a:gd name="connsiteY1774" fmla="*/ 4450572 h 5143582"/>
              <a:gd name="connsiteX1775" fmla="*/ 3211933 w 10430091"/>
              <a:gd name="connsiteY1775" fmla="*/ 4488447 h 5143582"/>
              <a:gd name="connsiteX1776" fmla="*/ 3156775 w 10430091"/>
              <a:gd name="connsiteY1776" fmla="*/ 4515377 h 5143582"/>
              <a:gd name="connsiteX1777" fmla="*/ 3082320 w 10430091"/>
              <a:gd name="connsiteY1777" fmla="*/ 4519841 h 5143582"/>
              <a:gd name="connsiteX1778" fmla="*/ 3072095 w 10430091"/>
              <a:gd name="connsiteY1778" fmla="*/ 4531362 h 5143582"/>
              <a:gd name="connsiteX1779" fmla="*/ 3073392 w 10430091"/>
              <a:gd name="connsiteY1779" fmla="*/ 4551956 h 5143582"/>
              <a:gd name="connsiteX1780" fmla="*/ 3070800 w 10430091"/>
              <a:gd name="connsiteY1780" fmla="*/ 4579607 h 5143582"/>
              <a:gd name="connsiteX1781" fmla="*/ 3037389 w 10430091"/>
              <a:gd name="connsiteY1781" fmla="*/ 4596312 h 5143582"/>
              <a:gd name="connsiteX1782" fmla="*/ 2991161 w 10430091"/>
              <a:gd name="connsiteY1782" fmla="*/ 4584071 h 5143582"/>
              <a:gd name="connsiteX1783" fmla="*/ 2992457 w 10430091"/>
              <a:gd name="connsiteY1783" fmla="*/ 4611001 h 5143582"/>
              <a:gd name="connsiteX1784" fmla="*/ 2996922 w 10430091"/>
              <a:gd name="connsiteY1784" fmla="*/ 4632891 h 5143582"/>
              <a:gd name="connsiteX1785" fmla="*/ 3012907 w 10430091"/>
              <a:gd name="connsiteY1785" fmla="*/ 4640668 h 5143582"/>
              <a:gd name="connsiteX1786" fmla="*/ 3032781 w 10430091"/>
              <a:gd name="connsiteY1786" fmla="*/ 4635483 h 5143582"/>
              <a:gd name="connsiteX1787" fmla="*/ 3021259 w 10430091"/>
              <a:gd name="connsiteY1787" fmla="*/ 4657949 h 5143582"/>
              <a:gd name="connsiteX1788" fmla="*/ 3005274 w 10430091"/>
              <a:gd name="connsiteY1788" fmla="*/ 4648300 h 5143582"/>
              <a:gd name="connsiteX1789" fmla="*/ 3003979 w 10430091"/>
              <a:gd name="connsiteY1789" fmla="*/ 4659821 h 5143582"/>
              <a:gd name="connsiteX1790" fmla="*/ 2996202 w 10430091"/>
              <a:gd name="connsiteY1790" fmla="*/ 4669470 h 5143582"/>
              <a:gd name="connsiteX1791" fmla="*/ 2984681 w 10430091"/>
              <a:gd name="connsiteY1791" fmla="*/ 4698992 h 5143582"/>
              <a:gd name="connsiteX1792" fmla="*/ 2976904 w 10430091"/>
              <a:gd name="connsiteY1792" fmla="*/ 4718866 h 5143582"/>
              <a:gd name="connsiteX1793" fmla="*/ 2969847 w 10430091"/>
              <a:gd name="connsiteY1793" fmla="*/ 4734275 h 5143582"/>
              <a:gd name="connsiteX1794" fmla="*/ 2922323 w 10430091"/>
              <a:gd name="connsiteY1794" fmla="*/ 4761205 h 5143582"/>
              <a:gd name="connsiteX1795" fmla="*/ 2942196 w 10430091"/>
              <a:gd name="connsiteY1795" fmla="*/ 4805561 h 5143582"/>
              <a:gd name="connsiteX1796" fmla="*/ 2971143 w 10430091"/>
              <a:gd name="connsiteY1796" fmla="*/ 4813338 h 5143582"/>
              <a:gd name="connsiteX1797" fmla="*/ 2965960 w 10430091"/>
              <a:gd name="connsiteY1797" fmla="*/ 4841564 h 5143582"/>
              <a:gd name="connsiteX1798" fmla="*/ 2931971 w 10430091"/>
              <a:gd name="connsiteY1798" fmla="*/ 4869791 h 5143582"/>
              <a:gd name="connsiteX1799" fmla="*/ 2911379 w 10430091"/>
              <a:gd name="connsiteY1799" fmla="*/ 4901905 h 5143582"/>
              <a:gd name="connsiteX1800" fmla="*/ 2893376 w 10430091"/>
              <a:gd name="connsiteY1800" fmla="*/ 4922499 h 5143582"/>
              <a:gd name="connsiteX1801" fmla="*/ 2877968 w 10430091"/>
              <a:gd name="connsiteY1801" fmla="*/ 4934020 h 5143582"/>
              <a:gd name="connsiteX1802" fmla="*/ 2872207 w 10430091"/>
              <a:gd name="connsiteY1802" fmla="*/ 4960950 h 5143582"/>
              <a:gd name="connsiteX1803" fmla="*/ 2875375 w 10430091"/>
              <a:gd name="connsiteY1803" fmla="*/ 4982840 h 5143582"/>
              <a:gd name="connsiteX1804" fmla="*/ 2890784 w 10430091"/>
              <a:gd name="connsiteY1804" fmla="*/ 5009770 h 5143582"/>
              <a:gd name="connsiteX1805" fmla="*/ 2863279 w 10430091"/>
              <a:gd name="connsiteY1805" fmla="*/ 5006170 h 5143582"/>
              <a:gd name="connsiteX1806" fmla="*/ 2862827 w 10430091"/>
              <a:gd name="connsiteY1806" fmla="*/ 5005907 h 5143582"/>
              <a:gd name="connsiteX1807" fmla="*/ 2859534 w 10430091"/>
              <a:gd name="connsiteY1807" fmla="*/ 5010203 h 5143582"/>
              <a:gd name="connsiteX1808" fmla="*/ 2883296 w 10430091"/>
              <a:gd name="connsiteY1808" fmla="*/ 5021147 h 5143582"/>
              <a:gd name="connsiteX1809" fmla="*/ 2885311 w 10430091"/>
              <a:gd name="connsiteY1809" fmla="*/ 5021579 h 5143582"/>
              <a:gd name="connsiteX1810" fmla="*/ 2885456 w 10430091"/>
              <a:gd name="connsiteY1810" fmla="*/ 5116915 h 5143582"/>
              <a:gd name="connsiteX1811" fmla="*/ 2934276 w 10430091"/>
              <a:gd name="connsiteY1811" fmla="*/ 5119508 h 5143582"/>
              <a:gd name="connsiteX1812" fmla="*/ 2929524 w 10430091"/>
              <a:gd name="connsiteY1812" fmla="*/ 5121380 h 5143582"/>
              <a:gd name="connsiteX1813" fmla="*/ 2910226 w 10430091"/>
              <a:gd name="connsiteY1813" fmla="*/ 5123972 h 5143582"/>
              <a:gd name="connsiteX1814" fmla="*/ 2893520 w 10430091"/>
              <a:gd name="connsiteY1814" fmla="*/ 5123972 h 5143582"/>
              <a:gd name="connsiteX1815" fmla="*/ 2897409 w 10430091"/>
              <a:gd name="connsiteY1815" fmla="*/ 5143269 h 5143582"/>
              <a:gd name="connsiteX1816" fmla="*/ 2867166 w 10430091"/>
              <a:gd name="connsiteY1816" fmla="*/ 5121380 h 5143582"/>
              <a:gd name="connsiteX1817" fmla="*/ 2856941 w 10430091"/>
              <a:gd name="connsiteY1817" fmla="*/ 5131605 h 5143582"/>
              <a:gd name="connsiteX1818" fmla="*/ 2836348 w 10430091"/>
              <a:gd name="connsiteY1818" fmla="*/ 5104674 h 5143582"/>
              <a:gd name="connsiteX1819" fmla="*/ 2826122 w 10430091"/>
              <a:gd name="connsiteY1819" fmla="*/ 5127140 h 5143582"/>
              <a:gd name="connsiteX1820" fmla="*/ 2811290 w 10430091"/>
              <a:gd name="connsiteY1820" fmla="*/ 5101506 h 5143582"/>
              <a:gd name="connsiteX1821" fmla="*/ 2790120 w 10430091"/>
              <a:gd name="connsiteY1821" fmla="*/ 5097042 h 5143582"/>
              <a:gd name="connsiteX1822" fmla="*/ 2804809 w 10430091"/>
              <a:gd name="connsiteY1822" fmla="*/ 5085521 h 5143582"/>
              <a:gd name="connsiteX1823" fmla="*/ 2812586 w 10430091"/>
              <a:gd name="connsiteY1823" fmla="*/ 5074576 h 5143582"/>
              <a:gd name="connsiteX1824" fmla="*/ 2826699 w 10430091"/>
              <a:gd name="connsiteY1824" fmla="*/ 5079760 h 5143582"/>
              <a:gd name="connsiteX1825" fmla="*/ 2832459 w 10430091"/>
              <a:gd name="connsiteY1825" fmla="*/ 5061759 h 5143582"/>
              <a:gd name="connsiteX1826" fmla="*/ 2844701 w 10430091"/>
              <a:gd name="connsiteY1826" fmla="*/ 5085521 h 5143582"/>
              <a:gd name="connsiteX1827" fmla="*/ 2843405 w 10430091"/>
              <a:gd name="connsiteY1827" fmla="*/ 5064927 h 5143582"/>
              <a:gd name="connsiteX1828" fmla="*/ 2859389 w 10430091"/>
              <a:gd name="connsiteY1828" fmla="*/ 5052110 h 5143582"/>
              <a:gd name="connsiteX1829" fmla="*/ 2833036 w 10430091"/>
              <a:gd name="connsiteY1829" fmla="*/ 5050814 h 5143582"/>
              <a:gd name="connsiteX1830" fmla="*/ 2837500 w 10430091"/>
              <a:gd name="connsiteY1830" fmla="*/ 5034109 h 5143582"/>
              <a:gd name="connsiteX1831" fmla="*/ 2841388 w 10430091"/>
              <a:gd name="connsiteY1831" fmla="*/ 5019995 h 5143582"/>
              <a:gd name="connsiteX1832" fmla="*/ 2815754 w 10430091"/>
              <a:gd name="connsiteY1832" fmla="*/ 5047646 h 5143582"/>
              <a:gd name="connsiteX1833" fmla="*/ 2793287 w 10430091"/>
              <a:gd name="connsiteY1833" fmla="*/ 5068239 h 5143582"/>
              <a:gd name="connsiteX1834" fmla="*/ 2781767 w 10430091"/>
              <a:gd name="connsiteY1834" fmla="*/ 5076592 h 5143582"/>
              <a:gd name="connsiteX1835" fmla="*/ 2786952 w 10430091"/>
              <a:gd name="connsiteY1835" fmla="*/ 5086241 h 5143582"/>
              <a:gd name="connsiteX1836" fmla="*/ 2768374 w 10430091"/>
              <a:gd name="connsiteY1836" fmla="*/ 5078464 h 5143582"/>
              <a:gd name="connsiteX1837" fmla="*/ 2743316 w 10430091"/>
              <a:gd name="connsiteY1837" fmla="*/ 5072704 h 5143582"/>
              <a:gd name="connsiteX1838" fmla="*/ 2740148 w 10430091"/>
              <a:gd name="connsiteY1838" fmla="*/ 5053406 h 5143582"/>
              <a:gd name="connsiteX1839" fmla="*/ 2770966 w 10430091"/>
              <a:gd name="connsiteY1839" fmla="*/ 5057294 h 5143582"/>
              <a:gd name="connsiteX1840" fmla="*/ 2785800 w 10430091"/>
              <a:gd name="connsiteY1840" fmla="*/ 5043181 h 5143582"/>
              <a:gd name="connsiteX1841" fmla="*/ 2807689 w 10430091"/>
              <a:gd name="connsiteY1841" fmla="*/ 5030940 h 5143582"/>
              <a:gd name="connsiteX1842" fmla="*/ 2774998 w 10430091"/>
              <a:gd name="connsiteY1842" fmla="*/ 5037421 h 5143582"/>
              <a:gd name="connsiteX1843" fmla="*/ 2748644 w 10430091"/>
              <a:gd name="connsiteY1843" fmla="*/ 5048366 h 5143582"/>
              <a:gd name="connsiteX1844" fmla="*/ 2748068 w 10430091"/>
              <a:gd name="connsiteY1844" fmla="*/ 5036845 h 5143582"/>
              <a:gd name="connsiteX1845" fmla="*/ 2764053 w 10430091"/>
              <a:gd name="connsiteY1845" fmla="*/ 5026620 h 5143582"/>
              <a:gd name="connsiteX1846" fmla="*/ 2782054 w 10430091"/>
              <a:gd name="connsiteY1846" fmla="*/ 5023451 h 5143582"/>
              <a:gd name="connsiteX1847" fmla="*/ 2800056 w 10430091"/>
              <a:gd name="connsiteY1847" fmla="*/ 5017691 h 5143582"/>
              <a:gd name="connsiteX1848" fmla="*/ 2755701 w 10430091"/>
              <a:gd name="connsiteY1848" fmla="*/ 5015099 h 5143582"/>
              <a:gd name="connsiteX1849" fmla="*/ 2734530 w 10430091"/>
              <a:gd name="connsiteY1849" fmla="*/ 5022155 h 5143582"/>
              <a:gd name="connsiteX1850" fmla="*/ 2742884 w 10430091"/>
              <a:gd name="connsiteY1850" fmla="*/ 5004874 h 5143582"/>
              <a:gd name="connsiteX1851" fmla="*/ 2768518 w 10430091"/>
              <a:gd name="connsiteY1851" fmla="*/ 4994649 h 5143582"/>
              <a:gd name="connsiteX1852" fmla="*/ 2749941 w 10430091"/>
              <a:gd name="connsiteY1852" fmla="*/ 4988169 h 5143582"/>
              <a:gd name="connsiteX1853" fmla="*/ 2740291 w 10430091"/>
              <a:gd name="connsiteY1853" fmla="*/ 4991337 h 5143582"/>
              <a:gd name="connsiteX1854" fmla="*/ 2723010 w 10430091"/>
              <a:gd name="connsiteY1854" fmla="*/ 4989465 h 5143582"/>
              <a:gd name="connsiteX1855" fmla="*/ 2736546 w 10430091"/>
              <a:gd name="connsiteY1855" fmla="*/ 4975928 h 5143582"/>
              <a:gd name="connsiteX1856" fmla="*/ 2730787 w 10430091"/>
              <a:gd name="connsiteY1856" fmla="*/ 4966279 h 5143582"/>
              <a:gd name="connsiteX1857" fmla="*/ 2715953 w 10430091"/>
              <a:gd name="connsiteY1857" fmla="*/ 4965703 h 5143582"/>
              <a:gd name="connsiteX1858" fmla="*/ 2700543 w 10430091"/>
              <a:gd name="connsiteY1858" fmla="*/ 4970167 h 5143582"/>
              <a:gd name="connsiteX1859" fmla="*/ 2701121 w 10430091"/>
              <a:gd name="connsiteY1859" fmla="*/ 4952886 h 5143582"/>
              <a:gd name="connsiteX1860" fmla="*/ 2710769 w 10430091"/>
              <a:gd name="connsiteY1860" fmla="*/ 4945109 h 5143582"/>
              <a:gd name="connsiteX1861" fmla="*/ 2718401 w 10430091"/>
              <a:gd name="connsiteY1861" fmla="*/ 4934164 h 5143582"/>
              <a:gd name="connsiteX1862" fmla="*/ 2722865 w 10430091"/>
              <a:gd name="connsiteY1862" fmla="*/ 4912274 h 5143582"/>
              <a:gd name="connsiteX1863" fmla="*/ 2726754 w 10430091"/>
              <a:gd name="connsiteY1863" fmla="*/ 4891681 h 5143582"/>
              <a:gd name="connsiteX1864" fmla="*/ 2714513 w 10430091"/>
              <a:gd name="connsiteY1864" fmla="*/ 4905218 h 5143582"/>
              <a:gd name="connsiteX1865" fmla="*/ 2705584 w 10430091"/>
              <a:gd name="connsiteY1865" fmla="*/ 4916738 h 5143582"/>
              <a:gd name="connsiteX1866" fmla="*/ 2698527 w 10430091"/>
              <a:gd name="connsiteY1866" fmla="*/ 4907810 h 5143582"/>
              <a:gd name="connsiteX1867" fmla="*/ 2692049 w 10430091"/>
              <a:gd name="connsiteY1867" fmla="*/ 4895569 h 5143582"/>
              <a:gd name="connsiteX1868" fmla="*/ 2707456 w 10430091"/>
              <a:gd name="connsiteY1868" fmla="*/ 4878287 h 5143582"/>
              <a:gd name="connsiteX1869" fmla="*/ 2722290 w 10430091"/>
              <a:gd name="connsiteY1869" fmla="*/ 4866046 h 5143582"/>
              <a:gd name="connsiteX1870" fmla="*/ 2710048 w 10430091"/>
              <a:gd name="connsiteY1870" fmla="*/ 4864750 h 5143582"/>
              <a:gd name="connsiteX1871" fmla="*/ 2695937 w 10430091"/>
              <a:gd name="connsiteY1871" fmla="*/ 4873679 h 5143582"/>
              <a:gd name="connsiteX1872" fmla="*/ 2684990 w 10430091"/>
              <a:gd name="connsiteY1872" fmla="*/ 4860862 h 5143582"/>
              <a:gd name="connsiteX1873" fmla="*/ 2704289 w 10430091"/>
              <a:gd name="connsiteY1873" fmla="*/ 4844732 h 5143582"/>
              <a:gd name="connsiteX1874" fmla="*/ 2721570 w 10430091"/>
              <a:gd name="connsiteY1874" fmla="*/ 4843436 h 5143582"/>
              <a:gd name="connsiteX1875" fmla="*/ 2740868 w 10430091"/>
              <a:gd name="connsiteY1875" fmla="*/ 4847901 h 5143582"/>
              <a:gd name="connsiteX1876" fmla="*/ 2740291 w 10430091"/>
              <a:gd name="connsiteY1876" fmla="*/ 4836380 h 5143582"/>
              <a:gd name="connsiteX1877" fmla="*/ 2713362 w 10430091"/>
              <a:gd name="connsiteY1877" fmla="*/ 4833788 h 5143582"/>
              <a:gd name="connsiteX1878" fmla="*/ 2722290 w 10430091"/>
              <a:gd name="connsiteY1878" fmla="*/ 4815786 h 5143582"/>
              <a:gd name="connsiteX1879" fmla="*/ 2719698 w 10430091"/>
              <a:gd name="connsiteY1879" fmla="*/ 4800953 h 5143582"/>
              <a:gd name="connsiteX1880" fmla="*/ 2702992 w 10430091"/>
              <a:gd name="connsiteY1880" fmla="*/ 4799081 h 5143582"/>
              <a:gd name="connsiteX1881" fmla="*/ 2689455 w 10430091"/>
              <a:gd name="connsiteY1881" fmla="*/ 4799081 h 5143582"/>
              <a:gd name="connsiteX1882" fmla="*/ 2682399 w 10430091"/>
              <a:gd name="connsiteY1882" fmla="*/ 4797785 h 5143582"/>
              <a:gd name="connsiteX1883" fmla="*/ 2700401 w 10430091"/>
              <a:gd name="connsiteY1883" fmla="*/ 4780503 h 5143582"/>
              <a:gd name="connsiteX1884" fmla="*/ 2699104 w 10430091"/>
              <a:gd name="connsiteY1884" fmla="*/ 4766390 h 5143582"/>
              <a:gd name="connsiteX1885" fmla="*/ 2715809 w 10430091"/>
              <a:gd name="connsiteY1885" fmla="*/ 4754149 h 5143582"/>
              <a:gd name="connsiteX1886" fmla="*/ 2731218 w 10430091"/>
              <a:gd name="connsiteY1886" fmla="*/ 4747092 h 5143582"/>
              <a:gd name="connsiteX1887" fmla="*/ 2721570 w 10430091"/>
              <a:gd name="connsiteY1887" fmla="*/ 4723907 h 5143582"/>
              <a:gd name="connsiteX1888" fmla="*/ 2736978 w 10430091"/>
              <a:gd name="connsiteY1888" fmla="*/ 4745076 h 5143582"/>
              <a:gd name="connsiteX1889" fmla="*/ 2724162 w 10430091"/>
              <a:gd name="connsiteY1889" fmla="*/ 4764374 h 5143582"/>
              <a:gd name="connsiteX1890" fmla="*/ 2742740 w 10430091"/>
              <a:gd name="connsiteY1890" fmla="*/ 4772151 h 5143582"/>
              <a:gd name="connsiteX1891" fmla="*/ 2740148 w 10430091"/>
              <a:gd name="connsiteY1891" fmla="*/ 4752853 h 5143582"/>
              <a:gd name="connsiteX1892" fmla="*/ 2754980 w 10430091"/>
              <a:gd name="connsiteY1892" fmla="*/ 4744500 h 5143582"/>
              <a:gd name="connsiteX1893" fmla="*/ 2753686 w 10430091"/>
              <a:gd name="connsiteY1893" fmla="*/ 4727219 h 5143582"/>
              <a:gd name="connsiteX1894" fmla="*/ 2754261 w 10430091"/>
              <a:gd name="connsiteY1894" fmla="*/ 4714978 h 5143582"/>
              <a:gd name="connsiteX1895" fmla="*/ 2752965 w 10430091"/>
              <a:gd name="connsiteY1895" fmla="*/ 4700865 h 5143582"/>
              <a:gd name="connsiteX1896" fmla="*/ 2758149 w 10430091"/>
              <a:gd name="connsiteY1896" fmla="*/ 4682287 h 5143582"/>
              <a:gd name="connsiteX1897" fmla="*/ 2765206 w 10430091"/>
              <a:gd name="connsiteY1897" fmla="*/ 4659101 h 5143582"/>
              <a:gd name="connsiteX1898" fmla="*/ 2767798 w 10430091"/>
              <a:gd name="connsiteY1898" fmla="*/ 4634763 h 5143582"/>
              <a:gd name="connsiteX1899" fmla="*/ 2765926 w 10430091"/>
              <a:gd name="connsiteY1899" fmla="*/ 4621946 h 5143582"/>
              <a:gd name="connsiteX1900" fmla="*/ 2758149 w 10430091"/>
              <a:gd name="connsiteY1900" fmla="*/ 4611001 h 5143582"/>
              <a:gd name="connsiteX1901" fmla="*/ 2747203 w 10430091"/>
              <a:gd name="connsiteY1901" fmla="*/ 4621946 h 5143582"/>
              <a:gd name="connsiteX1902" fmla="*/ 2734387 w 10430091"/>
              <a:gd name="connsiteY1902" fmla="*/ 4673934 h 5143582"/>
              <a:gd name="connsiteX1903" fmla="*/ 2720850 w 10430091"/>
              <a:gd name="connsiteY1903" fmla="*/ 4654637 h 5143582"/>
              <a:gd name="connsiteX1904" fmla="*/ 2733090 w 10430091"/>
              <a:gd name="connsiteY1904" fmla="*/ 4623242 h 5143582"/>
              <a:gd name="connsiteX1905" fmla="*/ 2735683 w 10430091"/>
              <a:gd name="connsiteY1905" fmla="*/ 4605817 h 5143582"/>
              <a:gd name="connsiteX1906" fmla="*/ 2739571 w 10430091"/>
              <a:gd name="connsiteY1906" fmla="*/ 4571830 h 5143582"/>
              <a:gd name="connsiteX1907" fmla="*/ 2748500 w 10430091"/>
              <a:gd name="connsiteY1907" fmla="*/ 4547492 h 5143582"/>
              <a:gd name="connsiteX1908" fmla="*/ 2747203 w 10430091"/>
              <a:gd name="connsiteY1908" fmla="*/ 4517969 h 5143582"/>
              <a:gd name="connsiteX1909" fmla="*/ 2743316 w 10430091"/>
              <a:gd name="connsiteY1909" fmla="*/ 4481390 h 5143582"/>
              <a:gd name="connsiteX1910" fmla="*/ 2747203 w 10430091"/>
              <a:gd name="connsiteY1910" fmla="*/ 4460221 h 5143582"/>
              <a:gd name="connsiteX1911" fmla="*/ 2760741 w 10430091"/>
              <a:gd name="connsiteY1911" fmla="*/ 4437035 h 5143582"/>
              <a:gd name="connsiteX1912" fmla="*/ 2783207 w 10430091"/>
              <a:gd name="connsiteY1912" fmla="*/ 4375397 h 5143582"/>
              <a:gd name="connsiteX1913" fmla="*/ 2793432 w 10430091"/>
              <a:gd name="connsiteY1913" fmla="*/ 4339394 h 5143582"/>
              <a:gd name="connsiteX1914" fmla="*/ 2799913 w 10430091"/>
              <a:gd name="connsiteY1914" fmla="*/ 4319521 h 5143582"/>
              <a:gd name="connsiteX1915" fmla="*/ 2799913 w 10430091"/>
              <a:gd name="connsiteY1915" fmla="*/ 4256012 h 5143582"/>
              <a:gd name="connsiteX1916" fmla="*/ 2810858 w 10430091"/>
              <a:gd name="connsiteY1916" fmla="*/ 4224473 h 5143582"/>
              <a:gd name="connsiteX1917" fmla="*/ 2799913 w 10430091"/>
              <a:gd name="connsiteY1917" fmla="*/ 4189766 h 5143582"/>
              <a:gd name="connsiteX1918" fmla="*/ 2812730 w 10430091"/>
              <a:gd name="connsiteY1918" fmla="*/ 4164707 h 5143582"/>
              <a:gd name="connsiteX1919" fmla="*/ 2820362 w 10430091"/>
              <a:gd name="connsiteY1919" fmla="*/ 4134465 h 5143582"/>
              <a:gd name="connsiteX1920" fmla="*/ 2833180 w 10430091"/>
              <a:gd name="connsiteY1920" fmla="*/ 4068363 h 5143582"/>
              <a:gd name="connsiteX1921" fmla="*/ 2836348 w 10430091"/>
              <a:gd name="connsiteY1921" fmla="*/ 4029912 h 5143582"/>
              <a:gd name="connsiteX1922" fmla="*/ 2832459 w 10430091"/>
              <a:gd name="connsiteY1922" fmla="*/ 4013206 h 5143582"/>
              <a:gd name="connsiteX1923" fmla="*/ 2843981 w 10430091"/>
              <a:gd name="connsiteY1923" fmla="*/ 3969571 h 5143582"/>
              <a:gd name="connsiteX1924" fmla="*/ 2842108 w 10430091"/>
              <a:gd name="connsiteY1924" fmla="*/ 3895116 h 5143582"/>
              <a:gd name="connsiteX1925" fmla="*/ 2841820 w 10430091"/>
              <a:gd name="connsiteY1925" fmla="*/ 3869050 h 5143582"/>
              <a:gd name="connsiteX1926" fmla="*/ 2842060 w 10430091"/>
              <a:gd name="connsiteY1926" fmla="*/ 3868876 h 5143582"/>
              <a:gd name="connsiteX1927" fmla="*/ 2840525 w 10430091"/>
              <a:gd name="connsiteY1927" fmla="*/ 3863578 h 5143582"/>
              <a:gd name="connsiteX1928" fmla="*/ 2805818 w 10430091"/>
              <a:gd name="connsiteY1928" fmla="*/ 3837223 h 5143582"/>
              <a:gd name="connsiteX1929" fmla="*/ 2722291 w 10430091"/>
              <a:gd name="connsiteY1929" fmla="*/ 3785811 h 5143582"/>
              <a:gd name="connsiteX1930" fmla="*/ 2676639 w 10430091"/>
              <a:gd name="connsiteY1930" fmla="*/ 3753697 h 5143582"/>
              <a:gd name="connsiteX1931" fmla="*/ 2665694 w 10430091"/>
              <a:gd name="connsiteY1931" fmla="*/ 3727342 h 5143582"/>
              <a:gd name="connsiteX1932" fmla="*/ 2648413 w 10430091"/>
              <a:gd name="connsiteY1932" fmla="*/ 3690043 h 5143582"/>
              <a:gd name="connsiteX1933" fmla="*/ 2603480 w 10430091"/>
              <a:gd name="connsiteY1933" fmla="*/ 3604644 h 5143582"/>
              <a:gd name="connsiteX1934" fmla="*/ 2582887 w 10430091"/>
              <a:gd name="connsiteY1934" fmla="*/ 3560288 h 5143582"/>
              <a:gd name="connsiteX1935" fmla="*/ 2553940 w 10430091"/>
              <a:gd name="connsiteY1935" fmla="*/ 3520541 h 5143582"/>
              <a:gd name="connsiteX1936" fmla="*/ 2522545 w 10430091"/>
              <a:gd name="connsiteY1936" fmla="*/ 3495483 h 5143582"/>
              <a:gd name="connsiteX1937" fmla="*/ 2531474 w 10430091"/>
              <a:gd name="connsiteY1937" fmla="*/ 3487850 h 5143582"/>
              <a:gd name="connsiteX1938" fmla="*/ 2520529 w 10430091"/>
              <a:gd name="connsiteY1938" fmla="*/ 3448103 h 5143582"/>
              <a:gd name="connsiteX1939" fmla="*/ 2544435 w 10430091"/>
              <a:gd name="connsiteY1939" fmla="*/ 3422757 h 5143582"/>
              <a:gd name="connsiteX1940" fmla="*/ 2550051 w 10430091"/>
              <a:gd name="connsiteY1940" fmla="*/ 3437590 h 5143582"/>
              <a:gd name="connsiteX1941" fmla="*/ 2550051 w 10430091"/>
              <a:gd name="connsiteY1941" fmla="*/ 3452279 h 5143582"/>
              <a:gd name="connsiteX1942" fmla="*/ 2556106 w 10430091"/>
              <a:gd name="connsiteY1942" fmla="*/ 3455209 h 5143582"/>
              <a:gd name="connsiteX1943" fmla="*/ 2556220 w 10430091"/>
              <a:gd name="connsiteY1943" fmla="*/ 3455195 h 5143582"/>
              <a:gd name="connsiteX1944" fmla="*/ 2550196 w 10430091"/>
              <a:gd name="connsiteY1944" fmla="*/ 3452280 h 5143582"/>
              <a:gd name="connsiteX1945" fmla="*/ 2550196 w 10430091"/>
              <a:gd name="connsiteY1945" fmla="*/ 3437591 h 5143582"/>
              <a:gd name="connsiteX1946" fmla="*/ 2544579 w 10430091"/>
              <a:gd name="connsiteY1946" fmla="*/ 3422758 h 5143582"/>
              <a:gd name="connsiteX1947" fmla="*/ 2546883 w 10430091"/>
              <a:gd name="connsiteY1947" fmla="*/ 3422326 h 5143582"/>
              <a:gd name="connsiteX1948" fmla="*/ 2559700 w 10430091"/>
              <a:gd name="connsiteY1948" fmla="*/ 3404324 h 5143582"/>
              <a:gd name="connsiteX1949" fmla="*/ 2545587 w 10430091"/>
              <a:gd name="connsiteY1949" fmla="*/ 3401156 h 5143582"/>
              <a:gd name="connsiteX1950" fmla="*/ 2528882 w 10430091"/>
              <a:gd name="connsiteY1950" fmla="*/ 3386322 h 5143582"/>
              <a:gd name="connsiteX1951" fmla="*/ 2530754 w 10430091"/>
              <a:gd name="connsiteY1951" fmla="*/ 3367024 h 5143582"/>
              <a:gd name="connsiteX1952" fmla="*/ 2537235 w 10430091"/>
              <a:gd name="connsiteY1952" fmla="*/ 3347151 h 5143582"/>
              <a:gd name="connsiteX1953" fmla="*/ 2545011 w 10430091"/>
              <a:gd name="connsiteY1953" fmla="*/ 3331741 h 5143582"/>
              <a:gd name="connsiteX1954" fmla="*/ 2557828 w 10430091"/>
              <a:gd name="connsiteY1954" fmla="*/ 3314460 h 5143582"/>
              <a:gd name="connsiteX1955" fmla="*/ 2567478 w 10430091"/>
              <a:gd name="connsiteY1955" fmla="*/ 3293290 h 5143582"/>
              <a:gd name="connsiteX1956" fmla="*/ 2587352 w 10430091"/>
              <a:gd name="connsiteY1956" fmla="*/ 3283065 h 5143582"/>
              <a:gd name="connsiteX1957" fmla="*/ 2587352 w 10430091"/>
              <a:gd name="connsiteY1957" fmla="*/ 3279518 h 5143582"/>
              <a:gd name="connsiteX1958" fmla="*/ 2587063 w 10430091"/>
              <a:gd name="connsiteY1958" fmla="*/ 3279323 h 5143582"/>
              <a:gd name="connsiteX1959" fmla="*/ 2592823 w 10430091"/>
              <a:gd name="connsiteY1959" fmla="*/ 3267226 h 5143582"/>
              <a:gd name="connsiteX1960" fmla="*/ 2607658 w 10430091"/>
              <a:gd name="connsiteY1960" fmla="*/ 3248647 h 5143582"/>
              <a:gd name="connsiteX1961" fmla="*/ 2631419 w 10430091"/>
              <a:gd name="connsiteY1961" fmla="*/ 3229350 h 5143582"/>
              <a:gd name="connsiteX1962" fmla="*/ 2637899 w 10430091"/>
              <a:gd name="connsiteY1962" fmla="*/ 3204291 h 5143582"/>
              <a:gd name="connsiteX1963" fmla="*/ 2632716 w 10430091"/>
              <a:gd name="connsiteY1963" fmla="*/ 3159360 h 5143582"/>
              <a:gd name="connsiteX1964" fmla="*/ 2632716 w 10430091"/>
              <a:gd name="connsiteY1964" fmla="*/ 3143374 h 5143582"/>
              <a:gd name="connsiteX1965" fmla="*/ 2626955 w 10430091"/>
              <a:gd name="connsiteY1965" fmla="*/ 3120909 h 5143582"/>
              <a:gd name="connsiteX1966" fmla="*/ 2617738 w 10430091"/>
              <a:gd name="connsiteY1966" fmla="*/ 3111836 h 5143582"/>
              <a:gd name="connsiteX1967" fmla="*/ 2637324 w 10430091"/>
              <a:gd name="connsiteY1967" fmla="*/ 3092826 h 5143582"/>
              <a:gd name="connsiteX1968" fmla="*/ 2641356 w 10430091"/>
              <a:gd name="connsiteY1968" fmla="*/ 3083753 h 5143582"/>
              <a:gd name="connsiteX1969" fmla="*/ 2647693 w 10430091"/>
              <a:gd name="connsiteY1969" fmla="*/ 3082313 h 5143582"/>
              <a:gd name="connsiteX1970" fmla="*/ 2676639 w 10430091"/>
              <a:gd name="connsiteY1970" fmla="*/ 3048903 h 5143582"/>
              <a:gd name="connsiteX1971" fmla="*/ 2686864 w 10430091"/>
              <a:gd name="connsiteY1971" fmla="*/ 3021252 h 5143582"/>
              <a:gd name="connsiteX1972" fmla="*/ 2713795 w 10430091"/>
              <a:gd name="connsiteY1972" fmla="*/ 2996194 h 5143582"/>
              <a:gd name="connsiteX1973" fmla="*/ 2727332 w 10430091"/>
              <a:gd name="connsiteY1973" fmla="*/ 2998066 h 5143582"/>
              <a:gd name="connsiteX1974" fmla="*/ 2753686 w 10430091"/>
              <a:gd name="connsiteY1974" fmla="*/ 2989714 h 5143582"/>
              <a:gd name="connsiteX1975" fmla="*/ 2778744 w 10430091"/>
              <a:gd name="connsiteY1975" fmla="*/ 2974880 h 5143582"/>
              <a:gd name="connsiteX1976" fmla="*/ 2803047 w 10430091"/>
              <a:gd name="connsiteY1976" fmla="*/ 2958638 h 5143582"/>
              <a:gd name="connsiteX1977" fmla="*/ 4982549 w 10430091"/>
              <a:gd name="connsiteY1977" fmla="*/ 2957600 h 5143582"/>
              <a:gd name="connsiteX1978" fmla="*/ 4972181 w 10430091"/>
              <a:gd name="connsiteY1978" fmla="*/ 2970993 h 5143582"/>
              <a:gd name="connsiteX1979" fmla="*/ 4972180 w 10430091"/>
              <a:gd name="connsiteY1979" fmla="*/ 2970992 h 5143582"/>
              <a:gd name="connsiteX1980" fmla="*/ 4972180 w 10430091"/>
              <a:gd name="connsiteY1980" fmla="*/ 2971279 h 5143582"/>
              <a:gd name="connsiteX1981" fmla="*/ 4964403 w 10430091"/>
              <a:gd name="connsiteY1981" fmla="*/ 2982368 h 5143582"/>
              <a:gd name="connsiteX1982" fmla="*/ 4940497 w 10430091"/>
              <a:gd name="connsiteY1982" fmla="*/ 2987553 h 5143582"/>
              <a:gd name="connsiteX1983" fmla="*/ 4924224 w 10430091"/>
              <a:gd name="connsiteY1983" fmla="*/ 2998642 h 5143582"/>
              <a:gd name="connsiteX1984" fmla="*/ 4914467 w 10430091"/>
              <a:gd name="connsiteY1984" fmla="*/ 2998024 h 5143582"/>
              <a:gd name="connsiteX1985" fmla="*/ 4919759 w 10430091"/>
              <a:gd name="connsiteY1985" fmla="*/ 2998930 h 5143582"/>
              <a:gd name="connsiteX1986" fmla="*/ 4923990 w 10430091"/>
              <a:gd name="connsiteY1986" fmla="*/ 3018624 h 5143582"/>
              <a:gd name="connsiteX1987" fmla="*/ 4924106 w 10430091"/>
              <a:gd name="connsiteY1987" fmla="*/ 3018698 h 5143582"/>
              <a:gd name="connsiteX1988" fmla="*/ 4921324 w 10430091"/>
              <a:gd name="connsiteY1988" fmla="*/ 3011971 h 5143582"/>
              <a:gd name="connsiteX1989" fmla="*/ 4919904 w 10430091"/>
              <a:gd name="connsiteY1989" fmla="*/ 2999073 h 5143582"/>
              <a:gd name="connsiteX1990" fmla="*/ 4924512 w 10430091"/>
              <a:gd name="connsiteY1990" fmla="*/ 2998785 h 5143582"/>
              <a:gd name="connsiteX1991" fmla="*/ 4940785 w 10430091"/>
              <a:gd name="connsiteY1991" fmla="*/ 2987697 h 5143582"/>
              <a:gd name="connsiteX1992" fmla="*/ 4964692 w 10430091"/>
              <a:gd name="connsiteY1992" fmla="*/ 2982512 h 5143582"/>
              <a:gd name="connsiteX1993" fmla="*/ 4972468 w 10430091"/>
              <a:gd name="connsiteY1993" fmla="*/ 2971423 h 5143582"/>
              <a:gd name="connsiteX1994" fmla="*/ 4973693 w 10430091"/>
              <a:gd name="connsiteY1994" fmla="*/ 2961018 h 5143582"/>
              <a:gd name="connsiteX1995" fmla="*/ 4982666 w 10430091"/>
              <a:gd name="connsiteY1995" fmla="*/ 2957752 h 5143582"/>
              <a:gd name="connsiteX1996" fmla="*/ 4629864 w 10430091"/>
              <a:gd name="connsiteY1996" fmla="*/ 2956015 h 5143582"/>
              <a:gd name="connsiteX1997" fmla="*/ 4629842 w 10430091"/>
              <a:gd name="connsiteY1997" fmla="*/ 2956030 h 5143582"/>
              <a:gd name="connsiteX1998" fmla="*/ 4636507 w 10430091"/>
              <a:gd name="connsiteY1998" fmla="*/ 2964709 h 5143582"/>
              <a:gd name="connsiteX1999" fmla="*/ 4640810 w 10430091"/>
              <a:gd name="connsiteY1999" fmla="*/ 2977328 h 5143582"/>
              <a:gd name="connsiteX2000" fmla="*/ 4647866 w 10430091"/>
              <a:gd name="connsiteY2000" fmla="*/ 2985789 h 5143582"/>
              <a:gd name="connsiteX2001" fmla="*/ 4647945 w 10430091"/>
              <a:gd name="connsiteY2001" fmla="*/ 2985856 h 5143582"/>
              <a:gd name="connsiteX2002" fmla="*/ 4640953 w 10430091"/>
              <a:gd name="connsiteY2002" fmla="*/ 2977472 h 5143582"/>
              <a:gd name="connsiteX2003" fmla="*/ 4629864 w 10430091"/>
              <a:gd name="connsiteY2003" fmla="*/ 2956015 h 5143582"/>
              <a:gd name="connsiteX2004" fmla="*/ 4429380 w 10430091"/>
              <a:gd name="connsiteY2004" fmla="*/ 2955978 h 5143582"/>
              <a:gd name="connsiteX2005" fmla="*/ 4432855 w 10430091"/>
              <a:gd name="connsiteY2005" fmla="*/ 2959471 h 5143582"/>
              <a:gd name="connsiteX2006" fmla="*/ 4432857 w 10430091"/>
              <a:gd name="connsiteY2006" fmla="*/ 2959471 h 5143582"/>
              <a:gd name="connsiteX2007" fmla="*/ 4429417 w 10430091"/>
              <a:gd name="connsiteY2007" fmla="*/ 2955979 h 5143582"/>
              <a:gd name="connsiteX2008" fmla="*/ 4498329 w 10430091"/>
              <a:gd name="connsiteY2008" fmla="*/ 2952275 h 5143582"/>
              <a:gd name="connsiteX2009" fmla="*/ 4492823 w 10430091"/>
              <a:gd name="connsiteY2009" fmla="*/ 2961660 h 5143582"/>
              <a:gd name="connsiteX2010" fmla="*/ 4498075 w 10430091"/>
              <a:gd name="connsiteY2010" fmla="*/ 2954754 h 5143582"/>
              <a:gd name="connsiteX2011" fmla="*/ 4508729 w 10430091"/>
              <a:gd name="connsiteY2011" fmla="*/ 2951595 h 5143582"/>
              <a:gd name="connsiteX2012" fmla="*/ 4519262 w 10430091"/>
              <a:gd name="connsiteY2012" fmla="*/ 2957311 h 5143582"/>
              <a:gd name="connsiteX2013" fmla="*/ 4524339 w 10430091"/>
              <a:gd name="connsiteY2013" fmla="*/ 2960328 h 5143582"/>
              <a:gd name="connsiteX2014" fmla="*/ 4524428 w 10430091"/>
              <a:gd name="connsiteY2014" fmla="*/ 2960344 h 5143582"/>
              <a:gd name="connsiteX2015" fmla="*/ 4519550 w 10430091"/>
              <a:gd name="connsiteY2015" fmla="*/ 2957455 h 5143582"/>
              <a:gd name="connsiteX2016" fmla="*/ 4508767 w 10430091"/>
              <a:gd name="connsiteY2016" fmla="*/ 2951605 h 5143582"/>
              <a:gd name="connsiteX2017" fmla="*/ 6440221 w 10430091"/>
              <a:gd name="connsiteY2017" fmla="*/ 2951479 h 5143582"/>
              <a:gd name="connsiteX2018" fmla="*/ 6458529 w 10430091"/>
              <a:gd name="connsiteY2018" fmla="*/ 2954287 h 5143582"/>
              <a:gd name="connsiteX2019" fmla="*/ 6429150 w 10430091"/>
              <a:gd name="connsiteY2019" fmla="*/ 2959904 h 5143582"/>
              <a:gd name="connsiteX2020" fmla="*/ 6440221 w 10430091"/>
              <a:gd name="connsiteY2020" fmla="*/ 2951479 h 5143582"/>
              <a:gd name="connsiteX2021" fmla="*/ 5533055 w 10430091"/>
              <a:gd name="connsiteY2021" fmla="*/ 2951298 h 5143582"/>
              <a:gd name="connsiteX2022" fmla="*/ 5532388 w 10430091"/>
              <a:gd name="connsiteY2022" fmla="*/ 2965665 h 5143582"/>
              <a:gd name="connsiteX2023" fmla="*/ 5532406 w 10430091"/>
              <a:gd name="connsiteY2023" fmla="*/ 2965696 h 5143582"/>
              <a:gd name="connsiteX2024" fmla="*/ 5533071 w 10430091"/>
              <a:gd name="connsiteY2024" fmla="*/ 2951316 h 5143582"/>
              <a:gd name="connsiteX2025" fmla="*/ 4958499 w 10430091"/>
              <a:gd name="connsiteY2025" fmla="*/ 2949687 h 5143582"/>
              <a:gd name="connsiteX2026" fmla="*/ 4958949 w 10430091"/>
              <a:gd name="connsiteY2026" fmla="*/ 2958372 h 5143582"/>
              <a:gd name="connsiteX2027" fmla="*/ 4960371 w 10430091"/>
              <a:gd name="connsiteY2027" fmla="*/ 2965663 h 5143582"/>
              <a:gd name="connsiteX2028" fmla="*/ 4960371 w 10430091"/>
              <a:gd name="connsiteY2028" fmla="*/ 2965663 h 5143582"/>
              <a:gd name="connsiteX2029" fmla="*/ 4959003 w 10430091"/>
              <a:gd name="connsiteY2029" fmla="*/ 2958374 h 5143582"/>
              <a:gd name="connsiteX2030" fmla="*/ 4958444 w 10430091"/>
              <a:gd name="connsiteY2030" fmla="*/ 2949687 h 5143582"/>
              <a:gd name="connsiteX2031" fmla="*/ 4952540 w 10430091"/>
              <a:gd name="connsiteY2031" fmla="*/ 2950561 h 5143582"/>
              <a:gd name="connsiteX2032" fmla="*/ 4943755 w 10430091"/>
              <a:gd name="connsiteY2032" fmla="*/ 2951541 h 5143582"/>
              <a:gd name="connsiteX2033" fmla="*/ 4952540 w 10430091"/>
              <a:gd name="connsiteY2033" fmla="*/ 2950668 h 5143582"/>
              <a:gd name="connsiteX2034" fmla="*/ 4932294 w 10430091"/>
              <a:gd name="connsiteY2034" fmla="*/ 2941445 h 5143582"/>
              <a:gd name="connsiteX2035" fmla="*/ 4937635 w 10430091"/>
              <a:gd name="connsiteY2035" fmla="*/ 2945735 h 5143582"/>
              <a:gd name="connsiteX2036" fmla="*/ 4943665 w 10430091"/>
              <a:gd name="connsiteY2036" fmla="*/ 2951550 h 5143582"/>
              <a:gd name="connsiteX2037" fmla="*/ 4937690 w 10430091"/>
              <a:gd name="connsiteY2037" fmla="*/ 2945737 h 5143582"/>
              <a:gd name="connsiteX2038" fmla="*/ 8349693 w 10430091"/>
              <a:gd name="connsiteY2038" fmla="*/ 2934556 h 5143582"/>
              <a:gd name="connsiteX2039" fmla="*/ 8377056 w 10430091"/>
              <a:gd name="connsiteY2039" fmla="*/ 2965375 h 5143582"/>
              <a:gd name="connsiteX2040" fmla="*/ 8349693 w 10430091"/>
              <a:gd name="connsiteY2040" fmla="*/ 2934556 h 5143582"/>
              <a:gd name="connsiteX2041" fmla="*/ 5299828 w 10430091"/>
              <a:gd name="connsiteY2041" fmla="*/ 2932154 h 5143582"/>
              <a:gd name="connsiteX2042" fmla="*/ 5305235 w 10430091"/>
              <a:gd name="connsiteY2042" fmla="*/ 2936006 h 5143582"/>
              <a:gd name="connsiteX2043" fmla="*/ 5306720 w 10430091"/>
              <a:gd name="connsiteY2043" fmla="*/ 2936141 h 5143582"/>
              <a:gd name="connsiteX2044" fmla="*/ 5324722 w 10430091"/>
              <a:gd name="connsiteY2044" fmla="*/ 2963503 h 5143582"/>
              <a:gd name="connsiteX2045" fmla="*/ 5328178 w 10430091"/>
              <a:gd name="connsiteY2045" fmla="*/ 2989137 h 5143582"/>
              <a:gd name="connsiteX2046" fmla="*/ 5340131 w 10430091"/>
              <a:gd name="connsiteY2046" fmla="*/ 3025140 h 5143582"/>
              <a:gd name="connsiteX2047" fmla="*/ 5339629 w 10430091"/>
              <a:gd name="connsiteY2047" fmla="*/ 3028463 h 5143582"/>
              <a:gd name="connsiteX2048" fmla="*/ 5339753 w 10430091"/>
              <a:gd name="connsiteY2048" fmla="*/ 3028454 h 5143582"/>
              <a:gd name="connsiteX2049" fmla="*/ 5340275 w 10430091"/>
              <a:gd name="connsiteY2049" fmla="*/ 3024998 h 5143582"/>
              <a:gd name="connsiteX2050" fmla="*/ 5328321 w 10430091"/>
              <a:gd name="connsiteY2050" fmla="*/ 2988995 h 5143582"/>
              <a:gd name="connsiteX2051" fmla="*/ 5324865 w 10430091"/>
              <a:gd name="connsiteY2051" fmla="*/ 2963360 h 5143582"/>
              <a:gd name="connsiteX2052" fmla="*/ 5306864 w 10430091"/>
              <a:gd name="connsiteY2052" fmla="*/ 2935998 h 5143582"/>
              <a:gd name="connsiteX2053" fmla="*/ 4493122 w 10430091"/>
              <a:gd name="connsiteY2053" fmla="*/ 2928535 h 5143582"/>
              <a:gd name="connsiteX2054" fmla="*/ 4495646 w 10430091"/>
              <a:gd name="connsiteY2054" fmla="*/ 2929228 h 5143582"/>
              <a:gd name="connsiteX2055" fmla="*/ 4489957 w 10430091"/>
              <a:gd name="connsiteY2055" fmla="*/ 2932108 h 5143582"/>
              <a:gd name="connsiteX2056" fmla="*/ 4478096 w 10430091"/>
              <a:gd name="connsiteY2056" fmla="*/ 2934073 h 5143582"/>
              <a:gd name="connsiteX2057" fmla="*/ 4478219 w 10430091"/>
              <a:gd name="connsiteY2057" fmla="*/ 2934126 h 5143582"/>
              <a:gd name="connsiteX2058" fmla="*/ 4496076 w 10430091"/>
              <a:gd name="connsiteY2058" fmla="*/ 2929229 h 5143582"/>
              <a:gd name="connsiteX2059" fmla="*/ 4493520 w 10430091"/>
              <a:gd name="connsiteY2059" fmla="*/ 2928581 h 5143582"/>
              <a:gd name="connsiteX2060" fmla="*/ 4783813 w 10430091"/>
              <a:gd name="connsiteY2060" fmla="*/ 2925196 h 5143582"/>
              <a:gd name="connsiteX2061" fmla="*/ 4776270 w 10430091"/>
              <a:gd name="connsiteY2061" fmla="*/ 2934233 h 5143582"/>
              <a:gd name="connsiteX2062" fmla="*/ 4775532 w 10430091"/>
              <a:gd name="connsiteY2062" fmla="*/ 2938543 h 5143582"/>
              <a:gd name="connsiteX2063" fmla="*/ 4775506 w 10430091"/>
              <a:gd name="connsiteY2063" fmla="*/ 2938626 h 5143582"/>
              <a:gd name="connsiteX2064" fmla="*/ 4775482 w 10430091"/>
              <a:gd name="connsiteY2064" fmla="*/ 2938834 h 5143582"/>
              <a:gd name="connsiteX2065" fmla="*/ 4774842 w 10430091"/>
              <a:gd name="connsiteY2065" fmla="*/ 2942572 h 5143582"/>
              <a:gd name="connsiteX2066" fmla="*/ 4774452 w 10430091"/>
              <a:gd name="connsiteY2066" fmla="*/ 2946510 h 5143582"/>
              <a:gd name="connsiteX2067" fmla="*/ 4765091 w 10430091"/>
              <a:gd name="connsiteY2067" fmla="*/ 2964511 h 5143582"/>
              <a:gd name="connsiteX2068" fmla="*/ 4741905 w 10430091"/>
              <a:gd name="connsiteY2068" fmla="*/ 2974736 h 5143582"/>
              <a:gd name="connsiteX2069" fmla="*/ 4743633 w 10430091"/>
              <a:gd name="connsiteY2069" fmla="*/ 2993602 h 5143582"/>
              <a:gd name="connsiteX2070" fmla="*/ 4735569 w 10430091"/>
              <a:gd name="connsiteY2070" fmla="*/ 3015924 h 5143582"/>
              <a:gd name="connsiteX2071" fmla="*/ 4727365 w 10430091"/>
              <a:gd name="connsiteY2071" fmla="*/ 3017651 h 5143582"/>
              <a:gd name="connsiteX2072" fmla="*/ 4738384 w 10430091"/>
              <a:gd name="connsiteY2072" fmla="*/ 3017696 h 5143582"/>
              <a:gd name="connsiteX2073" fmla="*/ 4735712 w 10430091"/>
              <a:gd name="connsiteY2073" fmla="*/ 3015923 h 5143582"/>
              <a:gd name="connsiteX2074" fmla="*/ 4743777 w 10430091"/>
              <a:gd name="connsiteY2074" fmla="*/ 2993601 h 5143582"/>
              <a:gd name="connsiteX2075" fmla="*/ 4742049 w 10430091"/>
              <a:gd name="connsiteY2075" fmla="*/ 2974735 h 5143582"/>
              <a:gd name="connsiteX2076" fmla="*/ 4765234 w 10430091"/>
              <a:gd name="connsiteY2076" fmla="*/ 2964511 h 5143582"/>
              <a:gd name="connsiteX2077" fmla="*/ 4774595 w 10430091"/>
              <a:gd name="connsiteY2077" fmla="*/ 2946509 h 5143582"/>
              <a:gd name="connsiteX2078" fmla="*/ 4775482 w 10430091"/>
              <a:gd name="connsiteY2078" fmla="*/ 2938834 h 5143582"/>
              <a:gd name="connsiteX2079" fmla="*/ 4775532 w 10430091"/>
              <a:gd name="connsiteY2079" fmla="*/ 2938543 h 5143582"/>
              <a:gd name="connsiteX2080" fmla="*/ 4779212 w 10430091"/>
              <a:gd name="connsiteY2080" fmla="*/ 2926703 h 5143582"/>
              <a:gd name="connsiteX2081" fmla="*/ 4783867 w 10430091"/>
              <a:gd name="connsiteY2081" fmla="*/ 2925223 h 5143582"/>
              <a:gd name="connsiteX2082" fmla="*/ 5293393 w 10430091"/>
              <a:gd name="connsiteY2082" fmla="*/ 2923407 h 5143582"/>
              <a:gd name="connsiteX2083" fmla="*/ 5294191 w 10430091"/>
              <a:gd name="connsiteY2083" fmla="*/ 2924332 h 5143582"/>
              <a:gd name="connsiteX2084" fmla="*/ 5297674 w 10430091"/>
              <a:gd name="connsiteY2084" fmla="*/ 2929735 h 5143582"/>
              <a:gd name="connsiteX2085" fmla="*/ 5294046 w 10430091"/>
              <a:gd name="connsiteY2085" fmla="*/ 2924044 h 5143582"/>
              <a:gd name="connsiteX2086" fmla="*/ 4922595 w 10430091"/>
              <a:gd name="connsiteY2086" fmla="*/ 2922774 h 5143582"/>
              <a:gd name="connsiteX2087" fmla="*/ 4926960 w 10430091"/>
              <a:gd name="connsiteY2087" fmla="*/ 2930380 h 5143582"/>
              <a:gd name="connsiteX2088" fmla="*/ 4931259 w 10430091"/>
              <a:gd name="connsiteY2088" fmla="*/ 2939456 h 5143582"/>
              <a:gd name="connsiteX2089" fmla="*/ 4932144 w 10430091"/>
              <a:gd name="connsiteY2089" fmla="*/ 2941325 h 5143582"/>
              <a:gd name="connsiteX2090" fmla="*/ 4932144 w 10430091"/>
              <a:gd name="connsiteY2090" fmla="*/ 2941325 h 5143582"/>
              <a:gd name="connsiteX2091" fmla="*/ 4931259 w 10430091"/>
              <a:gd name="connsiteY2091" fmla="*/ 2939456 h 5143582"/>
              <a:gd name="connsiteX2092" fmla="*/ 4926961 w 10430091"/>
              <a:gd name="connsiteY2092" fmla="*/ 2930381 h 5143582"/>
              <a:gd name="connsiteX2093" fmla="*/ 5524963 w 10430091"/>
              <a:gd name="connsiteY2093" fmla="*/ 2921948 h 5143582"/>
              <a:gd name="connsiteX2094" fmla="*/ 5523459 w 10430091"/>
              <a:gd name="connsiteY2094" fmla="*/ 2928078 h 5143582"/>
              <a:gd name="connsiteX2095" fmla="*/ 5519211 w 10430091"/>
              <a:gd name="connsiteY2095" fmla="*/ 2938842 h 5143582"/>
              <a:gd name="connsiteX2096" fmla="*/ 5519328 w 10430091"/>
              <a:gd name="connsiteY2096" fmla="*/ 2938923 h 5143582"/>
              <a:gd name="connsiteX2097" fmla="*/ 5523458 w 10430091"/>
              <a:gd name="connsiteY2097" fmla="*/ 2928508 h 5143582"/>
              <a:gd name="connsiteX2098" fmla="*/ 5525027 w 10430091"/>
              <a:gd name="connsiteY2098" fmla="*/ 2922118 h 5143582"/>
              <a:gd name="connsiteX2099" fmla="*/ 5067228 w 10430091"/>
              <a:gd name="connsiteY2099" fmla="*/ 2916268 h 5143582"/>
              <a:gd name="connsiteX2100" fmla="*/ 5050091 w 10430091"/>
              <a:gd name="connsiteY2100" fmla="*/ 2922317 h 5143582"/>
              <a:gd name="connsiteX2101" fmla="*/ 5023593 w 10430091"/>
              <a:gd name="connsiteY2101" fmla="*/ 2922317 h 5143582"/>
              <a:gd name="connsiteX2102" fmla="*/ 5023546 w 10430091"/>
              <a:gd name="connsiteY2102" fmla="*/ 2922445 h 5143582"/>
              <a:gd name="connsiteX2103" fmla="*/ 5036319 w 10430091"/>
              <a:gd name="connsiteY2103" fmla="*/ 2920516 h 5143582"/>
              <a:gd name="connsiteX2104" fmla="*/ 5049946 w 10430091"/>
              <a:gd name="connsiteY2104" fmla="*/ 2922460 h 5143582"/>
              <a:gd name="connsiteX2105" fmla="*/ 5067084 w 10430091"/>
              <a:gd name="connsiteY2105" fmla="*/ 2916411 h 5143582"/>
              <a:gd name="connsiteX2106" fmla="*/ 5090269 w 10430091"/>
              <a:gd name="connsiteY2106" fmla="*/ 2923324 h 5143582"/>
              <a:gd name="connsiteX2107" fmla="*/ 5106543 w 10430091"/>
              <a:gd name="connsiteY2107" fmla="*/ 2938733 h 5143582"/>
              <a:gd name="connsiteX2108" fmla="*/ 5130449 w 10430091"/>
              <a:gd name="connsiteY2108" fmla="*/ 2931964 h 5143582"/>
              <a:gd name="connsiteX2109" fmla="*/ 5152771 w 10430091"/>
              <a:gd name="connsiteY2109" fmla="*/ 2943917 h 5143582"/>
              <a:gd name="connsiteX2110" fmla="*/ 5180997 w 10430091"/>
              <a:gd name="connsiteY2110" fmla="*/ 2943917 h 5143582"/>
              <a:gd name="connsiteX2111" fmla="*/ 5202455 w 10430091"/>
              <a:gd name="connsiteY2111" fmla="*/ 2930236 h 5143582"/>
              <a:gd name="connsiteX2112" fmla="*/ 5239323 w 10430091"/>
              <a:gd name="connsiteY2112" fmla="*/ 2931100 h 5143582"/>
              <a:gd name="connsiteX2113" fmla="*/ 5263373 w 10430091"/>
              <a:gd name="connsiteY2113" fmla="*/ 2937149 h 5143582"/>
              <a:gd name="connsiteX2114" fmla="*/ 5283967 w 10430091"/>
              <a:gd name="connsiteY2114" fmla="*/ 2918283 h 5143582"/>
              <a:gd name="connsiteX2115" fmla="*/ 5288859 w 10430091"/>
              <a:gd name="connsiteY2115" fmla="*/ 2918977 h 5143582"/>
              <a:gd name="connsiteX2116" fmla="*/ 5287868 w 10430091"/>
              <a:gd name="connsiteY2116" fmla="*/ 2918010 h 5143582"/>
              <a:gd name="connsiteX2117" fmla="*/ 5284110 w 10430091"/>
              <a:gd name="connsiteY2117" fmla="*/ 2918141 h 5143582"/>
              <a:gd name="connsiteX2118" fmla="*/ 5263517 w 10430091"/>
              <a:gd name="connsiteY2118" fmla="*/ 2937006 h 5143582"/>
              <a:gd name="connsiteX2119" fmla="*/ 5239467 w 10430091"/>
              <a:gd name="connsiteY2119" fmla="*/ 2930958 h 5143582"/>
              <a:gd name="connsiteX2120" fmla="*/ 5202600 w 10430091"/>
              <a:gd name="connsiteY2120" fmla="*/ 2930094 h 5143582"/>
              <a:gd name="connsiteX2121" fmla="*/ 5181142 w 10430091"/>
              <a:gd name="connsiteY2121" fmla="*/ 2943775 h 5143582"/>
              <a:gd name="connsiteX2122" fmla="*/ 5152915 w 10430091"/>
              <a:gd name="connsiteY2122" fmla="*/ 2943775 h 5143582"/>
              <a:gd name="connsiteX2123" fmla="*/ 5130594 w 10430091"/>
              <a:gd name="connsiteY2123" fmla="*/ 2931822 h 5143582"/>
              <a:gd name="connsiteX2124" fmla="*/ 5106688 w 10430091"/>
              <a:gd name="connsiteY2124" fmla="*/ 2938590 h 5143582"/>
              <a:gd name="connsiteX2125" fmla="*/ 5090414 w 10430091"/>
              <a:gd name="connsiteY2125" fmla="*/ 2923181 h 5143582"/>
              <a:gd name="connsiteX2126" fmla="*/ 5067228 w 10430091"/>
              <a:gd name="connsiteY2126" fmla="*/ 2916268 h 5143582"/>
              <a:gd name="connsiteX2127" fmla="*/ 4460289 w 10430091"/>
              <a:gd name="connsiteY2127" fmla="*/ 2914330 h 5143582"/>
              <a:gd name="connsiteX2128" fmla="*/ 4459961 w 10430091"/>
              <a:gd name="connsiteY2128" fmla="*/ 2914364 h 5143582"/>
              <a:gd name="connsiteX2129" fmla="*/ 4468301 w 10430091"/>
              <a:gd name="connsiteY2129" fmla="*/ 2921223 h 5143582"/>
              <a:gd name="connsiteX2130" fmla="*/ 4479948 w 10430091"/>
              <a:gd name="connsiteY2130" fmla="*/ 2927068 h 5143582"/>
              <a:gd name="connsiteX2131" fmla="*/ 4491815 w 10430091"/>
              <a:gd name="connsiteY2131" fmla="*/ 2928385 h 5143582"/>
              <a:gd name="connsiteX2132" fmla="*/ 4480379 w 10430091"/>
              <a:gd name="connsiteY2132" fmla="*/ 2927069 h 5143582"/>
              <a:gd name="connsiteX2133" fmla="*/ 4460289 w 10430091"/>
              <a:gd name="connsiteY2133" fmla="*/ 2914330 h 5143582"/>
              <a:gd name="connsiteX2134" fmla="*/ 7917913 w 10430091"/>
              <a:gd name="connsiteY2134" fmla="*/ 2911354 h 5143582"/>
              <a:gd name="connsiteX2135" fmla="*/ 7921704 w 10430091"/>
              <a:gd name="connsiteY2135" fmla="*/ 2914689 h 5143582"/>
              <a:gd name="connsiteX2136" fmla="*/ 7919296 w 10430091"/>
              <a:gd name="connsiteY2136" fmla="*/ 2911965 h 5143582"/>
              <a:gd name="connsiteX2137" fmla="*/ 4820230 w 10430091"/>
              <a:gd name="connsiteY2137" fmla="*/ 2904764 h 5143582"/>
              <a:gd name="connsiteX2138" fmla="*/ 4814631 w 10430091"/>
              <a:gd name="connsiteY2138" fmla="*/ 2912379 h 5143582"/>
              <a:gd name="connsiteX2139" fmla="*/ 4801814 w 10430091"/>
              <a:gd name="connsiteY2139" fmla="*/ 2926060 h 5143582"/>
              <a:gd name="connsiteX2140" fmla="*/ 4795462 w 10430091"/>
              <a:gd name="connsiteY2140" fmla="*/ 2931038 h 5143582"/>
              <a:gd name="connsiteX2141" fmla="*/ 4795549 w 10430091"/>
              <a:gd name="connsiteY2141" fmla="*/ 2931082 h 5143582"/>
              <a:gd name="connsiteX2142" fmla="*/ 4801958 w 10430091"/>
              <a:gd name="connsiteY2142" fmla="*/ 2926060 h 5143582"/>
              <a:gd name="connsiteX2143" fmla="*/ 4814774 w 10430091"/>
              <a:gd name="connsiteY2143" fmla="*/ 2912378 h 5143582"/>
              <a:gd name="connsiteX2144" fmla="*/ 4820277 w 10430091"/>
              <a:gd name="connsiteY2144" fmla="*/ 2904768 h 5143582"/>
              <a:gd name="connsiteX2145" fmla="*/ 2288095 w 10430091"/>
              <a:gd name="connsiteY2145" fmla="*/ 2898554 h 5143582"/>
              <a:gd name="connsiteX2146" fmla="*/ 2300623 w 10430091"/>
              <a:gd name="connsiteY2146" fmla="*/ 2904746 h 5143582"/>
              <a:gd name="connsiteX2147" fmla="*/ 2332307 w 10430091"/>
              <a:gd name="connsiteY2147" fmla="*/ 2912811 h 5143582"/>
              <a:gd name="connsiteX2148" fmla="*/ 2332019 w 10430091"/>
              <a:gd name="connsiteY2148" fmla="*/ 2931533 h 5143582"/>
              <a:gd name="connsiteX2149" fmla="*/ 2322657 w 10430091"/>
              <a:gd name="connsiteY2149" fmla="*/ 2935421 h 5143582"/>
              <a:gd name="connsiteX2150" fmla="*/ 2266491 w 10430091"/>
              <a:gd name="connsiteY2150" fmla="*/ 2916267 h 5143582"/>
              <a:gd name="connsiteX2151" fmla="*/ 2287086 w 10430091"/>
              <a:gd name="connsiteY2151" fmla="*/ 2899130 h 5143582"/>
              <a:gd name="connsiteX2152" fmla="*/ 2288095 w 10430091"/>
              <a:gd name="connsiteY2152" fmla="*/ 2898554 h 5143582"/>
              <a:gd name="connsiteX2153" fmla="*/ 6042622 w 10430091"/>
              <a:gd name="connsiteY2153" fmla="*/ 2893945 h 5143582"/>
              <a:gd name="connsiteX2154" fmla="*/ 6027573 w 10430091"/>
              <a:gd name="connsiteY2154" fmla="*/ 2894323 h 5143582"/>
              <a:gd name="connsiteX2155" fmla="*/ 6013828 w 10430091"/>
              <a:gd name="connsiteY2155" fmla="*/ 2893945 h 5143582"/>
              <a:gd name="connsiteX2156" fmla="*/ 6014107 w 10430091"/>
              <a:gd name="connsiteY2156" fmla="*/ 2894089 h 5143582"/>
              <a:gd name="connsiteX2157" fmla="*/ 6027806 w 10430091"/>
              <a:gd name="connsiteY2157" fmla="*/ 2894467 h 5143582"/>
              <a:gd name="connsiteX2158" fmla="*/ 6042807 w 10430091"/>
              <a:gd name="connsiteY2158" fmla="*/ 2894091 h 5143582"/>
              <a:gd name="connsiteX2159" fmla="*/ 6009157 w 10430091"/>
              <a:gd name="connsiteY2159" fmla="*/ 2891569 h 5143582"/>
              <a:gd name="connsiteX2160" fmla="*/ 6001147 w 10430091"/>
              <a:gd name="connsiteY2160" fmla="*/ 2893945 h 5143582"/>
              <a:gd name="connsiteX2161" fmla="*/ 5990872 w 10430091"/>
              <a:gd name="connsiteY2161" fmla="*/ 2893693 h 5143582"/>
              <a:gd name="connsiteX2162" fmla="*/ 5991030 w 10430091"/>
              <a:gd name="connsiteY2162" fmla="*/ 2893837 h 5143582"/>
              <a:gd name="connsiteX2163" fmla="*/ 6001434 w 10430091"/>
              <a:gd name="connsiteY2163" fmla="*/ 2894089 h 5143582"/>
              <a:gd name="connsiteX2164" fmla="*/ 6009462 w 10430091"/>
              <a:gd name="connsiteY2164" fmla="*/ 2891724 h 5143582"/>
              <a:gd name="connsiteX2165" fmla="*/ 4537172 w 10430091"/>
              <a:gd name="connsiteY2165" fmla="*/ 2889182 h 5143582"/>
              <a:gd name="connsiteX2166" fmla="*/ 4537135 w 10430091"/>
              <a:gd name="connsiteY2166" fmla="*/ 2889190 h 5143582"/>
              <a:gd name="connsiteX2167" fmla="*/ 4537980 w 10430091"/>
              <a:gd name="connsiteY2167" fmla="*/ 2891248 h 5143582"/>
              <a:gd name="connsiteX2168" fmla="*/ 4903621 w 10430091"/>
              <a:gd name="connsiteY2168" fmla="*/ 2882800 h 5143582"/>
              <a:gd name="connsiteX2169" fmla="*/ 4902622 w 10430091"/>
              <a:gd name="connsiteY2169" fmla="*/ 2892540 h 5143582"/>
              <a:gd name="connsiteX2170" fmla="*/ 4903774 w 10430091"/>
              <a:gd name="connsiteY2170" fmla="*/ 2898265 h 5143582"/>
              <a:gd name="connsiteX2171" fmla="*/ 4903775 w 10430091"/>
              <a:gd name="connsiteY2171" fmla="*/ 2898267 h 5143582"/>
              <a:gd name="connsiteX2172" fmla="*/ 4902730 w 10430091"/>
              <a:gd name="connsiteY2172" fmla="*/ 2892542 h 5143582"/>
              <a:gd name="connsiteX2173" fmla="*/ 4903623 w 10430091"/>
              <a:gd name="connsiteY2173" fmla="*/ 2882800 h 5143582"/>
              <a:gd name="connsiteX2174" fmla="*/ 4877433 w 10430091"/>
              <a:gd name="connsiteY2174" fmla="*/ 2879958 h 5143582"/>
              <a:gd name="connsiteX2175" fmla="*/ 4877421 w 10430091"/>
              <a:gd name="connsiteY2175" fmla="*/ 2879958 h 5143582"/>
              <a:gd name="connsiteX2176" fmla="*/ 4864172 w 10430091"/>
              <a:gd name="connsiteY2176" fmla="*/ 2889193 h 5143582"/>
              <a:gd name="connsiteX2177" fmla="*/ 4839401 w 10430091"/>
              <a:gd name="connsiteY2177" fmla="*/ 2899418 h 5143582"/>
              <a:gd name="connsiteX2178" fmla="*/ 4839335 w 10430091"/>
              <a:gd name="connsiteY2178" fmla="*/ 2899531 h 5143582"/>
              <a:gd name="connsiteX2179" fmla="*/ 4828472 w 10430091"/>
              <a:gd name="connsiteY2179" fmla="*/ 2905457 h 5143582"/>
              <a:gd name="connsiteX2180" fmla="*/ 4828402 w 10430091"/>
              <a:gd name="connsiteY2180" fmla="*/ 2905461 h 5143582"/>
              <a:gd name="connsiteX2181" fmla="*/ 4828456 w 10430091"/>
              <a:gd name="connsiteY2181" fmla="*/ 2905466 h 5143582"/>
              <a:gd name="connsiteX2182" fmla="*/ 4828472 w 10430091"/>
              <a:gd name="connsiteY2182" fmla="*/ 2905457 h 5143582"/>
              <a:gd name="connsiteX2183" fmla="*/ 4836125 w 10430091"/>
              <a:gd name="connsiteY2183" fmla="*/ 2905034 h 5143582"/>
              <a:gd name="connsiteX2184" fmla="*/ 4839335 w 10430091"/>
              <a:gd name="connsiteY2184" fmla="*/ 2899531 h 5143582"/>
              <a:gd name="connsiteX2185" fmla="*/ 4839545 w 10430091"/>
              <a:gd name="connsiteY2185" fmla="*/ 2899417 h 5143582"/>
              <a:gd name="connsiteX2186" fmla="*/ 4864315 w 10430091"/>
              <a:gd name="connsiteY2186" fmla="*/ 2889192 h 5143582"/>
              <a:gd name="connsiteX2187" fmla="*/ 4885485 w 10430091"/>
              <a:gd name="connsiteY2187" fmla="*/ 2879688 h 5143582"/>
              <a:gd name="connsiteX2188" fmla="*/ 4884936 w 10430091"/>
              <a:gd name="connsiteY2188" fmla="*/ 2879706 h 5143582"/>
              <a:gd name="connsiteX2189" fmla="*/ 4885496 w 10430091"/>
              <a:gd name="connsiteY2189" fmla="*/ 2879691 h 5143582"/>
              <a:gd name="connsiteX2190" fmla="*/ 4931831 w 10430091"/>
              <a:gd name="connsiteY2190" fmla="*/ 2876257 h 5143582"/>
              <a:gd name="connsiteX2191" fmla="*/ 4931678 w 10430091"/>
              <a:gd name="connsiteY2191" fmla="*/ 2876286 h 5143582"/>
              <a:gd name="connsiteX2192" fmla="*/ 4922353 w 10430091"/>
              <a:gd name="connsiteY2192" fmla="*/ 2881416 h 5143582"/>
              <a:gd name="connsiteX2193" fmla="*/ 4919852 w 10430091"/>
              <a:gd name="connsiteY2193" fmla="*/ 2881798 h 5143582"/>
              <a:gd name="connsiteX2194" fmla="*/ 4922496 w 10430091"/>
              <a:gd name="connsiteY2194" fmla="*/ 2881417 h 5143582"/>
              <a:gd name="connsiteX2195" fmla="*/ 2217096 w 10430091"/>
              <a:gd name="connsiteY2195" fmla="*/ 2850166 h 5143582"/>
              <a:gd name="connsiteX2196" fmla="*/ 2217088 w 10430091"/>
              <a:gd name="connsiteY2196" fmla="*/ 2850175 h 5143582"/>
              <a:gd name="connsiteX2197" fmla="*/ 2236034 w 10430091"/>
              <a:gd name="connsiteY2197" fmla="*/ 2850814 h 5143582"/>
              <a:gd name="connsiteX2198" fmla="*/ 2236060 w 10430091"/>
              <a:gd name="connsiteY2198" fmla="*/ 2850807 h 5143582"/>
              <a:gd name="connsiteX2199" fmla="*/ 4427815 w 10430091"/>
              <a:gd name="connsiteY2199" fmla="*/ 2836773 h 5143582"/>
              <a:gd name="connsiteX2200" fmla="*/ 4418868 w 10430091"/>
              <a:gd name="connsiteY2200" fmla="*/ 2842407 h 5143582"/>
              <a:gd name="connsiteX2201" fmla="*/ 4411653 w 10430091"/>
              <a:gd name="connsiteY2201" fmla="*/ 2851040 h 5143582"/>
              <a:gd name="connsiteX2202" fmla="*/ 4411685 w 10430091"/>
              <a:gd name="connsiteY2202" fmla="*/ 2851030 h 5143582"/>
              <a:gd name="connsiteX2203" fmla="*/ 4419012 w 10430091"/>
              <a:gd name="connsiteY2203" fmla="*/ 2842389 h 5143582"/>
              <a:gd name="connsiteX2204" fmla="*/ 4427948 w 10430091"/>
              <a:gd name="connsiteY2204" fmla="*/ 2836779 h 5143582"/>
              <a:gd name="connsiteX2205" fmla="*/ 4462449 w 10430091"/>
              <a:gd name="connsiteY2205" fmla="*/ 2834253 h 5143582"/>
              <a:gd name="connsiteX2206" fmla="*/ 4454313 w 10430091"/>
              <a:gd name="connsiteY2206" fmla="*/ 2836773 h 5143582"/>
              <a:gd name="connsiteX2207" fmla="*/ 4444957 w 10430091"/>
              <a:gd name="connsiteY2207" fmla="*/ 2837524 h 5143582"/>
              <a:gd name="connsiteX2208" fmla="*/ 4445042 w 10430091"/>
              <a:gd name="connsiteY2208" fmla="*/ 2837528 h 5143582"/>
              <a:gd name="connsiteX2209" fmla="*/ 4454457 w 10430091"/>
              <a:gd name="connsiteY2209" fmla="*/ 2836772 h 5143582"/>
              <a:gd name="connsiteX2210" fmla="*/ 4462528 w 10430091"/>
              <a:gd name="connsiteY2210" fmla="*/ 2834255 h 5143582"/>
              <a:gd name="connsiteX2211" fmla="*/ 5018832 w 10430091"/>
              <a:gd name="connsiteY2211" fmla="*/ 2832220 h 5143582"/>
              <a:gd name="connsiteX2212" fmla="*/ 5018265 w 10430091"/>
              <a:gd name="connsiteY2212" fmla="*/ 2835045 h 5143582"/>
              <a:gd name="connsiteX2213" fmla="*/ 5008904 w 10430091"/>
              <a:gd name="connsiteY2213" fmla="*/ 2856502 h 5143582"/>
              <a:gd name="connsiteX2214" fmla="*/ 4990903 w 10430091"/>
              <a:gd name="connsiteY2214" fmla="*/ 2869320 h 5143582"/>
              <a:gd name="connsiteX2215" fmla="*/ 4945539 w 10430091"/>
              <a:gd name="connsiteY2215" fmla="*/ 2873640 h 5143582"/>
              <a:gd name="connsiteX2216" fmla="*/ 4936827 w 10430091"/>
              <a:gd name="connsiteY2216" fmla="*/ 2875303 h 5143582"/>
              <a:gd name="connsiteX2217" fmla="*/ 4945682 w 10430091"/>
              <a:gd name="connsiteY2217" fmla="*/ 2873641 h 5143582"/>
              <a:gd name="connsiteX2218" fmla="*/ 4991046 w 10430091"/>
              <a:gd name="connsiteY2218" fmla="*/ 2869321 h 5143582"/>
              <a:gd name="connsiteX2219" fmla="*/ 5009048 w 10430091"/>
              <a:gd name="connsiteY2219" fmla="*/ 2856503 h 5143582"/>
              <a:gd name="connsiteX2220" fmla="*/ 5018408 w 10430091"/>
              <a:gd name="connsiteY2220" fmla="*/ 2835045 h 5143582"/>
              <a:gd name="connsiteX2221" fmla="*/ 5577351 w 10430091"/>
              <a:gd name="connsiteY2221" fmla="*/ 2825026 h 5143582"/>
              <a:gd name="connsiteX2222" fmla="*/ 5577362 w 10430091"/>
              <a:gd name="connsiteY2222" fmla="*/ 2825292 h 5143582"/>
              <a:gd name="connsiteX2223" fmla="*/ 5573575 w 10430091"/>
              <a:gd name="connsiteY2223" fmla="*/ 2851174 h 5143582"/>
              <a:gd name="connsiteX2224" fmla="*/ 5548517 w 10430091"/>
              <a:gd name="connsiteY2224" fmla="*/ 2867303 h 5143582"/>
              <a:gd name="connsiteX2225" fmla="*/ 5537860 w 10430091"/>
              <a:gd name="connsiteY2225" fmla="*/ 2885161 h 5143582"/>
              <a:gd name="connsiteX2226" fmla="*/ 5525331 w 10430091"/>
              <a:gd name="connsiteY2226" fmla="*/ 2906619 h 5143582"/>
              <a:gd name="connsiteX2227" fmla="*/ 5520766 w 10430091"/>
              <a:gd name="connsiteY2227" fmla="*/ 2908960 h 5143582"/>
              <a:gd name="connsiteX2228" fmla="*/ 5520873 w 10430091"/>
              <a:gd name="connsiteY2228" fmla="*/ 2909335 h 5143582"/>
              <a:gd name="connsiteX2229" fmla="*/ 5525330 w 10430091"/>
              <a:gd name="connsiteY2229" fmla="*/ 2907050 h 5143582"/>
              <a:gd name="connsiteX2230" fmla="*/ 5537860 w 10430091"/>
              <a:gd name="connsiteY2230" fmla="*/ 2885592 h 5143582"/>
              <a:gd name="connsiteX2231" fmla="*/ 5548516 w 10430091"/>
              <a:gd name="connsiteY2231" fmla="*/ 2867735 h 5143582"/>
              <a:gd name="connsiteX2232" fmla="*/ 5573574 w 10430091"/>
              <a:gd name="connsiteY2232" fmla="*/ 2851606 h 5143582"/>
              <a:gd name="connsiteX2233" fmla="*/ 5577382 w 10430091"/>
              <a:gd name="connsiteY2233" fmla="*/ 2825704 h 5143582"/>
              <a:gd name="connsiteX2234" fmla="*/ 5954364 w 10430091"/>
              <a:gd name="connsiteY2234" fmla="*/ 2820994 h 5143582"/>
              <a:gd name="connsiteX2235" fmla="*/ 5954090 w 10430091"/>
              <a:gd name="connsiteY2235" fmla="*/ 2821165 h 5143582"/>
              <a:gd name="connsiteX2236" fmla="*/ 5948726 w 10430091"/>
              <a:gd name="connsiteY2236" fmla="*/ 2830580 h 5143582"/>
              <a:gd name="connsiteX2237" fmla="*/ 5937925 w 10430091"/>
              <a:gd name="connsiteY2237" fmla="*/ 2859238 h 5143582"/>
              <a:gd name="connsiteX2238" fmla="*/ 5936196 w 10430091"/>
              <a:gd name="connsiteY2238" fmla="*/ 2898554 h 5143582"/>
              <a:gd name="connsiteX2239" fmla="*/ 5925395 w 10430091"/>
              <a:gd name="connsiteY2239" fmla="*/ 2932541 h 5143582"/>
              <a:gd name="connsiteX2240" fmla="*/ 5912866 w 10430091"/>
              <a:gd name="connsiteY2240" fmla="*/ 2946942 h 5143582"/>
              <a:gd name="connsiteX2241" fmla="*/ 5895009 w 10430091"/>
              <a:gd name="connsiteY2241" fmla="*/ 2968399 h 5143582"/>
              <a:gd name="connsiteX2242" fmla="*/ 5886080 w 10430091"/>
              <a:gd name="connsiteY2242" fmla="*/ 2997059 h 5143582"/>
              <a:gd name="connsiteX2243" fmla="*/ 5873551 w 10430091"/>
              <a:gd name="connsiteY2243" fmla="*/ 3009588 h 5143582"/>
              <a:gd name="connsiteX2244" fmla="*/ 5864622 w 10430091"/>
              <a:gd name="connsiteY2244" fmla="*/ 3036374 h 5143582"/>
              <a:gd name="connsiteX2245" fmla="*/ 5861022 w 10430091"/>
              <a:gd name="connsiteY2245" fmla="*/ 3068633 h 5143582"/>
              <a:gd name="connsiteX2246" fmla="*/ 5837692 w 10430091"/>
              <a:gd name="connsiteY2246" fmla="*/ 3073961 h 5143582"/>
              <a:gd name="connsiteX2247" fmla="*/ 5832364 w 10430091"/>
              <a:gd name="connsiteY2247" fmla="*/ 3090091 h 5143582"/>
              <a:gd name="connsiteX2248" fmla="*/ 5859294 w 10430091"/>
              <a:gd name="connsiteY2248" fmla="*/ 3104348 h 5143582"/>
              <a:gd name="connsiteX2249" fmla="*/ 5884352 w 10430091"/>
              <a:gd name="connsiteY2249" fmla="*/ 3136607 h 5143582"/>
              <a:gd name="connsiteX2250" fmla="*/ 5911138 w 10430091"/>
              <a:gd name="connsiteY2250" fmla="*/ 3158064 h 5143582"/>
              <a:gd name="connsiteX2251" fmla="*/ 5913731 w 10430091"/>
              <a:gd name="connsiteY2251" fmla="*/ 3164653 h 5143582"/>
              <a:gd name="connsiteX2252" fmla="*/ 5910877 w 10430091"/>
              <a:gd name="connsiteY2252" fmla="*/ 3182487 h 5143582"/>
              <a:gd name="connsiteX2253" fmla="*/ 5911122 w 10430091"/>
              <a:gd name="connsiteY2253" fmla="*/ 3182609 h 5143582"/>
              <a:gd name="connsiteX2254" fmla="*/ 5914019 w 10430091"/>
              <a:gd name="connsiteY2254" fmla="*/ 3164454 h 5143582"/>
              <a:gd name="connsiteX2255" fmla="*/ 5911426 w 10430091"/>
              <a:gd name="connsiteY2255" fmla="*/ 3157920 h 5143582"/>
              <a:gd name="connsiteX2256" fmla="*/ 5884640 w 10430091"/>
              <a:gd name="connsiteY2256" fmla="*/ 3136462 h 5143582"/>
              <a:gd name="connsiteX2257" fmla="*/ 5859582 w 10430091"/>
              <a:gd name="connsiteY2257" fmla="*/ 3104204 h 5143582"/>
              <a:gd name="connsiteX2258" fmla="*/ 5832795 w 10430091"/>
              <a:gd name="connsiteY2258" fmla="*/ 3090090 h 5143582"/>
              <a:gd name="connsiteX2259" fmla="*/ 5838124 w 10430091"/>
              <a:gd name="connsiteY2259" fmla="*/ 3073960 h 5143582"/>
              <a:gd name="connsiteX2260" fmla="*/ 5861454 w 10430091"/>
              <a:gd name="connsiteY2260" fmla="*/ 3068632 h 5143582"/>
              <a:gd name="connsiteX2261" fmla="*/ 5865054 w 10430091"/>
              <a:gd name="connsiteY2261" fmla="*/ 3036373 h 5143582"/>
              <a:gd name="connsiteX2262" fmla="*/ 5873983 w 10430091"/>
              <a:gd name="connsiteY2262" fmla="*/ 3009587 h 5143582"/>
              <a:gd name="connsiteX2263" fmla="*/ 5886512 w 10430091"/>
              <a:gd name="connsiteY2263" fmla="*/ 2997058 h 5143582"/>
              <a:gd name="connsiteX2264" fmla="*/ 5895441 w 10430091"/>
              <a:gd name="connsiteY2264" fmla="*/ 2968399 h 5143582"/>
              <a:gd name="connsiteX2265" fmla="*/ 5913298 w 10430091"/>
              <a:gd name="connsiteY2265" fmla="*/ 2946942 h 5143582"/>
              <a:gd name="connsiteX2266" fmla="*/ 5925827 w 10430091"/>
              <a:gd name="connsiteY2266" fmla="*/ 2932540 h 5143582"/>
              <a:gd name="connsiteX2267" fmla="*/ 5936628 w 10430091"/>
              <a:gd name="connsiteY2267" fmla="*/ 2898554 h 5143582"/>
              <a:gd name="connsiteX2268" fmla="*/ 5936628 w 10430091"/>
              <a:gd name="connsiteY2268" fmla="*/ 2898266 h 5143582"/>
              <a:gd name="connsiteX2269" fmla="*/ 5960823 w 10430091"/>
              <a:gd name="connsiteY2269" fmla="*/ 2899562 h 5143582"/>
              <a:gd name="connsiteX2270" fmla="*/ 5969896 w 10430091"/>
              <a:gd name="connsiteY2270" fmla="*/ 2890489 h 5143582"/>
              <a:gd name="connsiteX2271" fmla="*/ 5975638 w 10430091"/>
              <a:gd name="connsiteY2271" fmla="*/ 2883612 h 5143582"/>
              <a:gd name="connsiteX2272" fmla="*/ 5983194 w 10430091"/>
              <a:gd name="connsiteY2272" fmla="*/ 2886789 h 5143582"/>
              <a:gd name="connsiteX2273" fmla="*/ 5983145 w 10430091"/>
              <a:gd name="connsiteY2273" fmla="*/ 2886744 h 5143582"/>
              <a:gd name="connsiteX2274" fmla="*/ 5969607 w 10430091"/>
              <a:gd name="connsiteY2274" fmla="*/ 2890345 h 5143582"/>
              <a:gd name="connsiteX2275" fmla="*/ 5960534 w 10430091"/>
              <a:gd name="connsiteY2275" fmla="*/ 2899417 h 5143582"/>
              <a:gd name="connsiteX2276" fmla="*/ 5936340 w 10430091"/>
              <a:gd name="connsiteY2276" fmla="*/ 2898121 h 5143582"/>
              <a:gd name="connsiteX2277" fmla="*/ 5938212 w 10430091"/>
              <a:gd name="connsiteY2277" fmla="*/ 2858950 h 5143582"/>
              <a:gd name="connsiteX2278" fmla="*/ 5949013 w 10430091"/>
              <a:gd name="connsiteY2278" fmla="*/ 2830292 h 5143582"/>
              <a:gd name="connsiteX2279" fmla="*/ 5978702 w 10430091"/>
              <a:gd name="connsiteY2279" fmla="*/ 2803561 h 5143582"/>
              <a:gd name="connsiteX2280" fmla="*/ 5976285 w 10430091"/>
              <a:gd name="connsiteY2280" fmla="*/ 2806168 h 5143582"/>
              <a:gd name="connsiteX2281" fmla="*/ 5976484 w 10430091"/>
              <a:gd name="connsiteY2281" fmla="*/ 2806025 h 5143582"/>
              <a:gd name="connsiteX2282" fmla="*/ 2296560 w 10430091"/>
              <a:gd name="connsiteY2282" fmla="*/ 2796164 h 5143582"/>
              <a:gd name="connsiteX2283" fmla="*/ 2289897 w 10430091"/>
              <a:gd name="connsiteY2283" fmla="*/ 2796588 h 5143582"/>
              <a:gd name="connsiteX2284" fmla="*/ 2292271 w 10430091"/>
              <a:gd name="connsiteY2284" fmla="*/ 2796593 h 5143582"/>
              <a:gd name="connsiteX2285" fmla="*/ 2290830 w 10430091"/>
              <a:gd name="connsiteY2285" fmla="*/ 2855062 h 5143582"/>
              <a:gd name="connsiteX2286" fmla="*/ 2290979 w 10430091"/>
              <a:gd name="connsiteY2286" fmla="*/ 2855043 h 5143582"/>
              <a:gd name="connsiteX2287" fmla="*/ 2292414 w 10430091"/>
              <a:gd name="connsiteY2287" fmla="*/ 2796737 h 5143582"/>
              <a:gd name="connsiteX2288" fmla="*/ 2296445 w 10430091"/>
              <a:gd name="connsiteY2288" fmla="*/ 2796305 h 5143582"/>
              <a:gd name="connsiteX2289" fmla="*/ 2243881 w 10430091"/>
              <a:gd name="connsiteY2289" fmla="*/ 2796162 h 5143582"/>
              <a:gd name="connsiteX2290" fmla="*/ 2243879 w 10430091"/>
              <a:gd name="connsiteY2290" fmla="*/ 2796166 h 5143582"/>
              <a:gd name="connsiteX2291" fmla="*/ 2257913 w 10430091"/>
              <a:gd name="connsiteY2291" fmla="*/ 2796412 h 5143582"/>
              <a:gd name="connsiteX2292" fmla="*/ 7913479 w 10430091"/>
              <a:gd name="connsiteY2292" fmla="*/ 2794625 h 5143582"/>
              <a:gd name="connsiteX2293" fmla="*/ 7919386 w 10430091"/>
              <a:gd name="connsiteY2293" fmla="*/ 2804082 h 5143582"/>
              <a:gd name="connsiteX2294" fmla="*/ 7943293 w 10430091"/>
              <a:gd name="connsiteY2294" fmla="*/ 2835333 h 5143582"/>
              <a:gd name="connsiteX2295" fmla="*/ 7967198 w 10430091"/>
              <a:gd name="connsiteY2295" fmla="*/ 2857366 h 5143582"/>
              <a:gd name="connsiteX2296" fmla="*/ 7972671 w 10430091"/>
              <a:gd name="connsiteY2296" fmla="*/ 2886745 h 5143582"/>
              <a:gd name="connsiteX2297" fmla="*/ 7971823 w 10430091"/>
              <a:gd name="connsiteY2297" fmla="*/ 2898188 h 5143582"/>
              <a:gd name="connsiteX2298" fmla="*/ 7972647 w 10430091"/>
              <a:gd name="connsiteY2298" fmla="*/ 2901129 h 5143582"/>
              <a:gd name="connsiteX2299" fmla="*/ 7972815 w 10430091"/>
              <a:gd name="connsiteY2299" fmla="*/ 2886600 h 5143582"/>
              <a:gd name="connsiteX2300" fmla="*/ 7967342 w 10430091"/>
              <a:gd name="connsiteY2300" fmla="*/ 2857222 h 5143582"/>
              <a:gd name="connsiteX2301" fmla="*/ 7943437 w 10430091"/>
              <a:gd name="connsiteY2301" fmla="*/ 2835188 h 5143582"/>
              <a:gd name="connsiteX2302" fmla="*/ 7919530 w 10430091"/>
              <a:gd name="connsiteY2302" fmla="*/ 2803937 h 5143582"/>
              <a:gd name="connsiteX2303" fmla="*/ 7840925 w 10430091"/>
              <a:gd name="connsiteY2303" fmla="*/ 2791949 h 5143582"/>
              <a:gd name="connsiteX2304" fmla="*/ 7835045 w 10430091"/>
              <a:gd name="connsiteY2304" fmla="*/ 2796327 h 5143582"/>
              <a:gd name="connsiteX2305" fmla="*/ 7835122 w 10430091"/>
              <a:gd name="connsiteY2305" fmla="*/ 2796341 h 5143582"/>
              <a:gd name="connsiteX2306" fmla="*/ 7817011 w 10430091"/>
              <a:gd name="connsiteY2306" fmla="*/ 2790599 h 5143582"/>
              <a:gd name="connsiteX2307" fmla="*/ 7814428 w 10430091"/>
              <a:gd name="connsiteY2307" fmla="*/ 2791660 h 5143582"/>
              <a:gd name="connsiteX2308" fmla="*/ 7817034 w 10430091"/>
              <a:gd name="connsiteY2308" fmla="*/ 2790611 h 5143582"/>
              <a:gd name="connsiteX2309" fmla="*/ 8363401 w 10430091"/>
              <a:gd name="connsiteY2309" fmla="*/ 2780938 h 5143582"/>
              <a:gd name="connsiteX2310" fmla="*/ 8394914 w 10430091"/>
              <a:gd name="connsiteY2310" fmla="*/ 2786224 h 5143582"/>
              <a:gd name="connsiteX2311" fmla="*/ 8400098 w 10430091"/>
              <a:gd name="connsiteY2311" fmla="*/ 2796449 h 5143582"/>
              <a:gd name="connsiteX2312" fmla="*/ 8401826 w 10430091"/>
              <a:gd name="connsiteY2312" fmla="*/ 2843540 h 5143582"/>
              <a:gd name="connsiteX2313" fmla="*/ 8382096 w 10430091"/>
              <a:gd name="connsiteY2313" fmla="*/ 2884584 h 5143582"/>
              <a:gd name="connsiteX2314" fmla="*/ 8396642 w 10430091"/>
              <a:gd name="connsiteY2314" fmla="*/ 2911082 h 5143582"/>
              <a:gd name="connsiteX2315" fmla="*/ 8436821 w 10430091"/>
              <a:gd name="connsiteY2315" fmla="*/ 2917995 h 5143582"/>
              <a:gd name="connsiteX2316" fmla="*/ 8456552 w 10430091"/>
              <a:gd name="connsiteY2316" fmla="*/ 2943629 h 5143582"/>
              <a:gd name="connsiteX2317" fmla="*/ 8489098 w 10430091"/>
              <a:gd name="connsiteY2317" fmla="*/ 2966815 h 5143582"/>
              <a:gd name="connsiteX2318" fmla="*/ 8496875 w 10430091"/>
              <a:gd name="connsiteY2318" fmla="*/ 3001954 h 5143582"/>
              <a:gd name="connsiteX2319" fmla="*/ 8484058 w 10430091"/>
              <a:gd name="connsiteY2319" fmla="*/ 3019091 h 5143582"/>
              <a:gd name="connsiteX2320" fmla="*/ 8474553 w 10430091"/>
              <a:gd name="connsiteY2320" fmla="*/ 3026868 h 5143582"/>
              <a:gd name="connsiteX2321" fmla="*/ 8460008 w 10430091"/>
              <a:gd name="connsiteY2321" fmla="*/ 2990865 h 5143582"/>
              <a:gd name="connsiteX2322" fmla="*/ 8448055 w 10430091"/>
              <a:gd name="connsiteY2322" fmla="*/ 2978048 h 5143582"/>
              <a:gd name="connsiteX2323" fmla="*/ 8439558 w 10430091"/>
              <a:gd name="connsiteY2323" fmla="*/ 2952413 h 5143582"/>
              <a:gd name="connsiteX2324" fmla="*/ 8404419 w 10430091"/>
              <a:gd name="connsiteY2324" fmla="*/ 2926779 h 5143582"/>
              <a:gd name="connsiteX2325" fmla="*/ 8377920 w 10430091"/>
              <a:gd name="connsiteY2325" fmla="*/ 2917995 h 5143582"/>
              <a:gd name="connsiteX2326" fmla="*/ 8348829 w 10430091"/>
              <a:gd name="connsiteY2326" fmla="*/ 2908634 h 5143582"/>
              <a:gd name="connsiteX2327" fmla="*/ 8341053 w 10430091"/>
              <a:gd name="connsiteY2327" fmla="*/ 2886312 h 5143582"/>
              <a:gd name="connsiteX2328" fmla="*/ 8333276 w 10430091"/>
              <a:gd name="connsiteY2328" fmla="*/ 2846997 h 5143582"/>
              <a:gd name="connsiteX2329" fmla="*/ 8346957 w 10430091"/>
              <a:gd name="connsiteY2329" fmla="*/ 2850453 h 5143582"/>
              <a:gd name="connsiteX2330" fmla="*/ 8353006 w 10430091"/>
              <a:gd name="connsiteY2330" fmla="*/ 2782767 h 5143582"/>
              <a:gd name="connsiteX2331" fmla="*/ 8363401 w 10430091"/>
              <a:gd name="connsiteY2331" fmla="*/ 2780938 h 5143582"/>
              <a:gd name="connsiteX2332" fmla="*/ 2611914 w 10430091"/>
              <a:gd name="connsiteY2332" fmla="*/ 2777431 h 5143582"/>
              <a:gd name="connsiteX2333" fmla="*/ 2663679 w 10430091"/>
              <a:gd name="connsiteY2333" fmla="*/ 2792417 h 5143582"/>
              <a:gd name="connsiteX2334" fmla="*/ 2604632 w 10430091"/>
              <a:gd name="connsiteY2334" fmla="*/ 2782192 h 5143582"/>
              <a:gd name="connsiteX2335" fmla="*/ 2611914 w 10430091"/>
              <a:gd name="connsiteY2335" fmla="*/ 2777431 h 5143582"/>
              <a:gd name="connsiteX2336" fmla="*/ 2955986 w 10430091"/>
              <a:gd name="connsiteY2336" fmla="*/ 2773137 h 5143582"/>
              <a:gd name="connsiteX2337" fmla="*/ 2982233 w 10430091"/>
              <a:gd name="connsiteY2337" fmla="*/ 2784640 h 5143582"/>
              <a:gd name="connsiteX2338" fmla="*/ 2934708 w 10430091"/>
              <a:gd name="connsiteY2338" fmla="*/ 2784640 h 5143582"/>
              <a:gd name="connsiteX2339" fmla="*/ 2955986 w 10430091"/>
              <a:gd name="connsiteY2339" fmla="*/ 2773137 h 5143582"/>
              <a:gd name="connsiteX2340" fmla="*/ 5020284 w 10430091"/>
              <a:gd name="connsiteY2340" fmla="*/ 2758265 h 5143582"/>
              <a:gd name="connsiteX2341" fmla="*/ 5020140 w 10430091"/>
              <a:gd name="connsiteY2341" fmla="*/ 2758295 h 5143582"/>
              <a:gd name="connsiteX2342" fmla="*/ 5020351 w 10430091"/>
              <a:gd name="connsiteY2342" fmla="*/ 2778684 h 5143582"/>
              <a:gd name="connsiteX2343" fmla="*/ 5020135 w 10430091"/>
              <a:gd name="connsiteY2343" fmla="*/ 2815362 h 5143582"/>
              <a:gd name="connsiteX2344" fmla="*/ 5019555 w 10430091"/>
              <a:gd name="connsiteY2344" fmla="*/ 2827399 h 5143582"/>
              <a:gd name="connsiteX2345" fmla="*/ 5019895 w 10430091"/>
              <a:gd name="connsiteY2345" fmla="*/ 2825133 h 5143582"/>
              <a:gd name="connsiteX2346" fmla="*/ 5020494 w 10430091"/>
              <a:gd name="connsiteY2346" fmla="*/ 2778684 h 5143582"/>
              <a:gd name="connsiteX2347" fmla="*/ 7895722 w 10430091"/>
              <a:gd name="connsiteY2347" fmla="*/ 2737867 h 5143582"/>
              <a:gd name="connsiteX2348" fmla="*/ 7886102 w 10430091"/>
              <a:gd name="connsiteY2348" fmla="*/ 2744245 h 5143582"/>
              <a:gd name="connsiteX2349" fmla="*/ 7873735 w 10430091"/>
              <a:gd name="connsiteY2349" fmla="*/ 2750654 h 5143582"/>
              <a:gd name="connsiteX2350" fmla="*/ 7873788 w 10430091"/>
              <a:gd name="connsiteY2350" fmla="*/ 2750769 h 5143582"/>
              <a:gd name="connsiteX2351" fmla="*/ 7886155 w 10430091"/>
              <a:gd name="connsiteY2351" fmla="*/ 2744442 h 5143582"/>
              <a:gd name="connsiteX2352" fmla="*/ 7895768 w 10430091"/>
              <a:gd name="connsiteY2352" fmla="*/ 2737980 h 5143582"/>
              <a:gd name="connsiteX2353" fmla="*/ 6455027 w 10430091"/>
              <a:gd name="connsiteY2353" fmla="*/ 2737508 h 5143582"/>
              <a:gd name="connsiteX2354" fmla="*/ 6429547 w 10430091"/>
              <a:gd name="connsiteY2354" fmla="*/ 2745998 h 5143582"/>
              <a:gd name="connsiteX2355" fmla="*/ 6442399 w 10430091"/>
              <a:gd name="connsiteY2355" fmla="*/ 2741869 h 5143582"/>
              <a:gd name="connsiteX2356" fmla="*/ 8060428 w 10430091"/>
              <a:gd name="connsiteY2356" fmla="*/ 2734109 h 5143582"/>
              <a:gd name="connsiteX2357" fmla="*/ 8074920 w 10430091"/>
              <a:gd name="connsiteY2357" fmla="*/ 2737548 h 5143582"/>
              <a:gd name="connsiteX2358" fmla="*/ 8059511 w 10430091"/>
              <a:gd name="connsiteY2358" fmla="*/ 2771823 h 5143582"/>
              <a:gd name="connsiteX2359" fmla="*/ 8010690 w 10430091"/>
              <a:gd name="connsiteY2359" fmla="*/ 2774415 h 5143582"/>
              <a:gd name="connsiteX2360" fmla="*/ 8038917 w 10430091"/>
              <a:gd name="connsiteY2360" fmla="*/ 2735100 h 5143582"/>
              <a:gd name="connsiteX2361" fmla="*/ 8060428 w 10430091"/>
              <a:gd name="connsiteY2361" fmla="*/ 2734109 h 5143582"/>
              <a:gd name="connsiteX2362" fmla="*/ 356746 w 10430091"/>
              <a:gd name="connsiteY2362" fmla="*/ 2730059 h 5143582"/>
              <a:gd name="connsiteX2363" fmla="*/ 378925 w 10430091"/>
              <a:gd name="connsiteY2363" fmla="*/ 2753677 h 5143582"/>
              <a:gd name="connsiteX2364" fmla="*/ 358187 w 10430091"/>
              <a:gd name="connsiteY2364" fmla="*/ 2765486 h 5143582"/>
              <a:gd name="connsiteX2365" fmla="*/ 356746 w 10430091"/>
              <a:gd name="connsiteY2365" fmla="*/ 2730059 h 5143582"/>
              <a:gd name="connsiteX2366" fmla="*/ 6475040 w 10430091"/>
              <a:gd name="connsiteY2366" fmla="*/ 2729935 h 5143582"/>
              <a:gd name="connsiteX2367" fmla="*/ 6457864 w 10430091"/>
              <a:gd name="connsiteY2367" fmla="*/ 2736529 h 5143582"/>
              <a:gd name="connsiteX2368" fmla="*/ 6464752 w 10430091"/>
              <a:gd name="connsiteY2368" fmla="*/ 2734150 h 5143582"/>
              <a:gd name="connsiteX2369" fmla="*/ 2776532 w 10430091"/>
              <a:gd name="connsiteY2369" fmla="*/ 2729448 h 5143582"/>
              <a:gd name="connsiteX2370" fmla="*/ 2802219 w 10430091"/>
              <a:gd name="connsiteY2370" fmla="*/ 2737404 h 5143582"/>
              <a:gd name="connsiteX2371" fmla="*/ 2802184 w 10430091"/>
              <a:gd name="connsiteY2371" fmla="*/ 2737706 h 5143582"/>
              <a:gd name="connsiteX2372" fmla="*/ 2817771 w 10430091"/>
              <a:gd name="connsiteY2372" fmla="*/ 2738556 h 5143582"/>
              <a:gd name="connsiteX2373" fmla="*/ 2894817 w 10430091"/>
              <a:gd name="connsiteY2373" fmla="*/ 2770671 h 5143582"/>
              <a:gd name="connsiteX2374" fmla="*/ 2834476 w 10430091"/>
              <a:gd name="connsiteY2374" fmla="*/ 2782193 h 5143582"/>
              <a:gd name="connsiteX2375" fmla="*/ 2798328 w 10430091"/>
              <a:gd name="connsiteY2375" fmla="*/ 2795154 h 5143582"/>
              <a:gd name="connsiteX2376" fmla="*/ 2796168 w 10430091"/>
              <a:gd name="connsiteY2376" fmla="*/ 2794002 h 5143582"/>
              <a:gd name="connsiteX2377" fmla="*/ 2796203 w 10430091"/>
              <a:gd name="connsiteY2377" fmla="*/ 2793612 h 5143582"/>
              <a:gd name="connsiteX2378" fmla="*/ 2779392 w 10430091"/>
              <a:gd name="connsiteY2378" fmla="*/ 2786891 h 5143582"/>
              <a:gd name="connsiteX2379" fmla="*/ 2756278 w 10430091"/>
              <a:gd name="connsiteY2379" fmla="*/ 2788385 h 5143582"/>
              <a:gd name="connsiteX2380" fmla="*/ 2718978 w 10430091"/>
              <a:gd name="connsiteY2380" fmla="*/ 2779457 h 5143582"/>
              <a:gd name="connsiteX2381" fmla="*/ 2775432 w 10430091"/>
              <a:gd name="connsiteY2381" fmla="*/ 2769232 h 5143582"/>
              <a:gd name="connsiteX2382" fmla="*/ 2756134 w 10430091"/>
              <a:gd name="connsiteY2382" fmla="*/ 2729484 h 5143582"/>
              <a:gd name="connsiteX2383" fmla="*/ 2776532 w 10430091"/>
              <a:gd name="connsiteY2383" fmla="*/ 2729448 h 5143582"/>
              <a:gd name="connsiteX2384" fmla="*/ 5576887 w 10430091"/>
              <a:gd name="connsiteY2384" fmla="*/ 2726748 h 5143582"/>
              <a:gd name="connsiteX2385" fmla="*/ 5576887 w 10430091"/>
              <a:gd name="connsiteY2385" fmla="*/ 2741792 h 5143582"/>
              <a:gd name="connsiteX2386" fmla="*/ 5577031 w 10430091"/>
              <a:gd name="connsiteY2386" fmla="*/ 2741869 h 5143582"/>
              <a:gd name="connsiteX2387" fmla="*/ 5577175 w 10430091"/>
              <a:gd name="connsiteY2387" fmla="*/ 2741869 h 5143582"/>
              <a:gd name="connsiteX2388" fmla="*/ 5577175 w 10430091"/>
              <a:gd name="connsiteY2388" fmla="*/ 2726748 h 5143582"/>
              <a:gd name="connsiteX2389" fmla="*/ 335577 w 10430091"/>
              <a:gd name="connsiteY2389" fmla="*/ 2705577 h 5143582"/>
              <a:gd name="connsiteX2390" fmla="*/ 338457 w 10430091"/>
              <a:gd name="connsiteY2390" fmla="*/ 2719690 h 5143582"/>
              <a:gd name="connsiteX2391" fmla="*/ 335577 w 10430091"/>
              <a:gd name="connsiteY2391" fmla="*/ 2705577 h 5143582"/>
              <a:gd name="connsiteX2392" fmla="*/ 4927605 w 10430091"/>
              <a:gd name="connsiteY2392" fmla="*/ 2693972 h 5143582"/>
              <a:gd name="connsiteX2393" fmla="*/ 4930562 w 10430091"/>
              <a:gd name="connsiteY2393" fmla="*/ 2696217 h 5143582"/>
              <a:gd name="connsiteX2394" fmla="*/ 4948851 w 10430091"/>
              <a:gd name="connsiteY2394" fmla="*/ 2722715 h 5143582"/>
              <a:gd name="connsiteX2395" fmla="*/ 4981398 w 10430091"/>
              <a:gd name="connsiteY2395" fmla="*/ 2732940 h 5143582"/>
              <a:gd name="connsiteX2396" fmla="*/ 4993873 w 10430091"/>
              <a:gd name="connsiteY2396" fmla="*/ 2751284 h 5143582"/>
              <a:gd name="connsiteX2397" fmla="*/ 4994602 w 10430091"/>
              <a:gd name="connsiteY2397" fmla="*/ 2755292 h 5143582"/>
              <a:gd name="connsiteX2398" fmla="*/ 4995551 w 10430091"/>
              <a:gd name="connsiteY2398" fmla="*/ 2761781 h 5143582"/>
              <a:gd name="connsiteX2399" fmla="*/ 4995655 w 10430091"/>
              <a:gd name="connsiteY2399" fmla="*/ 2763471 h 5143582"/>
              <a:gd name="connsiteX2400" fmla="*/ 4995793 w 10430091"/>
              <a:gd name="connsiteY2400" fmla="*/ 2763440 h 5143582"/>
              <a:gd name="connsiteX2401" fmla="*/ 4995551 w 10430091"/>
              <a:gd name="connsiteY2401" fmla="*/ 2761781 h 5143582"/>
              <a:gd name="connsiteX2402" fmla="*/ 4995432 w 10430091"/>
              <a:gd name="connsiteY2402" fmla="*/ 2759855 h 5143582"/>
              <a:gd name="connsiteX2403" fmla="*/ 4994602 w 10430091"/>
              <a:gd name="connsiteY2403" fmla="*/ 2755292 h 5143582"/>
              <a:gd name="connsiteX2404" fmla="*/ 4994016 w 10430091"/>
              <a:gd name="connsiteY2404" fmla="*/ 2751284 h 5143582"/>
              <a:gd name="connsiteX2405" fmla="*/ 4981541 w 10430091"/>
              <a:gd name="connsiteY2405" fmla="*/ 2732941 h 5143582"/>
              <a:gd name="connsiteX2406" fmla="*/ 4948994 w 10430091"/>
              <a:gd name="connsiteY2406" fmla="*/ 2722716 h 5143582"/>
              <a:gd name="connsiteX2407" fmla="*/ 4930705 w 10430091"/>
              <a:gd name="connsiteY2407" fmla="*/ 2696218 h 5143582"/>
              <a:gd name="connsiteX2408" fmla="*/ 6490552 w 10430091"/>
              <a:gd name="connsiteY2408" fmla="*/ 2687338 h 5143582"/>
              <a:gd name="connsiteX2409" fmla="*/ 6486592 w 10430091"/>
              <a:gd name="connsiteY2409" fmla="*/ 2700664 h 5143582"/>
              <a:gd name="connsiteX2410" fmla="*/ 6479956 w 10430091"/>
              <a:gd name="connsiteY2410" fmla="*/ 2719900 h 5143582"/>
              <a:gd name="connsiteX2411" fmla="*/ 6479957 w 10430091"/>
              <a:gd name="connsiteY2411" fmla="*/ 2719900 h 5143582"/>
              <a:gd name="connsiteX2412" fmla="*/ 6486593 w 10430091"/>
              <a:gd name="connsiteY2412" fmla="*/ 2700663 h 5143582"/>
              <a:gd name="connsiteX2413" fmla="*/ 289043 w 10430091"/>
              <a:gd name="connsiteY2413" fmla="*/ 2686477 h 5143582"/>
              <a:gd name="connsiteX2414" fmla="*/ 298854 w 10430091"/>
              <a:gd name="connsiteY2414" fmla="*/ 2695208 h 5143582"/>
              <a:gd name="connsiteX2415" fmla="*/ 280852 w 10430091"/>
              <a:gd name="connsiteY2415" fmla="*/ 2692328 h 5143582"/>
              <a:gd name="connsiteX2416" fmla="*/ 289043 w 10430091"/>
              <a:gd name="connsiteY2416" fmla="*/ 2686477 h 5143582"/>
              <a:gd name="connsiteX2417" fmla="*/ 7785727 w 10430091"/>
              <a:gd name="connsiteY2417" fmla="*/ 2685497 h 5143582"/>
              <a:gd name="connsiteX2418" fmla="*/ 7787816 w 10430091"/>
              <a:gd name="connsiteY2418" fmla="*/ 2687405 h 5143582"/>
              <a:gd name="connsiteX2419" fmla="*/ 7786031 w 10430091"/>
              <a:gd name="connsiteY2419" fmla="*/ 2685559 h 5143582"/>
              <a:gd name="connsiteX2420" fmla="*/ 7558068 w 10430091"/>
              <a:gd name="connsiteY2420" fmla="*/ 2674049 h 5143582"/>
              <a:gd name="connsiteX2421" fmla="*/ 7557003 w 10430091"/>
              <a:gd name="connsiteY2421" fmla="*/ 2674747 h 5143582"/>
              <a:gd name="connsiteX2422" fmla="*/ 7557011 w 10430091"/>
              <a:gd name="connsiteY2422" fmla="*/ 2674795 h 5143582"/>
              <a:gd name="connsiteX2423" fmla="*/ 241447 w 10430091"/>
              <a:gd name="connsiteY2423" fmla="*/ 2665668 h 5143582"/>
              <a:gd name="connsiteX2424" fmla="*/ 252482 w 10430091"/>
              <a:gd name="connsiteY2424" fmla="*/ 2671590 h 5143582"/>
              <a:gd name="connsiteX2425" fmla="*/ 235488 w 10430091"/>
              <a:gd name="connsiteY2425" fmla="*/ 2673030 h 5143582"/>
              <a:gd name="connsiteX2426" fmla="*/ 241447 w 10430091"/>
              <a:gd name="connsiteY2426" fmla="*/ 2665668 h 5143582"/>
              <a:gd name="connsiteX2427" fmla="*/ 7818014 w 10430091"/>
              <a:gd name="connsiteY2427" fmla="*/ 2659784 h 5143582"/>
              <a:gd name="connsiteX2428" fmla="*/ 7817318 w 10430091"/>
              <a:gd name="connsiteY2428" fmla="*/ 2660267 h 5143582"/>
              <a:gd name="connsiteX2429" fmla="*/ 7817345 w 10430091"/>
              <a:gd name="connsiteY2429" fmla="*/ 2660307 h 5143582"/>
              <a:gd name="connsiteX2430" fmla="*/ 7949417 w 10430091"/>
              <a:gd name="connsiteY2430" fmla="*/ 2653604 h 5143582"/>
              <a:gd name="connsiteX2431" fmla="*/ 7946604 w 10430091"/>
              <a:gd name="connsiteY2431" fmla="*/ 2663238 h 5143582"/>
              <a:gd name="connsiteX2432" fmla="*/ 7946917 w 10430091"/>
              <a:gd name="connsiteY2432" fmla="*/ 2663587 h 5143582"/>
              <a:gd name="connsiteX2433" fmla="*/ 7949719 w 10430091"/>
              <a:gd name="connsiteY2433" fmla="*/ 2653805 h 5143582"/>
              <a:gd name="connsiteX2434" fmla="*/ 7738640 w 10430091"/>
              <a:gd name="connsiteY2434" fmla="*/ 2651391 h 5143582"/>
              <a:gd name="connsiteX2435" fmla="*/ 7735177 w 10430091"/>
              <a:gd name="connsiteY2435" fmla="*/ 2663417 h 5143582"/>
              <a:gd name="connsiteX2436" fmla="*/ 7735311 w 10430091"/>
              <a:gd name="connsiteY2436" fmla="*/ 2663668 h 5143582"/>
              <a:gd name="connsiteX2437" fmla="*/ 7738795 w 10430091"/>
              <a:gd name="connsiteY2437" fmla="*/ 2651573 h 5143582"/>
              <a:gd name="connsiteX2438" fmla="*/ 6480100 w 10430091"/>
              <a:gd name="connsiteY2438" fmla="*/ 2648836 h 5143582"/>
              <a:gd name="connsiteX2439" fmla="*/ 6480129 w 10430091"/>
              <a:gd name="connsiteY2439" fmla="*/ 2648837 h 5143582"/>
              <a:gd name="connsiteX2440" fmla="*/ 6490301 w 10430091"/>
              <a:gd name="connsiteY2440" fmla="*/ 2656776 h 5143582"/>
              <a:gd name="connsiteX2441" fmla="*/ 6494963 w 10430091"/>
              <a:gd name="connsiteY2441" fmla="*/ 2669575 h 5143582"/>
              <a:gd name="connsiteX2442" fmla="*/ 6494963 w 10430091"/>
              <a:gd name="connsiteY2442" fmla="*/ 2669574 h 5143582"/>
              <a:gd name="connsiteX2443" fmla="*/ 6480130 w 10430091"/>
              <a:gd name="connsiteY2443" fmla="*/ 2648836 h 5143582"/>
              <a:gd name="connsiteX2444" fmla="*/ 2489002 w 10430091"/>
              <a:gd name="connsiteY2444" fmla="*/ 2636213 h 5143582"/>
              <a:gd name="connsiteX2445" fmla="*/ 2530178 w 10430091"/>
              <a:gd name="connsiteY2445" fmla="*/ 2637028 h 5143582"/>
              <a:gd name="connsiteX2446" fmla="*/ 2670159 w 10430091"/>
              <a:gd name="connsiteY2446" fmla="*/ 2693481 h 5143582"/>
              <a:gd name="connsiteX2447" fmla="*/ 2724162 w 10430091"/>
              <a:gd name="connsiteY2447" fmla="*/ 2725739 h 5143582"/>
              <a:gd name="connsiteX2448" fmla="*/ 2630411 w 10430091"/>
              <a:gd name="connsiteY2448" fmla="*/ 2728332 h 5143582"/>
              <a:gd name="connsiteX2449" fmla="*/ 2616298 w 10430091"/>
              <a:gd name="connsiteY2449" fmla="*/ 2705146 h 5143582"/>
              <a:gd name="connsiteX2450" fmla="*/ 2554660 w 10430091"/>
              <a:gd name="connsiteY2450" fmla="*/ 2673031 h 5143582"/>
              <a:gd name="connsiteX2451" fmla="*/ 2505840 w 10430091"/>
              <a:gd name="connsiteY2451" fmla="*/ 2661510 h 5143582"/>
              <a:gd name="connsiteX2452" fmla="*/ 2477613 w 10430091"/>
              <a:gd name="connsiteY2452" fmla="*/ 2649989 h 5143582"/>
              <a:gd name="connsiteX2453" fmla="*/ 2427497 w 10430091"/>
              <a:gd name="connsiteY2453" fmla="*/ 2673031 h 5143582"/>
              <a:gd name="connsiteX2454" fmla="*/ 2489002 w 10430091"/>
              <a:gd name="connsiteY2454" fmla="*/ 2636213 h 5143582"/>
              <a:gd name="connsiteX2455" fmla="*/ 7545099 w 10430091"/>
              <a:gd name="connsiteY2455" fmla="*/ 2619026 h 5143582"/>
              <a:gd name="connsiteX2456" fmla="*/ 7543574 w 10430091"/>
              <a:gd name="connsiteY2456" fmla="*/ 2620795 h 5143582"/>
              <a:gd name="connsiteX2457" fmla="*/ 7541175 w 10430091"/>
              <a:gd name="connsiteY2457" fmla="*/ 2622946 h 5143582"/>
              <a:gd name="connsiteX2458" fmla="*/ 7539889 w 10430091"/>
              <a:gd name="connsiteY2458" fmla="*/ 2625069 h 5143582"/>
              <a:gd name="connsiteX2459" fmla="*/ 7538538 w 10430091"/>
              <a:gd name="connsiteY2459" fmla="*/ 2626636 h 5143582"/>
              <a:gd name="connsiteX2460" fmla="*/ 7532032 w 10430091"/>
              <a:gd name="connsiteY2460" fmla="*/ 2636529 h 5143582"/>
              <a:gd name="connsiteX2461" fmla="*/ 7525723 w 10430091"/>
              <a:gd name="connsiteY2461" fmla="*/ 2641016 h 5143582"/>
              <a:gd name="connsiteX2462" fmla="*/ 7524479 w 10430091"/>
              <a:gd name="connsiteY2462" fmla="*/ 2641583 h 5143582"/>
              <a:gd name="connsiteX2463" fmla="*/ 7524649 w 10430091"/>
              <a:gd name="connsiteY2463" fmla="*/ 2641780 h 5143582"/>
              <a:gd name="connsiteX2464" fmla="*/ 7525723 w 10430091"/>
              <a:gd name="connsiteY2464" fmla="*/ 2641016 h 5143582"/>
              <a:gd name="connsiteX2465" fmla="*/ 7530518 w 10430091"/>
              <a:gd name="connsiteY2465" fmla="*/ 2638833 h 5143582"/>
              <a:gd name="connsiteX2466" fmla="*/ 7532032 w 10430091"/>
              <a:gd name="connsiteY2466" fmla="*/ 2636529 h 5143582"/>
              <a:gd name="connsiteX2467" fmla="*/ 7533641 w 10430091"/>
              <a:gd name="connsiteY2467" fmla="*/ 2635385 h 5143582"/>
              <a:gd name="connsiteX2468" fmla="*/ 7539889 w 10430091"/>
              <a:gd name="connsiteY2468" fmla="*/ 2625069 h 5143582"/>
              <a:gd name="connsiteX2469" fmla="*/ 7543574 w 10430091"/>
              <a:gd name="connsiteY2469" fmla="*/ 2620795 h 5143582"/>
              <a:gd name="connsiteX2470" fmla="*/ 7545250 w 10430091"/>
              <a:gd name="connsiteY2470" fmla="*/ 2619293 h 5143582"/>
              <a:gd name="connsiteX2471" fmla="*/ 7718934 w 10430091"/>
              <a:gd name="connsiteY2471" fmla="*/ 2616197 h 5143582"/>
              <a:gd name="connsiteX2472" fmla="*/ 7719011 w 10430091"/>
              <a:gd name="connsiteY2472" fmla="*/ 2627883 h 5143582"/>
              <a:gd name="connsiteX2473" fmla="*/ 7719058 w 10430091"/>
              <a:gd name="connsiteY2473" fmla="*/ 2627937 h 5143582"/>
              <a:gd name="connsiteX2474" fmla="*/ 4703167 w 10430091"/>
              <a:gd name="connsiteY2474" fmla="*/ 2575967 h 5143582"/>
              <a:gd name="connsiteX2475" fmla="*/ 4730385 w 10430091"/>
              <a:gd name="connsiteY2475" fmla="*/ 2831876 h 5143582"/>
              <a:gd name="connsiteX2476" fmla="*/ 4739457 w 10430091"/>
              <a:gd name="connsiteY2476" fmla="*/ 2840948 h 5143582"/>
              <a:gd name="connsiteX2477" fmla="*/ 4739457 w 10430091"/>
              <a:gd name="connsiteY2477" fmla="*/ 2840805 h 5143582"/>
              <a:gd name="connsiteX2478" fmla="*/ 4730384 w 10430091"/>
              <a:gd name="connsiteY2478" fmla="*/ 2831732 h 5143582"/>
              <a:gd name="connsiteX2479" fmla="*/ 4703182 w 10430091"/>
              <a:gd name="connsiteY2479" fmla="*/ 2575967 h 5143582"/>
              <a:gd name="connsiteX2480" fmla="*/ 8385945 w 10430091"/>
              <a:gd name="connsiteY2480" fmla="*/ 2575498 h 5143582"/>
              <a:gd name="connsiteX2481" fmla="*/ 8395922 w 10430091"/>
              <a:gd name="connsiteY2481" fmla="*/ 2578414 h 5143582"/>
              <a:gd name="connsiteX2482" fmla="*/ 8359919 w 10430091"/>
              <a:gd name="connsiteY2482" fmla="*/ 2668278 h 5143582"/>
              <a:gd name="connsiteX2483" fmla="*/ 8344510 w 10430091"/>
              <a:gd name="connsiteY2483" fmla="*/ 2618594 h 5143582"/>
              <a:gd name="connsiteX2484" fmla="*/ 8385945 w 10430091"/>
              <a:gd name="connsiteY2484" fmla="*/ 2575498 h 5143582"/>
              <a:gd name="connsiteX2485" fmla="*/ 7527962 w 10430091"/>
              <a:gd name="connsiteY2485" fmla="*/ 2573951 h 5143582"/>
              <a:gd name="connsiteX2486" fmla="*/ 7507584 w 10430091"/>
              <a:gd name="connsiteY2486" fmla="*/ 2574815 h 5143582"/>
              <a:gd name="connsiteX2487" fmla="*/ 7494999 w 10430091"/>
              <a:gd name="connsiteY2487" fmla="*/ 2575678 h 5143582"/>
              <a:gd name="connsiteX2488" fmla="*/ 7495271 w 10430091"/>
              <a:gd name="connsiteY2488" fmla="*/ 2575823 h 5143582"/>
              <a:gd name="connsiteX2489" fmla="*/ 7528250 w 10430091"/>
              <a:gd name="connsiteY2489" fmla="*/ 2574095 h 5143582"/>
              <a:gd name="connsiteX2490" fmla="*/ 7542363 w 10430091"/>
              <a:gd name="connsiteY2490" fmla="*/ 2574950 h 5143582"/>
              <a:gd name="connsiteX2491" fmla="*/ 7542219 w 10430091"/>
              <a:gd name="connsiteY2491" fmla="*/ 2574815 h 5143582"/>
              <a:gd name="connsiteX2492" fmla="*/ 7527962 w 10430091"/>
              <a:gd name="connsiteY2492" fmla="*/ 2573951 h 5143582"/>
              <a:gd name="connsiteX2493" fmla="*/ 2610763 w 10430091"/>
              <a:gd name="connsiteY2493" fmla="*/ 2570783 h 5143582"/>
              <a:gd name="connsiteX2494" fmla="*/ 2618306 w 10430091"/>
              <a:gd name="connsiteY2494" fmla="*/ 2574815 h 5143582"/>
              <a:gd name="connsiteX2495" fmla="*/ 2621330 w 10430091"/>
              <a:gd name="connsiteY2495" fmla="*/ 2596561 h 5143582"/>
              <a:gd name="connsiteX2496" fmla="*/ 2629251 w 10430091"/>
              <a:gd name="connsiteY2496" fmla="*/ 2614275 h 5143582"/>
              <a:gd name="connsiteX2497" fmla="*/ 2617586 w 10430091"/>
              <a:gd name="connsiteY2497" fmla="*/ 2602610 h 5143582"/>
              <a:gd name="connsiteX2498" fmla="*/ 2607649 w 10430091"/>
              <a:gd name="connsiteY2498" fmla="*/ 2583168 h 5143582"/>
              <a:gd name="connsiteX2499" fmla="*/ 2610763 w 10430091"/>
              <a:gd name="connsiteY2499" fmla="*/ 2570783 h 5143582"/>
              <a:gd name="connsiteX2500" fmla="*/ 7612472 w 10430091"/>
              <a:gd name="connsiteY2500" fmla="*/ 2556338 h 5143582"/>
              <a:gd name="connsiteX2501" fmla="*/ 7611056 w 10430091"/>
              <a:gd name="connsiteY2501" fmla="*/ 2561710 h 5143582"/>
              <a:gd name="connsiteX2502" fmla="*/ 7609557 w 10430091"/>
              <a:gd name="connsiteY2502" fmla="*/ 2569686 h 5143582"/>
              <a:gd name="connsiteX2503" fmla="*/ 7611110 w 10430091"/>
              <a:gd name="connsiteY2503" fmla="*/ 2561565 h 5143582"/>
              <a:gd name="connsiteX2504" fmla="*/ 7719230 w 10430091"/>
              <a:gd name="connsiteY2504" fmla="*/ 2534125 h 5143582"/>
              <a:gd name="connsiteX2505" fmla="*/ 7711145 w 10430091"/>
              <a:gd name="connsiteY2505" fmla="*/ 2554509 h 5143582"/>
              <a:gd name="connsiteX2506" fmla="*/ 7687382 w 10430091"/>
              <a:gd name="connsiteY2506" fmla="*/ 2594976 h 5143582"/>
              <a:gd name="connsiteX2507" fmla="*/ 7687392 w 10430091"/>
              <a:gd name="connsiteY2507" fmla="*/ 2595667 h 5143582"/>
              <a:gd name="connsiteX2508" fmla="*/ 7693701 w 10430091"/>
              <a:gd name="connsiteY2508" fmla="*/ 2577622 h 5143582"/>
              <a:gd name="connsiteX2509" fmla="*/ 7711145 w 10430091"/>
              <a:gd name="connsiteY2509" fmla="*/ 2555229 h 5143582"/>
              <a:gd name="connsiteX2510" fmla="*/ 7719263 w 10430091"/>
              <a:gd name="connsiteY2510" fmla="*/ 2534815 h 5143582"/>
              <a:gd name="connsiteX2511" fmla="*/ 6720799 w 10430091"/>
              <a:gd name="connsiteY2511" fmla="*/ 2528048 h 5143582"/>
              <a:gd name="connsiteX2512" fmla="*/ 6694564 w 10430091"/>
              <a:gd name="connsiteY2512" fmla="*/ 2536076 h 5143582"/>
              <a:gd name="connsiteX2513" fmla="*/ 6681586 w 10430091"/>
              <a:gd name="connsiteY2513" fmla="*/ 2547453 h 5143582"/>
              <a:gd name="connsiteX2514" fmla="*/ 6681577 w 10430091"/>
              <a:gd name="connsiteY2514" fmla="*/ 2547482 h 5143582"/>
              <a:gd name="connsiteX2515" fmla="*/ 6694419 w 10430091"/>
              <a:gd name="connsiteY2515" fmla="*/ 2536220 h 5143582"/>
              <a:gd name="connsiteX2516" fmla="*/ 6720773 w 10430091"/>
              <a:gd name="connsiteY2516" fmla="*/ 2528155 h 5143582"/>
              <a:gd name="connsiteX2517" fmla="*/ 5186611 w 10430091"/>
              <a:gd name="connsiteY2517" fmla="*/ 2525407 h 5143582"/>
              <a:gd name="connsiteX2518" fmla="*/ 5179845 w 10430091"/>
              <a:gd name="connsiteY2518" fmla="*/ 2531503 h 5143582"/>
              <a:gd name="connsiteX2519" fmla="*/ 5179821 w 10430091"/>
              <a:gd name="connsiteY2519" fmla="*/ 2531539 h 5143582"/>
              <a:gd name="connsiteX2520" fmla="*/ 5186614 w 10430091"/>
              <a:gd name="connsiteY2520" fmla="*/ 2525418 h 5143582"/>
              <a:gd name="connsiteX2521" fmla="*/ 7454652 w 10430091"/>
              <a:gd name="connsiteY2521" fmla="*/ 2512843 h 5143582"/>
              <a:gd name="connsiteX2522" fmla="*/ 7454714 w 10430091"/>
              <a:gd name="connsiteY2522" fmla="*/ 2513250 h 5143582"/>
              <a:gd name="connsiteX2523" fmla="*/ 7458711 w 10430091"/>
              <a:gd name="connsiteY2523" fmla="*/ 2516511 h 5143582"/>
              <a:gd name="connsiteX2524" fmla="*/ 7533890 w 10430091"/>
              <a:gd name="connsiteY2524" fmla="*/ 2497399 h 5143582"/>
              <a:gd name="connsiteX2525" fmla="*/ 7533722 w 10430091"/>
              <a:gd name="connsiteY2525" fmla="*/ 2497480 h 5143582"/>
              <a:gd name="connsiteX2526" fmla="*/ 7537178 w 10430091"/>
              <a:gd name="connsiteY2526" fmla="*/ 2507057 h 5143582"/>
              <a:gd name="connsiteX2527" fmla="*/ 7537178 w 10430091"/>
              <a:gd name="connsiteY2527" fmla="*/ 2522583 h 5143582"/>
              <a:gd name="connsiteX2528" fmla="*/ 7537323 w 10430091"/>
              <a:gd name="connsiteY2528" fmla="*/ 2522538 h 5143582"/>
              <a:gd name="connsiteX2529" fmla="*/ 7537323 w 10430091"/>
              <a:gd name="connsiteY2529" fmla="*/ 2506913 h 5143582"/>
              <a:gd name="connsiteX2530" fmla="*/ 7435461 w 10430091"/>
              <a:gd name="connsiteY2530" fmla="*/ 2491527 h 5143582"/>
              <a:gd name="connsiteX2531" fmla="*/ 7434066 w 10430091"/>
              <a:gd name="connsiteY2531" fmla="*/ 2492583 h 5143582"/>
              <a:gd name="connsiteX2532" fmla="*/ 7433885 w 10430091"/>
              <a:gd name="connsiteY2532" fmla="*/ 2492579 h 5143582"/>
              <a:gd name="connsiteX2533" fmla="*/ 7432050 w 10430091"/>
              <a:gd name="connsiteY2533" fmla="*/ 2498345 h 5143582"/>
              <a:gd name="connsiteX2534" fmla="*/ 7432064 w 10430091"/>
              <a:gd name="connsiteY2534" fmla="*/ 2498458 h 5143582"/>
              <a:gd name="connsiteX2535" fmla="*/ 7669684 w 10430091"/>
              <a:gd name="connsiteY2535" fmla="*/ 2490548 h 5143582"/>
              <a:gd name="connsiteX2536" fmla="*/ 7669670 w 10430091"/>
              <a:gd name="connsiteY2536" fmla="*/ 2490568 h 5143582"/>
              <a:gd name="connsiteX2537" fmla="*/ 7671960 w 10430091"/>
              <a:gd name="connsiteY2537" fmla="*/ 2509892 h 5143582"/>
              <a:gd name="connsiteX2538" fmla="*/ 7671973 w 10430091"/>
              <a:gd name="connsiteY2538" fmla="*/ 2509865 h 5143582"/>
              <a:gd name="connsiteX2539" fmla="*/ 7511823 w 10430091"/>
              <a:gd name="connsiteY2539" fmla="*/ 2486928 h 5143582"/>
              <a:gd name="connsiteX2540" fmla="*/ 7516141 w 10430091"/>
              <a:gd name="connsiteY2540" fmla="*/ 2487455 h 5143582"/>
              <a:gd name="connsiteX2541" fmla="*/ 7522340 w 10430091"/>
              <a:gd name="connsiteY2541" fmla="*/ 2487710 h 5143582"/>
              <a:gd name="connsiteX2542" fmla="*/ 7519753 w 10430091"/>
              <a:gd name="connsiteY2542" fmla="*/ 2487399 h 5143582"/>
              <a:gd name="connsiteX2543" fmla="*/ 7450714 w 10430091"/>
              <a:gd name="connsiteY2543" fmla="*/ 2486804 h 5143582"/>
              <a:gd name="connsiteX2544" fmla="*/ 7452644 w 10430091"/>
              <a:gd name="connsiteY2544" fmla="*/ 2499641 h 5143582"/>
              <a:gd name="connsiteX2545" fmla="*/ 7453043 w 10430091"/>
              <a:gd name="connsiteY2545" fmla="*/ 2502265 h 5143582"/>
              <a:gd name="connsiteX2546" fmla="*/ 7452787 w 10430091"/>
              <a:gd name="connsiteY2546" fmla="*/ 2500216 h 5143582"/>
              <a:gd name="connsiteX2547" fmla="*/ 7450717 w 10430091"/>
              <a:gd name="connsiteY2547" fmla="*/ 2486805 h 5143582"/>
              <a:gd name="connsiteX2548" fmla="*/ 7662115 w 10430091"/>
              <a:gd name="connsiteY2548" fmla="*/ 2469708 h 5143582"/>
              <a:gd name="connsiteX2549" fmla="*/ 7668878 w 10430091"/>
              <a:gd name="connsiteY2549" fmla="*/ 2474871 h 5143582"/>
              <a:gd name="connsiteX2550" fmla="*/ 7673973 w 10430091"/>
              <a:gd name="connsiteY2550" fmla="*/ 2476204 h 5143582"/>
              <a:gd name="connsiteX2551" fmla="*/ 4649554 w 10430091"/>
              <a:gd name="connsiteY2551" fmla="*/ 2458959 h 5143582"/>
              <a:gd name="connsiteX2552" fmla="*/ 4643256 w 10430091"/>
              <a:gd name="connsiteY2552" fmla="*/ 2464359 h 5143582"/>
              <a:gd name="connsiteX2553" fmla="*/ 4643977 w 10430091"/>
              <a:gd name="connsiteY2553" fmla="*/ 2503818 h 5143582"/>
              <a:gd name="connsiteX2554" fmla="*/ 4642721 w 10430091"/>
              <a:gd name="connsiteY2554" fmla="*/ 2500889 h 5143582"/>
              <a:gd name="connsiteX2555" fmla="*/ 4643976 w 10430091"/>
              <a:gd name="connsiteY2555" fmla="*/ 2503817 h 5143582"/>
              <a:gd name="connsiteX2556" fmla="*/ 4643978 w 10430091"/>
              <a:gd name="connsiteY2556" fmla="*/ 2503961 h 5143582"/>
              <a:gd name="connsiteX2557" fmla="*/ 4649593 w 10430091"/>
              <a:gd name="connsiteY2557" fmla="*/ 2509145 h 5143582"/>
              <a:gd name="connsiteX2558" fmla="*/ 4714805 w 10430091"/>
              <a:gd name="connsiteY2558" fmla="*/ 2551451 h 5143582"/>
              <a:gd name="connsiteX2559" fmla="*/ 4751768 w 10430091"/>
              <a:gd name="connsiteY2559" fmla="*/ 2575823 h 5143582"/>
              <a:gd name="connsiteX2560" fmla="*/ 4751986 w 10430091"/>
              <a:gd name="connsiteY2560" fmla="*/ 2575823 h 5143582"/>
              <a:gd name="connsiteX2561" fmla="*/ 4911611 w 10430091"/>
              <a:gd name="connsiteY2561" fmla="*/ 2682630 h 5143582"/>
              <a:gd name="connsiteX2562" fmla="*/ 4920868 w 10430091"/>
              <a:gd name="connsiteY2562" fmla="*/ 2689093 h 5143582"/>
              <a:gd name="connsiteX2563" fmla="*/ 4916860 w 10430091"/>
              <a:gd name="connsiteY2563" fmla="*/ 2686189 h 5143582"/>
              <a:gd name="connsiteX2564" fmla="*/ 4649737 w 10430091"/>
              <a:gd name="connsiteY2564" fmla="*/ 2509001 h 5143582"/>
              <a:gd name="connsiteX2565" fmla="*/ 4644121 w 10430091"/>
              <a:gd name="connsiteY2565" fmla="*/ 2503817 h 5143582"/>
              <a:gd name="connsiteX2566" fmla="*/ 4643401 w 10430091"/>
              <a:gd name="connsiteY2566" fmla="*/ 2464357 h 5143582"/>
              <a:gd name="connsiteX2567" fmla="*/ 7216057 w 10430091"/>
              <a:gd name="connsiteY2567" fmla="*/ 2458623 h 5143582"/>
              <a:gd name="connsiteX2568" fmla="*/ 7216032 w 10430091"/>
              <a:gd name="connsiteY2568" fmla="*/ 2458741 h 5143582"/>
              <a:gd name="connsiteX2569" fmla="*/ 7230865 w 10430091"/>
              <a:gd name="connsiteY2569" fmla="*/ 2470118 h 5143582"/>
              <a:gd name="connsiteX2570" fmla="*/ 7253763 w 10430091"/>
              <a:gd name="connsiteY2570" fmla="*/ 2481495 h 5143582"/>
              <a:gd name="connsiteX2571" fmla="*/ 7275509 w 10430091"/>
              <a:gd name="connsiteY2571" fmla="*/ 2492872 h 5143582"/>
              <a:gd name="connsiteX2572" fmla="*/ 7299559 w 10430091"/>
              <a:gd name="connsiteY2572" fmla="*/ 2506553 h 5143582"/>
              <a:gd name="connsiteX2573" fmla="*/ 7326921 w 10430091"/>
              <a:gd name="connsiteY2573" fmla="*/ 2501945 h 5143582"/>
              <a:gd name="connsiteX2574" fmla="*/ 7342907 w 10430091"/>
              <a:gd name="connsiteY2574" fmla="*/ 2517930 h 5143582"/>
              <a:gd name="connsiteX2575" fmla="*/ 7380638 w 10430091"/>
              <a:gd name="connsiteY2575" fmla="*/ 2532763 h 5143582"/>
              <a:gd name="connsiteX2576" fmla="*/ 7430898 w 10430091"/>
              <a:gd name="connsiteY2576" fmla="*/ 2528155 h 5143582"/>
              <a:gd name="connsiteX2577" fmla="*/ 7434066 w 10430091"/>
              <a:gd name="connsiteY2577" fmla="*/ 2514618 h 5143582"/>
              <a:gd name="connsiteX2578" fmla="*/ 7434050 w 10430091"/>
              <a:gd name="connsiteY2578" fmla="*/ 2514490 h 5143582"/>
              <a:gd name="connsiteX2579" fmla="*/ 7430898 w 10430091"/>
              <a:gd name="connsiteY2579" fmla="*/ 2528012 h 5143582"/>
              <a:gd name="connsiteX2580" fmla="*/ 7380638 w 10430091"/>
              <a:gd name="connsiteY2580" fmla="*/ 2532620 h 5143582"/>
              <a:gd name="connsiteX2581" fmla="*/ 7342907 w 10430091"/>
              <a:gd name="connsiteY2581" fmla="*/ 2517787 h 5143582"/>
              <a:gd name="connsiteX2582" fmla="*/ 7326921 w 10430091"/>
              <a:gd name="connsiteY2582" fmla="*/ 2501802 h 5143582"/>
              <a:gd name="connsiteX2583" fmla="*/ 7299559 w 10430091"/>
              <a:gd name="connsiteY2583" fmla="*/ 2506410 h 5143582"/>
              <a:gd name="connsiteX2584" fmla="*/ 7275509 w 10430091"/>
              <a:gd name="connsiteY2584" fmla="*/ 2492729 h 5143582"/>
              <a:gd name="connsiteX2585" fmla="*/ 7253762 w 10430091"/>
              <a:gd name="connsiteY2585" fmla="*/ 2481351 h 5143582"/>
              <a:gd name="connsiteX2586" fmla="*/ 7230864 w 10430091"/>
              <a:gd name="connsiteY2586" fmla="*/ 2469974 h 5143582"/>
              <a:gd name="connsiteX2587" fmla="*/ 7222152 w 10430091"/>
              <a:gd name="connsiteY2587" fmla="*/ 2464718 h 5143582"/>
              <a:gd name="connsiteX2588" fmla="*/ 5897897 w 10430091"/>
              <a:gd name="connsiteY2588" fmla="*/ 2432810 h 5143582"/>
              <a:gd name="connsiteX2589" fmla="*/ 5905792 w 10430091"/>
              <a:gd name="connsiteY2589" fmla="*/ 2436887 h 5143582"/>
              <a:gd name="connsiteX2590" fmla="*/ 5915003 w 10430091"/>
              <a:gd name="connsiteY2590" fmla="*/ 2440169 h 5143582"/>
              <a:gd name="connsiteX2591" fmla="*/ 5889788 w 10430091"/>
              <a:gd name="connsiteY2591" fmla="*/ 2428699 h 5143582"/>
              <a:gd name="connsiteX2592" fmla="*/ 5889165 w 10430091"/>
              <a:gd name="connsiteY2592" fmla="*/ 2430464 h 5143582"/>
              <a:gd name="connsiteX2593" fmla="*/ 5889801 w 10430091"/>
              <a:gd name="connsiteY2593" fmla="*/ 2428706 h 5143582"/>
              <a:gd name="connsiteX2594" fmla="*/ 7234147 w 10430091"/>
              <a:gd name="connsiteY2594" fmla="*/ 2418916 h 5143582"/>
              <a:gd name="connsiteX2595" fmla="*/ 7229056 w 10430091"/>
              <a:gd name="connsiteY2595" fmla="*/ 2425079 h 5143582"/>
              <a:gd name="connsiteX2596" fmla="*/ 7233744 w 10430091"/>
              <a:gd name="connsiteY2596" fmla="*/ 2420290 h 5143582"/>
              <a:gd name="connsiteX2597" fmla="*/ 7233959 w 10430091"/>
              <a:gd name="connsiteY2597" fmla="*/ 2420224 h 5143582"/>
              <a:gd name="connsiteX2598" fmla="*/ 7234321 w 10430091"/>
              <a:gd name="connsiteY2598" fmla="*/ 2419137 h 5143582"/>
              <a:gd name="connsiteX2599" fmla="*/ 5947160 w 10430091"/>
              <a:gd name="connsiteY2599" fmla="*/ 2417821 h 5143582"/>
              <a:gd name="connsiteX2600" fmla="*/ 5946979 w 10430091"/>
              <a:gd name="connsiteY2600" fmla="*/ 2417842 h 5143582"/>
              <a:gd name="connsiteX2601" fmla="*/ 5941237 w 10430091"/>
              <a:gd name="connsiteY2601" fmla="*/ 2424467 h 5143582"/>
              <a:gd name="connsiteX2602" fmla="*/ 5933640 w 10430091"/>
              <a:gd name="connsiteY2602" fmla="*/ 2436033 h 5143582"/>
              <a:gd name="connsiteX2603" fmla="*/ 5933964 w 10430091"/>
              <a:gd name="connsiteY2603" fmla="*/ 2435916 h 5143582"/>
              <a:gd name="connsiteX2604" fmla="*/ 5941525 w 10430091"/>
              <a:gd name="connsiteY2604" fmla="*/ 2424322 h 5143582"/>
              <a:gd name="connsiteX2605" fmla="*/ 5190495 w 10430091"/>
              <a:gd name="connsiteY2605" fmla="*/ 2400855 h 5143582"/>
              <a:gd name="connsiteX2606" fmla="*/ 5178549 w 10430091"/>
              <a:gd name="connsiteY2606" fmla="*/ 2411505 h 5143582"/>
              <a:gd name="connsiteX2607" fmla="*/ 5178547 w 10430091"/>
              <a:gd name="connsiteY2607" fmla="*/ 2411498 h 5143582"/>
              <a:gd name="connsiteX2608" fmla="*/ 5172213 w 10430091"/>
              <a:gd name="connsiteY2608" fmla="*/ 2417409 h 5143582"/>
              <a:gd name="connsiteX2609" fmla="*/ 5172217 w 10430091"/>
              <a:gd name="connsiteY2609" fmla="*/ 2417420 h 5143582"/>
              <a:gd name="connsiteX2610" fmla="*/ 5180151 w 10430091"/>
              <a:gd name="connsiteY2610" fmla="*/ 2410335 h 5143582"/>
              <a:gd name="connsiteX2611" fmla="*/ 6268201 w 10430091"/>
              <a:gd name="connsiteY2611" fmla="*/ 2382924 h 5143582"/>
              <a:gd name="connsiteX2612" fmla="*/ 6268510 w 10430091"/>
              <a:gd name="connsiteY2612" fmla="*/ 2383366 h 5143582"/>
              <a:gd name="connsiteX2613" fmla="*/ 6268504 w 10430091"/>
              <a:gd name="connsiteY2613" fmla="*/ 2383351 h 5143582"/>
              <a:gd name="connsiteX2614" fmla="*/ 5905168 w 10430091"/>
              <a:gd name="connsiteY2614" fmla="*/ 2375943 h 5143582"/>
              <a:gd name="connsiteX2615" fmla="*/ 5902176 w 10430091"/>
              <a:gd name="connsiteY2615" fmla="*/ 2387218 h 5143582"/>
              <a:gd name="connsiteX2616" fmla="*/ 5904801 w 10430091"/>
              <a:gd name="connsiteY2616" fmla="*/ 2379026 h 5143582"/>
              <a:gd name="connsiteX2617" fmla="*/ 5958261 w 10430091"/>
              <a:gd name="connsiteY2617" fmla="*/ 2367869 h 5143582"/>
              <a:gd name="connsiteX2618" fmla="*/ 5958051 w 10430091"/>
              <a:gd name="connsiteY2618" fmla="*/ 2367941 h 5143582"/>
              <a:gd name="connsiteX2619" fmla="*/ 5954918 w 10430091"/>
              <a:gd name="connsiteY2619" fmla="*/ 2377518 h 5143582"/>
              <a:gd name="connsiteX2620" fmla="*/ 5976664 w 10430091"/>
              <a:gd name="connsiteY2620" fmla="*/ 2402721 h 5143582"/>
              <a:gd name="connsiteX2621" fmla="*/ 5968959 w 10430091"/>
              <a:gd name="connsiteY2621" fmla="*/ 2410857 h 5143582"/>
              <a:gd name="connsiteX2622" fmla="*/ 5959763 w 10430091"/>
              <a:gd name="connsiteY2622" fmla="*/ 2416263 h 5143582"/>
              <a:gd name="connsiteX2623" fmla="*/ 5959814 w 10430091"/>
              <a:gd name="connsiteY2623" fmla="*/ 2416257 h 5143582"/>
              <a:gd name="connsiteX2624" fmla="*/ 5976952 w 10430091"/>
              <a:gd name="connsiteY2624" fmla="*/ 2402576 h 5143582"/>
              <a:gd name="connsiteX2625" fmla="*/ 5955206 w 10430091"/>
              <a:gd name="connsiteY2625" fmla="*/ 2377374 h 5143582"/>
              <a:gd name="connsiteX2626" fmla="*/ 5906612 w 10430091"/>
              <a:gd name="connsiteY2626" fmla="*/ 2363372 h 5143582"/>
              <a:gd name="connsiteX2627" fmla="*/ 5906475 w 10430091"/>
              <a:gd name="connsiteY2627" fmla="*/ 2364944 h 5143582"/>
              <a:gd name="connsiteX2628" fmla="*/ 5906529 w 10430091"/>
              <a:gd name="connsiteY2628" fmla="*/ 2364485 h 5143582"/>
              <a:gd name="connsiteX2629" fmla="*/ 6002369 w 10430091"/>
              <a:gd name="connsiteY2629" fmla="*/ 2354180 h 5143582"/>
              <a:gd name="connsiteX2630" fmla="*/ 6002155 w 10430091"/>
              <a:gd name="connsiteY2630" fmla="*/ 2354260 h 5143582"/>
              <a:gd name="connsiteX2631" fmla="*/ 5996109 w 10430091"/>
              <a:gd name="connsiteY2631" fmla="*/ 2357254 h 5143582"/>
              <a:gd name="connsiteX2632" fmla="*/ 5996193 w 10430091"/>
              <a:gd name="connsiteY2632" fmla="*/ 2357242 h 5143582"/>
              <a:gd name="connsiteX2633" fmla="*/ 4833191 w 10430091"/>
              <a:gd name="connsiteY2633" fmla="*/ 2350858 h 5143582"/>
              <a:gd name="connsiteX2634" fmla="*/ 4833161 w 10430091"/>
              <a:gd name="connsiteY2634" fmla="*/ 2350863 h 5143582"/>
              <a:gd name="connsiteX2635" fmla="*/ 4820047 w 10430091"/>
              <a:gd name="connsiteY2635" fmla="*/ 2351238 h 5143582"/>
              <a:gd name="connsiteX2636" fmla="*/ 4814275 w 10430091"/>
              <a:gd name="connsiteY2636" fmla="*/ 2353866 h 5143582"/>
              <a:gd name="connsiteX2637" fmla="*/ 4814056 w 10430091"/>
              <a:gd name="connsiteY2637" fmla="*/ 2353900 h 5143582"/>
              <a:gd name="connsiteX2638" fmla="*/ 4797062 w 10430091"/>
              <a:gd name="connsiteY2638" fmla="*/ 2364269 h 5143582"/>
              <a:gd name="connsiteX2639" fmla="*/ 4787701 w 10430091"/>
              <a:gd name="connsiteY2639" fmla="*/ 2371758 h 5143582"/>
              <a:gd name="connsiteX2640" fmla="*/ 4783957 w 10430091"/>
              <a:gd name="connsiteY2640" fmla="*/ 2389759 h 5143582"/>
              <a:gd name="connsiteX2641" fmla="*/ 4770707 w 10430091"/>
              <a:gd name="connsiteY2641" fmla="*/ 2398256 h 5143582"/>
              <a:gd name="connsiteX2642" fmla="*/ 4748961 w 10430091"/>
              <a:gd name="connsiteY2642" fmla="*/ 2405890 h 5143582"/>
              <a:gd name="connsiteX2643" fmla="*/ 4733840 w 10430091"/>
              <a:gd name="connsiteY2643" fmla="*/ 2422883 h 5143582"/>
              <a:gd name="connsiteX2644" fmla="*/ 4708350 w 10430091"/>
              <a:gd name="connsiteY2644" fmla="*/ 2428500 h 5143582"/>
              <a:gd name="connsiteX2645" fmla="*/ 4689484 w 10430091"/>
              <a:gd name="connsiteY2645" fmla="*/ 2434116 h 5143582"/>
              <a:gd name="connsiteX2646" fmla="*/ 4680585 w 10430091"/>
              <a:gd name="connsiteY2646" fmla="*/ 2439377 h 5143582"/>
              <a:gd name="connsiteX2647" fmla="*/ 4689629 w 10430091"/>
              <a:gd name="connsiteY2647" fmla="*/ 2434115 h 5143582"/>
              <a:gd name="connsiteX2648" fmla="*/ 4708494 w 10430091"/>
              <a:gd name="connsiteY2648" fmla="*/ 2428498 h 5143582"/>
              <a:gd name="connsiteX2649" fmla="*/ 4733984 w 10430091"/>
              <a:gd name="connsiteY2649" fmla="*/ 2422882 h 5143582"/>
              <a:gd name="connsiteX2650" fmla="*/ 4749106 w 10430091"/>
              <a:gd name="connsiteY2650" fmla="*/ 2405888 h 5143582"/>
              <a:gd name="connsiteX2651" fmla="*/ 4770852 w 10430091"/>
              <a:gd name="connsiteY2651" fmla="*/ 2398256 h 5143582"/>
              <a:gd name="connsiteX2652" fmla="*/ 4784100 w 10430091"/>
              <a:gd name="connsiteY2652" fmla="*/ 2389759 h 5143582"/>
              <a:gd name="connsiteX2653" fmla="*/ 4787845 w 10430091"/>
              <a:gd name="connsiteY2653" fmla="*/ 2371758 h 5143582"/>
              <a:gd name="connsiteX2654" fmla="*/ 4797206 w 10430091"/>
              <a:gd name="connsiteY2654" fmla="*/ 2364269 h 5143582"/>
              <a:gd name="connsiteX2655" fmla="*/ 4814199 w 10430091"/>
              <a:gd name="connsiteY2655" fmla="*/ 2353900 h 5143582"/>
              <a:gd name="connsiteX2656" fmla="*/ 4814275 w 10430091"/>
              <a:gd name="connsiteY2656" fmla="*/ 2353866 h 5143582"/>
              <a:gd name="connsiteX2657" fmla="*/ 4833161 w 10430091"/>
              <a:gd name="connsiteY2657" fmla="*/ 2350863 h 5143582"/>
              <a:gd name="connsiteX2658" fmla="*/ 4833242 w 10430091"/>
              <a:gd name="connsiteY2658" fmla="*/ 2350861 h 5143582"/>
              <a:gd name="connsiteX2659" fmla="*/ 6027068 w 10430091"/>
              <a:gd name="connsiteY2659" fmla="*/ 2349581 h 5143582"/>
              <a:gd name="connsiteX2660" fmla="*/ 6026700 w 10430091"/>
              <a:gd name="connsiteY2660" fmla="*/ 2349594 h 5143582"/>
              <a:gd name="connsiteX2661" fmla="*/ 6037436 w 10430091"/>
              <a:gd name="connsiteY2661" fmla="*/ 2350012 h 5143582"/>
              <a:gd name="connsiteX2662" fmla="*/ 6094609 w 10430091"/>
              <a:gd name="connsiteY2662" fmla="*/ 2383135 h 5143582"/>
              <a:gd name="connsiteX2663" fmla="*/ 6164311 w 10430091"/>
              <a:gd name="connsiteY2663" fmla="*/ 2434547 h 5143582"/>
              <a:gd name="connsiteX2664" fmla="*/ 6198586 w 10430091"/>
              <a:gd name="connsiteY2664" fmla="*/ 2445924 h 5143582"/>
              <a:gd name="connsiteX2665" fmla="*/ 6242917 w 10430091"/>
              <a:gd name="connsiteY2665" fmla="*/ 2450784 h 5143582"/>
              <a:gd name="connsiteX2666" fmla="*/ 6249739 w 10430091"/>
              <a:gd name="connsiteY2666" fmla="*/ 2451651 h 5143582"/>
              <a:gd name="connsiteX2667" fmla="*/ 6244724 w 10430091"/>
              <a:gd name="connsiteY2667" fmla="*/ 2451001 h 5143582"/>
              <a:gd name="connsiteX2668" fmla="*/ 6232599 w 10430091"/>
              <a:gd name="connsiteY2668" fmla="*/ 2449320 h 5143582"/>
              <a:gd name="connsiteX2669" fmla="*/ 6232574 w 10430091"/>
              <a:gd name="connsiteY2669" fmla="*/ 2449381 h 5143582"/>
              <a:gd name="connsiteX2670" fmla="*/ 6199019 w 10430091"/>
              <a:gd name="connsiteY2670" fmla="*/ 2445925 h 5143582"/>
              <a:gd name="connsiteX2671" fmla="*/ 6164744 w 10430091"/>
              <a:gd name="connsiteY2671" fmla="*/ 2434548 h 5143582"/>
              <a:gd name="connsiteX2672" fmla="*/ 6095042 w 10430091"/>
              <a:gd name="connsiteY2672" fmla="*/ 2383135 h 5143582"/>
              <a:gd name="connsiteX2673" fmla="*/ 6037869 w 10430091"/>
              <a:gd name="connsiteY2673" fmla="*/ 2350013 h 5143582"/>
              <a:gd name="connsiteX2674" fmla="*/ 6027068 w 10430091"/>
              <a:gd name="connsiteY2674" fmla="*/ 2349581 h 5143582"/>
              <a:gd name="connsiteX2675" fmla="*/ 7074619 w 10430091"/>
              <a:gd name="connsiteY2675" fmla="*/ 2343220 h 5143582"/>
              <a:gd name="connsiteX2676" fmla="*/ 7074180 w 10430091"/>
              <a:gd name="connsiteY2676" fmla="*/ 2351019 h 5143582"/>
              <a:gd name="connsiteX2677" fmla="*/ 7059347 w 10430091"/>
              <a:gd name="connsiteY2677" fmla="*/ 2372765 h 5143582"/>
              <a:gd name="connsiteX2678" fmla="*/ 7053586 w 10430091"/>
              <a:gd name="connsiteY2678" fmla="*/ 2394511 h 5143582"/>
              <a:gd name="connsiteX2679" fmla="*/ 7039905 w 10430091"/>
              <a:gd name="connsiteY2679" fmla="*/ 2410496 h 5143582"/>
              <a:gd name="connsiteX2680" fmla="*/ 7022767 w 10430091"/>
              <a:gd name="connsiteY2680" fmla="*/ 2424178 h 5143582"/>
              <a:gd name="connsiteX2681" fmla="*/ 7011390 w 10430091"/>
              <a:gd name="connsiteY2681" fmla="*/ 2454996 h 5143582"/>
              <a:gd name="connsiteX2682" fmla="*/ 6987341 w 10430091"/>
              <a:gd name="connsiteY2682" fmla="*/ 2469830 h 5143582"/>
              <a:gd name="connsiteX2683" fmla="*/ 6971355 w 10430091"/>
              <a:gd name="connsiteY2683" fmla="*/ 2491576 h 5143582"/>
              <a:gd name="connsiteX2684" fmla="*/ 6951913 w 10430091"/>
              <a:gd name="connsiteY2684" fmla="*/ 2492728 h 5143582"/>
              <a:gd name="connsiteX2685" fmla="*/ 6930168 w 10430091"/>
              <a:gd name="connsiteY2685" fmla="*/ 2490424 h 5143582"/>
              <a:gd name="connsiteX2686" fmla="*/ 6908422 w 10430091"/>
              <a:gd name="connsiteY2686" fmla="*/ 2517786 h 5143582"/>
              <a:gd name="connsiteX2687" fmla="*/ 6908711 w 10430091"/>
              <a:gd name="connsiteY2687" fmla="*/ 2518072 h 5143582"/>
              <a:gd name="connsiteX2688" fmla="*/ 6918286 w 10430091"/>
              <a:gd name="connsiteY2688" fmla="*/ 2502287 h 5143582"/>
              <a:gd name="connsiteX2689" fmla="*/ 6930455 w 10430091"/>
              <a:gd name="connsiteY2689" fmla="*/ 2490712 h 5143582"/>
              <a:gd name="connsiteX2690" fmla="*/ 6952201 w 10430091"/>
              <a:gd name="connsiteY2690" fmla="*/ 2493016 h 5143582"/>
              <a:gd name="connsiteX2691" fmla="*/ 6971643 w 10430091"/>
              <a:gd name="connsiteY2691" fmla="*/ 2491864 h 5143582"/>
              <a:gd name="connsiteX2692" fmla="*/ 6987628 w 10430091"/>
              <a:gd name="connsiteY2692" fmla="*/ 2470118 h 5143582"/>
              <a:gd name="connsiteX2693" fmla="*/ 7011678 w 10430091"/>
              <a:gd name="connsiteY2693" fmla="*/ 2455285 h 5143582"/>
              <a:gd name="connsiteX2694" fmla="*/ 7023055 w 10430091"/>
              <a:gd name="connsiteY2694" fmla="*/ 2424466 h 5143582"/>
              <a:gd name="connsiteX2695" fmla="*/ 7040192 w 10430091"/>
              <a:gd name="connsiteY2695" fmla="*/ 2410785 h 5143582"/>
              <a:gd name="connsiteX2696" fmla="*/ 7053873 w 10430091"/>
              <a:gd name="connsiteY2696" fmla="*/ 2394800 h 5143582"/>
              <a:gd name="connsiteX2697" fmla="*/ 7059634 w 10430091"/>
              <a:gd name="connsiteY2697" fmla="*/ 2373054 h 5143582"/>
              <a:gd name="connsiteX2698" fmla="*/ 7074467 w 10430091"/>
              <a:gd name="connsiteY2698" fmla="*/ 2351308 h 5143582"/>
              <a:gd name="connsiteX2699" fmla="*/ 7074918 w 10430091"/>
              <a:gd name="connsiteY2699" fmla="*/ 2343315 h 5143582"/>
              <a:gd name="connsiteX2700" fmla="*/ 5232702 w 10430091"/>
              <a:gd name="connsiteY2700" fmla="*/ 2335104 h 5143582"/>
              <a:gd name="connsiteX2701" fmla="*/ 5227946 w 10430091"/>
              <a:gd name="connsiteY2701" fmla="*/ 2342379 h 5143582"/>
              <a:gd name="connsiteX2702" fmla="*/ 5220489 w 10430091"/>
              <a:gd name="connsiteY2702" fmla="*/ 2343813 h 5143582"/>
              <a:gd name="connsiteX2703" fmla="*/ 5227981 w 10430091"/>
              <a:gd name="connsiteY2703" fmla="*/ 2342415 h 5143582"/>
              <a:gd name="connsiteX2704" fmla="*/ 5232698 w 10430091"/>
              <a:gd name="connsiteY2704" fmla="*/ 2335178 h 5143582"/>
              <a:gd name="connsiteX2705" fmla="*/ 5909670 w 10430091"/>
              <a:gd name="connsiteY2705" fmla="*/ 2334605 h 5143582"/>
              <a:gd name="connsiteX2706" fmla="*/ 5901058 w 10430091"/>
              <a:gd name="connsiteY2706" fmla="*/ 2334746 h 5143582"/>
              <a:gd name="connsiteX2707" fmla="*/ 5895009 w 10430091"/>
              <a:gd name="connsiteY2707" fmla="*/ 2355628 h 5143582"/>
              <a:gd name="connsiteX2708" fmla="*/ 5895023 w 10430091"/>
              <a:gd name="connsiteY2708" fmla="*/ 2355668 h 5143582"/>
              <a:gd name="connsiteX2709" fmla="*/ 5896413 w 10430091"/>
              <a:gd name="connsiteY2709" fmla="*/ 2345007 h 5143582"/>
              <a:gd name="connsiteX2710" fmla="*/ 5901058 w 10430091"/>
              <a:gd name="connsiteY2710" fmla="*/ 2334891 h 5143582"/>
              <a:gd name="connsiteX2711" fmla="*/ 5909646 w 10430091"/>
              <a:gd name="connsiteY2711" fmla="*/ 2334750 h 5143582"/>
              <a:gd name="connsiteX2712" fmla="*/ 1549455 w 10430091"/>
              <a:gd name="connsiteY2712" fmla="*/ 2333306 h 5143582"/>
              <a:gd name="connsiteX2713" fmla="*/ 1581714 w 10430091"/>
              <a:gd name="connsiteY2713" fmla="*/ 2350443 h 5143582"/>
              <a:gd name="connsiteX2714" fmla="*/ 1656456 w 10430091"/>
              <a:gd name="connsiteY2714" fmla="*/ 2376510 h 5143582"/>
              <a:gd name="connsiteX2715" fmla="*/ 1738831 w 10430091"/>
              <a:gd name="connsiteY2715" fmla="*/ 2375789 h 5143582"/>
              <a:gd name="connsiteX2716" fmla="*/ 1748480 w 10430091"/>
              <a:gd name="connsiteY2716" fmla="*/ 2363404 h 5143582"/>
              <a:gd name="connsiteX2717" fmla="*/ 1793700 w 10430091"/>
              <a:gd name="connsiteY2717" fmla="*/ 2363404 h 5143582"/>
              <a:gd name="connsiteX2718" fmla="*/ 1826678 w 10430091"/>
              <a:gd name="connsiteY2718" fmla="*/ 2392927 h 5143582"/>
              <a:gd name="connsiteX2719" fmla="*/ 1845257 w 10430091"/>
              <a:gd name="connsiteY2719" fmla="*/ 2415537 h 5143582"/>
              <a:gd name="connsiteX2720" fmla="*/ 1855481 w 10430091"/>
              <a:gd name="connsiteY2720" fmla="*/ 2434114 h 5143582"/>
              <a:gd name="connsiteX2721" fmla="*/ 1889036 w 10430091"/>
              <a:gd name="connsiteY2721" fmla="*/ 2451252 h 5143582"/>
              <a:gd name="connsiteX2722" fmla="*/ 1911646 w 10430091"/>
              <a:gd name="connsiteY2722" fmla="*/ 2424466 h 5143582"/>
              <a:gd name="connsiteX2723" fmla="*/ 1963058 w 10430091"/>
              <a:gd name="connsiteY2723" fmla="*/ 2453988 h 5143582"/>
              <a:gd name="connsiteX2724" fmla="*/ 1990420 w 10430091"/>
              <a:gd name="connsiteY2724" fmla="*/ 2493015 h 5143582"/>
              <a:gd name="connsiteX2725" fmla="*/ 1997333 w 10430091"/>
              <a:gd name="connsiteY2725" fmla="*/ 2514905 h 5143582"/>
              <a:gd name="connsiteX2726" fmla="*/ 2005543 w 10430091"/>
              <a:gd name="connsiteY2726" fmla="*/ 2532762 h 5143582"/>
              <a:gd name="connsiteX2727" fmla="*/ 2046009 w 10430091"/>
              <a:gd name="connsiteY2727" fmla="*/ 2547164 h 5143582"/>
              <a:gd name="connsiteX2728" fmla="*/ 2058106 w 10430091"/>
              <a:gd name="connsiteY2728" fmla="*/ 2551628 h 5143582"/>
              <a:gd name="connsiteX2729" fmla="*/ 2055515 w 10430091"/>
              <a:gd name="connsiteY2729" fmla="*/ 2563725 h 5143582"/>
              <a:gd name="connsiteX2730" fmla="*/ 2045866 w 10430091"/>
              <a:gd name="connsiteY2730" fmla="*/ 2644660 h 5143582"/>
              <a:gd name="connsiteX2731" fmla="*/ 2056810 w 10430091"/>
              <a:gd name="connsiteY2731" fmla="*/ 2701114 h 5143582"/>
              <a:gd name="connsiteX2732" fmla="*/ 2087629 w 10430091"/>
              <a:gd name="connsiteY2732" fmla="*/ 2738989 h 5143582"/>
              <a:gd name="connsiteX2733" fmla="*/ 2104334 w 10430091"/>
              <a:gd name="connsiteY2733" fmla="*/ 2768511 h 5143582"/>
              <a:gd name="connsiteX2734" fmla="*/ 2137025 w 10430091"/>
              <a:gd name="connsiteY2734" fmla="*/ 2783920 h 5143582"/>
              <a:gd name="connsiteX2735" fmla="*/ 2205142 w 10430091"/>
              <a:gd name="connsiteY2735" fmla="*/ 2769087 h 5143582"/>
              <a:gd name="connsiteX2736" fmla="*/ 2227032 w 10430091"/>
              <a:gd name="connsiteY2736" fmla="*/ 2772255 h 5143582"/>
              <a:gd name="connsiteX2737" fmla="*/ 2246331 w 10430091"/>
              <a:gd name="connsiteY2737" fmla="*/ 2745901 h 5143582"/>
              <a:gd name="connsiteX2738" fmla="*/ 2254682 w 10430091"/>
              <a:gd name="connsiteY2738" fmla="*/ 2719547 h 5143582"/>
              <a:gd name="connsiteX2739" fmla="*/ 2291981 w 10430091"/>
              <a:gd name="connsiteY2739" fmla="*/ 2686136 h 5143582"/>
              <a:gd name="connsiteX2740" fmla="*/ 2337634 w 10430091"/>
              <a:gd name="connsiteY2740" fmla="*/ 2684264 h 5143582"/>
              <a:gd name="connsiteX2741" fmla="*/ 2362692 w 10430091"/>
              <a:gd name="connsiteY2741" fmla="*/ 2690745 h 5143582"/>
              <a:gd name="connsiteX2742" fmla="*/ 2346707 w 10430091"/>
              <a:gd name="connsiteY2742" fmla="*/ 2714507 h 5143582"/>
              <a:gd name="connsiteX2743" fmla="*/ 2341523 w 10430091"/>
              <a:gd name="connsiteY2743" fmla="*/ 2747197 h 5143582"/>
              <a:gd name="connsiteX2744" fmla="*/ 2328705 w 10430091"/>
              <a:gd name="connsiteY2744" fmla="*/ 2786513 h 5143582"/>
              <a:gd name="connsiteX2745" fmla="*/ 2315168 w 10430091"/>
              <a:gd name="connsiteY2745" fmla="*/ 2778160 h 5143582"/>
              <a:gd name="connsiteX2746" fmla="*/ 2303990 w 10430091"/>
              <a:gd name="connsiteY2746" fmla="*/ 2786890 h 5143582"/>
              <a:gd name="connsiteX2747" fmla="*/ 2299414 w 10430091"/>
              <a:gd name="connsiteY2747" fmla="*/ 2792624 h 5143582"/>
              <a:gd name="connsiteX2748" fmla="*/ 2303862 w 10430091"/>
              <a:gd name="connsiteY2748" fmla="*/ 2787107 h 5143582"/>
              <a:gd name="connsiteX2749" fmla="*/ 2315168 w 10430091"/>
              <a:gd name="connsiteY2749" fmla="*/ 2778448 h 5143582"/>
              <a:gd name="connsiteX2750" fmla="*/ 2328705 w 10430091"/>
              <a:gd name="connsiteY2750" fmla="*/ 2786800 h 5143582"/>
              <a:gd name="connsiteX2751" fmla="*/ 2322225 w 10430091"/>
              <a:gd name="connsiteY2751" fmla="*/ 2790545 h 5143582"/>
              <a:gd name="connsiteX2752" fmla="*/ 2314591 w 10430091"/>
              <a:gd name="connsiteY2752" fmla="*/ 2838645 h 5143582"/>
              <a:gd name="connsiteX2753" fmla="*/ 2305519 w 10430091"/>
              <a:gd name="connsiteY2753" fmla="*/ 2853335 h 5143582"/>
              <a:gd name="connsiteX2754" fmla="*/ 2305405 w 10430091"/>
              <a:gd name="connsiteY2754" fmla="*/ 2853350 h 5143582"/>
              <a:gd name="connsiteX2755" fmla="*/ 2306889 w 10430091"/>
              <a:gd name="connsiteY2755" fmla="*/ 2861399 h 5143582"/>
              <a:gd name="connsiteX2756" fmla="*/ 2317041 w 10430091"/>
              <a:gd name="connsiteY2756" fmla="*/ 2860102 h 5143582"/>
              <a:gd name="connsiteX2757" fmla="*/ 2301344 w 10430091"/>
              <a:gd name="connsiteY2757" fmla="*/ 2876233 h 5143582"/>
              <a:gd name="connsiteX2758" fmla="*/ 2298479 w 10430091"/>
              <a:gd name="connsiteY2758" fmla="*/ 2880609 h 5143582"/>
              <a:gd name="connsiteX2759" fmla="*/ 2301487 w 10430091"/>
              <a:gd name="connsiteY2759" fmla="*/ 2876232 h 5143582"/>
              <a:gd name="connsiteX2760" fmla="*/ 2317184 w 10430091"/>
              <a:gd name="connsiteY2760" fmla="*/ 2860102 h 5143582"/>
              <a:gd name="connsiteX2761" fmla="*/ 2317760 w 10430091"/>
              <a:gd name="connsiteY2761" fmla="*/ 2859814 h 5143582"/>
              <a:gd name="connsiteX2762" fmla="*/ 2371765 w 10430091"/>
              <a:gd name="connsiteY2762" fmla="*/ 2856646 h 5143582"/>
              <a:gd name="connsiteX2763" fmla="*/ 2403555 w 10430091"/>
              <a:gd name="connsiteY2763" fmla="*/ 2849625 h 5143582"/>
              <a:gd name="connsiteX2764" fmla="*/ 2433402 w 10430091"/>
              <a:gd name="connsiteY2764" fmla="*/ 2857942 h 5143582"/>
              <a:gd name="connsiteX2765" fmla="*/ 2465517 w 10430091"/>
              <a:gd name="connsiteY2765" fmla="*/ 2880696 h 5143582"/>
              <a:gd name="connsiteX2766" fmla="*/ 2465373 w 10430091"/>
              <a:gd name="connsiteY2766" fmla="*/ 2880740 h 5143582"/>
              <a:gd name="connsiteX2767" fmla="*/ 2465373 w 10430091"/>
              <a:gd name="connsiteY2767" fmla="*/ 2883432 h 5143582"/>
              <a:gd name="connsiteX2768" fmla="*/ 2458892 w 10430091"/>
              <a:gd name="connsiteY2768" fmla="*/ 2913675 h 5143582"/>
              <a:gd name="connsiteX2769" fmla="*/ 2455004 w 10430091"/>
              <a:gd name="connsiteY2769" fmla="*/ 2963072 h 5143582"/>
              <a:gd name="connsiteX2770" fmla="*/ 2447948 w 10430091"/>
              <a:gd name="connsiteY2770" fmla="*/ 3000371 h 5143582"/>
              <a:gd name="connsiteX2771" fmla="*/ 2451980 w 10430091"/>
              <a:gd name="connsiteY2771" fmla="*/ 3006563 h 5143582"/>
              <a:gd name="connsiteX2772" fmla="*/ 2464742 w 10430091"/>
              <a:gd name="connsiteY2772" fmla="*/ 3023556 h 5143582"/>
              <a:gd name="connsiteX2773" fmla="*/ 2480636 w 10430091"/>
              <a:gd name="connsiteY2773" fmla="*/ 3042277 h 5143582"/>
              <a:gd name="connsiteX2774" fmla="*/ 2476174 w 10430091"/>
              <a:gd name="connsiteY2774" fmla="*/ 3060712 h 5143582"/>
              <a:gd name="connsiteX2775" fmla="*/ 2475447 w 10430091"/>
              <a:gd name="connsiteY2775" fmla="*/ 3063840 h 5143582"/>
              <a:gd name="connsiteX2776" fmla="*/ 2476174 w 10430091"/>
              <a:gd name="connsiteY2776" fmla="*/ 3060855 h 5143582"/>
              <a:gd name="connsiteX2777" fmla="*/ 2480638 w 10430091"/>
              <a:gd name="connsiteY2777" fmla="*/ 3042421 h 5143582"/>
              <a:gd name="connsiteX2778" fmla="*/ 2495471 w 10430091"/>
              <a:gd name="connsiteY2778" fmla="*/ 3055670 h 5143582"/>
              <a:gd name="connsiteX2779" fmla="*/ 2541700 w 10430091"/>
              <a:gd name="connsiteY2779" fmla="*/ 3056966 h 5143582"/>
              <a:gd name="connsiteX2780" fmla="*/ 2582742 w 10430091"/>
              <a:gd name="connsiteY2780" fmla="*/ 3041557 h 5143582"/>
              <a:gd name="connsiteX2781" fmla="*/ 2623210 w 10430091"/>
              <a:gd name="connsiteY2781" fmla="*/ 3060855 h 5143582"/>
              <a:gd name="connsiteX2782" fmla="*/ 2641355 w 10430091"/>
              <a:gd name="connsiteY2782" fmla="*/ 3083609 h 5143582"/>
              <a:gd name="connsiteX2783" fmla="*/ 2637323 w 10430091"/>
              <a:gd name="connsiteY2783" fmla="*/ 3092682 h 5143582"/>
              <a:gd name="connsiteX2784" fmla="*/ 2617738 w 10430091"/>
              <a:gd name="connsiteY2784" fmla="*/ 3111692 h 5143582"/>
              <a:gd name="connsiteX2785" fmla="*/ 2600744 w 10430091"/>
              <a:gd name="connsiteY2785" fmla="*/ 3081592 h 5143582"/>
              <a:gd name="connsiteX2786" fmla="*/ 2592392 w 10430091"/>
              <a:gd name="connsiteY2786" fmla="*/ 3061719 h 5143582"/>
              <a:gd name="connsiteX2787" fmla="*/ 2560277 w 10430091"/>
              <a:gd name="connsiteY2787" fmla="*/ 3071944 h 5143582"/>
              <a:gd name="connsiteX2788" fmla="*/ 2544867 w 10430091"/>
              <a:gd name="connsiteY2788" fmla="*/ 3086058 h 5143582"/>
              <a:gd name="connsiteX2789" fmla="*/ 2553220 w 10430091"/>
              <a:gd name="connsiteY2789" fmla="*/ 3102043 h 5143582"/>
              <a:gd name="connsiteX2790" fmla="*/ 2530754 w 10430091"/>
              <a:gd name="connsiteY2790" fmla="*/ 3107804 h 5143582"/>
              <a:gd name="connsiteX2791" fmla="*/ 2509584 w 10430091"/>
              <a:gd name="connsiteY2791" fmla="*/ 3093691 h 5143582"/>
              <a:gd name="connsiteX2792" fmla="*/ 2472285 w 10430091"/>
              <a:gd name="connsiteY2792" fmla="*/ 3076840 h 5143582"/>
              <a:gd name="connsiteX2793" fmla="*/ 2472288 w 10430091"/>
              <a:gd name="connsiteY2793" fmla="*/ 3076829 h 5143582"/>
              <a:gd name="connsiteX2794" fmla="*/ 2465372 w 10430091"/>
              <a:gd name="connsiteY2794" fmla="*/ 3076265 h 5143582"/>
              <a:gd name="connsiteX2795" fmla="*/ 2448667 w 10430091"/>
              <a:gd name="connsiteY2795" fmla="*/ 3061432 h 5143582"/>
              <a:gd name="connsiteX2796" fmla="*/ 2428074 w 10430091"/>
              <a:gd name="connsiteY2796" fmla="*/ 3043429 h 5143582"/>
              <a:gd name="connsiteX2797" fmla="*/ 2415256 w 10430091"/>
              <a:gd name="connsiteY2797" fmla="*/ 3032485 h 5143582"/>
              <a:gd name="connsiteX2798" fmla="*/ 2398550 w 10430091"/>
              <a:gd name="connsiteY2798" fmla="*/ 3035653 h 5143582"/>
              <a:gd name="connsiteX2799" fmla="*/ 2390774 w 10430091"/>
              <a:gd name="connsiteY2799" fmla="*/ 3010595 h 5143582"/>
              <a:gd name="connsiteX2800" fmla="*/ 2392934 w 10430091"/>
              <a:gd name="connsiteY2800" fmla="*/ 2999218 h 5143582"/>
              <a:gd name="connsiteX2801" fmla="*/ 2382997 w 10430091"/>
              <a:gd name="connsiteY2801" fmla="*/ 2987410 h 5143582"/>
              <a:gd name="connsiteX2802" fmla="*/ 2347714 w 10430091"/>
              <a:gd name="connsiteY2802" fmla="*/ 2953423 h 5143582"/>
              <a:gd name="connsiteX2803" fmla="*/ 2343250 w 10430091"/>
              <a:gd name="connsiteY2803" fmla="*/ 2942477 h 5143582"/>
              <a:gd name="connsiteX2804" fmla="*/ 2343356 w 10430091"/>
              <a:gd name="connsiteY2804" fmla="*/ 2942453 h 5143582"/>
              <a:gd name="connsiteX2805" fmla="*/ 2340802 w 10430091"/>
              <a:gd name="connsiteY2805" fmla="*/ 2931676 h 5143582"/>
              <a:gd name="connsiteX2806" fmla="*/ 2332162 w 10430091"/>
              <a:gd name="connsiteY2806" fmla="*/ 2931676 h 5143582"/>
              <a:gd name="connsiteX2807" fmla="*/ 2332450 w 10430091"/>
              <a:gd name="connsiteY2807" fmla="*/ 2912811 h 5143582"/>
              <a:gd name="connsiteX2808" fmla="*/ 2300767 w 10430091"/>
              <a:gd name="connsiteY2808" fmla="*/ 2904746 h 5143582"/>
              <a:gd name="connsiteX2809" fmla="*/ 2288238 w 10430091"/>
              <a:gd name="connsiteY2809" fmla="*/ 2898554 h 5143582"/>
              <a:gd name="connsiteX2810" fmla="*/ 2291259 w 10430091"/>
              <a:gd name="connsiteY2810" fmla="*/ 2891718 h 5143582"/>
              <a:gd name="connsiteX2811" fmla="*/ 2286942 w 10430091"/>
              <a:gd name="connsiteY2811" fmla="*/ 2899130 h 5143582"/>
              <a:gd name="connsiteX2812" fmla="*/ 2266349 w 10430091"/>
              <a:gd name="connsiteY2812" fmla="*/ 2916268 h 5143582"/>
              <a:gd name="connsiteX2813" fmla="*/ 2265484 w 10430091"/>
              <a:gd name="connsiteY2813" fmla="*/ 2915548 h 5143582"/>
              <a:gd name="connsiteX2814" fmla="*/ 2225017 w 10430091"/>
              <a:gd name="connsiteY2814" fmla="*/ 2908491 h 5143582"/>
              <a:gd name="connsiteX2815" fmla="*/ 2211587 w 10430091"/>
              <a:gd name="connsiteY2815" fmla="*/ 2897762 h 5143582"/>
              <a:gd name="connsiteX2816" fmla="*/ 2193528 w 10430091"/>
              <a:gd name="connsiteY2816" fmla="*/ 2881718 h 5143582"/>
              <a:gd name="connsiteX2817" fmla="*/ 2193334 w 10430091"/>
              <a:gd name="connsiteY2817" fmla="*/ 2881993 h 5143582"/>
              <a:gd name="connsiteX2818" fmla="*/ 2162227 w 10430091"/>
              <a:gd name="connsiteY2818" fmla="*/ 2857799 h 5143582"/>
              <a:gd name="connsiteX2819" fmla="*/ 2109519 w 10430091"/>
              <a:gd name="connsiteY2819" fmla="*/ 2850022 h 5143582"/>
              <a:gd name="connsiteX2820" fmla="*/ 2051049 w 10430091"/>
              <a:gd name="connsiteY2820" fmla="*/ 2853190 h 5143582"/>
              <a:gd name="connsiteX2821" fmla="*/ 1985525 w 10430091"/>
              <a:gd name="connsiteY2821" fmla="*/ 2824964 h 5143582"/>
              <a:gd name="connsiteX2822" fmla="*/ 1928352 w 10430091"/>
              <a:gd name="connsiteY2822" fmla="*/ 2796017 h 5143582"/>
              <a:gd name="connsiteX2823" fmla="*/ 1882123 w 10430091"/>
              <a:gd name="connsiteY2823" fmla="*/ 2781904 h 5143582"/>
              <a:gd name="connsiteX2824" fmla="*/ 1840360 w 10430091"/>
              <a:gd name="connsiteY2824" fmla="*/ 2753678 h 5143582"/>
              <a:gd name="connsiteX2825" fmla="*/ 1817174 w 10430091"/>
              <a:gd name="connsiteY2825" fmla="*/ 2717675 h 5143582"/>
              <a:gd name="connsiteX2826" fmla="*/ 1826103 w 10430091"/>
              <a:gd name="connsiteY2826" fmla="*/ 2707450 h 5143582"/>
              <a:gd name="connsiteX2827" fmla="*/ 1827399 w 10430091"/>
              <a:gd name="connsiteY2827" fmla="*/ 2686280 h 5143582"/>
              <a:gd name="connsiteX2828" fmla="*/ 1813285 w 10430091"/>
              <a:gd name="connsiteY2828" fmla="*/ 2654885 h 5143582"/>
              <a:gd name="connsiteX2829" fmla="*/ 1751072 w 10430091"/>
              <a:gd name="connsiteY2829" fmla="*/ 2585471 h 5143582"/>
              <a:gd name="connsiteX2830" fmla="*/ 1727310 w 10430091"/>
              <a:gd name="connsiteY2830" fmla="*/ 2563581 h 5143582"/>
              <a:gd name="connsiteX2831" fmla="*/ 1709309 w 10430091"/>
              <a:gd name="connsiteY2831" fmla="*/ 2541115 h 5143582"/>
              <a:gd name="connsiteX2832" fmla="*/ 1704845 w 10430091"/>
              <a:gd name="connsiteY2832" fmla="*/ 2523834 h 5143582"/>
              <a:gd name="connsiteX2833" fmla="*/ 1684971 w 10430091"/>
              <a:gd name="connsiteY2833" fmla="*/ 2508425 h 5143582"/>
              <a:gd name="connsiteX2834" fmla="*/ 1670858 w 10430091"/>
              <a:gd name="connsiteY2834" fmla="*/ 2489127 h 5143582"/>
              <a:gd name="connsiteX2835" fmla="*/ 1646519 w 10430091"/>
              <a:gd name="connsiteY2835" fmla="*/ 2472422 h 5143582"/>
              <a:gd name="connsiteX2836" fmla="*/ 1625926 w 10430091"/>
              <a:gd name="connsiteY2836" fmla="*/ 2455716 h 5143582"/>
              <a:gd name="connsiteX2837" fmla="*/ 1612388 w 10430091"/>
              <a:gd name="connsiteY2837" fmla="*/ 2447939 h 5143582"/>
              <a:gd name="connsiteX2838" fmla="*/ 1607203 w 10430091"/>
              <a:gd name="connsiteY2838" fmla="*/ 2415249 h 5143582"/>
              <a:gd name="connsiteX2839" fmla="*/ 1602020 w 10430091"/>
              <a:gd name="connsiteY2839" fmla="*/ 2378670 h 5143582"/>
              <a:gd name="connsiteX2840" fmla="*/ 1582721 w 10430091"/>
              <a:gd name="connsiteY2840" fmla="*/ 2374781 h 5143582"/>
              <a:gd name="connsiteX2841" fmla="*/ 1567312 w 10430091"/>
              <a:gd name="connsiteY2841" fmla="*/ 2368301 h 5143582"/>
              <a:gd name="connsiteX2842" fmla="*/ 1557088 w 10430091"/>
              <a:gd name="connsiteY2842" fmla="*/ 2363116 h 5143582"/>
              <a:gd name="connsiteX2843" fmla="*/ 1546862 w 10430091"/>
              <a:gd name="connsiteY2843" fmla="*/ 2366285 h 5143582"/>
              <a:gd name="connsiteX2844" fmla="*/ 1556512 w 10430091"/>
              <a:gd name="connsiteY2844" fmla="*/ 2409344 h 5143582"/>
              <a:gd name="connsiteX2845" fmla="*/ 1572497 w 10430091"/>
              <a:gd name="connsiteY2845" fmla="*/ 2431810 h 5143582"/>
              <a:gd name="connsiteX2846" fmla="*/ 1594962 w 10430091"/>
              <a:gd name="connsiteY2846" fmla="*/ 2441459 h 5143582"/>
              <a:gd name="connsiteX2847" fmla="*/ 1591794 w 10430091"/>
              <a:gd name="connsiteY2847" fmla="*/ 2456868 h 5143582"/>
              <a:gd name="connsiteX2848" fmla="*/ 1614980 w 10430091"/>
              <a:gd name="connsiteY2848" fmla="*/ 2488407 h 5143582"/>
              <a:gd name="connsiteX2849" fmla="*/ 1647096 w 10430091"/>
              <a:gd name="connsiteY2849" fmla="*/ 2532043 h 5143582"/>
              <a:gd name="connsiteX2850" fmla="*/ 1665673 w 10430091"/>
              <a:gd name="connsiteY2850" fmla="*/ 2573086 h 5143582"/>
              <a:gd name="connsiteX2851" fmla="*/ 1672730 w 10430091"/>
              <a:gd name="connsiteY2851" fmla="*/ 2598720 h 5143582"/>
              <a:gd name="connsiteX2852" fmla="*/ 1697067 w 10430091"/>
              <a:gd name="connsiteY2852" fmla="*/ 2608945 h 5143582"/>
              <a:gd name="connsiteX2853" fmla="*/ 1703548 w 10430091"/>
              <a:gd name="connsiteY2853" fmla="*/ 2631987 h 5143582"/>
              <a:gd name="connsiteX2854" fmla="*/ 1689434 w 10430091"/>
              <a:gd name="connsiteY2854" fmla="*/ 2640916 h 5143582"/>
              <a:gd name="connsiteX2855" fmla="*/ 1658616 w 10430091"/>
              <a:gd name="connsiteY2855" fmla="*/ 2603616 h 5143582"/>
              <a:gd name="connsiteX2856" fmla="*/ 1625205 w 10430091"/>
              <a:gd name="connsiteY2856" fmla="*/ 2574094 h 5143582"/>
              <a:gd name="connsiteX2857" fmla="*/ 1616853 w 10430091"/>
              <a:gd name="connsiteY2857" fmla="*/ 2538091 h 5143582"/>
              <a:gd name="connsiteX2858" fmla="*/ 1585458 w 10430091"/>
              <a:gd name="connsiteY2858" fmla="*/ 2518793 h 5143582"/>
              <a:gd name="connsiteX2859" fmla="*/ 1549455 w 10430091"/>
              <a:gd name="connsiteY2859" fmla="*/ 2491863 h 5143582"/>
              <a:gd name="connsiteX2860" fmla="*/ 1572642 w 10430091"/>
              <a:gd name="connsiteY2860" fmla="*/ 2489991 h 5143582"/>
              <a:gd name="connsiteX2861" fmla="*/ 1558528 w 10430091"/>
              <a:gd name="connsiteY2861" fmla="*/ 2451540 h 5143582"/>
              <a:gd name="connsiteX2862" fmla="*/ 1522525 w 10430091"/>
              <a:gd name="connsiteY2862" fmla="*/ 2422593 h 5143582"/>
              <a:gd name="connsiteX2863" fmla="*/ 1498187 w 10430091"/>
              <a:gd name="connsiteY2863" fmla="*/ 2366141 h 5143582"/>
              <a:gd name="connsiteX2864" fmla="*/ 1482921 w 10430091"/>
              <a:gd name="connsiteY2864" fmla="*/ 2342091 h 5143582"/>
              <a:gd name="connsiteX2865" fmla="*/ 5952110 w 10430091"/>
              <a:gd name="connsiteY2865" fmla="*/ 2332658 h 5143582"/>
              <a:gd name="connsiteX2866" fmla="*/ 5941380 w 10430091"/>
              <a:gd name="connsiteY2866" fmla="*/ 2339643 h 5143582"/>
              <a:gd name="connsiteX2867" fmla="*/ 5941381 w 10430091"/>
              <a:gd name="connsiteY2867" fmla="*/ 2339643 h 5143582"/>
              <a:gd name="connsiteX2868" fmla="*/ 7194339 w 10430091"/>
              <a:gd name="connsiteY2868" fmla="*/ 2328859 h 5143582"/>
              <a:gd name="connsiteX2869" fmla="*/ 7190992 w 10430091"/>
              <a:gd name="connsiteY2869" fmla="*/ 2340093 h 5143582"/>
              <a:gd name="connsiteX2870" fmla="*/ 7177293 w 10430091"/>
              <a:gd name="connsiteY2870" fmla="*/ 2338779 h 5143582"/>
              <a:gd name="connsiteX2871" fmla="*/ 7169084 w 10430091"/>
              <a:gd name="connsiteY2871" fmla="*/ 2340291 h 5143582"/>
              <a:gd name="connsiteX2872" fmla="*/ 7169141 w 10430091"/>
              <a:gd name="connsiteY2872" fmla="*/ 2340773 h 5143582"/>
              <a:gd name="connsiteX2873" fmla="*/ 7172182 w 10430091"/>
              <a:gd name="connsiteY2873" fmla="*/ 2337462 h 5143582"/>
              <a:gd name="connsiteX2874" fmla="*/ 7177292 w 10430091"/>
              <a:gd name="connsiteY2874" fmla="*/ 2339211 h 5143582"/>
              <a:gd name="connsiteX2875" fmla="*/ 7194429 w 10430091"/>
              <a:gd name="connsiteY2875" fmla="*/ 2328986 h 5143582"/>
              <a:gd name="connsiteX2876" fmla="*/ 6224084 w 10430091"/>
              <a:gd name="connsiteY2876" fmla="*/ 2321849 h 5143582"/>
              <a:gd name="connsiteX2877" fmla="*/ 6231998 w 10430091"/>
              <a:gd name="connsiteY2877" fmla="*/ 2330355 h 5143582"/>
              <a:gd name="connsiteX2878" fmla="*/ 6251439 w 10430091"/>
              <a:gd name="connsiteY2878" fmla="*/ 2338635 h 5143582"/>
              <a:gd name="connsiteX2879" fmla="*/ 6259266 w 10430091"/>
              <a:gd name="connsiteY2879" fmla="*/ 2345677 h 5143582"/>
              <a:gd name="connsiteX2880" fmla="*/ 6259233 w 10430091"/>
              <a:gd name="connsiteY2880" fmla="*/ 2345620 h 5143582"/>
              <a:gd name="connsiteX2881" fmla="*/ 6251151 w 10430091"/>
              <a:gd name="connsiteY2881" fmla="*/ 2338347 h 5143582"/>
              <a:gd name="connsiteX2882" fmla="*/ 6231763 w 10430091"/>
              <a:gd name="connsiteY2882" fmla="*/ 2330067 h 5143582"/>
              <a:gd name="connsiteX2883" fmla="*/ 5987135 w 10430091"/>
              <a:gd name="connsiteY2883" fmla="*/ 2316745 h 5143582"/>
              <a:gd name="connsiteX2884" fmla="*/ 5968888 w 10430091"/>
              <a:gd name="connsiteY2884" fmla="*/ 2324810 h 5143582"/>
              <a:gd name="connsiteX2885" fmla="*/ 5952395 w 10430091"/>
              <a:gd name="connsiteY2885" fmla="*/ 2332525 h 5143582"/>
              <a:gd name="connsiteX2886" fmla="*/ 5968888 w 10430091"/>
              <a:gd name="connsiteY2886" fmla="*/ 2324810 h 5143582"/>
              <a:gd name="connsiteX2887" fmla="*/ 5981723 w 10430091"/>
              <a:gd name="connsiteY2887" fmla="*/ 2319445 h 5143582"/>
              <a:gd name="connsiteX2888" fmla="*/ 5912260 w 10430091"/>
              <a:gd name="connsiteY2888" fmla="*/ 2315552 h 5143582"/>
              <a:gd name="connsiteX2889" fmla="*/ 5912251 w 10430091"/>
              <a:gd name="connsiteY2889" fmla="*/ 2315619 h 5143582"/>
              <a:gd name="connsiteX2890" fmla="*/ 5912722 w 10430091"/>
              <a:gd name="connsiteY2890" fmla="*/ 2315737 h 5143582"/>
              <a:gd name="connsiteX2891" fmla="*/ 8652568 w 10430091"/>
              <a:gd name="connsiteY2891" fmla="*/ 2303497 h 5143582"/>
              <a:gd name="connsiteX2892" fmla="*/ 8661335 w 10430091"/>
              <a:gd name="connsiteY2892" fmla="*/ 2306953 h 5143582"/>
              <a:gd name="connsiteX2893" fmla="*/ 8681064 w 10430091"/>
              <a:gd name="connsiteY2893" fmla="*/ 2321499 h 5143582"/>
              <a:gd name="connsiteX2894" fmla="*/ 8687113 w 10430091"/>
              <a:gd name="connsiteY2894" fmla="*/ 2340508 h 5143582"/>
              <a:gd name="connsiteX2895" fmla="*/ 8654567 w 10430091"/>
              <a:gd name="connsiteY2895" fmla="*/ 2389328 h 5143582"/>
              <a:gd name="connsiteX2896" fmla="*/ 8643477 w 10430091"/>
              <a:gd name="connsiteY2896" fmla="*/ 2354189 h 5143582"/>
              <a:gd name="connsiteX2897" fmla="*/ 8639157 w 10430091"/>
              <a:gd name="connsiteY2897" fmla="*/ 2325099 h 5143582"/>
              <a:gd name="connsiteX2898" fmla="*/ 8622884 w 10430091"/>
              <a:gd name="connsiteY2898" fmla="*/ 2333595 h 5143582"/>
              <a:gd name="connsiteX2899" fmla="*/ 8634836 w 10430091"/>
              <a:gd name="connsiteY2899" fmla="*/ 2313002 h 5143582"/>
              <a:gd name="connsiteX2900" fmla="*/ 8652568 w 10430091"/>
              <a:gd name="connsiteY2900" fmla="*/ 2303497 h 5143582"/>
              <a:gd name="connsiteX2901" fmla="*/ 6205725 w 10430091"/>
              <a:gd name="connsiteY2901" fmla="*/ 2300764 h 5143582"/>
              <a:gd name="connsiteX2902" fmla="*/ 6205787 w 10430091"/>
              <a:gd name="connsiteY2902" fmla="*/ 2300904 h 5143582"/>
              <a:gd name="connsiteX2903" fmla="*/ 6214531 w 10430091"/>
              <a:gd name="connsiteY2903" fmla="*/ 2306570 h 5143582"/>
              <a:gd name="connsiteX2904" fmla="*/ 6214500 w 10430091"/>
              <a:gd name="connsiteY2904" fmla="*/ 2306503 h 5143582"/>
              <a:gd name="connsiteX2905" fmla="*/ 6925550 w 10430091"/>
              <a:gd name="connsiteY2905" fmla="*/ 2300341 h 5143582"/>
              <a:gd name="connsiteX2906" fmla="*/ 6925595 w 10430091"/>
              <a:gd name="connsiteY2906" fmla="*/ 2300472 h 5143582"/>
              <a:gd name="connsiteX2907" fmla="*/ 6931732 w 10430091"/>
              <a:gd name="connsiteY2907" fmla="*/ 2310291 h 5143582"/>
              <a:gd name="connsiteX2908" fmla="*/ 6931752 w 10430091"/>
              <a:gd name="connsiteY2908" fmla="*/ 2310264 h 5143582"/>
              <a:gd name="connsiteX2909" fmla="*/ 5113925 w 10430091"/>
              <a:gd name="connsiteY2909" fmla="*/ 2288888 h 5143582"/>
              <a:gd name="connsiteX2910" fmla="*/ 5113463 w 10430091"/>
              <a:gd name="connsiteY2910" fmla="*/ 2289580 h 5143582"/>
              <a:gd name="connsiteX2911" fmla="*/ 5113465 w 10430091"/>
              <a:gd name="connsiteY2911" fmla="*/ 2289593 h 5143582"/>
              <a:gd name="connsiteX2912" fmla="*/ 5933477 w 10430091"/>
              <a:gd name="connsiteY2912" fmla="*/ 2284566 h 5143582"/>
              <a:gd name="connsiteX2913" fmla="*/ 5933460 w 10430091"/>
              <a:gd name="connsiteY2913" fmla="*/ 2284630 h 5143582"/>
              <a:gd name="connsiteX2914" fmla="*/ 5923416 w 10430091"/>
              <a:gd name="connsiteY2914" fmla="*/ 2296475 h 5143582"/>
              <a:gd name="connsiteX2915" fmla="*/ 5919155 w 10430091"/>
              <a:gd name="connsiteY2915" fmla="*/ 2303065 h 5143582"/>
              <a:gd name="connsiteX2916" fmla="*/ 5923397 w 10430091"/>
              <a:gd name="connsiteY2916" fmla="*/ 2296548 h 5143582"/>
              <a:gd name="connsiteX2917" fmla="*/ 5933460 w 10430091"/>
              <a:gd name="connsiteY2917" fmla="*/ 2284631 h 5143582"/>
              <a:gd name="connsiteX2918" fmla="*/ 8755951 w 10430091"/>
              <a:gd name="connsiteY2918" fmla="*/ 2281427 h 5143582"/>
              <a:gd name="connsiteX2919" fmla="*/ 8769200 w 10430091"/>
              <a:gd name="connsiteY2919" fmla="*/ 2291400 h 5143582"/>
              <a:gd name="connsiteX2920" fmla="*/ 8749470 w 10430091"/>
              <a:gd name="connsiteY2920" fmla="*/ 2317034 h 5143582"/>
              <a:gd name="connsiteX2921" fmla="*/ 8724700 w 10430091"/>
              <a:gd name="connsiteY2921" fmla="*/ 2326539 h 5143582"/>
              <a:gd name="connsiteX2922" fmla="*/ 8708427 w 10430091"/>
              <a:gd name="connsiteY2922" fmla="*/ 2334316 h 5143582"/>
              <a:gd name="connsiteX2923" fmla="*/ 8712747 w 10430091"/>
              <a:gd name="connsiteY2923" fmla="*/ 2295864 h 5143582"/>
              <a:gd name="connsiteX2924" fmla="*/ 8740110 w 10430091"/>
              <a:gd name="connsiteY2924" fmla="*/ 2288088 h 5143582"/>
              <a:gd name="connsiteX2925" fmla="*/ 8755951 w 10430091"/>
              <a:gd name="connsiteY2925" fmla="*/ 2281427 h 5143582"/>
              <a:gd name="connsiteX2926" fmla="*/ 5125548 w 10430091"/>
              <a:gd name="connsiteY2926" fmla="*/ 2277424 h 5143582"/>
              <a:gd name="connsiteX2927" fmla="*/ 5116192 w 10430091"/>
              <a:gd name="connsiteY2927" fmla="*/ 2285494 h 5143582"/>
              <a:gd name="connsiteX2928" fmla="*/ 5116161 w 10430091"/>
              <a:gd name="connsiteY2928" fmla="*/ 2285540 h 5143582"/>
              <a:gd name="connsiteX2929" fmla="*/ 5125480 w 10430091"/>
              <a:gd name="connsiteY2929" fmla="*/ 2277501 h 5143582"/>
              <a:gd name="connsiteX2930" fmla="*/ 5919648 w 10430091"/>
              <a:gd name="connsiteY2930" fmla="*/ 2262194 h 5143582"/>
              <a:gd name="connsiteX2931" fmla="*/ 5931982 w 10430091"/>
              <a:gd name="connsiteY2931" fmla="*/ 2264581 h 5143582"/>
              <a:gd name="connsiteX2932" fmla="*/ 5936985 w 10430091"/>
              <a:gd name="connsiteY2932" fmla="*/ 2271209 h 5143582"/>
              <a:gd name="connsiteX2933" fmla="*/ 5937006 w 10430091"/>
              <a:gd name="connsiteY2933" fmla="*/ 2271130 h 5143582"/>
              <a:gd name="connsiteX2934" fmla="*/ 5931982 w 10430091"/>
              <a:gd name="connsiteY2934" fmla="*/ 2264501 h 5143582"/>
              <a:gd name="connsiteX2935" fmla="*/ 7129861 w 10430091"/>
              <a:gd name="connsiteY2935" fmla="*/ 2258434 h 5143582"/>
              <a:gd name="connsiteX2936" fmla="*/ 7125592 w 10430091"/>
              <a:gd name="connsiteY2936" fmla="*/ 2264180 h 5143582"/>
              <a:gd name="connsiteX2937" fmla="*/ 7097078 w 10430091"/>
              <a:gd name="connsiteY2937" fmla="*/ 2275557 h 5143582"/>
              <a:gd name="connsiteX2938" fmla="*/ 7053586 w 10430091"/>
              <a:gd name="connsiteY2938" fmla="*/ 2267637 h 5143582"/>
              <a:gd name="connsiteX2939" fmla="*/ 7038753 w 10430091"/>
              <a:gd name="connsiteY2939" fmla="*/ 2283622 h 5143582"/>
              <a:gd name="connsiteX2940" fmla="*/ 7043361 w 10430091"/>
              <a:gd name="connsiteY2940" fmla="*/ 2310984 h 5143582"/>
              <a:gd name="connsiteX2941" fmla="*/ 7046088 w 10430091"/>
              <a:gd name="connsiteY2941" fmla="*/ 2320295 h 5143582"/>
              <a:gd name="connsiteX2942" fmla="*/ 7047272 w 10430091"/>
              <a:gd name="connsiteY2942" fmla="*/ 2322669 h 5143582"/>
              <a:gd name="connsiteX2943" fmla="*/ 7048383 w 10430091"/>
              <a:gd name="connsiteY2943" fmla="*/ 2325836 h 5143582"/>
              <a:gd name="connsiteX2944" fmla="*/ 7052332 w 10430091"/>
              <a:gd name="connsiteY2944" fmla="*/ 2332809 h 5143582"/>
              <a:gd name="connsiteX2945" fmla="*/ 7053507 w 10430091"/>
              <a:gd name="connsiteY2945" fmla="*/ 2335164 h 5143582"/>
              <a:gd name="connsiteX2946" fmla="*/ 7053724 w 10430091"/>
              <a:gd name="connsiteY2946" fmla="*/ 2335268 h 5143582"/>
              <a:gd name="connsiteX2947" fmla="*/ 7052332 w 10430091"/>
              <a:gd name="connsiteY2947" fmla="*/ 2332809 h 5143582"/>
              <a:gd name="connsiteX2948" fmla="*/ 7047272 w 10430091"/>
              <a:gd name="connsiteY2948" fmla="*/ 2322669 h 5143582"/>
              <a:gd name="connsiteX2949" fmla="*/ 7044889 w 10430091"/>
              <a:gd name="connsiteY2949" fmla="*/ 2315874 h 5143582"/>
              <a:gd name="connsiteX2950" fmla="*/ 7043649 w 10430091"/>
              <a:gd name="connsiteY2950" fmla="*/ 2311273 h 5143582"/>
              <a:gd name="connsiteX2951" fmla="*/ 7039040 w 10430091"/>
              <a:gd name="connsiteY2951" fmla="*/ 2283910 h 5143582"/>
              <a:gd name="connsiteX2952" fmla="*/ 7053873 w 10430091"/>
              <a:gd name="connsiteY2952" fmla="*/ 2267925 h 5143582"/>
              <a:gd name="connsiteX2953" fmla="*/ 7097366 w 10430091"/>
              <a:gd name="connsiteY2953" fmla="*/ 2275846 h 5143582"/>
              <a:gd name="connsiteX2954" fmla="*/ 7125880 w 10430091"/>
              <a:gd name="connsiteY2954" fmla="*/ 2264469 h 5143582"/>
              <a:gd name="connsiteX2955" fmla="*/ 7221283 w 10430091"/>
              <a:gd name="connsiteY2955" fmla="*/ 2257104 h 5143582"/>
              <a:gd name="connsiteX2956" fmla="*/ 7209048 w 10430091"/>
              <a:gd name="connsiteY2956" fmla="*/ 2276279 h 5143582"/>
              <a:gd name="connsiteX2957" fmla="*/ 7192414 w 10430091"/>
              <a:gd name="connsiteY2957" fmla="*/ 2291688 h 5143582"/>
              <a:gd name="connsiteX2958" fmla="*/ 7180238 w 10430091"/>
              <a:gd name="connsiteY2958" fmla="*/ 2292963 h 5143582"/>
              <a:gd name="connsiteX2959" fmla="*/ 7178445 w 10430091"/>
              <a:gd name="connsiteY2959" fmla="*/ 2303352 h 5143582"/>
              <a:gd name="connsiteX2960" fmla="*/ 7178499 w 10430091"/>
              <a:gd name="connsiteY2960" fmla="*/ 2303454 h 5143582"/>
              <a:gd name="connsiteX2961" fmla="*/ 7180172 w 10430091"/>
              <a:gd name="connsiteY2961" fmla="*/ 2293415 h 5143582"/>
              <a:gd name="connsiteX2962" fmla="*/ 7192557 w 10430091"/>
              <a:gd name="connsiteY2962" fmla="*/ 2292119 h 5143582"/>
              <a:gd name="connsiteX2963" fmla="*/ 7221503 w 10430091"/>
              <a:gd name="connsiteY2963" fmla="*/ 2257412 h 5143582"/>
              <a:gd name="connsiteX2964" fmla="*/ 7154501 w 10430091"/>
              <a:gd name="connsiteY2964" fmla="*/ 2247985 h 5143582"/>
              <a:gd name="connsiteX2965" fmla="*/ 7158855 w 10430091"/>
              <a:gd name="connsiteY2965" fmla="*/ 2254469 h 5143582"/>
              <a:gd name="connsiteX2966" fmla="*/ 7155330 w 10430091"/>
              <a:gd name="connsiteY2966" fmla="*/ 2248558 h 5143582"/>
              <a:gd name="connsiteX2967" fmla="*/ 7155258 w 10430091"/>
              <a:gd name="connsiteY2967" fmla="*/ 2248627 h 5143582"/>
              <a:gd name="connsiteX2968" fmla="*/ 7135776 w 10430091"/>
              <a:gd name="connsiteY2968" fmla="*/ 2246726 h 5143582"/>
              <a:gd name="connsiteX2969" fmla="*/ 7131623 w 10430091"/>
              <a:gd name="connsiteY2969" fmla="*/ 2255763 h 5143582"/>
              <a:gd name="connsiteX2970" fmla="*/ 7133243 w 10430091"/>
              <a:gd name="connsiteY2970" fmla="*/ 2253308 h 5143582"/>
              <a:gd name="connsiteX2971" fmla="*/ 7135995 w 10430091"/>
              <a:gd name="connsiteY2971" fmla="*/ 2246841 h 5143582"/>
              <a:gd name="connsiteX2972" fmla="*/ 5574994 w 10430091"/>
              <a:gd name="connsiteY2972" fmla="*/ 2233062 h 5143582"/>
              <a:gd name="connsiteX2973" fmla="*/ 5582214 w 10430091"/>
              <a:gd name="connsiteY2973" fmla="*/ 2235380 h 5143582"/>
              <a:gd name="connsiteX2974" fmla="*/ 5628010 w 10430091"/>
              <a:gd name="connsiteY2974" fmla="*/ 2240564 h 5143582"/>
              <a:gd name="connsiteX2975" fmla="*/ 5646012 w 10430091"/>
              <a:gd name="connsiteY2975" fmla="*/ 2241716 h 5143582"/>
              <a:gd name="connsiteX2976" fmla="*/ 5606985 w 10430091"/>
              <a:gd name="connsiteY2976" fmla="*/ 2253669 h 5143582"/>
              <a:gd name="connsiteX2977" fmla="*/ 5564645 w 10430091"/>
              <a:gd name="connsiteY2977" fmla="*/ 2242580 h 5143582"/>
              <a:gd name="connsiteX2978" fmla="*/ 5574994 w 10430091"/>
              <a:gd name="connsiteY2978" fmla="*/ 2233062 h 5143582"/>
              <a:gd name="connsiteX2979" fmla="*/ 5884335 w 10430091"/>
              <a:gd name="connsiteY2979" fmla="*/ 2227908 h 5143582"/>
              <a:gd name="connsiteX2980" fmla="*/ 5878448 w 10430091"/>
              <a:gd name="connsiteY2980" fmla="*/ 2234226 h 5143582"/>
              <a:gd name="connsiteX2981" fmla="*/ 5863039 w 10430091"/>
              <a:gd name="connsiteY2981" fmla="*/ 2252660 h 5143582"/>
              <a:gd name="connsiteX2982" fmla="*/ 5823722 w 10430091"/>
              <a:gd name="connsiteY2982" fmla="*/ 2261588 h 5143582"/>
              <a:gd name="connsiteX2983" fmla="*/ 5836973 w 10430091"/>
              <a:gd name="connsiteY2983" fmla="*/ 2240995 h 5143582"/>
              <a:gd name="connsiteX2984" fmla="*/ 5878016 w 10430091"/>
              <a:gd name="connsiteY2984" fmla="*/ 2228610 h 5143582"/>
              <a:gd name="connsiteX2985" fmla="*/ 5884335 w 10430091"/>
              <a:gd name="connsiteY2985" fmla="*/ 2227908 h 5143582"/>
              <a:gd name="connsiteX2986" fmla="*/ 6963149 w 10430091"/>
              <a:gd name="connsiteY2986" fmla="*/ 2222560 h 5143582"/>
              <a:gd name="connsiteX2987" fmla="*/ 6963147 w 10430091"/>
              <a:gd name="connsiteY2987" fmla="*/ 2222562 h 5143582"/>
              <a:gd name="connsiteX2988" fmla="*/ 6963286 w 10430091"/>
              <a:gd name="connsiteY2988" fmla="*/ 2222986 h 5143582"/>
              <a:gd name="connsiteX2989" fmla="*/ 6195581 w 10430091"/>
              <a:gd name="connsiteY2989" fmla="*/ 2218585 h 5143582"/>
              <a:gd name="connsiteX2990" fmla="*/ 6195634 w 10430091"/>
              <a:gd name="connsiteY2990" fmla="*/ 2218691 h 5143582"/>
              <a:gd name="connsiteX2991" fmla="*/ 6205787 w 10430091"/>
              <a:gd name="connsiteY2991" fmla="*/ 2224289 h 5143582"/>
              <a:gd name="connsiteX2992" fmla="*/ 6214276 w 10430091"/>
              <a:gd name="connsiteY2992" fmla="*/ 2226760 h 5143582"/>
              <a:gd name="connsiteX2993" fmla="*/ 6214212 w 10430091"/>
              <a:gd name="connsiteY2993" fmla="*/ 2226575 h 5143582"/>
              <a:gd name="connsiteX2994" fmla="*/ 6205499 w 10430091"/>
              <a:gd name="connsiteY2994" fmla="*/ 2224001 h 5143582"/>
              <a:gd name="connsiteX2995" fmla="*/ 6762186 w 10430091"/>
              <a:gd name="connsiteY2995" fmla="*/ 2214824 h 5143582"/>
              <a:gd name="connsiteX2996" fmla="*/ 6740217 w 10430091"/>
              <a:gd name="connsiteY2996" fmla="*/ 2226287 h 5143582"/>
              <a:gd name="connsiteX2997" fmla="*/ 6721351 w 10430091"/>
              <a:gd name="connsiteY2997" fmla="*/ 2238690 h 5143582"/>
              <a:gd name="connsiteX2998" fmla="*/ 6721013 w 10430091"/>
              <a:gd name="connsiteY2998" fmla="*/ 2239060 h 5143582"/>
              <a:gd name="connsiteX2999" fmla="*/ 6739784 w 10430091"/>
              <a:gd name="connsiteY2999" fmla="*/ 2226612 h 5143582"/>
              <a:gd name="connsiteX3000" fmla="*/ 6762106 w 10430091"/>
              <a:gd name="connsiteY3000" fmla="*/ 2215073 h 5143582"/>
              <a:gd name="connsiteX3001" fmla="*/ 7098651 w 10430091"/>
              <a:gd name="connsiteY3001" fmla="*/ 2213046 h 5143582"/>
              <a:gd name="connsiteX3002" fmla="*/ 7100858 w 10430091"/>
              <a:gd name="connsiteY3002" fmla="*/ 2222453 h 5143582"/>
              <a:gd name="connsiteX3003" fmla="*/ 7100869 w 10430091"/>
              <a:gd name="connsiteY3003" fmla="*/ 2222463 h 5143582"/>
              <a:gd name="connsiteX3004" fmla="*/ 7098661 w 10430091"/>
              <a:gd name="connsiteY3004" fmla="*/ 2213056 h 5143582"/>
              <a:gd name="connsiteX3005" fmla="*/ 5941529 w 10430091"/>
              <a:gd name="connsiteY3005" fmla="*/ 2201718 h 5143582"/>
              <a:gd name="connsiteX3006" fmla="*/ 5938933 w 10430091"/>
              <a:gd name="connsiteY3006" fmla="*/ 2206433 h 5143582"/>
              <a:gd name="connsiteX3007" fmla="*/ 5936702 w 10430091"/>
              <a:gd name="connsiteY3007" fmla="*/ 2217291 h 5143582"/>
              <a:gd name="connsiteX3008" fmla="*/ 5936916 w 10430091"/>
              <a:gd name="connsiteY3008" fmla="*/ 2217161 h 5143582"/>
              <a:gd name="connsiteX3009" fmla="*/ 5939220 w 10430091"/>
              <a:gd name="connsiteY3009" fmla="*/ 2206000 h 5143582"/>
              <a:gd name="connsiteX3010" fmla="*/ 7063252 w 10430091"/>
              <a:gd name="connsiteY3010" fmla="*/ 2192667 h 5143582"/>
              <a:gd name="connsiteX3011" fmla="*/ 7063379 w 10430091"/>
              <a:gd name="connsiteY3011" fmla="*/ 2192750 h 5143582"/>
              <a:gd name="connsiteX3012" fmla="*/ 7063464 w 10430091"/>
              <a:gd name="connsiteY3012" fmla="*/ 2192733 h 5143582"/>
              <a:gd name="connsiteX3013" fmla="*/ 7073107 w 10430091"/>
              <a:gd name="connsiteY3013" fmla="*/ 2191036 h 5143582"/>
              <a:gd name="connsiteX3014" fmla="*/ 7072363 w 10430091"/>
              <a:gd name="connsiteY3014" fmla="*/ 2191169 h 5143582"/>
              <a:gd name="connsiteX3015" fmla="*/ 7072827 w 10430091"/>
              <a:gd name="connsiteY3015" fmla="*/ 2191511 h 5143582"/>
              <a:gd name="connsiteX3016" fmla="*/ 7073171 w 10430091"/>
              <a:gd name="connsiteY3016" fmla="*/ 2191454 h 5143582"/>
              <a:gd name="connsiteX3017" fmla="*/ 7032128 w 10430091"/>
              <a:gd name="connsiteY3017" fmla="*/ 2178351 h 5143582"/>
              <a:gd name="connsiteX3018" fmla="*/ 7000157 w 10430091"/>
              <a:gd name="connsiteY3018" fmla="*/ 2198944 h 5143582"/>
              <a:gd name="connsiteX3019" fmla="*/ 6984749 w 10430091"/>
              <a:gd name="connsiteY3019" fmla="*/ 2204129 h 5143582"/>
              <a:gd name="connsiteX3020" fmla="*/ 6971378 w 10430091"/>
              <a:gd name="connsiteY3020" fmla="*/ 2203425 h 5143582"/>
              <a:gd name="connsiteX3021" fmla="*/ 6971355 w 10430091"/>
              <a:gd name="connsiteY3021" fmla="*/ 2203696 h 5143582"/>
              <a:gd name="connsiteX3022" fmla="*/ 6985469 w 10430091"/>
              <a:gd name="connsiteY3022" fmla="*/ 2204272 h 5143582"/>
              <a:gd name="connsiteX3023" fmla="*/ 7000446 w 10430091"/>
              <a:gd name="connsiteY3023" fmla="*/ 2199232 h 5143582"/>
              <a:gd name="connsiteX3024" fmla="*/ 7032128 w 10430091"/>
              <a:gd name="connsiteY3024" fmla="*/ 2178494 h 5143582"/>
              <a:gd name="connsiteX3025" fmla="*/ 7043218 w 10430091"/>
              <a:gd name="connsiteY3025" fmla="*/ 2186558 h 5143582"/>
              <a:gd name="connsiteX3026" fmla="*/ 7044517 w 10430091"/>
              <a:gd name="connsiteY3026" fmla="*/ 2186820 h 5143582"/>
              <a:gd name="connsiteX3027" fmla="*/ 7043217 w 10430091"/>
              <a:gd name="connsiteY3027" fmla="*/ 2186415 h 5143582"/>
              <a:gd name="connsiteX3028" fmla="*/ 7032128 w 10430091"/>
              <a:gd name="connsiteY3028" fmla="*/ 2178351 h 5143582"/>
              <a:gd name="connsiteX3029" fmla="*/ 6115188 w 10430091"/>
              <a:gd name="connsiteY3029" fmla="*/ 2178285 h 5143582"/>
              <a:gd name="connsiteX3030" fmla="*/ 6114592 w 10430091"/>
              <a:gd name="connsiteY3030" fmla="*/ 2178566 h 5143582"/>
              <a:gd name="connsiteX3031" fmla="*/ 6110091 w 10430091"/>
              <a:gd name="connsiteY3031" fmla="*/ 2184100 h 5143582"/>
              <a:gd name="connsiteX3032" fmla="*/ 6110596 w 10430091"/>
              <a:gd name="connsiteY3032" fmla="*/ 2184254 h 5143582"/>
              <a:gd name="connsiteX3033" fmla="*/ 6093458 w 10430091"/>
              <a:gd name="connsiteY3033" fmla="*/ 2196783 h 5143582"/>
              <a:gd name="connsiteX3034" fmla="*/ 6075169 w 10430091"/>
              <a:gd name="connsiteY3034" fmla="*/ 2210464 h 5143582"/>
              <a:gd name="connsiteX3035" fmla="*/ 6077473 w 10430091"/>
              <a:gd name="connsiteY3035" fmla="*/ 2234514 h 5143582"/>
              <a:gd name="connsiteX3036" fmla="*/ 6075169 w 10430091"/>
              <a:gd name="connsiteY3036" fmla="*/ 2257412 h 5143582"/>
              <a:gd name="connsiteX3037" fmla="*/ 6068256 w 10430091"/>
              <a:gd name="connsiteY3037" fmla="*/ 2274550 h 5143582"/>
              <a:gd name="connsiteX3038" fmla="*/ 6021542 w 10430091"/>
              <a:gd name="connsiteY3038" fmla="*/ 2299248 h 5143582"/>
              <a:gd name="connsiteX3039" fmla="*/ 5990999 w 10430091"/>
              <a:gd name="connsiteY3039" fmla="*/ 2314817 h 5143582"/>
              <a:gd name="connsiteX3040" fmla="*/ 6005899 w 10430091"/>
              <a:gd name="connsiteY3040" fmla="*/ 2307384 h 5143582"/>
              <a:gd name="connsiteX3041" fmla="*/ 6007915 w 10430091"/>
              <a:gd name="connsiteY3041" fmla="*/ 2321785 h 5143582"/>
              <a:gd name="connsiteX3042" fmla="*/ 6011137 w 10430091"/>
              <a:gd name="connsiteY3042" fmla="*/ 2334621 h 5143582"/>
              <a:gd name="connsiteX3043" fmla="*/ 6014641 w 10430091"/>
              <a:gd name="connsiteY3043" fmla="*/ 2349970 h 5143582"/>
              <a:gd name="connsiteX3044" fmla="*/ 6015387 w 10430091"/>
              <a:gd name="connsiteY3044" fmla="*/ 2349945 h 5143582"/>
              <a:gd name="connsiteX3045" fmla="*/ 6011910 w 10430091"/>
              <a:gd name="connsiteY3045" fmla="*/ 2334477 h 5143582"/>
              <a:gd name="connsiteX3046" fmla="*/ 6008634 w 10430091"/>
              <a:gd name="connsiteY3046" fmla="*/ 2321641 h 5143582"/>
              <a:gd name="connsiteX3047" fmla="*/ 6006330 w 10430091"/>
              <a:gd name="connsiteY3047" fmla="*/ 2307384 h 5143582"/>
              <a:gd name="connsiteX3048" fmla="*/ 6068687 w 10430091"/>
              <a:gd name="connsiteY3048" fmla="*/ 2274549 h 5143582"/>
              <a:gd name="connsiteX3049" fmla="*/ 6075600 w 10430091"/>
              <a:gd name="connsiteY3049" fmla="*/ 2257412 h 5143582"/>
              <a:gd name="connsiteX3050" fmla="*/ 6077905 w 10430091"/>
              <a:gd name="connsiteY3050" fmla="*/ 2234514 h 5143582"/>
              <a:gd name="connsiteX3051" fmla="*/ 6075600 w 10430091"/>
              <a:gd name="connsiteY3051" fmla="*/ 2210464 h 5143582"/>
              <a:gd name="connsiteX3052" fmla="*/ 6093890 w 10430091"/>
              <a:gd name="connsiteY3052" fmla="*/ 2196783 h 5143582"/>
              <a:gd name="connsiteX3053" fmla="*/ 6111028 w 10430091"/>
              <a:gd name="connsiteY3053" fmla="*/ 2184254 h 5143582"/>
              <a:gd name="connsiteX3054" fmla="*/ 6110451 w 10430091"/>
              <a:gd name="connsiteY3054" fmla="*/ 2184110 h 5143582"/>
              <a:gd name="connsiteX3055" fmla="*/ 6802574 w 10430091"/>
              <a:gd name="connsiteY3055" fmla="*/ 2172301 h 5143582"/>
              <a:gd name="connsiteX3056" fmla="*/ 6779676 w 10430091"/>
              <a:gd name="connsiteY3056" fmla="*/ 2185982 h 5143582"/>
              <a:gd name="connsiteX3057" fmla="*/ 6773657 w 10430091"/>
              <a:gd name="connsiteY3057" fmla="*/ 2187463 h 5143582"/>
              <a:gd name="connsiteX3058" fmla="*/ 6773480 w 10430091"/>
              <a:gd name="connsiteY3058" fmla="*/ 2187742 h 5143582"/>
              <a:gd name="connsiteX3059" fmla="*/ 6779243 w 10430091"/>
              <a:gd name="connsiteY3059" fmla="*/ 2186415 h 5143582"/>
              <a:gd name="connsiteX3060" fmla="*/ 6802141 w 10430091"/>
              <a:gd name="connsiteY3060" fmla="*/ 2172733 h 5143582"/>
              <a:gd name="connsiteX3061" fmla="*/ 6813356 w 10430091"/>
              <a:gd name="connsiteY3061" fmla="*/ 2176765 h 5143582"/>
              <a:gd name="connsiteX3062" fmla="*/ 6821620 w 10430091"/>
              <a:gd name="connsiteY3062" fmla="*/ 2177137 h 5143582"/>
              <a:gd name="connsiteX3063" fmla="*/ 6812817 w 10430091"/>
              <a:gd name="connsiteY3063" fmla="*/ 2175865 h 5143582"/>
              <a:gd name="connsiteX3064" fmla="*/ 6802574 w 10430091"/>
              <a:gd name="connsiteY3064" fmla="*/ 2172301 h 5143582"/>
              <a:gd name="connsiteX3065" fmla="*/ 6864873 w 10430091"/>
              <a:gd name="connsiteY3065" fmla="*/ 2171215 h 5143582"/>
              <a:gd name="connsiteX3066" fmla="*/ 6864462 w 10430091"/>
              <a:gd name="connsiteY3066" fmla="*/ 2171726 h 5143582"/>
              <a:gd name="connsiteX3067" fmla="*/ 6861242 w 10430091"/>
              <a:gd name="connsiteY3067" fmla="*/ 2190836 h 5143582"/>
              <a:gd name="connsiteX3068" fmla="*/ 6864138 w 10430091"/>
              <a:gd name="connsiteY3068" fmla="*/ 2192265 h 5143582"/>
              <a:gd name="connsiteX3069" fmla="*/ 6868431 w 10430091"/>
              <a:gd name="connsiteY3069" fmla="*/ 2194099 h 5143582"/>
              <a:gd name="connsiteX3070" fmla="*/ 6861617 w 10430091"/>
              <a:gd name="connsiteY3070" fmla="*/ 2190592 h 5143582"/>
              <a:gd name="connsiteX3071" fmla="*/ 6534424 w 10430091"/>
              <a:gd name="connsiteY3071" fmla="*/ 2148701 h 5143582"/>
              <a:gd name="connsiteX3072" fmla="*/ 6517718 w 10430091"/>
              <a:gd name="connsiteY3072" fmla="*/ 2152427 h 5143582"/>
              <a:gd name="connsiteX3073" fmla="*/ 6497123 w 10430091"/>
              <a:gd name="connsiteY3073" fmla="*/ 2155019 h 5143582"/>
              <a:gd name="connsiteX3074" fmla="*/ 6483064 w 10430091"/>
              <a:gd name="connsiteY3074" fmla="*/ 2161806 h 5143582"/>
              <a:gd name="connsiteX3075" fmla="*/ 6482830 w 10430091"/>
              <a:gd name="connsiteY3075" fmla="*/ 2162033 h 5143582"/>
              <a:gd name="connsiteX3076" fmla="*/ 6496980 w 10430091"/>
              <a:gd name="connsiteY3076" fmla="*/ 2155308 h 5143582"/>
              <a:gd name="connsiteX3077" fmla="*/ 6517574 w 10430091"/>
              <a:gd name="connsiteY3077" fmla="*/ 2152715 h 5143582"/>
              <a:gd name="connsiteX3078" fmla="*/ 6550984 w 10430091"/>
              <a:gd name="connsiteY3078" fmla="*/ 2153579 h 5143582"/>
              <a:gd name="connsiteX3079" fmla="*/ 6572442 w 10430091"/>
              <a:gd name="connsiteY3079" fmla="*/ 2162940 h 5143582"/>
              <a:gd name="connsiteX3080" fmla="*/ 6586123 w 10430091"/>
              <a:gd name="connsiteY3080" fmla="*/ 2169853 h 5143582"/>
              <a:gd name="connsiteX3081" fmla="*/ 6610893 w 10430091"/>
              <a:gd name="connsiteY3081" fmla="*/ 2177629 h 5143582"/>
              <a:gd name="connsiteX3082" fmla="*/ 6623711 w 10430091"/>
              <a:gd name="connsiteY3082" fmla="*/ 2187854 h 5143582"/>
              <a:gd name="connsiteX3083" fmla="*/ 6643440 w 10430091"/>
              <a:gd name="connsiteY3083" fmla="*/ 2204128 h 5143582"/>
              <a:gd name="connsiteX3084" fmla="*/ 6664034 w 10430091"/>
              <a:gd name="connsiteY3084" fmla="*/ 2207584 h 5143582"/>
              <a:gd name="connsiteX3085" fmla="*/ 6669219 w 10430091"/>
              <a:gd name="connsiteY3085" fmla="*/ 2243011 h 5143582"/>
              <a:gd name="connsiteX3086" fmla="*/ 6668760 w 10430091"/>
              <a:gd name="connsiteY3086" fmla="*/ 2243941 h 5143582"/>
              <a:gd name="connsiteX3087" fmla="*/ 6675122 w 10430091"/>
              <a:gd name="connsiteY3087" fmla="*/ 2242579 h 5143582"/>
              <a:gd name="connsiteX3088" fmla="*/ 6695716 w 10430091"/>
              <a:gd name="connsiteY3088" fmla="*/ 2248339 h 5143582"/>
              <a:gd name="connsiteX3089" fmla="*/ 6709613 w 10430091"/>
              <a:gd name="connsiteY3089" fmla="*/ 2251400 h 5143582"/>
              <a:gd name="connsiteX3090" fmla="*/ 6709936 w 10430091"/>
              <a:gd name="connsiteY3090" fmla="*/ 2251050 h 5143582"/>
              <a:gd name="connsiteX3091" fmla="*/ 6696149 w 10430091"/>
              <a:gd name="connsiteY3091" fmla="*/ 2247907 h 5143582"/>
              <a:gd name="connsiteX3092" fmla="*/ 6675555 w 10430091"/>
              <a:gd name="connsiteY3092" fmla="*/ 2242147 h 5143582"/>
              <a:gd name="connsiteX3093" fmla="*/ 6669363 w 10430091"/>
              <a:gd name="connsiteY3093" fmla="*/ 2242723 h 5143582"/>
              <a:gd name="connsiteX3094" fmla="*/ 6664178 w 10430091"/>
              <a:gd name="connsiteY3094" fmla="*/ 2207296 h 5143582"/>
              <a:gd name="connsiteX3095" fmla="*/ 6643585 w 10430091"/>
              <a:gd name="connsiteY3095" fmla="*/ 2203839 h 5143582"/>
              <a:gd name="connsiteX3096" fmla="*/ 6623855 w 10430091"/>
              <a:gd name="connsiteY3096" fmla="*/ 2187566 h 5143582"/>
              <a:gd name="connsiteX3097" fmla="*/ 6611038 w 10430091"/>
              <a:gd name="connsiteY3097" fmla="*/ 2177341 h 5143582"/>
              <a:gd name="connsiteX3098" fmla="*/ 6586268 w 10430091"/>
              <a:gd name="connsiteY3098" fmla="*/ 2169564 h 5143582"/>
              <a:gd name="connsiteX3099" fmla="*/ 6572587 w 10430091"/>
              <a:gd name="connsiteY3099" fmla="*/ 2162652 h 5143582"/>
              <a:gd name="connsiteX3100" fmla="*/ 6551129 w 10430091"/>
              <a:gd name="connsiteY3100" fmla="*/ 2153291 h 5143582"/>
              <a:gd name="connsiteX3101" fmla="*/ 6534424 w 10430091"/>
              <a:gd name="connsiteY3101" fmla="*/ 2148701 h 5143582"/>
              <a:gd name="connsiteX3102" fmla="*/ 5339303 w 10430091"/>
              <a:gd name="connsiteY3102" fmla="*/ 2148432 h 5143582"/>
              <a:gd name="connsiteX3103" fmla="*/ 5343875 w 10430091"/>
              <a:gd name="connsiteY3103" fmla="*/ 2151564 h 5143582"/>
              <a:gd name="connsiteX3104" fmla="*/ 5331922 w 10430091"/>
              <a:gd name="connsiteY3104" fmla="*/ 2178495 h 5143582"/>
              <a:gd name="connsiteX3105" fmla="*/ 5324145 w 10430091"/>
              <a:gd name="connsiteY3105" fmla="*/ 2198224 h 5143582"/>
              <a:gd name="connsiteX3106" fmla="*/ 5291167 w 10430091"/>
              <a:gd name="connsiteY3106" fmla="*/ 2177631 h 5143582"/>
              <a:gd name="connsiteX3107" fmla="*/ 5261212 w 10430091"/>
              <a:gd name="connsiteY3107" fmla="*/ 2161357 h 5143582"/>
              <a:gd name="connsiteX3108" fmla="*/ 5285550 w 10430091"/>
              <a:gd name="connsiteY3108" fmla="*/ 2149836 h 5143582"/>
              <a:gd name="connsiteX3109" fmla="*/ 5320689 w 10430091"/>
              <a:gd name="connsiteY3109" fmla="*/ 2149836 h 5143582"/>
              <a:gd name="connsiteX3110" fmla="*/ 5339303 w 10430091"/>
              <a:gd name="connsiteY3110" fmla="*/ 2148432 h 5143582"/>
              <a:gd name="connsiteX3111" fmla="*/ 8586161 w 10430091"/>
              <a:gd name="connsiteY3111" fmla="*/ 2145227 h 5143582"/>
              <a:gd name="connsiteX3112" fmla="*/ 8616115 w 10430091"/>
              <a:gd name="connsiteY3112" fmla="*/ 2193903 h 5143582"/>
              <a:gd name="connsiteX3113" fmla="*/ 8623892 w 10430091"/>
              <a:gd name="connsiteY3113" fmla="*/ 2235811 h 5143582"/>
              <a:gd name="connsiteX3114" fmla="*/ 8611939 w 10430091"/>
              <a:gd name="connsiteY3114" fmla="*/ 2248196 h 5143582"/>
              <a:gd name="connsiteX3115" fmla="*/ 8583713 w 10430091"/>
              <a:gd name="connsiteY3115" fmla="*/ 2260150 h 5143582"/>
              <a:gd name="connsiteX3116" fmla="*/ 8528412 w 10430091"/>
              <a:gd name="connsiteY3116" fmla="*/ 2278151 h 5143582"/>
              <a:gd name="connsiteX3117" fmla="*/ 8524092 w 10430091"/>
              <a:gd name="connsiteY3117" fmla="*/ 2258853 h 5143582"/>
              <a:gd name="connsiteX3118" fmla="*/ 8533452 w 10430091"/>
              <a:gd name="connsiteY3118" fmla="*/ 2223713 h 5143582"/>
              <a:gd name="connsiteX3119" fmla="*/ 8534749 w 10430091"/>
              <a:gd name="connsiteY3119" fmla="*/ 2197215 h 5143582"/>
              <a:gd name="connsiteX3120" fmla="*/ 8536477 w 10430091"/>
              <a:gd name="connsiteY3120" fmla="*/ 2184830 h 5143582"/>
              <a:gd name="connsiteX3121" fmla="*/ 8527404 w 10430091"/>
              <a:gd name="connsiteY3121" fmla="*/ 2169565 h 5143582"/>
              <a:gd name="connsiteX3122" fmla="*/ 8544398 w 10430091"/>
              <a:gd name="connsiteY3122" fmla="*/ 2156748 h 5143582"/>
              <a:gd name="connsiteX3123" fmla="*/ 8570896 w 10430091"/>
              <a:gd name="connsiteY3123" fmla="*/ 2150987 h 5143582"/>
              <a:gd name="connsiteX3124" fmla="*/ 8586161 w 10430091"/>
              <a:gd name="connsiteY3124" fmla="*/ 2145227 h 5143582"/>
              <a:gd name="connsiteX3125" fmla="*/ 6958538 w 10430091"/>
              <a:gd name="connsiteY3125" fmla="*/ 2145083 h 5143582"/>
              <a:gd name="connsiteX3126" fmla="*/ 6932328 w 10430091"/>
              <a:gd name="connsiteY3126" fmla="*/ 2170286 h 5143582"/>
              <a:gd name="connsiteX3127" fmla="*/ 6904821 w 10430091"/>
              <a:gd name="connsiteY3127" fmla="*/ 2183967 h 5143582"/>
              <a:gd name="connsiteX3128" fmla="*/ 6875154 w 10430091"/>
              <a:gd name="connsiteY3128" fmla="*/ 2192032 h 5143582"/>
              <a:gd name="connsiteX3129" fmla="*/ 6869627 w 10430091"/>
              <a:gd name="connsiteY3129" fmla="*/ 2194610 h 5143582"/>
              <a:gd name="connsiteX3130" fmla="*/ 6870695 w 10430091"/>
              <a:gd name="connsiteY3130" fmla="*/ 2195067 h 5143582"/>
              <a:gd name="connsiteX3131" fmla="*/ 6875443 w 10430091"/>
              <a:gd name="connsiteY3131" fmla="*/ 2192319 h 5143582"/>
              <a:gd name="connsiteX3132" fmla="*/ 6905110 w 10430091"/>
              <a:gd name="connsiteY3132" fmla="*/ 2184254 h 5143582"/>
              <a:gd name="connsiteX3133" fmla="*/ 6932616 w 10430091"/>
              <a:gd name="connsiteY3133" fmla="*/ 2170573 h 5143582"/>
              <a:gd name="connsiteX3134" fmla="*/ 6941887 w 10430091"/>
              <a:gd name="connsiteY3134" fmla="*/ 2154516 h 5143582"/>
              <a:gd name="connsiteX3135" fmla="*/ 6958704 w 10430091"/>
              <a:gd name="connsiteY3135" fmla="*/ 2145437 h 5143582"/>
              <a:gd name="connsiteX3136" fmla="*/ 4684733 w 10430091"/>
              <a:gd name="connsiteY3136" fmla="*/ 2142493 h 5143582"/>
              <a:gd name="connsiteX3137" fmla="*/ 4684732 w 10430091"/>
              <a:gd name="connsiteY3137" fmla="*/ 2142635 h 5143582"/>
              <a:gd name="connsiteX3138" fmla="*/ 4693344 w 10430091"/>
              <a:gd name="connsiteY3138" fmla="*/ 2150229 h 5143582"/>
              <a:gd name="connsiteX3139" fmla="*/ 4693355 w 10430091"/>
              <a:gd name="connsiteY3139" fmla="*/ 2150196 h 5143582"/>
              <a:gd name="connsiteX3140" fmla="*/ 4685375 w 10430091"/>
              <a:gd name="connsiteY3140" fmla="*/ 2133182 h 5143582"/>
              <a:gd name="connsiteX3141" fmla="*/ 4684840 w 10430091"/>
              <a:gd name="connsiteY3141" fmla="*/ 2133670 h 5143582"/>
              <a:gd name="connsiteX3142" fmla="*/ 4684735 w 10430091"/>
              <a:gd name="connsiteY3142" fmla="*/ 2142350 h 5143582"/>
              <a:gd name="connsiteX3143" fmla="*/ 4684948 w 10430091"/>
              <a:gd name="connsiteY3143" fmla="*/ 2133580 h 5143582"/>
              <a:gd name="connsiteX3144" fmla="*/ 6232362 w 10430091"/>
              <a:gd name="connsiteY3144" fmla="*/ 2121412 h 5143582"/>
              <a:gd name="connsiteX3145" fmla="*/ 6222173 w 10430091"/>
              <a:gd name="connsiteY3145" fmla="*/ 2123528 h 5143582"/>
              <a:gd name="connsiteX3146" fmla="*/ 6229081 w 10430091"/>
              <a:gd name="connsiteY3146" fmla="*/ 2122920 h 5143582"/>
              <a:gd name="connsiteX3147" fmla="*/ 6852296 w 10430091"/>
              <a:gd name="connsiteY3147" fmla="*/ 2112749 h 5143582"/>
              <a:gd name="connsiteX3148" fmla="*/ 6851681 w 10430091"/>
              <a:gd name="connsiteY3148" fmla="*/ 2113113 h 5143582"/>
              <a:gd name="connsiteX3149" fmla="*/ 6869683 w 10430091"/>
              <a:gd name="connsiteY3149" fmla="*/ 2135291 h 5143582"/>
              <a:gd name="connsiteX3150" fmla="*/ 6873679 w 10430091"/>
              <a:gd name="connsiteY3150" fmla="*/ 2149350 h 5143582"/>
              <a:gd name="connsiteX3151" fmla="*/ 6873141 w 10430091"/>
              <a:gd name="connsiteY3151" fmla="*/ 2160880 h 5143582"/>
              <a:gd name="connsiteX3152" fmla="*/ 6873570 w 10430091"/>
              <a:gd name="connsiteY3152" fmla="*/ 2160349 h 5143582"/>
              <a:gd name="connsiteX3153" fmla="*/ 6870114 w 10430091"/>
              <a:gd name="connsiteY3153" fmla="*/ 2134714 h 5143582"/>
              <a:gd name="connsiteX3154" fmla="*/ 6861113 w 10430091"/>
              <a:gd name="connsiteY3154" fmla="*/ 2122977 h 5143582"/>
              <a:gd name="connsiteX3155" fmla="*/ 6253076 w 10430091"/>
              <a:gd name="connsiteY3155" fmla="*/ 2110209 h 5143582"/>
              <a:gd name="connsiteX3156" fmla="*/ 6239714 w 10430091"/>
              <a:gd name="connsiteY3156" fmla="*/ 2118033 h 5143582"/>
              <a:gd name="connsiteX3157" fmla="*/ 6244742 w 10430091"/>
              <a:gd name="connsiteY3157" fmla="*/ 2115722 h 5143582"/>
              <a:gd name="connsiteX3158" fmla="*/ 6164550 w 10430091"/>
              <a:gd name="connsiteY3158" fmla="*/ 2105933 h 5143582"/>
              <a:gd name="connsiteX3159" fmla="*/ 6164312 w 10430091"/>
              <a:gd name="connsiteY3159" fmla="*/ 2106488 h 5143582"/>
              <a:gd name="connsiteX3160" fmla="*/ 6165464 w 10430091"/>
              <a:gd name="connsiteY3160" fmla="*/ 2130538 h 5143582"/>
              <a:gd name="connsiteX3161" fmla="*/ 6165464 w 10430091"/>
              <a:gd name="connsiteY3161" fmla="*/ 2161357 h 5143582"/>
              <a:gd name="connsiteX3162" fmla="*/ 6178857 w 10430091"/>
              <a:gd name="connsiteY3162" fmla="*/ 2184687 h 5143582"/>
              <a:gd name="connsiteX3163" fmla="*/ 6174702 w 10430091"/>
              <a:gd name="connsiteY3163" fmla="*/ 2189331 h 5143582"/>
              <a:gd name="connsiteX3164" fmla="*/ 6174908 w 10430091"/>
              <a:gd name="connsiteY3164" fmla="*/ 2189404 h 5143582"/>
              <a:gd name="connsiteX3165" fmla="*/ 6179479 w 10430091"/>
              <a:gd name="connsiteY3165" fmla="*/ 2184362 h 5143582"/>
              <a:gd name="connsiteX3166" fmla="*/ 6179288 w 10430091"/>
              <a:gd name="connsiteY3166" fmla="*/ 2183966 h 5143582"/>
              <a:gd name="connsiteX3167" fmla="*/ 6165608 w 10430091"/>
              <a:gd name="connsiteY3167" fmla="*/ 2161068 h 5143582"/>
              <a:gd name="connsiteX3168" fmla="*/ 6165608 w 10430091"/>
              <a:gd name="connsiteY3168" fmla="*/ 2130249 h 5143582"/>
              <a:gd name="connsiteX3169" fmla="*/ 6164455 w 10430091"/>
              <a:gd name="connsiteY3169" fmla="*/ 2106199 h 5143582"/>
              <a:gd name="connsiteX3170" fmla="*/ 4681531 w 10430091"/>
              <a:gd name="connsiteY3170" fmla="*/ 2102557 h 5143582"/>
              <a:gd name="connsiteX3171" fmla="*/ 4681509 w 10430091"/>
              <a:gd name="connsiteY3171" fmla="*/ 2102563 h 5143582"/>
              <a:gd name="connsiteX3172" fmla="*/ 4683724 w 10430091"/>
              <a:gd name="connsiteY3172" fmla="*/ 2111384 h 5143582"/>
              <a:gd name="connsiteX3173" fmla="*/ 4693325 w 10430091"/>
              <a:gd name="connsiteY3173" fmla="*/ 2122331 h 5143582"/>
              <a:gd name="connsiteX3174" fmla="*/ 4693355 w 10430091"/>
              <a:gd name="connsiteY3174" fmla="*/ 2122221 h 5143582"/>
              <a:gd name="connsiteX3175" fmla="*/ 4683724 w 10430091"/>
              <a:gd name="connsiteY3175" fmla="*/ 2111240 h 5143582"/>
              <a:gd name="connsiteX3176" fmla="*/ 6884056 w 10430091"/>
              <a:gd name="connsiteY3176" fmla="*/ 2092971 h 5143582"/>
              <a:gd name="connsiteX3177" fmla="*/ 6883724 w 10430091"/>
              <a:gd name="connsiteY3177" fmla="*/ 2093455 h 5143582"/>
              <a:gd name="connsiteX3178" fmla="*/ 6879313 w 10430091"/>
              <a:gd name="connsiteY3178" fmla="*/ 2102347 h 5143582"/>
              <a:gd name="connsiteX3179" fmla="*/ 6879474 w 10430091"/>
              <a:gd name="connsiteY3179" fmla="*/ 2102311 h 5143582"/>
              <a:gd name="connsiteX3180" fmla="*/ 6175184 w 10430091"/>
              <a:gd name="connsiteY3180" fmla="*/ 2091929 h 5143582"/>
              <a:gd name="connsiteX3181" fmla="*/ 6183249 w 10430091"/>
              <a:gd name="connsiteY3181" fmla="*/ 2100943 h 5143582"/>
              <a:gd name="connsiteX3182" fmla="*/ 6189802 w 10430091"/>
              <a:gd name="connsiteY3182" fmla="*/ 2110249 h 5143582"/>
              <a:gd name="connsiteX3183" fmla="*/ 6182169 w 10430091"/>
              <a:gd name="connsiteY3183" fmla="*/ 2097992 h 5143582"/>
              <a:gd name="connsiteX3184" fmla="*/ 6196282 w 10430091"/>
              <a:gd name="connsiteY3184" fmla="*/ 2104617 h 5143582"/>
              <a:gd name="connsiteX3185" fmla="*/ 6209819 w 10430091"/>
              <a:gd name="connsiteY3185" fmla="*/ 2109513 h 5143582"/>
              <a:gd name="connsiteX3186" fmla="*/ 6215617 w 10430091"/>
              <a:gd name="connsiteY3186" fmla="*/ 2117542 h 5143582"/>
              <a:gd name="connsiteX3187" fmla="*/ 6215967 w 10430091"/>
              <a:gd name="connsiteY3187" fmla="*/ 2124075 h 5143582"/>
              <a:gd name="connsiteX3188" fmla="*/ 6216117 w 10430091"/>
              <a:gd name="connsiteY3188" fmla="*/ 2124061 h 5143582"/>
              <a:gd name="connsiteX3189" fmla="*/ 6215760 w 10430091"/>
              <a:gd name="connsiteY3189" fmla="*/ 2117398 h 5143582"/>
              <a:gd name="connsiteX3190" fmla="*/ 6209963 w 10430091"/>
              <a:gd name="connsiteY3190" fmla="*/ 2109369 h 5143582"/>
              <a:gd name="connsiteX3191" fmla="*/ 6196426 w 10430091"/>
              <a:gd name="connsiteY3191" fmla="*/ 2104473 h 5143582"/>
              <a:gd name="connsiteX3192" fmla="*/ 6182313 w 10430091"/>
              <a:gd name="connsiteY3192" fmla="*/ 2097848 h 5143582"/>
              <a:gd name="connsiteX3193" fmla="*/ 4988331 w 10430091"/>
              <a:gd name="connsiteY3193" fmla="*/ 2091012 h 5143582"/>
              <a:gd name="connsiteX3194" fmla="*/ 4994071 w 10430091"/>
              <a:gd name="connsiteY3194" fmla="*/ 2096407 h 5143582"/>
              <a:gd name="connsiteX3195" fmla="*/ 4968869 w 10430091"/>
              <a:gd name="connsiteY3195" fmla="*/ 2104904 h 5143582"/>
              <a:gd name="connsiteX3196" fmla="*/ 4988331 w 10430091"/>
              <a:gd name="connsiteY3196" fmla="*/ 2091012 h 5143582"/>
              <a:gd name="connsiteX3197" fmla="*/ 6888455 w 10430091"/>
              <a:gd name="connsiteY3197" fmla="*/ 2086587 h 5143582"/>
              <a:gd name="connsiteX3198" fmla="*/ 6888405 w 10430091"/>
              <a:gd name="connsiteY3198" fmla="*/ 2086615 h 5143582"/>
              <a:gd name="connsiteX3199" fmla="*/ 6885690 w 10430091"/>
              <a:gd name="connsiteY3199" fmla="*/ 2090583 h 5143582"/>
              <a:gd name="connsiteX3200" fmla="*/ 6925415 w 10430091"/>
              <a:gd name="connsiteY3200" fmla="*/ 2084598 h 5143582"/>
              <a:gd name="connsiteX3201" fmla="*/ 6904821 w 10430091"/>
              <a:gd name="connsiteY3201" fmla="*/ 2101735 h 5143582"/>
              <a:gd name="connsiteX3202" fmla="*/ 6905626 w 10430091"/>
              <a:gd name="connsiteY3202" fmla="*/ 2101796 h 5143582"/>
              <a:gd name="connsiteX3203" fmla="*/ 6912238 w 10430091"/>
              <a:gd name="connsiteY3203" fmla="*/ 2091007 h 5143582"/>
              <a:gd name="connsiteX3204" fmla="*/ 6925991 w 10430091"/>
              <a:gd name="connsiteY3204" fmla="*/ 2085031 h 5143582"/>
              <a:gd name="connsiteX3205" fmla="*/ 6932427 w 10430091"/>
              <a:gd name="connsiteY3205" fmla="*/ 2084824 h 5143582"/>
              <a:gd name="connsiteX3206" fmla="*/ 6949293 w 10430091"/>
              <a:gd name="connsiteY3206" fmla="*/ 2084099 h 5143582"/>
              <a:gd name="connsiteX3207" fmla="*/ 6946023 w 10430091"/>
              <a:gd name="connsiteY3207" fmla="*/ 2084389 h 5143582"/>
              <a:gd name="connsiteX3208" fmla="*/ 6948457 w 10430091"/>
              <a:gd name="connsiteY3208" fmla="*/ 2084311 h 5143582"/>
              <a:gd name="connsiteX3209" fmla="*/ 5481766 w 10430091"/>
              <a:gd name="connsiteY3209" fmla="*/ 2082222 h 5143582"/>
              <a:gd name="connsiteX3210" fmla="*/ 5479247 w 10430091"/>
              <a:gd name="connsiteY3210" fmla="*/ 2084741 h 5143582"/>
              <a:gd name="connsiteX3211" fmla="*/ 5479246 w 10430091"/>
              <a:gd name="connsiteY3211" fmla="*/ 2084742 h 5143582"/>
              <a:gd name="connsiteX3212" fmla="*/ 5479235 w 10430091"/>
              <a:gd name="connsiteY3212" fmla="*/ 2084756 h 5143582"/>
              <a:gd name="connsiteX3213" fmla="*/ 5479246 w 10430091"/>
              <a:gd name="connsiteY3213" fmla="*/ 2084742 h 5143582"/>
              <a:gd name="connsiteX3214" fmla="*/ 5479246 w 10430091"/>
              <a:gd name="connsiteY3214" fmla="*/ 2084742 h 5143582"/>
              <a:gd name="connsiteX3215" fmla="*/ 6902280 w 10430091"/>
              <a:gd name="connsiteY3215" fmla="*/ 2071133 h 5143582"/>
              <a:gd name="connsiteX3216" fmla="*/ 6902086 w 10430091"/>
              <a:gd name="connsiteY3216" fmla="*/ 2071205 h 5143582"/>
              <a:gd name="connsiteX3217" fmla="*/ 6897419 w 10430091"/>
              <a:gd name="connsiteY3217" fmla="*/ 2081277 h 5143582"/>
              <a:gd name="connsiteX3218" fmla="*/ 6897566 w 10430091"/>
              <a:gd name="connsiteY3218" fmla="*/ 2081196 h 5143582"/>
              <a:gd name="connsiteX3219" fmla="*/ 7085557 w 10430091"/>
              <a:gd name="connsiteY3219" fmla="*/ 2070918 h 5143582"/>
              <a:gd name="connsiteX3220" fmla="*/ 7085141 w 10430091"/>
              <a:gd name="connsiteY3220" fmla="*/ 2071021 h 5143582"/>
              <a:gd name="connsiteX3221" fmla="*/ 7093495 w 10430091"/>
              <a:gd name="connsiteY3221" fmla="*/ 2076443 h 5143582"/>
              <a:gd name="connsiteX3222" fmla="*/ 7102982 w 10430091"/>
              <a:gd name="connsiteY3222" fmla="*/ 2076677 h 5143582"/>
              <a:gd name="connsiteX3223" fmla="*/ 7103010 w 10430091"/>
              <a:gd name="connsiteY3223" fmla="*/ 2076664 h 5143582"/>
              <a:gd name="connsiteX3224" fmla="*/ 7094071 w 10430091"/>
              <a:gd name="connsiteY3224" fmla="*/ 2076444 h 5143582"/>
              <a:gd name="connsiteX3225" fmla="*/ 7085557 w 10430091"/>
              <a:gd name="connsiteY3225" fmla="*/ 2070918 h 5143582"/>
              <a:gd name="connsiteX3226" fmla="*/ 6143809 w 10430091"/>
              <a:gd name="connsiteY3226" fmla="*/ 2068755 h 5143582"/>
              <a:gd name="connsiteX3227" fmla="*/ 6144438 w 10430091"/>
              <a:gd name="connsiteY3227" fmla="*/ 2071637 h 5143582"/>
              <a:gd name="connsiteX3228" fmla="*/ 6166616 w 10430091"/>
              <a:gd name="connsiteY3228" fmla="*/ 2080998 h 5143582"/>
              <a:gd name="connsiteX3229" fmla="*/ 6171944 w 10430091"/>
              <a:gd name="connsiteY3229" fmla="*/ 2091655 h 5143582"/>
              <a:gd name="connsiteX3230" fmla="*/ 6169155 w 10430091"/>
              <a:gd name="connsiteY3230" fmla="*/ 2096344 h 5143582"/>
              <a:gd name="connsiteX3231" fmla="*/ 6174519 w 10430091"/>
              <a:gd name="connsiteY3231" fmla="*/ 2091511 h 5143582"/>
              <a:gd name="connsiteX3232" fmla="*/ 6171944 w 10430091"/>
              <a:gd name="connsiteY3232" fmla="*/ 2091511 h 5143582"/>
              <a:gd name="connsiteX3233" fmla="*/ 6166615 w 10430091"/>
              <a:gd name="connsiteY3233" fmla="*/ 2080854 h 5143582"/>
              <a:gd name="connsiteX3234" fmla="*/ 6144438 w 10430091"/>
              <a:gd name="connsiteY3234" fmla="*/ 2071493 h 5143582"/>
              <a:gd name="connsiteX3235" fmla="*/ 7008111 w 10430091"/>
              <a:gd name="connsiteY3235" fmla="*/ 2059755 h 5143582"/>
              <a:gd name="connsiteX3236" fmla="*/ 7008232 w 10430091"/>
              <a:gd name="connsiteY3236" fmla="*/ 2059902 h 5143582"/>
              <a:gd name="connsiteX3237" fmla="*/ 7009086 w 10430091"/>
              <a:gd name="connsiteY3237" fmla="*/ 2066423 h 5143582"/>
              <a:gd name="connsiteX3238" fmla="*/ 7005270 w 10430091"/>
              <a:gd name="connsiteY3238" fmla="*/ 2067859 h 5143582"/>
              <a:gd name="connsiteX3239" fmla="*/ 6994685 w 10430091"/>
              <a:gd name="connsiteY3239" fmla="*/ 2074950 h 5143582"/>
              <a:gd name="connsiteX3240" fmla="*/ 6989115 w 10430091"/>
              <a:gd name="connsiteY3240" fmla="*/ 2079532 h 5143582"/>
              <a:gd name="connsiteX3241" fmla="*/ 6989615 w 10430091"/>
              <a:gd name="connsiteY3241" fmla="*/ 2079533 h 5143582"/>
              <a:gd name="connsiteX3242" fmla="*/ 6995693 w 10430091"/>
              <a:gd name="connsiteY3242" fmla="*/ 2074662 h 5143582"/>
              <a:gd name="connsiteX3243" fmla="*/ 7009194 w 10430091"/>
              <a:gd name="connsiteY3243" fmla="*/ 2067245 h 5143582"/>
              <a:gd name="connsiteX3244" fmla="*/ 7009086 w 10430091"/>
              <a:gd name="connsiteY3244" fmla="*/ 2066423 h 5143582"/>
              <a:gd name="connsiteX3245" fmla="*/ 7012527 w 10430091"/>
              <a:gd name="connsiteY3245" fmla="*/ 2065128 h 5143582"/>
              <a:gd name="connsiteX3246" fmla="*/ 7008232 w 10430091"/>
              <a:gd name="connsiteY3246" fmla="*/ 2059902 h 5143582"/>
              <a:gd name="connsiteX3247" fmla="*/ 7008222 w 10430091"/>
              <a:gd name="connsiteY3247" fmla="*/ 2059828 h 5143582"/>
              <a:gd name="connsiteX3248" fmla="*/ 7133098 w 10430091"/>
              <a:gd name="connsiteY3248" fmla="*/ 2056750 h 5143582"/>
              <a:gd name="connsiteX3249" fmla="*/ 7132986 w 10430091"/>
              <a:gd name="connsiteY3249" fmla="*/ 2056827 h 5143582"/>
              <a:gd name="connsiteX3250" fmla="*/ 7146617 w 10430091"/>
              <a:gd name="connsiteY3250" fmla="*/ 2057523 h 5143582"/>
              <a:gd name="connsiteX3251" fmla="*/ 7146738 w 10430091"/>
              <a:gd name="connsiteY3251" fmla="*/ 2057499 h 5143582"/>
              <a:gd name="connsiteX3252" fmla="*/ 4694123 w 10430091"/>
              <a:gd name="connsiteY3252" fmla="*/ 2053165 h 5143582"/>
              <a:gd name="connsiteX3253" fmla="*/ 4694092 w 10430091"/>
              <a:gd name="connsiteY3253" fmla="*/ 2053203 h 5143582"/>
              <a:gd name="connsiteX3254" fmla="*/ 4697100 w 10430091"/>
              <a:gd name="connsiteY3254" fmla="*/ 2063483 h 5143582"/>
              <a:gd name="connsiteX3255" fmla="*/ 5173293 w 10430091"/>
              <a:gd name="connsiteY3255" fmla="*/ 2050197 h 5143582"/>
              <a:gd name="connsiteX3256" fmla="*/ 5181574 w 10430091"/>
              <a:gd name="connsiteY3256" fmla="*/ 2063429 h 5143582"/>
              <a:gd name="connsiteX3257" fmla="*/ 5176821 w 10430091"/>
              <a:gd name="connsiteY3257" fmla="*/ 2110521 h 5143582"/>
              <a:gd name="connsiteX3258" fmla="*/ 5156660 w 10430091"/>
              <a:gd name="connsiteY3258" fmla="*/ 2122906 h 5143582"/>
              <a:gd name="connsiteX3259" fmla="*/ 5144707 w 10430091"/>
              <a:gd name="connsiteY3259" fmla="*/ 2095112 h 5143582"/>
              <a:gd name="connsiteX3260" fmla="*/ 5134050 w 10430091"/>
              <a:gd name="connsiteY3260" fmla="*/ 2057812 h 5143582"/>
              <a:gd name="connsiteX3261" fmla="*/ 5155075 w 10430091"/>
              <a:gd name="connsiteY3261" fmla="*/ 2052627 h 5143582"/>
              <a:gd name="connsiteX3262" fmla="*/ 5173293 w 10430091"/>
              <a:gd name="connsiteY3262" fmla="*/ 2050197 h 5143582"/>
              <a:gd name="connsiteX3263" fmla="*/ 8960354 w 10430091"/>
              <a:gd name="connsiteY3263" fmla="*/ 2049792 h 5143582"/>
              <a:gd name="connsiteX3264" fmla="*/ 8965345 w 10430091"/>
              <a:gd name="connsiteY3264" fmla="*/ 2055363 h 5143582"/>
              <a:gd name="connsiteX3265" fmla="*/ 8979026 w 10430091"/>
              <a:gd name="connsiteY3265" fmla="*/ 2132410 h 5143582"/>
              <a:gd name="connsiteX3266" fmla="*/ 8952528 w 10430091"/>
              <a:gd name="connsiteY3266" fmla="*/ 2164093 h 5143582"/>
              <a:gd name="connsiteX3267" fmla="*/ 8945615 w 10430091"/>
              <a:gd name="connsiteY3267" fmla="*/ 2208593 h 5143582"/>
              <a:gd name="connsiteX3268" fmla="*/ 8937839 w 10430091"/>
              <a:gd name="connsiteY3268" fmla="*/ 2249637 h 5143582"/>
              <a:gd name="connsiteX3269" fmla="*/ 8910476 w 10430091"/>
              <a:gd name="connsiteY3269" fmla="*/ 2253957 h 5143582"/>
              <a:gd name="connsiteX3270" fmla="*/ 8893339 w 10430091"/>
              <a:gd name="connsiteY3270" fmla="*/ 2271094 h 5143582"/>
              <a:gd name="connsiteX3271" fmla="*/ 8871881 w 10430091"/>
              <a:gd name="connsiteY3271" fmla="*/ 2269366 h 5143582"/>
              <a:gd name="connsiteX3272" fmla="*/ 8835013 w 10430091"/>
              <a:gd name="connsiteY3272" fmla="*/ 2271958 h 5143582"/>
              <a:gd name="connsiteX3273" fmla="*/ 8826373 w 10430091"/>
              <a:gd name="connsiteY3273" fmla="*/ 2276279 h 5143582"/>
              <a:gd name="connsiteX3274" fmla="*/ 8816148 w 10430091"/>
              <a:gd name="connsiteY3274" fmla="*/ 2296009 h 5143582"/>
              <a:gd name="connsiteX3275" fmla="*/ 8781873 w 10430091"/>
              <a:gd name="connsiteY3275" fmla="*/ 2297737 h 5143582"/>
              <a:gd name="connsiteX3276" fmla="*/ 8769919 w 10430091"/>
              <a:gd name="connsiteY3276" fmla="*/ 2272103 h 5143582"/>
              <a:gd name="connsiteX3277" fmla="*/ 8697194 w 10430091"/>
              <a:gd name="connsiteY3277" fmla="*/ 2290104 h 5143582"/>
              <a:gd name="connsiteX3278" fmla="*/ 8665511 w 10430091"/>
              <a:gd name="connsiteY3278" fmla="*/ 2297881 h 5143582"/>
              <a:gd name="connsiteX3279" fmla="*/ 8665511 w 10430091"/>
              <a:gd name="connsiteY3279" fmla="*/ 2280743 h 5143582"/>
              <a:gd name="connsiteX3280" fmla="*/ 8710011 w 10430091"/>
              <a:gd name="connsiteY3280" fmla="*/ 2247332 h 5143582"/>
              <a:gd name="connsiteX3281" fmla="*/ 8752782 w 10430091"/>
              <a:gd name="connsiteY3281" fmla="*/ 2244740 h 5143582"/>
              <a:gd name="connsiteX3282" fmla="*/ 8787921 w 10430091"/>
              <a:gd name="connsiteY3282" fmla="*/ 2240420 h 5143582"/>
              <a:gd name="connsiteX3283" fmla="*/ 8805922 w 10430091"/>
              <a:gd name="connsiteY3283" fmla="*/ 2234371 h 5143582"/>
              <a:gd name="connsiteX3284" fmla="*/ 8823924 w 10430091"/>
              <a:gd name="connsiteY3284" fmla="*/ 2205280 h 5143582"/>
              <a:gd name="connsiteX3285" fmla="*/ 8845382 w 10430091"/>
              <a:gd name="connsiteY3285" fmla="*/ 2182094 h 5143582"/>
              <a:gd name="connsiteX3286" fmla="*/ 8864249 w 10430091"/>
              <a:gd name="connsiteY3286" fmla="*/ 2191455 h 5143582"/>
              <a:gd name="connsiteX3287" fmla="*/ 8890747 w 10430091"/>
              <a:gd name="connsiteY3287" fmla="*/ 2170861 h 5143582"/>
              <a:gd name="connsiteX3288" fmla="*/ 8908748 w 10430091"/>
              <a:gd name="connsiteY3288" fmla="*/ 2142635 h 5143582"/>
              <a:gd name="connsiteX3289" fmla="*/ 8923294 w 10430091"/>
              <a:gd name="connsiteY3289" fmla="*/ 2104040 h 5143582"/>
              <a:gd name="connsiteX3290" fmla="*/ 8928478 w 10430091"/>
              <a:gd name="connsiteY3290" fmla="*/ 2065588 h 5143582"/>
              <a:gd name="connsiteX3291" fmla="*/ 8960354 w 10430091"/>
              <a:gd name="connsiteY3291" fmla="*/ 2049792 h 5143582"/>
              <a:gd name="connsiteX3292" fmla="*/ 6834407 w 10430091"/>
              <a:gd name="connsiteY3292" fmla="*/ 2046107 h 5143582"/>
              <a:gd name="connsiteX3293" fmla="*/ 6834471 w 10430091"/>
              <a:gd name="connsiteY3293" fmla="*/ 2046147 h 5143582"/>
              <a:gd name="connsiteX3294" fmla="*/ 6845084 w 10430091"/>
              <a:gd name="connsiteY3294" fmla="*/ 2046734 h 5143582"/>
              <a:gd name="connsiteX3295" fmla="*/ 6191916 w 10430091"/>
              <a:gd name="connsiteY3295" fmla="*/ 2040640 h 5143582"/>
              <a:gd name="connsiteX3296" fmla="*/ 6192971 w 10430091"/>
              <a:gd name="connsiteY3296" fmla="*/ 2045282 h 5143582"/>
              <a:gd name="connsiteX3297" fmla="*/ 6167337 w 10430091"/>
              <a:gd name="connsiteY3297" fmla="*/ 2042690 h 5143582"/>
              <a:gd name="connsiteX3298" fmla="*/ 6167337 w 10430091"/>
              <a:gd name="connsiteY3298" fmla="*/ 2042690 h 5143582"/>
              <a:gd name="connsiteX3299" fmla="*/ 6192970 w 10430091"/>
              <a:gd name="connsiteY3299" fmla="*/ 2045283 h 5143582"/>
              <a:gd name="connsiteX3300" fmla="*/ 6198686 w 10430091"/>
              <a:gd name="connsiteY3300" fmla="*/ 2057442 h 5143582"/>
              <a:gd name="connsiteX3301" fmla="*/ 6195598 w 10430091"/>
              <a:gd name="connsiteY3301" fmla="*/ 2049892 h 5143582"/>
              <a:gd name="connsiteX3302" fmla="*/ 6200748 w 10430091"/>
              <a:gd name="connsiteY3302" fmla="*/ 2038388 h 5143582"/>
              <a:gd name="connsiteX3303" fmla="*/ 6200563 w 10430091"/>
              <a:gd name="connsiteY3303" fmla="*/ 2038399 h 5143582"/>
              <a:gd name="connsiteX3304" fmla="*/ 6210971 w 10430091"/>
              <a:gd name="connsiteY3304" fmla="*/ 2044851 h 5143582"/>
              <a:gd name="connsiteX3305" fmla="*/ 6222133 w 10430091"/>
              <a:gd name="connsiteY3305" fmla="*/ 2048955 h 5143582"/>
              <a:gd name="connsiteX3306" fmla="*/ 6222316 w 10430091"/>
              <a:gd name="connsiteY3306" fmla="*/ 2048916 h 5143582"/>
              <a:gd name="connsiteX3307" fmla="*/ 6211260 w 10430091"/>
              <a:gd name="connsiteY3307" fmla="*/ 2044850 h 5143582"/>
              <a:gd name="connsiteX3308" fmla="*/ 6200748 w 10430091"/>
              <a:gd name="connsiteY3308" fmla="*/ 2038388 h 5143582"/>
              <a:gd name="connsiteX3309" fmla="*/ 6127506 w 10430091"/>
              <a:gd name="connsiteY3309" fmla="*/ 2033897 h 5143582"/>
              <a:gd name="connsiteX3310" fmla="*/ 6136661 w 10430091"/>
              <a:gd name="connsiteY3310" fmla="*/ 2046867 h 5143582"/>
              <a:gd name="connsiteX3311" fmla="*/ 6140509 w 10430091"/>
              <a:gd name="connsiteY3311" fmla="*/ 2055901 h 5143582"/>
              <a:gd name="connsiteX3312" fmla="*/ 6137957 w 10430091"/>
              <a:gd name="connsiteY3312" fmla="*/ 2048595 h 5143582"/>
              <a:gd name="connsiteX3313" fmla="*/ 6137958 w 10430091"/>
              <a:gd name="connsiteY3313" fmla="*/ 2048595 h 5143582"/>
              <a:gd name="connsiteX3314" fmla="*/ 6136662 w 10430091"/>
              <a:gd name="connsiteY3314" fmla="*/ 2046722 h 5143582"/>
              <a:gd name="connsiteX3315" fmla="*/ 6547052 w 10430091"/>
              <a:gd name="connsiteY3315" fmla="*/ 2020006 h 5143582"/>
              <a:gd name="connsiteX3316" fmla="*/ 6546663 w 10430091"/>
              <a:gd name="connsiteY3316" fmla="*/ 2020153 h 5143582"/>
              <a:gd name="connsiteX3317" fmla="*/ 6539607 w 10430091"/>
              <a:gd name="connsiteY3317" fmla="*/ 2030450 h 5143582"/>
              <a:gd name="connsiteX3318" fmla="*/ 6538663 w 10430091"/>
              <a:gd name="connsiteY3318" fmla="*/ 2039787 h 5143582"/>
              <a:gd name="connsiteX3319" fmla="*/ 6539086 w 10430091"/>
              <a:gd name="connsiteY3319" fmla="*/ 2039593 h 5143582"/>
              <a:gd name="connsiteX3320" fmla="*/ 6540040 w 10430091"/>
              <a:gd name="connsiteY3320" fmla="*/ 2030161 h 5143582"/>
              <a:gd name="connsiteX3321" fmla="*/ 6564050 w 10430091"/>
              <a:gd name="connsiteY3321" fmla="*/ 2012318 h 5143582"/>
              <a:gd name="connsiteX3322" fmla="*/ 6560579 w 10430091"/>
              <a:gd name="connsiteY3322" fmla="*/ 2014773 h 5143582"/>
              <a:gd name="connsiteX3323" fmla="*/ 6560634 w 10430091"/>
              <a:gd name="connsiteY3323" fmla="*/ 2014752 h 5143582"/>
              <a:gd name="connsiteX3324" fmla="*/ 5483489 w 10430091"/>
              <a:gd name="connsiteY3324" fmla="*/ 2008485 h 5143582"/>
              <a:gd name="connsiteX3325" fmla="*/ 5480039 w 10430091"/>
              <a:gd name="connsiteY3325" fmla="*/ 2024256 h 5143582"/>
              <a:gd name="connsiteX3326" fmla="*/ 5480399 w 10430091"/>
              <a:gd name="connsiteY3326" fmla="*/ 2038226 h 5143582"/>
              <a:gd name="connsiteX3327" fmla="*/ 5497104 w 10430091"/>
              <a:gd name="connsiteY3327" fmla="*/ 2056227 h 5143582"/>
              <a:gd name="connsiteX3328" fmla="*/ 5496528 w 10430091"/>
              <a:gd name="connsiteY3328" fmla="*/ 2057091 h 5143582"/>
              <a:gd name="connsiteX3329" fmla="*/ 5496528 w 10430091"/>
              <a:gd name="connsiteY3329" fmla="*/ 2057092 h 5143582"/>
              <a:gd name="connsiteX3330" fmla="*/ 5503117 w 10430091"/>
              <a:gd name="connsiteY3330" fmla="*/ 2055469 h 5143582"/>
              <a:gd name="connsiteX3331" fmla="*/ 5500560 w 10430091"/>
              <a:gd name="connsiteY3331" fmla="*/ 2055509 h 5143582"/>
              <a:gd name="connsiteX3332" fmla="*/ 5500273 w 10430091"/>
              <a:gd name="connsiteY3332" fmla="*/ 2055509 h 5143582"/>
              <a:gd name="connsiteX3333" fmla="*/ 5498689 w 10430091"/>
              <a:gd name="connsiteY3333" fmla="*/ 2055797 h 5143582"/>
              <a:gd name="connsiteX3334" fmla="*/ 5498400 w 10430091"/>
              <a:gd name="connsiteY3334" fmla="*/ 2055941 h 5143582"/>
              <a:gd name="connsiteX3335" fmla="*/ 5497247 w 10430091"/>
              <a:gd name="connsiteY3335" fmla="*/ 2056373 h 5143582"/>
              <a:gd name="connsiteX3336" fmla="*/ 5480830 w 10430091"/>
              <a:gd name="connsiteY3336" fmla="*/ 2038371 h 5143582"/>
              <a:gd name="connsiteX3337" fmla="*/ 5480578 w 10430091"/>
              <a:gd name="connsiteY3337" fmla="*/ 2024402 h 5143582"/>
              <a:gd name="connsiteX3338" fmla="*/ 5483895 w 10430091"/>
              <a:gd name="connsiteY3338" fmla="*/ 2008761 h 5143582"/>
              <a:gd name="connsiteX3339" fmla="*/ 6570812 w 10430091"/>
              <a:gd name="connsiteY3339" fmla="*/ 2003756 h 5143582"/>
              <a:gd name="connsiteX3340" fmla="*/ 6570425 w 10430091"/>
              <a:gd name="connsiteY3340" fmla="*/ 2003951 h 5143582"/>
              <a:gd name="connsiteX3341" fmla="*/ 6567595 w 10430091"/>
              <a:gd name="connsiteY3341" fmla="*/ 2009791 h 5143582"/>
              <a:gd name="connsiteX3342" fmla="*/ 6567960 w 10430091"/>
              <a:gd name="connsiteY3342" fmla="*/ 2009531 h 5143582"/>
              <a:gd name="connsiteX3343" fmla="*/ 5535468 w 10430091"/>
              <a:gd name="connsiteY3343" fmla="*/ 2002301 h 5143582"/>
              <a:gd name="connsiteX3344" fmla="*/ 5535412 w 10430091"/>
              <a:gd name="connsiteY3344" fmla="*/ 2003519 h 5143582"/>
              <a:gd name="connsiteX3345" fmla="*/ 5535412 w 10430091"/>
              <a:gd name="connsiteY3345" fmla="*/ 2003807 h 5143582"/>
              <a:gd name="connsiteX3346" fmla="*/ 5535621 w 10430091"/>
              <a:gd name="connsiteY3346" fmla="*/ 2004538 h 5143582"/>
              <a:gd name="connsiteX3347" fmla="*/ 5450075 w 10430091"/>
              <a:gd name="connsiteY3347" fmla="*/ 2001497 h 5143582"/>
              <a:gd name="connsiteX3348" fmla="*/ 5450030 w 10430091"/>
              <a:gd name="connsiteY3348" fmla="*/ 2001539 h 5143582"/>
              <a:gd name="connsiteX3349" fmla="*/ 5448330 w 10430091"/>
              <a:gd name="connsiteY3349" fmla="*/ 2005787 h 5143582"/>
              <a:gd name="connsiteX3350" fmla="*/ 5457508 w 10430091"/>
              <a:gd name="connsiteY3350" fmla="*/ 1994574 h 5143582"/>
              <a:gd name="connsiteX3351" fmla="*/ 5455396 w 10430091"/>
              <a:gd name="connsiteY3351" fmla="*/ 1996542 h 5143582"/>
              <a:gd name="connsiteX3352" fmla="*/ 5457635 w 10430091"/>
              <a:gd name="connsiteY3352" fmla="*/ 1994724 h 5143582"/>
              <a:gd name="connsiteX3353" fmla="*/ 5535592 w 10430091"/>
              <a:gd name="connsiteY3353" fmla="*/ 1993508 h 5143582"/>
              <a:gd name="connsiteX3354" fmla="*/ 5535138 w 10430091"/>
              <a:gd name="connsiteY3354" fmla="*/ 2000423 h 5143582"/>
              <a:gd name="connsiteX3355" fmla="*/ 5535337 w 10430091"/>
              <a:gd name="connsiteY3355" fmla="*/ 2000389 h 5143582"/>
              <a:gd name="connsiteX3356" fmla="*/ 5535267 w 10430091"/>
              <a:gd name="connsiteY3356" fmla="*/ 1999379 h 5143582"/>
              <a:gd name="connsiteX3357" fmla="*/ 7073638 w 10430091"/>
              <a:gd name="connsiteY3357" fmla="*/ 1988232 h 5143582"/>
              <a:gd name="connsiteX3358" fmla="*/ 7074108 w 10430091"/>
              <a:gd name="connsiteY3358" fmla="*/ 1988452 h 5143582"/>
              <a:gd name="connsiteX3359" fmla="*/ 7094629 w 10430091"/>
              <a:gd name="connsiteY3359" fmla="*/ 1991134 h 5143582"/>
              <a:gd name="connsiteX3360" fmla="*/ 7169083 w 10430091"/>
              <a:gd name="connsiteY3360" fmla="*/ 1995455 h 5143582"/>
              <a:gd name="connsiteX3361" fmla="*/ 7177401 w 10430091"/>
              <a:gd name="connsiteY3361" fmla="*/ 1995601 h 5143582"/>
              <a:gd name="connsiteX3362" fmla="*/ 7179873 w 10430091"/>
              <a:gd name="connsiteY3362" fmla="*/ 1995722 h 5143582"/>
              <a:gd name="connsiteX3363" fmla="*/ 7187313 w 10430091"/>
              <a:gd name="connsiteY3363" fmla="*/ 1996533 h 5143582"/>
              <a:gd name="connsiteX3364" fmla="*/ 7188943 w 10430091"/>
              <a:gd name="connsiteY3364" fmla="*/ 1996879 h 5143582"/>
              <a:gd name="connsiteX3365" fmla="*/ 7188718 w 10430091"/>
              <a:gd name="connsiteY3365" fmla="*/ 1996686 h 5143582"/>
              <a:gd name="connsiteX3366" fmla="*/ 7187313 w 10430091"/>
              <a:gd name="connsiteY3366" fmla="*/ 1996533 h 5143582"/>
              <a:gd name="connsiteX3367" fmla="*/ 7183413 w 10430091"/>
              <a:gd name="connsiteY3367" fmla="*/ 1995707 h 5143582"/>
              <a:gd name="connsiteX3368" fmla="*/ 7177401 w 10430091"/>
              <a:gd name="connsiteY3368" fmla="*/ 1995601 h 5143582"/>
              <a:gd name="connsiteX3369" fmla="*/ 7168507 w 10430091"/>
              <a:gd name="connsiteY3369" fmla="*/ 1995167 h 5143582"/>
              <a:gd name="connsiteX3370" fmla="*/ 7094053 w 10430091"/>
              <a:gd name="connsiteY3370" fmla="*/ 1990847 h 5143582"/>
              <a:gd name="connsiteX3371" fmla="*/ 5171350 w 10430091"/>
              <a:gd name="connsiteY3371" fmla="*/ 1981630 h 5143582"/>
              <a:gd name="connsiteX3372" fmla="*/ 5165301 w 10430091"/>
              <a:gd name="connsiteY3372" fmla="*/ 2035490 h 5143582"/>
              <a:gd name="connsiteX3373" fmla="*/ 5153348 w 10430091"/>
              <a:gd name="connsiteY3373" fmla="*/ 1997039 h 5143582"/>
              <a:gd name="connsiteX3374" fmla="*/ 5171350 w 10430091"/>
              <a:gd name="connsiteY3374" fmla="*/ 1981630 h 5143582"/>
              <a:gd name="connsiteX3375" fmla="*/ 7055601 w 10430091"/>
              <a:gd name="connsiteY3375" fmla="*/ 1979758 h 5143582"/>
              <a:gd name="connsiteX3376" fmla="*/ 7025647 w 10430091"/>
              <a:gd name="connsiteY3376" fmla="*/ 1991711 h 5143582"/>
              <a:gd name="connsiteX3377" fmla="*/ 7000013 w 10430091"/>
              <a:gd name="connsiteY3377" fmla="*/ 1996032 h 5143582"/>
              <a:gd name="connsiteX3378" fmla="*/ 6960698 w 10430091"/>
              <a:gd name="connsiteY3378" fmla="*/ 1996896 h 5143582"/>
              <a:gd name="connsiteX3379" fmla="*/ 6942696 w 10430091"/>
              <a:gd name="connsiteY3379" fmla="*/ 2016625 h 5143582"/>
              <a:gd name="connsiteX3380" fmla="*/ 6933911 w 10430091"/>
              <a:gd name="connsiteY3380" fmla="*/ 2032754 h 5143582"/>
              <a:gd name="connsiteX3381" fmla="*/ 6917206 w 10430091"/>
              <a:gd name="connsiteY3381" fmla="*/ 2034339 h 5143582"/>
              <a:gd name="connsiteX3382" fmla="*/ 6887540 w 10430091"/>
              <a:gd name="connsiteY3382" fmla="*/ 2057237 h 5143582"/>
              <a:gd name="connsiteX3383" fmla="*/ 6880818 w 10430091"/>
              <a:gd name="connsiteY3383" fmla="*/ 2065443 h 5143582"/>
              <a:gd name="connsiteX3384" fmla="*/ 6880988 w 10430091"/>
              <a:gd name="connsiteY3384" fmla="*/ 2065535 h 5143582"/>
              <a:gd name="connsiteX3385" fmla="*/ 6887829 w 10430091"/>
              <a:gd name="connsiteY3385" fmla="*/ 2057236 h 5143582"/>
              <a:gd name="connsiteX3386" fmla="*/ 6917495 w 10430091"/>
              <a:gd name="connsiteY3386" fmla="*/ 2034338 h 5143582"/>
              <a:gd name="connsiteX3387" fmla="*/ 6934764 w 10430091"/>
              <a:gd name="connsiteY3387" fmla="*/ 2033289 h 5143582"/>
              <a:gd name="connsiteX3388" fmla="*/ 6934488 w 10430091"/>
              <a:gd name="connsiteY3388" fmla="*/ 2033042 h 5143582"/>
              <a:gd name="connsiteX3389" fmla="*/ 6943273 w 10430091"/>
              <a:gd name="connsiteY3389" fmla="*/ 2016912 h 5143582"/>
              <a:gd name="connsiteX3390" fmla="*/ 6961274 w 10430091"/>
              <a:gd name="connsiteY3390" fmla="*/ 1997183 h 5143582"/>
              <a:gd name="connsiteX3391" fmla="*/ 7000589 w 10430091"/>
              <a:gd name="connsiteY3391" fmla="*/ 1996319 h 5143582"/>
              <a:gd name="connsiteX3392" fmla="*/ 7026223 w 10430091"/>
              <a:gd name="connsiteY3392" fmla="*/ 1991998 h 5143582"/>
              <a:gd name="connsiteX3393" fmla="*/ 7056178 w 10430091"/>
              <a:gd name="connsiteY3393" fmla="*/ 1980045 h 5143582"/>
              <a:gd name="connsiteX3394" fmla="*/ 7061245 w 10430091"/>
              <a:gd name="connsiteY3394" fmla="*/ 1982421 h 5143582"/>
              <a:gd name="connsiteX3395" fmla="*/ 5434133 w 10430091"/>
              <a:gd name="connsiteY3395" fmla="*/ 1969705 h 5143582"/>
              <a:gd name="connsiteX3396" fmla="*/ 5432587 w 10430091"/>
              <a:gd name="connsiteY3396" fmla="*/ 1971692 h 5143582"/>
              <a:gd name="connsiteX3397" fmla="*/ 5428624 w 10430091"/>
              <a:gd name="connsiteY3397" fmla="*/ 1978290 h 5143582"/>
              <a:gd name="connsiteX3398" fmla="*/ 6720486 w 10430091"/>
              <a:gd name="connsiteY3398" fmla="*/ 1963485 h 5143582"/>
              <a:gd name="connsiteX3399" fmla="*/ 6705436 w 10430091"/>
              <a:gd name="connsiteY3399" fmla="*/ 1965634 h 5143582"/>
              <a:gd name="connsiteX3400" fmla="*/ 6720675 w 10430091"/>
              <a:gd name="connsiteY3400" fmla="*/ 1963498 h 5143582"/>
              <a:gd name="connsiteX3401" fmla="*/ 7229997 w 10430091"/>
              <a:gd name="connsiteY3401" fmla="*/ 1962514 h 5143582"/>
              <a:gd name="connsiteX3402" fmla="*/ 7234752 w 10430091"/>
              <a:gd name="connsiteY3402" fmla="*/ 1978462 h 5143582"/>
              <a:gd name="connsiteX3403" fmla="*/ 7219343 w 10430091"/>
              <a:gd name="connsiteY3403" fmla="*/ 2000352 h 5143582"/>
              <a:gd name="connsiteX3404" fmla="*/ 7220063 w 10430091"/>
              <a:gd name="connsiteY3404" fmla="*/ 2012161 h 5143582"/>
              <a:gd name="connsiteX3405" fmla="*/ 7207588 w 10430091"/>
              <a:gd name="connsiteY3405" fmla="*/ 2008452 h 5143582"/>
              <a:gd name="connsiteX3406" fmla="*/ 7202443 w 10430091"/>
              <a:gd name="connsiteY3406" fmla="*/ 2007709 h 5143582"/>
              <a:gd name="connsiteX3407" fmla="*/ 7202742 w 10430091"/>
              <a:gd name="connsiteY3407" fmla="*/ 2007939 h 5143582"/>
              <a:gd name="connsiteX3408" fmla="*/ 7208255 w 10430091"/>
              <a:gd name="connsiteY3408" fmla="*/ 2008740 h 5143582"/>
              <a:gd name="connsiteX3409" fmla="*/ 7220301 w 10430091"/>
              <a:gd name="connsiteY3409" fmla="*/ 2012675 h 5143582"/>
              <a:gd name="connsiteX3410" fmla="*/ 7220370 w 10430091"/>
              <a:gd name="connsiteY3410" fmla="*/ 2012501 h 5143582"/>
              <a:gd name="connsiteX3411" fmla="*/ 7219632 w 10430091"/>
              <a:gd name="connsiteY3411" fmla="*/ 2001070 h 5143582"/>
              <a:gd name="connsiteX3412" fmla="*/ 7235040 w 10430091"/>
              <a:gd name="connsiteY3412" fmla="*/ 1979181 h 5143582"/>
              <a:gd name="connsiteX3413" fmla="*/ 7230253 w 10430091"/>
              <a:gd name="connsiteY3413" fmla="*/ 1963123 h 5143582"/>
              <a:gd name="connsiteX3414" fmla="*/ 5536560 w 10430091"/>
              <a:gd name="connsiteY3414" fmla="*/ 1961644 h 5143582"/>
              <a:gd name="connsiteX3415" fmla="*/ 5545526 w 10430091"/>
              <a:gd name="connsiteY3415" fmla="*/ 1973004 h 5143582"/>
              <a:gd name="connsiteX3416" fmla="*/ 5545528 w 10430091"/>
              <a:gd name="connsiteY3416" fmla="*/ 1972916 h 5143582"/>
              <a:gd name="connsiteX3417" fmla="*/ 5446417 w 10430091"/>
              <a:gd name="connsiteY3417" fmla="*/ 1956480 h 5143582"/>
              <a:gd name="connsiteX3418" fmla="*/ 5445691 w 10430091"/>
              <a:gd name="connsiteY3418" fmla="*/ 1957723 h 5143582"/>
              <a:gd name="connsiteX3419" fmla="*/ 5440165 w 10430091"/>
              <a:gd name="connsiteY3419" fmla="*/ 1961953 h 5143582"/>
              <a:gd name="connsiteX3420" fmla="*/ 5434978 w 10430091"/>
              <a:gd name="connsiteY3420" fmla="*/ 1968619 h 5143582"/>
              <a:gd name="connsiteX3421" fmla="*/ 5435029 w 10430091"/>
              <a:gd name="connsiteY3421" fmla="*/ 1968674 h 5143582"/>
              <a:gd name="connsiteX3422" fmla="*/ 5445691 w 10430091"/>
              <a:gd name="connsiteY3422" fmla="*/ 1958012 h 5143582"/>
              <a:gd name="connsiteX3423" fmla="*/ 5600739 w 10430091"/>
              <a:gd name="connsiteY3423" fmla="*/ 1953187 h 5143582"/>
              <a:gd name="connsiteX3424" fmla="*/ 5600577 w 10430091"/>
              <a:gd name="connsiteY3424" fmla="*/ 1953189 h 5143582"/>
              <a:gd name="connsiteX3425" fmla="*/ 5616922 w 10430091"/>
              <a:gd name="connsiteY3425" fmla="*/ 1954267 h 5143582"/>
              <a:gd name="connsiteX3426" fmla="*/ 5616942 w 10430091"/>
              <a:gd name="connsiteY3426" fmla="*/ 1954259 h 5143582"/>
              <a:gd name="connsiteX3427" fmla="*/ 5448837 w 10430091"/>
              <a:gd name="connsiteY3427" fmla="*/ 1948654 h 5143582"/>
              <a:gd name="connsiteX3428" fmla="*/ 5448278 w 10430091"/>
              <a:gd name="connsiteY3428" fmla="*/ 1952555 h 5143582"/>
              <a:gd name="connsiteX3429" fmla="*/ 5448482 w 10430091"/>
              <a:gd name="connsiteY3429" fmla="*/ 1952125 h 5143582"/>
              <a:gd name="connsiteX3430" fmla="*/ 2660550 w 10430091"/>
              <a:gd name="connsiteY3430" fmla="*/ 1937712 h 5143582"/>
              <a:gd name="connsiteX3431" fmla="*/ 2626955 w 10430091"/>
              <a:gd name="connsiteY3431" fmla="*/ 1943322 h 5143582"/>
              <a:gd name="connsiteX3432" fmla="*/ 2567909 w 10430091"/>
              <a:gd name="connsiteY3432" fmla="*/ 1966364 h 5143582"/>
              <a:gd name="connsiteX3433" fmla="*/ 2588502 w 10430091"/>
              <a:gd name="connsiteY3433" fmla="*/ 1972413 h 5143582"/>
              <a:gd name="connsiteX3434" fmla="*/ 2588536 w 10430091"/>
              <a:gd name="connsiteY3434" fmla="*/ 1972656 h 5143582"/>
              <a:gd name="connsiteX3435" fmla="*/ 2611113 w 10430091"/>
              <a:gd name="connsiteY3435" fmla="*/ 1970540 h 5143582"/>
              <a:gd name="connsiteX3436" fmla="*/ 2667567 w 10430091"/>
              <a:gd name="connsiteY3436" fmla="*/ 1942313 h 5143582"/>
              <a:gd name="connsiteX3437" fmla="*/ 2666414 w 10430091"/>
              <a:gd name="connsiteY3437" fmla="*/ 1940729 h 5143582"/>
              <a:gd name="connsiteX3438" fmla="*/ 2666830 w 10430091"/>
              <a:gd name="connsiteY3438" fmla="*/ 1940374 h 5143582"/>
              <a:gd name="connsiteX3439" fmla="*/ 5100940 w 10430091"/>
              <a:gd name="connsiteY3439" fmla="*/ 1936400 h 5143582"/>
              <a:gd name="connsiteX3440" fmla="*/ 5100928 w 10430091"/>
              <a:gd name="connsiteY3440" fmla="*/ 1936536 h 5143582"/>
              <a:gd name="connsiteX3441" fmla="*/ 5108273 w 10430091"/>
              <a:gd name="connsiteY3441" fmla="*/ 1941162 h 5143582"/>
              <a:gd name="connsiteX3442" fmla="*/ 5118173 w 10430091"/>
              <a:gd name="connsiteY3442" fmla="*/ 1941666 h 5143582"/>
              <a:gd name="connsiteX3443" fmla="*/ 5121773 w 10430091"/>
              <a:gd name="connsiteY3443" fmla="*/ 1945587 h 5143582"/>
              <a:gd name="connsiteX3444" fmla="*/ 5121809 w 10430091"/>
              <a:gd name="connsiteY3444" fmla="*/ 1945482 h 5143582"/>
              <a:gd name="connsiteX3445" fmla="*/ 5108271 w 10430091"/>
              <a:gd name="connsiteY3445" fmla="*/ 1941018 h 5143582"/>
              <a:gd name="connsiteX3446" fmla="*/ 5538471 w 10430091"/>
              <a:gd name="connsiteY3446" fmla="*/ 1935953 h 5143582"/>
              <a:gd name="connsiteX3447" fmla="*/ 5536421 w 10430091"/>
              <a:gd name="connsiteY3447" fmla="*/ 1941592 h 5143582"/>
              <a:gd name="connsiteX3448" fmla="*/ 5538724 w 10430091"/>
              <a:gd name="connsiteY3448" fmla="*/ 1938858 h 5143582"/>
              <a:gd name="connsiteX3449" fmla="*/ 5555285 w 10430091"/>
              <a:gd name="connsiteY3449" fmla="*/ 1949947 h 5143582"/>
              <a:gd name="connsiteX3450" fmla="*/ 5586103 w 10430091"/>
              <a:gd name="connsiteY3450" fmla="*/ 1953403 h 5143582"/>
              <a:gd name="connsiteX3451" fmla="*/ 5586230 w 10430091"/>
              <a:gd name="connsiteY3451" fmla="*/ 1953401 h 5143582"/>
              <a:gd name="connsiteX3452" fmla="*/ 5570515 w 10430091"/>
              <a:gd name="connsiteY3452" fmla="*/ 1951675 h 5143582"/>
              <a:gd name="connsiteX3453" fmla="*/ 5555430 w 10430091"/>
              <a:gd name="connsiteY3453" fmla="*/ 1949947 h 5143582"/>
              <a:gd name="connsiteX3454" fmla="*/ 5538867 w 10430091"/>
              <a:gd name="connsiteY3454" fmla="*/ 1938858 h 5143582"/>
              <a:gd name="connsiteX3455" fmla="*/ 7222432 w 10430091"/>
              <a:gd name="connsiteY3455" fmla="*/ 1932741 h 5143582"/>
              <a:gd name="connsiteX3456" fmla="*/ 7223232 w 10430091"/>
              <a:gd name="connsiteY3456" fmla="*/ 1946347 h 5143582"/>
              <a:gd name="connsiteX3457" fmla="*/ 7223518 w 10430091"/>
              <a:gd name="connsiteY3457" fmla="*/ 1947028 h 5143582"/>
              <a:gd name="connsiteX3458" fmla="*/ 7222710 w 10430091"/>
              <a:gd name="connsiteY3458" fmla="*/ 1933295 h 5143582"/>
              <a:gd name="connsiteX3459" fmla="*/ 5449315 w 10430091"/>
              <a:gd name="connsiteY3459" fmla="*/ 1920957 h 5143582"/>
              <a:gd name="connsiteX3460" fmla="*/ 5449574 w 10430091"/>
              <a:gd name="connsiteY3460" fmla="*/ 1941444 h 5143582"/>
              <a:gd name="connsiteX3461" fmla="*/ 5449868 w 10430091"/>
              <a:gd name="connsiteY3461" fmla="*/ 1938570 h 5143582"/>
              <a:gd name="connsiteX3462" fmla="*/ 5449742 w 10430091"/>
              <a:gd name="connsiteY3462" fmla="*/ 1923502 h 5143582"/>
              <a:gd name="connsiteX3463" fmla="*/ 2804911 w 10430091"/>
              <a:gd name="connsiteY3463" fmla="*/ 1910345 h 5143582"/>
              <a:gd name="connsiteX3464" fmla="*/ 2790665 w 10430091"/>
              <a:gd name="connsiteY3464" fmla="*/ 1910478 h 5143582"/>
              <a:gd name="connsiteX3465" fmla="*/ 2705729 w 10430091"/>
              <a:gd name="connsiteY3465" fmla="*/ 1911208 h 5143582"/>
              <a:gd name="connsiteX3466" fmla="*/ 2705271 w 10430091"/>
              <a:gd name="connsiteY3466" fmla="*/ 1911494 h 5143582"/>
              <a:gd name="connsiteX3467" fmla="*/ 2723960 w 10430091"/>
              <a:gd name="connsiteY3467" fmla="*/ 1911360 h 5143582"/>
              <a:gd name="connsiteX3468" fmla="*/ 2804522 w 10430091"/>
              <a:gd name="connsiteY3468" fmla="*/ 1910631 h 5143582"/>
              <a:gd name="connsiteX3469" fmla="*/ 8687248 w 10430091"/>
              <a:gd name="connsiteY3469" fmla="*/ 1909524 h 5143582"/>
              <a:gd name="connsiteX3470" fmla="*/ 8687126 w 10430091"/>
              <a:gd name="connsiteY3470" fmla="*/ 1909604 h 5143582"/>
              <a:gd name="connsiteX3471" fmla="*/ 8692873 w 10430091"/>
              <a:gd name="connsiteY3471" fmla="*/ 1910343 h 5143582"/>
              <a:gd name="connsiteX3472" fmla="*/ 8708877 w 10430091"/>
              <a:gd name="connsiteY3472" fmla="*/ 1915528 h 5143582"/>
              <a:gd name="connsiteX3473" fmla="*/ 8709168 w 10430091"/>
              <a:gd name="connsiteY3473" fmla="*/ 1915371 h 5143582"/>
              <a:gd name="connsiteX3474" fmla="*/ 8693595 w 10430091"/>
              <a:gd name="connsiteY3474" fmla="*/ 1910343 h 5143582"/>
              <a:gd name="connsiteX3475" fmla="*/ 8687248 w 10430091"/>
              <a:gd name="connsiteY3475" fmla="*/ 1909524 h 5143582"/>
              <a:gd name="connsiteX3476" fmla="*/ 5093193 w 10430091"/>
              <a:gd name="connsiteY3476" fmla="*/ 1906742 h 5143582"/>
              <a:gd name="connsiteX3477" fmla="*/ 5093187 w 10430091"/>
              <a:gd name="connsiteY3477" fmla="*/ 1906743 h 5143582"/>
              <a:gd name="connsiteX3478" fmla="*/ 5093439 w 10430091"/>
              <a:gd name="connsiteY3478" fmla="*/ 1912216 h 5143582"/>
              <a:gd name="connsiteX3479" fmla="*/ 5100964 w 10430091"/>
              <a:gd name="connsiteY3479" fmla="*/ 1919633 h 5143582"/>
              <a:gd name="connsiteX3480" fmla="*/ 5101784 w 10430091"/>
              <a:gd name="connsiteY3480" fmla="*/ 1926980 h 5143582"/>
              <a:gd name="connsiteX3481" fmla="*/ 5101791 w 10430091"/>
              <a:gd name="connsiteY3481" fmla="*/ 1926905 h 5143582"/>
              <a:gd name="connsiteX3482" fmla="*/ 5093438 w 10430091"/>
              <a:gd name="connsiteY3482" fmla="*/ 1912072 h 5143582"/>
              <a:gd name="connsiteX3483" fmla="*/ 7260674 w 10430091"/>
              <a:gd name="connsiteY3483" fmla="*/ 1904584 h 5143582"/>
              <a:gd name="connsiteX3484" fmla="*/ 7233456 w 10430091"/>
              <a:gd name="connsiteY3484" fmla="*/ 1909912 h 5143582"/>
              <a:gd name="connsiteX3485" fmla="*/ 7216751 w 10430091"/>
              <a:gd name="connsiteY3485" fmla="*/ 1921289 h 5143582"/>
              <a:gd name="connsiteX3486" fmla="*/ 7217080 w 10430091"/>
              <a:gd name="connsiteY3486" fmla="*/ 1921942 h 5143582"/>
              <a:gd name="connsiteX3487" fmla="*/ 7221341 w 10430091"/>
              <a:gd name="connsiteY3487" fmla="*/ 1914969 h 5143582"/>
              <a:gd name="connsiteX3488" fmla="*/ 7233744 w 10430091"/>
              <a:gd name="connsiteY3488" fmla="*/ 1910631 h 5143582"/>
              <a:gd name="connsiteX3489" fmla="*/ 7260963 w 10430091"/>
              <a:gd name="connsiteY3489" fmla="*/ 1905303 h 5143582"/>
              <a:gd name="connsiteX3490" fmla="*/ 7281701 w 10430091"/>
              <a:gd name="connsiteY3490" fmla="*/ 1910631 h 5143582"/>
              <a:gd name="connsiteX3491" fmla="*/ 7286615 w 10430091"/>
              <a:gd name="connsiteY3491" fmla="*/ 1905356 h 5143582"/>
              <a:gd name="connsiteX3492" fmla="*/ 7286246 w 10430091"/>
              <a:gd name="connsiteY3492" fmla="*/ 1904725 h 5143582"/>
              <a:gd name="connsiteX3493" fmla="*/ 7281412 w 10430091"/>
              <a:gd name="connsiteY3493" fmla="*/ 1909912 h 5143582"/>
              <a:gd name="connsiteX3494" fmla="*/ 7260674 w 10430091"/>
              <a:gd name="connsiteY3494" fmla="*/ 1904584 h 5143582"/>
              <a:gd name="connsiteX3495" fmla="*/ 8985115 w 10430091"/>
              <a:gd name="connsiteY3495" fmla="*/ 1902171 h 5143582"/>
              <a:gd name="connsiteX3496" fmla="*/ 8993571 w 10430091"/>
              <a:gd name="connsiteY3496" fmla="*/ 1908903 h 5143582"/>
              <a:gd name="connsiteX3497" fmla="*/ 9056937 w 10430091"/>
              <a:gd name="connsiteY3497" fmla="*/ 1955131 h 5143582"/>
              <a:gd name="connsiteX3498" fmla="*/ 9086027 w 10430091"/>
              <a:gd name="connsiteY3498" fmla="*/ 1948218 h 5143582"/>
              <a:gd name="connsiteX3499" fmla="*/ 9112525 w 10430091"/>
              <a:gd name="connsiteY3499" fmla="*/ 1940154 h 5143582"/>
              <a:gd name="connsiteX3500" fmla="*/ 9080843 w 10430091"/>
              <a:gd name="connsiteY3500" fmla="*/ 1976157 h 5143582"/>
              <a:gd name="connsiteX3501" fmla="*/ 9065433 w 10430091"/>
              <a:gd name="connsiteY3501" fmla="*/ 1989838 h 5143582"/>
              <a:gd name="connsiteX3502" fmla="*/ 9023526 w 10430091"/>
              <a:gd name="connsiteY3502" fmla="*/ 2009568 h 5143582"/>
              <a:gd name="connsiteX3503" fmla="*/ 9004661 w 10430091"/>
              <a:gd name="connsiteY3503" fmla="*/ 2016336 h 5143582"/>
              <a:gd name="connsiteX3504" fmla="*/ 8961025 w 10430091"/>
              <a:gd name="connsiteY3504" fmla="*/ 2006111 h 5143582"/>
              <a:gd name="connsiteX3505" fmla="*/ 8936975 w 10430091"/>
              <a:gd name="connsiteY3505" fmla="*/ 2008703 h 5143582"/>
              <a:gd name="connsiteX3506" fmla="*/ 8954112 w 10430091"/>
              <a:gd name="connsiteY3506" fmla="*/ 2030161 h 5143582"/>
              <a:gd name="connsiteX3507" fmla="*/ 8938703 w 10430091"/>
              <a:gd name="connsiteY3507" fmla="*/ 2033618 h 5143582"/>
              <a:gd name="connsiteX3508" fmla="*/ 8924158 w 10430091"/>
              <a:gd name="connsiteY3508" fmla="*/ 2039666 h 5143582"/>
              <a:gd name="connsiteX3509" fmla="*/ 8924158 w 10430091"/>
              <a:gd name="connsiteY3509" fmla="*/ 2017488 h 5143582"/>
              <a:gd name="connsiteX3510" fmla="*/ 8929342 w 10430091"/>
              <a:gd name="connsiteY3510" fmla="*/ 2000351 h 5143582"/>
              <a:gd name="connsiteX3511" fmla="*/ 8940431 w 10430091"/>
              <a:gd name="connsiteY3511" fmla="*/ 1983214 h 5143582"/>
              <a:gd name="connsiteX3512" fmla="*/ 8964481 w 10430091"/>
              <a:gd name="connsiteY3512" fmla="*/ 1972989 h 5143582"/>
              <a:gd name="connsiteX3513" fmla="*/ 8972978 w 10430091"/>
              <a:gd name="connsiteY3513" fmla="*/ 1947354 h 5143582"/>
              <a:gd name="connsiteX3514" fmla="*/ 8974706 w 10430091"/>
              <a:gd name="connsiteY3514" fmla="*/ 1917400 h 5143582"/>
              <a:gd name="connsiteX3515" fmla="*/ 8985115 w 10430091"/>
              <a:gd name="connsiteY3515" fmla="*/ 1902171 h 5143582"/>
              <a:gd name="connsiteX3516" fmla="*/ 5378583 w 10430091"/>
              <a:gd name="connsiteY3516" fmla="*/ 1901270 h 5143582"/>
              <a:gd name="connsiteX3517" fmla="*/ 5360005 w 10430091"/>
              <a:gd name="connsiteY3517" fmla="*/ 1905158 h 5143582"/>
              <a:gd name="connsiteX3518" fmla="*/ 5350950 w 10430091"/>
              <a:gd name="connsiteY3518" fmla="*/ 1904925 h 5143582"/>
              <a:gd name="connsiteX3519" fmla="*/ 5350880 w 10430091"/>
              <a:gd name="connsiteY3519" fmla="*/ 1905071 h 5143582"/>
              <a:gd name="connsiteX3520" fmla="*/ 5359860 w 10430091"/>
              <a:gd name="connsiteY3520" fmla="*/ 1905303 h 5143582"/>
              <a:gd name="connsiteX3521" fmla="*/ 5378438 w 10430091"/>
              <a:gd name="connsiteY3521" fmla="*/ 1901415 h 5143582"/>
              <a:gd name="connsiteX3522" fmla="*/ 5423226 w 10430091"/>
              <a:gd name="connsiteY3522" fmla="*/ 1905879 h 5143582"/>
              <a:gd name="connsiteX3523" fmla="*/ 5430913 w 10430091"/>
              <a:gd name="connsiteY3523" fmla="*/ 1908831 h 5143582"/>
              <a:gd name="connsiteX3524" fmla="*/ 5448979 w 10430091"/>
              <a:gd name="connsiteY3524" fmla="*/ 1918953 h 5143582"/>
              <a:gd name="connsiteX3525" fmla="*/ 5448938 w 10430091"/>
              <a:gd name="connsiteY3525" fmla="*/ 1918703 h 5143582"/>
              <a:gd name="connsiteX3526" fmla="*/ 5431058 w 10430091"/>
              <a:gd name="connsiteY3526" fmla="*/ 1908633 h 5143582"/>
              <a:gd name="connsiteX3527" fmla="*/ 5423371 w 10430091"/>
              <a:gd name="connsiteY3527" fmla="*/ 1905734 h 5143582"/>
              <a:gd name="connsiteX3528" fmla="*/ 5378583 w 10430091"/>
              <a:gd name="connsiteY3528" fmla="*/ 1901270 h 5143582"/>
              <a:gd name="connsiteX3529" fmla="*/ 8224891 w 10430091"/>
              <a:gd name="connsiteY3529" fmla="*/ 1893153 h 5143582"/>
              <a:gd name="connsiteX3530" fmla="*/ 8209859 w 10430091"/>
              <a:gd name="connsiteY3530" fmla="*/ 1901702 h 5143582"/>
              <a:gd name="connsiteX3531" fmla="*/ 8166943 w 10430091"/>
              <a:gd name="connsiteY3531" fmla="*/ 1914807 h 5143582"/>
              <a:gd name="connsiteX3532" fmla="*/ 8120283 w 10430091"/>
              <a:gd name="connsiteY3532" fmla="*/ 1918552 h 5143582"/>
              <a:gd name="connsiteX3533" fmla="*/ 8092345 w 10430091"/>
              <a:gd name="connsiteY3533" fmla="*/ 1926040 h 5143582"/>
              <a:gd name="connsiteX3534" fmla="*/ 8092370 w 10430091"/>
              <a:gd name="connsiteY3534" fmla="*/ 1926285 h 5143582"/>
              <a:gd name="connsiteX3535" fmla="*/ 8105829 w 10430091"/>
              <a:gd name="connsiteY3535" fmla="*/ 1916553 h 5143582"/>
              <a:gd name="connsiteX3536" fmla="*/ 8119852 w 10430091"/>
              <a:gd name="connsiteY3536" fmla="*/ 1919128 h 5143582"/>
              <a:gd name="connsiteX3537" fmla="*/ 8166511 w 10430091"/>
              <a:gd name="connsiteY3537" fmla="*/ 1915383 h 5143582"/>
              <a:gd name="connsiteX3538" fmla="*/ 8209427 w 10430091"/>
              <a:gd name="connsiteY3538" fmla="*/ 1902278 h 5143582"/>
              <a:gd name="connsiteX3539" fmla="*/ 8224512 w 10430091"/>
              <a:gd name="connsiteY3539" fmla="*/ 1893691 h 5143582"/>
              <a:gd name="connsiteX3540" fmla="*/ 5104527 w 10430091"/>
              <a:gd name="connsiteY3540" fmla="*/ 1891710 h 5143582"/>
              <a:gd name="connsiteX3541" fmla="*/ 5104954 w 10430091"/>
              <a:gd name="connsiteY3541" fmla="*/ 1893613 h 5143582"/>
              <a:gd name="connsiteX3542" fmla="*/ 5104959 w 10430091"/>
              <a:gd name="connsiteY3542" fmla="*/ 1893494 h 5143582"/>
              <a:gd name="connsiteX3543" fmla="*/ 5730980 w 10430091"/>
              <a:gd name="connsiteY3543" fmla="*/ 1891191 h 5143582"/>
              <a:gd name="connsiteX3544" fmla="*/ 5714707 w 10430091"/>
              <a:gd name="connsiteY3544" fmla="*/ 1897959 h 5143582"/>
              <a:gd name="connsiteX3545" fmla="*/ 5706463 w 10430091"/>
              <a:gd name="connsiteY3545" fmla="*/ 1895733 h 5143582"/>
              <a:gd name="connsiteX3546" fmla="*/ 5706642 w 10430091"/>
              <a:gd name="connsiteY3546" fmla="*/ 1896068 h 5143582"/>
              <a:gd name="connsiteX3547" fmla="*/ 5715427 w 10430091"/>
              <a:gd name="connsiteY3547" fmla="*/ 1898534 h 5143582"/>
              <a:gd name="connsiteX3548" fmla="*/ 5723204 w 10430091"/>
              <a:gd name="connsiteY3548" fmla="*/ 1895312 h 5143582"/>
              <a:gd name="connsiteX3549" fmla="*/ 5731814 w 10430091"/>
              <a:gd name="connsiteY3549" fmla="*/ 1891778 h 5143582"/>
              <a:gd name="connsiteX3550" fmla="*/ 5334312 w 10430091"/>
              <a:gd name="connsiteY3550" fmla="*/ 1888692 h 5143582"/>
              <a:gd name="connsiteX3551" fmla="*/ 5333202 w 10430091"/>
              <a:gd name="connsiteY3551" fmla="*/ 1891046 h 5143582"/>
              <a:gd name="connsiteX3552" fmla="*/ 5333219 w 10430091"/>
              <a:gd name="connsiteY3552" fmla="*/ 1891045 h 5143582"/>
              <a:gd name="connsiteX3553" fmla="*/ 6626590 w 10430091"/>
              <a:gd name="connsiteY3553" fmla="*/ 1873621 h 5143582"/>
              <a:gd name="connsiteX3554" fmla="*/ 6614637 w 10430091"/>
              <a:gd name="connsiteY3554" fmla="*/ 1887302 h 5143582"/>
              <a:gd name="connsiteX3555" fmla="*/ 6588139 w 10430091"/>
              <a:gd name="connsiteY3555" fmla="*/ 1886438 h 5143582"/>
              <a:gd name="connsiteX3556" fmla="*/ 6585690 w 10430091"/>
              <a:gd name="connsiteY3556" fmla="*/ 1891335 h 5143582"/>
              <a:gd name="connsiteX3557" fmla="*/ 6512388 w 10430091"/>
              <a:gd name="connsiteY3557" fmla="*/ 1910920 h 5143582"/>
              <a:gd name="connsiteX3558" fmla="*/ 6508932 w 10430091"/>
              <a:gd name="connsiteY3558" fmla="*/ 2038947 h 5143582"/>
              <a:gd name="connsiteX3559" fmla="*/ 6506193 w 10430091"/>
              <a:gd name="connsiteY3559" fmla="*/ 2040145 h 5143582"/>
              <a:gd name="connsiteX3560" fmla="*/ 6509133 w 10430091"/>
              <a:gd name="connsiteY3560" fmla="*/ 2039033 h 5143582"/>
              <a:gd name="connsiteX3561" fmla="*/ 6509220 w 10430091"/>
              <a:gd name="connsiteY3561" fmla="*/ 2038946 h 5143582"/>
              <a:gd name="connsiteX3562" fmla="*/ 6512676 w 10430091"/>
              <a:gd name="connsiteY3562" fmla="*/ 1910920 h 5143582"/>
              <a:gd name="connsiteX3563" fmla="*/ 6585979 w 10430091"/>
              <a:gd name="connsiteY3563" fmla="*/ 1891334 h 5143582"/>
              <a:gd name="connsiteX3564" fmla="*/ 6590155 w 10430091"/>
              <a:gd name="connsiteY3564" fmla="*/ 1936122 h 5143582"/>
              <a:gd name="connsiteX3565" fmla="*/ 6602108 w 10430091"/>
              <a:gd name="connsiteY3565" fmla="*/ 1894214 h 5143582"/>
              <a:gd name="connsiteX3566" fmla="*/ 6605564 w 10430091"/>
              <a:gd name="connsiteY3566" fmla="*/ 1935258 h 5143582"/>
              <a:gd name="connsiteX3567" fmla="*/ 6640704 w 10430091"/>
              <a:gd name="connsiteY3567" fmla="*/ 1941306 h 5143582"/>
              <a:gd name="connsiteX3568" fmla="*/ 6649086 w 10430091"/>
              <a:gd name="connsiteY3568" fmla="*/ 1928946 h 5143582"/>
              <a:gd name="connsiteX3569" fmla="*/ 6648912 w 10430091"/>
              <a:gd name="connsiteY3569" fmla="*/ 1928778 h 5143582"/>
              <a:gd name="connsiteX3570" fmla="*/ 6633502 w 10430091"/>
              <a:gd name="connsiteY3570" fmla="*/ 1890759 h 5143582"/>
              <a:gd name="connsiteX3571" fmla="*/ 6626590 w 10430091"/>
              <a:gd name="connsiteY3571" fmla="*/ 1873621 h 5143582"/>
              <a:gd name="connsiteX3572" fmla="*/ 5461388 w 10430091"/>
              <a:gd name="connsiteY3572" fmla="*/ 1865124 h 5143582"/>
              <a:gd name="connsiteX3573" fmla="*/ 5444161 w 10430091"/>
              <a:gd name="connsiteY3573" fmla="*/ 1870614 h 5143582"/>
              <a:gd name="connsiteX3574" fmla="*/ 5426985 w 10430091"/>
              <a:gd name="connsiteY3574" fmla="*/ 1875774 h 5143582"/>
              <a:gd name="connsiteX3575" fmla="*/ 5431435 w 10430091"/>
              <a:gd name="connsiteY3575" fmla="*/ 1874484 h 5143582"/>
              <a:gd name="connsiteX3576" fmla="*/ 5431481 w 10430091"/>
              <a:gd name="connsiteY3576" fmla="*/ 1874712 h 5143582"/>
              <a:gd name="connsiteX3577" fmla="*/ 5450930 w 10430091"/>
              <a:gd name="connsiteY3577" fmla="*/ 1868615 h 5143582"/>
              <a:gd name="connsiteX3578" fmla="*/ 5461389 w 10430091"/>
              <a:gd name="connsiteY3578" fmla="*/ 1865267 h 5143582"/>
              <a:gd name="connsiteX3579" fmla="*/ 5473775 w 10430091"/>
              <a:gd name="connsiteY3579" fmla="*/ 1869011 h 5143582"/>
              <a:gd name="connsiteX3580" fmla="*/ 5481984 w 10430091"/>
              <a:gd name="connsiteY3580" fmla="*/ 1870307 h 5143582"/>
              <a:gd name="connsiteX3581" fmla="*/ 5481119 w 10430091"/>
              <a:gd name="connsiteY3581" fmla="*/ 1871604 h 5143582"/>
              <a:gd name="connsiteX3582" fmla="*/ 5491344 w 10430091"/>
              <a:gd name="connsiteY3582" fmla="*/ 1888309 h 5143582"/>
              <a:gd name="connsiteX3583" fmla="*/ 5500993 w 10430091"/>
              <a:gd name="connsiteY3583" fmla="*/ 1898534 h 5143582"/>
              <a:gd name="connsiteX3584" fmla="*/ 5504881 w 10430091"/>
              <a:gd name="connsiteY3584" fmla="*/ 1916535 h 5143582"/>
              <a:gd name="connsiteX3585" fmla="*/ 5536996 w 10430091"/>
              <a:gd name="connsiteY3585" fmla="*/ 1926184 h 5143582"/>
              <a:gd name="connsiteX3586" fmla="*/ 5537385 w 10430091"/>
              <a:gd name="connsiteY3586" fmla="*/ 1927986 h 5143582"/>
              <a:gd name="connsiteX3587" fmla="*/ 5537139 w 10430091"/>
              <a:gd name="connsiteY3587" fmla="*/ 1926185 h 5143582"/>
              <a:gd name="connsiteX3588" fmla="*/ 5505025 w 10430091"/>
              <a:gd name="connsiteY3588" fmla="*/ 1916536 h 5143582"/>
              <a:gd name="connsiteX3589" fmla="*/ 5501136 w 10430091"/>
              <a:gd name="connsiteY3589" fmla="*/ 1898534 h 5143582"/>
              <a:gd name="connsiteX3590" fmla="*/ 5491487 w 10430091"/>
              <a:gd name="connsiteY3590" fmla="*/ 1888310 h 5143582"/>
              <a:gd name="connsiteX3591" fmla="*/ 5481262 w 10430091"/>
              <a:gd name="connsiteY3591" fmla="*/ 1871604 h 5143582"/>
              <a:gd name="connsiteX3592" fmla="*/ 5487185 w 10430091"/>
              <a:gd name="connsiteY3592" fmla="*/ 1866942 h 5143582"/>
              <a:gd name="connsiteX3593" fmla="*/ 5487576 w 10430091"/>
              <a:gd name="connsiteY3593" fmla="*/ 1866654 h 5143582"/>
              <a:gd name="connsiteX3594" fmla="*/ 5481982 w 10430091"/>
              <a:gd name="connsiteY3594" fmla="*/ 1870164 h 5143582"/>
              <a:gd name="connsiteX3595" fmla="*/ 5473773 w 10430091"/>
              <a:gd name="connsiteY3595" fmla="*/ 1868868 h 5143582"/>
              <a:gd name="connsiteX3596" fmla="*/ 5461388 w 10430091"/>
              <a:gd name="connsiteY3596" fmla="*/ 1865124 h 5143582"/>
              <a:gd name="connsiteX3597" fmla="*/ 5350224 w 10430091"/>
              <a:gd name="connsiteY3597" fmla="*/ 1864684 h 5143582"/>
              <a:gd name="connsiteX3598" fmla="*/ 5350212 w 10430091"/>
              <a:gd name="connsiteY3598" fmla="*/ 1864691 h 5143582"/>
              <a:gd name="connsiteX3599" fmla="*/ 5346829 w 10430091"/>
              <a:gd name="connsiteY3599" fmla="*/ 1871664 h 5143582"/>
              <a:gd name="connsiteX3600" fmla="*/ 5346972 w 10430091"/>
              <a:gd name="connsiteY3600" fmla="*/ 1871388 h 5143582"/>
              <a:gd name="connsiteX3601" fmla="*/ 5175094 w 10430091"/>
              <a:gd name="connsiteY3601" fmla="*/ 1860948 h 5143582"/>
              <a:gd name="connsiteX3602" fmla="*/ 5164868 w 10430091"/>
              <a:gd name="connsiteY3602" fmla="*/ 1866996 h 5143582"/>
              <a:gd name="connsiteX3603" fmla="*/ 5163518 w 10430091"/>
              <a:gd name="connsiteY3603" fmla="*/ 1876267 h 5143582"/>
              <a:gd name="connsiteX3604" fmla="*/ 5157220 w 10430091"/>
              <a:gd name="connsiteY3604" fmla="*/ 1877202 h 5143582"/>
              <a:gd name="connsiteX3605" fmla="*/ 5157235 w 10430091"/>
              <a:gd name="connsiteY3605" fmla="*/ 1877221 h 5143582"/>
              <a:gd name="connsiteX3606" fmla="*/ 5165012 w 10430091"/>
              <a:gd name="connsiteY3606" fmla="*/ 1866996 h 5143582"/>
              <a:gd name="connsiteX3607" fmla="*/ 5175215 w 10430091"/>
              <a:gd name="connsiteY3607" fmla="*/ 1860960 h 5143582"/>
              <a:gd name="connsiteX3608" fmla="*/ 5092213 w 10430091"/>
              <a:gd name="connsiteY3608" fmla="*/ 1859813 h 5143582"/>
              <a:gd name="connsiteX3609" fmla="*/ 5083645 w 10430091"/>
              <a:gd name="connsiteY3609" fmla="*/ 1863972 h 5143582"/>
              <a:gd name="connsiteX3610" fmla="*/ 5078258 w 10430091"/>
              <a:gd name="connsiteY3610" fmla="*/ 1866047 h 5143582"/>
              <a:gd name="connsiteX3611" fmla="*/ 5078228 w 10430091"/>
              <a:gd name="connsiteY3611" fmla="*/ 1866258 h 5143582"/>
              <a:gd name="connsiteX3612" fmla="*/ 5083791 w 10430091"/>
              <a:gd name="connsiteY3612" fmla="*/ 1864115 h 5143582"/>
              <a:gd name="connsiteX3613" fmla="*/ 5092335 w 10430091"/>
              <a:gd name="connsiteY3613" fmla="*/ 1859969 h 5143582"/>
              <a:gd name="connsiteX3614" fmla="*/ 5140818 w 10430091"/>
              <a:gd name="connsiteY3614" fmla="*/ 1857491 h 5143582"/>
              <a:gd name="connsiteX3615" fmla="*/ 5126272 w 10430091"/>
              <a:gd name="connsiteY3615" fmla="*/ 1878085 h 5143582"/>
              <a:gd name="connsiteX3616" fmla="*/ 5115778 w 10430091"/>
              <a:gd name="connsiteY3616" fmla="*/ 1878679 h 5143582"/>
              <a:gd name="connsiteX3617" fmla="*/ 5101850 w 10430091"/>
              <a:gd name="connsiteY3617" fmla="*/ 1879785 h 5143582"/>
              <a:gd name="connsiteX3618" fmla="*/ 5101853 w 10430091"/>
              <a:gd name="connsiteY3618" fmla="*/ 1879799 h 5143582"/>
              <a:gd name="connsiteX3619" fmla="*/ 5126417 w 10430091"/>
              <a:gd name="connsiteY3619" fmla="*/ 1878085 h 5143582"/>
              <a:gd name="connsiteX3620" fmla="*/ 5134985 w 10430091"/>
              <a:gd name="connsiteY3620" fmla="*/ 1868436 h 5143582"/>
              <a:gd name="connsiteX3621" fmla="*/ 5140909 w 10430091"/>
              <a:gd name="connsiteY3621" fmla="*/ 1857587 h 5143582"/>
              <a:gd name="connsiteX3622" fmla="*/ 6637665 w 10430091"/>
              <a:gd name="connsiteY3622" fmla="*/ 1854481 h 5143582"/>
              <a:gd name="connsiteX3623" fmla="*/ 6631630 w 10430091"/>
              <a:gd name="connsiteY3623" fmla="*/ 1857347 h 5143582"/>
              <a:gd name="connsiteX3624" fmla="*/ 6671810 w 10430091"/>
              <a:gd name="connsiteY3624" fmla="*/ 1868292 h 5143582"/>
              <a:gd name="connsiteX3625" fmla="*/ 6637665 w 10430091"/>
              <a:gd name="connsiteY3625" fmla="*/ 1854481 h 5143582"/>
              <a:gd name="connsiteX3626" fmla="*/ 5191781 w 10430091"/>
              <a:gd name="connsiteY3626" fmla="*/ 1853549 h 5143582"/>
              <a:gd name="connsiteX3627" fmla="*/ 5188775 w 10430091"/>
              <a:gd name="connsiteY3627" fmla="*/ 1857491 h 5143582"/>
              <a:gd name="connsiteX3628" fmla="*/ 5183565 w 10430091"/>
              <a:gd name="connsiteY3628" fmla="*/ 1861803 h 5143582"/>
              <a:gd name="connsiteX3629" fmla="*/ 5183643 w 10430091"/>
              <a:gd name="connsiteY3629" fmla="*/ 1861811 h 5143582"/>
              <a:gd name="connsiteX3630" fmla="*/ 5188918 w 10430091"/>
              <a:gd name="connsiteY3630" fmla="*/ 1857491 h 5143582"/>
              <a:gd name="connsiteX3631" fmla="*/ 5191827 w 10430091"/>
              <a:gd name="connsiteY3631" fmla="*/ 1853553 h 5143582"/>
              <a:gd name="connsiteX3632" fmla="*/ 8337862 w 10430091"/>
              <a:gd name="connsiteY3632" fmla="*/ 1851655 h 5143582"/>
              <a:gd name="connsiteX3633" fmla="*/ 8327067 w 10430091"/>
              <a:gd name="connsiteY3633" fmla="*/ 1858085 h 5143582"/>
              <a:gd name="connsiteX3634" fmla="*/ 8308651 w 10430091"/>
              <a:gd name="connsiteY3634" fmla="*/ 1855042 h 5143582"/>
              <a:gd name="connsiteX3635" fmla="*/ 8271352 w 10430091"/>
              <a:gd name="connsiteY3635" fmla="*/ 1862531 h 5143582"/>
              <a:gd name="connsiteX3636" fmla="*/ 8235925 w 10430091"/>
              <a:gd name="connsiteY3636" fmla="*/ 1877508 h 5143582"/>
              <a:gd name="connsiteX3637" fmla="*/ 8235548 w 10430091"/>
              <a:gd name="connsiteY3637" fmla="*/ 1878048 h 5143582"/>
              <a:gd name="connsiteX3638" fmla="*/ 8253207 w 10430091"/>
              <a:gd name="connsiteY3638" fmla="*/ 1866383 h 5143582"/>
              <a:gd name="connsiteX3639" fmla="*/ 8270920 w 10430091"/>
              <a:gd name="connsiteY3639" fmla="*/ 1863107 h 5143582"/>
              <a:gd name="connsiteX3640" fmla="*/ 8308219 w 10430091"/>
              <a:gd name="connsiteY3640" fmla="*/ 1855618 h 5143582"/>
              <a:gd name="connsiteX3641" fmla="*/ 8338029 w 10430091"/>
              <a:gd name="connsiteY3641" fmla="*/ 1851874 h 5143582"/>
              <a:gd name="connsiteX3642" fmla="*/ 7187804 w 10430091"/>
              <a:gd name="connsiteY3642" fmla="*/ 1851442 h 5143582"/>
              <a:gd name="connsiteX3643" fmla="*/ 7115079 w 10430091"/>
              <a:gd name="connsiteY3643" fmla="*/ 1854899 h 5143582"/>
              <a:gd name="connsiteX3644" fmla="*/ 7040624 w 10430091"/>
              <a:gd name="connsiteY3644" fmla="*/ 1865988 h 5143582"/>
              <a:gd name="connsiteX3645" fmla="*/ 7044081 w 10430091"/>
              <a:gd name="connsiteY3645" fmla="*/ 1913080 h 5143582"/>
              <a:gd name="connsiteX3646" fmla="*/ 7059490 w 10430091"/>
              <a:gd name="connsiteY3646" fmla="*/ 1876213 h 5143582"/>
              <a:gd name="connsiteX3647" fmla="*/ 7157994 w 10430091"/>
              <a:gd name="connsiteY3647" fmla="*/ 1865123 h 5143582"/>
              <a:gd name="connsiteX3648" fmla="*/ 7187804 w 10430091"/>
              <a:gd name="connsiteY3648" fmla="*/ 1851442 h 5143582"/>
              <a:gd name="connsiteX3649" fmla="*/ 5272574 w 10430091"/>
              <a:gd name="connsiteY3649" fmla="*/ 1850331 h 5143582"/>
              <a:gd name="connsiteX3650" fmla="*/ 5272564 w 10430091"/>
              <a:gd name="connsiteY3650" fmla="*/ 1850443 h 5143582"/>
              <a:gd name="connsiteX3651" fmla="*/ 5278216 w 10430091"/>
              <a:gd name="connsiteY3651" fmla="*/ 1850862 h 5143582"/>
              <a:gd name="connsiteX3652" fmla="*/ 5206876 w 10430091"/>
              <a:gd name="connsiteY3652" fmla="*/ 1842244 h 5143582"/>
              <a:gd name="connsiteX3653" fmla="*/ 5201592 w 10430091"/>
              <a:gd name="connsiteY3653" fmla="*/ 1847122 h 5143582"/>
              <a:gd name="connsiteX3654" fmla="*/ 5200728 w 10430091"/>
              <a:gd name="connsiteY3654" fmla="*/ 1850579 h 5143582"/>
              <a:gd name="connsiteX3655" fmla="*/ 5197283 w 10430091"/>
              <a:gd name="connsiteY3655" fmla="*/ 1854022 h 5143582"/>
              <a:gd name="connsiteX3656" fmla="*/ 5197415 w 10430091"/>
              <a:gd name="connsiteY3656" fmla="*/ 1854035 h 5143582"/>
              <a:gd name="connsiteX3657" fmla="*/ 5201735 w 10430091"/>
              <a:gd name="connsiteY3657" fmla="*/ 1847122 h 5143582"/>
              <a:gd name="connsiteX3658" fmla="*/ 5206971 w 10430091"/>
              <a:gd name="connsiteY3658" fmla="*/ 1842289 h 5143582"/>
              <a:gd name="connsiteX3659" fmla="*/ 6379177 w 10430091"/>
              <a:gd name="connsiteY3659" fmla="*/ 1842226 h 5143582"/>
              <a:gd name="connsiteX3660" fmla="*/ 6318404 w 10430091"/>
              <a:gd name="connsiteY3660" fmla="*/ 1861955 h 5143582"/>
              <a:gd name="connsiteX3661" fmla="*/ 6313220 w 10430091"/>
              <a:gd name="connsiteY3661" fmla="*/ 1865844 h 5143582"/>
              <a:gd name="connsiteX3662" fmla="*/ 6303859 w 10430091"/>
              <a:gd name="connsiteY3662" fmla="*/ 1860227 h 5143582"/>
              <a:gd name="connsiteX3663" fmla="*/ 6292849 w 10430091"/>
              <a:gd name="connsiteY3663" fmla="*/ 1852905 h 5143582"/>
              <a:gd name="connsiteX3664" fmla="*/ 6292782 w 10430091"/>
              <a:gd name="connsiteY3664" fmla="*/ 1852987 h 5143582"/>
              <a:gd name="connsiteX3665" fmla="*/ 6292662 w 10430091"/>
              <a:gd name="connsiteY3665" fmla="*/ 1853134 h 5143582"/>
              <a:gd name="connsiteX3666" fmla="*/ 6303570 w 10430091"/>
              <a:gd name="connsiteY3666" fmla="*/ 1860515 h 5143582"/>
              <a:gd name="connsiteX3667" fmla="*/ 6312931 w 10430091"/>
              <a:gd name="connsiteY3667" fmla="*/ 1866132 h 5143582"/>
              <a:gd name="connsiteX3668" fmla="*/ 6261519 w 10430091"/>
              <a:gd name="connsiteY3668" fmla="*/ 1897382 h 5143582"/>
              <a:gd name="connsiteX3669" fmla="*/ 6246974 w 10430091"/>
              <a:gd name="connsiteY3669" fmla="*/ 1939290 h 5143582"/>
              <a:gd name="connsiteX3670" fmla="*/ 6258063 w 10430091"/>
              <a:gd name="connsiteY3670" fmla="*/ 1978605 h 5143582"/>
              <a:gd name="connsiteX3671" fmla="*/ 6291329 w 10430091"/>
              <a:gd name="connsiteY3671" fmla="*/ 2029153 h 5143582"/>
              <a:gd name="connsiteX3672" fmla="*/ 6281537 w 10430091"/>
              <a:gd name="connsiteY3672" fmla="*/ 2037668 h 5143582"/>
              <a:gd name="connsiteX3673" fmla="*/ 6273009 w 10430091"/>
              <a:gd name="connsiteY3673" fmla="*/ 2042603 h 5143582"/>
              <a:gd name="connsiteX3674" fmla="*/ 6273618 w 10430091"/>
              <a:gd name="connsiteY3674" fmla="*/ 2042403 h 5143582"/>
              <a:gd name="connsiteX3675" fmla="*/ 6292339 w 10430091"/>
              <a:gd name="connsiteY3675" fmla="*/ 2028721 h 5143582"/>
              <a:gd name="connsiteX3676" fmla="*/ 6318117 w 10430091"/>
              <a:gd name="connsiteY3676" fmla="*/ 2062132 h 5143582"/>
              <a:gd name="connsiteX3677" fmla="*/ 6300836 w 10430091"/>
              <a:gd name="connsiteY3677" fmla="*/ 2123770 h 5143582"/>
              <a:gd name="connsiteX3678" fmla="*/ 6295907 w 10430091"/>
              <a:gd name="connsiteY3678" fmla="*/ 2140527 h 5143582"/>
              <a:gd name="connsiteX3679" fmla="*/ 6296082 w 10430091"/>
              <a:gd name="connsiteY3679" fmla="*/ 2140618 h 5143582"/>
              <a:gd name="connsiteX3680" fmla="*/ 6331078 w 10430091"/>
              <a:gd name="connsiteY3680" fmla="*/ 2174893 h 5143582"/>
              <a:gd name="connsiteX3681" fmla="*/ 6384075 w 10430091"/>
              <a:gd name="connsiteY3681" fmla="*/ 2206576 h 5143582"/>
              <a:gd name="connsiteX3682" fmla="*/ 6446576 w 10430091"/>
              <a:gd name="connsiteY3682" fmla="*/ 2192895 h 5143582"/>
              <a:gd name="connsiteX3683" fmla="*/ 6447440 w 10430091"/>
              <a:gd name="connsiteY3683" fmla="*/ 2177773 h 5143582"/>
              <a:gd name="connsiteX3684" fmla="*/ 6471346 w 10430091"/>
              <a:gd name="connsiteY3684" fmla="*/ 2173309 h 5143582"/>
              <a:gd name="connsiteX3685" fmla="*/ 6482194 w 10430091"/>
              <a:gd name="connsiteY3685" fmla="*/ 2162649 h 5143582"/>
              <a:gd name="connsiteX3686" fmla="*/ 6471489 w 10430091"/>
              <a:gd name="connsiteY3686" fmla="*/ 2173021 h 5143582"/>
              <a:gd name="connsiteX3687" fmla="*/ 6447583 w 10430091"/>
              <a:gd name="connsiteY3687" fmla="*/ 2177485 h 5143582"/>
              <a:gd name="connsiteX3688" fmla="*/ 6447583 w 10430091"/>
              <a:gd name="connsiteY3688" fmla="*/ 2138746 h 5143582"/>
              <a:gd name="connsiteX3689" fmla="*/ 6441535 w 10430091"/>
              <a:gd name="connsiteY3689" fmla="*/ 2115704 h 5143582"/>
              <a:gd name="connsiteX3690" fmla="*/ 6425262 w 10430091"/>
              <a:gd name="connsiteY3690" fmla="*/ 2108792 h 5143582"/>
              <a:gd name="connsiteX3691" fmla="*/ 6423533 w 10430091"/>
              <a:gd name="connsiteY3691" fmla="*/ 2090790 h 5143582"/>
              <a:gd name="connsiteX3692" fmla="*/ 6417485 w 10430091"/>
              <a:gd name="connsiteY3692" fmla="*/ 2066884 h 5143582"/>
              <a:gd name="connsiteX3693" fmla="*/ 6443983 w 10430091"/>
              <a:gd name="connsiteY3693" fmla="*/ 2066884 h 5143582"/>
              <a:gd name="connsiteX3694" fmla="*/ 6473073 w 10430091"/>
              <a:gd name="connsiteY3694" fmla="*/ 2060836 h 5143582"/>
              <a:gd name="connsiteX3695" fmla="*/ 6459392 w 10430091"/>
              <a:gd name="connsiteY3695" fmla="*/ 2043698 h 5143582"/>
              <a:gd name="connsiteX3696" fmla="*/ 6437214 w 10430091"/>
              <a:gd name="connsiteY3696" fmla="*/ 2017200 h 5143582"/>
              <a:gd name="connsiteX3697" fmla="*/ 6423677 w 10430091"/>
              <a:gd name="connsiteY3697" fmla="*/ 2022384 h 5143582"/>
              <a:gd name="connsiteX3698" fmla="*/ 6432894 w 10430091"/>
              <a:gd name="connsiteY3698" fmla="*/ 2008814 h 5143582"/>
              <a:gd name="connsiteX3699" fmla="*/ 6432372 w 10430091"/>
              <a:gd name="connsiteY3699" fmla="*/ 2008866 h 5143582"/>
              <a:gd name="connsiteX3700" fmla="*/ 6422957 w 10430091"/>
              <a:gd name="connsiteY3700" fmla="*/ 2022674 h 5143582"/>
              <a:gd name="connsiteX3701" fmla="*/ 6419357 w 10430091"/>
              <a:gd name="connsiteY3701" fmla="*/ 2042259 h 5143582"/>
              <a:gd name="connsiteX3702" fmla="*/ 6409996 w 10430091"/>
              <a:gd name="connsiteY3702" fmla="*/ 2007120 h 5143582"/>
              <a:gd name="connsiteX3703" fmla="*/ 6396315 w 10430091"/>
              <a:gd name="connsiteY3703" fmla="*/ 1992575 h 5143582"/>
              <a:gd name="connsiteX3704" fmla="*/ 6375721 w 10430091"/>
              <a:gd name="connsiteY3704" fmla="*/ 1980622 h 5143582"/>
              <a:gd name="connsiteX3705" fmla="*/ 6366360 w 10430091"/>
              <a:gd name="connsiteY3705" fmla="*/ 1958444 h 5143582"/>
              <a:gd name="connsiteX3706" fmla="*/ 6344038 w 10430091"/>
              <a:gd name="connsiteY3706" fmla="*/ 1939579 h 5143582"/>
              <a:gd name="connsiteX3707" fmla="*/ 6358584 w 10430091"/>
              <a:gd name="connsiteY3707" fmla="*/ 1930218 h 5143582"/>
              <a:gd name="connsiteX3708" fmla="*/ 6362904 w 10430091"/>
              <a:gd name="connsiteY3708" fmla="*/ 1913945 h 5143582"/>
              <a:gd name="connsiteX3709" fmla="*/ 6398907 w 10430091"/>
              <a:gd name="connsiteY3709" fmla="*/ 1901127 h 5143582"/>
              <a:gd name="connsiteX3710" fmla="*/ 6427133 w 10430091"/>
              <a:gd name="connsiteY3710" fmla="*/ 1893495 h 5143582"/>
              <a:gd name="connsiteX3711" fmla="*/ 6423677 w 10430091"/>
              <a:gd name="connsiteY3711" fmla="*/ 1850722 h 5143582"/>
              <a:gd name="connsiteX3712" fmla="*/ 6379177 w 10430091"/>
              <a:gd name="connsiteY3712" fmla="*/ 1842226 h 5143582"/>
              <a:gd name="connsiteX3713" fmla="*/ 5361446 w 10430091"/>
              <a:gd name="connsiteY3713" fmla="*/ 1841650 h 5143582"/>
              <a:gd name="connsiteX3714" fmla="*/ 5361311 w 10430091"/>
              <a:gd name="connsiteY3714" fmla="*/ 1841715 h 5143582"/>
              <a:gd name="connsiteX3715" fmla="*/ 5365387 w 10430091"/>
              <a:gd name="connsiteY3715" fmla="*/ 1847248 h 5143582"/>
              <a:gd name="connsiteX3716" fmla="*/ 5368104 w 10430091"/>
              <a:gd name="connsiteY3716" fmla="*/ 1852250 h 5143582"/>
              <a:gd name="connsiteX3717" fmla="*/ 5368213 w 10430091"/>
              <a:gd name="connsiteY3717" fmla="*/ 1852163 h 5143582"/>
              <a:gd name="connsiteX3718" fmla="*/ 5365513 w 10430091"/>
              <a:gd name="connsiteY3718" fmla="*/ 1847140 h 5143582"/>
              <a:gd name="connsiteX3719" fmla="*/ 5361603 w 10430091"/>
              <a:gd name="connsiteY3719" fmla="*/ 1841776 h 5143582"/>
              <a:gd name="connsiteX3720" fmla="*/ 5361590 w 10430091"/>
              <a:gd name="connsiteY3720" fmla="*/ 1841794 h 5143582"/>
              <a:gd name="connsiteX3721" fmla="*/ 5361446 w 10430091"/>
              <a:gd name="connsiteY3721" fmla="*/ 1841650 h 5143582"/>
              <a:gd name="connsiteX3722" fmla="*/ 5202311 w 10430091"/>
              <a:gd name="connsiteY3722" fmla="*/ 1840084 h 5143582"/>
              <a:gd name="connsiteX3723" fmla="*/ 5193939 w 10430091"/>
              <a:gd name="connsiteY3723" fmla="*/ 1840329 h 5143582"/>
              <a:gd name="connsiteX3724" fmla="*/ 5205890 w 10430091"/>
              <a:gd name="connsiteY3724" fmla="*/ 1841778 h 5143582"/>
              <a:gd name="connsiteX3725" fmla="*/ 5252285 w 10430091"/>
              <a:gd name="connsiteY3725" fmla="*/ 1835313 h 5143582"/>
              <a:gd name="connsiteX3726" fmla="*/ 5252267 w 10430091"/>
              <a:gd name="connsiteY3726" fmla="*/ 1835314 h 5143582"/>
              <a:gd name="connsiteX3727" fmla="*/ 5254534 w 10430091"/>
              <a:gd name="connsiteY3727" fmla="*/ 1840443 h 5143582"/>
              <a:gd name="connsiteX3728" fmla="*/ 5257900 w 10430091"/>
              <a:gd name="connsiteY3728" fmla="*/ 1847266 h 5143582"/>
              <a:gd name="connsiteX3729" fmla="*/ 5257904 w 10430091"/>
              <a:gd name="connsiteY3729" fmla="*/ 1847267 h 5143582"/>
              <a:gd name="connsiteX3730" fmla="*/ 5254679 w 10430091"/>
              <a:gd name="connsiteY3730" fmla="*/ 1840677 h 5143582"/>
              <a:gd name="connsiteX3731" fmla="*/ 5252285 w 10430091"/>
              <a:gd name="connsiteY3731" fmla="*/ 1835313 h 5143582"/>
              <a:gd name="connsiteX3732" fmla="*/ 5178118 w 10430091"/>
              <a:gd name="connsiteY3732" fmla="*/ 1830463 h 5143582"/>
              <a:gd name="connsiteX3733" fmla="*/ 5178118 w 10430091"/>
              <a:gd name="connsiteY3733" fmla="*/ 1832432 h 5143582"/>
              <a:gd name="connsiteX3734" fmla="*/ 5183374 w 10430091"/>
              <a:gd name="connsiteY3734" fmla="*/ 1838265 h 5143582"/>
              <a:gd name="connsiteX3735" fmla="*/ 5183385 w 10430091"/>
              <a:gd name="connsiteY3735" fmla="*/ 1838267 h 5143582"/>
              <a:gd name="connsiteX3736" fmla="*/ 5178262 w 10430091"/>
              <a:gd name="connsiteY3736" fmla="*/ 1832577 h 5143582"/>
              <a:gd name="connsiteX3737" fmla="*/ 5681784 w 10430091"/>
              <a:gd name="connsiteY3737" fmla="*/ 1817682 h 5143582"/>
              <a:gd name="connsiteX3738" fmla="*/ 5696220 w 10430091"/>
              <a:gd name="connsiteY3738" fmla="*/ 1838931 h 5143582"/>
              <a:gd name="connsiteX3739" fmla="*/ 5699958 w 10430091"/>
              <a:gd name="connsiteY3739" fmla="*/ 1857907 h 5143582"/>
              <a:gd name="connsiteX3740" fmla="*/ 5696273 w 10430091"/>
              <a:gd name="connsiteY3740" fmla="*/ 1838877 h 5143582"/>
              <a:gd name="connsiteX3741" fmla="*/ 5181429 w 10430091"/>
              <a:gd name="connsiteY3741" fmla="*/ 1817170 h 5143582"/>
              <a:gd name="connsiteX3742" fmla="*/ 5178261 w 10430091"/>
              <a:gd name="connsiteY3742" fmla="*/ 1820481 h 5143582"/>
              <a:gd name="connsiteX3743" fmla="*/ 5178118 w 10430091"/>
              <a:gd name="connsiteY3743" fmla="*/ 1820418 h 5143582"/>
              <a:gd name="connsiteX3744" fmla="*/ 5178118 w 10430091"/>
              <a:gd name="connsiteY3744" fmla="*/ 1823314 h 5143582"/>
              <a:gd name="connsiteX3745" fmla="*/ 5206559 w 10430091"/>
              <a:gd name="connsiteY3745" fmla="*/ 1816934 h 5143582"/>
              <a:gd name="connsiteX3746" fmla="*/ 5206544 w 10430091"/>
              <a:gd name="connsiteY3746" fmla="*/ 1816943 h 5143582"/>
              <a:gd name="connsiteX3747" fmla="*/ 5214630 w 10430091"/>
              <a:gd name="connsiteY3747" fmla="*/ 1818854 h 5143582"/>
              <a:gd name="connsiteX3748" fmla="*/ 5117604 w 10430091"/>
              <a:gd name="connsiteY3748" fmla="*/ 1811965 h 5143582"/>
              <a:gd name="connsiteX3749" fmla="*/ 5113848 w 10430091"/>
              <a:gd name="connsiteY3749" fmla="*/ 1818283 h 5143582"/>
              <a:gd name="connsiteX3750" fmla="*/ 5117056 w 10430091"/>
              <a:gd name="connsiteY3750" fmla="*/ 1814719 h 5143582"/>
              <a:gd name="connsiteX3751" fmla="*/ 5117219 w 10430091"/>
              <a:gd name="connsiteY3751" fmla="*/ 1814727 h 5143582"/>
              <a:gd name="connsiteX3752" fmla="*/ 8284656 w 10430091"/>
              <a:gd name="connsiteY3752" fmla="*/ 1806852 h 5143582"/>
              <a:gd name="connsiteX3753" fmla="*/ 8272792 w 10430091"/>
              <a:gd name="connsiteY3753" fmla="*/ 1816447 h 5143582"/>
              <a:gd name="connsiteX3754" fmla="*/ 8269384 w 10430091"/>
              <a:gd name="connsiteY3754" fmla="*/ 1819636 h 5143582"/>
              <a:gd name="connsiteX3755" fmla="*/ 8269484 w 10430091"/>
              <a:gd name="connsiteY3755" fmla="*/ 1819667 h 5143582"/>
              <a:gd name="connsiteX3756" fmla="*/ 8273080 w 10430091"/>
              <a:gd name="connsiteY3756" fmla="*/ 1816303 h 5143582"/>
              <a:gd name="connsiteX3757" fmla="*/ 8284731 w 10430091"/>
              <a:gd name="connsiteY3757" fmla="*/ 1806880 h 5143582"/>
              <a:gd name="connsiteX3758" fmla="*/ 6011515 w 10430091"/>
              <a:gd name="connsiteY3758" fmla="*/ 1801614 h 5143582"/>
              <a:gd name="connsiteX3759" fmla="*/ 5989049 w 10430091"/>
              <a:gd name="connsiteY3759" fmla="*/ 1817024 h 5143582"/>
              <a:gd name="connsiteX3760" fmla="*/ 5988968 w 10430091"/>
              <a:gd name="connsiteY3760" fmla="*/ 1817191 h 5143582"/>
              <a:gd name="connsiteX3761" fmla="*/ 5999418 w 10430091"/>
              <a:gd name="connsiteY3761" fmla="*/ 1809823 h 5143582"/>
              <a:gd name="connsiteX3762" fmla="*/ 6010650 w 10430091"/>
              <a:gd name="connsiteY3762" fmla="*/ 1802335 h 5143582"/>
              <a:gd name="connsiteX3763" fmla="*/ 6034412 w 10430091"/>
              <a:gd name="connsiteY3763" fmla="*/ 1802911 h 5143582"/>
              <a:gd name="connsiteX3764" fmla="*/ 6034648 w 10430091"/>
              <a:gd name="connsiteY3764" fmla="*/ 1802249 h 5143582"/>
              <a:gd name="connsiteX3765" fmla="*/ 6025070 w 10430091"/>
              <a:gd name="connsiteY3765" fmla="*/ 1803145 h 5143582"/>
              <a:gd name="connsiteX3766" fmla="*/ 6011515 w 10430091"/>
              <a:gd name="connsiteY3766" fmla="*/ 1801614 h 5143582"/>
              <a:gd name="connsiteX3767" fmla="*/ 8216574 w 10430091"/>
              <a:gd name="connsiteY3767" fmla="*/ 1797056 h 5143582"/>
              <a:gd name="connsiteX3768" fmla="*/ 8212991 w 10430091"/>
              <a:gd name="connsiteY3768" fmla="*/ 1798986 h 5143582"/>
              <a:gd name="connsiteX3769" fmla="*/ 8212994 w 10430091"/>
              <a:gd name="connsiteY3769" fmla="*/ 1799001 h 5143582"/>
              <a:gd name="connsiteX3770" fmla="*/ 5390131 w 10430091"/>
              <a:gd name="connsiteY3770" fmla="*/ 1794411 h 5143582"/>
              <a:gd name="connsiteX3771" fmla="*/ 5390842 w 10430091"/>
              <a:gd name="connsiteY3771" fmla="*/ 1795759 h 5143582"/>
              <a:gd name="connsiteX3772" fmla="*/ 5392602 w 10430091"/>
              <a:gd name="connsiteY3772" fmla="*/ 1797844 h 5143582"/>
              <a:gd name="connsiteX3773" fmla="*/ 5276550 w 10430091"/>
              <a:gd name="connsiteY3773" fmla="*/ 1791012 h 5143582"/>
              <a:gd name="connsiteX3774" fmla="*/ 5276550 w 10430091"/>
              <a:gd name="connsiteY3774" fmla="*/ 1791012 h 5143582"/>
              <a:gd name="connsiteX3775" fmla="*/ 5273165 w 10430091"/>
              <a:gd name="connsiteY3775" fmla="*/ 1803631 h 5143582"/>
              <a:gd name="connsiteX3776" fmla="*/ 5273877 w 10430091"/>
              <a:gd name="connsiteY3776" fmla="*/ 1811700 h 5143582"/>
              <a:gd name="connsiteX3777" fmla="*/ 5271153 w 10430091"/>
              <a:gd name="connsiteY3777" fmla="*/ 1813957 h 5143582"/>
              <a:gd name="connsiteX3778" fmla="*/ 5273878 w 10430091"/>
              <a:gd name="connsiteY3778" fmla="*/ 1811700 h 5143582"/>
              <a:gd name="connsiteX3779" fmla="*/ 5273167 w 10430091"/>
              <a:gd name="connsiteY3779" fmla="*/ 1803631 h 5143582"/>
              <a:gd name="connsiteX3780" fmla="*/ 2208256 w 10430091"/>
              <a:gd name="connsiteY3780" fmla="*/ 1789156 h 5143582"/>
              <a:gd name="connsiteX3781" fmla="*/ 2215223 w 10430091"/>
              <a:gd name="connsiteY3781" fmla="*/ 1791245 h 5143582"/>
              <a:gd name="connsiteX3782" fmla="*/ 2226961 w 10430091"/>
              <a:gd name="connsiteY3782" fmla="*/ 1799832 h 5143582"/>
              <a:gd name="connsiteX3783" fmla="*/ 2227307 w 10430091"/>
              <a:gd name="connsiteY3783" fmla="*/ 1799718 h 5143582"/>
              <a:gd name="connsiteX3784" fmla="*/ 2215799 w 10430091"/>
              <a:gd name="connsiteY3784" fmla="*/ 1791390 h 5143582"/>
              <a:gd name="connsiteX3785" fmla="*/ 5683168 w 10430091"/>
              <a:gd name="connsiteY3785" fmla="*/ 1779148 h 5143582"/>
              <a:gd name="connsiteX3786" fmla="*/ 5648028 w 10430091"/>
              <a:gd name="connsiteY3786" fmla="*/ 1791101 h 5143582"/>
              <a:gd name="connsiteX3787" fmla="*/ 5631755 w 10430091"/>
              <a:gd name="connsiteY3787" fmla="*/ 1799598 h 5143582"/>
              <a:gd name="connsiteX3788" fmla="*/ 5617209 w 10430091"/>
              <a:gd name="connsiteY3788" fmla="*/ 1801326 h 5143582"/>
              <a:gd name="connsiteX3789" fmla="*/ 5604392 w 10430091"/>
              <a:gd name="connsiteY3789" fmla="*/ 1804782 h 5143582"/>
              <a:gd name="connsiteX3790" fmla="*/ 5587255 w 10430091"/>
              <a:gd name="connsiteY3790" fmla="*/ 1799598 h 5143582"/>
              <a:gd name="connsiteX3791" fmla="*/ 5558164 w 10430091"/>
              <a:gd name="connsiteY3791" fmla="*/ 1794414 h 5143582"/>
              <a:gd name="connsiteX3792" fmla="*/ 5547075 w 10430091"/>
              <a:gd name="connsiteY3792" fmla="*/ 1795422 h 5143582"/>
              <a:gd name="connsiteX3793" fmla="*/ 5542323 w 10430091"/>
              <a:gd name="connsiteY3793" fmla="*/ 1792109 h 5143582"/>
              <a:gd name="connsiteX3794" fmla="*/ 5535017 w 10430091"/>
              <a:gd name="connsiteY3794" fmla="*/ 1787152 h 5143582"/>
              <a:gd name="connsiteX3795" fmla="*/ 5535763 w 10430091"/>
              <a:gd name="connsiteY3795" fmla="*/ 1788378 h 5143582"/>
              <a:gd name="connsiteX3796" fmla="*/ 5536130 w 10430091"/>
              <a:gd name="connsiteY3796" fmla="*/ 1788509 h 5143582"/>
              <a:gd name="connsiteX3797" fmla="*/ 5542899 w 10430091"/>
              <a:gd name="connsiteY3797" fmla="*/ 1792686 h 5143582"/>
              <a:gd name="connsiteX3798" fmla="*/ 5547449 w 10430091"/>
              <a:gd name="connsiteY3798" fmla="*/ 1796325 h 5143582"/>
              <a:gd name="connsiteX3799" fmla="*/ 5545527 w 10430091"/>
              <a:gd name="connsiteY3799" fmla="*/ 1800777 h 5143582"/>
              <a:gd name="connsiteX3800" fmla="*/ 5544771 w 10430091"/>
              <a:gd name="connsiteY3800" fmla="*/ 1802047 h 5143582"/>
              <a:gd name="connsiteX3801" fmla="*/ 5525474 w 10430091"/>
              <a:gd name="connsiteY3801" fmla="*/ 1814288 h 5143582"/>
              <a:gd name="connsiteX3802" fmla="*/ 5499120 w 10430091"/>
              <a:gd name="connsiteY3802" fmla="*/ 1857923 h 5143582"/>
              <a:gd name="connsiteX3803" fmla="*/ 5491677 w 10430091"/>
              <a:gd name="connsiteY3803" fmla="*/ 1863641 h 5143582"/>
              <a:gd name="connsiteX3804" fmla="*/ 5499264 w 10430091"/>
              <a:gd name="connsiteY3804" fmla="*/ 1858067 h 5143582"/>
              <a:gd name="connsiteX3805" fmla="*/ 5525618 w 10430091"/>
              <a:gd name="connsiteY3805" fmla="*/ 1814431 h 5143582"/>
              <a:gd name="connsiteX3806" fmla="*/ 5544916 w 10430091"/>
              <a:gd name="connsiteY3806" fmla="*/ 1802190 h 5143582"/>
              <a:gd name="connsiteX3807" fmla="*/ 5545527 w 10430091"/>
              <a:gd name="connsiteY3807" fmla="*/ 1800777 h 5143582"/>
              <a:gd name="connsiteX3808" fmla="*/ 5547940 w 10430091"/>
              <a:gd name="connsiteY3808" fmla="*/ 1796718 h 5143582"/>
              <a:gd name="connsiteX3809" fmla="*/ 5547449 w 10430091"/>
              <a:gd name="connsiteY3809" fmla="*/ 1796325 h 5143582"/>
              <a:gd name="connsiteX3810" fmla="*/ 5547653 w 10430091"/>
              <a:gd name="connsiteY3810" fmla="*/ 1795854 h 5143582"/>
              <a:gd name="connsiteX3811" fmla="*/ 5558742 w 10430091"/>
              <a:gd name="connsiteY3811" fmla="*/ 1794846 h 5143582"/>
              <a:gd name="connsiteX3812" fmla="*/ 5587832 w 10430091"/>
              <a:gd name="connsiteY3812" fmla="*/ 1800030 h 5143582"/>
              <a:gd name="connsiteX3813" fmla="*/ 5604969 w 10430091"/>
              <a:gd name="connsiteY3813" fmla="*/ 1805215 h 5143582"/>
              <a:gd name="connsiteX3814" fmla="*/ 5617787 w 10430091"/>
              <a:gd name="connsiteY3814" fmla="*/ 1801758 h 5143582"/>
              <a:gd name="connsiteX3815" fmla="*/ 5632332 w 10430091"/>
              <a:gd name="connsiteY3815" fmla="*/ 1800030 h 5143582"/>
              <a:gd name="connsiteX3816" fmla="*/ 5648605 w 10430091"/>
              <a:gd name="connsiteY3816" fmla="*/ 1791534 h 5143582"/>
              <a:gd name="connsiteX3817" fmla="*/ 5662573 w 10430091"/>
              <a:gd name="connsiteY3817" fmla="*/ 1784909 h 5143582"/>
              <a:gd name="connsiteX3818" fmla="*/ 5662573 w 10430091"/>
              <a:gd name="connsiteY3818" fmla="*/ 1784909 h 5143582"/>
              <a:gd name="connsiteX3819" fmla="*/ 5683743 w 10430091"/>
              <a:gd name="connsiteY3819" fmla="*/ 1779580 h 5143582"/>
              <a:gd name="connsiteX3820" fmla="*/ 5706785 w 10430091"/>
              <a:gd name="connsiteY3820" fmla="*/ 1792397 h 5143582"/>
              <a:gd name="connsiteX3821" fmla="*/ 5717740 w 10430091"/>
              <a:gd name="connsiteY3821" fmla="*/ 1795845 h 5143582"/>
              <a:gd name="connsiteX3822" fmla="*/ 5717478 w 10430091"/>
              <a:gd name="connsiteY3822" fmla="*/ 1795512 h 5143582"/>
              <a:gd name="connsiteX3823" fmla="*/ 5706210 w 10430091"/>
              <a:gd name="connsiteY3823" fmla="*/ 1791965 h 5143582"/>
              <a:gd name="connsiteX3824" fmla="*/ 5683168 w 10430091"/>
              <a:gd name="connsiteY3824" fmla="*/ 1779148 h 5143582"/>
              <a:gd name="connsiteX3825" fmla="*/ 5529798 w 10430091"/>
              <a:gd name="connsiteY3825" fmla="*/ 1778565 h 5143582"/>
              <a:gd name="connsiteX3826" fmla="*/ 5529794 w 10430091"/>
              <a:gd name="connsiteY3826" fmla="*/ 1778573 h 5143582"/>
              <a:gd name="connsiteX3827" fmla="*/ 5529838 w 10430091"/>
              <a:gd name="connsiteY3827" fmla="*/ 1778645 h 5143582"/>
              <a:gd name="connsiteX3828" fmla="*/ 2183866 w 10430091"/>
              <a:gd name="connsiteY3828" fmla="*/ 1776467 h 5143582"/>
              <a:gd name="connsiteX3829" fmla="*/ 2191317 w 10430091"/>
              <a:gd name="connsiteY3829" fmla="*/ 1781884 h 5143582"/>
              <a:gd name="connsiteX3830" fmla="*/ 2198516 w 10430091"/>
              <a:gd name="connsiteY3830" fmla="*/ 1787296 h 5143582"/>
              <a:gd name="connsiteX3831" fmla="*/ 2198972 w 10430091"/>
              <a:gd name="connsiteY3831" fmla="*/ 1787356 h 5143582"/>
              <a:gd name="connsiteX3832" fmla="*/ 2191892 w 10430091"/>
              <a:gd name="connsiteY3832" fmla="*/ 1782029 h 5143582"/>
              <a:gd name="connsiteX3833" fmla="*/ 2184289 w 10430091"/>
              <a:gd name="connsiteY3833" fmla="*/ 1776487 h 5143582"/>
              <a:gd name="connsiteX3834" fmla="*/ 5490911 w 10430091"/>
              <a:gd name="connsiteY3834" fmla="*/ 1773388 h 5143582"/>
              <a:gd name="connsiteX3835" fmla="*/ 5464125 w 10430091"/>
              <a:gd name="connsiteY3835" fmla="*/ 1790670 h 5143582"/>
              <a:gd name="connsiteX3836" fmla="*/ 5433451 w 10430091"/>
              <a:gd name="connsiteY3836" fmla="*/ 1800175 h 5143582"/>
              <a:gd name="connsiteX3837" fmla="*/ 5433252 w 10430091"/>
              <a:gd name="connsiteY3837" fmla="*/ 1800335 h 5143582"/>
              <a:gd name="connsiteX3838" fmla="*/ 5417571 w 10430091"/>
              <a:gd name="connsiteY3838" fmla="*/ 1805516 h 5143582"/>
              <a:gd name="connsiteX3839" fmla="*/ 5417295 w 10430091"/>
              <a:gd name="connsiteY3839" fmla="*/ 1805551 h 5143582"/>
              <a:gd name="connsiteX3840" fmla="*/ 5417393 w 10430091"/>
              <a:gd name="connsiteY3840" fmla="*/ 1805575 h 5143582"/>
              <a:gd name="connsiteX3841" fmla="*/ 5417571 w 10430091"/>
              <a:gd name="connsiteY3841" fmla="*/ 1805516 h 5143582"/>
              <a:gd name="connsiteX3842" fmla="*/ 5428546 w 10430091"/>
              <a:gd name="connsiteY3842" fmla="*/ 1804104 h 5143582"/>
              <a:gd name="connsiteX3843" fmla="*/ 5433252 w 10430091"/>
              <a:gd name="connsiteY3843" fmla="*/ 1800335 h 5143582"/>
              <a:gd name="connsiteX3844" fmla="*/ 5433738 w 10430091"/>
              <a:gd name="connsiteY3844" fmla="*/ 1800174 h 5143582"/>
              <a:gd name="connsiteX3845" fmla="*/ 5464413 w 10430091"/>
              <a:gd name="connsiteY3845" fmla="*/ 1790670 h 5143582"/>
              <a:gd name="connsiteX3846" fmla="*/ 5478886 w 10430091"/>
              <a:gd name="connsiteY3846" fmla="*/ 1781651 h 5143582"/>
              <a:gd name="connsiteX3847" fmla="*/ 5491125 w 10430091"/>
              <a:gd name="connsiteY3847" fmla="*/ 1773438 h 5143582"/>
              <a:gd name="connsiteX3848" fmla="*/ 6043275 w 10430091"/>
              <a:gd name="connsiteY3848" fmla="*/ 1767550 h 5143582"/>
              <a:gd name="connsiteX3849" fmla="*/ 6033981 w 10430091"/>
              <a:gd name="connsiteY3849" fmla="*/ 1773964 h 5143582"/>
              <a:gd name="connsiteX3850" fmla="*/ 6034033 w 10430091"/>
              <a:gd name="connsiteY3850" fmla="*/ 1774052 h 5143582"/>
              <a:gd name="connsiteX3851" fmla="*/ 6043341 w 10430091"/>
              <a:gd name="connsiteY3851" fmla="*/ 1767628 h 5143582"/>
              <a:gd name="connsiteX3852" fmla="*/ 2319776 w 10430091"/>
              <a:gd name="connsiteY3852" fmla="*/ 1766043 h 5143582"/>
              <a:gd name="connsiteX3853" fmla="*/ 2282045 w 10430091"/>
              <a:gd name="connsiteY3853" fmla="*/ 1801470 h 5143582"/>
              <a:gd name="connsiteX3854" fmla="*/ 2268541 w 10430091"/>
              <a:gd name="connsiteY3854" fmla="*/ 1797129 h 5143582"/>
              <a:gd name="connsiteX3855" fmla="*/ 2281469 w 10430091"/>
              <a:gd name="connsiteY3855" fmla="*/ 1801326 h 5143582"/>
              <a:gd name="connsiteX3856" fmla="*/ 2266636 w 10430091"/>
              <a:gd name="connsiteY3856" fmla="*/ 1807086 h 5143582"/>
              <a:gd name="connsiteX3857" fmla="*/ 2208887 w 10430091"/>
              <a:gd name="connsiteY3857" fmla="*/ 1844386 h 5143582"/>
              <a:gd name="connsiteX3858" fmla="*/ 2246187 w 10430091"/>
              <a:gd name="connsiteY3858" fmla="*/ 1850866 h 5143582"/>
              <a:gd name="connsiteX3859" fmla="*/ 2311711 w 10430091"/>
              <a:gd name="connsiteY3859" fmla="*/ 1823936 h 5143582"/>
              <a:gd name="connsiteX3860" fmla="*/ 2321937 w 10430091"/>
              <a:gd name="connsiteY3860" fmla="*/ 1839345 h 5143582"/>
              <a:gd name="connsiteX3861" fmla="*/ 2343826 w 10430091"/>
              <a:gd name="connsiteY3861" fmla="*/ 1857346 h 5143582"/>
              <a:gd name="connsiteX3862" fmla="*/ 2397831 w 10430091"/>
              <a:gd name="connsiteY3862" fmla="*/ 1847122 h 5143582"/>
              <a:gd name="connsiteX3863" fmla="*/ 2424762 w 10430091"/>
              <a:gd name="connsiteY3863" fmla="*/ 1858643 h 5143582"/>
              <a:gd name="connsiteX3864" fmla="*/ 2428218 w 10430091"/>
              <a:gd name="connsiteY3864" fmla="*/ 1854178 h 5143582"/>
              <a:gd name="connsiteX3865" fmla="*/ 2444779 w 10430091"/>
              <a:gd name="connsiteY3865" fmla="*/ 1865699 h 5143582"/>
              <a:gd name="connsiteX3866" fmla="*/ 2441466 w 10430091"/>
              <a:gd name="connsiteY3866" fmla="*/ 1869011 h 5143582"/>
              <a:gd name="connsiteX3867" fmla="*/ 2381125 w 10430091"/>
              <a:gd name="connsiteY3867" fmla="*/ 1880532 h 5143582"/>
              <a:gd name="connsiteX3868" fmla="*/ 2337490 w 10430091"/>
              <a:gd name="connsiteY3868" fmla="*/ 1917831 h 5143582"/>
              <a:gd name="connsiteX3869" fmla="*/ 2331009 w 10430091"/>
              <a:gd name="connsiteY3869" fmla="*/ 1967948 h 5143582"/>
              <a:gd name="connsiteX3870" fmla="*/ 2352899 w 10430091"/>
              <a:gd name="connsiteY3870" fmla="*/ 2023104 h 5143582"/>
              <a:gd name="connsiteX3871" fmla="*/ 2373492 w 10430091"/>
              <a:gd name="connsiteY3871" fmla="*/ 1980765 h 5143582"/>
              <a:gd name="connsiteX3872" fmla="*/ 2381125 w 10430091"/>
              <a:gd name="connsiteY3872" fmla="*/ 1919128 h 5143582"/>
              <a:gd name="connsiteX3873" fmla="*/ 2410648 w 10430091"/>
              <a:gd name="connsiteY3873" fmla="*/ 1897238 h 5143582"/>
              <a:gd name="connsiteX3874" fmla="*/ 2455580 w 10430091"/>
              <a:gd name="connsiteY3874" fmla="*/ 1902422 h 5143582"/>
              <a:gd name="connsiteX3875" fmla="*/ 2444059 w 10430091"/>
              <a:gd name="connsiteY3875" fmla="*/ 1955131 h 5143582"/>
              <a:gd name="connsiteX3876" fmla="*/ 2474877 w 10430091"/>
              <a:gd name="connsiteY3876" fmla="*/ 1949946 h 5143582"/>
              <a:gd name="connsiteX3877" fmla="*/ 2485678 w 10430091"/>
              <a:gd name="connsiteY3877" fmla="*/ 1986813 h 5143582"/>
              <a:gd name="connsiteX3878" fmla="*/ 2490430 w 10430091"/>
              <a:gd name="connsiteY3878" fmla="*/ 2009567 h 5143582"/>
              <a:gd name="connsiteX3879" fmla="*/ 2478766 w 10430091"/>
              <a:gd name="connsiteY3879" fmla="*/ 2012879 h 5143582"/>
              <a:gd name="connsiteX3880" fmla="*/ 2456875 w 10430091"/>
              <a:gd name="connsiteY3880" fmla="*/ 2019360 h 5143582"/>
              <a:gd name="connsiteX3881" fmla="*/ 2514625 w 10430091"/>
              <a:gd name="connsiteY3881" fmla="*/ 2032177 h 5143582"/>
              <a:gd name="connsiteX3882" fmla="*/ 2581015 w 10430091"/>
              <a:gd name="connsiteY3882" fmla="*/ 1991422 h 5143582"/>
              <a:gd name="connsiteX3883" fmla="*/ 2581458 w 10430091"/>
              <a:gd name="connsiteY3883" fmla="*/ 1991052 h 5143582"/>
              <a:gd name="connsiteX3884" fmla="*/ 2581878 w 10430091"/>
              <a:gd name="connsiteY3884" fmla="*/ 1988254 h 5143582"/>
              <a:gd name="connsiteX3885" fmla="*/ 2563876 w 10430091"/>
              <a:gd name="connsiteY3885" fmla="*/ 1994734 h 5143582"/>
              <a:gd name="connsiteX3886" fmla="*/ 2526577 w 10430091"/>
              <a:gd name="connsiteY3886" fmla="*/ 1990846 h 5143582"/>
              <a:gd name="connsiteX3887" fmla="*/ 2490718 w 10430091"/>
              <a:gd name="connsiteY3887" fmla="*/ 2009424 h 5143582"/>
              <a:gd name="connsiteX3888" fmla="*/ 2485966 w 10430091"/>
              <a:gd name="connsiteY3888" fmla="*/ 1986670 h 5143582"/>
              <a:gd name="connsiteX3889" fmla="*/ 2486686 w 10430091"/>
              <a:gd name="connsiteY3889" fmla="*/ 1986958 h 5143582"/>
              <a:gd name="connsiteX3890" fmla="*/ 2507280 w 10430091"/>
              <a:gd name="connsiteY3890" fmla="*/ 1942026 h 5143582"/>
              <a:gd name="connsiteX3891" fmla="*/ 2516209 w 10430091"/>
              <a:gd name="connsiteY3891" fmla="*/ 1916392 h 5143582"/>
              <a:gd name="connsiteX3892" fmla="*/ 2553508 w 10430091"/>
              <a:gd name="connsiteY3892" fmla="*/ 1925321 h 5143582"/>
              <a:gd name="connsiteX3893" fmla="*/ 2543283 w 10430091"/>
              <a:gd name="connsiteY3893" fmla="*/ 1885574 h 5143582"/>
              <a:gd name="connsiteX3894" fmla="*/ 2489278 w 10430091"/>
              <a:gd name="connsiteY3894" fmla="*/ 1871460 h 5143582"/>
              <a:gd name="connsiteX3895" fmla="*/ 2445067 w 10430091"/>
              <a:gd name="connsiteY3895" fmla="*/ 1865556 h 5143582"/>
              <a:gd name="connsiteX3896" fmla="*/ 2428505 w 10430091"/>
              <a:gd name="connsiteY3896" fmla="*/ 1854035 h 5143582"/>
              <a:gd name="connsiteX3897" fmla="*/ 2412232 w 10430091"/>
              <a:gd name="connsiteY3897" fmla="*/ 1813567 h 5143582"/>
              <a:gd name="connsiteX3898" fmla="*/ 2381413 w 10430091"/>
              <a:gd name="connsiteY3898" fmla="*/ 1791678 h 5143582"/>
              <a:gd name="connsiteX3899" fmla="*/ 2319776 w 10430091"/>
              <a:gd name="connsiteY3899" fmla="*/ 1766043 h 5143582"/>
              <a:gd name="connsiteX3900" fmla="*/ 6239434 w 10430091"/>
              <a:gd name="connsiteY3900" fmla="*/ 1765261 h 5143582"/>
              <a:gd name="connsiteX3901" fmla="*/ 6239197 w 10430091"/>
              <a:gd name="connsiteY3901" fmla="*/ 1765468 h 5143582"/>
              <a:gd name="connsiteX3902" fmla="*/ 6232717 w 10430091"/>
              <a:gd name="connsiteY3902" fmla="*/ 1783469 h 5143582"/>
              <a:gd name="connsiteX3903" fmla="*/ 6249422 w 10430091"/>
              <a:gd name="connsiteY3903" fmla="*/ 1794990 h 5143582"/>
              <a:gd name="connsiteX3904" fmla="*/ 6254606 w 10430091"/>
              <a:gd name="connsiteY3904" fmla="*/ 1810399 h 5143582"/>
              <a:gd name="connsiteX3905" fmla="*/ 6275200 w 10430091"/>
              <a:gd name="connsiteY3905" fmla="*/ 1809103 h 5143582"/>
              <a:gd name="connsiteX3906" fmla="*/ 6293201 w 10430091"/>
              <a:gd name="connsiteY3906" fmla="*/ 1829697 h 5143582"/>
              <a:gd name="connsiteX3907" fmla="*/ 6297090 w 10430091"/>
              <a:gd name="connsiteY3907" fmla="*/ 1847698 h 5143582"/>
              <a:gd name="connsiteX3908" fmla="*/ 6293548 w 10430091"/>
              <a:gd name="connsiteY3908" fmla="*/ 1852046 h 5143582"/>
              <a:gd name="connsiteX3909" fmla="*/ 6297378 w 10430091"/>
              <a:gd name="connsiteY3909" fmla="*/ 1847410 h 5143582"/>
              <a:gd name="connsiteX3910" fmla="*/ 6293490 w 10430091"/>
              <a:gd name="connsiteY3910" fmla="*/ 1829409 h 5143582"/>
              <a:gd name="connsiteX3911" fmla="*/ 6275489 w 10430091"/>
              <a:gd name="connsiteY3911" fmla="*/ 1808815 h 5143582"/>
              <a:gd name="connsiteX3912" fmla="*/ 6254895 w 10430091"/>
              <a:gd name="connsiteY3912" fmla="*/ 1810111 h 5143582"/>
              <a:gd name="connsiteX3913" fmla="*/ 6249711 w 10430091"/>
              <a:gd name="connsiteY3913" fmla="*/ 1794702 h 5143582"/>
              <a:gd name="connsiteX3914" fmla="*/ 6233005 w 10430091"/>
              <a:gd name="connsiteY3914" fmla="*/ 1783181 h 5143582"/>
              <a:gd name="connsiteX3915" fmla="*/ 6234355 w 10430091"/>
              <a:gd name="connsiteY3915" fmla="*/ 1773208 h 5143582"/>
              <a:gd name="connsiteX3916" fmla="*/ 5402920 w 10430091"/>
              <a:gd name="connsiteY3916" fmla="*/ 1764891 h 5143582"/>
              <a:gd name="connsiteX3917" fmla="*/ 5389095 w 10430091"/>
              <a:gd name="connsiteY3917" fmla="*/ 1767915 h 5143582"/>
              <a:gd name="connsiteX3918" fmla="*/ 5381416 w 10430091"/>
              <a:gd name="connsiteY3918" fmla="*/ 1776828 h 5143582"/>
              <a:gd name="connsiteX3919" fmla="*/ 5381416 w 10430091"/>
              <a:gd name="connsiteY3919" fmla="*/ 1776828 h 5143582"/>
              <a:gd name="connsiteX3920" fmla="*/ 5389095 w 10430091"/>
              <a:gd name="connsiteY3920" fmla="*/ 1767915 h 5143582"/>
              <a:gd name="connsiteX3921" fmla="*/ 5402920 w 10430091"/>
              <a:gd name="connsiteY3921" fmla="*/ 1764891 h 5143582"/>
              <a:gd name="connsiteX3922" fmla="*/ 5330194 w 10430091"/>
              <a:gd name="connsiteY3922" fmla="*/ 1759850 h 5143582"/>
              <a:gd name="connsiteX3923" fmla="*/ 5325442 w 10430091"/>
              <a:gd name="connsiteY3923" fmla="*/ 1773243 h 5143582"/>
              <a:gd name="connsiteX3924" fmla="*/ 5300240 w 10430091"/>
              <a:gd name="connsiteY3924" fmla="*/ 1774828 h 5143582"/>
              <a:gd name="connsiteX3925" fmla="*/ 5300604 w 10430091"/>
              <a:gd name="connsiteY3925" fmla="*/ 1773006 h 5143582"/>
              <a:gd name="connsiteX3926" fmla="*/ 5295150 w 10430091"/>
              <a:gd name="connsiteY3926" fmla="*/ 1778019 h 5143582"/>
              <a:gd name="connsiteX3927" fmla="*/ 5300385 w 10430091"/>
              <a:gd name="connsiteY3927" fmla="*/ 1774972 h 5143582"/>
              <a:gd name="connsiteX3928" fmla="*/ 5325587 w 10430091"/>
              <a:gd name="connsiteY3928" fmla="*/ 1773388 h 5143582"/>
              <a:gd name="connsiteX3929" fmla="*/ 5330339 w 10430091"/>
              <a:gd name="connsiteY3929" fmla="*/ 1759995 h 5143582"/>
              <a:gd name="connsiteX3930" fmla="*/ 5357125 w 10430091"/>
              <a:gd name="connsiteY3930" fmla="*/ 1768636 h 5143582"/>
              <a:gd name="connsiteX3931" fmla="*/ 5371275 w 10430091"/>
              <a:gd name="connsiteY3931" fmla="*/ 1773478 h 5143582"/>
              <a:gd name="connsiteX3932" fmla="*/ 5379235 w 10430091"/>
              <a:gd name="connsiteY3932" fmla="*/ 1772014 h 5143582"/>
              <a:gd name="connsiteX3933" fmla="*/ 5379015 w 10430091"/>
              <a:gd name="connsiteY3933" fmla="*/ 1771371 h 5143582"/>
              <a:gd name="connsiteX3934" fmla="*/ 5356980 w 10430091"/>
              <a:gd name="connsiteY3934" fmla="*/ 1768491 h 5143582"/>
              <a:gd name="connsiteX3935" fmla="*/ 5330194 w 10430091"/>
              <a:gd name="connsiteY3935" fmla="*/ 1759850 h 5143582"/>
              <a:gd name="connsiteX3936" fmla="*/ 7429370 w 10430091"/>
              <a:gd name="connsiteY3936" fmla="*/ 1759614 h 5143582"/>
              <a:gd name="connsiteX3937" fmla="*/ 7428327 w 10430091"/>
              <a:gd name="connsiteY3937" fmla="*/ 1759873 h 5143582"/>
              <a:gd name="connsiteX3938" fmla="*/ 7428241 w 10430091"/>
              <a:gd name="connsiteY3938" fmla="*/ 1759894 h 5143582"/>
              <a:gd name="connsiteX3939" fmla="*/ 7428880 w 10430091"/>
              <a:gd name="connsiteY3939" fmla="*/ 1759994 h 5143582"/>
              <a:gd name="connsiteX3940" fmla="*/ 7429889 w 10430091"/>
              <a:gd name="connsiteY3940" fmla="*/ 1763451 h 5143582"/>
              <a:gd name="connsiteX3941" fmla="*/ 7450626 w 10430091"/>
              <a:gd name="connsiteY3941" fmla="*/ 1790093 h 5143582"/>
              <a:gd name="connsiteX3942" fmla="*/ 7476693 w 10430091"/>
              <a:gd name="connsiteY3942" fmla="*/ 1804350 h 5143582"/>
              <a:gd name="connsiteX3943" fmla="*/ 7501608 w 10430091"/>
              <a:gd name="connsiteY3943" fmla="*/ 1824512 h 5143582"/>
              <a:gd name="connsiteX3944" fmla="*/ 7517016 w 10430091"/>
              <a:gd name="connsiteY3944" fmla="*/ 1846402 h 5143582"/>
              <a:gd name="connsiteX3945" fmla="*/ 7515288 w 10430091"/>
              <a:gd name="connsiteY3945" fmla="*/ 1875492 h 5143582"/>
              <a:gd name="connsiteX3946" fmla="*/ 7508809 w 10430091"/>
              <a:gd name="connsiteY3946" fmla="*/ 1899254 h 5143582"/>
              <a:gd name="connsiteX3947" fmla="*/ 7574045 w 10430091"/>
              <a:gd name="connsiteY3947" fmla="*/ 1915239 h 5143582"/>
              <a:gd name="connsiteX3948" fmla="*/ 7595791 w 10430091"/>
              <a:gd name="connsiteY3948" fmla="*/ 1928344 h 5143582"/>
              <a:gd name="connsiteX3949" fmla="*/ 7614512 w 10430091"/>
              <a:gd name="connsiteY3949" fmla="*/ 1941449 h 5143582"/>
              <a:gd name="connsiteX3950" fmla="*/ 7636834 w 10430091"/>
              <a:gd name="connsiteY3950" fmla="*/ 1965644 h 5143582"/>
              <a:gd name="connsiteX3951" fmla="*/ 7653684 w 10430091"/>
              <a:gd name="connsiteY3951" fmla="*/ 1995454 h 5143582"/>
              <a:gd name="connsiteX3952" fmla="*/ 7690982 w 10430091"/>
              <a:gd name="connsiteY3952" fmla="*/ 1999198 h 5143582"/>
              <a:gd name="connsiteX3953" fmla="*/ 7759964 w 10430091"/>
              <a:gd name="connsiteY3953" fmla="*/ 2001070 h 5143582"/>
              <a:gd name="connsiteX3954" fmla="*/ 7812240 w 10430091"/>
              <a:gd name="connsiteY3954" fmla="*/ 2012303 h 5143582"/>
              <a:gd name="connsiteX3955" fmla="*/ 7843923 w 10430091"/>
              <a:gd name="connsiteY3955" fmla="*/ 2019792 h 5143582"/>
              <a:gd name="connsiteX3956" fmla="*/ 7873735 w 10430091"/>
              <a:gd name="connsiteY3956" fmla="*/ 2027281 h 5143582"/>
              <a:gd name="connsiteX3957" fmla="*/ 7896055 w 10430091"/>
              <a:gd name="connsiteY3957" fmla="*/ 2038514 h 5143582"/>
              <a:gd name="connsiteX3958" fmla="*/ 7946461 w 10430091"/>
              <a:gd name="connsiteY3958" fmla="*/ 2012447 h 5143582"/>
              <a:gd name="connsiteX3959" fmla="*/ 8011698 w 10430091"/>
              <a:gd name="connsiteY3959" fmla="*/ 2010575 h 5143582"/>
              <a:gd name="connsiteX3960" fmla="*/ 8063975 w 10430091"/>
              <a:gd name="connsiteY3960" fmla="*/ 1988109 h 5143582"/>
              <a:gd name="connsiteX3961" fmla="*/ 8099401 w 10430091"/>
              <a:gd name="connsiteY3961" fmla="*/ 1960171 h 5143582"/>
              <a:gd name="connsiteX3962" fmla="*/ 8099369 w 10430091"/>
              <a:gd name="connsiteY3962" fmla="*/ 1960077 h 5143582"/>
              <a:gd name="connsiteX3963" fmla="*/ 8087035 w 10430091"/>
              <a:gd name="connsiteY3963" fmla="*/ 1972862 h 5143582"/>
              <a:gd name="connsiteX3964" fmla="*/ 8064407 w 10430091"/>
              <a:gd name="connsiteY3964" fmla="*/ 1987533 h 5143582"/>
              <a:gd name="connsiteX3965" fmla="*/ 8012130 w 10430091"/>
              <a:gd name="connsiteY3965" fmla="*/ 2009999 h 5143582"/>
              <a:gd name="connsiteX3966" fmla="*/ 7946893 w 10430091"/>
              <a:gd name="connsiteY3966" fmla="*/ 2011871 h 5143582"/>
              <a:gd name="connsiteX3967" fmla="*/ 7896489 w 10430091"/>
              <a:gd name="connsiteY3967" fmla="*/ 2037938 h 5143582"/>
              <a:gd name="connsiteX3968" fmla="*/ 7874167 w 10430091"/>
              <a:gd name="connsiteY3968" fmla="*/ 2026705 h 5143582"/>
              <a:gd name="connsiteX3969" fmla="*/ 7844356 w 10430091"/>
              <a:gd name="connsiteY3969" fmla="*/ 2019216 h 5143582"/>
              <a:gd name="connsiteX3970" fmla="*/ 7812673 w 10430091"/>
              <a:gd name="connsiteY3970" fmla="*/ 2011727 h 5143582"/>
              <a:gd name="connsiteX3971" fmla="*/ 7760396 w 10430091"/>
              <a:gd name="connsiteY3971" fmla="*/ 2000495 h 5143582"/>
              <a:gd name="connsiteX3972" fmla="*/ 7691415 w 10430091"/>
              <a:gd name="connsiteY3972" fmla="*/ 1998622 h 5143582"/>
              <a:gd name="connsiteX3973" fmla="*/ 7654116 w 10430091"/>
              <a:gd name="connsiteY3973" fmla="*/ 1994878 h 5143582"/>
              <a:gd name="connsiteX3974" fmla="*/ 7637266 w 10430091"/>
              <a:gd name="connsiteY3974" fmla="*/ 1965068 h 5143582"/>
              <a:gd name="connsiteX3975" fmla="*/ 7614945 w 10430091"/>
              <a:gd name="connsiteY3975" fmla="*/ 1940874 h 5143582"/>
              <a:gd name="connsiteX3976" fmla="*/ 7596222 w 10430091"/>
              <a:gd name="connsiteY3976" fmla="*/ 1927768 h 5143582"/>
              <a:gd name="connsiteX3977" fmla="*/ 7574477 w 10430091"/>
              <a:gd name="connsiteY3977" fmla="*/ 1914663 h 5143582"/>
              <a:gd name="connsiteX3978" fmla="*/ 7509239 w 10430091"/>
              <a:gd name="connsiteY3978" fmla="*/ 1898678 h 5143582"/>
              <a:gd name="connsiteX3979" fmla="*/ 7515720 w 10430091"/>
              <a:gd name="connsiteY3979" fmla="*/ 1874916 h 5143582"/>
              <a:gd name="connsiteX3980" fmla="*/ 7517448 w 10430091"/>
              <a:gd name="connsiteY3980" fmla="*/ 1845826 h 5143582"/>
              <a:gd name="connsiteX3981" fmla="*/ 7502039 w 10430091"/>
              <a:gd name="connsiteY3981" fmla="*/ 1823936 h 5143582"/>
              <a:gd name="connsiteX3982" fmla="*/ 7477125 w 10430091"/>
              <a:gd name="connsiteY3982" fmla="*/ 1803774 h 5143582"/>
              <a:gd name="connsiteX3983" fmla="*/ 7451059 w 10430091"/>
              <a:gd name="connsiteY3983" fmla="*/ 1789517 h 5143582"/>
              <a:gd name="connsiteX3984" fmla="*/ 7430321 w 10430091"/>
              <a:gd name="connsiteY3984" fmla="*/ 1762875 h 5143582"/>
              <a:gd name="connsiteX3985" fmla="*/ 7409826 w 10430091"/>
              <a:gd name="connsiteY3985" fmla="*/ 1753166 h 5143582"/>
              <a:gd name="connsiteX3986" fmla="*/ 7399791 w 10430091"/>
              <a:gd name="connsiteY3986" fmla="*/ 1771660 h 5143582"/>
              <a:gd name="connsiteX3987" fmla="*/ 7387405 w 10430091"/>
              <a:gd name="connsiteY3987" fmla="*/ 1787645 h 5143582"/>
              <a:gd name="connsiteX3988" fmla="*/ 7368396 w 10430091"/>
              <a:gd name="connsiteY3988" fmla="*/ 1809535 h 5143582"/>
              <a:gd name="connsiteX3989" fmla="*/ 7372572 w 10430091"/>
              <a:gd name="connsiteY3989" fmla="*/ 1832721 h 5143582"/>
              <a:gd name="connsiteX3990" fmla="*/ 7345354 w 10430091"/>
              <a:gd name="connsiteY3990" fmla="*/ 1842802 h 5143582"/>
              <a:gd name="connsiteX3991" fmla="*/ 7318711 w 10430091"/>
              <a:gd name="connsiteY3991" fmla="*/ 1840498 h 5143582"/>
              <a:gd name="connsiteX3992" fmla="*/ 7299126 w 10430091"/>
              <a:gd name="connsiteY3992" fmla="*/ 1840498 h 5143582"/>
              <a:gd name="connsiteX3993" fmla="*/ 7281412 w 10430091"/>
              <a:gd name="connsiteY3993" fmla="*/ 1896231 h 5143582"/>
              <a:gd name="connsiteX3994" fmla="*/ 7281709 w 10430091"/>
              <a:gd name="connsiteY3994" fmla="*/ 1896739 h 5143582"/>
              <a:gd name="connsiteX3995" fmla="*/ 7282038 w 10430091"/>
              <a:gd name="connsiteY3995" fmla="*/ 1888323 h 5143582"/>
              <a:gd name="connsiteX3996" fmla="*/ 7299414 w 10430091"/>
              <a:gd name="connsiteY3996" fmla="*/ 1841217 h 5143582"/>
              <a:gd name="connsiteX3997" fmla="*/ 7319000 w 10430091"/>
              <a:gd name="connsiteY3997" fmla="*/ 1841217 h 5143582"/>
              <a:gd name="connsiteX3998" fmla="*/ 7345642 w 10430091"/>
              <a:gd name="connsiteY3998" fmla="*/ 1843521 h 5143582"/>
              <a:gd name="connsiteX3999" fmla="*/ 7372860 w 10430091"/>
              <a:gd name="connsiteY3999" fmla="*/ 1833440 h 5143582"/>
              <a:gd name="connsiteX4000" fmla="*/ 7368684 w 10430091"/>
              <a:gd name="connsiteY4000" fmla="*/ 1810255 h 5143582"/>
              <a:gd name="connsiteX4001" fmla="*/ 7387693 w 10430091"/>
              <a:gd name="connsiteY4001" fmla="*/ 1788365 h 5143582"/>
              <a:gd name="connsiteX4002" fmla="*/ 7400078 w 10430091"/>
              <a:gd name="connsiteY4002" fmla="*/ 1772379 h 5143582"/>
              <a:gd name="connsiteX4003" fmla="*/ 7410159 w 10430091"/>
              <a:gd name="connsiteY4003" fmla="*/ 1753802 h 5143582"/>
              <a:gd name="connsiteX4004" fmla="*/ 7416943 w 10430091"/>
              <a:gd name="connsiteY4004" fmla="*/ 1757769 h 5143582"/>
              <a:gd name="connsiteX4005" fmla="*/ 7414596 w 10430091"/>
              <a:gd name="connsiteY4005" fmla="*/ 1756252 h 5143582"/>
              <a:gd name="connsiteX4006" fmla="*/ 5270535 w 10430091"/>
              <a:gd name="connsiteY4006" fmla="*/ 1750272 h 5143582"/>
              <a:gd name="connsiteX4007" fmla="*/ 5270573 w 10430091"/>
              <a:gd name="connsiteY4007" fmla="*/ 1750347 h 5143582"/>
              <a:gd name="connsiteX4008" fmla="*/ 5287152 w 10430091"/>
              <a:gd name="connsiteY4008" fmla="*/ 1761579 h 5143582"/>
              <a:gd name="connsiteX4009" fmla="*/ 5300667 w 10430091"/>
              <a:gd name="connsiteY4009" fmla="*/ 1772691 h 5143582"/>
              <a:gd name="connsiteX4010" fmla="*/ 5300672 w 10430091"/>
              <a:gd name="connsiteY4010" fmla="*/ 1772667 h 5143582"/>
              <a:gd name="connsiteX4011" fmla="*/ 5287009 w 10430091"/>
              <a:gd name="connsiteY4011" fmla="*/ 1761434 h 5143582"/>
              <a:gd name="connsiteX4012" fmla="*/ 2128121 w 10430091"/>
              <a:gd name="connsiteY4012" fmla="*/ 1750257 h 5143582"/>
              <a:gd name="connsiteX4013" fmla="*/ 2133424 w 10430091"/>
              <a:gd name="connsiteY4013" fmla="*/ 1762334 h 5143582"/>
              <a:gd name="connsiteX4014" fmla="*/ 2140048 w 10430091"/>
              <a:gd name="connsiteY4014" fmla="*/ 1772523 h 5143582"/>
              <a:gd name="connsiteX4015" fmla="*/ 2154324 w 10430091"/>
              <a:gd name="connsiteY4015" fmla="*/ 1779310 h 5143582"/>
              <a:gd name="connsiteX4016" fmla="*/ 2154648 w 10430091"/>
              <a:gd name="connsiteY4016" fmla="*/ 1779363 h 5143582"/>
              <a:gd name="connsiteX4017" fmla="*/ 2140624 w 10430091"/>
              <a:gd name="connsiteY4017" fmla="*/ 1772668 h 5143582"/>
              <a:gd name="connsiteX4018" fmla="*/ 2128671 w 10430091"/>
              <a:gd name="connsiteY4018" fmla="*/ 1750346 h 5143582"/>
              <a:gd name="connsiteX4019" fmla="*/ 2123169 w 10430091"/>
              <a:gd name="connsiteY4019" fmla="*/ 1749455 h 5143582"/>
              <a:gd name="connsiteX4020" fmla="*/ 2123167 w 10430091"/>
              <a:gd name="connsiteY4020" fmla="*/ 1749458 h 5143582"/>
              <a:gd name="connsiteX4021" fmla="*/ 2123461 w 10430091"/>
              <a:gd name="connsiteY4021" fmla="*/ 1749502 h 5143582"/>
              <a:gd name="connsiteX4022" fmla="*/ 5080908 w 10430091"/>
              <a:gd name="connsiteY4022" fmla="*/ 1745842 h 5143582"/>
              <a:gd name="connsiteX4023" fmla="*/ 5090317 w 10430091"/>
              <a:gd name="connsiteY4023" fmla="*/ 1749182 h 5143582"/>
              <a:gd name="connsiteX4024" fmla="*/ 5084941 w 10430091"/>
              <a:gd name="connsiteY4024" fmla="*/ 1746315 h 5143582"/>
              <a:gd name="connsiteX4025" fmla="*/ 5084936 w 10430091"/>
              <a:gd name="connsiteY4025" fmla="*/ 1746296 h 5143582"/>
              <a:gd name="connsiteX4026" fmla="*/ 6240643 w 10430091"/>
              <a:gd name="connsiteY4026" fmla="*/ 1742154 h 5143582"/>
              <a:gd name="connsiteX4027" fmla="*/ 6240349 w 10430091"/>
              <a:gd name="connsiteY4027" fmla="*/ 1742426 h 5143582"/>
              <a:gd name="connsiteX4028" fmla="*/ 6242996 w 10430091"/>
              <a:gd name="connsiteY4028" fmla="*/ 1751372 h 5143582"/>
              <a:gd name="connsiteX4029" fmla="*/ 6249360 w 10430091"/>
              <a:gd name="connsiteY4029" fmla="*/ 1756489 h 5143582"/>
              <a:gd name="connsiteX4030" fmla="*/ 6249401 w 10430091"/>
              <a:gd name="connsiteY4030" fmla="*/ 1756522 h 5143582"/>
              <a:gd name="connsiteX4031" fmla="*/ 6249711 w 10430091"/>
              <a:gd name="connsiteY4031" fmla="*/ 1756250 h 5143582"/>
              <a:gd name="connsiteX4032" fmla="*/ 6243230 w 10430091"/>
              <a:gd name="connsiteY4032" fmla="*/ 1751084 h 5143582"/>
              <a:gd name="connsiteX4033" fmla="*/ 5066997 w 10430091"/>
              <a:gd name="connsiteY4033" fmla="*/ 1737241 h 5143582"/>
              <a:gd name="connsiteX4034" fmla="*/ 5065932 w 10430091"/>
              <a:gd name="connsiteY4034" fmla="*/ 1744010 h 5143582"/>
              <a:gd name="connsiteX4035" fmla="*/ 5061330 w 10430091"/>
              <a:gd name="connsiteY4035" fmla="*/ 1744441 h 5143582"/>
              <a:gd name="connsiteX4036" fmla="*/ 5069190 w 10430091"/>
              <a:gd name="connsiteY4036" fmla="*/ 1744520 h 5143582"/>
              <a:gd name="connsiteX4037" fmla="*/ 5065932 w 10430091"/>
              <a:gd name="connsiteY4037" fmla="*/ 1744153 h 5143582"/>
              <a:gd name="connsiteX4038" fmla="*/ 8231976 w 10430091"/>
              <a:gd name="connsiteY4038" fmla="*/ 1733194 h 5143582"/>
              <a:gd name="connsiteX4039" fmla="*/ 8239214 w 10430091"/>
              <a:gd name="connsiteY4039" fmla="*/ 1733888 h 5143582"/>
              <a:gd name="connsiteX4040" fmla="*/ 8238120 w 10430091"/>
              <a:gd name="connsiteY4040" fmla="*/ 1733281 h 5143582"/>
              <a:gd name="connsiteX4041" fmla="*/ 3027396 w 10430091"/>
              <a:gd name="connsiteY4041" fmla="*/ 1731438 h 5143582"/>
              <a:gd name="connsiteX4042" fmla="*/ 3095138 w 10430091"/>
              <a:gd name="connsiteY4042" fmla="*/ 1759851 h 5143582"/>
              <a:gd name="connsiteX4043" fmla="*/ 3015499 w 10430091"/>
              <a:gd name="connsiteY4043" fmla="*/ 1732921 h 5143582"/>
              <a:gd name="connsiteX4044" fmla="*/ 3027396 w 10430091"/>
              <a:gd name="connsiteY4044" fmla="*/ 1731438 h 5143582"/>
              <a:gd name="connsiteX4045" fmla="*/ 6260763 w 10430091"/>
              <a:gd name="connsiteY4045" fmla="*/ 1713533 h 5143582"/>
              <a:gd name="connsiteX4046" fmla="*/ 6255758 w 10430091"/>
              <a:gd name="connsiteY4046" fmla="*/ 1724424 h 5143582"/>
              <a:gd name="connsiteX4047" fmla="*/ 6250195 w 10430091"/>
              <a:gd name="connsiteY4047" fmla="*/ 1733170 h 5143582"/>
              <a:gd name="connsiteX4048" fmla="*/ 6250287 w 10430091"/>
              <a:gd name="connsiteY4048" fmla="*/ 1733083 h 5143582"/>
              <a:gd name="connsiteX4049" fmla="*/ 6256047 w 10430091"/>
              <a:gd name="connsiteY4049" fmla="*/ 1724136 h 5143582"/>
              <a:gd name="connsiteX4050" fmla="*/ 6260915 w 10430091"/>
              <a:gd name="connsiteY4050" fmla="*/ 1713542 h 5143582"/>
              <a:gd name="connsiteX4051" fmla="*/ 6260902 w 10430091"/>
              <a:gd name="connsiteY4051" fmla="*/ 1713541 h 5143582"/>
              <a:gd name="connsiteX4052" fmla="*/ 5081733 w 10430091"/>
              <a:gd name="connsiteY4052" fmla="*/ 1711088 h 5143582"/>
              <a:gd name="connsiteX4053" fmla="*/ 5076013 w 10430091"/>
              <a:gd name="connsiteY4053" fmla="*/ 1719384 h 5143582"/>
              <a:gd name="connsiteX4054" fmla="*/ 5068542 w 10430091"/>
              <a:gd name="connsiteY4054" fmla="*/ 1727430 h 5143582"/>
              <a:gd name="connsiteX4055" fmla="*/ 5068526 w 10430091"/>
              <a:gd name="connsiteY4055" fmla="*/ 1727533 h 5143582"/>
              <a:gd name="connsiteX4056" fmla="*/ 5076013 w 10430091"/>
              <a:gd name="connsiteY4056" fmla="*/ 1719527 h 5143582"/>
              <a:gd name="connsiteX4057" fmla="*/ 5075891 w 10430091"/>
              <a:gd name="connsiteY4057" fmla="*/ 1721844 h 5143582"/>
              <a:gd name="connsiteX4058" fmla="*/ 5077776 w 10430091"/>
              <a:gd name="connsiteY4058" fmla="*/ 1717098 h 5143582"/>
              <a:gd name="connsiteX4059" fmla="*/ 5081773 w 10430091"/>
              <a:gd name="connsiteY4059" fmla="*/ 1711175 h 5143582"/>
              <a:gd name="connsiteX4060" fmla="*/ 6299429 w 10430091"/>
              <a:gd name="connsiteY4060" fmla="*/ 1705157 h 5143582"/>
              <a:gd name="connsiteX4061" fmla="*/ 6298287 w 10430091"/>
              <a:gd name="connsiteY4061" fmla="*/ 1706036 h 5143582"/>
              <a:gd name="connsiteX4062" fmla="*/ 6297270 w 10430091"/>
              <a:gd name="connsiteY4062" fmla="*/ 1706818 h 5143582"/>
              <a:gd name="connsiteX4063" fmla="*/ 6298242 w 10430091"/>
              <a:gd name="connsiteY4063" fmla="*/ 1715495 h 5143582"/>
              <a:gd name="connsiteX4064" fmla="*/ 6301267 w 10430091"/>
              <a:gd name="connsiteY4064" fmla="*/ 1724982 h 5143582"/>
              <a:gd name="connsiteX4065" fmla="*/ 6295844 w 10430091"/>
              <a:gd name="connsiteY4065" fmla="*/ 1733203 h 5143582"/>
              <a:gd name="connsiteX4066" fmla="*/ 6295938 w 10430091"/>
              <a:gd name="connsiteY4066" fmla="*/ 1733209 h 5143582"/>
              <a:gd name="connsiteX4067" fmla="*/ 6298530 w 10430091"/>
              <a:gd name="connsiteY4067" fmla="*/ 1715207 h 5143582"/>
              <a:gd name="connsiteX4068" fmla="*/ 6297666 w 10430091"/>
              <a:gd name="connsiteY4068" fmla="*/ 1706531 h 5143582"/>
              <a:gd name="connsiteX4069" fmla="*/ 6630606 w 10430091"/>
              <a:gd name="connsiteY4069" fmla="*/ 1700587 h 5143582"/>
              <a:gd name="connsiteX4070" fmla="*/ 6630549 w 10430091"/>
              <a:gd name="connsiteY4070" fmla="*/ 1700644 h 5143582"/>
              <a:gd name="connsiteX4071" fmla="*/ 6627647 w 10430091"/>
              <a:gd name="connsiteY4071" fmla="*/ 1705925 h 5143582"/>
              <a:gd name="connsiteX4072" fmla="*/ 6626059 w 10430091"/>
              <a:gd name="connsiteY4072" fmla="*/ 1708814 h 5143582"/>
              <a:gd name="connsiteX4073" fmla="*/ 6626158 w 10430091"/>
              <a:gd name="connsiteY4073" fmla="*/ 1708871 h 5143582"/>
              <a:gd name="connsiteX4074" fmla="*/ 6480183 w 10430091"/>
              <a:gd name="connsiteY4074" fmla="*/ 1694253 h 5143582"/>
              <a:gd name="connsiteX4075" fmla="*/ 6477451 w 10430091"/>
              <a:gd name="connsiteY4075" fmla="*/ 1697780 h 5143582"/>
              <a:gd name="connsiteX4076" fmla="*/ 6475758 w 10430091"/>
              <a:gd name="connsiteY4076" fmla="*/ 1699967 h 5143582"/>
              <a:gd name="connsiteX4077" fmla="*/ 6475953 w 10430091"/>
              <a:gd name="connsiteY4077" fmla="*/ 1699798 h 5143582"/>
              <a:gd name="connsiteX4078" fmla="*/ 6480231 w 10430091"/>
              <a:gd name="connsiteY4078" fmla="*/ 1694276 h 5143582"/>
              <a:gd name="connsiteX4079" fmla="*/ 5074027 w 10430091"/>
              <a:gd name="connsiteY4079" fmla="*/ 1692848 h 5143582"/>
              <a:gd name="connsiteX4080" fmla="*/ 5073997 w 10430091"/>
              <a:gd name="connsiteY4080" fmla="*/ 1693029 h 5143582"/>
              <a:gd name="connsiteX4081" fmla="*/ 5074007 w 10430091"/>
              <a:gd name="connsiteY4081" fmla="*/ 1693054 h 5143582"/>
              <a:gd name="connsiteX4082" fmla="*/ 5069827 w 10430091"/>
              <a:gd name="connsiteY4082" fmla="*/ 1688439 h 5143582"/>
              <a:gd name="connsiteX4083" fmla="*/ 5074096 w 10430091"/>
              <a:gd name="connsiteY4083" fmla="*/ 1692127 h 5143582"/>
              <a:gd name="connsiteX4084" fmla="*/ 5074096 w 10430091"/>
              <a:gd name="connsiteY4084" fmla="*/ 1692126 h 5143582"/>
              <a:gd name="connsiteX4085" fmla="*/ 4974077 w 10430091"/>
              <a:gd name="connsiteY4085" fmla="*/ 1687608 h 5143582"/>
              <a:gd name="connsiteX4086" fmla="*/ 4978265 w 10430091"/>
              <a:gd name="connsiteY4086" fmla="*/ 1696089 h 5143582"/>
              <a:gd name="connsiteX4087" fmla="*/ 4983936 w 10430091"/>
              <a:gd name="connsiteY4087" fmla="*/ 1698142 h 5143582"/>
              <a:gd name="connsiteX4088" fmla="*/ 4978318 w 10430091"/>
              <a:gd name="connsiteY4088" fmla="*/ 1696090 h 5143582"/>
              <a:gd name="connsiteX4089" fmla="*/ 7694348 w 10430091"/>
              <a:gd name="connsiteY4089" fmla="*/ 1684555 h 5143582"/>
              <a:gd name="connsiteX4090" fmla="*/ 7694006 w 10430091"/>
              <a:gd name="connsiteY4090" fmla="*/ 1685109 h 5143582"/>
              <a:gd name="connsiteX4091" fmla="*/ 7704231 w 10430091"/>
              <a:gd name="connsiteY4091" fmla="*/ 1709015 h 5143582"/>
              <a:gd name="connsiteX4092" fmla="*/ 7706391 w 10430091"/>
              <a:gd name="connsiteY4092" fmla="*/ 1717583 h 5143582"/>
              <a:gd name="connsiteX4093" fmla="*/ 7704920 w 10430091"/>
              <a:gd name="connsiteY4093" fmla="*/ 1721753 h 5143582"/>
              <a:gd name="connsiteX4094" fmla="*/ 7703615 w 10430091"/>
              <a:gd name="connsiteY4094" fmla="*/ 1725450 h 5143582"/>
              <a:gd name="connsiteX4095" fmla="*/ 7703656 w 10430091"/>
              <a:gd name="connsiteY4095" fmla="*/ 1725432 h 5143582"/>
              <a:gd name="connsiteX4096" fmla="*/ 7704520 w 10430091"/>
              <a:gd name="connsiteY4096" fmla="*/ 1708294 h 5143582"/>
              <a:gd name="connsiteX4097" fmla="*/ 7698490 w 10430091"/>
              <a:gd name="connsiteY4097" fmla="*/ 1697691 h 5143582"/>
              <a:gd name="connsiteX4098" fmla="*/ 7233888 w 10430091"/>
              <a:gd name="connsiteY4098" fmla="*/ 1681220 h 5143582"/>
              <a:gd name="connsiteX4099" fmla="*/ 7224833 w 10430091"/>
              <a:gd name="connsiteY4099" fmla="*/ 1691211 h 5143582"/>
              <a:gd name="connsiteX4100" fmla="*/ 7217454 w 10430091"/>
              <a:gd name="connsiteY4100" fmla="*/ 1699493 h 5143582"/>
              <a:gd name="connsiteX4101" fmla="*/ 7217471 w 10430091"/>
              <a:gd name="connsiteY4101" fmla="*/ 1699510 h 5143582"/>
              <a:gd name="connsiteX4102" fmla="*/ 7225122 w 10430091"/>
              <a:gd name="connsiteY4102" fmla="*/ 1690923 h 5143582"/>
              <a:gd name="connsiteX4103" fmla="*/ 7233906 w 10430091"/>
              <a:gd name="connsiteY4103" fmla="*/ 1681230 h 5143582"/>
              <a:gd name="connsiteX4104" fmla="*/ 5046967 w 10430091"/>
              <a:gd name="connsiteY4104" fmla="*/ 1672321 h 5143582"/>
              <a:gd name="connsiteX4105" fmla="*/ 5056337 w 10430091"/>
              <a:gd name="connsiteY4105" fmla="*/ 1678574 h 5143582"/>
              <a:gd name="connsiteX4106" fmla="*/ 5067773 w 10430091"/>
              <a:gd name="connsiteY4106" fmla="*/ 1686670 h 5143582"/>
              <a:gd name="connsiteX4107" fmla="*/ 5056392 w 10430091"/>
              <a:gd name="connsiteY4107" fmla="*/ 1678466 h 5143582"/>
              <a:gd name="connsiteX4108" fmla="*/ 5077423 w 10430091"/>
              <a:gd name="connsiteY4108" fmla="*/ 1670139 h 5143582"/>
              <a:gd name="connsiteX4109" fmla="*/ 5075149 w 10430091"/>
              <a:gd name="connsiteY4109" fmla="*/ 1681130 h 5143582"/>
              <a:gd name="connsiteX4110" fmla="*/ 5075081 w 10430091"/>
              <a:gd name="connsiteY4110" fmla="*/ 1681880 h 5143582"/>
              <a:gd name="connsiteX4111" fmla="*/ 3255136 w 10430091"/>
              <a:gd name="connsiteY4111" fmla="*/ 1669123 h 5143582"/>
              <a:gd name="connsiteX4112" fmla="*/ 3268816 w 10430091"/>
              <a:gd name="connsiteY4112" fmla="*/ 1678484 h 5143582"/>
              <a:gd name="connsiteX4113" fmla="*/ 3248222 w 10430091"/>
              <a:gd name="connsiteY4113" fmla="*/ 1711031 h 5143582"/>
              <a:gd name="connsiteX4114" fmla="*/ 3245631 w 10430091"/>
              <a:gd name="connsiteY4114" fmla="*/ 1731625 h 5143582"/>
              <a:gd name="connsiteX4115" fmla="*/ 3267953 w 10430091"/>
              <a:gd name="connsiteY4115" fmla="*/ 1730761 h 5143582"/>
              <a:gd name="connsiteX4116" fmla="*/ 3280770 w 10430091"/>
              <a:gd name="connsiteY4116" fmla="*/ 1747898 h 5143582"/>
              <a:gd name="connsiteX4117" fmla="*/ 3306404 w 10430091"/>
              <a:gd name="connsiteY4117" fmla="*/ 1753082 h 5143582"/>
              <a:gd name="connsiteX4118" fmla="*/ 3329435 w 10430091"/>
              <a:gd name="connsiteY4118" fmla="*/ 1759131 h 5143582"/>
              <a:gd name="connsiteX4119" fmla="*/ 3327707 w 10430091"/>
              <a:gd name="connsiteY4119" fmla="*/ 1787357 h 5143582"/>
              <a:gd name="connsiteX4120" fmla="*/ 3339660 w 10430091"/>
              <a:gd name="connsiteY4120" fmla="*/ 1794126 h 5143582"/>
              <a:gd name="connsiteX4121" fmla="*/ 3341388 w 10430091"/>
              <a:gd name="connsiteY4121" fmla="*/ 1809535 h 5143582"/>
              <a:gd name="connsiteX4122" fmla="*/ 3354349 w 10430091"/>
              <a:gd name="connsiteY4122" fmla="*/ 1835313 h 5143582"/>
              <a:gd name="connsiteX4123" fmla="*/ 3318346 w 10430091"/>
              <a:gd name="connsiteY4123" fmla="*/ 1831857 h 5143582"/>
              <a:gd name="connsiteX4124" fmla="*/ 3300355 w 10430091"/>
              <a:gd name="connsiteY4124" fmla="*/ 1823360 h 5143582"/>
              <a:gd name="connsiteX4125" fmla="*/ 3275585 w 10430091"/>
              <a:gd name="connsiteY4125" fmla="*/ 1833585 h 5143582"/>
              <a:gd name="connsiteX4126" fmla="*/ 3282498 w 10430091"/>
              <a:gd name="connsiteY4126" fmla="*/ 1812991 h 5143582"/>
              <a:gd name="connsiteX4127" fmla="*/ 3256000 w 10430091"/>
              <a:gd name="connsiteY4127" fmla="*/ 1806079 h 5143582"/>
              <a:gd name="connsiteX4128" fmla="*/ 3214957 w 10430091"/>
              <a:gd name="connsiteY4128" fmla="*/ 1812991 h 5143582"/>
              <a:gd name="connsiteX4129" fmla="*/ 3170456 w 10430091"/>
              <a:gd name="connsiteY4129" fmla="*/ 1813855 h 5143582"/>
              <a:gd name="connsiteX4130" fmla="*/ 3178953 w 10430091"/>
              <a:gd name="connsiteY4130" fmla="*/ 1778717 h 5143582"/>
              <a:gd name="connsiteX4131" fmla="*/ 3195227 w 10430091"/>
              <a:gd name="connsiteY4131" fmla="*/ 1761579 h 5143582"/>
              <a:gd name="connsiteX4132" fmla="*/ 3208043 w 10430091"/>
              <a:gd name="connsiteY4132" fmla="*/ 1734217 h 5143582"/>
              <a:gd name="connsiteX4133" fmla="*/ 3255136 w 10430091"/>
              <a:gd name="connsiteY4133" fmla="*/ 1669123 h 5143582"/>
              <a:gd name="connsiteX4134" fmla="*/ 5079113 w 10430091"/>
              <a:gd name="connsiteY4134" fmla="*/ 1656515 h 5143582"/>
              <a:gd name="connsiteX4135" fmla="*/ 5077670 w 10430091"/>
              <a:gd name="connsiteY4135" fmla="*/ 1660879 h 5143582"/>
              <a:gd name="connsiteX4136" fmla="*/ 5077669 w 10430091"/>
              <a:gd name="connsiteY4136" fmla="*/ 1660932 h 5143582"/>
              <a:gd name="connsiteX4137" fmla="*/ 5088938 w 10430091"/>
              <a:gd name="connsiteY4137" fmla="*/ 1655352 h 5143582"/>
              <a:gd name="connsiteX4138" fmla="*/ 5079182 w 10430091"/>
              <a:gd name="connsiteY4138" fmla="*/ 1656306 h 5143582"/>
              <a:gd name="connsiteX4139" fmla="*/ 5079182 w 10430091"/>
              <a:gd name="connsiteY4139" fmla="*/ 1656306 h 5143582"/>
              <a:gd name="connsiteX4140" fmla="*/ 5088937 w 10430091"/>
              <a:gd name="connsiteY4140" fmla="*/ 1655352 h 5143582"/>
              <a:gd name="connsiteX4141" fmla="*/ 6640234 w 10430091"/>
              <a:gd name="connsiteY4141" fmla="*/ 1651145 h 5143582"/>
              <a:gd name="connsiteX4142" fmla="*/ 6639983 w 10430091"/>
              <a:gd name="connsiteY4142" fmla="*/ 1651266 h 5143582"/>
              <a:gd name="connsiteX4143" fmla="*/ 6647759 w 10430091"/>
              <a:gd name="connsiteY4143" fmla="*/ 1666675 h 5143582"/>
              <a:gd name="connsiteX4144" fmla="*/ 6668353 w 10430091"/>
              <a:gd name="connsiteY4144" fmla="*/ 1673156 h 5143582"/>
              <a:gd name="connsiteX4145" fmla="*/ 6675986 w 10430091"/>
              <a:gd name="connsiteY4145" fmla="*/ 1693750 h 5143582"/>
              <a:gd name="connsiteX4146" fmla="*/ 6670986 w 10430091"/>
              <a:gd name="connsiteY4146" fmla="*/ 1701467 h 5143582"/>
              <a:gd name="connsiteX4147" fmla="*/ 6671162 w 10430091"/>
              <a:gd name="connsiteY4147" fmla="*/ 1701436 h 5143582"/>
              <a:gd name="connsiteX4148" fmla="*/ 6676274 w 10430091"/>
              <a:gd name="connsiteY4148" fmla="*/ 1693461 h 5143582"/>
              <a:gd name="connsiteX4149" fmla="*/ 6668641 w 10430091"/>
              <a:gd name="connsiteY4149" fmla="*/ 1672868 h 5143582"/>
              <a:gd name="connsiteX4150" fmla="*/ 6648048 w 10430091"/>
              <a:gd name="connsiteY4150" fmla="*/ 1666387 h 5143582"/>
              <a:gd name="connsiteX4151" fmla="*/ 6638327 w 10430091"/>
              <a:gd name="connsiteY4151" fmla="*/ 1659655 h 5143582"/>
              <a:gd name="connsiteX4152" fmla="*/ 8347126 w 10430091"/>
              <a:gd name="connsiteY4152" fmla="*/ 1625636 h 5143582"/>
              <a:gd name="connsiteX4153" fmla="*/ 8346867 w 10430091"/>
              <a:gd name="connsiteY4153" fmla="*/ 1626334 h 5143582"/>
              <a:gd name="connsiteX4154" fmla="*/ 8354589 w 10430091"/>
              <a:gd name="connsiteY4154" fmla="*/ 1627936 h 5143582"/>
              <a:gd name="connsiteX4155" fmla="*/ 8360404 w 10430091"/>
              <a:gd name="connsiteY4155" fmla="*/ 1636289 h 5143582"/>
              <a:gd name="connsiteX4156" fmla="*/ 8362294 w 10430091"/>
              <a:gd name="connsiteY4156" fmla="*/ 1644917 h 5143582"/>
              <a:gd name="connsiteX4157" fmla="*/ 8363018 w 10430091"/>
              <a:gd name="connsiteY4157" fmla="*/ 1648218 h 5143582"/>
              <a:gd name="connsiteX4158" fmla="*/ 8363231 w 10430091"/>
              <a:gd name="connsiteY4158" fmla="*/ 1647809 h 5143582"/>
              <a:gd name="connsiteX4159" fmla="*/ 8354735 w 10430091"/>
              <a:gd name="connsiteY4159" fmla="*/ 1627215 h 5143582"/>
              <a:gd name="connsiteX4160" fmla="*/ 5092183 w 10430091"/>
              <a:gd name="connsiteY4160" fmla="*/ 1623805 h 5143582"/>
              <a:gd name="connsiteX4161" fmla="*/ 5098389 w 10430091"/>
              <a:gd name="connsiteY4161" fmla="*/ 1630816 h 5143582"/>
              <a:gd name="connsiteX4162" fmla="*/ 5101440 w 10430091"/>
              <a:gd name="connsiteY4162" fmla="*/ 1638997 h 5143582"/>
              <a:gd name="connsiteX4163" fmla="*/ 5098442 w 10430091"/>
              <a:gd name="connsiteY4163" fmla="*/ 1630816 h 5143582"/>
              <a:gd name="connsiteX4164" fmla="*/ 6663207 w 10430091"/>
              <a:gd name="connsiteY4164" fmla="*/ 1615260 h 5143582"/>
              <a:gd name="connsiteX4165" fmla="*/ 6663168 w 10430091"/>
              <a:gd name="connsiteY4165" fmla="*/ 1615263 h 5143582"/>
              <a:gd name="connsiteX4166" fmla="*/ 6657984 w 10430091"/>
              <a:gd name="connsiteY4166" fmla="*/ 1635857 h 5143582"/>
              <a:gd name="connsiteX4167" fmla="*/ 6652985 w 10430091"/>
              <a:gd name="connsiteY4167" fmla="*/ 1644816 h 5143582"/>
              <a:gd name="connsiteX4168" fmla="*/ 6653161 w 10430091"/>
              <a:gd name="connsiteY4168" fmla="*/ 1644731 h 5143582"/>
              <a:gd name="connsiteX4169" fmla="*/ 6658272 w 10430091"/>
              <a:gd name="connsiteY4169" fmla="*/ 1635568 h 5143582"/>
              <a:gd name="connsiteX4170" fmla="*/ 6656112 w 10430091"/>
              <a:gd name="connsiteY4170" fmla="*/ 1623328 h 5143582"/>
              <a:gd name="connsiteX4171" fmla="*/ 5794634 w 10430091"/>
              <a:gd name="connsiteY4171" fmla="*/ 1598414 h 5143582"/>
              <a:gd name="connsiteX4172" fmla="*/ 5794623 w 10430091"/>
              <a:gd name="connsiteY4172" fmla="*/ 1598669 h 5143582"/>
              <a:gd name="connsiteX4173" fmla="*/ 5797269 w 10430091"/>
              <a:gd name="connsiteY4173" fmla="*/ 1598897 h 5143582"/>
              <a:gd name="connsiteX4174" fmla="*/ 5802931 w 10430091"/>
              <a:gd name="connsiteY4174" fmla="*/ 1599386 h 5143582"/>
              <a:gd name="connsiteX4175" fmla="*/ 5813930 w 10430091"/>
              <a:gd name="connsiteY4175" fmla="*/ 1601726 h 5143582"/>
              <a:gd name="connsiteX4176" fmla="*/ 5814475 w 10430091"/>
              <a:gd name="connsiteY4176" fmla="*/ 1601425 h 5143582"/>
              <a:gd name="connsiteX4177" fmla="*/ 5804229 w 10430091"/>
              <a:gd name="connsiteY4177" fmla="*/ 1599296 h 5143582"/>
              <a:gd name="connsiteX4178" fmla="*/ 5794634 w 10430091"/>
              <a:gd name="connsiteY4178" fmla="*/ 1598414 h 5143582"/>
              <a:gd name="connsiteX4179" fmla="*/ 7031219 w 10430091"/>
              <a:gd name="connsiteY4179" fmla="*/ 1581281 h 5143582"/>
              <a:gd name="connsiteX4180" fmla="*/ 7028707 w 10430091"/>
              <a:gd name="connsiteY4180" fmla="*/ 1584102 h 5143582"/>
              <a:gd name="connsiteX4181" fmla="*/ 7028702 w 10430091"/>
              <a:gd name="connsiteY4181" fmla="*/ 1584125 h 5143582"/>
              <a:gd name="connsiteX4182" fmla="*/ 33728 w 10430091"/>
              <a:gd name="connsiteY4182" fmla="*/ 1574939 h 5143582"/>
              <a:gd name="connsiteX4183" fmla="*/ 18318 w 10430091"/>
              <a:gd name="connsiteY4183" fmla="*/ 1596829 h 5143582"/>
              <a:gd name="connsiteX4184" fmla="*/ 33728 w 10430091"/>
              <a:gd name="connsiteY4184" fmla="*/ 1574939 h 5143582"/>
              <a:gd name="connsiteX4185" fmla="*/ 2032265 w 10430091"/>
              <a:gd name="connsiteY4185" fmla="*/ 1574168 h 5143582"/>
              <a:gd name="connsiteX4186" fmla="*/ 2006261 w 10430091"/>
              <a:gd name="connsiteY4186" fmla="*/ 1591645 h 5143582"/>
              <a:gd name="connsiteX4187" fmla="*/ 2049897 w 10430091"/>
              <a:gd name="connsiteY4187" fmla="*/ 1655874 h 5143582"/>
              <a:gd name="connsiteX4188" fmla="*/ 2074235 w 10430091"/>
              <a:gd name="connsiteY4188" fmla="*/ 1707287 h 5143582"/>
              <a:gd name="connsiteX4189" fmla="*/ 2076972 w 10430091"/>
              <a:gd name="connsiteY4189" fmla="*/ 1662355 h 5143582"/>
              <a:gd name="connsiteX4190" fmla="*/ 2042264 w 10430091"/>
              <a:gd name="connsiteY4190" fmla="*/ 1580124 h 5143582"/>
              <a:gd name="connsiteX4191" fmla="*/ 2032265 w 10430091"/>
              <a:gd name="connsiteY4191" fmla="*/ 1574168 h 5143582"/>
              <a:gd name="connsiteX4192" fmla="*/ 6667287 w 10430091"/>
              <a:gd name="connsiteY4192" fmla="*/ 1572909 h 5143582"/>
              <a:gd name="connsiteX4193" fmla="*/ 6667056 w 10430091"/>
              <a:gd name="connsiteY4193" fmla="*/ 1572923 h 5143582"/>
              <a:gd name="connsiteX4194" fmla="*/ 6668353 w 10430091"/>
              <a:gd name="connsiteY4194" fmla="*/ 1597262 h 5143582"/>
              <a:gd name="connsiteX4195" fmla="*/ 6682088 w 10430091"/>
              <a:gd name="connsiteY4195" fmla="*/ 1604588 h 5143582"/>
              <a:gd name="connsiteX4196" fmla="*/ 6693737 w 10430091"/>
              <a:gd name="connsiteY4196" fmla="*/ 1609963 h 5143582"/>
              <a:gd name="connsiteX4197" fmla="*/ 6694275 w 10430091"/>
              <a:gd name="connsiteY4197" fmla="*/ 1609790 h 5143582"/>
              <a:gd name="connsiteX4198" fmla="*/ 6668641 w 10430091"/>
              <a:gd name="connsiteY4198" fmla="*/ 1596973 h 5143582"/>
              <a:gd name="connsiteX4199" fmla="*/ 6665077 w 10430091"/>
              <a:gd name="connsiteY4199" fmla="*/ 1583400 h 5143582"/>
              <a:gd name="connsiteX4200" fmla="*/ 1034658 w 10430091"/>
              <a:gd name="connsiteY4200" fmla="*/ 1569217 h 5143582"/>
              <a:gd name="connsiteX4201" fmla="*/ 1050596 w 10430091"/>
              <a:gd name="connsiteY4201" fmla="*/ 1592365 h 5143582"/>
              <a:gd name="connsiteX4202" fmla="*/ 1064278 w 10430091"/>
              <a:gd name="connsiteY4202" fmla="*/ 1637153 h 5143582"/>
              <a:gd name="connsiteX4203" fmla="*/ 1020210 w 10430091"/>
              <a:gd name="connsiteY4203" fmla="*/ 1573644 h 5143582"/>
              <a:gd name="connsiteX4204" fmla="*/ 1034658 w 10430091"/>
              <a:gd name="connsiteY4204" fmla="*/ 1569217 h 5143582"/>
              <a:gd name="connsiteX4205" fmla="*/ 5594516 w 10430091"/>
              <a:gd name="connsiteY4205" fmla="*/ 1567683 h 5143582"/>
              <a:gd name="connsiteX4206" fmla="*/ 5591040 w 10430091"/>
              <a:gd name="connsiteY4206" fmla="*/ 1568164 h 5143582"/>
              <a:gd name="connsiteX4207" fmla="*/ 5591144 w 10430091"/>
              <a:gd name="connsiteY4207" fmla="*/ 1568171 h 5143582"/>
              <a:gd name="connsiteX4208" fmla="*/ 9000339 w 10430091"/>
              <a:gd name="connsiteY4208" fmla="*/ 1566443 h 5143582"/>
              <a:gd name="connsiteX4209" fmla="*/ 9019204 w 10430091"/>
              <a:gd name="connsiteY4209" fmla="*/ 1600718 h 5143582"/>
              <a:gd name="connsiteX4210" fmla="*/ 9022661 w 10430091"/>
              <a:gd name="connsiteY4210" fmla="*/ 1662355 h 5143582"/>
              <a:gd name="connsiteX4211" fmla="*/ 9053192 w 10430091"/>
              <a:gd name="connsiteY4211" fmla="*/ 1765035 h 5143582"/>
              <a:gd name="connsiteX4212" fmla="*/ 9043831 w 10430091"/>
              <a:gd name="connsiteY4212" fmla="*/ 1770220 h 5143582"/>
              <a:gd name="connsiteX4213" fmla="*/ 9009556 w 10430091"/>
              <a:gd name="connsiteY4213" fmla="*/ 1773676 h 5143582"/>
              <a:gd name="connsiteX4214" fmla="*/ 9000915 w 10430091"/>
              <a:gd name="connsiteY4214" fmla="*/ 1820768 h 5143582"/>
              <a:gd name="connsiteX4215" fmla="*/ 9020645 w 10430091"/>
              <a:gd name="connsiteY4215" fmla="*/ 1855043 h 5143582"/>
              <a:gd name="connsiteX4216" fmla="*/ 9025829 w 10430091"/>
              <a:gd name="connsiteY4216" fmla="*/ 1880677 h 5143582"/>
              <a:gd name="connsiteX4217" fmla="*/ 9001059 w 10430091"/>
              <a:gd name="connsiteY4217" fmla="*/ 1859219 h 5143582"/>
              <a:gd name="connsiteX4218" fmla="*/ 8982194 w 10430091"/>
              <a:gd name="connsiteY4218" fmla="*/ 1878085 h 5143582"/>
              <a:gd name="connsiteX4219" fmla="*/ 8987378 w 10430091"/>
              <a:gd name="connsiteY4219" fmla="*/ 1796718 h 5143582"/>
              <a:gd name="connsiteX4220" fmla="*/ 8989970 w 10430091"/>
              <a:gd name="connsiteY4220" fmla="*/ 1685397 h 5143582"/>
              <a:gd name="connsiteX4221" fmla="*/ 8980609 w 10430091"/>
              <a:gd name="connsiteY4221" fmla="*/ 1628080 h 5143582"/>
              <a:gd name="connsiteX4222" fmla="*/ 8986658 w 10430091"/>
              <a:gd name="connsiteY4222" fmla="*/ 1596397 h 5143582"/>
              <a:gd name="connsiteX4223" fmla="*/ 9000339 w 10430091"/>
              <a:gd name="connsiteY4223" fmla="*/ 1566443 h 5143582"/>
              <a:gd name="connsiteX4224" fmla="*/ 5564735 w 10430091"/>
              <a:gd name="connsiteY4224" fmla="*/ 1562099 h 5143582"/>
              <a:gd name="connsiteX4225" fmla="*/ 5569867 w 10430091"/>
              <a:gd name="connsiteY4225" fmla="*/ 1568671 h 5143582"/>
              <a:gd name="connsiteX4226" fmla="*/ 5569974 w 10430091"/>
              <a:gd name="connsiteY4226" fmla="*/ 1566740 h 5143582"/>
              <a:gd name="connsiteX4227" fmla="*/ 5569830 w 10430091"/>
              <a:gd name="connsiteY4227" fmla="*/ 1566730 h 5143582"/>
              <a:gd name="connsiteX4228" fmla="*/ 5557565 w 10430091"/>
              <a:gd name="connsiteY4228" fmla="*/ 1556527 h 5143582"/>
              <a:gd name="connsiteX4229" fmla="*/ 5559227 w 10430091"/>
              <a:gd name="connsiteY4229" fmla="*/ 1557094 h 5143582"/>
              <a:gd name="connsiteX4230" fmla="*/ 5559173 w 10430091"/>
              <a:gd name="connsiteY4230" fmla="*/ 1557045 h 5143582"/>
              <a:gd name="connsiteX4231" fmla="*/ 4687752 w 10430091"/>
              <a:gd name="connsiteY4231" fmla="*/ 1553321 h 5143582"/>
              <a:gd name="connsiteX4232" fmla="*/ 4687612 w 10430091"/>
              <a:gd name="connsiteY4232" fmla="*/ 1553337 h 5143582"/>
              <a:gd name="connsiteX4233" fmla="*/ 4682917 w 10430091"/>
              <a:gd name="connsiteY4233" fmla="*/ 1563581 h 5143582"/>
              <a:gd name="connsiteX4234" fmla="*/ 4683005 w 10430091"/>
              <a:gd name="connsiteY4234" fmla="*/ 1563563 h 5143582"/>
              <a:gd name="connsiteX4235" fmla="*/ 4667314 w 10430091"/>
              <a:gd name="connsiteY4235" fmla="*/ 1547820 h 5143582"/>
              <a:gd name="connsiteX4236" fmla="*/ 4663940 w 10430091"/>
              <a:gd name="connsiteY4236" fmla="*/ 1552006 h 5143582"/>
              <a:gd name="connsiteX4237" fmla="*/ 4663944 w 10430091"/>
              <a:gd name="connsiteY4237" fmla="*/ 1552033 h 5143582"/>
              <a:gd name="connsiteX4238" fmla="*/ 4663960 w 10430091"/>
              <a:gd name="connsiteY4238" fmla="*/ 1552013 h 5143582"/>
              <a:gd name="connsiteX4239" fmla="*/ 5546412 w 10430091"/>
              <a:gd name="connsiteY4239" fmla="*/ 1547512 h 5143582"/>
              <a:gd name="connsiteX4240" fmla="*/ 5546355 w 10430091"/>
              <a:gd name="connsiteY4240" fmla="*/ 1551754 h 5143582"/>
              <a:gd name="connsiteX4241" fmla="*/ 5540189 w 10430091"/>
              <a:gd name="connsiteY4241" fmla="*/ 1551960 h 5143582"/>
              <a:gd name="connsiteX4242" fmla="*/ 5507585 w 10430091"/>
              <a:gd name="connsiteY4242" fmla="*/ 1552269 h 5143582"/>
              <a:gd name="connsiteX4243" fmla="*/ 5505862 w 10430091"/>
              <a:gd name="connsiteY4243" fmla="*/ 1552137 h 5143582"/>
              <a:gd name="connsiteX4244" fmla="*/ 5502594 w 10430091"/>
              <a:gd name="connsiteY4244" fmla="*/ 1552168 h 5143582"/>
              <a:gd name="connsiteX4245" fmla="*/ 5481622 w 10430091"/>
              <a:gd name="connsiteY4245" fmla="*/ 1550276 h 5143582"/>
              <a:gd name="connsiteX4246" fmla="*/ 5481611 w 10430091"/>
              <a:gd name="connsiteY4246" fmla="*/ 1550275 h 5143582"/>
              <a:gd name="connsiteX4247" fmla="*/ 5471102 w 10430091"/>
              <a:gd name="connsiteY4247" fmla="*/ 1548595 h 5143582"/>
              <a:gd name="connsiteX4248" fmla="*/ 5471471 w 10430091"/>
              <a:gd name="connsiteY4248" fmla="*/ 1548729 h 5143582"/>
              <a:gd name="connsiteX4249" fmla="*/ 5503081 w 10430091"/>
              <a:gd name="connsiteY4249" fmla="*/ 1552312 h 5143582"/>
              <a:gd name="connsiteX4250" fmla="*/ 5507585 w 10430091"/>
              <a:gd name="connsiteY4250" fmla="*/ 1552269 h 5143582"/>
              <a:gd name="connsiteX4251" fmla="*/ 5514689 w 10430091"/>
              <a:gd name="connsiteY4251" fmla="*/ 1552814 h 5143582"/>
              <a:gd name="connsiteX4252" fmla="*/ 5540189 w 10430091"/>
              <a:gd name="connsiteY4252" fmla="*/ 1551960 h 5143582"/>
              <a:gd name="connsiteX4253" fmla="*/ 5546789 w 10430091"/>
              <a:gd name="connsiteY4253" fmla="*/ 1551898 h 5143582"/>
              <a:gd name="connsiteX4254" fmla="*/ 5547091 w 10430091"/>
              <a:gd name="connsiteY4254" fmla="*/ 1552286 h 5143582"/>
              <a:gd name="connsiteX4255" fmla="*/ 127335 w 10430091"/>
              <a:gd name="connsiteY4255" fmla="*/ 1539080 h 5143582"/>
              <a:gd name="connsiteX4256" fmla="*/ 111926 w 10430091"/>
              <a:gd name="connsiteY4256" fmla="*/ 1550601 h 5143582"/>
              <a:gd name="connsiteX4257" fmla="*/ 88884 w 10430091"/>
              <a:gd name="connsiteY4257" fmla="*/ 1558378 h 5143582"/>
              <a:gd name="connsiteX4258" fmla="*/ 127335 w 10430091"/>
              <a:gd name="connsiteY4258" fmla="*/ 1539080 h 5143582"/>
              <a:gd name="connsiteX4259" fmla="*/ 4706800 w 10430091"/>
              <a:gd name="connsiteY4259" fmla="*/ 1517132 h 5143582"/>
              <a:gd name="connsiteX4260" fmla="*/ 4715407 w 10430091"/>
              <a:gd name="connsiteY4260" fmla="*/ 1520646 h 5143582"/>
              <a:gd name="connsiteX4261" fmla="*/ 4731536 w 10430091"/>
              <a:gd name="connsiteY4261" fmla="*/ 1553193 h 5143582"/>
              <a:gd name="connsiteX4262" fmla="*/ 4718377 w 10430091"/>
              <a:gd name="connsiteY4262" fmla="*/ 1560610 h 5143582"/>
              <a:gd name="connsiteX4263" fmla="*/ 4709363 w 10430091"/>
              <a:gd name="connsiteY4263" fmla="*/ 1567056 h 5143582"/>
              <a:gd name="connsiteX4264" fmla="*/ 4709935 w 10430091"/>
              <a:gd name="connsiteY4264" fmla="*/ 1571627 h 5143582"/>
              <a:gd name="connsiteX4265" fmla="*/ 4709935 w 10430091"/>
              <a:gd name="connsiteY4265" fmla="*/ 1638882 h 5143582"/>
              <a:gd name="connsiteX4266" fmla="*/ 4674363 w 10430091"/>
              <a:gd name="connsiteY4266" fmla="*/ 1646083 h 5143582"/>
              <a:gd name="connsiteX4267" fmla="*/ 4624247 w 10430091"/>
              <a:gd name="connsiteY4267" fmla="*/ 1666676 h 5143582"/>
              <a:gd name="connsiteX4268" fmla="*/ 4595589 w 10430091"/>
              <a:gd name="connsiteY4268" fmla="*/ 1643490 h 5143582"/>
              <a:gd name="connsiteX4269" fmla="*/ 4614886 w 10430091"/>
              <a:gd name="connsiteY4269" fmla="*/ 1624625 h 5143582"/>
              <a:gd name="connsiteX4270" fmla="*/ 4622519 w 10430091"/>
              <a:gd name="connsiteY4270" fmla="*/ 1600286 h 5143582"/>
              <a:gd name="connsiteX4271" fmla="*/ 4609270 w 10430091"/>
              <a:gd name="connsiteY4271" fmla="*/ 1579692 h 5143582"/>
              <a:gd name="connsiteX4272" fmla="*/ 4605814 w 10430091"/>
              <a:gd name="connsiteY4272" fmla="*/ 1557802 h 5143582"/>
              <a:gd name="connsiteX4273" fmla="*/ 4636632 w 10430091"/>
              <a:gd name="connsiteY4273" fmla="*/ 1557370 h 5143582"/>
              <a:gd name="connsiteX4274" fmla="*/ 4660250 w 10430091"/>
              <a:gd name="connsiteY4274" fmla="*/ 1545417 h 5143582"/>
              <a:gd name="connsiteX4275" fmla="*/ 4646569 w 10430091"/>
              <a:gd name="connsiteY4275" fmla="*/ 1531736 h 5143582"/>
              <a:gd name="connsiteX4276" fmla="*/ 4656794 w 10430091"/>
              <a:gd name="connsiteY4276" fmla="*/ 1522879 h 5143582"/>
              <a:gd name="connsiteX4277" fmla="*/ 4675659 w 10430091"/>
              <a:gd name="connsiteY4277" fmla="*/ 1525688 h 5143582"/>
              <a:gd name="connsiteX4278" fmla="*/ 4679259 w 10430091"/>
              <a:gd name="connsiteY4278" fmla="*/ 1526264 h 5143582"/>
              <a:gd name="connsiteX4279" fmla="*/ 4679207 w 10430091"/>
              <a:gd name="connsiteY4279" fmla="*/ 1526374 h 5143582"/>
              <a:gd name="connsiteX4280" fmla="*/ 4697531 w 10430091"/>
              <a:gd name="connsiteY4280" fmla="*/ 1519639 h 5143582"/>
              <a:gd name="connsiteX4281" fmla="*/ 4706800 w 10430091"/>
              <a:gd name="connsiteY4281" fmla="*/ 1517132 h 5143582"/>
              <a:gd name="connsiteX4282" fmla="*/ 5506806 w 10430091"/>
              <a:gd name="connsiteY4282" fmla="*/ 1514130 h 5143582"/>
              <a:gd name="connsiteX4283" fmla="*/ 5497065 w 10430091"/>
              <a:gd name="connsiteY4283" fmla="*/ 1514948 h 5143582"/>
              <a:gd name="connsiteX4284" fmla="*/ 5513953 w 10430091"/>
              <a:gd name="connsiteY4284" fmla="*/ 1516471 h 5143582"/>
              <a:gd name="connsiteX4285" fmla="*/ 5531234 w 10430091"/>
              <a:gd name="connsiteY4285" fmla="*/ 1522951 h 5143582"/>
              <a:gd name="connsiteX4286" fmla="*/ 5513953 w 10430091"/>
              <a:gd name="connsiteY4286" fmla="*/ 1516470 h 5143582"/>
              <a:gd name="connsiteX4287" fmla="*/ 5506806 w 10430091"/>
              <a:gd name="connsiteY4287" fmla="*/ 1514130 h 5143582"/>
              <a:gd name="connsiteX4288" fmla="*/ 8039491 w 10430091"/>
              <a:gd name="connsiteY4288" fmla="*/ 1504374 h 5143582"/>
              <a:gd name="connsiteX4289" fmla="*/ 8002192 w 10430091"/>
              <a:gd name="connsiteY4289" fmla="*/ 1563419 h 5143582"/>
              <a:gd name="connsiteX4290" fmla="*/ 7925145 w 10430091"/>
              <a:gd name="connsiteY4290" fmla="*/ 1636577 h 5143582"/>
              <a:gd name="connsiteX4291" fmla="*/ 7869845 w 10430091"/>
              <a:gd name="connsiteY4291" fmla="*/ 1671284 h 5143582"/>
              <a:gd name="connsiteX4292" fmla="*/ 7934074 w 10430091"/>
              <a:gd name="connsiteY4292" fmla="*/ 1651986 h 5143582"/>
              <a:gd name="connsiteX4293" fmla="*/ 8007233 w 10430091"/>
              <a:gd name="connsiteY4293" fmla="*/ 1607054 h 5143582"/>
              <a:gd name="connsiteX4294" fmla="*/ 8039491 w 10430091"/>
              <a:gd name="connsiteY4294" fmla="*/ 1504374 h 5143582"/>
              <a:gd name="connsiteX4295" fmla="*/ 5749845 w 10430091"/>
              <a:gd name="connsiteY4295" fmla="*/ 1491125 h 5143582"/>
              <a:gd name="connsiteX4296" fmla="*/ 5741602 w 10430091"/>
              <a:gd name="connsiteY4296" fmla="*/ 1494137 h 5143582"/>
              <a:gd name="connsiteX4297" fmla="*/ 5741691 w 10430091"/>
              <a:gd name="connsiteY4297" fmla="*/ 1494184 h 5143582"/>
              <a:gd name="connsiteX4298" fmla="*/ 5750005 w 10430091"/>
              <a:gd name="connsiteY4298" fmla="*/ 1491146 h 5143582"/>
              <a:gd name="connsiteX4299" fmla="*/ 5246797 w 10430091"/>
              <a:gd name="connsiteY4299" fmla="*/ 1485270 h 5143582"/>
              <a:gd name="connsiteX4300" fmla="*/ 5254877 w 10430091"/>
              <a:gd name="connsiteY4300" fmla="*/ 1494870 h 5143582"/>
              <a:gd name="connsiteX4301" fmla="*/ 5264670 w 10430091"/>
              <a:gd name="connsiteY4301" fmla="*/ 1488101 h 5143582"/>
              <a:gd name="connsiteX4302" fmla="*/ 5257901 w 10430091"/>
              <a:gd name="connsiteY4302" fmla="*/ 1519208 h 5143582"/>
              <a:gd name="connsiteX4303" fmla="*/ 5236875 w 10430091"/>
              <a:gd name="connsiteY4303" fmla="*/ 1543258 h 5143582"/>
              <a:gd name="connsiteX4304" fmla="*/ 5229243 w 10430091"/>
              <a:gd name="connsiteY4304" fmla="*/ 1530441 h 5143582"/>
              <a:gd name="connsiteX4305" fmla="*/ 5237307 w 10430091"/>
              <a:gd name="connsiteY4305" fmla="*/ 1522664 h 5143582"/>
              <a:gd name="connsiteX4306" fmla="*/ 5226217 w 10430091"/>
              <a:gd name="connsiteY4306" fmla="*/ 1496166 h 5143582"/>
              <a:gd name="connsiteX4307" fmla="*/ 5245084 w 10430091"/>
              <a:gd name="connsiteY4307" fmla="*/ 1488101 h 5143582"/>
              <a:gd name="connsiteX4308" fmla="*/ 5246797 w 10430091"/>
              <a:gd name="connsiteY4308" fmla="*/ 1485270 h 5143582"/>
              <a:gd name="connsiteX4309" fmla="*/ 5608865 w 10430091"/>
              <a:gd name="connsiteY4309" fmla="*/ 1471763 h 5143582"/>
              <a:gd name="connsiteX4310" fmla="*/ 5615913 w 10430091"/>
              <a:gd name="connsiteY4310" fmla="*/ 1476003 h 5143582"/>
              <a:gd name="connsiteX4311" fmla="*/ 5643420 w 10430091"/>
              <a:gd name="connsiteY4311" fmla="*/ 1490404 h 5143582"/>
              <a:gd name="connsiteX4312" fmla="*/ 5658109 w 10430091"/>
              <a:gd name="connsiteY4312" fmla="*/ 1499909 h 5143582"/>
              <a:gd name="connsiteX4313" fmla="*/ 5656093 w 10430091"/>
              <a:gd name="connsiteY4313" fmla="*/ 1508981 h 5143582"/>
              <a:gd name="connsiteX4314" fmla="*/ 5652637 w 10430091"/>
              <a:gd name="connsiteY4314" fmla="*/ 1520070 h 5143582"/>
              <a:gd name="connsiteX4315" fmla="*/ 5643276 w 10430091"/>
              <a:gd name="connsiteY4315" fmla="*/ 1527847 h 5143582"/>
              <a:gd name="connsiteX4316" fmla="*/ 5628731 w 10430091"/>
              <a:gd name="connsiteY4316" fmla="*/ 1541528 h 5143582"/>
              <a:gd name="connsiteX4317" fmla="*/ 5624410 w 10430091"/>
              <a:gd name="connsiteY4317" fmla="*/ 1555209 h 5143582"/>
              <a:gd name="connsiteX4318" fmla="*/ 5605544 w 10430091"/>
              <a:gd name="connsiteY4318" fmla="*/ 1561258 h 5143582"/>
              <a:gd name="connsiteX4319" fmla="*/ 5599608 w 10430091"/>
              <a:gd name="connsiteY4319" fmla="*/ 1566944 h 5143582"/>
              <a:gd name="connsiteX4320" fmla="*/ 5599713 w 10430091"/>
              <a:gd name="connsiteY4320" fmla="*/ 1566929 h 5143582"/>
              <a:gd name="connsiteX4321" fmla="*/ 5605689 w 10430091"/>
              <a:gd name="connsiteY4321" fmla="*/ 1561258 h 5143582"/>
              <a:gd name="connsiteX4322" fmla="*/ 5624554 w 10430091"/>
              <a:gd name="connsiteY4322" fmla="*/ 1555209 h 5143582"/>
              <a:gd name="connsiteX4323" fmla="*/ 5628876 w 10430091"/>
              <a:gd name="connsiteY4323" fmla="*/ 1541528 h 5143582"/>
              <a:gd name="connsiteX4324" fmla="*/ 5643421 w 10430091"/>
              <a:gd name="connsiteY4324" fmla="*/ 1527847 h 5143582"/>
              <a:gd name="connsiteX4325" fmla="*/ 5652782 w 10430091"/>
              <a:gd name="connsiteY4325" fmla="*/ 1520071 h 5143582"/>
              <a:gd name="connsiteX4326" fmla="*/ 5656238 w 10430091"/>
              <a:gd name="connsiteY4326" fmla="*/ 1508982 h 5143582"/>
              <a:gd name="connsiteX4327" fmla="*/ 5663850 w 10430091"/>
              <a:gd name="connsiteY4327" fmla="*/ 1493898 h 5143582"/>
              <a:gd name="connsiteX4328" fmla="*/ 5658398 w 10430091"/>
              <a:gd name="connsiteY4328" fmla="*/ 1499909 h 5143582"/>
              <a:gd name="connsiteX4329" fmla="*/ 5643709 w 10430091"/>
              <a:gd name="connsiteY4329" fmla="*/ 1490404 h 5143582"/>
              <a:gd name="connsiteX4330" fmla="*/ 5616202 w 10430091"/>
              <a:gd name="connsiteY4330" fmla="*/ 1476003 h 5143582"/>
              <a:gd name="connsiteX4331" fmla="*/ 5609218 w 10430091"/>
              <a:gd name="connsiteY4331" fmla="*/ 1471845 h 5143582"/>
              <a:gd name="connsiteX4332" fmla="*/ 5599209 w 10430091"/>
              <a:gd name="connsiteY4332" fmla="*/ 1469523 h 5143582"/>
              <a:gd name="connsiteX4333" fmla="*/ 5598997 w 10430091"/>
              <a:gd name="connsiteY4333" fmla="*/ 1469539 h 5143582"/>
              <a:gd name="connsiteX4334" fmla="*/ 5606873 w 10430091"/>
              <a:gd name="connsiteY4334" fmla="*/ 1471301 h 5143582"/>
              <a:gd name="connsiteX4335" fmla="*/ 5542144 w 10430091"/>
              <a:gd name="connsiteY4335" fmla="*/ 1467039 h 5143582"/>
              <a:gd name="connsiteX4336" fmla="*/ 5535720 w 10430091"/>
              <a:gd name="connsiteY4336" fmla="*/ 1467794 h 5143582"/>
              <a:gd name="connsiteX4337" fmla="*/ 5541927 w 10430091"/>
              <a:gd name="connsiteY4337" fmla="*/ 1467092 h 5143582"/>
              <a:gd name="connsiteX4338" fmla="*/ 5562341 w 10430091"/>
              <a:gd name="connsiteY4338" fmla="*/ 1469522 h 5143582"/>
              <a:gd name="connsiteX4339" fmla="*/ 5579605 w 10430091"/>
              <a:gd name="connsiteY4339" fmla="*/ 1470980 h 5143582"/>
              <a:gd name="connsiteX4340" fmla="*/ 5579779 w 10430091"/>
              <a:gd name="connsiteY4340" fmla="*/ 1470967 h 5143582"/>
              <a:gd name="connsiteX4341" fmla="*/ 5562630 w 10430091"/>
              <a:gd name="connsiteY4341" fmla="*/ 1469523 h 5143582"/>
              <a:gd name="connsiteX4342" fmla="*/ 5542144 w 10430091"/>
              <a:gd name="connsiteY4342" fmla="*/ 1467039 h 5143582"/>
              <a:gd name="connsiteX4343" fmla="*/ 5190521 w 10430091"/>
              <a:gd name="connsiteY4343" fmla="*/ 1416639 h 5143582"/>
              <a:gd name="connsiteX4344" fmla="*/ 5202167 w 10430091"/>
              <a:gd name="connsiteY4344" fmla="*/ 1416819 h 5143582"/>
              <a:gd name="connsiteX4345" fmla="*/ 5199143 w 10430091"/>
              <a:gd name="connsiteY4345" fmla="*/ 1441728 h 5143582"/>
              <a:gd name="connsiteX4346" fmla="*/ 5200007 w 10430091"/>
              <a:gd name="connsiteY4346" fmla="*/ 1461890 h 5143582"/>
              <a:gd name="connsiteX4347" fmla="*/ 5213833 w 10430091"/>
              <a:gd name="connsiteY4347" fmla="*/ 1475427 h 5143582"/>
              <a:gd name="connsiteX4348" fmla="*/ 5195399 w 10430091"/>
              <a:gd name="connsiteY4348" fmla="*/ 1485220 h 5143582"/>
              <a:gd name="connsiteX4349" fmla="*/ 5187190 w 10430091"/>
              <a:gd name="connsiteY4349" fmla="*/ 1503223 h 5143582"/>
              <a:gd name="connsiteX4350" fmla="*/ 5200439 w 10430091"/>
              <a:gd name="connsiteY4350" fmla="*/ 1504951 h 5143582"/>
              <a:gd name="connsiteX4351" fmla="*/ 5210664 w 10430091"/>
              <a:gd name="connsiteY4351" fmla="*/ 1522952 h 5143582"/>
              <a:gd name="connsiteX4352" fmla="*/ 5190070 w 10430091"/>
              <a:gd name="connsiteY4352" fmla="*/ 1523384 h 5143582"/>
              <a:gd name="connsiteX4353" fmla="*/ 5175093 w 10430091"/>
              <a:gd name="connsiteY4353" fmla="*/ 1520360 h 5143582"/>
              <a:gd name="connsiteX4354" fmla="*/ 5186614 w 10430091"/>
              <a:gd name="connsiteY4354" fmla="*/ 1535913 h 5143582"/>
              <a:gd name="connsiteX4355" fmla="*/ 5175957 w 10430091"/>
              <a:gd name="connsiteY4355" fmla="*/ 1536201 h 5143582"/>
              <a:gd name="connsiteX4356" fmla="*/ 5149603 w 10430091"/>
              <a:gd name="connsiteY4356" fmla="*/ 1533609 h 5143582"/>
              <a:gd name="connsiteX4357" fmla="*/ 5145139 w 10430091"/>
              <a:gd name="connsiteY4357" fmla="*/ 1520792 h 5143582"/>
              <a:gd name="connsiteX4358" fmla="*/ 5134050 w 10430091"/>
              <a:gd name="connsiteY4358" fmla="*/ 1495590 h 5143582"/>
              <a:gd name="connsiteX4359" fmla="*/ 5134050 w 10430091"/>
              <a:gd name="connsiteY4359" fmla="*/ 1462610 h 5143582"/>
              <a:gd name="connsiteX4360" fmla="*/ 5148595 w 10430091"/>
              <a:gd name="connsiteY4360" fmla="*/ 1441584 h 5143582"/>
              <a:gd name="connsiteX4361" fmla="*/ 5165300 w 10430091"/>
              <a:gd name="connsiteY4361" fmla="*/ 1450081 h 5143582"/>
              <a:gd name="connsiteX4362" fmla="*/ 5164004 w 10430091"/>
              <a:gd name="connsiteY4362" fmla="*/ 1437264 h 5143582"/>
              <a:gd name="connsiteX4363" fmla="*/ 5181142 w 10430091"/>
              <a:gd name="connsiteY4363" fmla="*/ 1428335 h 5143582"/>
              <a:gd name="connsiteX4364" fmla="*/ 5190521 w 10430091"/>
              <a:gd name="connsiteY4364" fmla="*/ 1416639 h 5143582"/>
              <a:gd name="connsiteX4365" fmla="*/ 5637823 w 10430091"/>
              <a:gd name="connsiteY4365" fmla="*/ 1410553 h 5143582"/>
              <a:gd name="connsiteX4366" fmla="*/ 5637877 w 10430091"/>
              <a:gd name="connsiteY4366" fmla="*/ 1410593 h 5143582"/>
              <a:gd name="connsiteX4367" fmla="*/ 5653070 w 10430091"/>
              <a:gd name="connsiteY4367" fmla="*/ 1417542 h 5143582"/>
              <a:gd name="connsiteX4368" fmla="*/ 5680720 w 10430091"/>
              <a:gd name="connsiteY4368" fmla="*/ 1419413 h 5143582"/>
              <a:gd name="connsiteX4369" fmla="*/ 5683876 w 10430091"/>
              <a:gd name="connsiteY4369" fmla="*/ 1424142 h 5143582"/>
              <a:gd name="connsiteX4370" fmla="*/ 5681165 w 10430091"/>
              <a:gd name="connsiteY4370" fmla="*/ 1413403 h 5143582"/>
              <a:gd name="connsiteX4371" fmla="*/ 5680432 w 10430091"/>
              <a:gd name="connsiteY4371" fmla="*/ 1419268 h 5143582"/>
              <a:gd name="connsiteX4372" fmla="*/ 5652781 w 10430091"/>
              <a:gd name="connsiteY4372" fmla="*/ 1417395 h 5143582"/>
              <a:gd name="connsiteX4373" fmla="*/ 5436620 w 10430091"/>
              <a:gd name="connsiteY4373" fmla="*/ 1409332 h 5143582"/>
              <a:gd name="connsiteX4374" fmla="*/ 5416890 w 10430091"/>
              <a:gd name="connsiteY4374" fmla="*/ 1447058 h 5143582"/>
              <a:gd name="connsiteX4375" fmla="*/ 5436620 w 10430091"/>
              <a:gd name="connsiteY4375" fmla="*/ 1409332 h 5143582"/>
              <a:gd name="connsiteX4376" fmla="*/ 5687748 w 10430091"/>
              <a:gd name="connsiteY4376" fmla="*/ 1407984 h 5143582"/>
              <a:gd name="connsiteX4377" fmla="*/ 5681440 w 10430091"/>
              <a:gd name="connsiteY4377" fmla="*/ 1411202 h 5143582"/>
              <a:gd name="connsiteX4378" fmla="*/ 5681432 w 10430091"/>
              <a:gd name="connsiteY4378" fmla="*/ 1411268 h 5143582"/>
              <a:gd name="connsiteX4379" fmla="*/ 5687739 w 10430091"/>
              <a:gd name="connsiteY4379" fmla="*/ 1408050 h 5143582"/>
              <a:gd name="connsiteX4380" fmla="*/ 4711662 w 10430091"/>
              <a:gd name="connsiteY4380" fmla="*/ 1386288 h 5143582"/>
              <a:gd name="connsiteX4381" fmla="*/ 4692365 w 10430091"/>
              <a:gd name="connsiteY4381" fmla="*/ 1411923 h 5143582"/>
              <a:gd name="connsiteX4382" fmla="*/ 4690945 w 10430091"/>
              <a:gd name="connsiteY4382" fmla="*/ 1407249 h 5143582"/>
              <a:gd name="connsiteX4383" fmla="*/ 4711662 w 10430091"/>
              <a:gd name="connsiteY4383" fmla="*/ 1386288 h 5143582"/>
              <a:gd name="connsiteX4384" fmla="*/ 446737 w 10430091"/>
              <a:gd name="connsiteY4384" fmla="*/ 1384129 h 5143582"/>
              <a:gd name="connsiteX4385" fmla="*/ 452946 w 10430091"/>
              <a:gd name="connsiteY4385" fmla="*/ 1388161 h 5143582"/>
              <a:gd name="connsiteX4386" fmla="*/ 458851 w 10430091"/>
              <a:gd name="connsiteY4386" fmla="*/ 1402131 h 5143582"/>
              <a:gd name="connsiteX4387" fmla="*/ 438257 w 10430091"/>
              <a:gd name="connsiteY4387" fmla="*/ 1411779 h 5143582"/>
              <a:gd name="connsiteX4388" fmla="*/ 449202 w 10430091"/>
              <a:gd name="connsiteY4388" fmla="*/ 1429055 h 5143582"/>
              <a:gd name="connsiteX4389" fmla="*/ 411327 w 10430091"/>
              <a:gd name="connsiteY4389" fmla="*/ 1456129 h 5143582"/>
              <a:gd name="connsiteX4390" fmla="*/ 395918 w 10430091"/>
              <a:gd name="connsiteY4390" fmla="*/ 1456129 h 5143582"/>
              <a:gd name="connsiteX4391" fmla="*/ 383677 w 10430091"/>
              <a:gd name="connsiteY4391" fmla="*/ 1433663 h 5143582"/>
              <a:gd name="connsiteX4392" fmla="*/ 404846 w 10430091"/>
              <a:gd name="connsiteY4392" fmla="*/ 1426031 h 5143582"/>
              <a:gd name="connsiteX4393" fmla="*/ 430481 w 10430091"/>
              <a:gd name="connsiteY4393" fmla="*/ 1396514 h 5143582"/>
              <a:gd name="connsiteX4394" fmla="*/ 446737 w 10430091"/>
              <a:gd name="connsiteY4394" fmla="*/ 1384129 h 5143582"/>
              <a:gd name="connsiteX4395" fmla="*/ 5555736 w 10430091"/>
              <a:gd name="connsiteY4395" fmla="*/ 1374875 h 5143582"/>
              <a:gd name="connsiteX4396" fmla="*/ 5557445 w 10430091"/>
              <a:gd name="connsiteY4396" fmla="*/ 1380960 h 5143582"/>
              <a:gd name="connsiteX4397" fmla="*/ 5527491 w 10430091"/>
              <a:gd name="connsiteY4397" fmla="*/ 1400689 h 5143582"/>
              <a:gd name="connsiteX4398" fmla="*/ 5539012 w 10430091"/>
              <a:gd name="connsiteY4398" fmla="*/ 1375488 h 5143582"/>
              <a:gd name="connsiteX4399" fmla="*/ 5555736 w 10430091"/>
              <a:gd name="connsiteY4399" fmla="*/ 1374875 h 5143582"/>
              <a:gd name="connsiteX4400" fmla="*/ 4804118 w 10430091"/>
              <a:gd name="connsiteY4400" fmla="*/ 1366847 h 5143582"/>
              <a:gd name="connsiteX4401" fmla="*/ 4804118 w 10430091"/>
              <a:gd name="connsiteY4401" fmla="*/ 1366848 h 5143582"/>
              <a:gd name="connsiteX4402" fmla="*/ 4799798 w 10430091"/>
              <a:gd name="connsiteY4402" fmla="*/ 1383984 h 5143582"/>
              <a:gd name="connsiteX4403" fmla="*/ 4777908 w 10430091"/>
              <a:gd name="connsiteY4403" fmla="*/ 1407890 h 5143582"/>
              <a:gd name="connsiteX4404" fmla="*/ 4776864 w 10430091"/>
              <a:gd name="connsiteY4404" fmla="*/ 1415271 h 5143582"/>
              <a:gd name="connsiteX4405" fmla="*/ 4787701 w 10430091"/>
              <a:gd name="connsiteY4405" fmla="*/ 1417251 h 5143582"/>
              <a:gd name="connsiteX4406" fmla="*/ 4841273 w 10430091"/>
              <a:gd name="connsiteY4406" fmla="*/ 1419843 h 5143582"/>
              <a:gd name="connsiteX4407" fmla="*/ 4841273 w 10430091"/>
              <a:gd name="connsiteY4407" fmla="*/ 1419844 h 5143582"/>
              <a:gd name="connsiteX4408" fmla="*/ 4818951 w 10430091"/>
              <a:gd name="connsiteY4408" fmla="*/ 1470386 h 5143582"/>
              <a:gd name="connsiteX4409" fmla="*/ 4808727 w 10430091"/>
              <a:gd name="connsiteY4409" fmla="*/ 1489252 h 5143582"/>
              <a:gd name="connsiteX4410" fmla="*/ 4834793 w 10430091"/>
              <a:gd name="connsiteY4410" fmla="*/ 1493572 h 5143582"/>
              <a:gd name="connsiteX4411" fmla="*/ 4854090 w 10430091"/>
              <a:gd name="connsiteY4411" fmla="*/ 1508117 h 5143582"/>
              <a:gd name="connsiteX4412" fmla="*/ 4873389 w 10430091"/>
              <a:gd name="connsiteY4412" fmla="*/ 1543256 h 5143582"/>
              <a:gd name="connsiteX4413" fmla="*/ 4895279 w 10430091"/>
              <a:gd name="connsiteY4413" fmla="*/ 1578396 h 5143582"/>
              <a:gd name="connsiteX4414" fmla="*/ 4904640 w 10430091"/>
              <a:gd name="connsiteY4414" fmla="*/ 1594238 h 5143582"/>
              <a:gd name="connsiteX4415" fmla="*/ 4905072 w 10430091"/>
              <a:gd name="connsiteY4415" fmla="*/ 1610079 h 5143582"/>
              <a:gd name="connsiteX4416" fmla="*/ 4919185 w 10430091"/>
              <a:gd name="connsiteY4416" fmla="*/ 1611807 h 5143582"/>
              <a:gd name="connsiteX4417" fmla="*/ 4949571 w 10430091"/>
              <a:gd name="connsiteY4417" fmla="*/ 1626784 h 5143582"/>
              <a:gd name="connsiteX4418" fmla="*/ 4926097 w 10430091"/>
              <a:gd name="connsiteY4418" fmla="*/ 1654147 h 5143582"/>
              <a:gd name="connsiteX4419" fmla="*/ 4923937 w 10430091"/>
              <a:gd name="connsiteY4419" fmla="*/ 1671284 h 5143582"/>
              <a:gd name="connsiteX4420" fmla="*/ 4936322 w 10430091"/>
              <a:gd name="connsiteY4420" fmla="*/ 1677332 h 5143582"/>
              <a:gd name="connsiteX4421" fmla="*/ 4896143 w 10430091"/>
              <a:gd name="connsiteY4421" fmla="*/ 1694038 h 5143582"/>
              <a:gd name="connsiteX4422" fmla="*/ 4863595 w 10430091"/>
              <a:gd name="connsiteY4422" fmla="*/ 1700086 h 5143582"/>
              <a:gd name="connsiteX4423" fmla="*/ 4840409 w 10430091"/>
              <a:gd name="connsiteY4423" fmla="*/ 1694470 h 5143582"/>
              <a:gd name="connsiteX4424" fmla="*/ 4817655 w 10430091"/>
              <a:gd name="connsiteY4424" fmla="*/ 1700950 h 5143582"/>
              <a:gd name="connsiteX4425" fmla="*/ 4796630 w 10430091"/>
              <a:gd name="connsiteY4425" fmla="*/ 1703975 h 5143582"/>
              <a:gd name="connsiteX4426" fmla="*/ 4783812 w 10430091"/>
              <a:gd name="connsiteY4426" fmla="*/ 1716792 h 5143582"/>
              <a:gd name="connsiteX4427" fmla="*/ 4762355 w 10430091"/>
              <a:gd name="connsiteY4427" fmla="*/ 1712471 h 5143582"/>
              <a:gd name="connsiteX4428" fmla="*/ 4741041 w 10430091"/>
              <a:gd name="connsiteY4428" fmla="*/ 1724424 h 5143582"/>
              <a:gd name="connsiteX4429" fmla="*/ 4777908 w 10430091"/>
              <a:gd name="connsiteY4429" fmla="*/ 1679061 h 5143582"/>
              <a:gd name="connsiteX4430" fmla="*/ 4810023 w 10430091"/>
              <a:gd name="connsiteY4430" fmla="*/ 1674740 h 5143582"/>
              <a:gd name="connsiteX4431" fmla="*/ 4807431 w 10430091"/>
              <a:gd name="connsiteY4431" fmla="*/ 1667540 h 5143582"/>
              <a:gd name="connsiteX4432" fmla="*/ 4777044 w 10430091"/>
              <a:gd name="connsiteY4432" fmla="*/ 1663219 h 5143582"/>
              <a:gd name="connsiteX4433" fmla="*/ 4759906 w 10430091"/>
              <a:gd name="connsiteY4433" fmla="*/ 1659331 h 5143582"/>
              <a:gd name="connsiteX4434" fmla="*/ 4748818 w 10430091"/>
              <a:gd name="connsiteY4434" fmla="*/ 1647378 h 5143582"/>
              <a:gd name="connsiteX4435" fmla="*/ 4776612 w 10430091"/>
              <a:gd name="connsiteY4435" fmla="*/ 1627648 h 5143582"/>
              <a:gd name="connsiteX4436" fmla="*/ 4759474 w 10430091"/>
              <a:gd name="connsiteY4436" fmla="*/ 1616559 h 5143582"/>
              <a:gd name="connsiteX4437" fmla="*/ 4767971 w 10430091"/>
              <a:gd name="connsiteY4437" fmla="*/ 1598558 h 5143582"/>
              <a:gd name="connsiteX4438" fmla="*/ 4776900 w 10430091"/>
              <a:gd name="connsiteY4438" fmla="*/ 1593805 h 5143582"/>
              <a:gd name="connsiteX4439" fmla="*/ 4806422 w 10430091"/>
              <a:gd name="connsiteY4439" fmla="*/ 1592509 h 5143582"/>
              <a:gd name="connsiteX4440" fmla="*/ 4809015 w 10430091"/>
              <a:gd name="connsiteY4440" fmla="*/ 1566443 h 5143582"/>
              <a:gd name="connsiteX4441" fmla="*/ 4801382 w 10430091"/>
              <a:gd name="connsiteY4441" fmla="*/ 1555785 h 5143582"/>
              <a:gd name="connsiteX4442" fmla="*/ 4796630 w 10430091"/>
              <a:gd name="connsiteY4442" fmla="*/ 1537784 h 5143582"/>
              <a:gd name="connsiteX4443" fmla="*/ 4788853 w 10430091"/>
              <a:gd name="connsiteY4443" fmla="*/ 1529287 h 5143582"/>
              <a:gd name="connsiteX4444" fmla="*/ 4747377 w 10430091"/>
              <a:gd name="connsiteY4444" fmla="*/ 1533175 h 5143582"/>
              <a:gd name="connsiteX4445" fmla="*/ 4757602 w 10430091"/>
              <a:gd name="connsiteY4445" fmla="*/ 1504085 h 5143582"/>
              <a:gd name="connsiteX4446" fmla="*/ 4755442 w 10430091"/>
              <a:gd name="connsiteY4446" fmla="*/ 1483923 h 5143582"/>
              <a:gd name="connsiteX4447" fmla="*/ 4738737 w 10430091"/>
              <a:gd name="connsiteY4447" fmla="*/ 1506677 h 5143582"/>
              <a:gd name="connsiteX4448" fmla="*/ 4726784 w 10430091"/>
              <a:gd name="connsiteY4448" fmla="*/ 1489108 h 5143582"/>
              <a:gd name="connsiteX4449" fmla="*/ 4706190 w 10430091"/>
              <a:gd name="connsiteY4449" fmla="*/ 1496308 h 5143582"/>
              <a:gd name="connsiteX4450" fmla="*/ 4730240 w 10430091"/>
              <a:gd name="connsiteY4450" fmla="*/ 1478307 h 5143582"/>
              <a:gd name="connsiteX4451" fmla="*/ 4714831 w 10430091"/>
              <a:gd name="connsiteY4451" fmla="*/ 1462898 h 5143582"/>
              <a:gd name="connsiteX4452" fmla="*/ 4725488 w 10430091"/>
              <a:gd name="connsiteY4452" fmla="*/ 1441584 h 5143582"/>
              <a:gd name="connsiteX4453" fmla="*/ 4704462 w 10430091"/>
              <a:gd name="connsiteY4453" fmla="*/ 1424446 h 5143582"/>
              <a:gd name="connsiteX4454" fmla="*/ 4722031 w 10430091"/>
              <a:gd name="connsiteY4454" fmla="*/ 1430927 h 5143582"/>
              <a:gd name="connsiteX4455" fmla="*/ 4729232 w 10430091"/>
              <a:gd name="connsiteY4455" fmla="*/ 1422862 h 5143582"/>
              <a:gd name="connsiteX4456" fmla="*/ 4742049 w 10430091"/>
              <a:gd name="connsiteY4456" fmla="*/ 1403138 h 5143582"/>
              <a:gd name="connsiteX4457" fmla="*/ 4760051 w 10430091"/>
              <a:gd name="connsiteY4457" fmla="*/ 1378800 h 5143582"/>
              <a:gd name="connsiteX4458" fmla="*/ 4791301 w 10430091"/>
              <a:gd name="connsiteY4458" fmla="*/ 1378368 h 5143582"/>
              <a:gd name="connsiteX4459" fmla="*/ 4804118 w 10430091"/>
              <a:gd name="connsiteY4459" fmla="*/ 1366847 h 5143582"/>
              <a:gd name="connsiteX4460" fmla="*/ 5541532 w 10430091"/>
              <a:gd name="connsiteY4460" fmla="*/ 1359592 h 5143582"/>
              <a:gd name="connsiteX4461" fmla="*/ 5551829 w 10430091"/>
              <a:gd name="connsiteY4461" fmla="*/ 1363103 h 5143582"/>
              <a:gd name="connsiteX4462" fmla="*/ 5533395 w 10430091"/>
              <a:gd name="connsiteY4462" fmla="*/ 1365263 h 5143582"/>
              <a:gd name="connsiteX4463" fmla="*/ 5541532 w 10430091"/>
              <a:gd name="connsiteY4463" fmla="*/ 1359592 h 5143582"/>
              <a:gd name="connsiteX4464" fmla="*/ 941076 w 10430091"/>
              <a:gd name="connsiteY4464" fmla="*/ 1332466 h 5143582"/>
              <a:gd name="connsiteX4465" fmla="*/ 927561 w 10430091"/>
              <a:gd name="connsiteY4465" fmla="*/ 1334760 h 5143582"/>
              <a:gd name="connsiteX4466" fmla="*/ 927454 w 10430091"/>
              <a:gd name="connsiteY4466" fmla="*/ 1334873 h 5143582"/>
              <a:gd name="connsiteX4467" fmla="*/ 940787 w 10430091"/>
              <a:gd name="connsiteY4467" fmla="*/ 1332609 h 5143582"/>
              <a:gd name="connsiteX4468" fmla="*/ 960445 w 10430091"/>
              <a:gd name="connsiteY4468" fmla="*/ 1343086 h 5143582"/>
              <a:gd name="connsiteX4469" fmla="*/ 1022946 w 10430091"/>
              <a:gd name="connsiteY4469" fmla="*/ 1414084 h 5143582"/>
              <a:gd name="connsiteX4470" fmla="*/ 1074358 w 10430091"/>
              <a:gd name="connsiteY4470" fmla="*/ 1474851 h 5143582"/>
              <a:gd name="connsiteX4471" fmla="*/ 1101720 w 10430091"/>
              <a:gd name="connsiteY4471" fmla="*/ 1505669 h 5143582"/>
              <a:gd name="connsiteX4472" fmla="*/ 1111867 w 10430091"/>
              <a:gd name="connsiteY4472" fmla="*/ 1525941 h 5143582"/>
              <a:gd name="connsiteX4473" fmla="*/ 1109794 w 10430091"/>
              <a:gd name="connsiteY4473" fmla="*/ 1529336 h 5143582"/>
              <a:gd name="connsiteX4474" fmla="*/ 1112276 w 10430091"/>
              <a:gd name="connsiteY4474" fmla="*/ 1525494 h 5143582"/>
              <a:gd name="connsiteX4475" fmla="*/ 1102009 w 10430091"/>
              <a:gd name="connsiteY4475" fmla="*/ 1505526 h 5143582"/>
              <a:gd name="connsiteX4476" fmla="*/ 1074646 w 10430091"/>
              <a:gd name="connsiteY4476" fmla="*/ 1474707 h 5143582"/>
              <a:gd name="connsiteX4477" fmla="*/ 1023234 w 10430091"/>
              <a:gd name="connsiteY4477" fmla="*/ 1413940 h 5143582"/>
              <a:gd name="connsiteX4478" fmla="*/ 960733 w 10430091"/>
              <a:gd name="connsiteY4478" fmla="*/ 1342943 h 5143582"/>
              <a:gd name="connsiteX4479" fmla="*/ 941076 w 10430091"/>
              <a:gd name="connsiteY4479" fmla="*/ 1332466 h 5143582"/>
              <a:gd name="connsiteX4480" fmla="*/ 29407 w 10430091"/>
              <a:gd name="connsiteY4480" fmla="*/ 1309477 h 5143582"/>
              <a:gd name="connsiteX4481" fmla="*/ 43952 w 10430091"/>
              <a:gd name="connsiteY4481" fmla="*/ 1312411 h 5143582"/>
              <a:gd name="connsiteX4482" fmla="*/ 64402 w 10430091"/>
              <a:gd name="connsiteY4482" fmla="*/ 1313707 h 5143582"/>
              <a:gd name="connsiteX4483" fmla="*/ 58642 w 10430091"/>
              <a:gd name="connsiteY4483" fmla="*/ 1333581 h 5143582"/>
              <a:gd name="connsiteX4484" fmla="*/ 18318 w 10430091"/>
              <a:gd name="connsiteY4484" fmla="*/ 1321340 h 5143582"/>
              <a:gd name="connsiteX4485" fmla="*/ 29407 w 10430091"/>
              <a:gd name="connsiteY4485" fmla="*/ 1309477 h 5143582"/>
              <a:gd name="connsiteX4486" fmla="*/ 4862731 w 10430091"/>
              <a:gd name="connsiteY4486" fmla="*/ 1286920 h 5143582"/>
              <a:gd name="connsiteX4487" fmla="*/ 4867700 w 10430091"/>
              <a:gd name="connsiteY4487" fmla="*/ 1289650 h 5143582"/>
              <a:gd name="connsiteX4488" fmla="*/ 4857979 w 10430091"/>
              <a:gd name="connsiteY4488" fmla="*/ 1319036 h 5143582"/>
              <a:gd name="connsiteX4489" fmla="*/ 4854954 w 10430091"/>
              <a:gd name="connsiteY4489" fmla="*/ 1305300 h 5143582"/>
              <a:gd name="connsiteX4490" fmla="*/ 4862731 w 10430091"/>
              <a:gd name="connsiteY4490" fmla="*/ 1286920 h 5143582"/>
              <a:gd name="connsiteX4491" fmla="*/ 2569924 w 10430091"/>
              <a:gd name="connsiteY4491" fmla="*/ 1215348 h 5143582"/>
              <a:gd name="connsiteX4492" fmla="*/ 2566037 w 10430091"/>
              <a:gd name="connsiteY4492" fmla="*/ 1247462 h 5143582"/>
              <a:gd name="connsiteX4493" fmla="*/ 2569924 w 10430091"/>
              <a:gd name="connsiteY4493" fmla="*/ 1215348 h 5143582"/>
              <a:gd name="connsiteX4494" fmla="*/ 1686297 w 10430091"/>
              <a:gd name="connsiteY4494" fmla="*/ 1194079 h 5143582"/>
              <a:gd name="connsiteX4495" fmla="*/ 1618292 w 10430091"/>
              <a:gd name="connsiteY4495" fmla="*/ 1226725 h 5143582"/>
              <a:gd name="connsiteX4496" fmla="*/ 1573936 w 10430091"/>
              <a:gd name="connsiteY4496" fmla="*/ 1210307 h 5143582"/>
              <a:gd name="connsiteX4497" fmla="*/ 1532030 w 10430091"/>
              <a:gd name="connsiteY4497" fmla="*/ 1210883 h 5143582"/>
              <a:gd name="connsiteX4498" fmla="*/ 1541245 w 10430091"/>
              <a:gd name="connsiteY4498" fmla="*/ 1237958 h 5143582"/>
              <a:gd name="connsiteX4499" fmla="*/ 1518204 w 10430091"/>
              <a:gd name="connsiteY4499" fmla="*/ 1260423 h 5143582"/>
              <a:gd name="connsiteX4500" fmla="*/ 1488537 w 10430091"/>
              <a:gd name="connsiteY4500" fmla="*/ 1270072 h 5143582"/>
              <a:gd name="connsiteX4501" fmla="*/ 1567167 w 10430091"/>
              <a:gd name="connsiteY4501" fmla="*/ 1278281 h 5143582"/>
              <a:gd name="connsiteX4502" fmla="*/ 1591649 w 10430091"/>
              <a:gd name="connsiteY4502" fmla="*/ 1256391 h 5143582"/>
              <a:gd name="connsiteX4503" fmla="*/ 1627364 w 10430091"/>
              <a:gd name="connsiteY4503" fmla="*/ 1240550 h 5143582"/>
              <a:gd name="connsiteX4504" fmla="*/ 1696922 w 10430091"/>
              <a:gd name="connsiteY4504" fmla="*/ 1197634 h 5143582"/>
              <a:gd name="connsiteX4505" fmla="*/ 1686297 w 10430091"/>
              <a:gd name="connsiteY4505" fmla="*/ 1194079 h 5143582"/>
              <a:gd name="connsiteX4506" fmla="*/ 2489727 w 10430091"/>
              <a:gd name="connsiteY4506" fmla="*/ 1185658 h 5143582"/>
              <a:gd name="connsiteX4507" fmla="*/ 2501951 w 10430091"/>
              <a:gd name="connsiteY4507" fmla="*/ 1187121 h 5143582"/>
              <a:gd name="connsiteX4508" fmla="*/ 2453130 w 10430091"/>
              <a:gd name="connsiteY4508" fmla="*/ 1219236 h 5143582"/>
              <a:gd name="connsiteX4509" fmla="*/ 2489727 w 10430091"/>
              <a:gd name="connsiteY4509" fmla="*/ 1185658 h 5143582"/>
              <a:gd name="connsiteX4510" fmla="*/ 10376950 w 10430091"/>
              <a:gd name="connsiteY4510" fmla="*/ 1166669 h 5143582"/>
              <a:gd name="connsiteX4511" fmla="*/ 10430091 w 10430091"/>
              <a:gd name="connsiteY4511" fmla="*/ 1184527 h 5143582"/>
              <a:gd name="connsiteX4512" fmla="*/ 10394952 w 10430091"/>
              <a:gd name="connsiteY4512" fmla="*/ 1189711 h 5143582"/>
              <a:gd name="connsiteX4513" fmla="*/ 10340947 w 10430091"/>
              <a:gd name="connsiteY4513" fmla="*/ 1177758 h 5143582"/>
              <a:gd name="connsiteX4514" fmla="*/ 10376950 w 10430091"/>
              <a:gd name="connsiteY4514" fmla="*/ 1166669 h 5143582"/>
              <a:gd name="connsiteX4515" fmla="*/ 5286126 w 10430091"/>
              <a:gd name="connsiteY4515" fmla="*/ 1133259 h 5143582"/>
              <a:gd name="connsiteX4516" fmla="*/ 5285593 w 10430091"/>
              <a:gd name="connsiteY4516" fmla="*/ 1133416 h 5143582"/>
              <a:gd name="connsiteX4517" fmla="*/ 5295686 w 10430091"/>
              <a:gd name="connsiteY4517" fmla="*/ 1136302 h 5143582"/>
              <a:gd name="connsiteX4518" fmla="*/ 5296093 w 10430091"/>
              <a:gd name="connsiteY4518" fmla="*/ 1136109 h 5143582"/>
              <a:gd name="connsiteX4519" fmla="*/ 2408548 w 10430091"/>
              <a:gd name="connsiteY4519" fmla="*/ 1049468 h 5143582"/>
              <a:gd name="connsiteX4520" fmla="*/ 2413384 w 10430091"/>
              <a:gd name="connsiteY4520" fmla="*/ 1056214 h 5143582"/>
              <a:gd name="connsiteX4521" fmla="*/ 2449387 w 10430091"/>
              <a:gd name="connsiteY4521" fmla="*/ 1083145 h 5143582"/>
              <a:gd name="connsiteX4522" fmla="*/ 2505840 w 10430091"/>
              <a:gd name="connsiteY4522" fmla="*/ 1116555 h 5143582"/>
              <a:gd name="connsiteX4523" fmla="*/ 2545587 w 10430091"/>
              <a:gd name="connsiteY4523" fmla="*/ 1148670 h 5143582"/>
              <a:gd name="connsiteX4524" fmla="*/ 2486830 w 10430091"/>
              <a:gd name="connsiteY4524" fmla="*/ 1147374 h 5143582"/>
              <a:gd name="connsiteX4525" fmla="*/ 2449530 w 10430091"/>
              <a:gd name="connsiteY4525" fmla="*/ 1148670 h 5143582"/>
              <a:gd name="connsiteX4526" fmla="*/ 2400710 w 10430091"/>
              <a:gd name="connsiteY4526" fmla="*/ 1175600 h 5143582"/>
              <a:gd name="connsiteX4527" fmla="*/ 2385301 w 10430091"/>
              <a:gd name="connsiteY4527" fmla="*/ 1152558 h 5143582"/>
              <a:gd name="connsiteX4528" fmla="*/ 2349297 w 10430091"/>
              <a:gd name="connsiteY4528" fmla="*/ 1153855 h 5143582"/>
              <a:gd name="connsiteX4529" fmla="*/ 2373637 w 10430091"/>
              <a:gd name="connsiteY4529" fmla="*/ 1115259 h 5143582"/>
              <a:gd name="connsiteX4530" fmla="*/ 2381269 w 10430091"/>
              <a:gd name="connsiteY4530" fmla="*/ 1075512 h 5143582"/>
              <a:gd name="connsiteX4531" fmla="*/ 2408548 w 10430091"/>
              <a:gd name="connsiteY4531" fmla="*/ 1049468 h 5143582"/>
              <a:gd name="connsiteX4532" fmla="*/ 5328455 w 10430091"/>
              <a:gd name="connsiteY4532" fmla="*/ 1034557 h 5143582"/>
              <a:gd name="connsiteX4533" fmla="*/ 5319105 w 10430091"/>
              <a:gd name="connsiteY4533" fmla="*/ 1036771 h 5143582"/>
              <a:gd name="connsiteX4534" fmla="*/ 5319104 w 10430091"/>
              <a:gd name="connsiteY4534" fmla="*/ 1036780 h 5143582"/>
              <a:gd name="connsiteX4535" fmla="*/ 5328034 w 10430091"/>
              <a:gd name="connsiteY4535" fmla="*/ 1034665 h 5143582"/>
              <a:gd name="connsiteX4536" fmla="*/ 4416150 w 10430091"/>
              <a:gd name="connsiteY4536" fmla="*/ 1017618 h 5143582"/>
              <a:gd name="connsiteX4537" fmla="*/ 4443944 w 10430091"/>
              <a:gd name="connsiteY4537" fmla="*/ 1030867 h 5143582"/>
              <a:gd name="connsiteX4538" fmla="*/ 4463674 w 10430091"/>
              <a:gd name="connsiteY4538" fmla="*/ 1029571 h 5143582"/>
              <a:gd name="connsiteX4539" fmla="*/ 4468859 w 10430091"/>
              <a:gd name="connsiteY4539" fmla="*/ 1047572 h 5143582"/>
              <a:gd name="connsiteX4540" fmla="*/ 4484700 w 10430091"/>
              <a:gd name="connsiteY4540" fmla="*/ 1061685 h 5143582"/>
              <a:gd name="connsiteX4541" fmla="*/ 4499677 w 10430091"/>
              <a:gd name="connsiteY4541" fmla="*/ 1085592 h 5143582"/>
              <a:gd name="connsiteX4542" fmla="*/ 4477355 w 10430091"/>
              <a:gd name="connsiteY4542" fmla="*/ 1107050 h 5143582"/>
              <a:gd name="connsiteX4543" fmla="*/ 4454313 w 10430091"/>
              <a:gd name="connsiteY4543" fmla="*/ 1125484 h 5143582"/>
              <a:gd name="connsiteX4544" fmla="*/ 4415286 w 10430091"/>
              <a:gd name="connsiteY4544" fmla="*/ 1140605 h 5143582"/>
              <a:gd name="connsiteX4545" fmla="*/ 4379283 w 10430091"/>
              <a:gd name="connsiteY4545" fmla="*/ 1152558 h 5143582"/>
              <a:gd name="connsiteX4546" fmla="*/ 4329167 w 10430091"/>
              <a:gd name="connsiteY4546" fmla="*/ 1164079 h 5143582"/>
              <a:gd name="connsiteX4547" fmla="*/ 4276458 w 10430091"/>
              <a:gd name="connsiteY4547" fmla="*/ 1143053 h 5143582"/>
              <a:gd name="connsiteX4548" fmla="*/ 4239591 w 10430091"/>
              <a:gd name="connsiteY4548" fmla="*/ 1144349 h 5143582"/>
              <a:gd name="connsiteX4549" fmla="*/ 4254137 w 10430091"/>
              <a:gd name="connsiteY4549" fmla="*/ 1134988 h 5143582"/>
              <a:gd name="connsiteX4550" fmla="*/ 4263929 w 10430091"/>
              <a:gd name="connsiteY4550" fmla="*/ 1121739 h 5143582"/>
              <a:gd name="connsiteX4551" fmla="*/ 4255433 w 10430091"/>
              <a:gd name="connsiteY4551" fmla="*/ 1111947 h 5143582"/>
              <a:gd name="connsiteX4552" fmla="*/ 4245208 w 10430091"/>
              <a:gd name="connsiteY4552" fmla="*/ 1101290 h 5143582"/>
              <a:gd name="connsiteX4553" fmla="*/ 4203300 w 10430091"/>
              <a:gd name="connsiteY4553" fmla="*/ 1100426 h 5143582"/>
              <a:gd name="connsiteX4554" fmla="*/ 4236279 w 10430091"/>
              <a:gd name="connsiteY4554" fmla="*/ 1091497 h 5143582"/>
              <a:gd name="connsiteX4555" fmla="*/ 4251256 w 10430091"/>
              <a:gd name="connsiteY4555" fmla="*/ 1083288 h 5143582"/>
              <a:gd name="connsiteX4556" fmla="*/ 4256873 w 10430091"/>
              <a:gd name="connsiteY4556" fmla="*/ 1069174 h 5143582"/>
              <a:gd name="connsiteX4557" fmla="*/ 4221734 w 10430091"/>
              <a:gd name="connsiteY4557" fmla="*/ 1069174 h 5143582"/>
              <a:gd name="connsiteX4558" fmla="*/ 4193940 w 10430091"/>
              <a:gd name="connsiteY4558" fmla="*/ 1062261 h 5143582"/>
              <a:gd name="connsiteX4559" fmla="*/ 4208485 w 10430091"/>
              <a:gd name="connsiteY4559" fmla="*/ 1042964 h 5143582"/>
              <a:gd name="connsiteX4560" fmla="*/ 4227351 w 10430091"/>
              <a:gd name="connsiteY4560" fmla="*/ 1035619 h 5143582"/>
              <a:gd name="connsiteX4561" fmla="*/ 4238007 w 10430091"/>
              <a:gd name="connsiteY4561" fmla="*/ 1036483 h 5143582"/>
              <a:gd name="connsiteX4562" fmla="*/ 4233687 w 10430091"/>
              <a:gd name="connsiteY4562" fmla="*/ 1020210 h 5143582"/>
              <a:gd name="connsiteX4563" fmla="*/ 4277755 w 10430091"/>
              <a:gd name="connsiteY4563" fmla="*/ 1049300 h 5143582"/>
              <a:gd name="connsiteX4564" fmla="*/ 4285531 w 10430091"/>
              <a:gd name="connsiteY4564" fmla="*/ 1072486 h 5143582"/>
              <a:gd name="connsiteX4565" fmla="*/ 4304397 w 10430091"/>
              <a:gd name="connsiteY4565" fmla="*/ 1063846 h 5143582"/>
              <a:gd name="connsiteX4566" fmla="*/ 4308285 w 10430091"/>
              <a:gd name="connsiteY4566" fmla="*/ 1050596 h 5143582"/>
              <a:gd name="connsiteX4567" fmla="*/ 4321534 w 10430091"/>
              <a:gd name="connsiteY4567" fmla="*/ 1041524 h 5143582"/>
              <a:gd name="connsiteX4568" fmla="*/ 4333055 w 10430091"/>
              <a:gd name="connsiteY4568" fmla="*/ 1047572 h 5143582"/>
              <a:gd name="connsiteX4569" fmla="*/ 4352353 w 10430091"/>
              <a:gd name="connsiteY4569" fmla="*/ 1034323 h 5143582"/>
              <a:gd name="connsiteX4570" fmla="*/ 4367330 w 10430091"/>
              <a:gd name="connsiteY4570" fmla="*/ 1039508 h 5143582"/>
              <a:gd name="connsiteX4571" fmla="*/ 4384035 w 10430091"/>
              <a:gd name="connsiteY4571" fmla="*/ 1036915 h 5143582"/>
              <a:gd name="connsiteX4572" fmla="*/ 4395557 w 10430091"/>
              <a:gd name="connsiteY4572" fmla="*/ 1036483 h 5143582"/>
              <a:gd name="connsiteX4573" fmla="*/ 4412694 w 10430091"/>
              <a:gd name="connsiteY4573" fmla="*/ 1035187 h 5143582"/>
              <a:gd name="connsiteX4574" fmla="*/ 4416150 w 10430091"/>
              <a:gd name="connsiteY4574" fmla="*/ 1017618 h 5143582"/>
              <a:gd name="connsiteX4575" fmla="*/ 1402222 w 10430091"/>
              <a:gd name="connsiteY4575" fmla="*/ 998045 h 5143582"/>
              <a:gd name="connsiteX4576" fmla="*/ 1341933 w 10430091"/>
              <a:gd name="connsiteY4576" fmla="*/ 1015603 h 5143582"/>
              <a:gd name="connsiteX4577" fmla="*/ 1265317 w 10430091"/>
              <a:gd name="connsiteY4577" fmla="*/ 1038069 h 5143582"/>
              <a:gd name="connsiteX4578" fmla="*/ 1321483 w 10430091"/>
              <a:gd name="connsiteY4578" fmla="*/ 1028852 h 5143582"/>
              <a:gd name="connsiteX4579" fmla="*/ 1357774 w 10430091"/>
              <a:gd name="connsiteY4579" fmla="*/ 1041669 h 5143582"/>
              <a:gd name="connsiteX4580" fmla="*/ 1326091 w 10430091"/>
              <a:gd name="connsiteY4580" fmla="*/ 1046278 h 5143582"/>
              <a:gd name="connsiteX4581" fmla="*/ 1324507 w 10430091"/>
              <a:gd name="connsiteY4581" fmla="*/ 1064711 h 5143582"/>
              <a:gd name="connsiteX4582" fmla="*/ 1308090 w 10430091"/>
              <a:gd name="connsiteY4582" fmla="*/ 1081560 h 5143582"/>
              <a:gd name="connsiteX4583" fmla="*/ 1320907 w 10430091"/>
              <a:gd name="connsiteY4583" fmla="*/ 1092217 h 5143582"/>
              <a:gd name="connsiteX4584" fmla="*/ 1346973 w 10430091"/>
              <a:gd name="connsiteY4584" fmla="*/ 1083577 h 5143582"/>
              <a:gd name="connsiteX4585" fmla="*/ 1381248 w 10430091"/>
              <a:gd name="connsiteY4585" fmla="*/ 1062695 h 5143582"/>
              <a:gd name="connsiteX4586" fmla="*/ 1360366 w 10430091"/>
              <a:gd name="connsiteY4586" fmla="*/ 1098410 h 5143582"/>
              <a:gd name="connsiteX4587" fmla="*/ 1397089 w 10430091"/>
              <a:gd name="connsiteY4587" fmla="*/ 1082137 h 5143582"/>
              <a:gd name="connsiteX4588" fmla="*/ 1405730 w 10430091"/>
              <a:gd name="connsiteY4588" fmla="*/ 1066871 h 5143582"/>
              <a:gd name="connsiteX4589" fmla="*/ 1425172 w 10430091"/>
              <a:gd name="connsiteY4589" fmla="*/ 1055062 h 5143582"/>
              <a:gd name="connsiteX4590" fmla="*/ 1465063 w 10430091"/>
              <a:gd name="connsiteY4590" fmla="*/ 1034180 h 5143582"/>
              <a:gd name="connsiteX4591" fmla="*/ 1449077 w 10430091"/>
              <a:gd name="connsiteY4591" fmla="*/ 1021220 h 5143582"/>
              <a:gd name="connsiteX4592" fmla="*/ 1400113 w 10430091"/>
              <a:gd name="connsiteY4592" fmla="*/ 1027844 h 5143582"/>
              <a:gd name="connsiteX4593" fmla="*/ 1413363 w 10430091"/>
              <a:gd name="connsiteY4593" fmla="*/ 1001778 h 5143582"/>
              <a:gd name="connsiteX4594" fmla="*/ 1402222 w 10430091"/>
              <a:gd name="connsiteY4594" fmla="*/ 998045 h 5143582"/>
              <a:gd name="connsiteX4595" fmla="*/ 5412532 w 10430091"/>
              <a:gd name="connsiteY4595" fmla="*/ 939433 h 5143582"/>
              <a:gd name="connsiteX4596" fmla="*/ 5398887 w 10430091"/>
              <a:gd name="connsiteY4596" fmla="*/ 940427 h 5143582"/>
              <a:gd name="connsiteX4597" fmla="*/ 5398492 w 10430091"/>
              <a:gd name="connsiteY4597" fmla="*/ 940558 h 5143582"/>
              <a:gd name="connsiteX4598" fmla="*/ 5412408 w 10430091"/>
              <a:gd name="connsiteY4598" fmla="*/ 939545 h 5143582"/>
              <a:gd name="connsiteX4599" fmla="*/ 2661085 w 10430091"/>
              <a:gd name="connsiteY4599" fmla="*/ 926459 h 5143582"/>
              <a:gd name="connsiteX4600" fmla="*/ 2698384 w 10430091"/>
              <a:gd name="connsiteY4600" fmla="*/ 935387 h 5143582"/>
              <a:gd name="connsiteX4601" fmla="*/ 2694496 w 10430091"/>
              <a:gd name="connsiteY4601" fmla="*/ 973982 h 5143582"/>
              <a:gd name="connsiteX4602" fmla="*/ 2635450 w 10430091"/>
              <a:gd name="connsiteY4602" fmla="*/ 971390 h 5143582"/>
              <a:gd name="connsiteX4603" fmla="*/ 2661085 w 10430091"/>
              <a:gd name="connsiteY4603" fmla="*/ 926459 h 5143582"/>
              <a:gd name="connsiteX4604" fmla="*/ 5421529 w 10430091"/>
              <a:gd name="connsiteY4604" fmla="*/ 911318 h 5143582"/>
              <a:gd name="connsiteX4605" fmla="*/ 5421455 w 10430091"/>
              <a:gd name="connsiteY4605" fmla="*/ 911543 h 5143582"/>
              <a:gd name="connsiteX4606" fmla="*/ 5427259 w 10430091"/>
              <a:gd name="connsiteY4606" fmla="*/ 911768 h 5143582"/>
              <a:gd name="connsiteX4607" fmla="*/ 5457501 w 10430091"/>
              <a:gd name="connsiteY4607" fmla="*/ 917241 h 5143582"/>
              <a:gd name="connsiteX4608" fmla="*/ 5470282 w 10430091"/>
              <a:gd name="connsiteY4608" fmla="*/ 921201 h 5143582"/>
              <a:gd name="connsiteX4609" fmla="*/ 5470457 w 10430091"/>
              <a:gd name="connsiteY4609" fmla="*/ 920949 h 5143582"/>
              <a:gd name="connsiteX4610" fmla="*/ 5458076 w 10430091"/>
              <a:gd name="connsiteY4610" fmla="*/ 917097 h 5143582"/>
              <a:gd name="connsiteX4611" fmla="*/ 5427834 w 10430091"/>
              <a:gd name="connsiteY4611" fmla="*/ 911624 h 5143582"/>
              <a:gd name="connsiteX4612" fmla="*/ 5421529 w 10430091"/>
              <a:gd name="connsiteY4612" fmla="*/ 911318 h 5143582"/>
              <a:gd name="connsiteX4613" fmla="*/ 5588695 w 10430091"/>
              <a:gd name="connsiteY4613" fmla="*/ 901129 h 5143582"/>
              <a:gd name="connsiteX4614" fmla="*/ 5579190 w 10430091"/>
              <a:gd name="connsiteY4614" fmla="*/ 901975 h 5143582"/>
              <a:gd name="connsiteX4615" fmla="*/ 5578700 w 10430091"/>
              <a:gd name="connsiteY4615" fmla="*/ 902090 h 5143582"/>
              <a:gd name="connsiteX4616" fmla="*/ 5587832 w 10430091"/>
              <a:gd name="connsiteY4616" fmla="*/ 901329 h 5143582"/>
              <a:gd name="connsiteX4617" fmla="*/ 5600361 w 10430091"/>
              <a:gd name="connsiteY4617" fmla="*/ 903561 h 5143582"/>
              <a:gd name="connsiteX4618" fmla="*/ 5612046 w 10430091"/>
              <a:gd name="connsiteY4618" fmla="*/ 911317 h 5143582"/>
              <a:gd name="connsiteX4619" fmla="*/ 5612543 w 10430091"/>
              <a:gd name="connsiteY4619" fmla="*/ 910952 h 5143582"/>
              <a:gd name="connsiteX4620" fmla="*/ 5609451 w 10430091"/>
              <a:gd name="connsiteY4620" fmla="*/ 908582 h 5143582"/>
              <a:gd name="connsiteX4621" fmla="*/ 5601224 w 10430091"/>
              <a:gd name="connsiteY4621" fmla="*/ 903416 h 5143582"/>
              <a:gd name="connsiteX4622" fmla="*/ 5588695 w 10430091"/>
              <a:gd name="connsiteY4622" fmla="*/ 901129 h 5143582"/>
              <a:gd name="connsiteX4623" fmla="*/ 5486123 w 10430091"/>
              <a:gd name="connsiteY4623" fmla="*/ 888557 h 5143582"/>
              <a:gd name="connsiteX4624" fmla="*/ 5485934 w 10430091"/>
              <a:gd name="connsiteY4624" fmla="*/ 888752 h 5143582"/>
              <a:gd name="connsiteX4625" fmla="*/ 5493360 w 10430091"/>
              <a:gd name="connsiteY4625" fmla="*/ 889734 h 5143582"/>
              <a:gd name="connsiteX4626" fmla="*/ 5498732 w 10430091"/>
              <a:gd name="connsiteY4626" fmla="*/ 893600 h 5143582"/>
              <a:gd name="connsiteX4627" fmla="*/ 5495808 w 10430091"/>
              <a:gd name="connsiteY4627" fmla="*/ 891464 h 5143582"/>
              <a:gd name="connsiteX4628" fmla="*/ 5496166 w 10430091"/>
              <a:gd name="connsiteY4628" fmla="*/ 890999 h 5143582"/>
              <a:gd name="connsiteX4629" fmla="*/ 5493935 w 10430091"/>
              <a:gd name="connsiteY4629" fmla="*/ 889590 h 5143582"/>
              <a:gd name="connsiteX4630" fmla="*/ 5486123 w 10430091"/>
              <a:gd name="connsiteY4630" fmla="*/ 888557 h 5143582"/>
              <a:gd name="connsiteX4631" fmla="*/ 5515825 w 10430091"/>
              <a:gd name="connsiteY4631" fmla="*/ 877205 h 5143582"/>
              <a:gd name="connsiteX4632" fmla="*/ 5515072 w 10430091"/>
              <a:gd name="connsiteY4632" fmla="*/ 877434 h 5143582"/>
              <a:gd name="connsiteX4633" fmla="*/ 5529777 w 10430091"/>
              <a:gd name="connsiteY4633" fmla="*/ 888476 h 5143582"/>
              <a:gd name="connsiteX4634" fmla="*/ 5546644 w 10430091"/>
              <a:gd name="connsiteY4634" fmla="*/ 900681 h 5143582"/>
              <a:gd name="connsiteX4635" fmla="*/ 5566104 w 10430091"/>
              <a:gd name="connsiteY4635" fmla="*/ 905073 h 5143582"/>
              <a:gd name="connsiteX4636" fmla="*/ 5572060 w 10430091"/>
              <a:gd name="connsiteY4636" fmla="*/ 903635 h 5143582"/>
              <a:gd name="connsiteX4637" fmla="*/ 5566968 w 10430091"/>
              <a:gd name="connsiteY4637" fmla="*/ 904819 h 5143582"/>
              <a:gd name="connsiteX4638" fmla="*/ 5547508 w 10430091"/>
              <a:gd name="connsiteY4638" fmla="*/ 900534 h 5143582"/>
              <a:gd name="connsiteX4639" fmla="*/ 5515825 w 10430091"/>
              <a:gd name="connsiteY4639" fmla="*/ 877205 h 5143582"/>
              <a:gd name="connsiteX4640" fmla="*/ 6321572 w 10430091"/>
              <a:gd name="connsiteY4640" fmla="*/ 869571 h 5143582"/>
              <a:gd name="connsiteX4641" fmla="*/ 6347206 w 10430091"/>
              <a:gd name="connsiteY4641" fmla="*/ 888436 h 5143582"/>
              <a:gd name="connsiteX4642" fmla="*/ 6293201 w 10430091"/>
              <a:gd name="connsiteY4642" fmla="*/ 899525 h 5143582"/>
              <a:gd name="connsiteX4643" fmla="*/ 6287630 w 10430091"/>
              <a:gd name="connsiteY4643" fmla="*/ 887311 h 5143582"/>
              <a:gd name="connsiteX4644" fmla="*/ 6287630 w 10430091"/>
              <a:gd name="connsiteY4644" fmla="*/ 887311 h 5143582"/>
              <a:gd name="connsiteX4645" fmla="*/ 6321572 w 10430091"/>
              <a:gd name="connsiteY4645" fmla="*/ 869571 h 5143582"/>
              <a:gd name="connsiteX4646" fmla="*/ 5780801 w 10430091"/>
              <a:gd name="connsiteY4646" fmla="*/ 858525 h 5143582"/>
              <a:gd name="connsiteX4647" fmla="*/ 5773318 w 10430091"/>
              <a:gd name="connsiteY4647" fmla="*/ 859060 h 5143582"/>
              <a:gd name="connsiteX4648" fmla="*/ 5772826 w 10430091"/>
              <a:gd name="connsiteY4648" fmla="*/ 859267 h 5143582"/>
              <a:gd name="connsiteX4649" fmla="*/ 5773871 w 10430091"/>
              <a:gd name="connsiteY4649" fmla="*/ 859191 h 5143582"/>
              <a:gd name="connsiteX4650" fmla="*/ 5780699 w 10430091"/>
              <a:gd name="connsiteY4650" fmla="*/ 858698 h 5143582"/>
              <a:gd name="connsiteX4651" fmla="*/ 5780775 w 10430091"/>
              <a:gd name="connsiteY4651" fmla="*/ 858569 h 5143582"/>
              <a:gd name="connsiteX4652" fmla="*/ 5681629 w 10430091"/>
              <a:gd name="connsiteY4652" fmla="*/ 840173 h 5143582"/>
              <a:gd name="connsiteX4653" fmla="*/ 5666408 w 10430091"/>
              <a:gd name="connsiteY4653" fmla="*/ 842480 h 5143582"/>
              <a:gd name="connsiteX4654" fmla="*/ 5666332 w 10430091"/>
              <a:gd name="connsiteY4654" fmla="*/ 842506 h 5143582"/>
              <a:gd name="connsiteX4655" fmla="*/ 5681583 w 10430091"/>
              <a:gd name="connsiteY4655" fmla="*/ 840196 h 5143582"/>
              <a:gd name="connsiteX4656" fmla="*/ 5693644 w 10430091"/>
              <a:gd name="connsiteY4656" fmla="*/ 834379 h 5143582"/>
              <a:gd name="connsiteX4657" fmla="*/ 5693107 w 10430091"/>
              <a:gd name="connsiteY4657" fmla="*/ 834651 h 5143582"/>
              <a:gd name="connsiteX4658" fmla="*/ 5705057 w 10430091"/>
              <a:gd name="connsiteY4658" fmla="*/ 840196 h 5143582"/>
              <a:gd name="connsiteX4659" fmla="*/ 5735300 w 10430091"/>
              <a:gd name="connsiteY4659" fmla="*/ 860790 h 5143582"/>
              <a:gd name="connsiteX4660" fmla="*/ 5735300 w 10430091"/>
              <a:gd name="connsiteY4660" fmla="*/ 876283 h 5143582"/>
              <a:gd name="connsiteX4661" fmla="*/ 5735425 w 10430091"/>
              <a:gd name="connsiteY4661" fmla="*/ 876087 h 5143582"/>
              <a:gd name="connsiteX4662" fmla="*/ 5736163 w 10430091"/>
              <a:gd name="connsiteY4662" fmla="*/ 875751 h 5143582"/>
              <a:gd name="connsiteX4663" fmla="*/ 5736163 w 10430091"/>
              <a:gd name="connsiteY4663" fmla="*/ 860643 h 5143582"/>
              <a:gd name="connsiteX4664" fmla="*/ 5705921 w 10430091"/>
              <a:gd name="connsiteY4664" fmla="*/ 840049 h 5143582"/>
              <a:gd name="connsiteX4665" fmla="*/ 5693644 w 10430091"/>
              <a:gd name="connsiteY4665" fmla="*/ 834379 h 5143582"/>
              <a:gd name="connsiteX4666" fmla="*/ 3309723 w 10430091"/>
              <a:gd name="connsiteY4666" fmla="*/ 828337 h 5143582"/>
              <a:gd name="connsiteX4667" fmla="*/ 3356798 w 10430091"/>
              <a:gd name="connsiteY4667" fmla="*/ 844659 h 5143582"/>
              <a:gd name="connsiteX4668" fmla="*/ 3379840 w 10430091"/>
              <a:gd name="connsiteY4668" fmla="*/ 866117 h 5143582"/>
              <a:gd name="connsiteX4669" fmla="*/ 3327707 w 10430091"/>
              <a:gd name="connsiteY4669" fmla="*/ 878070 h 5143582"/>
              <a:gd name="connsiteX4670" fmla="*/ 3296036 w 10430091"/>
              <a:gd name="connsiteY4670" fmla="*/ 859205 h 5143582"/>
              <a:gd name="connsiteX4671" fmla="*/ 3300356 w 10430091"/>
              <a:gd name="connsiteY4671" fmla="*/ 834435 h 5143582"/>
              <a:gd name="connsiteX4672" fmla="*/ 3309723 w 10430091"/>
              <a:gd name="connsiteY4672" fmla="*/ 828337 h 5143582"/>
              <a:gd name="connsiteX4673" fmla="*/ 10135441 w 10430091"/>
              <a:gd name="connsiteY4673" fmla="*/ 770203 h 5143582"/>
              <a:gd name="connsiteX4674" fmla="*/ 10170886 w 10430091"/>
              <a:gd name="connsiteY4674" fmla="*/ 783505 h 5143582"/>
              <a:gd name="connsiteX4675" fmla="*/ 10170886 w 10430091"/>
              <a:gd name="connsiteY4675" fmla="*/ 783506 h 5143582"/>
              <a:gd name="connsiteX4676" fmla="*/ 10167124 w 10430091"/>
              <a:gd name="connsiteY4676" fmla="*/ 794973 h 5143582"/>
              <a:gd name="connsiteX4677" fmla="*/ 10106351 w 10430091"/>
              <a:gd name="connsiteY4677" fmla="*/ 801885 h 5143582"/>
              <a:gd name="connsiteX4678" fmla="*/ 10065308 w 10430091"/>
              <a:gd name="connsiteY4678" fmla="*/ 802749 h 5143582"/>
              <a:gd name="connsiteX4679" fmla="*/ 10063143 w 10430091"/>
              <a:gd name="connsiteY4679" fmla="*/ 793067 h 5143582"/>
              <a:gd name="connsiteX4680" fmla="*/ 10063143 w 10430091"/>
              <a:gd name="connsiteY4680" fmla="*/ 793066 h 5143582"/>
              <a:gd name="connsiteX4681" fmla="*/ 10135441 w 10430091"/>
              <a:gd name="connsiteY4681" fmla="*/ 770203 h 5143582"/>
              <a:gd name="connsiteX4682" fmla="*/ 7201861 w 10430091"/>
              <a:gd name="connsiteY4682" fmla="*/ 678716 h 5143582"/>
              <a:gd name="connsiteX4683" fmla="*/ 7207533 w 10430091"/>
              <a:gd name="connsiteY4683" fmla="*/ 683795 h 5143582"/>
              <a:gd name="connsiteX4684" fmla="*/ 7185356 w 10430091"/>
              <a:gd name="connsiteY4684" fmla="*/ 693156 h 5143582"/>
              <a:gd name="connsiteX4685" fmla="*/ 7183981 w 10430091"/>
              <a:gd name="connsiteY4685" fmla="*/ 687461 h 5143582"/>
              <a:gd name="connsiteX4686" fmla="*/ 7186965 w 10430091"/>
              <a:gd name="connsiteY4686" fmla="*/ 685091 h 5143582"/>
              <a:gd name="connsiteX4687" fmla="*/ 7187146 w 10430091"/>
              <a:gd name="connsiteY4687" fmla="*/ 684182 h 5143582"/>
              <a:gd name="connsiteX4688" fmla="*/ 7188956 w 10430091"/>
              <a:gd name="connsiteY4688" fmla="*/ 683510 h 5143582"/>
              <a:gd name="connsiteX4689" fmla="*/ 7191747 w 10430091"/>
              <a:gd name="connsiteY4689" fmla="*/ 681293 h 5143582"/>
              <a:gd name="connsiteX4690" fmla="*/ 7201861 w 10430091"/>
              <a:gd name="connsiteY4690" fmla="*/ 678716 h 5143582"/>
              <a:gd name="connsiteX4691" fmla="*/ 6948168 w 10430091"/>
              <a:gd name="connsiteY4691" fmla="*/ 657297 h 5143582"/>
              <a:gd name="connsiteX4692" fmla="*/ 6972704 w 10430091"/>
              <a:gd name="connsiteY4692" fmla="*/ 661437 h 5143582"/>
              <a:gd name="connsiteX4693" fmla="*/ 6979851 w 10430091"/>
              <a:gd name="connsiteY4693" fmla="*/ 670114 h 5143582"/>
              <a:gd name="connsiteX4694" fmla="*/ 6979851 w 10430091"/>
              <a:gd name="connsiteY4694" fmla="*/ 670114 h 5143582"/>
              <a:gd name="connsiteX4695" fmla="*/ 6935351 w 10430091"/>
              <a:gd name="connsiteY4695" fmla="*/ 680339 h 5143582"/>
              <a:gd name="connsiteX4696" fmla="*/ 6930509 w 10430091"/>
              <a:gd name="connsiteY4696" fmla="*/ 676111 h 5143582"/>
              <a:gd name="connsiteX4697" fmla="*/ 6930509 w 10430091"/>
              <a:gd name="connsiteY4697" fmla="*/ 676110 h 5143582"/>
              <a:gd name="connsiteX4698" fmla="*/ 6948168 w 10430091"/>
              <a:gd name="connsiteY4698" fmla="*/ 657297 h 5143582"/>
              <a:gd name="connsiteX4699" fmla="*/ 8991698 w 10430091"/>
              <a:gd name="connsiteY4699" fmla="*/ 637424 h 5143582"/>
              <a:gd name="connsiteX4700" fmla="*/ 9033781 w 10430091"/>
              <a:gd name="connsiteY4700" fmla="*/ 666950 h 5143582"/>
              <a:gd name="connsiteX4701" fmla="*/ 9029429 w 10430091"/>
              <a:gd name="connsiteY4701" fmla="*/ 673427 h 5143582"/>
              <a:gd name="connsiteX4702" fmla="*/ 8943742 w 10430091"/>
              <a:gd name="connsiteY4702" fmla="*/ 659745 h 5143582"/>
              <a:gd name="connsiteX4703" fmla="*/ 8991698 w 10430091"/>
              <a:gd name="connsiteY4703" fmla="*/ 637424 h 5143582"/>
              <a:gd name="connsiteX4704" fmla="*/ 1816314 w 10430091"/>
              <a:gd name="connsiteY4704" fmla="*/ 636249 h 5143582"/>
              <a:gd name="connsiteX4705" fmla="*/ 1835463 w 10430091"/>
              <a:gd name="connsiteY4705" fmla="*/ 638722 h 5143582"/>
              <a:gd name="connsiteX4706" fmla="*/ 1831574 w 10430091"/>
              <a:gd name="connsiteY4706" fmla="*/ 679765 h 5143582"/>
              <a:gd name="connsiteX4707" fmla="*/ 1843095 w 10430091"/>
              <a:gd name="connsiteY4707" fmla="*/ 745291 h 5143582"/>
              <a:gd name="connsiteX4708" fmla="*/ 1854615 w 10430091"/>
              <a:gd name="connsiteY4708" fmla="*/ 786335 h 5143582"/>
              <a:gd name="connsiteX4709" fmla="*/ 1900844 w 10430091"/>
              <a:gd name="connsiteY4709" fmla="*/ 809521 h 5143582"/>
              <a:gd name="connsiteX4710" fmla="*/ 1952257 w 10430091"/>
              <a:gd name="connsiteY4710" fmla="*/ 848116 h 5143582"/>
              <a:gd name="connsiteX4711" fmla="*/ 1911213 w 10430091"/>
              <a:gd name="connsiteY4711" fmla="*/ 849412 h 5143582"/>
              <a:gd name="connsiteX4712" fmla="*/ 1883131 w 10430091"/>
              <a:gd name="connsiteY4712" fmla="*/ 868278 h 5143582"/>
              <a:gd name="connsiteX4713" fmla="*/ 1905021 w 10430091"/>
              <a:gd name="connsiteY4713" fmla="*/ 869574 h 5143582"/>
              <a:gd name="connsiteX4714" fmla="*/ 1924318 w 10430091"/>
              <a:gd name="connsiteY4714" fmla="*/ 895208 h 5143582"/>
              <a:gd name="connsiteX4715" fmla="*/ 1833160 w 10430091"/>
              <a:gd name="connsiteY4715" fmla="*/ 893912 h 5143582"/>
              <a:gd name="connsiteX4716" fmla="*/ 1795858 w 10430091"/>
              <a:gd name="connsiteY4716" fmla="*/ 881095 h 5143582"/>
              <a:gd name="connsiteX4717" fmla="*/ 1773970 w 10430091"/>
              <a:gd name="connsiteY4717" fmla="*/ 879799 h 5143582"/>
              <a:gd name="connsiteX4718" fmla="*/ 1731630 w 10430091"/>
              <a:gd name="connsiteY4718" fmla="*/ 897800 h 5143582"/>
              <a:gd name="connsiteX4719" fmla="*/ 1644358 w 10430091"/>
              <a:gd name="connsiteY4719" fmla="*/ 917098 h 5143582"/>
              <a:gd name="connsiteX4720" fmla="*/ 1581425 w 10430091"/>
              <a:gd name="connsiteY4720" fmla="*/ 888871 h 5143582"/>
              <a:gd name="connsiteX4721" fmla="*/ 1514603 w 10430091"/>
              <a:gd name="connsiteY4721" fmla="*/ 874758 h 5143582"/>
              <a:gd name="connsiteX4722" fmla="*/ 1474856 w 10430091"/>
              <a:gd name="connsiteY4722" fmla="*/ 847828 h 5143582"/>
              <a:gd name="connsiteX4723" fmla="*/ 1559679 w 10430091"/>
              <a:gd name="connsiteY4723" fmla="*/ 828530 h 5143582"/>
              <a:gd name="connsiteX4724" fmla="*/ 1634133 w 10430091"/>
              <a:gd name="connsiteY4724" fmla="*/ 823346 h 5143582"/>
              <a:gd name="connsiteX4725" fmla="*/ 1535197 w 10430091"/>
              <a:gd name="connsiteY4725" fmla="*/ 809233 h 5143582"/>
              <a:gd name="connsiteX4726" fmla="*/ 1450374 w 10430091"/>
              <a:gd name="connsiteY4726" fmla="*/ 791231 h 5143582"/>
              <a:gd name="connsiteX4727" fmla="*/ 1526124 w 10430091"/>
              <a:gd name="connsiteY4727" fmla="*/ 761709 h 5143582"/>
              <a:gd name="connsiteX4728" fmla="*/ 1458005 w 10430091"/>
              <a:gd name="connsiteY4728" fmla="*/ 770638 h 5143582"/>
              <a:gd name="connsiteX4729" fmla="*/ 1446485 w 10430091"/>
              <a:gd name="connsiteY4729" fmla="*/ 756524 h 5143582"/>
              <a:gd name="connsiteX4730" fmla="*/ 1432372 w 10430091"/>
              <a:gd name="connsiteY4730" fmla="*/ 732186 h 5143582"/>
              <a:gd name="connsiteX4731" fmla="*/ 1441301 w 10430091"/>
              <a:gd name="connsiteY4731" fmla="*/ 711592 h 5143582"/>
              <a:gd name="connsiteX4732" fmla="*/ 1494009 w 10430091"/>
              <a:gd name="connsiteY4732" fmla="*/ 680774 h 5143582"/>
              <a:gd name="connsiteX4733" fmla="*/ 1567167 w 10430091"/>
              <a:gd name="connsiteY4733" fmla="*/ 664069 h 5143582"/>
              <a:gd name="connsiteX4734" fmla="*/ 1561983 w 10430091"/>
              <a:gd name="connsiteY4734" fmla="*/ 697480 h 5143582"/>
              <a:gd name="connsiteX4735" fmla="*/ 1583873 w 10430091"/>
              <a:gd name="connsiteY4735" fmla="*/ 706408 h 5143582"/>
              <a:gd name="connsiteX4736" fmla="*/ 1603171 w 10430091"/>
              <a:gd name="connsiteY4736" fmla="*/ 679478 h 5143582"/>
              <a:gd name="connsiteX4737" fmla="*/ 1649399 w 10430091"/>
              <a:gd name="connsiteY4737" fmla="*/ 701368 h 5143582"/>
              <a:gd name="connsiteX4738" fmla="*/ 1658327 w 10430091"/>
              <a:gd name="connsiteY4738" fmla="*/ 709144 h 5143582"/>
              <a:gd name="connsiteX4739" fmla="*/ 1691739 w 10430091"/>
              <a:gd name="connsiteY4739" fmla="*/ 706552 h 5143582"/>
              <a:gd name="connsiteX4740" fmla="*/ 1669849 w 10430091"/>
              <a:gd name="connsiteY4740" fmla="*/ 682214 h 5143582"/>
              <a:gd name="connsiteX4741" fmla="*/ 1723852 w 10430091"/>
              <a:gd name="connsiteY4741" fmla="*/ 702808 h 5143582"/>
              <a:gd name="connsiteX4742" fmla="*/ 1745742 w 10430091"/>
              <a:gd name="connsiteY4742" fmla="*/ 752924 h 5143582"/>
              <a:gd name="connsiteX4743" fmla="*/ 1763745 w 10430091"/>
              <a:gd name="connsiteY4743" fmla="*/ 737515 h 5143582"/>
              <a:gd name="connsiteX4744" fmla="*/ 1744447 w 10430091"/>
              <a:gd name="connsiteY4744" fmla="*/ 666948 h 5143582"/>
              <a:gd name="connsiteX4745" fmla="*/ 1775266 w 10430091"/>
              <a:gd name="connsiteY4745" fmla="*/ 666948 h 5143582"/>
              <a:gd name="connsiteX4746" fmla="*/ 1815013 w 10430091"/>
              <a:gd name="connsiteY4746" fmla="*/ 682357 h 5143582"/>
              <a:gd name="connsiteX4747" fmla="*/ 1779009 w 10430091"/>
              <a:gd name="connsiteY4747" fmla="*/ 651540 h 5143582"/>
              <a:gd name="connsiteX4748" fmla="*/ 1816314 w 10430091"/>
              <a:gd name="connsiteY4748" fmla="*/ 636249 h 5143582"/>
              <a:gd name="connsiteX4749" fmla="*/ 2543595 w 10430091"/>
              <a:gd name="connsiteY4749" fmla="*/ 633983 h 5143582"/>
              <a:gd name="connsiteX4750" fmla="*/ 2591815 w 10430091"/>
              <a:gd name="connsiteY4750" fmla="*/ 642610 h 5143582"/>
              <a:gd name="connsiteX4751" fmla="*/ 2664973 w 10430091"/>
              <a:gd name="connsiteY4751" fmla="*/ 678614 h 5143582"/>
              <a:gd name="connsiteX4752" fmla="*/ 2595703 w 10430091"/>
              <a:gd name="connsiteY4752" fmla="*/ 690135 h 5143582"/>
              <a:gd name="connsiteX4753" fmla="*/ 2552068 w 10430091"/>
              <a:gd name="connsiteY4753" fmla="*/ 676022 h 5143582"/>
              <a:gd name="connsiteX4754" fmla="*/ 2534066 w 10430091"/>
              <a:gd name="connsiteY4754" fmla="*/ 640018 h 5143582"/>
              <a:gd name="connsiteX4755" fmla="*/ 2543595 w 10430091"/>
              <a:gd name="connsiteY4755" fmla="*/ 633983 h 5143582"/>
              <a:gd name="connsiteX4756" fmla="*/ 2402211 w 10430091"/>
              <a:gd name="connsiteY4756" fmla="*/ 633556 h 5143582"/>
              <a:gd name="connsiteX4757" fmla="*/ 2414103 w 10430091"/>
              <a:gd name="connsiteY4757" fmla="*/ 638866 h 5143582"/>
              <a:gd name="connsiteX4758" fmla="*/ 2384582 w 10430091"/>
              <a:gd name="connsiteY4758" fmla="*/ 664500 h 5143582"/>
              <a:gd name="connsiteX4759" fmla="*/ 2369172 w 10430091"/>
              <a:gd name="connsiteY4759" fmla="*/ 705543 h 5143582"/>
              <a:gd name="connsiteX4760" fmla="*/ 2375653 w 10430091"/>
              <a:gd name="connsiteY4760" fmla="*/ 742843 h 5143582"/>
              <a:gd name="connsiteX4761" fmla="*/ 2424472 w 10430091"/>
              <a:gd name="connsiteY4761" fmla="*/ 762141 h 5143582"/>
              <a:gd name="connsiteX4762" fmla="*/ 2393654 w 10430091"/>
              <a:gd name="connsiteY4762" fmla="*/ 740251 h 5143582"/>
              <a:gd name="connsiteX4763" fmla="*/ 2409064 w 10430091"/>
              <a:gd name="connsiteY4763" fmla="*/ 713321 h 5143582"/>
              <a:gd name="connsiteX4764" fmla="*/ 2400135 w 10430091"/>
              <a:gd name="connsiteY4764" fmla="*/ 670980 h 5143582"/>
              <a:gd name="connsiteX4765" fmla="*/ 2461772 w 10430091"/>
              <a:gd name="connsiteY4765" fmla="*/ 646642 h 5143582"/>
              <a:gd name="connsiteX4766" fmla="*/ 2518225 w 10430091"/>
              <a:gd name="connsiteY4766" fmla="*/ 646642 h 5143582"/>
              <a:gd name="connsiteX4767" fmla="*/ 2538818 w 10430091"/>
              <a:gd name="connsiteY4767" fmla="*/ 681350 h 5143582"/>
              <a:gd name="connsiteX4768" fmla="*/ 2537522 w 10430091"/>
              <a:gd name="connsiteY4768" fmla="*/ 730169 h 5143582"/>
              <a:gd name="connsiteX4769" fmla="*/ 2585046 w 10430091"/>
              <a:gd name="connsiteY4769" fmla="*/ 714761 h 5143582"/>
              <a:gd name="connsiteX4770" fmla="*/ 2603048 w 10430091"/>
              <a:gd name="connsiteY4770" fmla="*/ 721242 h 5143582"/>
              <a:gd name="connsiteX4771" fmla="*/ 2635162 w 10430091"/>
              <a:gd name="connsiteY4771" fmla="*/ 696902 h 5143582"/>
              <a:gd name="connsiteX4772" fmla="*/ 2696799 w 10430091"/>
              <a:gd name="connsiteY4772" fmla="*/ 721242 h 5143582"/>
              <a:gd name="connsiteX4773" fmla="*/ 2732802 w 10430091"/>
              <a:gd name="connsiteY4773" fmla="*/ 741835 h 5143582"/>
              <a:gd name="connsiteX4774" fmla="*/ 2766214 w 10430091"/>
              <a:gd name="connsiteY4774" fmla="*/ 768765 h 5143582"/>
              <a:gd name="connsiteX4775" fmla="*/ 2809850 w 10430091"/>
              <a:gd name="connsiteY4775" fmla="*/ 767469 h 5143582"/>
              <a:gd name="connsiteX4776" fmla="*/ 2785512 w 10430091"/>
              <a:gd name="connsiteY4776" fmla="*/ 790511 h 5143582"/>
              <a:gd name="connsiteX4777" fmla="*/ 2795737 w 10430091"/>
              <a:gd name="connsiteY4777" fmla="*/ 799440 h 5143582"/>
              <a:gd name="connsiteX4778" fmla="*/ 2833035 w 10430091"/>
              <a:gd name="connsiteY4778" fmla="*/ 791807 h 5143582"/>
              <a:gd name="connsiteX4779" fmla="*/ 2853631 w 10430091"/>
              <a:gd name="connsiteY4779" fmla="*/ 805921 h 5143582"/>
              <a:gd name="connsiteX4780" fmla="*/ 2898561 w 10430091"/>
              <a:gd name="connsiteY4780" fmla="*/ 820034 h 5143582"/>
              <a:gd name="connsiteX4781" fmla="*/ 2893377 w 10430091"/>
              <a:gd name="connsiteY4781" fmla="*/ 843076 h 5143582"/>
              <a:gd name="connsiteX4782" fmla="*/ 2913971 w 10430091"/>
              <a:gd name="connsiteY4782" fmla="*/ 832851 h 5143582"/>
              <a:gd name="connsiteX4783" fmla="*/ 2929380 w 10430091"/>
              <a:gd name="connsiteY4783" fmla="*/ 857189 h 5143582"/>
              <a:gd name="connsiteX4784" fmla="*/ 2912674 w 10430091"/>
              <a:gd name="connsiteY4784" fmla="*/ 870006 h 5143582"/>
              <a:gd name="connsiteX4785" fmla="*/ 2946084 w 10430091"/>
              <a:gd name="connsiteY4785" fmla="*/ 886711 h 5143582"/>
              <a:gd name="connsiteX4786" fmla="*/ 2906338 w 10430091"/>
              <a:gd name="connsiteY4786" fmla="*/ 895640 h 5143582"/>
              <a:gd name="connsiteX4787" fmla="*/ 2944933 w 10430091"/>
              <a:gd name="connsiteY4787" fmla="*/ 927755 h 5143582"/>
              <a:gd name="connsiteX4788" fmla="*/ 2996345 w 10430091"/>
              <a:gd name="connsiteY4788" fmla="*/ 945756 h 5143582"/>
              <a:gd name="connsiteX4789" fmla="*/ 3047758 w 10430091"/>
              <a:gd name="connsiteY4789" fmla="*/ 972686 h 5143582"/>
              <a:gd name="connsiteX4790" fmla="*/ 3072096 w 10430091"/>
              <a:gd name="connsiteY4790" fmla="*/ 994576 h 5143582"/>
              <a:gd name="connsiteX4791" fmla="*/ 3105507 w 10430091"/>
              <a:gd name="connsiteY4791" fmla="*/ 1015170 h 5143582"/>
              <a:gd name="connsiteX4792" fmla="*/ 3068207 w 10430091"/>
              <a:gd name="connsiteY4792" fmla="*/ 1052326 h 5143582"/>
              <a:gd name="connsiteX4793" fmla="*/ 3038685 w 10430091"/>
              <a:gd name="connsiteY4793" fmla="*/ 1069031 h 5143582"/>
              <a:gd name="connsiteX4794" fmla="*/ 3007867 w 10430091"/>
              <a:gd name="connsiteY4794" fmla="*/ 1076664 h 5143582"/>
              <a:gd name="connsiteX4795" fmla="*/ 2965527 w 10430091"/>
              <a:gd name="connsiteY4795" fmla="*/ 1035621 h 5143582"/>
              <a:gd name="connsiteX4796" fmla="*/ 2923907 w 10430091"/>
              <a:gd name="connsiteY4796" fmla="*/ 1021939 h 5143582"/>
              <a:gd name="connsiteX4797" fmla="*/ 2916131 w 10430091"/>
              <a:gd name="connsiteY4797" fmla="*/ 1054054 h 5143582"/>
              <a:gd name="connsiteX4798" fmla="*/ 2963655 w 10430091"/>
              <a:gd name="connsiteY4798" fmla="*/ 1097690 h 5143582"/>
              <a:gd name="connsiteX4799" fmla="*/ 2993177 w 10430091"/>
              <a:gd name="connsiteY4799" fmla="*/ 1137437 h 5143582"/>
              <a:gd name="connsiteX4800" fmla="*/ 3008586 w 10430091"/>
              <a:gd name="connsiteY4800" fmla="*/ 1170848 h 5143582"/>
              <a:gd name="connsiteX4801" fmla="*/ 2930244 w 10430091"/>
              <a:gd name="connsiteY4801" fmla="*/ 1165664 h 5143582"/>
              <a:gd name="connsiteX4802" fmla="*/ 2886608 w 10430091"/>
              <a:gd name="connsiteY4802" fmla="*/ 1157887 h 5143582"/>
              <a:gd name="connsiteX4803" fmla="*/ 2962359 w 10430091"/>
              <a:gd name="connsiteY4803" fmla="*/ 1234933 h 5143582"/>
              <a:gd name="connsiteX4804" fmla="*/ 2872495 w 10430091"/>
              <a:gd name="connsiteY4804" fmla="*/ 1200226 h 5143582"/>
              <a:gd name="connsiteX4805" fmla="*/ 2803225 w 10430091"/>
              <a:gd name="connsiteY4805" fmla="*/ 1178337 h 5143582"/>
              <a:gd name="connsiteX4806" fmla="*/ 2786519 w 10430091"/>
              <a:gd name="connsiteY4806" fmla="*/ 1141038 h 5143582"/>
              <a:gd name="connsiteX4807" fmla="*/ 2753109 w 10430091"/>
              <a:gd name="connsiteY4807" fmla="*/ 1111515 h 5143582"/>
              <a:gd name="connsiteX4808" fmla="*/ 2709474 w 10430091"/>
              <a:gd name="connsiteY4808" fmla="*/ 1114107 h 5143582"/>
              <a:gd name="connsiteX4809" fmla="*/ 2681246 w 10430091"/>
              <a:gd name="connsiteY4809" fmla="*/ 1119292 h 5143582"/>
              <a:gd name="connsiteX4810" fmla="*/ 2617017 w 10430091"/>
              <a:gd name="connsiteY4810" fmla="*/ 1116699 h 5143582"/>
              <a:gd name="connsiteX4811" fmla="*/ 2633722 w 10430091"/>
              <a:gd name="connsiteY4811" fmla="*/ 1080696 h 5143582"/>
              <a:gd name="connsiteX4812" fmla="*/ 2672173 w 10430091"/>
              <a:gd name="connsiteY4812" fmla="*/ 1073064 h 5143582"/>
              <a:gd name="connsiteX4813" fmla="*/ 2740291 w 10430091"/>
              <a:gd name="connsiteY4813" fmla="*/ 1058951 h 5143582"/>
              <a:gd name="connsiteX4814" fmla="*/ 2747925 w 10430091"/>
              <a:gd name="connsiteY4814" fmla="*/ 1010131 h 5143582"/>
              <a:gd name="connsiteX4815" fmla="*/ 2821083 w 10430091"/>
              <a:gd name="connsiteY4815" fmla="*/ 1037061 h 5143582"/>
              <a:gd name="connsiteX4816" fmla="*/ 2863422 w 10430091"/>
              <a:gd name="connsiteY4816" fmla="*/ 1016466 h 5143582"/>
              <a:gd name="connsiteX4817" fmla="*/ 2818490 w 10430091"/>
              <a:gd name="connsiteY4817" fmla="*/ 994576 h 5143582"/>
              <a:gd name="connsiteX4818" fmla="*/ 2770966 w 10430091"/>
              <a:gd name="connsiteY4818" fmla="*/ 998466 h 5143582"/>
              <a:gd name="connsiteX4819" fmla="*/ 2770966 w 10430091"/>
              <a:gd name="connsiteY4819" fmla="*/ 948348 h 5143582"/>
              <a:gd name="connsiteX4820" fmla="*/ 2727331 w 10430091"/>
              <a:gd name="connsiteY4820" fmla="*/ 920122 h 5143582"/>
              <a:gd name="connsiteX4821" fmla="*/ 2700401 w 10430091"/>
              <a:gd name="connsiteY4821" fmla="*/ 891896 h 5143582"/>
              <a:gd name="connsiteX4822" fmla="*/ 2655468 w 10430091"/>
              <a:gd name="connsiteY4822" fmla="*/ 904713 h 5143582"/>
              <a:gd name="connsiteX4823" fmla="*/ 2683694 w 10430091"/>
              <a:gd name="connsiteY4823" fmla="*/ 880375 h 5143582"/>
              <a:gd name="connsiteX4824" fmla="*/ 2640059 w 10430091"/>
              <a:gd name="connsiteY4824" fmla="*/ 850852 h 5143582"/>
              <a:gd name="connsiteX4825" fmla="*/ 2624650 w 10430091"/>
              <a:gd name="connsiteY4825" fmla="*/ 836739 h 5143582"/>
              <a:gd name="connsiteX4826" fmla="*/ 2589943 w 10430091"/>
              <a:gd name="connsiteY4826" fmla="*/ 814849 h 5143582"/>
              <a:gd name="connsiteX4827" fmla="*/ 2583462 w 10430091"/>
              <a:gd name="connsiteY4827" fmla="*/ 828962 h 5143582"/>
              <a:gd name="connsiteX4828" fmla="*/ 2587350 w 10430091"/>
              <a:gd name="connsiteY4828" fmla="*/ 846964 h 5143582"/>
              <a:gd name="connsiteX4829" fmla="*/ 2521825 w 10430091"/>
              <a:gd name="connsiteY4829" fmla="*/ 838035 h 5143582"/>
              <a:gd name="connsiteX4830" fmla="*/ 2492302 w 10430091"/>
              <a:gd name="connsiteY4830" fmla="*/ 850852 h 5143582"/>
              <a:gd name="connsiteX4831" fmla="*/ 2428073 w 10430091"/>
              <a:gd name="connsiteY4831" fmla="*/ 839331 h 5143582"/>
              <a:gd name="connsiteX4832" fmla="*/ 2370324 w 10430091"/>
              <a:gd name="connsiteY4832" fmla="*/ 830259 h 5143582"/>
              <a:gd name="connsiteX4833" fmla="*/ 2340802 w 10430091"/>
              <a:gd name="connsiteY4833" fmla="*/ 823778 h 5143582"/>
              <a:gd name="connsiteX4834" fmla="*/ 2284349 w 10430091"/>
              <a:gd name="connsiteY4834" fmla="*/ 795552 h 5143582"/>
              <a:gd name="connsiteX4835" fmla="*/ 2327985 w 10430091"/>
              <a:gd name="connsiteY4835" fmla="*/ 791663 h 5143582"/>
              <a:gd name="connsiteX4836" fmla="*/ 2334464 w 10430091"/>
              <a:gd name="connsiteY4836" fmla="*/ 778846 h 5143582"/>
              <a:gd name="connsiteX4837" fmla="*/ 2272827 w 10430091"/>
              <a:gd name="connsiteY4837" fmla="*/ 767325 h 5143582"/>
              <a:gd name="connsiteX4838" fmla="*/ 2299758 w 10430091"/>
              <a:gd name="connsiteY4838" fmla="*/ 667092 h 5143582"/>
              <a:gd name="connsiteX4839" fmla="*/ 2402211 w 10430091"/>
              <a:gd name="connsiteY4839" fmla="*/ 633556 h 5143582"/>
              <a:gd name="connsiteX4840" fmla="*/ 2175476 w 10430091"/>
              <a:gd name="connsiteY4840" fmla="*/ 615104 h 5143582"/>
              <a:gd name="connsiteX4841" fmla="*/ 2223000 w 10430091"/>
              <a:gd name="connsiteY4841" fmla="*/ 625329 h 5143582"/>
              <a:gd name="connsiteX4842" fmla="*/ 2253241 w 10430091"/>
              <a:gd name="connsiteY4842" fmla="*/ 638146 h 5143582"/>
              <a:gd name="connsiteX4843" fmla="*/ 2211478 w 10430091"/>
              <a:gd name="connsiteY4843" fmla="*/ 695319 h 5143582"/>
              <a:gd name="connsiteX4844" fmla="*/ 2166546 w 10430091"/>
              <a:gd name="connsiteY4844" fmla="*/ 691431 h 5143582"/>
              <a:gd name="connsiteX4845" fmla="*/ 2164674 w 10430091"/>
              <a:gd name="connsiteY4845" fmla="*/ 701079 h 5143582"/>
              <a:gd name="connsiteX4846" fmla="*/ 2160211 w 10430091"/>
              <a:gd name="connsiteY4846" fmla="*/ 719657 h 5143582"/>
              <a:gd name="connsiteX4847" fmla="*/ 2139041 w 10430091"/>
              <a:gd name="connsiteY4847" fmla="*/ 735067 h 5143582"/>
              <a:gd name="connsiteX4848" fmla="*/ 2146097 w 10430091"/>
              <a:gd name="connsiteY4848" fmla="*/ 747884 h 5143582"/>
              <a:gd name="connsiteX4849" fmla="*/ 2183396 w 10430091"/>
              <a:gd name="connsiteY4849" fmla="*/ 773518 h 5143582"/>
              <a:gd name="connsiteX4850" fmla="*/ 2182100 w 10430091"/>
              <a:gd name="connsiteY4850" fmla="*/ 799152 h 5143582"/>
              <a:gd name="connsiteX4851" fmla="*/ 2207734 w 10430091"/>
              <a:gd name="connsiteY4851" fmla="*/ 814561 h 5143582"/>
              <a:gd name="connsiteX4852" fmla="*/ 2225735 w 10430091"/>
              <a:gd name="connsiteY4852" fmla="*/ 833139 h 5143582"/>
              <a:gd name="connsiteX4853" fmla="*/ 2209030 w 10430091"/>
              <a:gd name="connsiteY4853" fmla="*/ 838899 h 5143582"/>
              <a:gd name="connsiteX4854" fmla="*/ 2207734 w 10430091"/>
              <a:gd name="connsiteY4854" fmla="*/ 863957 h 5143582"/>
              <a:gd name="connsiteX4855" fmla="*/ 2229624 w 10430091"/>
              <a:gd name="connsiteY4855" fmla="*/ 858197 h 5143582"/>
              <a:gd name="connsiteX4856" fmla="*/ 2258571 w 10430091"/>
              <a:gd name="connsiteY4856" fmla="*/ 869718 h 5143582"/>
              <a:gd name="connsiteX4857" fmla="*/ 2251514 w 10430091"/>
              <a:gd name="connsiteY4857" fmla="*/ 881239 h 5143582"/>
              <a:gd name="connsiteX4858" fmla="*/ 2247626 w 10430091"/>
              <a:gd name="connsiteY4858" fmla="*/ 893480 h 5143582"/>
              <a:gd name="connsiteX4859" fmla="*/ 2257275 w 10430091"/>
              <a:gd name="connsiteY4859" fmla="*/ 928187 h 5143582"/>
              <a:gd name="connsiteX4860" fmla="*/ 2270092 w 10430091"/>
              <a:gd name="connsiteY4860" fmla="*/ 905145 h 5143582"/>
              <a:gd name="connsiteX4861" fmla="*/ 2281036 w 10430091"/>
              <a:gd name="connsiteY4861" fmla="*/ 884551 h 5143582"/>
              <a:gd name="connsiteX4862" fmla="*/ 2307967 w 10430091"/>
              <a:gd name="connsiteY4862" fmla="*/ 891032 h 5143582"/>
              <a:gd name="connsiteX4863" fmla="*/ 2327265 w 10430091"/>
              <a:gd name="connsiteY4863" fmla="*/ 910905 h 5143582"/>
              <a:gd name="connsiteX4864" fmla="*/ 2327841 w 10430091"/>
              <a:gd name="connsiteY4864" fmla="*/ 930203 h 5143582"/>
              <a:gd name="connsiteX4865" fmla="*/ 2315599 w 10430091"/>
              <a:gd name="connsiteY4865" fmla="*/ 943020 h 5143582"/>
              <a:gd name="connsiteX4866" fmla="*/ 2334897 w 10430091"/>
              <a:gd name="connsiteY4866" fmla="*/ 973262 h 5143582"/>
              <a:gd name="connsiteX4867" fmla="*/ 2350883 w 10430091"/>
              <a:gd name="connsiteY4867" fmla="*/ 986080 h 5143582"/>
              <a:gd name="connsiteX4868" fmla="*/ 2371475 w 10430091"/>
              <a:gd name="connsiteY4868" fmla="*/ 971966 h 5143582"/>
              <a:gd name="connsiteX4869" fmla="*/ 2360530 w 10430091"/>
              <a:gd name="connsiteY4869" fmla="*/ 953965 h 5143582"/>
              <a:gd name="connsiteX4870" fmla="*/ 2364420 w 10430091"/>
              <a:gd name="connsiteY4870" fmla="*/ 931499 h 5143582"/>
              <a:gd name="connsiteX4871" fmla="*/ 2377236 w 10430091"/>
              <a:gd name="connsiteY4871" fmla="*/ 949500 h 5143582"/>
              <a:gd name="connsiteX4872" fmla="*/ 2391350 w 10430091"/>
              <a:gd name="connsiteY4872" fmla="*/ 920554 h 5143582"/>
              <a:gd name="connsiteX4873" fmla="*/ 2409927 w 10430091"/>
              <a:gd name="connsiteY4873" fmla="*/ 907737 h 5143582"/>
              <a:gd name="connsiteX4874" fmla="*/ 2415112 w 10430091"/>
              <a:gd name="connsiteY4874" fmla="*/ 894920 h 5143582"/>
              <a:gd name="connsiteX4875" fmla="*/ 2406183 w 10430091"/>
              <a:gd name="connsiteY4875" fmla="*/ 880807 h 5143582"/>
              <a:gd name="connsiteX4876" fmla="*/ 2403591 w 10430091"/>
              <a:gd name="connsiteY4876" fmla="*/ 853156 h 5143582"/>
              <a:gd name="connsiteX4877" fmla="*/ 2449242 w 10430091"/>
              <a:gd name="connsiteY4877" fmla="*/ 857045 h 5143582"/>
              <a:gd name="connsiteX4878" fmla="*/ 2481934 w 10430091"/>
              <a:gd name="connsiteY4878" fmla="*/ 866118 h 5143582"/>
              <a:gd name="connsiteX4879" fmla="*/ 2503823 w 10430091"/>
              <a:gd name="connsiteY4879" fmla="*/ 881527 h 5143582"/>
              <a:gd name="connsiteX4880" fmla="*/ 2513472 w 10430091"/>
              <a:gd name="connsiteY4880" fmla="*/ 894344 h 5143582"/>
              <a:gd name="connsiteX4881" fmla="*/ 2521105 w 10430091"/>
              <a:gd name="connsiteY4881" fmla="*/ 911625 h 5143582"/>
              <a:gd name="connsiteX4882" fmla="*/ 2492159 w 10430091"/>
              <a:gd name="connsiteY4882" fmla="*/ 921850 h 5143582"/>
              <a:gd name="connsiteX4883" fmla="*/ 2491582 w 10430091"/>
              <a:gd name="connsiteY4883" fmla="*/ 934091 h 5143582"/>
              <a:gd name="connsiteX4884" fmla="*/ 2501230 w 10430091"/>
              <a:gd name="connsiteY4884" fmla="*/ 954685 h 5143582"/>
              <a:gd name="connsiteX4885" fmla="*/ 2515344 w 10430091"/>
              <a:gd name="connsiteY4885" fmla="*/ 986225 h 5143582"/>
              <a:gd name="connsiteX4886" fmla="*/ 2498639 w 10430091"/>
              <a:gd name="connsiteY4886" fmla="*/ 997168 h 5143582"/>
              <a:gd name="connsiteX4887" fmla="*/ 2472285 w 10430091"/>
              <a:gd name="connsiteY4887" fmla="*/ 1017043 h 5143582"/>
              <a:gd name="connsiteX4888" fmla="*/ 2447227 w 10430091"/>
              <a:gd name="connsiteY4888" fmla="*/ 1016466 h 5143582"/>
              <a:gd name="connsiteX4889" fmla="*/ 2427353 w 10430091"/>
              <a:gd name="connsiteY4889" fmla="*/ 999185 h 5143582"/>
              <a:gd name="connsiteX4890" fmla="*/ 2422169 w 10430091"/>
              <a:gd name="connsiteY4890" fmla="*/ 1006818 h 5143582"/>
              <a:gd name="connsiteX4891" fmla="*/ 2438154 w 10430091"/>
              <a:gd name="connsiteY4891" fmla="*/ 1027412 h 5143582"/>
              <a:gd name="connsiteX4892" fmla="*/ 2407335 w 10430091"/>
              <a:gd name="connsiteY4892" fmla="*/ 1030580 h 5143582"/>
              <a:gd name="connsiteX4893" fmla="*/ 2388758 w 10430091"/>
              <a:gd name="connsiteY4893" fmla="*/ 1017043 h 5143582"/>
              <a:gd name="connsiteX4894" fmla="*/ 2366291 w 10430091"/>
              <a:gd name="connsiteY4894" fmla="*/ 1026692 h 5143582"/>
              <a:gd name="connsiteX4895" fmla="*/ 2382997 w 10430091"/>
              <a:gd name="connsiteY4895" fmla="*/ 1043397 h 5143582"/>
              <a:gd name="connsiteX4896" fmla="*/ 2339362 w 10430091"/>
              <a:gd name="connsiteY4896" fmla="*/ 1074792 h 5143582"/>
              <a:gd name="connsiteX4897" fmla="*/ 2281612 w 10430091"/>
              <a:gd name="connsiteY4897" fmla="*/ 1046566 h 5143582"/>
              <a:gd name="connsiteX4898" fmla="*/ 2279741 w 10430091"/>
              <a:gd name="connsiteY4898" fmla="*/ 1062551 h 5143582"/>
              <a:gd name="connsiteX4899" fmla="*/ 2329856 w 10430091"/>
              <a:gd name="connsiteY4899" fmla="*/ 1079256 h 5143582"/>
              <a:gd name="connsiteX4900" fmla="*/ 2352323 w 10430091"/>
              <a:gd name="connsiteY4900" fmla="*/ 1093369 h 5143582"/>
              <a:gd name="connsiteX4901" fmla="*/ 2311279 w 10430091"/>
              <a:gd name="connsiteY4901" fmla="*/ 1135709 h 5143582"/>
              <a:gd name="connsiteX4902" fmla="*/ 2268219 w 10430091"/>
              <a:gd name="connsiteY4902" fmla="*/ 1128652 h 5143582"/>
              <a:gd name="connsiteX4903" fmla="*/ 2261162 w 10430091"/>
              <a:gd name="connsiteY4903" fmla="*/ 1153711 h 5143582"/>
              <a:gd name="connsiteX4904" fmla="*/ 2226455 w 10430091"/>
              <a:gd name="connsiteY4904" fmla="*/ 1148526 h 5143582"/>
              <a:gd name="connsiteX4905" fmla="*/ 2160930 w 10430091"/>
              <a:gd name="connsiteY4905" fmla="*/ 1137005 h 5143582"/>
              <a:gd name="connsiteX4906" fmla="*/ 2206582 w 10430091"/>
              <a:gd name="connsiteY4906" fmla="*/ 1156879 h 5143582"/>
              <a:gd name="connsiteX4907" fmla="*/ 2248345 w 10430091"/>
              <a:gd name="connsiteY4907" fmla="*/ 1173008 h 5143582"/>
              <a:gd name="connsiteX4908" fmla="*/ 2214934 w 10430091"/>
              <a:gd name="connsiteY4908" fmla="*/ 1192882 h 5143582"/>
              <a:gd name="connsiteX4909" fmla="*/ 2201397 w 10430091"/>
              <a:gd name="connsiteY4909" fmla="*/ 1201235 h 5143582"/>
              <a:gd name="connsiteX4910" fmla="*/ 2194342 w 10430091"/>
              <a:gd name="connsiteY4910" fmla="*/ 1210163 h 5143582"/>
              <a:gd name="connsiteX4911" fmla="*/ 2182100 w 10430091"/>
              <a:gd name="connsiteY4911" fmla="*/ 1222980 h 5143582"/>
              <a:gd name="connsiteX4912" fmla="*/ 2170579 w 10430091"/>
              <a:gd name="connsiteY4912" fmla="*/ 1245446 h 5143582"/>
              <a:gd name="connsiteX4913" fmla="*/ 2149985 w 10430091"/>
              <a:gd name="connsiteY4913" fmla="*/ 1262152 h 5143582"/>
              <a:gd name="connsiteX4914" fmla="*/ 2130111 w 10430091"/>
              <a:gd name="connsiteY4914" fmla="*/ 1310252 h 5143582"/>
              <a:gd name="connsiteX4915" fmla="*/ 2131407 w 10430091"/>
              <a:gd name="connsiteY4915" fmla="*/ 1364833 h 5143582"/>
              <a:gd name="connsiteX4916" fmla="*/ 2163523 w 10430091"/>
              <a:gd name="connsiteY4916" fmla="*/ 1372465 h 5143582"/>
              <a:gd name="connsiteX4917" fmla="*/ 2184693 w 10430091"/>
              <a:gd name="connsiteY4917" fmla="*/ 1397523 h 5143582"/>
              <a:gd name="connsiteX4918" fmla="*/ 2197509 w 10430091"/>
              <a:gd name="connsiteY4918" fmla="*/ 1434096 h 5143582"/>
              <a:gd name="connsiteX4919" fmla="*/ 2193621 w 10430091"/>
              <a:gd name="connsiteY4919" fmla="*/ 1448209 h 5143582"/>
              <a:gd name="connsiteX4920" fmla="*/ 2236681 w 10430091"/>
              <a:gd name="connsiteY4920" fmla="*/ 1435392 h 5143582"/>
              <a:gd name="connsiteX4921" fmla="*/ 2275131 w 10430091"/>
              <a:gd name="connsiteY4921" fmla="*/ 1450801 h 5143582"/>
              <a:gd name="connsiteX4922" fmla="*/ 2306671 w 10430091"/>
              <a:gd name="connsiteY4922" fmla="*/ 1458578 h 5143582"/>
              <a:gd name="connsiteX4923" fmla="*/ 2333025 w 10430091"/>
              <a:gd name="connsiteY4923" fmla="*/ 1474707 h 5143582"/>
              <a:gd name="connsiteX4924" fmla="*/ 2363843 w 10430091"/>
              <a:gd name="connsiteY4924" fmla="*/ 1495877 h 5143582"/>
              <a:gd name="connsiteX4925" fmla="*/ 2403591 w 10430091"/>
              <a:gd name="connsiteY4925" fmla="*/ 1515175 h 5143582"/>
              <a:gd name="connsiteX4926" fmla="*/ 2433834 w 10430091"/>
              <a:gd name="connsiteY4926" fmla="*/ 1520935 h 5143582"/>
              <a:gd name="connsiteX4927" fmla="*/ 2477469 w 10430091"/>
              <a:gd name="connsiteY4927" fmla="*/ 1523527 h 5143582"/>
              <a:gd name="connsiteX4928" fmla="*/ 2493456 w 10430091"/>
              <a:gd name="connsiteY4928" fmla="*/ 1541529 h 5143582"/>
              <a:gd name="connsiteX4929" fmla="*/ 2490286 w 10430091"/>
              <a:gd name="connsiteY4929" fmla="*/ 1564571 h 5143582"/>
              <a:gd name="connsiteX4930" fmla="*/ 2492159 w 10430091"/>
              <a:gd name="connsiteY4930" fmla="*/ 1608926 h 5143582"/>
              <a:gd name="connsiteX4931" fmla="*/ 2512032 w 10430091"/>
              <a:gd name="connsiteY4931" fmla="*/ 1634561 h 5143582"/>
              <a:gd name="connsiteX4932" fmla="*/ 2532626 w 10430091"/>
              <a:gd name="connsiteY4932" fmla="*/ 1654434 h 5143582"/>
              <a:gd name="connsiteX4933" fmla="*/ 2542851 w 10430091"/>
              <a:gd name="connsiteY4933" fmla="*/ 1674308 h 5143582"/>
              <a:gd name="connsiteX4934" fmla="*/ 2567189 w 10430091"/>
              <a:gd name="connsiteY4934" fmla="*/ 1683237 h 5143582"/>
              <a:gd name="connsiteX4935" fmla="*/ 2583174 w 10430091"/>
              <a:gd name="connsiteY4935" fmla="*/ 1665235 h 5143582"/>
              <a:gd name="connsiteX4936" fmla="*/ 2595992 w 10430091"/>
              <a:gd name="connsiteY4936" fmla="*/ 1666531 h 5143582"/>
              <a:gd name="connsiteX4937" fmla="*/ 2591528 w 10430091"/>
              <a:gd name="connsiteY4937" fmla="*/ 1651698 h 5143582"/>
              <a:gd name="connsiteX4938" fmla="*/ 2598007 w 10430091"/>
              <a:gd name="connsiteY4938" fmla="*/ 1627216 h 5143582"/>
              <a:gd name="connsiteX4939" fmla="*/ 2589656 w 10430091"/>
              <a:gd name="connsiteY4939" fmla="*/ 1592509 h 5143582"/>
              <a:gd name="connsiteX4940" fmla="*/ 2581878 w 10430091"/>
              <a:gd name="connsiteY4940" fmla="*/ 1563563 h 5143582"/>
              <a:gd name="connsiteX4941" fmla="*/ 2574245 w 10430091"/>
              <a:gd name="connsiteY4941" fmla="*/ 1535336 h 5143582"/>
              <a:gd name="connsiteX4942" fmla="*/ 2614713 w 10430091"/>
              <a:gd name="connsiteY4942" fmla="*/ 1520503 h 5143582"/>
              <a:gd name="connsiteX4943" fmla="*/ 2655756 w 10430091"/>
              <a:gd name="connsiteY4943" fmla="*/ 1480036 h 5143582"/>
              <a:gd name="connsiteX4944" fmla="*/ 2649275 w 10430091"/>
              <a:gd name="connsiteY4944" fmla="*/ 1416388 h 5143582"/>
              <a:gd name="connsiteX4945" fmla="*/ 2605640 w 10430091"/>
              <a:gd name="connsiteY4945" fmla="*/ 1381682 h 5143582"/>
              <a:gd name="connsiteX4946" fmla="*/ 2615289 w 10430091"/>
              <a:gd name="connsiteY4946" fmla="*/ 1354031 h 5143582"/>
              <a:gd name="connsiteX4947" fmla="*/ 2623642 w 10430091"/>
              <a:gd name="connsiteY4947" fmla="*/ 1334158 h 5143582"/>
              <a:gd name="connsiteX4948" fmla="*/ 2635162 w 10430091"/>
              <a:gd name="connsiteY4948" fmla="*/ 1320044 h 5143582"/>
              <a:gd name="connsiteX4949" fmla="*/ 2623642 w 10430091"/>
              <a:gd name="connsiteY4949" fmla="*/ 1293690 h 5143582"/>
              <a:gd name="connsiteX4950" fmla="*/ 2614713 w 10430091"/>
              <a:gd name="connsiteY4950" fmla="*/ 1277561 h 5143582"/>
              <a:gd name="connsiteX4951" fmla="*/ 2623642 w 10430091"/>
              <a:gd name="connsiteY4951" fmla="*/ 1264024 h 5143582"/>
              <a:gd name="connsiteX4952" fmla="*/ 2630698 w 10430091"/>
              <a:gd name="connsiteY4952" fmla="*/ 1249911 h 5143582"/>
              <a:gd name="connsiteX4953" fmla="*/ 2612120 w 10430091"/>
              <a:gd name="connsiteY4953" fmla="*/ 1230037 h 5143582"/>
              <a:gd name="connsiteX4954" fmla="*/ 2624362 w 10430091"/>
              <a:gd name="connsiteY4954" fmla="*/ 1208867 h 5143582"/>
              <a:gd name="connsiteX4955" fmla="*/ 2662957 w 10430091"/>
              <a:gd name="connsiteY4955" fmla="*/ 1208867 h 5143582"/>
              <a:gd name="connsiteX4956" fmla="*/ 2685999 w 10430091"/>
              <a:gd name="connsiteY4956" fmla="*/ 1216644 h 5143582"/>
              <a:gd name="connsiteX4957" fmla="*/ 2712353 w 10430091"/>
              <a:gd name="connsiteY4957" fmla="*/ 1221108 h 5143582"/>
              <a:gd name="connsiteX4958" fmla="*/ 2741299 w 10430091"/>
              <a:gd name="connsiteY4958" fmla="*/ 1211459 h 5143582"/>
              <a:gd name="connsiteX4959" fmla="*/ 2761893 w 10430091"/>
              <a:gd name="connsiteY4959" fmla="*/ 1221684 h 5143582"/>
              <a:gd name="connsiteX4960" fmla="*/ 2774135 w 10430091"/>
              <a:gd name="connsiteY4960" fmla="*/ 1233205 h 5143582"/>
              <a:gd name="connsiteX4961" fmla="*/ 2788248 w 10430091"/>
              <a:gd name="connsiteY4961" fmla="*/ 1243430 h 5143582"/>
              <a:gd name="connsiteX4962" fmla="*/ 2801785 w 10430091"/>
              <a:gd name="connsiteY4962" fmla="*/ 1260135 h 5143582"/>
              <a:gd name="connsiteX4963" fmla="*/ 2836492 w 10430091"/>
              <a:gd name="connsiteY4963" fmla="*/ 1272376 h 5143582"/>
              <a:gd name="connsiteX4964" fmla="*/ 2852477 w 10430091"/>
              <a:gd name="connsiteY4964" fmla="*/ 1278857 h 5143582"/>
              <a:gd name="connsiteX4965" fmla="*/ 2867887 w 10430091"/>
              <a:gd name="connsiteY4965" fmla="*/ 1280153 h 5143582"/>
              <a:gd name="connsiteX4966" fmla="*/ 2858237 w 10430091"/>
              <a:gd name="connsiteY4966" fmla="*/ 1304492 h 5143582"/>
              <a:gd name="connsiteX4967" fmla="*/ 2861405 w 10430091"/>
              <a:gd name="connsiteY4967" fmla="*/ 1337182 h 5143582"/>
              <a:gd name="connsiteX4968" fmla="*/ 2872927 w 10430091"/>
              <a:gd name="connsiteY4968" fmla="*/ 1357055 h 5143582"/>
              <a:gd name="connsiteX4969" fmla="*/ 2888337 w 10430091"/>
              <a:gd name="connsiteY4969" fmla="*/ 1367280 h 5143582"/>
              <a:gd name="connsiteX4970" fmla="*/ 2905042 w 10430091"/>
              <a:gd name="connsiteY4970" fmla="*/ 1381393 h 5143582"/>
              <a:gd name="connsiteX4971" fmla="*/ 2920451 w 10430091"/>
              <a:gd name="connsiteY4971" fmla="*/ 1394210 h 5143582"/>
              <a:gd name="connsiteX4972" fmla="*/ 2949397 w 10430091"/>
              <a:gd name="connsiteY4972" fmla="*/ 1377505 h 5143582"/>
              <a:gd name="connsiteX4973" fmla="*/ 2966679 w 10430091"/>
              <a:gd name="connsiteY4973" fmla="*/ 1374913 h 5143582"/>
              <a:gd name="connsiteX4974" fmla="*/ 2976904 w 10430091"/>
              <a:gd name="connsiteY4974" fmla="*/ 1363968 h 5143582"/>
              <a:gd name="connsiteX4975" fmla="*/ 2982664 w 10430091"/>
              <a:gd name="connsiteY4975" fmla="*/ 1347839 h 5143582"/>
              <a:gd name="connsiteX4976" fmla="*/ 2986553 w 10430091"/>
              <a:gd name="connsiteY4976" fmla="*/ 1330557 h 5143582"/>
              <a:gd name="connsiteX4977" fmla="*/ 3000090 w 10430091"/>
              <a:gd name="connsiteY4977" fmla="*/ 1310684 h 5143582"/>
              <a:gd name="connsiteX4978" fmla="*/ 3012907 w 10430091"/>
              <a:gd name="connsiteY4978" fmla="*/ 1301035 h 5143582"/>
              <a:gd name="connsiteX4979" fmla="*/ 3027740 w 10430091"/>
              <a:gd name="connsiteY4979" fmla="*/ 1327389 h 5143582"/>
              <a:gd name="connsiteX4980" fmla="*/ 3047615 w 10430091"/>
              <a:gd name="connsiteY4980" fmla="*/ 1359504 h 5143582"/>
              <a:gd name="connsiteX4981" fmla="*/ 3058559 w 10430091"/>
              <a:gd name="connsiteY4981" fmla="*/ 1381393 h 5143582"/>
              <a:gd name="connsiteX4982" fmla="*/ 3069504 w 10430091"/>
              <a:gd name="connsiteY4982" fmla="*/ 1398099 h 5143582"/>
              <a:gd name="connsiteX4983" fmla="*/ 3088081 w 10430091"/>
              <a:gd name="connsiteY4983" fmla="*/ 1419269 h 5143582"/>
              <a:gd name="connsiteX4984" fmla="*/ 3091970 w 10430091"/>
              <a:gd name="connsiteY4984" fmla="*/ 1434672 h 5143582"/>
              <a:gd name="connsiteX4985" fmla="*/ 3103491 w 10430091"/>
              <a:gd name="connsiteY4985" fmla="*/ 1447489 h 5143582"/>
              <a:gd name="connsiteX4986" fmla="*/ 3080449 w 10430091"/>
              <a:gd name="connsiteY4986" fmla="*/ 1460306 h 5143582"/>
              <a:gd name="connsiteX4987" fmla="*/ 3077280 w 10430091"/>
              <a:gd name="connsiteY4987" fmla="*/ 1468083 h 5143582"/>
              <a:gd name="connsiteX4988" fmla="*/ 3126100 w 10430091"/>
              <a:gd name="connsiteY4988" fmla="*/ 1505382 h 5143582"/>
              <a:gd name="connsiteX4989" fmla="*/ 3146695 w 10430091"/>
              <a:gd name="connsiteY4989" fmla="*/ 1519495 h 5143582"/>
              <a:gd name="connsiteX4990" fmla="*/ 3163975 w 10430091"/>
              <a:gd name="connsiteY4990" fmla="*/ 1522663 h 5143582"/>
              <a:gd name="connsiteX4991" fmla="*/ 3196667 w 10430091"/>
              <a:gd name="connsiteY4991" fmla="*/ 1535480 h 5143582"/>
              <a:gd name="connsiteX4992" fmla="*/ 3217836 w 10430091"/>
              <a:gd name="connsiteY4992" fmla="*/ 1549017 h 5143582"/>
              <a:gd name="connsiteX4993" fmla="*/ 3185721 w 10430091"/>
              <a:gd name="connsiteY4993" fmla="*/ 1561258 h 5143582"/>
              <a:gd name="connsiteX4994" fmla="*/ 3159367 w 10430091"/>
              <a:gd name="connsiteY4994" fmla="*/ 1570907 h 5143582"/>
              <a:gd name="connsiteX4995" fmla="*/ 3142662 w 10430091"/>
              <a:gd name="connsiteY4995" fmla="*/ 1577964 h 5143582"/>
              <a:gd name="connsiteX4996" fmla="*/ 3149718 w 10430091"/>
              <a:gd name="connsiteY4996" fmla="*/ 1589485 h 5143582"/>
              <a:gd name="connsiteX4997" fmla="*/ 3177368 w 10430091"/>
              <a:gd name="connsiteY4997" fmla="*/ 1577244 h 5143582"/>
              <a:gd name="connsiteX4998" fmla="*/ 3222301 w 10430091"/>
              <a:gd name="connsiteY4998" fmla="*/ 1566299 h 5143582"/>
              <a:gd name="connsiteX4999" fmla="*/ 3224172 w 10430091"/>
              <a:gd name="connsiteY4999" fmla="*/ 1589485 h 5143582"/>
              <a:gd name="connsiteX5000" fmla="*/ 3254991 w 10430091"/>
              <a:gd name="connsiteY5000" fmla="*/ 1585596 h 5143582"/>
              <a:gd name="connsiteX5001" fmla="*/ 3270401 w 10430091"/>
              <a:gd name="connsiteY5001" fmla="*/ 1608062 h 5143582"/>
              <a:gd name="connsiteX5002" fmla="*/ 3253119 w 10430091"/>
              <a:gd name="connsiteY5002" fmla="*/ 1625344 h 5143582"/>
              <a:gd name="connsiteX5003" fmla="*/ 3261473 w 10430091"/>
              <a:gd name="connsiteY5003" fmla="*/ 1633697 h 5143582"/>
              <a:gd name="connsiteX5004" fmla="*/ 3264065 w 10430091"/>
              <a:gd name="connsiteY5004" fmla="*/ 1645938 h 5143582"/>
              <a:gd name="connsiteX5005" fmla="*/ 3223597 w 10430091"/>
              <a:gd name="connsiteY5005" fmla="*/ 1670276 h 5143582"/>
              <a:gd name="connsiteX5006" fmla="*/ 3183850 w 10430091"/>
              <a:gd name="connsiteY5006" fmla="*/ 1681796 h 5143582"/>
              <a:gd name="connsiteX5007" fmla="*/ 3131861 w 10430091"/>
              <a:gd name="connsiteY5007" fmla="*/ 1713911 h 5143582"/>
              <a:gd name="connsiteX5008" fmla="*/ 2950837 w 10430091"/>
              <a:gd name="connsiteY5008" fmla="*/ 1722840 h 5143582"/>
              <a:gd name="connsiteX5009" fmla="*/ 2929668 w 10430091"/>
              <a:gd name="connsiteY5009" fmla="*/ 1748474 h 5143582"/>
              <a:gd name="connsiteX5010" fmla="*/ 2899425 w 10430091"/>
              <a:gd name="connsiteY5010" fmla="*/ 1757403 h 5143582"/>
              <a:gd name="connsiteX5011" fmla="*/ 2858958 w 10430091"/>
              <a:gd name="connsiteY5011" fmla="*/ 1795278 h 5143582"/>
              <a:gd name="connsiteX5012" fmla="*/ 2853197 w 10430091"/>
              <a:gd name="connsiteY5012" fmla="*/ 1808815 h 5143582"/>
              <a:gd name="connsiteX5013" fmla="*/ 2826843 w 10430091"/>
              <a:gd name="connsiteY5013" fmla="*/ 1839058 h 5143582"/>
              <a:gd name="connsiteX5014" fmla="*/ 2889775 w 10430091"/>
              <a:gd name="connsiteY5014" fmla="*/ 1785053 h 5143582"/>
              <a:gd name="connsiteX5015" fmla="*/ 3014923 w 10430091"/>
              <a:gd name="connsiteY5015" fmla="*/ 1764459 h 5143582"/>
              <a:gd name="connsiteX5016" fmla="*/ 2986697 w 10430091"/>
              <a:gd name="connsiteY5016" fmla="*/ 1801758 h 5143582"/>
              <a:gd name="connsiteX5017" fmla="*/ 2989289 w 10430091"/>
              <a:gd name="connsiteY5017" fmla="*/ 1813279 h 5143582"/>
              <a:gd name="connsiteX5018" fmla="*/ 3002105 w 10430091"/>
              <a:gd name="connsiteY5018" fmla="*/ 1822928 h 5143582"/>
              <a:gd name="connsiteX5019" fmla="*/ 3005994 w 10430091"/>
              <a:gd name="connsiteY5019" fmla="*/ 1852451 h 5143582"/>
              <a:gd name="connsiteX5020" fmla="*/ 3037389 w 10430091"/>
              <a:gd name="connsiteY5020" fmla="*/ 1878085 h 5143582"/>
              <a:gd name="connsiteX5021" fmla="*/ 3088801 w 10430091"/>
              <a:gd name="connsiteY5021" fmla="*/ 1887157 h 5143582"/>
              <a:gd name="connsiteX5022" fmla="*/ 3101043 w 10430091"/>
              <a:gd name="connsiteY5022" fmla="*/ 1874917 h 5143582"/>
              <a:gd name="connsiteX5023" fmla="*/ 3115875 w 10430091"/>
              <a:gd name="connsiteY5023" fmla="*/ 1858211 h 5143582"/>
              <a:gd name="connsiteX5024" fmla="*/ 3135749 w 10430091"/>
              <a:gd name="connsiteY5024" fmla="*/ 1846690 h 5143582"/>
              <a:gd name="connsiteX5025" fmla="*/ 3136326 w 10430091"/>
              <a:gd name="connsiteY5025" fmla="*/ 1866564 h 5143582"/>
              <a:gd name="connsiteX5026" fmla="*/ 3147846 w 10430091"/>
              <a:gd name="connsiteY5026" fmla="*/ 1877653 h 5143582"/>
              <a:gd name="connsiteX5027" fmla="*/ 3109251 w 10430091"/>
              <a:gd name="connsiteY5027" fmla="*/ 1891766 h 5143582"/>
              <a:gd name="connsiteX5028" fmla="*/ 3103491 w 10430091"/>
              <a:gd name="connsiteY5028" fmla="*/ 1906599 h 5143582"/>
              <a:gd name="connsiteX5029" fmla="*/ 3036668 w 10430091"/>
              <a:gd name="connsiteY5029" fmla="*/ 1924601 h 5143582"/>
              <a:gd name="connsiteX5030" fmla="*/ 3009019 w 10430091"/>
              <a:gd name="connsiteY5030" fmla="*/ 1948363 h 5143582"/>
              <a:gd name="connsiteX5031" fmla="*/ 2971143 w 10430091"/>
              <a:gd name="connsiteY5031" fmla="*/ 1955419 h 5143582"/>
              <a:gd name="connsiteX5032" fmla="*/ 2974312 w 10430091"/>
              <a:gd name="connsiteY5032" fmla="*/ 1923305 h 5143582"/>
              <a:gd name="connsiteX5033" fmla="*/ 3011612 w 10430091"/>
              <a:gd name="connsiteY5033" fmla="*/ 1904007 h 5143582"/>
              <a:gd name="connsiteX5034" fmla="*/ 3033501 w 10430091"/>
              <a:gd name="connsiteY5034" fmla="*/ 1898246 h 5143582"/>
              <a:gd name="connsiteX5035" fmla="*/ 3007146 w 10430091"/>
              <a:gd name="connsiteY5035" fmla="*/ 1888022 h 5143582"/>
              <a:gd name="connsiteX5036" fmla="*/ 3005274 w 10430091"/>
              <a:gd name="connsiteY5036" fmla="*/ 1875781 h 5143582"/>
              <a:gd name="connsiteX5037" fmla="*/ 2971287 w 10430091"/>
              <a:gd name="connsiteY5037" fmla="*/ 1900263 h 5143582"/>
              <a:gd name="connsiteX5038" fmla="*/ 2940901 w 10430091"/>
              <a:gd name="connsiteY5038" fmla="*/ 1912936 h 5143582"/>
              <a:gd name="connsiteX5039" fmla="*/ 2916419 w 10430091"/>
              <a:gd name="connsiteY5039" fmla="*/ 1832433 h 5143582"/>
              <a:gd name="connsiteX5040" fmla="*/ 2877968 w 10430091"/>
              <a:gd name="connsiteY5040" fmla="*/ 1821344 h 5143582"/>
              <a:gd name="connsiteX5041" fmla="*/ 2867711 w 10430091"/>
              <a:gd name="connsiteY5041" fmla="*/ 1822897 h 5143582"/>
              <a:gd name="connsiteX5042" fmla="*/ 2867575 w 10430091"/>
              <a:gd name="connsiteY5042" fmla="*/ 1823068 h 5143582"/>
              <a:gd name="connsiteX5043" fmla="*/ 2877392 w 10430091"/>
              <a:gd name="connsiteY5043" fmla="*/ 1821631 h 5143582"/>
              <a:gd name="connsiteX5044" fmla="*/ 2915843 w 10430091"/>
              <a:gd name="connsiteY5044" fmla="*/ 1832720 h 5143582"/>
              <a:gd name="connsiteX5045" fmla="*/ 2939749 w 10430091"/>
              <a:gd name="connsiteY5045" fmla="*/ 1912503 h 5143582"/>
              <a:gd name="connsiteX5046" fmla="*/ 2918148 w 10430091"/>
              <a:gd name="connsiteY5046" fmla="*/ 1928777 h 5143582"/>
              <a:gd name="connsiteX5047" fmla="*/ 2882144 w 10430091"/>
              <a:gd name="connsiteY5047" fmla="*/ 1927480 h 5143582"/>
              <a:gd name="connsiteX5048" fmla="*/ 2860975 w 10430091"/>
              <a:gd name="connsiteY5048" fmla="*/ 1948650 h 5143582"/>
              <a:gd name="connsiteX5049" fmla="*/ 2844270 w 10430091"/>
              <a:gd name="connsiteY5049" fmla="*/ 1958875 h 5143582"/>
              <a:gd name="connsiteX5050" fmla="*/ 2825692 w 10430091"/>
              <a:gd name="connsiteY5050" fmla="*/ 1990414 h 5143582"/>
              <a:gd name="connsiteX5051" fmla="*/ 2821803 w 10430091"/>
              <a:gd name="connsiteY5051" fmla="*/ 2005247 h 5143582"/>
              <a:gd name="connsiteX5052" fmla="*/ 2829435 w 10430091"/>
              <a:gd name="connsiteY5052" fmla="*/ 2027713 h 5143582"/>
              <a:gd name="connsiteX5053" fmla="*/ 2805098 w 10430091"/>
              <a:gd name="connsiteY5053" fmla="*/ 2025840 h 5143582"/>
              <a:gd name="connsiteX5054" fmla="*/ 2790984 w 10430091"/>
              <a:gd name="connsiteY5054" fmla="*/ 2038082 h 5143582"/>
              <a:gd name="connsiteX5055" fmla="*/ 2744180 w 10430091"/>
              <a:gd name="connsiteY5055" fmla="*/ 2052915 h 5143582"/>
              <a:gd name="connsiteX5056" fmla="*/ 2788537 w 10430091"/>
              <a:gd name="connsiteY5056" fmla="*/ 2054211 h 5143582"/>
              <a:gd name="connsiteX5057" fmla="*/ 2746198 w 10430091"/>
              <a:gd name="connsiteY5057" fmla="*/ 2065732 h 5143582"/>
              <a:gd name="connsiteX5058" fmla="*/ 2730211 w 10430091"/>
              <a:gd name="connsiteY5058" fmla="*/ 2074085 h 5143582"/>
              <a:gd name="connsiteX5059" fmla="*/ 2714802 w 10430091"/>
              <a:gd name="connsiteY5059" fmla="*/ 2110088 h 5143582"/>
              <a:gd name="connsiteX5060" fmla="*/ 2694208 w 10430091"/>
              <a:gd name="connsiteY5060" fmla="*/ 2111384 h 5143582"/>
              <a:gd name="connsiteX5061" fmla="*/ 2692913 w 10430091"/>
              <a:gd name="connsiteY5061" fmla="*/ 2123625 h 5143582"/>
              <a:gd name="connsiteX5062" fmla="*/ 2688449 w 10430091"/>
              <a:gd name="connsiteY5062" fmla="*/ 2161500 h 5143582"/>
              <a:gd name="connsiteX5063" fmla="*/ 2675632 w 10430091"/>
              <a:gd name="connsiteY5063" fmla="*/ 2169852 h 5143582"/>
              <a:gd name="connsiteX5064" fmla="*/ 2667998 w 10430091"/>
              <a:gd name="connsiteY5064" fmla="*/ 2135146 h 5143582"/>
              <a:gd name="connsiteX5065" fmla="*/ 2670590 w 10430091"/>
              <a:gd name="connsiteY5065" fmla="*/ 2106919 h 5143582"/>
              <a:gd name="connsiteX5066" fmla="*/ 2660942 w 10430091"/>
              <a:gd name="connsiteY5066" fmla="*/ 2106919 h 5143582"/>
              <a:gd name="connsiteX5067" fmla="*/ 2656477 w 10430091"/>
              <a:gd name="connsiteY5067" fmla="*/ 2144795 h 5143582"/>
              <a:gd name="connsiteX5068" fmla="*/ 2644956 w 10430091"/>
              <a:gd name="connsiteY5068" fmla="*/ 2155019 h 5143582"/>
              <a:gd name="connsiteX5069" fmla="*/ 2663534 w 10430091"/>
              <a:gd name="connsiteY5069" fmla="*/ 2179357 h 5143582"/>
              <a:gd name="connsiteX5070" fmla="*/ 2664110 w 10430091"/>
              <a:gd name="connsiteY5070" fmla="*/ 2193470 h 5143582"/>
              <a:gd name="connsiteX5071" fmla="*/ 2674334 w 10430091"/>
              <a:gd name="connsiteY5071" fmla="*/ 2213344 h 5143582"/>
              <a:gd name="connsiteX5072" fmla="*/ 2683264 w 10430091"/>
              <a:gd name="connsiteY5072" fmla="*/ 2222993 h 5143582"/>
              <a:gd name="connsiteX5073" fmla="*/ 2676207 w 10430091"/>
              <a:gd name="connsiteY5073" fmla="*/ 2240274 h 5143582"/>
              <a:gd name="connsiteX5074" fmla="*/ 2656333 w 10430091"/>
              <a:gd name="connsiteY5074" fmla="*/ 2238978 h 5143582"/>
              <a:gd name="connsiteX5075" fmla="*/ 2649276 w 10430091"/>
              <a:gd name="connsiteY5075" fmla="*/ 2249203 h 5143582"/>
              <a:gd name="connsiteX5076" fmla="*/ 2646684 w 10430091"/>
              <a:gd name="connsiteY5076" fmla="*/ 2268501 h 5143582"/>
              <a:gd name="connsiteX5077" fmla="*/ 2615866 w 10430091"/>
              <a:gd name="connsiteY5077" fmla="*/ 2289671 h 5143582"/>
              <a:gd name="connsiteX5078" fmla="*/ 2598584 w 10430091"/>
              <a:gd name="connsiteY5078" fmla="*/ 2296151 h 5143582"/>
              <a:gd name="connsiteX5079" fmla="*/ 2574822 w 10430091"/>
              <a:gd name="connsiteY5079" fmla="*/ 2319193 h 5143582"/>
              <a:gd name="connsiteX5080" fmla="*/ 2549188 w 10430091"/>
              <a:gd name="connsiteY5080" fmla="*/ 2334026 h 5143582"/>
              <a:gd name="connsiteX5081" fmla="*/ 2515201 w 10430091"/>
              <a:gd name="connsiteY5081" fmla="*/ 2394367 h 5143582"/>
              <a:gd name="connsiteX5082" fmla="*/ 2531187 w 10430091"/>
              <a:gd name="connsiteY5082" fmla="*/ 2450820 h 5143582"/>
              <a:gd name="connsiteX5083" fmla="*/ 2539539 w 10430091"/>
              <a:gd name="connsiteY5083" fmla="*/ 2478470 h 5143582"/>
              <a:gd name="connsiteX5084" fmla="*/ 2555525 w 10430091"/>
              <a:gd name="connsiteY5084" fmla="*/ 2536939 h 5143582"/>
              <a:gd name="connsiteX5085" fmla="*/ 2542708 w 10430091"/>
              <a:gd name="connsiteY5085" fmla="*/ 2570926 h 5143582"/>
              <a:gd name="connsiteX5086" fmla="*/ 2520818 w 10430091"/>
              <a:gd name="connsiteY5086" fmla="*/ 2567038 h 5143582"/>
              <a:gd name="connsiteX5087" fmla="*/ 2500944 w 10430091"/>
              <a:gd name="connsiteY5087" fmla="*/ 2541979 h 5143582"/>
              <a:gd name="connsiteX5088" fmla="*/ 2489423 w 10430091"/>
              <a:gd name="connsiteY5088" fmla="*/ 2511737 h 5143582"/>
              <a:gd name="connsiteX5089" fmla="*/ 2477182 w 10430091"/>
              <a:gd name="connsiteY5089" fmla="*/ 2482790 h 5143582"/>
              <a:gd name="connsiteX5090" fmla="*/ 2476605 w 10430091"/>
              <a:gd name="connsiteY5090" fmla="*/ 2450100 h 5143582"/>
              <a:gd name="connsiteX5091" fmla="*/ 2447659 w 10430091"/>
              <a:gd name="connsiteY5091" fmla="*/ 2417985 h 5143582"/>
              <a:gd name="connsiteX5092" fmla="*/ 2420729 w 10430091"/>
              <a:gd name="connsiteY5092" fmla="*/ 2427058 h 5143582"/>
              <a:gd name="connsiteX5093" fmla="*/ 2400856 w 10430091"/>
              <a:gd name="connsiteY5093" fmla="*/ 2423890 h 5143582"/>
              <a:gd name="connsiteX5094" fmla="*/ 2373924 w 10430091"/>
              <a:gd name="connsiteY5094" fmla="*/ 2404592 h 5143582"/>
              <a:gd name="connsiteX5095" fmla="*/ 2335473 w 10430091"/>
              <a:gd name="connsiteY5095" fmla="*/ 2409056 h 5143582"/>
              <a:gd name="connsiteX5096" fmla="*/ 2323953 w 10430091"/>
              <a:gd name="connsiteY5096" fmla="*/ 2401424 h 5143582"/>
              <a:gd name="connsiteX5097" fmla="*/ 2303359 w 10430091"/>
              <a:gd name="connsiteY5097" fmla="*/ 2405888 h 5143582"/>
              <a:gd name="connsiteX5098" fmla="*/ 2278301 w 10430091"/>
              <a:gd name="connsiteY5098" fmla="*/ 2418705 h 5143582"/>
              <a:gd name="connsiteX5099" fmla="*/ 2284062 w 10430091"/>
              <a:gd name="connsiteY5099" fmla="*/ 2434691 h 5143582"/>
              <a:gd name="connsiteX5100" fmla="*/ 2290541 w 10430091"/>
              <a:gd name="connsiteY5100" fmla="*/ 2449524 h 5143582"/>
              <a:gd name="connsiteX5101" fmla="*/ 2264908 w 10430091"/>
              <a:gd name="connsiteY5101" fmla="*/ 2431522 h 5143582"/>
              <a:gd name="connsiteX5102" fmla="*/ 2252090 w 10430091"/>
              <a:gd name="connsiteY5102" fmla="*/ 2441747 h 5143582"/>
              <a:gd name="connsiteX5103" fmla="*/ 2227752 w 10430091"/>
              <a:gd name="connsiteY5103" fmla="*/ 2434691 h 5143582"/>
              <a:gd name="connsiteX5104" fmla="*/ 2208455 w 10430091"/>
              <a:gd name="connsiteY5104" fmla="*/ 2425762 h 5143582"/>
              <a:gd name="connsiteX5105" fmla="*/ 2184693 w 10430091"/>
              <a:gd name="connsiteY5105" fmla="*/ 2425186 h 5143582"/>
              <a:gd name="connsiteX5106" fmla="*/ 2170580 w 10430091"/>
              <a:gd name="connsiteY5106" fmla="*/ 2422018 h 5143582"/>
              <a:gd name="connsiteX5107" fmla="*/ 2155746 w 10430091"/>
              <a:gd name="connsiteY5107" fmla="*/ 2420721 h 5143582"/>
              <a:gd name="connsiteX5108" fmla="*/ 2137745 w 10430091"/>
              <a:gd name="connsiteY5108" fmla="*/ 2432242 h 5143582"/>
              <a:gd name="connsiteX5109" fmla="*/ 2123632 w 10430091"/>
              <a:gd name="connsiteY5109" fmla="*/ 2438003 h 5143582"/>
              <a:gd name="connsiteX5110" fmla="*/ 2095405 w 10430091"/>
              <a:gd name="connsiteY5110" fmla="*/ 2461765 h 5143582"/>
              <a:gd name="connsiteX5111" fmla="*/ 2078124 w 10430091"/>
              <a:gd name="connsiteY5111" fmla="*/ 2468245 h 5143582"/>
              <a:gd name="connsiteX5112" fmla="*/ 2056954 w 10430091"/>
              <a:gd name="connsiteY5112" fmla="*/ 2486247 h 5143582"/>
              <a:gd name="connsiteX5113" fmla="*/ 2049897 w 10430091"/>
              <a:gd name="connsiteY5113" fmla="*/ 2513897 h 5143582"/>
              <a:gd name="connsiteX5114" fmla="*/ 2058249 w 10430091"/>
              <a:gd name="connsiteY5114" fmla="*/ 2551196 h 5143582"/>
              <a:gd name="connsiteX5115" fmla="*/ 2046152 w 10430091"/>
              <a:gd name="connsiteY5115" fmla="*/ 2546732 h 5143582"/>
              <a:gd name="connsiteX5116" fmla="*/ 2005685 w 10430091"/>
              <a:gd name="connsiteY5116" fmla="*/ 2532331 h 5143582"/>
              <a:gd name="connsiteX5117" fmla="*/ 1997476 w 10430091"/>
              <a:gd name="connsiteY5117" fmla="*/ 2514473 h 5143582"/>
              <a:gd name="connsiteX5118" fmla="*/ 1990564 w 10430091"/>
              <a:gd name="connsiteY5118" fmla="*/ 2492583 h 5143582"/>
              <a:gd name="connsiteX5119" fmla="*/ 1963201 w 10430091"/>
              <a:gd name="connsiteY5119" fmla="*/ 2453556 h 5143582"/>
              <a:gd name="connsiteX5120" fmla="*/ 1911790 w 10430091"/>
              <a:gd name="connsiteY5120" fmla="*/ 2424034 h 5143582"/>
              <a:gd name="connsiteX5121" fmla="*/ 1889179 w 10430091"/>
              <a:gd name="connsiteY5121" fmla="*/ 2450820 h 5143582"/>
              <a:gd name="connsiteX5122" fmla="*/ 1855624 w 10430091"/>
              <a:gd name="connsiteY5122" fmla="*/ 2433683 h 5143582"/>
              <a:gd name="connsiteX5123" fmla="*/ 1845400 w 10430091"/>
              <a:gd name="connsiteY5123" fmla="*/ 2415105 h 5143582"/>
              <a:gd name="connsiteX5124" fmla="*/ 1826822 w 10430091"/>
              <a:gd name="connsiteY5124" fmla="*/ 2392495 h 5143582"/>
              <a:gd name="connsiteX5125" fmla="*/ 1793843 w 10430091"/>
              <a:gd name="connsiteY5125" fmla="*/ 2362973 h 5143582"/>
              <a:gd name="connsiteX5126" fmla="*/ 1748623 w 10430091"/>
              <a:gd name="connsiteY5126" fmla="*/ 2362973 h 5143582"/>
              <a:gd name="connsiteX5127" fmla="*/ 1738974 w 10430091"/>
              <a:gd name="connsiteY5127" fmla="*/ 2375358 h 5143582"/>
              <a:gd name="connsiteX5128" fmla="*/ 1656600 w 10430091"/>
              <a:gd name="connsiteY5128" fmla="*/ 2376078 h 5143582"/>
              <a:gd name="connsiteX5129" fmla="*/ 1581856 w 10430091"/>
              <a:gd name="connsiteY5129" fmla="*/ 2350012 h 5143582"/>
              <a:gd name="connsiteX5130" fmla="*/ 1549598 w 10430091"/>
              <a:gd name="connsiteY5130" fmla="*/ 2332874 h 5143582"/>
              <a:gd name="connsiteX5131" fmla="*/ 1483064 w 10430091"/>
              <a:gd name="connsiteY5131" fmla="*/ 2341659 h 5143582"/>
              <a:gd name="connsiteX5132" fmla="*/ 1476585 w 10430091"/>
              <a:gd name="connsiteY5132" fmla="*/ 2323369 h 5143582"/>
              <a:gd name="connsiteX5133" fmla="*/ 1449653 w 10430091"/>
              <a:gd name="connsiteY5133" fmla="*/ 2291255 h 5143582"/>
              <a:gd name="connsiteX5134" fmla="*/ 1425315 w 10430091"/>
              <a:gd name="connsiteY5134" fmla="*/ 2286070 h 5143582"/>
              <a:gd name="connsiteX5135" fmla="*/ 1389312 w 10430091"/>
              <a:gd name="connsiteY5135" fmla="*/ 2271237 h 5143582"/>
              <a:gd name="connsiteX5136" fmla="*/ 1374480 w 10430091"/>
              <a:gd name="connsiteY5136" fmla="*/ 2244307 h 5143582"/>
              <a:gd name="connsiteX5137" fmla="*/ 1344237 w 10430091"/>
              <a:gd name="connsiteY5137" fmla="*/ 2211616 h 5143582"/>
              <a:gd name="connsiteX5138" fmla="*/ 1340348 w 10430091"/>
              <a:gd name="connsiteY5138" fmla="*/ 2189150 h 5143582"/>
              <a:gd name="connsiteX5139" fmla="*/ 1328827 w 10430091"/>
              <a:gd name="connsiteY5139" fmla="*/ 2171149 h 5143582"/>
              <a:gd name="connsiteX5140" fmla="*/ 1313994 w 10430091"/>
              <a:gd name="connsiteY5140" fmla="*/ 2155019 h 5143582"/>
              <a:gd name="connsiteX5141" fmla="*/ 1292104 w 10430091"/>
              <a:gd name="connsiteY5141" fmla="*/ 2129961 h 5143582"/>
              <a:gd name="connsiteX5142" fmla="*/ 1283176 w 10430091"/>
              <a:gd name="connsiteY5142" fmla="*/ 2092086 h 5143582"/>
              <a:gd name="connsiteX5143" fmla="*/ 1280007 w 10430091"/>
              <a:gd name="connsiteY5143" fmla="*/ 2054211 h 5143582"/>
              <a:gd name="connsiteX5144" fmla="*/ 1270358 w 10430091"/>
              <a:gd name="connsiteY5144" fmla="*/ 2007407 h 5143582"/>
              <a:gd name="connsiteX5145" fmla="*/ 1277991 w 10430091"/>
              <a:gd name="connsiteY5145" fmla="*/ 1962475 h 5143582"/>
              <a:gd name="connsiteX5146" fmla="*/ 1282456 w 10430091"/>
              <a:gd name="connsiteY5146" fmla="*/ 1891189 h 5143582"/>
              <a:gd name="connsiteX5147" fmla="*/ 1288216 w 10430091"/>
              <a:gd name="connsiteY5147" fmla="*/ 1864835 h 5143582"/>
              <a:gd name="connsiteX5148" fmla="*/ 1288216 w 10430091"/>
              <a:gd name="connsiteY5148" fmla="*/ 1855186 h 5143582"/>
              <a:gd name="connsiteX5149" fmla="*/ 1275399 w 10430091"/>
              <a:gd name="connsiteY5149" fmla="*/ 1828256 h 5143582"/>
              <a:gd name="connsiteX5150" fmla="*/ 1260566 w 10430091"/>
              <a:gd name="connsiteY5150" fmla="*/ 1789805 h 5143582"/>
              <a:gd name="connsiteX5151" fmla="*/ 1260084 w 10430091"/>
              <a:gd name="connsiteY5151" fmla="*/ 1787874 h 5143582"/>
              <a:gd name="connsiteX5152" fmla="*/ 1252753 w 10430091"/>
              <a:gd name="connsiteY5152" fmla="*/ 1779310 h 5143582"/>
              <a:gd name="connsiteX5153" fmla="*/ 1247317 w 10430091"/>
              <a:gd name="connsiteY5153" fmla="*/ 1771660 h 5143582"/>
              <a:gd name="connsiteX5154" fmla="*/ 1232484 w 10430091"/>
              <a:gd name="connsiteY5154" fmla="*/ 1765179 h 5143582"/>
              <a:gd name="connsiteX5155" fmla="*/ 1217074 w 10430091"/>
              <a:gd name="connsiteY5155" fmla="*/ 1749050 h 5143582"/>
              <a:gd name="connsiteX5156" fmla="*/ 1197777 w 10430091"/>
              <a:gd name="connsiteY5156" fmla="*/ 1736233 h 5143582"/>
              <a:gd name="connsiteX5157" fmla="*/ 1177903 w 10430091"/>
              <a:gd name="connsiteY5157" fmla="*/ 1720824 h 5143582"/>
              <a:gd name="connsiteX5158" fmla="*/ 1164366 w 10430091"/>
              <a:gd name="connsiteY5158" fmla="*/ 1711895 h 5143582"/>
              <a:gd name="connsiteX5159" fmla="*/ 1155437 w 10430091"/>
              <a:gd name="connsiteY5159" fmla="*/ 1698358 h 5143582"/>
              <a:gd name="connsiteX5160" fmla="*/ 1169154 w 10430091"/>
              <a:gd name="connsiteY5160" fmla="*/ 1694811 h 5143582"/>
              <a:gd name="connsiteX5161" fmla="*/ 1185680 w 10430091"/>
              <a:gd name="connsiteY5161" fmla="*/ 1702822 h 5143582"/>
              <a:gd name="connsiteX5162" fmla="*/ 1223555 w 10430091"/>
              <a:gd name="connsiteY5162" fmla="*/ 1711175 h 5143582"/>
              <a:gd name="connsiteX5163" fmla="*/ 1257542 w 10430091"/>
              <a:gd name="connsiteY5163" fmla="*/ 1749050 h 5143582"/>
              <a:gd name="connsiteX5164" fmla="*/ 1290952 w 10430091"/>
              <a:gd name="connsiteY5164" fmla="*/ 1764459 h 5143582"/>
              <a:gd name="connsiteX5165" fmla="*/ 1308954 w 10430091"/>
              <a:gd name="connsiteY5165" fmla="*/ 1776124 h 5143582"/>
              <a:gd name="connsiteX5166" fmla="*/ 1305958 w 10430091"/>
              <a:gd name="connsiteY5166" fmla="*/ 1787966 h 5143582"/>
              <a:gd name="connsiteX5167" fmla="*/ 1311403 w 10430091"/>
              <a:gd name="connsiteY5167" fmla="*/ 1798158 h 5143582"/>
              <a:gd name="connsiteX5168" fmla="*/ 1315291 w 10430091"/>
              <a:gd name="connsiteY5168" fmla="*/ 1816159 h 5143582"/>
              <a:gd name="connsiteX5169" fmla="*/ 1319179 w 10430091"/>
              <a:gd name="connsiteY5169" fmla="*/ 1830992 h 5143582"/>
              <a:gd name="connsiteX5170" fmla="*/ 1328107 w 10430091"/>
              <a:gd name="connsiteY5170" fmla="*/ 1801470 h 5143582"/>
              <a:gd name="connsiteX5171" fmla="*/ 1322923 w 10430091"/>
              <a:gd name="connsiteY5171" fmla="*/ 1771227 h 5143582"/>
              <a:gd name="connsiteX5172" fmla="*/ 1320044 w 10430091"/>
              <a:gd name="connsiteY5172" fmla="*/ 1767483 h 5143582"/>
              <a:gd name="connsiteX5173" fmla="*/ 1320546 w 10430091"/>
              <a:gd name="connsiteY5173" fmla="*/ 1767480 h 5143582"/>
              <a:gd name="connsiteX5174" fmla="*/ 1310987 w 10430091"/>
              <a:gd name="connsiteY5174" fmla="*/ 1748150 h 5143582"/>
              <a:gd name="connsiteX5175" fmla="*/ 1298441 w 10430091"/>
              <a:gd name="connsiteY5175" fmla="*/ 1740553 h 5143582"/>
              <a:gd name="connsiteX5176" fmla="*/ 1281160 w 10430091"/>
              <a:gd name="connsiteY5176" fmla="*/ 1732201 h 5143582"/>
              <a:gd name="connsiteX5177" fmla="*/ 1259270 w 10430091"/>
              <a:gd name="connsiteY5177" fmla="*/ 1729032 h 5143582"/>
              <a:gd name="connsiteX5178" fmla="*/ 1248325 w 10430091"/>
              <a:gd name="connsiteY5178" fmla="*/ 1711751 h 5143582"/>
              <a:gd name="connsiteX5179" fmla="*/ 1223267 w 10430091"/>
              <a:gd name="connsiteY5179" fmla="*/ 1703974 h 5143582"/>
              <a:gd name="connsiteX5180" fmla="*/ 1203393 w 10430091"/>
              <a:gd name="connsiteY5180" fmla="*/ 1691733 h 5143582"/>
              <a:gd name="connsiteX5181" fmla="*/ 1172575 w 10430091"/>
              <a:gd name="connsiteY5181" fmla="*/ 1680212 h 5143582"/>
              <a:gd name="connsiteX5182" fmla="*/ 1166094 w 10430091"/>
              <a:gd name="connsiteY5182" fmla="*/ 1664803 h 5143582"/>
              <a:gd name="connsiteX5183" fmla="*/ 1167390 w 10430091"/>
              <a:gd name="connsiteY5183" fmla="*/ 1647522 h 5143582"/>
              <a:gd name="connsiteX5184" fmla="*/ 1165518 w 10430091"/>
              <a:gd name="connsiteY5184" fmla="*/ 1634705 h 5143582"/>
              <a:gd name="connsiteX5185" fmla="*/ 1141756 w 10430091"/>
              <a:gd name="connsiteY5185" fmla="*/ 1619871 h 5143582"/>
              <a:gd name="connsiteX5186" fmla="*/ 1129515 w 10430091"/>
              <a:gd name="connsiteY5186" fmla="*/ 1610222 h 5143582"/>
              <a:gd name="connsiteX5187" fmla="*/ 1123034 w 10430091"/>
              <a:gd name="connsiteY5187" fmla="*/ 1593517 h 5143582"/>
              <a:gd name="connsiteX5188" fmla="*/ 1097976 w 10430091"/>
              <a:gd name="connsiteY5188" fmla="*/ 1594813 h 5143582"/>
              <a:gd name="connsiteX5189" fmla="*/ 1092792 w 10430091"/>
              <a:gd name="connsiteY5189" fmla="*/ 1572923 h 5143582"/>
              <a:gd name="connsiteX5190" fmla="*/ 1100569 w 10430091"/>
              <a:gd name="connsiteY5190" fmla="*/ 1560682 h 5143582"/>
              <a:gd name="connsiteX5191" fmla="*/ 1088620 w 10430091"/>
              <a:gd name="connsiteY5191" fmla="*/ 1546344 h 5143582"/>
              <a:gd name="connsiteX5192" fmla="*/ 1087895 w 10430091"/>
              <a:gd name="connsiteY5192" fmla="*/ 1546857 h 5143582"/>
              <a:gd name="connsiteX5193" fmla="*/ 1087895 w 10430091"/>
              <a:gd name="connsiteY5193" fmla="*/ 1543544 h 5143582"/>
              <a:gd name="connsiteX5194" fmla="*/ 1075654 w 10430091"/>
              <a:gd name="connsiteY5194" fmla="*/ 1541672 h 5143582"/>
              <a:gd name="connsiteX5195" fmla="*/ 1073063 w 10430091"/>
              <a:gd name="connsiteY5195" fmla="*/ 1521078 h 5143582"/>
              <a:gd name="connsiteX5196" fmla="*/ 1059525 w 10430091"/>
              <a:gd name="connsiteY5196" fmla="*/ 1528135 h 5143582"/>
              <a:gd name="connsiteX5197" fmla="*/ 1044692 w 10430091"/>
              <a:gd name="connsiteY5197" fmla="*/ 1522951 h 5143582"/>
              <a:gd name="connsiteX5198" fmla="*/ 1038211 w 10430091"/>
              <a:gd name="connsiteY5198" fmla="*/ 1539080 h 5143582"/>
              <a:gd name="connsiteX5199" fmla="*/ 1022226 w 10430091"/>
              <a:gd name="connsiteY5199" fmla="*/ 1533319 h 5143582"/>
              <a:gd name="connsiteX5200" fmla="*/ 1012577 w 10430091"/>
              <a:gd name="connsiteY5200" fmla="*/ 1542968 h 5143582"/>
              <a:gd name="connsiteX5201" fmla="*/ 1012001 w 10430091"/>
              <a:gd name="connsiteY5201" fmla="*/ 1514742 h 5143582"/>
              <a:gd name="connsiteX5202" fmla="*/ 1008113 w 10430091"/>
              <a:gd name="connsiteY5202" fmla="*/ 1492276 h 5143582"/>
              <a:gd name="connsiteX5203" fmla="*/ 1033171 w 10430091"/>
              <a:gd name="connsiteY5203" fmla="*/ 1504517 h 5143582"/>
              <a:gd name="connsiteX5204" fmla="*/ 1048005 w 10430091"/>
              <a:gd name="connsiteY5204" fmla="*/ 1489684 h 5143582"/>
              <a:gd name="connsiteX5205" fmla="*/ 1025538 w 10430091"/>
              <a:gd name="connsiteY5205" fmla="*/ 1460737 h 5143582"/>
              <a:gd name="connsiteX5206" fmla="*/ 1024962 w 10430091"/>
              <a:gd name="connsiteY5206" fmla="*/ 1476867 h 5143582"/>
              <a:gd name="connsiteX5207" fmla="*/ 1036483 w 10430091"/>
              <a:gd name="connsiteY5207" fmla="*/ 1490980 h 5143582"/>
              <a:gd name="connsiteX5208" fmla="*/ 1012145 w 10430091"/>
              <a:gd name="connsiteY5208" fmla="*/ 1471682 h 5143582"/>
              <a:gd name="connsiteX5209" fmla="*/ 993568 w 10430091"/>
              <a:gd name="connsiteY5209" fmla="*/ 1475571 h 5143582"/>
              <a:gd name="connsiteX5210" fmla="*/ 982046 w 10430091"/>
              <a:gd name="connsiteY5210" fmla="*/ 1485795 h 5143582"/>
              <a:gd name="connsiteX5211" fmla="*/ 978878 w 10430091"/>
              <a:gd name="connsiteY5211" fmla="*/ 1455553 h 5143582"/>
              <a:gd name="connsiteX5212" fmla="*/ 994864 w 10430091"/>
              <a:gd name="connsiteY5212" fmla="*/ 1447776 h 5143582"/>
              <a:gd name="connsiteX5213" fmla="*/ 1004512 w 10430091"/>
              <a:gd name="connsiteY5213" fmla="*/ 1427903 h 5143582"/>
              <a:gd name="connsiteX5214" fmla="*/ 987231 w 10430091"/>
              <a:gd name="connsiteY5214" fmla="*/ 1408035 h 5143582"/>
              <a:gd name="connsiteX5215" fmla="*/ 987807 w 10430091"/>
              <a:gd name="connsiteY5215" fmla="*/ 1435679 h 5143582"/>
              <a:gd name="connsiteX5216" fmla="*/ 970525 w 10430091"/>
              <a:gd name="connsiteY5216" fmla="*/ 1445328 h 5143582"/>
              <a:gd name="connsiteX5217" fmla="*/ 966637 w 10430091"/>
              <a:gd name="connsiteY5217" fmla="*/ 1424734 h 5143582"/>
              <a:gd name="connsiteX5218" fmla="*/ 962173 w 10430091"/>
              <a:gd name="connsiteY5218" fmla="*/ 1444032 h 5143582"/>
              <a:gd name="connsiteX5219" fmla="*/ 964765 w 10430091"/>
              <a:gd name="connsiteY5219" fmla="*/ 1475427 h 5143582"/>
              <a:gd name="connsiteX5220" fmla="*/ 951228 w 10430091"/>
              <a:gd name="connsiteY5220" fmla="*/ 1458721 h 5143582"/>
              <a:gd name="connsiteX5221" fmla="*/ 942299 w 10430091"/>
              <a:gd name="connsiteY5221" fmla="*/ 1438848 h 5143582"/>
              <a:gd name="connsiteX5222" fmla="*/ 918537 w 10430091"/>
              <a:gd name="connsiteY5222" fmla="*/ 1410627 h 5143582"/>
              <a:gd name="connsiteX5223" fmla="*/ 938412 w 10430091"/>
              <a:gd name="connsiteY5223" fmla="*/ 1405443 h 5143582"/>
              <a:gd name="connsiteX5224" fmla="*/ 959581 w 10430091"/>
              <a:gd name="connsiteY5224" fmla="*/ 1409907 h 5143582"/>
              <a:gd name="connsiteX5225" fmla="*/ 957708 w 10430091"/>
              <a:gd name="connsiteY5225" fmla="*/ 1372032 h 5143582"/>
              <a:gd name="connsiteX5226" fmla="*/ 946188 w 10430091"/>
              <a:gd name="connsiteY5226" fmla="*/ 1369440 h 5143582"/>
              <a:gd name="connsiteX5227" fmla="*/ 943595 w 10430091"/>
              <a:gd name="connsiteY5227" fmla="*/ 1393778 h 5143582"/>
              <a:gd name="connsiteX5228" fmla="*/ 920409 w 10430091"/>
              <a:gd name="connsiteY5228" fmla="*/ 1381537 h 5143582"/>
              <a:gd name="connsiteX5229" fmla="*/ 903704 w 10430091"/>
              <a:gd name="connsiteY5229" fmla="*/ 1395650 h 5143582"/>
              <a:gd name="connsiteX5230" fmla="*/ 869718 w 10430091"/>
              <a:gd name="connsiteY5230" fmla="*/ 1368000 h 5143582"/>
              <a:gd name="connsiteX5231" fmla="*/ 835730 w 10430091"/>
              <a:gd name="connsiteY5231" fmla="*/ 1351294 h 5143582"/>
              <a:gd name="connsiteX5232" fmla="*/ 821617 w 10430091"/>
              <a:gd name="connsiteY5232" fmla="*/ 1341070 h 5143582"/>
              <a:gd name="connsiteX5233" fmla="*/ 827378 w 10430091"/>
              <a:gd name="connsiteY5233" fmla="*/ 1323068 h 5143582"/>
              <a:gd name="connsiteX5234" fmla="*/ 792095 w 10430091"/>
              <a:gd name="connsiteY5234" fmla="*/ 1334589 h 5143582"/>
              <a:gd name="connsiteX5235" fmla="*/ 766461 w 10430091"/>
              <a:gd name="connsiteY5235" fmla="*/ 1317308 h 5143582"/>
              <a:gd name="connsiteX5236" fmla="*/ 703527 w 10430091"/>
              <a:gd name="connsiteY5236" fmla="*/ 1319180 h 5143582"/>
              <a:gd name="connsiteX5237" fmla="*/ 670837 w 10430091"/>
              <a:gd name="connsiteY5237" fmla="*/ 1308955 h 5143582"/>
              <a:gd name="connsiteX5238" fmla="*/ 664357 w 10430091"/>
              <a:gd name="connsiteY5238" fmla="*/ 1303194 h 5143582"/>
              <a:gd name="connsiteX5239" fmla="*/ 647076 w 10430091"/>
              <a:gd name="connsiteY5239" fmla="*/ 1305787 h 5143582"/>
              <a:gd name="connsiteX5240" fmla="*/ 623889 w 10430091"/>
              <a:gd name="connsiteY5240" fmla="*/ 1310251 h 5143582"/>
              <a:gd name="connsiteX5241" fmla="*/ 620721 w 10430091"/>
              <a:gd name="connsiteY5241" fmla="*/ 1300026 h 5143582"/>
              <a:gd name="connsiteX5242" fmla="*/ 633537 w 10430091"/>
              <a:gd name="connsiteY5242" fmla="*/ 1290377 h 5143582"/>
              <a:gd name="connsiteX5243" fmla="*/ 611072 w 10430091"/>
              <a:gd name="connsiteY5243" fmla="*/ 1285193 h 5143582"/>
              <a:gd name="connsiteX5244" fmla="*/ 589903 w 10430091"/>
              <a:gd name="connsiteY5244" fmla="*/ 1277416 h 5143582"/>
              <a:gd name="connsiteX5245" fmla="*/ 573917 w 10430091"/>
              <a:gd name="connsiteY5245" fmla="*/ 1278712 h 5143582"/>
              <a:gd name="connsiteX5246" fmla="*/ 564268 w 10430091"/>
              <a:gd name="connsiteY5246" fmla="*/ 1292825 h 5143582"/>
              <a:gd name="connsiteX5247" fmla="*/ 577085 w 10430091"/>
              <a:gd name="connsiteY5247" fmla="*/ 1310107 h 5143582"/>
              <a:gd name="connsiteX5248" fmla="*/ 576509 w 10430091"/>
              <a:gd name="connsiteY5248" fmla="*/ 1324796 h 5143582"/>
              <a:gd name="connsiteX5249" fmla="*/ 534745 w 10430091"/>
              <a:gd name="connsiteY5249" fmla="*/ 1326668 h 5143582"/>
              <a:gd name="connsiteX5250" fmla="*/ 477573 w 10430091"/>
              <a:gd name="connsiteY5250" fmla="*/ 1358207 h 5143582"/>
              <a:gd name="connsiteX5251" fmla="*/ 466052 w 10430091"/>
              <a:gd name="connsiteY5251" fmla="*/ 1348558 h 5143582"/>
              <a:gd name="connsiteX5252" fmla="*/ 476276 w 10430091"/>
              <a:gd name="connsiteY5252" fmla="*/ 1335741 h 5143582"/>
              <a:gd name="connsiteX5253" fmla="*/ 474404 w 10430091"/>
              <a:gd name="connsiteY5253" fmla="*/ 1314571 h 5143582"/>
              <a:gd name="connsiteX5254" fmla="*/ 485925 w 10430091"/>
              <a:gd name="connsiteY5254" fmla="*/ 1288217 h 5143582"/>
              <a:gd name="connsiteX5255" fmla="*/ 516168 w 10430091"/>
              <a:gd name="connsiteY5255" fmla="*/ 1282457 h 5143582"/>
              <a:gd name="connsiteX5256" fmla="*/ 515592 w 10430091"/>
              <a:gd name="connsiteY5256" fmla="*/ 1271512 h 5143582"/>
              <a:gd name="connsiteX5257" fmla="*/ 498310 w 10430091"/>
              <a:gd name="connsiteY5257" fmla="*/ 1264455 h 5143582"/>
              <a:gd name="connsiteX5258" fmla="*/ 473252 w 10430091"/>
              <a:gd name="connsiteY5258" fmla="*/ 1281737 h 5143582"/>
              <a:gd name="connsiteX5259" fmla="*/ 458419 w 10430091"/>
              <a:gd name="connsiteY5259" fmla="*/ 1299018 h 5143582"/>
              <a:gd name="connsiteX5260" fmla="*/ 439121 w 10430091"/>
              <a:gd name="connsiteY5260" fmla="*/ 1320188 h 5143582"/>
              <a:gd name="connsiteX5261" fmla="*/ 419824 w 10430091"/>
              <a:gd name="connsiteY5261" fmla="*/ 1337469 h 5143582"/>
              <a:gd name="connsiteX5262" fmla="*/ 396062 w 10430091"/>
              <a:gd name="connsiteY5262" fmla="*/ 1358063 h 5143582"/>
              <a:gd name="connsiteX5263" fmla="*/ 419104 w 10430091"/>
              <a:gd name="connsiteY5263" fmla="*/ 1369584 h 5143582"/>
              <a:gd name="connsiteX5264" fmla="*/ 404270 w 10430091"/>
              <a:gd name="connsiteY5264" fmla="*/ 1384417 h 5143582"/>
              <a:gd name="connsiteX5265" fmla="*/ 394046 w 10430091"/>
              <a:gd name="connsiteY5265" fmla="*/ 1405587 h 5143582"/>
              <a:gd name="connsiteX5266" fmla="*/ 372157 w 10430091"/>
              <a:gd name="connsiteY5266" fmla="*/ 1413940 h 5143582"/>
              <a:gd name="connsiteX5267" fmla="*/ 340041 w 10430091"/>
              <a:gd name="connsiteY5267" fmla="*/ 1433807 h 5143582"/>
              <a:gd name="connsiteX5268" fmla="*/ 328520 w 10430091"/>
              <a:gd name="connsiteY5268" fmla="*/ 1449216 h 5143582"/>
              <a:gd name="connsiteX5269" fmla="*/ 275812 w 10430091"/>
              <a:gd name="connsiteY5269" fmla="*/ 1479459 h 5143582"/>
              <a:gd name="connsiteX5270" fmla="*/ 258530 w 10430091"/>
              <a:gd name="connsiteY5270" fmla="*/ 1496740 h 5143582"/>
              <a:gd name="connsiteX5271" fmla="*/ 232897 w 10430091"/>
              <a:gd name="connsiteY5271" fmla="*/ 1506965 h 5143582"/>
              <a:gd name="connsiteX5272" fmla="*/ 211726 w 10430091"/>
              <a:gd name="connsiteY5272" fmla="*/ 1509557 h 5143582"/>
              <a:gd name="connsiteX5273" fmla="*/ 187964 w 10430091"/>
              <a:gd name="connsiteY5273" fmla="*/ 1517334 h 5143582"/>
              <a:gd name="connsiteX5274" fmla="*/ 177740 w 10430091"/>
              <a:gd name="connsiteY5274" fmla="*/ 1517910 h 5143582"/>
              <a:gd name="connsiteX5275" fmla="*/ 143033 w 10430091"/>
              <a:gd name="connsiteY5275" fmla="*/ 1536488 h 5143582"/>
              <a:gd name="connsiteX5276" fmla="*/ 164202 w 10430091"/>
              <a:gd name="connsiteY5276" fmla="*/ 1504949 h 5143582"/>
              <a:gd name="connsiteX5277" fmla="*/ 209134 w 10430091"/>
              <a:gd name="connsiteY5277" fmla="*/ 1500485 h 5143582"/>
              <a:gd name="connsiteX5278" fmla="*/ 257954 w 10430091"/>
              <a:gd name="connsiteY5278" fmla="*/ 1461890 h 5143582"/>
              <a:gd name="connsiteX5279" fmla="*/ 293237 w 10430091"/>
              <a:gd name="connsiteY5279" fmla="*/ 1431071 h 5143582"/>
              <a:gd name="connsiteX5280" fmla="*/ 303462 w 10430091"/>
              <a:gd name="connsiteY5280" fmla="*/ 1384849 h 5143582"/>
              <a:gd name="connsiteX5281" fmla="*/ 302743 w 10430091"/>
              <a:gd name="connsiteY5281" fmla="*/ 1371312 h 5143582"/>
              <a:gd name="connsiteX5282" fmla="*/ 271347 w 10430091"/>
              <a:gd name="connsiteY5282" fmla="*/ 1368144 h 5143582"/>
              <a:gd name="connsiteX5283" fmla="*/ 259107 w 10430091"/>
              <a:gd name="connsiteY5283" fmla="*/ 1382977 h 5143582"/>
              <a:gd name="connsiteX5284" fmla="*/ 241105 w 10430091"/>
              <a:gd name="connsiteY5284" fmla="*/ 1377216 h 5143582"/>
              <a:gd name="connsiteX5285" fmla="*/ 201357 w 10430091"/>
              <a:gd name="connsiteY5285" fmla="*/ 1374048 h 5143582"/>
              <a:gd name="connsiteX5286" fmla="*/ 169963 w 10430091"/>
              <a:gd name="connsiteY5286" fmla="*/ 1377937 h 5143582"/>
              <a:gd name="connsiteX5287" fmla="*/ 172555 w 10430091"/>
              <a:gd name="connsiteY5287" fmla="*/ 1348990 h 5143582"/>
              <a:gd name="connsiteX5288" fmla="*/ 161034 w 10430091"/>
              <a:gd name="connsiteY5288" fmla="*/ 1316299 h 5143582"/>
              <a:gd name="connsiteX5289" fmla="*/ 146201 w 10430091"/>
              <a:gd name="connsiteY5289" fmla="*/ 1328540 h 5143582"/>
              <a:gd name="connsiteX5290" fmla="*/ 112214 w 10430091"/>
              <a:gd name="connsiteY5290" fmla="*/ 1333725 h 5143582"/>
              <a:gd name="connsiteX5291" fmla="*/ 76211 w 10430091"/>
              <a:gd name="connsiteY5291" fmla="*/ 1299738 h 5143582"/>
              <a:gd name="connsiteX5292" fmla="*/ 77507 w 10430091"/>
              <a:gd name="connsiteY5292" fmla="*/ 1272088 h 5143582"/>
              <a:gd name="connsiteX5293" fmla="*/ 51153 w 10430091"/>
              <a:gd name="connsiteY5293" fmla="*/ 1254806 h 5143582"/>
              <a:gd name="connsiteX5294" fmla="*/ 65266 w 10430091"/>
              <a:gd name="connsiteY5294" fmla="*/ 1229172 h 5143582"/>
              <a:gd name="connsiteX5295" fmla="*/ 94213 w 10430091"/>
              <a:gd name="connsiteY5295" fmla="*/ 1208002 h 5143582"/>
              <a:gd name="connsiteX5296" fmla="*/ 105734 w 10430091"/>
              <a:gd name="connsiteY5296" fmla="*/ 1178480 h 5143582"/>
              <a:gd name="connsiteX5297" fmla="*/ 142313 w 10430091"/>
              <a:gd name="connsiteY5297" fmla="*/ 1188705 h 5143582"/>
              <a:gd name="connsiteX5298" fmla="*/ 157722 w 10430091"/>
              <a:gd name="connsiteY5298" fmla="*/ 1164943 h 5143582"/>
              <a:gd name="connsiteX5299" fmla="*/ 193005 w 10430091"/>
              <a:gd name="connsiteY5299" fmla="*/ 1162351 h 5143582"/>
              <a:gd name="connsiteX5300" fmla="*/ 189837 w 10430091"/>
              <a:gd name="connsiteY5300" fmla="*/ 1123755 h 5143582"/>
              <a:gd name="connsiteX5301" fmla="*/ 198189 w 10430091"/>
              <a:gd name="connsiteY5301" fmla="*/ 1103882 h 5143582"/>
              <a:gd name="connsiteX5302" fmla="*/ 146777 w 10430091"/>
              <a:gd name="connsiteY5302" fmla="*/ 1121883 h 5143582"/>
              <a:gd name="connsiteX5303" fmla="*/ 120423 w 10430091"/>
              <a:gd name="connsiteY5303" fmla="*/ 1118715 h 5143582"/>
              <a:gd name="connsiteX5304" fmla="*/ 58786 w 10430091"/>
              <a:gd name="connsiteY5304" fmla="*/ 1118715 h 5143582"/>
              <a:gd name="connsiteX5305" fmla="*/ 36896 w 10430091"/>
              <a:gd name="connsiteY5305" fmla="*/ 1097545 h 5143582"/>
              <a:gd name="connsiteX5306" fmla="*/ 42080 w 10430091"/>
              <a:gd name="connsiteY5306" fmla="*/ 1083432 h 5143582"/>
              <a:gd name="connsiteX5307" fmla="*/ 317 w 10430091"/>
              <a:gd name="connsiteY5307" fmla="*/ 1066727 h 5143582"/>
              <a:gd name="connsiteX5308" fmla="*/ 39488 w 10430091"/>
              <a:gd name="connsiteY5308" fmla="*/ 1044261 h 5143582"/>
              <a:gd name="connsiteX5309" fmla="*/ 64546 w 10430091"/>
              <a:gd name="connsiteY5309" fmla="*/ 1041669 h 5143582"/>
              <a:gd name="connsiteX5310" fmla="*/ 80531 w 10430091"/>
              <a:gd name="connsiteY5310" fmla="*/ 1024387 h 5143582"/>
              <a:gd name="connsiteX5311" fmla="*/ 116534 w 10430091"/>
              <a:gd name="connsiteY5311" fmla="*/ 1023090 h 5143582"/>
              <a:gd name="connsiteX5312" fmla="*/ 116534 w 10430091"/>
              <a:gd name="connsiteY5312" fmla="*/ 1042965 h 5143582"/>
              <a:gd name="connsiteX5313" fmla="*/ 153834 w 10430091"/>
              <a:gd name="connsiteY5313" fmla="*/ 1044261 h 5143582"/>
              <a:gd name="connsiteX5314" fmla="*/ 178172 w 10430091"/>
              <a:gd name="connsiteY5314" fmla="*/ 1037203 h 5143582"/>
              <a:gd name="connsiteX5315" fmla="*/ 212879 w 10430091"/>
              <a:gd name="connsiteY5315" fmla="*/ 1027555 h 5143582"/>
              <a:gd name="connsiteX5316" fmla="*/ 182060 w 10430091"/>
              <a:gd name="connsiteY5316" fmla="*/ 1021074 h 5143582"/>
              <a:gd name="connsiteX5317" fmla="*/ 172411 w 10430091"/>
              <a:gd name="connsiteY5317" fmla="*/ 996016 h 5143582"/>
              <a:gd name="connsiteX5318" fmla="*/ 123591 w 10430091"/>
              <a:gd name="connsiteY5318" fmla="*/ 994720 h 5143582"/>
              <a:gd name="connsiteX5319" fmla="*/ 76067 w 10430091"/>
              <a:gd name="connsiteY5319" fmla="*/ 944603 h 5143582"/>
              <a:gd name="connsiteX5320" fmla="*/ 43952 w 10430091"/>
              <a:gd name="connsiteY5320" fmla="*/ 924010 h 5143582"/>
              <a:gd name="connsiteX5321" fmla="*/ 51729 w 10430091"/>
              <a:gd name="connsiteY5321" fmla="*/ 906008 h 5143582"/>
              <a:gd name="connsiteX5322" fmla="*/ 124887 w 10430091"/>
              <a:gd name="connsiteY5322" fmla="*/ 891175 h 5143582"/>
              <a:gd name="connsiteX5323" fmla="*/ 137128 w 10430091"/>
              <a:gd name="connsiteY5323" fmla="*/ 860212 h 5143582"/>
              <a:gd name="connsiteX5324" fmla="*/ 171115 w 10430091"/>
              <a:gd name="connsiteY5324" fmla="*/ 831986 h 5143582"/>
              <a:gd name="connsiteX5325" fmla="*/ 213455 w 10430091"/>
              <a:gd name="connsiteY5325" fmla="*/ 824353 h 5143582"/>
              <a:gd name="connsiteX5326" fmla="*/ 234624 w 10430091"/>
              <a:gd name="connsiteY5326" fmla="*/ 826946 h 5143582"/>
              <a:gd name="connsiteX5327" fmla="*/ 228144 w 10430091"/>
              <a:gd name="connsiteY5327" fmla="*/ 811536 h 5143582"/>
              <a:gd name="connsiteX5328" fmla="*/ 254930 w 10430091"/>
              <a:gd name="connsiteY5328" fmla="*/ 803040 h 5143582"/>
              <a:gd name="connsiteX5329" fmla="*/ 300582 w 10430091"/>
              <a:gd name="connsiteY5329" fmla="*/ 793391 h 5143582"/>
              <a:gd name="connsiteX5330" fmla="*/ 330824 w 10430091"/>
              <a:gd name="connsiteY5330" fmla="*/ 774813 h 5143582"/>
              <a:gd name="connsiteX5331" fmla="*/ 354010 w 10430091"/>
              <a:gd name="connsiteY5331" fmla="*/ 785758 h 5143582"/>
              <a:gd name="connsiteX5332" fmla="*/ 342489 w 10430091"/>
              <a:gd name="connsiteY5332" fmla="*/ 798575 h 5143582"/>
              <a:gd name="connsiteX5333" fmla="*/ 364955 w 10430091"/>
              <a:gd name="connsiteY5333" fmla="*/ 794687 h 5143582"/>
              <a:gd name="connsiteX5334" fmla="*/ 379788 w 10430091"/>
              <a:gd name="connsiteY5334" fmla="*/ 790799 h 5143582"/>
              <a:gd name="connsiteX5335" fmla="*/ 393903 w 10430091"/>
              <a:gd name="connsiteY5335" fmla="*/ 802320 h 5143582"/>
              <a:gd name="connsiteX5336" fmla="*/ 444019 w 10430091"/>
              <a:gd name="connsiteY5336" fmla="*/ 801744 h 5143582"/>
              <a:gd name="connsiteX5337" fmla="*/ 452946 w 10430091"/>
              <a:gd name="connsiteY5337" fmla="*/ 816577 h 5143582"/>
              <a:gd name="connsiteX5338" fmla="*/ 471525 w 10430091"/>
              <a:gd name="connsiteY5338" fmla="*/ 824929 h 5143582"/>
              <a:gd name="connsiteX5339" fmla="*/ 545402 w 10430091"/>
              <a:gd name="connsiteY5339" fmla="*/ 819745 h 5143582"/>
              <a:gd name="connsiteX5340" fmla="*/ 607040 w 10430091"/>
              <a:gd name="connsiteY5340" fmla="*/ 837747 h 5143582"/>
              <a:gd name="connsiteX5341" fmla="*/ 652691 w 10430091"/>
              <a:gd name="connsiteY5341" fmla="*/ 844227 h 5143582"/>
              <a:gd name="connsiteX5342" fmla="*/ 707273 w 10430091"/>
              <a:gd name="connsiteY5342" fmla="*/ 842355 h 5143582"/>
              <a:gd name="connsiteX5343" fmla="*/ 768333 w 10430091"/>
              <a:gd name="connsiteY5343" fmla="*/ 859060 h 5143582"/>
              <a:gd name="connsiteX5344" fmla="*/ 781582 w 10430091"/>
              <a:gd name="connsiteY5344" fmla="*/ 861797 h 5143582"/>
              <a:gd name="connsiteX5345" fmla="*/ 781582 w 10430091"/>
              <a:gd name="connsiteY5345" fmla="*/ 1305787 h 5143582"/>
              <a:gd name="connsiteX5346" fmla="*/ 796991 w 10430091"/>
              <a:gd name="connsiteY5346" fmla="*/ 1308955 h 5143582"/>
              <a:gd name="connsiteX5347" fmla="*/ 823489 w 10430091"/>
              <a:gd name="connsiteY5347" fmla="*/ 1303770 h 5143582"/>
              <a:gd name="connsiteX5348" fmla="*/ 843219 w 10430091"/>
              <a:gd name="connsiteY5348" fmla="*/ 1318316 h 5143582"/>
              <a:gd name="connsiteX5349" fmla="*/ 872309 w 10430091"/>
              <a:gd name="connsiteY5349" fmla="*/ 1347406 h 5143582"/>
              <a:gd name="connsiteX5350" fmla="*/ 894631 w 10430091"/>
              <a:gd name="connsiteY5350" fmla="*/ 1361951 h 5143582"/>
              <a:gd name="connsiteX5351" fmla="*/ 894917 w 10430091"/>
              <a:gd name="connsiteY5351" fmla="*/ 1361808 h 5143582"/>
              <a:gd name="connsiteX5352" fmla="*/ 883381 w 10430091"/>
              <a:gd name="connsiteY5352" fmla="*/ 1360962 h 5143582"/>
              <a:gd name="connsiteX5353" fmla="*/ 872598 w 10430091"/>
              <a:gd name="connsiteY5353" fmla="*/ 1347263 h 5143582"/>
              <a:gd name="connsiteX5354" fmla="*/ 843507 w 10430091"/>
              <a:gd name="connsiteY5354" fmla="*/ 1318172 h 5143582"/>
              <a:gd name="connsiteX5355" fmla="*/ 823778 w 10430091"/>
              <a:gd name="connsiteY5355" fmla="*/ 1303627 h 5143582"/>
              <a:gd name="connsiteX5356" fmla="*/ 797279 w 10430091"/>
              <a:gd name="connsiteY5356" fmla="*/ 1308811 h 5143582"/>
              <a:gd name="connsiteX5357" fmla="*/ 781870 w 10430091"/>
              <a:gd name="connsiteY5357" fmla="*/ 1305643 h 5143582"/>
              <a:gd name="connsiteX5358" fmla="*/ 781870 w 10430091"/>
              <a:gd name="connsiteY5358" fmla="*/ 862661 h 5143582"/>
              <a:gd name="connsiteX5359" fmla="*/ 835442 w 10430091"/>
              <a:gd name="connsiteY5359" fmla="*/ 866982 h 5143582"/>
              <a:gd name="connsiteX5360" fmla="*/ 902840 w 10430091"/>
              <a:gd name="connsiteY5360" fmla="*/ 898376 h 5143582"/>
              <a:gd name="connsiteX5361" fmla="*/ 946476 w 10430091"/>
              <a:gd name="connsiteY5361" fmla="*/ 909897 h 5143582"/>
              <a:gd name="connsiteX5362" fmla="*/ 934955 w 10430091"/>
              <a:gd name="connsiteY5362" fmla="*/ 893192 h 5143582"/>
              <a:gd name="connsiteX5363" fmla="*/ 955549 w 10430091"/>
              <a:gd name="connsiteY5363" fmla="*/ 874614 h 5143582"/>
              <a:gd name="connsiteX5364" fmla="*/ 974846 w 10430091"/>
              <a:gd name="connsiteY5364" fmla="*/ 864389 h 5143582"/>
              <a:gd name="connsiteX5365" fmla="*/ 990255 w 10430091"/>
              <a:gd name="connsiteY5365" fmla="*/ 870870 h 5143582"/>
              <a:gd name="connsiteX5366" fmla="*/ 996736 w 10430091"/>
              <a:gd name="connsiteY5366" fmla="*/ 875334 h 5143582"/>
              <a:gd name="connsiteX5367" fmla="*/ 1017330 w 10430091"/>
              <a:gd name="connsiteY5367" fmla="*/ 869574 h 5143582"/>
              <a:gd name="connsiteX5368" fmla="*/ 1049444 w 10430091"/>
              <a:gd name="connsiteY5368" fmla="*/ 854165 h 5143582"/>
              <a:gd name="connsiteX5369" fmla="*/ 1095096 w 10430091"/>
              <a:gd name="connsiteY5369" fmla="*/ 836883 h 5143582"/>
              <a:gd name="connsiteX5370" fmla="*/ 1120154 w 10430091"/>
              <a:gd name="connsiteY5370" fmla="*/ 840051 h 5143582"/>
              <a:gd name="connsiteX5371" fmla="*/ 1074502 w 10430091"/>
              <a:gd name="connsiteY5371" fmla="*/ 861941 h 5143582"/>
              <a:gd name="connsiteX5372" fmla="*/ 1018626 w 10430091"/>
              <a:gd name="connsiteY5372" fmla="*/ 894056 h 5143582"/>
              <a:gd name="connsiteX5373" fmla="*/ 1011569 w 10430091"/>
              <a:gd name="connsiteY5373" fmla="*/ 910185 h 5143582"/>
              <a:gd name="connsiteX5374" fmla="*/ 1030867 w 10430091"/>
              <a:gd name="connsiteY5374" fmla="*/ 897368 h 5143582"/>
              <a:gd name="connsiteX5375" fmla="*/ 1075799 w 10430091"/>
              <a:gd name="connsiteY5375" fmla="*/ 873030 h 5143582"/>
              <a:gd name="connsiteX5376" fmla="*/ 1103449 w 10430091"/>
              <a:gd name="connsiteY5376" fmla="*/ 864101 h 5143582"/>
              <a:gd name="connsiteX5377" fmla="*/ 1131675 w 10430091"/>
              <a:gd name="connsiteY5377" fmla="*/ 859637 h 5143582"/>
              <a:gd name="connsiteX5378" fmla="*/ 1152845 w 10430091"/>
              <a:gd name="connsiteY5378" fmla="*/ 841059 h 5143582"/>
              <a:gd name="connsiteX5379" fmla="*/ 1163070 w 10430091"/>
              <a:gd name="connsiteY5379" fmla="*/ 824354 h 5143582"/>
              <a:gd name="connsiteX5380" fmla="*/ 1180351 w 10430091"/>
              <a:gd name="connsiteY5380" fmla="*/ 819170 h 5143582"/>
              <a:gd name="connsiteX5381" fmla="*/ 1223987 w 10430091"/>
              <a:gd name="connsiteY5381" fmla="*/ 876918 h 5143582"/>
              <a:gd name="connsiteX5382" fmla="*/ 1263158 w 10430091"/>
              <a:gd name="connsiteY5382" fmla="*/ 835875 h 5143582"/>
              <a:gd name="connsiteX5383" fmla="*/ 1272807 w 10430091"/>
              <a:gd name="connsiteY5383" fmla="*/ 858341 h 5143582"/>
              <a:gd name="connsiteX5384" fmla="*/ 1271511 w 10430091"/>
              <a:gd name="connsiteY5384" fmla="*/ 876918 h 5143582"/>
              <a:gd name="connsiteX5385" fmla="*/ 1304922 w 10430091"/>
              <a:gd name="connsiteY5385" fmla="*/ 864677 h 5143582"/>
              <a:gd name="connsiteX5386" fmla="*/ 1370447 w 10430091"/>
              <a:gd name="connsiteY5386" fmla="*/ 862085 h 5143582"/>
              <a:gd name="connsiteX5387" fmla="*/ 1426900 w 10430091"/>
              <a:gd name="connsiteY5387" fmla="*/ 881383 h 5143582"/>
              <a:gd name="connsiteX5388" fmla="*/ 1469240 w 10430091"/>
              <a:gd name="connsiteY5388" fmla="*/ 894920 h 5143582"/>
              <a:gd name="connsiteX5389" fmla="*/ 1511579 w 10430091"/>
              <a:gd name="connsiteY5389" fmla="*/ 898808 h 5143582"/>
              <a:gd name="connsiteX5390" fmla="*/ 1558383 w 10430091"/>
              <a:gd name="connsiteY5390" fmla="*/ 910329 h 5143582"/>
              <a:gd name="connsiteX5391" fmla="*/ 1569328 w 10430091"/>
              <a:gd name="connsiteY5391" fmla="*/ 932219 h 5143582"/>
              <a:gd name="connsiteX5392" fmla="*/ 1536637 w 10430091"/>
              <a:gd name="connsiteY5392" fmla="*/ 954685 h 5143582"/>
              <a:gd name="connsiteX5393" fmla="*/ 1622036 w 10430091"/>
              <a:gd name="connsiteY5393" fmla="*/ 960446 h 5143582"/>
              <a:gd name="connsiteX5394" fmla="*/ 1675321 w 10430091"/>
              <a:gd name="connsiteY5394" fmla="*/ 951517 h 5143582"/>
              <a:gd name="connsiteX5395" fmla="*/ 1700956 w 10430091"/>
              <a:gd name="connsiteY5395" fmla="*/ 957997 h 5143582"/>
              <a:gd name="connsiteX5396" fmla="*/ 1720253 w 10430091"/>
              <a:gd name="connsiteY5396" fmla="*/ 964479 h 5143582"/>
              <a:gd name="connsiteX5397" fmla="*/ 1734942 w 10430091"/>
              <a:gd name="connsiteY5397" fmla="*/ 972830 h 5143582"/>
              <a:gd name="connsiteX5398" fmla="*/ 1738110 w 10430091"/>
              <a:gd name="connsiteY5398" fmla="*/ 996592 h 5143582"/>
              <a:gd name="connsiteX5399" fmla="*/ 1756112 w 10430091"/>
              <a:gd name="connsiteY5399" fmla="*/ 1004370 h 5143582"/>
              <a:gd name="connsiteX5400" fmla="*/ 1763169 w 10430091"/>
              <a:gd name="connsiteY5400" fmla="*/ 982479 h 5143582"/>
              <a:gd name="connsiteX5401" fmla="*/ 1760000 w 10430091"/>
              <a:gd name="connsiteY5401" fmla="*/ 942732 h 5143582"/>
              <a:gd name="connsiteX5402" fmla="*/ 1807524 w 10430091"/>
              <a:gd name="connsiteY5402" fmla="*/ 917674 h 5143582"/>
              <a:gd name="connsiteX5403" fmla="*/ 1768928 w 10430091"/>
              <a:gd name="connsiteY5403" fmla="*/ 928619 h 5143582"/>
              <a:gd name="connsiteX5404" fmla="*/ 1741998 w 10430091"/>
              <a:gd name="connsiteY5404" fmla="*/ 937692 h 5143582"/>
              <a:gd name="connsiteX5405" fmla="*/ 1729182 w 10430091"/>
              <a:gd name="connsiteY5405" fmla="*/ 925451 h 5143582"/>
              <a:gd name="connsiteX5406" fmla="*/ 1771521 w 10430091"/>
              <a:gd name="connsiteY5406" fmla="*/ 906873 h 5143582"/>
              <a:gd name="connsiteX5407" fmla="*/ 1819045 w 10430091"/>
              <a:gd name="connsiteY5407" fmla="*/ 905001 h 5143582"/>
              <a:gd name="connsiteX5408" fmla="*/ 1833879 w 10430091"/>
              <a:gd name="connsiteY5408" fmla="*/ 928187 h 5143582"/>
              <a:gd name="connsiteX5409" fmla="*/ 1859514 w 10430091"/>
              <a:gd name="connsiteY5409" fmla="*/ 941004 h 5143582"/>
              <a:gd name="connsiteX5410" fmla="*/ 1890331 w 10430091"/>
              <a:gd name="connsiteY5410" fmla="*/ 948060 h 5143582"/>
              <a:gd name="connsiteX5411" fmla="*/ 1935983 w 10430091"/>
              <a:gd name="connsiteY5411" fmla="*/ 959005 h 5143582"/>
              <a:gd name="connsiteX5412" fmla="*/ 1992436 w 10430091"/>
              <a:gd name="connsiteY5412" fmla="*/ 951949 h 5143582"/>
              <a:gd name="connsiteX5413" fmla="*/ 2019366 w 10430091"/>
              <a:gd name="connsiteY5413" fmla="*/ 952526 h 5143582"/>
              <a:gd name="connsiteX5414" fmla="*/ 2021239 w 10430091"/>
              <a:gd name="connsiteY5414" fmla="*/ 933947 h 5143582"/>
              <a:gd name="connsiteX5415" fmla="*/ 2032759 w 10430091"/>
              <a:gd name="connsiteY5415" fmla="*/ 926315 h 5143582"/>
              <a:gd name="connsiteX5416" fmla="*/ 2046296 w 10430091"/>
              <a:gd name="connsiteY5416" fmla="*/ 918538 h 5143582"/>
              <a:gd name="connsiteX5417" fmla="*/ 2024406 w 10430091"/>
              <a:gd name="connsiteY5417" fmla="*/ 901832 h 5143582"/>
              <a:gd name="connsiteX5418" fmla="*/ 1998773 w 10430091"/>
              <a:gd name="connsiteY5418" fmla="*/ 886999 h 5143582"/>
              <a:gd name="connsiteX5419" fmla="*/ 2028295 w 10430091"/>
              <a:gd name="connsiteY5419" fmla="*/ 867126 h 5143582"/>
              <a:gd name="connsiteX5420" fmla="*/ 2061706 w 10430091"/>
              <a:gd name="connsiteY5420" fmla="*/ 859493 h 5143582"/>
              <a:gd name="connsiteX5421" fmla="*/ 2093820 w 10430091"/>
              <a:gd name="connsiteY5421" fmla="*/ 866550 h 5143582"/>
              <a:gd name="connsiteX5422" fmla="*/ 2111102 w 10430091"/>
              <a:gd name="connsiteY5422" fmla="*/ 876774 h 5143582"/>
              <a:gd name="connsiteX5423" fmla="*/ 2087340 w 10430091"/>
              <a:gd name="connsiteY5423" fmla="*/ 881239 h 5143582"/>
              <a:gd name="connsiteX5424" fmla="*/ 2110382 w 10430091"/>
              <a:gd name="connsiteY5424" fmla="*/ 883111 h 5143582"/>
              <a:gd name="connsiteX5425" fmla="*/ 2126367 w 10430091"/>
              <a:gd name="connsiteY5425" fmla="*/ 908169 h 5143582"/>
              <a:gd name="connsiteX5426" fmla="*/ 2092957 w 10430091"/>
              <a:gd name="connsiteY5426" fmla="*/ 910761 h 5143582"/>
              <a:gd name="connsiteX5427" fmla="*/ 2077548 w 10430091"/>
              <a:gd name="connsiteY5427" fmla="*/ 922282 h 5143582"/>
              <a:gd name="connsiteX5428" fmla="*/ 2056377 w 10430091"/>
              <a:gd name="connsiteY5428" fmla="*/ 925451 h 5143582"/>
              <a:gd name="connsiteX5429" fmla="*/ 2089788 w 10430091"/>
              <a:gd name="connsiteY5429" fmla="*/ 935099 h 5143582"/>
              <a:gd name="connsiteX5430" fmla="*/ 2085900 w 10430091"/>
              <a:gd name="connsiteY5430" fmla="*/ 957565 h 5143582"/>
              <a:gd name="connsiteX5431" fmla="*/ 2101310 w 10430091"/>
              <a:gd name="connsiteY5431" fmla="*/ 981327 h 5143582"/>
              <a:gd name="connsiteX5432" fmla="*/ 2116719 w 10430091"/>
              <a:gd name="connsiteY5432" fmla="*/ 970383 h 5143582"/>
              <a:gd name="connsiteX5433" fmla="*/ 2116719 w 10430091"/>
              <a:gd name="connsiteY5433" fmla="*/ 942156 h 5143582"/>
              <a:gd name="connsiteX5434" fmla="*/ 2144945 w 10430091"/>
              <a:gd name="connsiteY5434" fmla="*/ 930635 h 5143582"/>
              <a:gd name="connsiteX5435" fmla="*/ 2164818 w 10430091"/>
              <a:gd name="connsiteY5435" fmla="*/ 913353 h 5143582"/>
              <a:gd name="connsiteX5436" fmla="*/ 2152002 w 10430091"/>
              <a:gd name="connsiteY5436" fmla="*/ 897224 h 5143582"/>
              <a:gd name="connsiteX5437" fmla="*/ 2137888 w 10430091"/>
              <a:gd name="connsiteY5437" fmla="*/ 907449 h 5143582"/>
              <a:gd name="connsiteX5438" fmla="*/ 2146817 w 10430091"/>
              <a:gd name="connsiteY5438" fmla="*/ 884263 h 5143582"/>
              <a:gd name="connsiteX5439" fmla="*/ 2147394 w 10430091"/>
              <a:gd name="connsiteY5439" fmla="*/ 869430 h 5143582"/>
              <a:gd name="connsiteX5440" fmla="*/ 2088924 w 10430091"/>
              <a:gd name="connsiteY5440" fmla="*/ 848836 h 5143582"/>
              <a:gd name="connsiteX5441" fmla="*/ 2087052 w 10430091"/>
              <a:gd name="connsiteY5441" fmla="*/ 816145 h 5143582"/>
              <a:gd name="connsiteX5442" fmla="*/ 2081868 w 10430091"/>
              <a:gd name="connsiteY5442" fmla="*/ 802032 h 5143582"/>
              <a:gd name="connsiteX5443" fmla="*/ 2087629 w 10430091"/>
              <a:gd name="connsiteY5443" fmla="*/ 770494 h 5143582"/>
              <a:gd name="connsiteX5444" fmla="*/ 2111390 w 10430091"/>
              <a:gd name="connsiteY5444" fmla="*/ 773086 h 5143582"/>
              <a:gd name="connsiteX5445" fmla="*/ 2102461 w 10430091"/>
              <a:gd name="connsiteY5445" fmla="*/ 755804 h 5143582"/>
              <a:gd name="connsiteX5446" fmla="*/ 2120462 w 10430091"/>
              <a:gd name="connsiteY5446" fmla="*/ 739099 h 5143582"/>
              <a:gd name="connsiteX5447" fmla="*/ 2115278 w 10430091"/>
              <a:gd name="connsiteY5447" fmla="*/ 705687 h 5143582"/>
              <a:gd name="connsiteX5448" fmla="*/ 2104333 w 10430091"/>
              <a:gd name="connsiteY5448" fmla="*/ 673574 h 5143582"/>
              <a:gd name="connsiteX5449" fmla="*/ 2104333 w 10430091"/>
              <a:gd name="connsiteY5449" fmla="*/ 640162 h 5143582"/>
              <a:gd name="connsiteX5450" fmla="*/ 2122911 w 10430091"/>
              <a:gd name="connsiteY5450" fmla="*/ 642034 h 5143582"/>
              <a:gd name="connsiteX5451" fmla="*/ 2115134 w 10430091"/>
              <a:gd name="connsiteY5451" fmla="*/ 624752 h 5143582"/>
              <a:gd name="connsiteX5452" fmla="*/ 2175476 w 10430091"/>
              <a:gd name="connsiteY5452" fmla="*/ 615104 h 5143582"/>
              <a:gd name="connsiteX5453" fmla="*/ 2041253 w 10430091"/>
              <a:gd name="connsiteY5453" fmla="*/ 613187 h 5143582"/>
              <a:gd name="connsiteX5454" fmla="*/ 2046008 w 10430091"/>
              <a:gd name="connsiteY5454" fmla="*/ 618272 h 5143582"/>
              <a:gd name="connsiteX5455" fmla="*/ 2066602 w 10430091"/>
              <a:gd name="connsiteY5455" fmla="*/ 645202 h 5143582"/>
              <a:gd name="connsiteX5456" fmla="*/ 2029303 w 10430091"/>
              <a:gd name="connsiteY5456" fmla="*/ 676022 h 5143582"/>
              <a:gd name="connsiteX5457" fmla="*/ 2065306 w 10430091"/>
              <a:gd name="connsiteY5457" fmla="*/ 690135 h 5143582"/>
              <a:gd name="connsiteX5458" fmla="*/ 2069194 w 10430091"/>
              <a:gd name="connsiteY5458" fmla="*/ 678614 h 5143582"/>
              <a:gd name="connsiteX5459" fmla="*/ 2087197 w 10430091"/>
              <a:gd name="connsiteY5459" fmla="*/ 682501 h 5143582"/>
              <a:gd name="connsiteX5460" fmla="*/ 2048601 w 10430091"/>
              <a:gd name="connsiteY5460" fmla="*/ 753068 h 5143582"/>
              <a:gd name="connsiteX5461" fmla="*/ 1997188 w 10430091"/>
              <a:gd name="connsiteY5461" fmla="*/ 767181 h 5143582"/>
              <a:gd name="connsiteX5462" fmla="*/ 1938143 w 10430091"/>
              <a:gd name="connsiteY5462" fmla="*/ 718361 h 5143582"/>
              <a:gd name="connsiteX5463" fmla="*/ 1916254 w 10430091"/>
              <a:gd name="connsiteY5463" fmla="*/ 676022 h 5143582"/>
              <a:gd name="connsiteX5464" fmla="*/ 1974002 w 10430091"/>
              <a:gd name="connsiteY5464" fmla="*/ 681205 h 5143582"/>
              <a:gd name="connsiteX5465" fmla="*/ 1941888 w 10430091"/>
              <a:gd name="connsiteY5465" fmla="*/ 655572 h 5143582"/>
              <a:gd name="connsiteX5466" fmla="*/ 1992005 w 10430091"/>
              <a:gd name="connsiteY5466" fmla="*/ 632385 h 5143582"/>
              <a:gd name="connsiteX5467" fmla="*/ 2008709 w 10430091"/>
              <a:gd name="connsiteY5467" fmla="*/ 627201 h 5143582"/>
              <a:gd name="connsiteX5468" fmla="*/ 2041253 w 10430091"/>
              <a:gd name="connsiteY5468" fmla="*/ 613187 h 5143582"/>
              <a:gd name="connsiteX5469" fmla="*/ 8954035 w 10430091"/>
              <a:gd name="connsiteY5469" fmla="*/ 612408 h 5143582"/>
              <a:gd name="connsiteX5470" fmla="*/ 8956820 w 10430091"/>
              <a:gd name="connsiteY5470" fmla="*/ 614227 h 5143582"/>
              <a:gd name="connsiteX5471" fmla="*/ 8961024 w 10430091"/>
              <a:gd name="connsiteY5471" fmla="*/ 616973 h 5143582"/>
              <a:gd name="connsiteX5472" fmla="*/ 8961024 w 10430091"/>
              <a:gd name="connsiteY5472" fmla="*/ 616974 h 5143582"/>
              <a:gd name="connsiteX5473" fmla="*/ 8933661 w 10430091"/>
              <a:gd name="connsiteY5473" fmla="*/ 628063 h 5143582"/>
              <a:gd name="connsiteX5474" fmla="*/ 8929796 w 10430091"/>
              <a:gd name="connsiteY5474" fmla="*/ 621854 h 5143582"/>
              <a:gd name="connsiteX5475" fmla="*/ 8933822 w 10430091"/>
              <a:gd name="connsiteY5475" fmla="*/ 619308 h 5143582"/>
              <a:gd name="connsiteX5476" fmla="*/ 8933839 w 10430091"/>
              <a:gd name="connsiteY5476" fmla="*/ 618390 h 5143582"/>
              <a:gd name="connsiteX5477" fmla="*/ 8936541 w 10430091"/>
              <a:gd name="connsiteY5477" fmla="*/ 617589 h 5143582"/>
              <a:gd name="connsiteX5478" fmla="*/ 8940106 w 10430091"/>
              <a:gd name="connsiteY5478" fmla="*/ 615335 h 5143582"/>
              <a:gd name="connsiteX5479" fmla="*/ 8954035 w 10430091"/>
              <a:gd name="connsiteY5479" fmla="*/ 612408 h 5143582"/>
              <a:gd name="connsiteX5480" fmla="*/ 8135151 w 10430091"/>
              <a:gd name="connsiteY5480" fmla="*/ 596434 h 5143582"/>
              <a:gd name="connsiteX5481" fmla="*/ 8151100 w 10430091"/>
              <a:gd name="connsiteY5481" fmla="*/ 606749 h 5143582"/>
              <a:gd name="connsiteX5482" fmla="*/ 8098824 w 10430091"/>
              <a:gd name="connsiteY5482" fmla="*/ 615246 h 5143582"/>
              <a:gd name="connsiteX5483" fmla="*/ 8115961 w 10430091"/>
              <a:gd name="connsiteY5483" fmla="*/ 601565 h 5143582"/>
              <a:gd name="connsiteX5484" fmla="*/ 8135151 w 10430091"/>
              <a:gd name="connsiteY5484" fmla="*/ 596434 h 5143582"/>
              <a:gd name="connsiteX5485" fmla="*/ 1343609 w 10430091"/>
              <a:gd name="connsiteY5485" fmla="*/ 590525 h 5143582"/>
              <a:gd name="connsiteX5486" fmla="*/ 1357630 w 10430091"/>
              <a:gd name="connsiteY5486" fmla="*/ 591054 h 5143582"/>
              <a:gd name="connsiteX5487" fmla="*/ 1415379 w 10430091"/>
              <a:gd name="connsiteY5487" fmla="*/ 607759 h 5143582"/>
              <a:gd name="connsiteX5488" fmla="*/ 1433380 w 10430091"/>
              <a:gd name="connsiteY5488" fmla="*/ 614240 h 5143582"/>
              <a:gd name="connsiteX5489" fmla="*/ 1492425 w 10430091"/>
              <a:gd name="connsiteY5489" fmla="*/ 620720 h 5143582"/>
              <a:gd name="connsiteX5490" fmla="*/ 1528428 w 10430091"/>
              <a:gd name="connsiteY5490" fmla="*/ 652836 h 5143582"/>
              <a:gd name="connsiteX5491" fmla="*/ 1435972 w 10430091"/>
              <a:gd name="connsiteY5491" fmla="*/ 691431 h 5143582"/>
              <a:gd name="connsiteX5492" fmla="*/ 1412787 w 10430091"/>
              <a:gd name="connsiteY5492" fmla="*/ 719657 h 5143582"/>
              <a:gd name="connsiteX5493" fmla="*/ 1385856 w 10430091"/>
              <a:gd name="connsiteY5493" fmla="*/ 747884 h 5143582"/>
              <a:gd name="connsiteX5494" fmla="*/ 1357630 w 10430091"/>
              <a:gd name="connsiteY5494" fmla="*/ 769774 h 5143582"/>
              <a:gd name="connsiteX5495" fmla="*/ 1329404 w 10430091"/>
              <a:gd name="connsiteY5495" fmla="*/ 777550 h 5143582"/>
              <a:gd name="connsiteX5496" fmla="*/ 1310105 w 10430091"/>
              <a:gd name="connsiteY5496" fmla="*/ 790367 h 5143582"/>
              <a:gd name="connsiteX5497" fmla="*/ 1269062 w 10430091"/>
              <a:gd name="connsiteY5497" fmla="*/ 744139 h 5143582"/>
              <a:gd name="connsiteX5498" fmla="*/ 1233059 w 10430091"/>
              <a:gd name="connsiteY5498" fmla="*/ 719369 h 5143582"/>
              <a:gd name="connsiteX5499" fmla="*/ 1258694 w 10430091"/>
              <a:gd name="connsiteY5499" fmla="*/ 675733 h 5143582"/>
              <a:gd name="connsiteX5500" fmla="*/ 1279287 w 10430091"/>
              <a:gd name="connsiteY5500" fmla="*/ 632097 h 5143582"/>
              <a:gd name="connsiteX5501" fmla="*/ 1266470 w 10430091"/>
              <a:gd name="connsiteY5501" fmla="*/ 605167 h 5143582"/>
              <a:gd name="connsiteX5502" fmla="*/ 1343609 w 10430091"/>
              <a:gd name="connsiteY5502" fmla="*/ 590525 h 5143582"/>
              <a:gd name="connsiteX5503" fmla="*/ 9122225 w 10430091"/>
              <a:gd name="connsiteY5503" fmla="*/ 541239 h 5143582"/>
              <a:gd name="connsiteX5504" fmla="*/ 9129662 w 10430091"/>
              <a:gd name="connsiteY5504" fmla="*/ 543239 h 5143582"/>
              <a:gd name="connsiteX5505" fmla="*/ 9169121 w 10430091"/>
              <a:gd name="connsiteY5505" fmla="*/ 551879 h 5143582"/>
              <a:gd name="connsiteX5506" fmla="*/ 9202532 w 10430091"/>
              <a:gd name="connsiteY5506" fmla="*/ 558793 h 5143582"/>
              <a:gd name="connsiteX5507" fmla="*/ 9249623 w 10430091"/>
              <a:gd name="connsiteY5507" fmla="*/ 573338 h 5143582"/>
              <a:gd name="connsiteX5508" fmla="*/ 9180210 w 10430091"/>
              <a:gd name="connsiteY5508" fmla="*/ 587018 h 5143582"/>
              <a:gd name="connsiteX5509" fmla="*/ 9109932 w 10430091"/>
              <a:gd name="connsiteY5509" fmla="*/ 562969 h 5143582"/>
              <a:gd name="connsiteX5510" fmla="*/ 9107729 w 10430091"/>
              <a:gd name="connsiteY5510" fmla="*/ 557922 h 5143582"/>
              <a:gd name="connsiteX5511" fmla="*/ 9109866 w 10430091"/>
              <a:gd name="connsiteY5511" fmla="*/ 554317 h 5143582"/>
              <a:gd name="connsiteX5512" fmla="*/ 9109858 w 10430091"/>
              <a:gd name="connsiteY5512" fmla="*/ 553296 h 5143582"/>
              <a:gd name="connsiteX5513" fmla="*/ 9111310 w 10430091"/>
              <a:gd name="connsiteY5513" fmla="*/ 551880 h 5143582"/>
              <a:gd name="connsiteX5514" fmla="*/ 9113370 w 10430091"/>
              <a:gd name="connsiteY5514" fmla="*/ 548406 h 5143582"/>
              <a:gd name="connsiteX5515" fmla="*/ 9122225 w 10430091"/>
              <a:gd name="connsiteY5515" fmla="*/ 541239 h 5143582"/>
              <a:gd name="connsiteX5516" fmla="*/ 1854371 w 10430091"/>
              <a:gd name="connsiteY5516" fmla="*/ 538287 h 5143582"/>
              <a:gd name="connsiteX5517" fmla="*/ 1872618 w 10430091"/>
              <a:gd name="connsiteY5517" fmla="*/ 559227 h 5143582"/>
              <a:gd name="connsiteX5518" fmla="*/ 1845687 w 10430091"/>
              <a:gd name="connsiteY5518" fmla="*/ 545114 h 5143582"/>
              <a:gd name="connsiteX5519" fmla="*/ 1854371 w 10430091"/>
              <a:gd name="connsiteY5519" fmla="*/ 538287 h 5143582"/>
              <a:gd name="connsiteX5520" fmla="*/ 2123709 w 10430091"/>
              <a:gd name="connsiteY5520" fmla="*/ 533789 h 5143582"/>
              <a:gd name="connsiteX5521" fmla="*/ 2147394 w 10430091"/>
              <a:gd name="connsiteY5521" fmla="*/ 538633 h 5143582"/>
              <a:gd name="connsiteX5522" fmla="*/ 2161507 w 10430091"/>
              <a:gd name="connsiteY5522" fmla="*/ 587453 h 5143582"/>
              <a:gd name="connsiteX5523" fmla="*/ 2074235 w 10430091"/>
              <a:gd name="connsiteY5523" fmla="*/ 566860 h 5143582"/>
              <a:gd name="connsiteX5524" fmla="*/ 2123709 w 10430091"/>
              <a:gd name="connsiteY5524" fmla="*/ 533789 h 5143582"/>
              <a:gd name="connsiteX5525" fmla="*/ 1458900 w 10430091"/>
              <a:gd name="connsiteY5525" fmla="*/ 503516 h 5143582"/>
              <a:gd name="connsiteX5526" fmla="*/ 1468087 w 10430091"/>
              <a:gd name="connsiteY5526" fmla="*/ 503926 h 5143582"/>
              <a:gd name="connsiteX5527" fmla="*/ 1423155 w 10430091"/>
              <a:gd name="connsiteY5527" fmla="*/ 533449 h 5143582"/>
              <a:gd name="connsiteX5528" fmla="*/ 1458900 w 10430091"/>
              <a:gd name="connsiteY5528" fmla="*/ 503516 h 5143582"/>
              <a:gd name="connsiteX5529" fmla="*/ 8899387 w 10430091"/>
              <a:gd name="connsiteY5529" fmla="*/ 496147 h 5143582"/>
              <a:gd name="connsiteX5530" fmla="*/ 8954975 w 10430091"/>
              <a:gd name="connsiteY5530" fmla="*/ 522645 h 5143582"/>
              <a:gd name="connsiteX5531" fmla="*/ 8996018 w 10430091"/>
              <a:gd name="connsiteY5531" fmla="*/ 512420 h 5143582"/>
              <a:gd name="connsiteX5532" fmla="*/ 9058520 w 10430091"/>
              <a:gd name="connsiteY5532" fmla="*/ 524374 h 5143582"/>
              <a:gd name="connsiteX5533" fmla="*/ 9074938 w 10430091"/>
              <a:gd name="connsiteY5533" fmla="*/ 539099 h 5143582"/>
              <a:gd name="connsiteX5534" fmla="*/ 9066296 w 10430091"/>
              <a:gd name="connsiteY5534" fmla="*/ 549288 h 5143582"/>
              <a:gd name="connsiteX5535" fmla="*/ 9045703 w 10430091"/>
              <a:gd name="connsiteY5535" fmla="*/ 574058 h 5143582"/>
              <a:gd name="connsiteX5536" fmla="*/ 9007972 w 10430091"/>
              <a:gd name="connsiteY5536" fmla="*/ 547560 h 5143582"/>
              <a:gd name="connsiteX5537" fmla="*/ 9003129 w 10430091"/>
              <a:gd name="connsiteY5537" fmla="*/ 537893 h 5143582"/>
              <a:gd name="connsiteX5538" fmla="*/ 8992562 w 10430091"/>
              <a:gd name="connsiteY5538" fmla="*/ 542375 h 5143582"/>
              <a:gd name="connsiteX5539" fmla="*/ 9000609 w 10430091"/>
              <a:gd name="connsiteY5539" fmla="*/ 562914 h 5143582"/>
              <a:gd name="connsiteX5540" fmla="*/ 9002587 w 10430091"/>
              <a:gd name="connsiteY5540" fmla="*/ 572003 h 5143582"/>
              <a:gd name="connsiteX5541" fmla="*/ 8995154 w 10430091"/>
              <a:gd name="connsiteY5541" fmla="*/ 575786 h 5143582"/>
              <a:gd name="connsiteX5542" fmla="*/ 8943742 w 10430091"/>
              <a:gd name="connsiteY5542" fmla="*/ 580971 h 5143582"/>
              <a:gd name="connsiteX5543" fmla="*/ 8916380 w 10430091"/>
              <a:gd name="connsiteY5543" fmla="*/ 575786 h 5143582"/>
              <a:gd name="connsiteX5544" fmla="*/ 8873608 w 10430091"/>
              <a:gd name="connsiteY5544" fmla="*/ 582699 h 5143582"/>
              <a:gd name="connsiteX5545" fmla="*/ 8850567 w 10430091"/>
              <a:gd name="connsiteY5545" fmla="*/ 563833 h 5143582"/>
              <a:gd name="connsiteX5546" fmla="*/ 8843573 w 10430091"/>
              <a:gd name="connsiteY5546" fmla="*/ 546472 h 5143582"/>
              <a:gd name="connsiteX5547" fmla="*/ 8899387 w 10430091"/>
              <a:gd name="connsiteY5547" fmla="*/ 496147 h 5143582"/>
              <a:gd name="connsiteX5548" fmla="*/ 1719388 w 10430091"/>
              <a:gd name="connsiteY5548" fmla="*/ 459139 h 5143582"/>
              <a:gd name="connsiteX5549" fmla="*/ 1739982 w 10430091"/>
              <a:gd name="connsiteY5549" fmla="*/ 489957 h 5143582"/>
              <a:gd name="connsiteX5550" fmla="*/ 1773394 w 10430091"/>
              <a:gd name="connsiteY5550" fmla="*/ 516887 h 5143582"/>
              <a:gd name="connsiteX5551" fmla="*/ 1805508 w 10430091"/>
              <a:gd name="connsiteY5551" fmla="*/ 505366 h 5143582"/>
              <a:gd name="connsiteX5552" fmla="*/ 1795283 w 10430091"/>
              <a:gd name="connsiteY5552" fmla="*/ 564411 h 5143582"/>
              <a:gd name="connsiteX5553" fmla="*/ 1729758 w 10430091"/>
              <a:gd name="connsiteY5553" fmla="*/ 568300 h 5143582"/>
              <a:gd name="connsiteX5554" fmla="*/ 1688714 w 10430091"/>
              <a:gd name="connsiteY5554" fmla="*/ 570892 h 5143582"/>
              <a:gd name="connsiteX5555" fmla="*/ 1586034 w 10430091"/>
              <a:gd name="connsiteY5555" fmla="*/ 603007 h 5143582"/>
              <a:gd name="connsiteX5556" fmla="*/ 1587330 w 10430091"/>
              <a:gd name="connsiteY5556" fmla="*/ 576076 h 5143582"/>
              <a:gd name="connsiteX5557" fmla="*/ 1629670 w 10430091"/>
              <a:gd name="connsiteY5557" fmla="*/ 552890 h 5143582"/>
              <a:gd name="connsiteX5558" fmla="*/ 1574513 w 10430091"/>
              <a:gd name="connsiteY5558" fmla="*/ 549002 h 5143582"/>
              <a:gd name="connsiteX5559" fmla="*/ 1551470 w 10430091"/>
              <a:gd name="connsiteY5559" fmla="*/ 557931 h 5143582"/>
              <a:gd name="connsiteX5560" fmla="*/ 1511724 w 10430091"/>
              <a:gd name="connsiteY5560" fmla="*/ 561819 h 5143582"/>
              <a:gd name="connsiteX5561" fmla="*/ 1474423 w 10430091"/>
              <a:gd name="connsiteY5561" fmla="*/ 551594 h 5143582"/>
              <a:gd name="connsiteX5562" fmla="*/ 1525836 w 10430091"/>
              <a:gd name="connsiteY5562" fmla="*/ 534889 h 5143582"/>
              <a:gd name="connsiteX5563" fmla="*/ 1496315 w 10430091"/>
              <a:gd name="connsiteY5563" fmla="*/ 534889 h 5143582"/>
              <a:gd name="connsiteX5564" fmla="*/ 1518204 w 10430091"/>
              <a:gd name="connsiteY5564" fmla="*/ 515591 h 5143582"/>
              <a:gd name="connsiteX5565" fmla="*/ 1520797 w 10430091"/>
              <a:gd name="connsiteY5565" fmla="*/ 510407 h 5143582"/>
              <a:gd name="connsiteX5566" fmla="*/ 1516907 w 10430091"/>
              <a:gd name="connsiteY5566" fmla="*/ 491109 h 5143582"/>
              <a:gd name="connsiteX5567" fmla="*/ 1547294 w 10430091"/>
              <a:gd name="connsiteY5567" fmla="*/ 473396 h 5143582"/>
              <a:gd name="connsiteX5568" fmla="*/ 1578112 w 10430091"/>
              <a:gd name="connsiteY5568" fmla="*/ 490101 h 5143582"/>
              <a:gd name="connsiteX5569" fmla="*/ 1646231 w 10430091"/>
              <a:gd name="connsiteY5569" fmla="*/ 520920 h 5143582"/>
              <a:gd name="connsiteX5570" fmla="*/ 1713053 w 10430091"/>
              <a:gd name="connsiteY5570" fmla="*/ 532441 h 5143582"/>
              <a:gd name="connsiteX5571" fmla="*/ 1691162 w 10430091"/>
              <a:gd name="connsiteY5571" fmla="*/ 510551 h 5143582"/>
              <a:gd name="connsiteX5572" fmla="*/ 1688570 w 10430091"/>
              <a:gd name="connsiteY5572" fmla="*/ 491253 h 5143582"/>
              <a:gd name="connsiteX5573" fmla="*/ 1719388 w 10430091"/>
              <a:gd name="connsiteY5573" fmla="*/ 459139 h 5143582"/>
              <a:gd name="connsiteX5574" fmla="*/ 1952941 w 10430091"/>
              <a:gd name="connsiteY5574" fmla="*/ 456985 h 5143582"/>
              <a:gd name="connsiteX5575" fmla="*/ 1963778 w 10430091"/>
              <a:gd name="connsiteY5575" fmla="*/ 457699 h 5143582"/>
              <a:gd name="connsiteX5576" fmla="*/ 2017782 w 10430091"/>
              <a:gd name="connsiteY5576" fmla="*/ 469220 h 5143582"/>
              <a:gd name="connsiteX5577" fmla="*/ 2050905 w 10430091"/>
              <a:gd name="connsiteY5577" fmla="*/ 513287 h 5143582"/>
              <a:gd name="connsiteX5578" fmla="*/ 2053497 w 10430091"/>
              <a:gd name="connsiteY5578" fmla="*/ 542810 h 5143582"/>
              <a:gd name="connsiteX5579" fmla="*/ 2029159 w 10430091"/>
              <a:gd name="connsiteY5579" fmla="*/ 565852 h 5143582"/>
              <a:gd name="connsiteX5580" fmla="*/ 1968818 w 10430091"/>
              <a:gd name="connsiteY5580" fmla="*/ 563259 h 5143582"/>
              <a:gd name="connsiteX5581" fmla="*/ 1975298 w 10430091"/>
              <a:gd name="connsiteY5581" fmla="*/ 527256 h 5143582"/>
              <a:gd name="connsiteX5582" fmla="*/ 1905884 w 10430091"/>
              <a:gd name="connsiteY5582" fmla="*/ 528552 h 5143582"/>
              <a:gd name="connsiteX5583" fmla="*/ 1859657 w 10430091"/>
              <a:gd name="connsiteY5583" fmla="*/ 496438 h 5143582"/>
              <a:gd name="connsiteX5584" fmla="*/ 1863545 w 10430091"/>
              <a:gd name="connsiteY5584" fmla="*/ 460435 h 5143582"/>
              <a:gd name="connsiteX5585" fmla="*/ 1911069 w 10430091"/>
              <a:gd name="connsiteY5585" fmla="*/ 504070 h 5143582"/>
              <a:gd name="connsiteX5586" fmla="*/ 1929071 w 10430091"/>
              <a:gd name="connsiteY5586" fmla="*/ 502774 h 5143582"/>
              <a:gd name="connsiteX5587" fmla="*/ 1939295 w 10430091"/>
              <a:gd name="connsiteY5587" fmla="*/ 482181 h 5143582"/>
              <a:gd name="connsiteX5588" fmla="*/ 1972706 w 10430091"/>
              <a:gd name="connsiteY5588" fmla="*/ 491109 h 5143582"/>
              <a:gd name="connsiteX5589" fmla="*/ 1952941 w 10430091"/>
              <a:gd name="connsiteY5589" fmla="*/ 456985 h 5143582"/>
              <a:gd name="connsiteX5590" fmla="*/ 6873714 w 10430091"/>
              <a:gd name="connsiteY5590" fmla="*/ 452458 h 5143582"/>
              <a:gd name="connsiteX5591" fmla="*/ 6894020 w 10430091"/>
              <a:gd name="connsiteY5591" fmla="*/ 457841 h 5143582"/>
              <a:gd name="connsiteX5592" fmla="*/ 6898527 w 10430091"/>
              <a:gd name="connsiteY5592" fmla="*/ 470572 h 5143582"/>
              <a:gd name="connsiteX5593" fmla="*/ 6898527 w 10430091"/>
              <a:gd name="connsiteY5593" fmla="*/ 470572 h 5143582"/>
              <a:gd name="connsiteX5594" fmla="*/ 6819566 w 10430091"/>
              <a:gd name="connsiteY5594" fmla="*/ 509252 h 5143582"/>
              <a:gd name="connsiteX5595" fmla="*/ 6658560 w 10430091"/>
              <a:gd name="connsiteY5595" fmla="*/ 570026 h 5143582"/>
              <a:gd name="connsiteX5596" fmla="*/ 6620109 w 10430091"/>
              <a:gd name="connsiteY5596" fmla="*/ 588027 h 5143582"/>
              <a:gd name="connsiteX5597" fmla="*/ 6592747 w 10430091"/>
              <a:gd name="connsiteY5597" fmla="*/ 597388 h 5143582"/>
              <a:gd name="connsiteX5598" fmla="*/ 6574745 w 10430091"/>
              <a:gd name="connsiteY5598" fmla="*/ 625615 h 5143582"/>
              <a:gd name="connsiteX5599" fmla="*/ 6559336 w 10430091"/>
              <a:gd name="connsiteY5599" fmla="*/ 645344 h 5143582"/>
              <a:gd name="connsiteX5600" fmla="*/ 6533702 w 10430091"/>
              <a:gd name="connsiteY5600" fmla="*/ 675299 h 5143582"/>
              <a:gd name="connsiteX5601" fmla="*/ 6510660 w 10430091"/>
              <a:gd name="connsiteY5601" fmla="*/ 708709 h 5143582"/>
              <a:gd name="connsiteX5602" fmla="*/ 6501299 w 10430091"/>
              <a:gd name="connsiteY5602" fmla="*/ 737692 h 5143582"/>
              <a:gd name="connsiteX5603" fmla="*/ 6520884 w 10430091"/>
              <a:gd name="connsiteY5603" fmla="*/ 771211 h 5143582"/>
              <a:gd name="connsiteX5604" fmla="*/ 6560200 w 10430091"/>
              <a:gd name="connsiteY5604" fmla="*/ 806350 h 5143582"/>
              <a:gd name="connsiteX5605" fmla="*/ 6560200 w 10430091"/>
              <a:gd name="connsiteY5605" fmla="*/ 806350 h 5143582"/>
              <a:gd name="connsiteX5606" fmla="*/ 6484881 w 10430091"/>
              <a:gd name="connsiteY5606" fmla="*/ 806350 h 5143582"/>
              <a:gd name="connsiteX5607" fmla="*/ 6446080 w 10430091"/>
              <a:gd name="connsiteY5607" fmla="*/ 793530 h 5143582"/>
              <a:gd name="connsiteX5608" fmla="*/ 6448014 w 10430091"/>
              <a:gd name="connsiteY5608" fmla="*/ 785756 h 5143582"/>
              <a:gd name="connsiteX5609" fmla="*/ 6448910 w 10430091"/>
              <a:gd name="connsiteY5609" fmla="*/ 776489 h 5143582"/>
              <a:gd name="connsiteX5610" fmla="*/ 6438762 w 10430091"/>
              <a:gd name="connsiteY5610" fmla="*/ 768006 h 5143582"/>
              <a:gd name="connsiteX5611" fmla="*/ 6424972 w 10430091"/>
              <a:gd name="connsiteY5611" fmla="*/ 769483 h 5143582"/>
              <a:gd name="connsiteX5612" fmla="*/ 6425855 w 10430091"/>
              <a:gd name="connsiteY5612" fmla="*/ 782533 h 5143582"/>
              <a:gd name="connsiteX5613" fmla="*/ 6425855 w 10430091"/>
              <a:gd name="connsiteY5613" fmla="*/ 782534 h 5143582"/>
              <a:gd name="connsiteX5614" fmla="*/ 6413884 w 10430091"/>
              <a:gd name="connsiteY5614" fmla="*/ 778843 h 5143582"/>
              <a:gd name="connsiteX5615" fmla="*/ 6408699 w 10430091"/>
              <a:gd name="connsiteY5615" fmla="*/ 757530 h 5143582"/>
              <a:gd name="connsiteX5616" fmla="*/ 6379609 w 10430091"/>
              <a:gd name="connsiteY5616" fmla="*/ 740392 h 5143582"/>
              <a:gd name="connsiteX5617" fmla="*/ 6415612 w 10430091"/>
              <a:gd name="connsiteY5617" fmla="*/ 721527 h 5143582"/>
              <a:gd name="connsiteX5618" fmla="*/ 6432749 w 10430091"/>
              <a:gd name="connsiteY5618" fmla="*/ 704389 h 5143582"/>
              <a:gd name="connsiteX5619" fmla="*/ 6423388 w 10430091"/>
              <a:gd name="connsiteY5619" fmla="*/ 684659 h 5143582"/>
              <a:gd name="connsiteX5620" fmla="*/ 6440112 w 10430091"/>
              <a:gd name="connsiteY5620" fmla="*/ 680572 h 5143582"/>
              <a:gd name="connsiteX5621" fmla="*/ 6443982 w 10430091"/>
              <a:gd name="connsiteY5621" fmla="*/ 670114 h 5143582"/>
              <a:gd name="connsiteX5622" fmla="*/ 6469472 w 10430091"/>
              <a:gd name="connsiteY5622" fmla="*/ 657297 h 5143582"/>
              <a:gd name="connsiteX5623" fmla="*/ 6478743 w 10430091"/>
              <a:gd name="connsiteY5623" fmla="*/ 644678 h 5143582"/>
              <a:gd name="connsiteX5624" fmla="*/ 6482535 w 10430091"/>
              <a:gd name="connsiteY5624" fmla="*/ 642128 h 5143582"/>
              <a:gd name="connsiteX5625" fmla="*/ 6477105 w 10430091"/>
              <a:gd name="connsiteY5625" fmla="*/ 641024 h 5143582"/>
              <a:gd name="connsiteX5626" fmla="*/ 6467925 w 10430091"/>
              <a:gd name="connsiteY5626" fmla="*/ 631375 h 5143582"/>
              <a:gd name="connsiteX5627" fmla="*/ 6480561 w 10430091"/>
              <a:gd name="connsiteY5627" fmla="*/ 620429 h 5143582"/>
              <a:gd name="connsiteX5628" fmla="*/ 6505331 w 10430091"/>
              <a:gd name="connsiteY5628" fmla="*/ 607612 h 5143582"/>
              <a:gd name="connsiteX5629" fmla="*/ 6513828 w 10430091"/>
              <a:gd name="connsiteY5629" fmla="*/ 588747 h 5143582"/>
              <a:gd name="connsiteX5630" fmla="*/ 6524233 w 10430091"/>
              <a:gd name="connsiteY5630" fmla="*/ 580880 h 5143582"/>
              <a:gd name="connsiteX5631" fmla="*/ 6531771 w 10430091"/>
              <a:gd name="connsiteY5631" fmla="*/ 576535 h 5143582"/>
              <a:gd name="connsiteX5632" fmla="*/ 6530101 w 10430091"/>
              <a:gd name="connsiteY5632" fmla="*/ 569882 h 5143582"/>
              <a:gd name="connsiteX5633" fmla="*/ 6525763 w 10430091"/>
              <a:gd name="connsiteY5633" fmla="*/ 552996 h 5143582"/>
              <a:gd name="connsiteX5634" fmla="*/ 6525763 w 10430091"/>
              <a:gd name="connsiteY5634" fmla="*/ 552996 h 5143582"/>
              <a:gd name="connsiteX5635" fmla="*/ 6536870 w 10430091"/>
              <a:gd name="connsiteY5635" fmla="*/ 550152 h 5143582"/>
              <a:gd name="connsiteX5636" fmla="*/ 6561784 w 10430091"/>
              <a:gd name="connsiteY5636" fmla="*/ 541656 h 5143582"/>
              <a:gd name="connsiteX5637" fmla="*/ 6584106 w 10430091"/>
              <a:gd name="connsiteY5637" fmla="*/ 527973 h 5143582"/>
              <a:gd name="connsiteX5638" fmla="*/ 6621837 w 10430091"/>
              <a:gd name="connsiteY5638" fmla="*/ 511701 h 5143582"/>
              <a:gd name="connsiteX5639" fmla="*/ 6657840 w 10430091"/>
              <a:gd name="connsiteY5639" fmla="*/ 501475 h 5143582"/>
              <a:gd name="connsiteX5640" fmla="*/ 6700612 w 10430091"/>
              <a:gd name="connsiteY5640" fmla="*/ 491250 h 5143582"/>
              <a:gd name="connsiteX5641" fmla="*/ 6757928 w 10430091"/>
              <a:gd name="connsiteY5641" fmla="*/ 486066 h 5143582"/>
              <a:gd name="connsiteX5642" fmla="*/ 6805020 w 10430091"/>
              <a:gd name="connsiteY5642" fmla="*/ 474977 h 5143582"/>
              <a:gd name="connsiteX5643" fmla="*/ 6821924 w 10430091"/>
              <a:gd name="connsiteY5643" fmla="*/ 465454 h 5143582"/>
              <a:gd name="connsiteX5644" fmla="*/ 6830047 w 10430091"/>
              <a:gd name="connsiteY5644" fmla="*/ 462573 h 5143582"/>
              <a:gd name="connsiteX5645" fmla="*/ 6833991 w 10430091"/>
              <a:gd name="connsiteY5645" fmla="*/ 460619 h 5143582"/>
              <a:gd name="connsiteX5646" fmla="*/ 6837717 w 10430091"/>
              <a:gd name="connsiteY5646" fmla="*/ 459853 h 5143582"/>
              <a:gd name="connsiteX5647" fmla="*/ 6847252 w 10430091"/>
              <a:gd name="connsiteY5647" fmla="*/ 456472 h 5143582"/>
              <a:gd name="connsiteX5648" fmla="*/ 6873714 w 10430091"/>
              <a:gd name="connsiteY5648" fmla="*/ 452458 h 5143582"/>
              <a:gd name="connsiteX5649" fmla="*/ 2098807 w 10430091"/>
              <a:gd name="connsiteY5649" fmla="*/ 445025 h 5143582"/>
              <a:gd name="connsiteX5650" fmla="*/ 2148833 w 10430091"/>
              <a:gd name="connsiteY5650" fmla="*/ 450498 h 5143582"/>
              <a:gd name="connsiteX5651" fmla="*/ 2210470 w 10430091"/>
              <a:gd name="connsiteY5651" fmla="*/ 468499 h 5143582"/>
              <a:gd name="connsiteX5652" fmla="*/ 2287517 w 10430091"/>
              <a:gd name="connsiteY5652" fmla="*/ 491541 h 5143582"/>
              <a:gd name="connsiteX5653" fmla="*/ 2278588 w 10430091"/>
              <a:gd name="connsiteY5653" fmla="*/ 518472 h 5143582"/>
              <a:gd name="connsiteX5654" fmla="*/ 2326112 w 10430091"/>
              <a:gd name="connsiteY5654" fmla="*/ 532585 h 5143582"/>
              <a:gd name="connsiteX5655" fmla="*/ 2408343 w 10430091"/>
              <a:gd name="connsiteY5655" fmla="*/ 528696 h 5143582"/>
              <a:gd name="connsiteX5656" fmla="*/ 2571365 w 10430091"/>
              <a:gd name="connsiteY5656" fmla="*/ 540217 h 5143582"/>
              <a:gd name="connsiteX5657" fmla="*/ 2545731 w 10430091"/>
              <a:gd name="connsiteY5657" fmla="*/ 586445 h 5143582"/>
              <a:gd name="connsiteX5658" fmla="*/ 2468686 w 10430091"/>
              <a:gd name="connsiteY5658" fmla="*/ 579965 h 5143582"/>
              <a:gd name="connsiteX5659" fmla="*/ 2404455 w 10430091"/>
              <a:gd name="connsiteY5659" fmla="*/ 595374 h 5143582"/>
              <a:gd name="connsiteX5660" fmla="*/ 2308111 w 10430091"/>
              <a:gd name="connsiteY5660" fmla="*/ 577373 h 5143582"/>
              <a:gd name="connsiteX5661" fmla="*/ 2287517 w 10430091"/>
              <a:gd name="connsiteY5661" fmla="*/ 586301 h 5143582"/>
              <a:gd name="connsiteX5662" fmla="*/ 2239992 w 10430091"/>
              <a:gd name="connsiteY5662" fmla="*/ 579821 h 5143582"/>
              <a:gd name="connsiteX5663" fmla="*/ 2206582 w 10430091"/>
              <a:gd name="connsiteY5663" fmla="*/ 561819 h 5143582"/>
              <a:gd name="connsiteX5664" fmla="*/ 2205285 w 10430091"/>
              <a:gd name="connsiteY5664" fmla="*/ 517175 h 5143582"/>
              <a:gd name="connsiteX5665" fmla="*/ 2166835 w 10430091"/>
              <a:gd name="connsiteY5665" fmla="*/ 487653 h 5143582"/>
              <a:gd name="connsiteX5666" fmla="*/ 2075675 w 10430091"/>
              <a:gd name="connsiteY5666" fmla="*/ 460723 h 5143582"/>
              <a:gd name="connsiteX5667" fmla="*/ 2098807 w 10430091"/>
              <a:gd name="connsiteY5667" fmla="*/ 445025 h 5143582"/>
              <a:gd name="connsiteX5668" fmla="*/ 1497022 w 10430091"/>
              <a:gd name="connsiteY5668" fmla="*/ 411081 h 5143582"/>
              <a:gd name="connsiteX5669" fmla="*/ 1505242 w 10430091"/>
              <a:gd name="connsiteY5669" fmla="*/ 415215 h 5143582"/>
              <a:gd name="connsiteX5670" fmla="*/ 1528428 w 10430091"/>
              <a:gd name="connsiteY5670" fmla="*/ 428032 h 5143582"/>
              <a:gd name="connsiteX5671" fmla="*/ 1510427 w 10430091"/>
              <a:gd name="connsiteY5671" fmla="*/ 443441 h 5143582"/>
              <a:gd name="connsiteX5672" fmla="*/ 1510427 w 10430091"/>
              <a:gd name="connsiteY5672" fmla="*/ 465331 h 5143582"/>
              <a:gd name="connsiteX5673" fmla="*/ 1487385 w 10430091"/>
              <a:gd name="connsiteY5673" fmla="*/ 476852 h 5143582"/>
              <a:gd name="connsiteX5674" fmla="*/ 1460455 w 10430091"/>
              <a:gd name="connsiteY5674" fmla="*/ 483333 h 5143582"/>
              <a:gd name="connsiteX5675" fmla="*/ 1451525 w 10430091"/>
              <a:gd name="connsiteY5675" fmla="*/ 457699 h 5143582"/>
              <a:gd name="connsiteX5676" fmla="*/ 1434820 w 10430091"/>
              <a:gd name="connsiteY5676" fmla="*/ 484629 h 5143582"/>
              <a:gd name="connsiteX5677" fmla="*/ 1415523 w 10430091"/>
              <a:gd name="connsiteY5677" fmla="*/ 497446 h 5143582"/>
              <a:gd name="connsiteX5678" fmla="*/ 1391185 w 10430091"/>
              <a:gd name="connsiteY5678" fmla="*/ 519336 h 5143582"/>
              <a:gd name="connsiteX5679" fmla="*/ 1370591 w 10430091"/>
              <a:gd name="connsiteY5679" fmla="*/ 496294 h 5143582"/>
              <a:gd name="connsiteX5680" fmla="*/ 1347405 w 10430091"/>
              <a:gd name="connsiteY5680" fmla="*/ 510407 h 5143582"/>
              <a:gd name="connsiteX5681" fmla="*/ 1326811 w 10430091"/>
              <a:gd name="connsiteY5681" fmla="*/ 514295 h 5143582"/>
              <a:gd name="connsiteX5682" fmla="*/ 1316587 w 10430091"/>
              <a:gd name="connsiteY5682" fmla="*/ 497590 h 5143582"/>
              <a:gd name="connsiteX5683" fmla="*/ 1354894 w 10430091"/>
              <a:gd name="connsiteY5683" fmla="*/ 476708 h 5143582"/>
              <a:gd name="connsiteX5684" fmla="*/ 1395937 w 10430091"/>
              <a:gd name="connsiteY5684" fmla="*/ 449778 h 5143582"/>
              <a:gd name="connsiteX5685" fmla="*/ 1448646 w 10430091"/>
              <a:gd name="connsiteY5685" fmla="*/ 422848 h 5143582"/>
              <a:gd name="connsiteX5686" fmla="*/ 1487241 w 10430091"/>
              <a:gd name="connsiteY5686" fmla="*/ 426736 h 5143582"/>
              <a:gd name="connsiteX5687" fmla="*/ 1497022 w 10430091"/>
              <a:gd name="connsiteY5687" fmla="*/ 411081 h 5143582"/>
              <a:gd name="connsiteX5688" fmla="*/ 2254471 w 10430091"/>
              <a:gd name="connsiteY5688" fmla="*/ 407459 h 5143582"/>
              <a:gd name="connsiteX5689" fmla="*/ 2271965 w 10430091"/>
              <a:gd name="connsiteY5689" fmla="*/ 410175 h 5143582"/>
              <a:gd name="connsiteX5690" fmla="*/ 2243738 w 10430091"/>
              <a:gd name="connsiteY5690" fmla="*/ 432064 h 5143582"/>
              <a:gd name="connsiteX5691" fmla="*/ 2254471 w 10430091"/>
              <a:gd name="connsiteY5691" fmla="*/ 407459 h 5143582"/>
              <a:gd name="connsiteX5692" fmla="*/ 7873877 w 10430091"/>
              <a:gd name="connsiteY5692" fmla="*/ 405995 h 5143582"/>
              <a:gd name="connsiteX5693" fmla="*/ 7904264 w 10430091"/>
              <a:gd name="connsiteY5693" fmla="*/ 413772 h 5143582"/>
              <a:gd name="connsiteX5694" fmla="*/ 7928746 w 10430091"/>
              <a:gd name="connsiteY5694" fmla="*/ 419676 h 5143582"/>
              <a:gd name="connsiteX5695" fmla="*/ 7932256 w 10430091"/>
              <a:gd name="connsiteY5695" fmla="*/ 426787 h 5143582"/>
              <a:gd name="connsiteX5696" fmla="*/ 7925290 w 10430091"/>
              <a:gd name="connsiteY5696" fmla="*/ 430765 h 5143582"/>
              <a:gd name="connsiteX5697" fmla="*/ 7898359 w 10430091"/>
              <a:gd name="connsiteY5697" fmla="*/ 440991 h 5143582"/>
              <a:gd name="connsiteX5698" fmla="*/ 7887091 w 10430091"/>
              <a:gd name="connsiteY5698" fmla="*/ 443205 h 5143582"/>
              <a:gd name="connsiteX5699" fmla="*/ 7889862 w 10430091"/>
              <a:gd name="connsiteY5699" fmla="*/ 444446 h 5143582"/>
              <a:gd name="connsiteX5700" fmla="*/ 7924137 w 10430091"/>
              <a:gd name="connsiteY5700" fmla="*/ 449631 h 5143582"/>
              <a:gd name="connsiteX5701" fmla="*/ 7971661 w 10430091"/>
              <a:gd name="connsiteY5701" fmla="*/ 453087 h 5143582"/>
              <a:gd name="connsiteX5702" fmla="*/ 7971661 w 10430091"/>
              <a:gd name="connsiteY5702" fmla="*/ 453088 h 5143582"/>
              <a:gd name="connsiteX5703" fmla="*/ 7950636 w 10430091"/>
              <a:gd name="connsiteY5703" fmla="*/ 480017 h 5143582"/>
              <a:gd name="connsiteX5704" fmla="*/ 7987070 w 10430091"/>
              <a:gd name="connsiteY5704" fmla="*/ 476561 h 5143582"/>
              <a:gd name="connsiteX5705" fmla="*/ 8005936 w 10430091"/>
              <a:gd name="connsiteY5705" fmla="*/ 465904 h 5143582"/>
              <a:gd name="connsiteX5706" fmla="*/ 8041507 w 10430091"/>
              <a:gd name="connsiteY5706" fmla="*/ 465040 h 5143582"/>
              <a:gd name="connsiteX5707" fmla="*/ 8059509 w 10430091"/>
              <a:gd name="connsiteY5707" fmla="*/ 466768 h 5143582"/>
              <a:gd name="connsiteX5708" fmla="*/ 8101416 w 10430091"/>
              <a:gd name="connsiteY5708" fmla="*/ 476561 h 5143582"/>
              <a:gd name="connsiteX5709" fmla="*/ 8126618 w 10430091"/>
              <a:gd name="connsiteY5709" fmla="*/ 475697 h 5143582"/>
              <a:gd name="connsiteX5710" fmla="*/ 8132666 w 10430091"/>
              <a:gd name="connsiteY5710" fmla="*/ 499171 h 5143582"/>
              <a:gd name="connsiteX5711" fmla="*/ 8151532 w 10430091"/>
              <a:gd name="connsiteY5711" fmla="*/ 502627 h 5143582"/>
              <a:gd name="connsiteX5712" fmla="*/ 8154125 w 10430091"/>
              <a:gd name="connsiteY5712" fmla="*/ 516741 h 5143582"/>
              <a:gd name="connsiteX5713" fmla="*/ 8163774 w 10430091"/>
              <a:gd name="connsiteY5713" fmla="*/ 521259 h 5143582"/>
              <a:gd name="connsiteX5714" fmla="*/ 8161326 w 10430091"/>
              <a:gd name="connsiteY5714" fmla="*/ 529991 h 5143582"/>
              <a:gd name="connsiteX5715" fmla="*/ 8146780 w 10430091"/>
              <a:gd name="connsiteY5715" fmla="*/ 535174 h 5143582"/>
              <a:gd name="connsiteX5716" fmla="*/ 8159597 w 10430091"/>
              <a:gd name="connsiteY5716" fmla="*/ 544968 h 5143582"/>
              <a:gd name="connsiteX5717" fmla="*/ 8146348 w 10430091"/>
              <a:gd name="connsiteY5717" fmla="*/ 562537 h 5143582"/>
              <a:gd name="connsiteX5718" fmla="*/ 8111209 w 10430091"/>
              <a:gd name="connsiteY5718" fmla="*/ 576218 h 5143582"/>
              <a:gd name="connsiteX5719" fmla="*/ 8097527 w 10430091"/>
              <a:gd name="connsiteY5719" fmla="*/ 591628 h 5143582"/>
              <a:gd name="connsiteX5720" fmla="*/ 8047844 w 10430091"/>
              <a:gd name="connsiteY5720" fmla="*/ 611789 h 5143582"/>
              <a:gd name="connsiteX5721" fmla="*/ 8017889 w 10430091"/>
              <a:gd name="connsiteY5721" fmla="*/ 630223 h 5143582"/>
              <a:gd name="connsiteX5722" fmla="*/ 7994704 w 10430091"/>
              <a:gd name="connsiteY5722" fmla="*/ 645632 h 5143582"/>
              <a:gd name="connsiteX5723" fmla="*/ 7963021 w 10430091"/>
              <a:gd name="connsiteY5723" fmla="*/ 655425 h 5143582"/>
              <a:gd name="connsiteX5724" fmla="*/ 7936091 w 10430091"/>
              <a:gd name="connsiteY5724" fmla="*/ 669538 h 5143582"/>
              <a:gd name="connsiteX5725" fmla="*/ 7923687 w 10430091"/>
              <a:gd name="connsiteY5725" fmla="*/ 687665 h 5143582"/>
              <a:gd name="connsiteX5726" fmla="*/ 7922988 w 10430091"/>
              <a:gd name="connsiteY5726" fmla="*/ 692686 h 5143582"/>
              <a:gd name="connsiteX5727" fmla="*/ 7928890 w 10430091"/>
              <a:gd name="connsiteY5727" fmla="*/ 689700 h 5143582"/>
              <a:gd name="connsiteX5728" fmla="*/ 7976414 w 10430091"/>
              <a:gd name="connsiteY5728" fmla="*/ 675155 h 5143582"/>
              <a:gd name="connsiteX5729" fmla="*/ 8020481 w 10430091"/>
              <a:gd name="connsiteY5729" fmla="*/ 659745 h 5143582"/>
              <a:gd name="connsiteX5730" fmla="*/ 8038591 w 10430091"/>
              <a:gd name="connsiteY5730" fmla="*/ 655065 h 5143582"/>
              <a:gd name="connsiteX5731" fmla="*/ 8056053 w 10430091"/>
              <a:gd name="connsiteY5731" fmla="*/ 649521 h 5143582"/>
              <a:gd name="connsiteX5732" fmla="*/ 8048888 w 10430091"/>
              <a:gd name="connsiteY5732" fmla="*/ 647792 h 5143582"/>
              <a:gd name="connsiteX5733" fmla="*/ 8038483 w 10430091"/>
              <a:gd name="connsiteY5733" fmla="*/ 644768 h 5143582"/>
              <a:gd name="connsiteX5734" fmla="*/ 8071030 w 10430091"/>
              <a:gd name="connsiteY5734" fmla="*/ 625903 h 5143582"/>
              <a:gd name="connsiteX5735" fmla="*/ 8104441 w 10430091"/>
              <a:gd name="connsiteY5735" fmla="*/ 643039 h 5143582"/>
              <a:gd name="connsiteX5736" fmla="*/ 8134394 w 10430091"/>
              <a:gd name="connsiteY5736" fmla="*/ 638720 h 5143582"/>
              <a:gd name="connsiteX5737" fmla="*/ 8148940 w 10430091"/>
              <a:gd name="connsiteY5737" fmla="*/ 642176 h 5143582"/>
              <a:gd name="connsiteX5738" fmla="*/ 8148292 w 10430091"/>
              <a:gd name="connsiteY5738" fmla="*/ 660123 h 5143582"/>
              <a:gd name="connsiteX5739" fmla="*/ 8149061 w 10430091"/>
              <a:gd name="connsiteY5739" fmla="*/ 667672 h 5143582"/>
              <a:gd name="connsiteX5740" fmla="*/ 8153692 w 10430091"/>
              <a:gd name="connsiteY5740" fmla="*/ 670402 h 5143582"/>
              <a:gd name="connsiteX5741" fmla="*/ 8157581 w 10430091"/>
              <a:gd name="connsiteY5741" fmla="*/ 654992 h 5143582"/>
              <a:gd name="connsiteX5742" fmla="*/ 8230307 w 10430091"/>
              <a:gd name="connsiteY5742" fmla="*/ 645631 h 5143582"/>
              <a:gd name="connsiteX5743" fmla="*/ 8283879 w 10430091"/>
              <a:gd name="connsiteY5743" fmla="*/ 653841 h 5143582"/>
              <a:gd name="connsiteX5744" fmla="*/ 8309945 w 10430091"/>
              <a:gd name="connsiteY5744" fmla="*/ 659025 h 5143582"/>
              <a:gd name="connsiteX5745" fmla="*/ 8297993 w 10430091"/>
              <a:gd name="connsiteY5745" fmla="*/ 672706 h 5143582"/>
              <a:gd name="connsiteX5746" fmla="*/ 8338604 w 10430091"/>
              <a:gd name="connsiteY5746" fmla="*/ 678323 h 5143582"/>
              <a:gd name="connsiteX5747" fmla="*/ 8350989 w 10430091"/>
              <a:gd name="connsiteY5747" fmla="*/ 680483 h 5143582"/>
              <a:gd name="connsiteX5748" fmla="*/ 8390016 w 10430091"/>
              <a:gd name="connsiteY5748" fmla="*/ 687828 h 5143582"/>
              <a:gd name="connsiteX5749" fmla="*/ 8425155 w 10430091"/>
              <a:gd name="connsiteY5749" fmla="*/ 684371 h 5143582"/>
              <a:gd name="connsiteX5750" fmla="*/ 8442292 w 10430091"/>
              <a:gd name="connsiteY5750" fmla="*/ 683075 h 5143582"/>
              <a:gd name="connsiteX5751" fmla="*/ 8444776 w 10430091"/>
              <a:gd name="connsiteY5751" fmla="*/ 672886 h 5143582"/>
              <a:gd name="connsiteX5752" fmla="*/ 8442725 w 10430091"/>
              <a:gd name="connsiteY5752" fmla="*/ 661186 h 5143582"/>
              <a:gd name="connsiteX5753" fmla="*/ 8457270 w 10430091"/>
              <a:gd name="connsiteY5753" fmla="*/ 646207 h 5143582"/>
              <a:gd name="connsiteX5754" fmla="*/ 8470951 w 10430091"/>
              <a:gd name="connsiteY5754" fmla="*/ 632095 h 5143582"/>
              <a:gd name="connsiteX5755" fmla="*/ 8496585 w 10430091"/>
              <a:gd name="connsiteY5755" fmla="*/ 651393 h 5143582"/>
              <a:gd name="connsiteX5756" fmla="*/ 8529563 w 10430091"/>
              <a:gd name="connsiteY5756" fmla="*/ 660320 h 5143582"/>
              <a:gd name="connsiteX5757" fmla="*/ 8540221 w 10430091"/>
              <a:gd name="connsiteY5757" fmla="*/ 661186 h 5143582"/>
              <a:gd name="connsiteX5758" fmla="*/ 8578672 w 10430091"/>
              <a:gd name="connsiteY5758" fmla="*/ 660753 h 5143582"/>
              <a:gd name="connsiteX5759" fmla="*/ 8598402 w 10430091"/>
              <a:gd name="connsiteY5759" fmla="*/ 674435 h 5143582"/>
              <a:gd name="connsiteX5760" fmla="*/ 8607312 w 10430091"/>
              <a:gd name="connsiteY5760" fmla="*/ 679385 h 5143582"/>
              <a:gd name="connsiteX5761" fmla="*/ 8604018 w 10430091"/>
              <a:gd name="connsiteY5761" fmla="*/ 684659 h 5143582"/>
              <a:gd name="connsiteX5762" fmla="*/ 8610066 w 10430091"/>
              <a:gd name="connsiteY5762" fmla="*/ 704820 h 5143582"/>
              <a:gd name="connsiteX5763" fmla="*/ 8610066 w 10430091"/>
              <a:gd name="connsiteY5763" fmla="*/ 704821 h 5143582"/>
              <a:gd name="connsiteX5764" fmla="*/ 8604450 w 10430091"/>
              <a:gd name="connsiteY5764" fmla="*/ 711067 h 5143582"/>
              <a:gd name="connsiteX5765" fmla="*/ 8611363 w 10430091"/>
              <a:gd name="connsiteY5765" fmla="*/ 716342 h 5143582"/>
              <a:gd name="connsiteX5766" fmla="*/ 8620813 w 10430091"/>
              <a:gd name="connsiteY5766" fmla="*/ 725072 h 5143582"/>
              <a:gd name="connsiteX5767" fmla="*/ 8620813 w 10430091"/>
              <a:gd name="connsiteY5767" fmla="*/ 725072 h 5143582"/>
              <a:gd name="connsiteX5768" fmla="*/ 8616979 w 10430091"/>
              <a:gd name="connsiteY5768" fmla="*/ 736072 h 5143582"/>
              <a:gd name="connsiteX5769" fmla="*/ 8595954 w 10430091"/>
              <a:gd name="connsiteY5769" fmla="*/ 733912 h 5143582"/>
              <a:gd name="connsiteX5770" fmla="*/ 8585873 w 10430091"/>
              <a:gd name="connsiteY5770" fmla="*/ 730293 h 5143582"/>
              <a:gd name="connsiteX5771" fmla="*/ 8584432 w 10430091"/>
              <a:gd name="connsiteY5771" fmla="*/ 733480 h 5143582"/>
              <a:gd name="connsiteX5772" fmla="*/ 8598923 w 10430091"/>
              <a:gd name="connsiteY5772" fmla="*/ 746188 h 5143582"/>
              <a:gd name="connsiteX5773" fmla="*/ 8610931 w 10430091"/>
              <a:gd name="connsiteY5773" fmla="*/ 763002 h 5143582"/>
              <a:gd name="connsiteX5774" fmla="*/ 8654134 w 10430091"/>
              <a:gd name="connsiteY5774" fmla="*/ 801885 h 5143582"/>
              <a:gd name="connsiteX5775" fmla="*/ 8672136 w 10430091"/>
              <a:gd name="connsiteY5775" fmla="*/ 807502 h 5143582"/>
              <a:gd name="connsiteX5776" fmla="*/ 8690570 w 10430091"/>
              <a:gd name="connsiteY5776" fmla="*/ 785180 h 5143582"/>
              <a:gd name="connsiteX5777" fmla="*/ 8706411 w 10430091"/>
              <a:gd name="connsiteY5777" fmla="*/ 755225 h 5143582"/>
              <a:gd name="connsiteX5778" fmla="*/ 8722684 w 10430091"/>
              <a:gd name="connsiteY5778" fmla="*/ 756521 h 5143582"/>
              <a:gd name="connsiteX5779" fmla="*/ 8766319 w 10430091"/>
              <a:gd name="connsiteY5779" fmla="*/ 773227 h 5143582"/>
              <a:gd name="connsiteX5780" fmla="*/ 8799730 w 10430091"/>
              <a:gd name="connsiteY5780" fmla="*/ 762138 h 5143582"/>
              <a:gd name="connsiteX5781" fmla="*/ 8844230 w 10430091"/>
              <a:gd name="connsiteY5781" fmla="*/ 769915 h 5143582"/>
              <a:gd name="connsiteX5782" fmla="*/ 8867272 w 10430091"/>
              <a:gd name="connsiteY5782" fmla="*/ 783596 h 5143582"/>
              <a:gd name="connsiteX5783" fmla="*/ 8878505 w 10430091"/>
              <a:gd name="connsiteY5783" fmla="*/ 777835 h 5143582"/>
              <a:gd name="connsiteX5784" fmla="*/ 8867272 w 10430091"/>
              <a:gd name="connsiteY5784" fmla="*/ 772075 h 5143582"/>
              <a:gd name="connsiteX5785" fmla="*/ 8861962 w 10430091"/>
              <a:gd name="connsiteY5785" fmla="*/ 767862 h 5143582"/>
              <a:gd name="connsiteX5786" fmla="*/ 8875336 w 10430091"/>
              <a:gd name="connsiteY5786" fmla="*/ 765594 h 5143582"/>
              <a:gd name="connsiteX5787" fmla="*/ 8902699 w 10430091"/>
              <a:gd name="connsiteY5787" fmla="*/ 767322 h 5143582"/>
              <a:gd name="connsiteX5788" fmla="*/ 8916974 w 10430091"/>
              <a:gd name="connsiteY5788" fmla="*/ 772182 h 5143582"/>
              <a:gd name="connsiteX5789" fmla="*/ 8926173 w 10430091"/>
              <a:gd name="connsiteY5789" fmla="*/ 767322 h 5143582"/>
              <a:gd name="connsiteX5790" fmla="*/ 8925255 w 10430091"/>
              <a:gd name="connsiteY5790" fmla="*/ 757295 h 5143582"/>
              <a:gd name="connsiteX5791" fmla="*/ 8917100 w 10430091"/>
              <a:gd name="connsiteY5791" fmla="*/ 747593 h 5143582"/>
              <a:gd name="connsiteX5792" fmla="*/ 8919692 w 10430091"/>
              <a:gd name="connsiteY5792" fmla="*/ 739402 h 5143582"/>
              <a:gd name="connsiteX5793" fmla="*/ 8924876 w 10430091"/>
              <a:gd name="connsiteY5793" fmla="*/ 732183 h 5143582"/>
              <a:gd name="connsiteX5794" fmla="*/ 8913842 w 10430091"/>
              <a:gd name="connsiteY5794" fmla="*/ 734505 h 5143582"/>
              <a:gd name="connsiteX5795" fmla="*/ 8901835 w 10430091"/>
              <a:gd name="connsiteY5795" fmla="*/ 731751 h 5143582"/>
              <a:gd name="connsiteX5796" fmla="*/ 8928333 w 10430091"/>
              <a:gd name="connsiteY5796" fmla="*/ 713750 h 5143582"/>
              <a:gd name="connsiteX5797" fmla="*/ 8948549 w 10430091"/>
              <a:gd name="connsiteY5797" fmla="*/ 712688 h 5143582"/>
              <a:gd name="connsiteX5798" fmla="*/ 8953967 w 10430091"/>
              <a:gd name="connsiteY5798" fmla="*/ 704821 h 5143582"/>
              <a:gd name="connsiteX5799" fmla="*/ 8950673 w 10430091"/>
              <a:gd name="connsiteY5799" fmla="*/ 695334 h 5143582"/>
              <a:gd name="connsiteX5800" fmla="*/ 8960448 w 10430091"/>
              <a:gd name="connsiteY5800" fmla="*/ 691572 h 5143582"/>
              <a:gd name="connsiteX5801" fmla="*/ 9004083 w 10430091"/>
              <a:gd name="connsiteY5801" fmla="*/ 700501 h 5143582"/>
              <a:gd name="connsiteX5802" fmla="*/ 9084586 w 10430091"/>
              <a:gd name="connsiteY5802" fmla="*/ 711158 h 5143582"/>
              <a:gd name="connsiteX5803" fmla="*/ 9112380 w 10430091"/>
              <a:gd name="connsiteY5803" fmla="*/ 719798 h 5143582"/>
              <a:gd name="connsiteX5804" fmla="*/ 9083290 w 10430091"/>
              <a:gd name="connsiteY5804" fmla="*/ 719798 h 5143582"/>
              <a:gd name="connsiteX5805" fmla="*/ 9069699 w 10430091"/>
              <a:gd name="connsiteY5805" fmla="*/ 720176 h 5143582"/>
              <a:gd name="connsiteX5806" fmla="*/ 9067016 w 10430091"/>
              <a:gd name="connsiteY5806" fmla="*/ 727575 h 5143582"/>
              <a:gd name="connsiteX5807" fmla="*/ 9084910 w 10430091"/>
              <a:gd name="connsiteY5807" fmla="*/ 731931 h 5143582"/>
              <a:gd name="connsiteX5808" fmla="*/ 9099563 w 10430091"/>
              <a:gd name="connsiteY5808" fmla="*/ 737368 h 5143582"/>
              <a:gd name="connsiteX5809" fmla="*/ 9099563 w 10430091"/>
              <a:gd name="connsiteY5809" fmla="*/ 737368 h 5143582"/>
              <a:gd name="connsiteX5810" fmla="*/ 9088996 w 10430091"/>
              <a:gd name="connsiteY5810" fmla="*/ 744370 h 5143582"/>
              <a:gd name="connsiteX5811" fmla="*/ 9076809 w 10430091"/>
              <a:gd name="connsiteY5811" fmla="*/ 751481 h 5143582"/>
              <a:gd name="connsiteX5812" fmla="*/ 9085144 w 10430091"/>
              <a:gd name="connsiteY5812" fmla="*/ 761634 h 5143582"/>
              <a:gd name="connsiteX5813" fmla="*/ 9107628 w 10430091"/>
              <a:gd name="connsiteY5813" fmla="*/ 754073 h 5143582"/>
              <a:gd name="connsiteX5814" fmla="*/ 9124765 w 10430091"/>
              <a:gd name="connsiteY5814" fmla="*/ 725847 h 5143582"/>
              <a:gd name="connsiteX5815" fmla="*/ 9218085 w 10430091"/>
              <a:gd name="connsiteY5815" fmla="*/ 741256 h 5143582"/>
              <a:gd name="connsiteX5816" fmla="*/ 9218085 w 10430091"/>
              <a:gd name="connsiteY5816" fmla="*/ 741256 h 5143582"/>
              <a:gd name="connsiteX5817" fmla="*/ 9194612 w 10430091"/>
              <a:gd name="connsiteY5817" fmla="*/ 752345 h 5143582"/>
              <a:gd name="connsiteX5818" fmla="*/ 9187807 w 10430091"/>
              <a:gd name="connsiteY5818" fmla="*/ 757835 h 5143582"/>
              <a:gd name="connsiteX5819" fmla="*/ 9197635 w 10430091"/>
              <a:gd name="connsiteY5819" fmla="*/ 761706 h 5143582"/>
              <a:gd name="connsiteX5820" fmla="*/ 9234071 w 10430091"/>
              <a:gd name="connsiteY5820" fmla="*/ 773659 h 5143582"/>
              <a:gd name="connsiteX5821" fmla="*/ 9245159 w 10430091"/>
              <a:gd name="connsiteY5821" fmla="*/ 778411 h 5143582"/>
              <a:gd name="connsiteX5822" fmla="*/ 9281594 w 10430091"/>
              <a:gd name="connsiteY5822" fmla="*/ 789068 h 5143582"/>
              <a:gd name="connsiteX5823" fmla="*/ 9281594 w 10430091"/>
              <a:gd name="connsiteY5823" fmla="*/ 789068 h 5143582"/>
              <a:gd name="connsiteX5824" fmla="*/ 9281162 w 10430091"/>
              <a:gd name="connsiteY5824" fmla="*/ 799149 h 5143582"/>
              <a:gd name="connsiteX5825" fmla="*/ 9289371 w 10430091"/>
              <a:gd name="connsiteY5825" fmla="*/ 803181 h 5143582"/>
              <a:gd name="connsiteX5826" fmla="*/ 9357057 w 10430091"/>
              <a:gd name="connsiteY5826" fmla="*/ 799293 h 5143582"/>
              <a:gd name="connsiteX5827" fmla="*/ 9466649 w 10430091"/>
              <a:gd name="connsiteY5827" fmla="*/ 798861 h 5143582"/>
              <a:gd name="connsiteX5828" fmla="*/ 9513742 w 10430091"/>
              <a:gd name="connsiteY5828" fmla="*/ 839904 h 5143582"/>
              <a:gd name="connsiteX5829" fmla="*/ 9509368 w 10430091"/>
              <a:gd name="connsiteY5829" fmla="*/ 849769 h 5143582"/>
              <a:gd name="connsiteX5830" fmla="*/ 9508557 w 10430091"/>
              <a:gd name="connsiteY5830" fmla="*/ 858338 h 5143582"/>
              <a:gd name="connsiteX5831" fmla="*/ 9509187 w 10430091"/>
              <a:gd name="connsiteY5831" fmla="*/ 863468 h 5143582"/>
              <a:gd name="connsiteX5832" fmla="*/ 9523967 w 10430091"/>
              <a:gd name="connsiteY5832" fmla="*/ 864386 h 5143582"/>
              <a:gd name="connsiteX5833" fmla="*/ 9546289 w 10430091"/>
              <a:gd name="connsiteY5833" fmla="*/ 872451 h 5143582"/>
              <a:gd name="connsiteX5834" fmla="*/ 9553921 w 10430091"/>
              <a:gd name="connsiteY5834" fmla="*/ 900245 h 5143582"/>
              <a:gd name="connsiteX5835" fmla="*/ 9559970 w 10430091"/>
              <a:gd name="connsiteY5835" fmla="*/ 873315 h 5143582"/>
              <a:gd name="connsiteX5836" fmla="*/ 9647241 w 10430091"/>
              <a:gd name="connsiteY5836" fmla="*/ 868131 h 5143582"/>
              <a:gd name="connsiteX5837" fmla="*/ 9719535 w 10430091"/>
              <a:gd name="connsiteY5837" fmla="*/ 876195 h 5143582"/>
              <a:gd name="connsiteX5838" fmla="*/ 9753810 w 10430091"/>
              <a:gd name="connsiteY5838" fmla="*/ 849265 h 5143582"/>
              <a:gd name="connsiteX5839" fmla="*/ 9790245 w 10430091"/>
              <a:gd name="connsiteY5839" fmla="*/ 864242 h 5143582"/>
              <a:gd name="connsiteX5840" fmla="*/ 9768787 w 10430091"/>
              <a:gd name="connsiteY5840" fmla="*/ 872307 h 5143582"/>
              <a:gd name="connsiteX5841" fmla="*/ 9757140 w 10430091"/>
              <a:gd name="connsiteY5841" fmla="*/ 868563 h 5143582"/>
              <a:gd name="connsiteX5842" fmla="*/ 9755106 w 10430091"/>
              <a:gd name="connsiteY5842" fmla="*/ 879940 h 5143582"/>
              <a:gd name="connsiteX5843" fmla="*/ 9768409 w 10430091"/>
              <a:gd name="connsiteY5843" fmla="*/ 890290 h 5143582"/>
              <a:gd name="connsiteX5844" fmla="*/ 9783332 w 10430091"/>
              <a:gd name="connsiteY5844" fmla="*/ 898373 h 5143582"/>
              <a:gd name="connsiteX5845" fmla="*/ 9823079 w 10430091"/>
              <a:gd name="connsiteY5845" fmla="*/ 913351 h 5143582"/>
              <a:gd name="connsiteX5846" fmla="*/ 9836905 w 10430091"/>
              <a:gd name="connsiteY5846" fmla="*/ 901991 h 5143582"/>
              <a:gd name="connsiteX5847" fmla="*/ 9830424 w 10430091"/>
              <a:gd name="connsiteY5847" fmla="*/ 885124 h 5143582"/>
              <a:gd name="connsiteX5848" fmla="*/ 9815807 w 10430091"/>
              <a:gd name="connsiteY5848" fmla="*/ 869319 h 5143582"/>
              <a:gd name="connsiteX5849" fmla="*/ 9815807 w 10430091"/>
              <a:gd name="connsiteY5849" fmla="*/ 869318 h 5143582"/>
              <a:gd name="connsiteX5850" fmla="*/ 9816311 w 10430091"/>
              <a:gd name="connsiteY5850" fmla="*/ 861938 h 5143582"/>
              <a:gd name="connsiteX5851" fmla="*/ 9825671 w 10430091"/>
              <a:gd name="connsiteY5851" fmla="*/ 843505 h 5143582"/>
              <a:gd name="connsiteX5852" fmla="*/ 9892493 w 10430091"/>
              <a:gd name="connsiteY5852" fmla="*/ 858914 h 5143582"/>
              <a:gd name="connsiteX5853" fmla="*/ 9918992 w 10430091"/>
              <a:gd name="connsiteY5853" fmla="*/ 854594 h 5143582"/>
              <a:gd name="connsiteX5854" fmla="*/ 9987109 w 10430091"/>
              <a:gd name="connsiteY5854" fmla="*/ 857186 h 5143582"/>
              <a:gd name="connsiteX5855" fmla="*/ 10013608 w 10430091"/>
              <a:gd name="connsiteY5855" fmla="*/ 868275 h 5143582"/>
              <a:gd name="connsiteX5856" fmla="*/ 10094542 w 10430091"/>
              <a:gd name="connsiteY5856" fmla="*/ 901686 h 5143582"/>
              <a:gd name="connsiteX5857" fmla="*/ 10140338 w 10430091"/>
              <a:gd name="connsiteY5857" fmla="*/ 922711 h 5143582"/>
              <a:gd name="connsiteX5858" fmla="*/ 10183109 w 10430091"/>
              <a:gd name="connsiteY5858" fmla="*/ 944169 h 5143582"/>
              <a:gd name="connsiteX5859" fmla="*/ 10239130 w 10430091"/>
              <a:gd name="connsiteY5859" fmla="*/ 977148 h 5143582"/>
              <a:gd name="connsiteX5860" fmla="*/ 10250219 w 10430091"/>
              <a:gd name="connsiteY5860" fmla="*/ 992557 h 5143582"/>
              <a:gd name="connsiteX5861" fmla="*/ 10248113 w 10430091"/>
              <a:gd name="connsiteY5861" fmla="*/ 1008884 h 5143582"/>
              <a:gd name="connsiteX5862" fmla="*/ 10251515 w 10430091"/>
              <a:gd name="connsiteY5862" fmla="*/ 1022080 h 5143582"/>
              <a:gd name="connsiteX5863" fmla="*/ 10269949 w 10430091"/>
              <a:gd name="connsiteY5863" fmla="*/ 1030144 h 5143582"/>
              <a:gd name="connsiteX5864" fmla="*/ 10273081 w 10430091"/>
              <a:gd name="connsiteY5864" fmla="*/ 1020603 h 5143582"/>
              <a:gd name="connsiteX5865" fmla="*/ 10274269 w 10430091"/>
              <a:gd name="connsiteY5865" fmla="*/ 1011711 h 5143582"/>
              <a:gd name="connsiteX5866" fmla="*/ 10265593 w 10430091"/>
              <a:gd name="connsiteY5866" fmla="*/ 1004816 h 5143582"/>
              <a:gd name="connsiteX5867" fmla="*/ 10261020 w 10430091"/>
              <a:gd name="connsiteY5867" fmla="*/ 998462 h 5143582"/>
              <a:gd name="connsiteX5868" fmla="*/ 10298751 w 10430091"/>
              <a:gd name="connsiteY5868" fmla="*/ 998894 h 5143582"/>
              <a:gd name="connsiteX5869" fmla="*/ 10312000 w 10430091"/>
              <a:gd name="connsiteY5869" fmla="*/ 1005662 h 5143582"/>
              <a:gd name="connsiteX5870" fmla="*/ 10351748 w 10430091"/>
              <a:gd name="connsiteY5870" fmla="*/ 1015023 h 5143582"/>
              <a:gd name="connsiteX5871" fmla="*/ 10394519 w 10430091"/>
              <a:gd name="connsiteY5871" fmla="*/ 1045410 h 5143582"/>
              <a:gd name="connsiteX5872" fmla="*/ 10399487 w 10430091"/>
              <a:gd name="connsiteY5872" fmla="*/ 1050666 h 5143582"/>
              <a:gd name="connsiteX5873" fmla="*/ 10391495 w 10430091"/>
              <a:gd name="connsiteY5873" fmla="*/ 1053762 h 5143582"/>
              <a:gd name="connsiteX5874" fmla="*/ 10376517 w 10430091"/>
              <a:gd name="connsiteY5874" fmla="*/ 1069604 h 5143582"/>
              <a:gd name="connsiteX5875" fmla="*/ 10360676 w 10430091"/>
              <a:gd name="connsiteY5875" fmla="*/ 1067875 h 5143582"/>
              <a:gd name="connsiteX5876" fmla="*/ 10354196 w 10430091"/>
              <a:gd name="connsiteY5876" fmla="*/ 1070468 h 5143582"/>
              <a:gd name="connsiteX5877" fmla="*/ 10363035 w 10430091"/>
              <a:gd name="connsiteY5877" fmla="*/ 1074932 h 5143582"/>
              <a:gd name="connsiteX5878" fmla="*/ 10360965 w 10430091"/>
              <a:gd name="connsiteY5878" fmla="*/ 1078532 h 5143582"/>
              <a:gd name="connsiteX5879" fmla="*/ 10328418 w 10430091"/>
              <a:gd name="connsiteY5879" fmla="*/ 1071620 h 5143582"/>
              <a:gd name="connsiteX5880" fmla="*/ 10318337 w 10430091"/>
              <a:gd name="connsiteY5880" fmla="*/ 1070000 h 5143582"/>
              <a:gd name="connsiteX5881" fmla="*/ 10319489 w 10430091"/>
              <a:gd name="connsiteY5881" fmla="*/ 1075076 h 5143582"/>
              <a:gd name="connsiteX5882" fmla="*/ 10325868 w 10430091"/>
              <a:gd name="connsiteY5882" fmla="*/ 1098952 h 5143582"/>
              <a:gd name="connsiteX5883" fmla="*/ 10325868 w 10430091"/>
              <a:gd name="connsiteY5883" fmla="*/ 1098953 h 5143582"/>
              <a:gd name="connsiteX5884" fmla="*/ 10323809 w 10430091"/>
              <a:gd name="connsiteY5884" fmla="*/ 1103734 h 5143582"/>
              <a:gd name="connsiteX5885" fmla="*/ 10320785 w 10430091"/>
              <a:gd name="connsiteY5885" fmla="*/ 1117848 h 5143582"/>
              <a:gd name="connsiteX5886" fmla="*/ 10312486 w 10430091"/>
              <a:gd name="connsiteY5886" fmla="*/ 1114338 h 5143582"/>
              <a:gd name="connsiteX5887" fmla="*/ 10306672 w 10430091"/>
              <a:gd name="connsiteY5887" fmla="*/ 1114391 h 5143582"/>
              <a:gd name="connsiteX5888" fmla="*/ 10314647 w 10430091"/>
              <a:gd name="connsiteY5888" fmla="*/ 1121826 h 5143582"/>
              <a:gd name="connsiteX5889" fmla="*/ 10319489 w 10430091"/>
              <a:gd name="connsiteY5889" fmla="*/ 1130233 h 5143582"/>
              <a:gd name="connsiteX5890" fmla="*/ 10303647 w 10430091"/>
              <a:gd name="connsiteY5890" fmla="*/ 1133689 h 5143582"/>
              <a:gd name="connsiteX5891" fmla="*/ 10286078 w 10430091"/>
              <a:gd name="connsiteY5891" fmla="*/ 1131961 h 5143582"/>
              <a:gd name="connsiteX5892" fmla="*/ 10270669 w 10430091"/>
              <a:gd name="connsiteY5892" fmla="*/ 1123896 h 5143582"/>
              <a:gd name="connsiteX5893" fmla="*/ 10242011 w 10430091"/>
              <a:gd name="connsiteY5893" fmla="*/ 1113671 h 5143582"/>
              <a:gd name="connsiteX5894" fmla="*/ 10221417 w 10430091"/>
              <a:gd name="connsiteY5894" fmla="*/ 1088757 h 5143582"/>
              <a:gd name="connsiteX5895" fmla="*/ 10176053 w 10430091"/>
              <a:gd name="connsiteY5895" fmla="*/ 1073780 h 5143582"/>
              <a:gd name="connsiteX5896" fmla="*/ 10146098 w 10430091"/>
              <a:gd name="connsiteY5896" fmla="*/ 1072916 h 5143582"/>
              <a:gd name="connsiteX5897" fmla="*/ 10135874 w 10430091"/>
              <a:gd name="connsiteY5897" fmla="*/ 1053186 h 5143582"/>
              <a:gd name="connsiteX5898" fmla="*/ 10142948 w 10430091"/>
              <a:gd name="connsiteY5898" fmla="*/ 1040621 h 5143582"/>
              <a:gd name="connsiteX5899" fmla="*/ 10139761 w 10430091"/>
              <a:gd name="connsiteY5899" fmla="*/ 1037777 h 5143582"/>
              <a:gd name="connsiteX5900" fmla="*/ 10124353 w 10430091"/>
              <a:gd name="connsiteY5900" fmla="*/ 1038641 h 5143582"/>
              <a:gd name="connsiteX5901" fmla="*/ 10113695 w 10430091"/>
              <a:gd name="connsiteY5901" fmla="*/ 1048146 h 5143582"/>
              <a:gd name="connsiteX5902" fmla="*/ 10106999 w 10430091"/>
              <a:gd name="connsiteY5902" fmla="*/ 1053744 h 5143582"/>
              <a:gd name="connsiteX5903" fmla="*/ 10111536 w 10430091"/>
              <a:gd name="connsiteY5903" fmla="*/ 1062259 h 5143582"/>
              <a:gd name="connsiteX5904" fmla="*/ 10120068 w 10430091"/>
              <a:gd name="connsiteY5904" fmla="*/ 1070665 h 5143582"/>
              <a:gd name="connsiteX5905" fmla="*/ 10120068 w 10430091"/>
              <a:gd name="connsiteY5905" fmla="*/ 1070666 h 5143582"/>
              <a:gd name="connsiteX5906" fmla="*/ 10116720 w 10430091"/>
              <a:gd name="connsiteY5906" fmla="*/ 1079396 h 5143582"/>
              <a:gd name="connsiteX5907" fmla="*/ 10108511 w 10430091"/>
              <a:gd name="connsiteY5907" fmla="*/ 1094374 h 5143582"/>
              <a:gd name="connsiteX5908" fmla="*/ 10070060 w 10430091"/>
              <a:gd name="connsiteY5908" fmla="*/ 1114103 h 5143582"/>
              <a:gd name="connsiteX5909" fmla="*/ 10037082 w 10430091"/>
              <a:gd name="connsiteY5909" fmla="*/ 1116263 h 5143582"/>
              <a:gd name="connsiteX5910" fmla="*/ 10021672 w 10430091"/>
              <a:gd name="connsiteY5910" fmla="*/ 1102150 h 5143582"/>
              <a:gd name="connsiteX5911" fmla="*/ 9993014 w 10430091"/>
              <a:gd name="connsiteY5911" fmla="*/ 1110215 h 5143582"/>
              <a:gd name="connsiteX5912" fmla="*/ 10017351 w 10430091"/>
              <a:gd name="connsiteY5912" fmla="*/ 1115399 h 5143582"/>
              <a:gd name="connsiteX5913" fmla="*/ 10026281 w 10430091"/>
              <a:gd name="connsiteY5913" fmla="*/ 1125192 h 5143582"/>
              <a:gd name="connsiteX5914" fmla="*/ 10043418 w 10430091"/>
              <a:gd name="connsiteY5914" fmla="*/ 1135849 h 5143582"/>
              <a:gd name="connsiteX5915" fmla="*/ 10063148 w 10430091"/>
              <a:gd name="connsiteY5915" fmla="*/ 1164075 h 5143582"/>
              <a:gd name="connsiteX5916" fmla="*/ 10079853 w 10430091"/>
              <a:gd name="connsiteY5916" fmla="*/ 1190574 h 5143582"/>
              <a:gd name="connsiteX5917" fmla="*/ 10084281 w 10430091"/>
              <a:gd name="connsiteY5917" fmla="*/ 1201339 h 5143582"/>
              <a:gd name="connsiteX5918" fmla="*/ 10080717 w 10430091"/>
              <a:gd name="connsiteY5918" fmla="*/ 1214048 h 5143582"/>
              <a:gd name="connsiteX5919" fmla="*/ 10049034 w 10430091"/>
              <a:gd name="connsiteY5919" fmla="*/ 1216640 h 5143582"/>
              <a:gd name="connsiteX5920" fmla="*/ 10023400 w 10430091"/>
              <a:gd name="connsiteY5920" fmla="*/ 1210159 h 5143582"/>
              <a:gd name="connsiteX5921" fmla="*/ 10011880 w 10430091"/>
              <a:gd name="connsiteY5921" fmla="*/ 1212751 h 5143582"/>
              <a:gd name="connsiteX5922" fmla="*/ 9951539 w 10430091"/>
              <a:gd name="connsiteY5922" fmla="*/ 1242274 h 5143582"/>
              <a:gd name="connsiteX5923" fmla="*/ 9902718 w 10430091"/>
              <a:gd name="connsiteY5923" fmla="*/ 1264164 h 5143582"/>
              <a:gd name="connsiteX5924" fmla="*/ 9886012 w 10430091"/>
              <a:gd name="connsiteY5924" fmla="*/ 1275253 h 5143582"/>
              <a:gd name="connsiteX5925" fmla="*/ 9868875 w 10430091"/>
              <a:gd name="connsiteY5925" fmla="*/ 1286774 h 5143582"/>
              <a:gd name="connsiteX5926" fmla="*/ 9826968 w 10430091"/>
              <a:gd name="connsiteY5926" fmla="*/ 1310248 h 5143582"/>
              <a:gd name="connsiteX5927" fmla="*/ 9815015 w 10430091"/>
              <a:gd name="connsiteY5927" fmla="*/ 1327385 h 5143582"/>
              <a:gd name="connsiteX5928" fmla="*/ 9793557 w 10430091"/>
              <a:gd name="connsiteY5928" fmla="*/ 1308951 h 5143582"/>
              <a:gd name="connsiteX5929" fmla="*/ 9721263 w 10430091"/>
              <a:gd name="connsiteY5929" fmla="*/ 1314568 h 5143582"/>
              <a:gd name="connsiteX5930" fmla="*/ 9694333 w 10430091"/>
              <a:gd name="connsiteY5930" fmla="*/ 1329977 h 5143582"/>
              <a:gd name="connsiteX5931" fmla="*/ 9688284 w 10430091"/>
              <a:gd name="connsiteY5931" fmla="*/ 1304775 h 5143582"/>
              <a:gd name="connsiteX5932" fmla="*/ 9659194 w 10430091"/>
              <a:gd name="connsiteY5932" fmla="*/ 1332569 h 5143582"/>
              <a:gd name="connsiteX5933" fmla="*/ 9648105 w 10430091"/>
              <a:gd name="connsiteY5933" fmla="*/ 1327385 h 5143582"/>
              <a:gd name="connsiteX5934" fmla="*/ 9622903 w 10430091"/>
              <a:gd name="connsiteY5934" fmla="*/ 1328681 h 5143582"/>
              <a:gd name="connsiteX5935" fmla="*/ 9601013 w 10430091"/>
              <a:gd name="connsiteY5935" fmla="*/ 1365116 h 5143582"/>
              <a:gd name="connsiteX5936" fmla="*/ 9576675 w 10430091"/>
              <a:gd name="connsiteY5936" fmla="*/ 1390750 h 5143582"/>
              <a:gd name="connsiteX5937" fmla="*/ 9571544 w 10430091"/>
              <a:gd name="connsiteY5937" fmla="*/ 1411506 h 5143582"/>
              <a:gd name="connsiteX5938" fmla="*/ 9580131 w 10430091"/>
              <a:gd name="connsiteY5938" fmla="*/ 1420703 h 5143582"/>
              <a:gd name="connsiteX5939" fmla="*/ 9598565 w 10430091"/>
              <a:gd name="connsiteY5939" fmla="*/ 1419409 h 5143582"/>
              <a:gd name="connsiteX5940" fmla="*/ 9607799 w 10430091"/>
              <a:gd name="connsiteY5940" fmla="*/ 1424087 h 5143582"/>
              <a:gd name="connsiteX5941" fmla="*/ 9599429 w 10430091"/>
              <a:gd name="connsiteY5941" fmla="*/ 1434816 h 5143582"/>
              <a:gd name="connsiteX5942" fmla="*/ 9593381 w 10430091"/>
              <a:gd name="connsiteY5942" fmla="*/ 1467363 h 5143582"/>
              <a:gd name="connsiteX5943" fmla="*/ 9607061 w 10430091"/>
              <a:gd name="connsiteY5943" fmla="*/ 1486660 h 5143582"/>
              <a:gd name="connsiteX5944" fmla="*/ 9584739 w 10430091"/>
              <a:gd name="connsiteY5944" fmla="*/ 1487956 h 5143582"/>
              <a:gd name="connsiteX5945" fmla="*/ 9564146 w 10430091"/>
              <a:gd name="connsiteY5945" fmla="*/ 1523095 h 5143582"/>
              <a:gd name="connsiteX5946" fmla="*/ 9569330 w 10430091"/>
              <a:gd name="connsiteY5946" fmla="*/ 1551754 h 5143582"/>
              <a:gd name="connsiteX5947" fmla="*/ 9534624 w 10430091"/>
              <a:gd name="connsiteY5947" fmla="*/ 1557802 h 5143582"/>
              <a:gd name="connsiteX5948" fmla="*/ 9506829 w 10430091"/>
              <a:gd name="connsiteY5948" fmla="*/ 1584300 h 5143582"/>
              <a:gd name="connsiteX5949" fmla="*/ 9509421 w 10430091"/>
              <a:gd name="connsiteY5949" fmla="*/ 1608638 h 5143582"/>
              <a:gd name="connsiteX5950" fmla="*/ 9487964 w 10430091"/>
              <a:gd name="connsiteY5950" fmla="*/ 1612959 h 5143582"/>
              <a:gd name="connsiteX5951" fmla="*/ 9468234 w 10430091"/>
              <a:gd name="connsiteY5951" fmla="*/ 1626208 h 5143582"/>
              <a:gd name="connsiteX5952" fmla="*/ 9461754 w 10430091"/>
              <a:gd name="connsiteY5952" fmla="*/ 1655730 h 5143582"/>
              <a:gd name="connsiteX5953" fmla="*/ 9447208 w 10430091"/>
              <a:gd name="connsiteY5953" fmla="*/ 1672436 h 5143582"/>
              <a:gd name="connsiteX5954" fmla="*/ 9416822 w 10430091"/>
              <a:gd name="connsiteY5954" fmla="*/ 1698502 h 5143582"/>
              <a:gd name="connsiteX5955" fmla="*/ 9409045 w 10430091"/>
              <a:gd name="connsiteY5955" fmla="*/ 1677476 h 5143582"/>
              <a:gd name="connsiteX5956" fmla="*/ 9400116 w 10430091"/>
              <a:gd name="connsiteY5956" fmla="*/ 1628224 h 5143582"/>
              <a:gd name="connsiteX5957" fmla="*/ 9384275 w 10430091"/>
              <a:gd name="connsiteY5957" fmla="*/ 1521223 h 5143582"/>
              <a:gd name="connsiteX5958" fmla="*/ 9410773 w 10430091"/>
              <a:gd name="connsiteY5958" fmla="*/ 1454834 h 5143582"/>
              <a:gd name="connsiteX5959" fmla="*/ 9420566 w 10430091"/>
              <a:gd name="connsiteY5959" fmla="*/ 1419697 h 5143582"/>
              <a:gd name="connsiteX5960" fmla="*/ 9447497 w 10430091"/>
              <a:gd name="connsiteY5960" fmla="*/ 1414080 h 5143582"/>
              <a:gd name="connsiteX5961" fmla="*/ 9495020 w 10430091"/>
              <a:gd name="connsiteY5961" fmla="*/ 1381534 h 5143582"/>
              <a:gd name="connsiteX5962" fmla="*/ 9548448 w 10430091"/>
              <a:gd name="connsiteY5962" fmla="*/ 1332281 h 5143582"/>
              <a:gd name="connsiteX5963" fmla="*/ 9572066 w 10430091"/>
              <a:gd name="connsiteY5963" fmla="*/ 1306215 h 5143582"/>
              <a:gd name="connsiteX5964" fmla="*/ 9610086 w 10430091"/>
              <a:gd name="connsiteY5964" fmla="*/ 1289510 h 5143582"/>
              <a:gd name="connsiteX5965" fmla="*/ 9618583 w 10430091"/>
              <a:gd name="connsiteY5965" fmla="*/ 1276261 h 5143582"/>
              <a:gd name="connsiteX5966" fmla="*/ 9625171 w 10430091"/>
              <a:gd name="connsiteY5966" fmla="*/ 1269636 h 5143582"/>
              <a:gd name="connsiteX5967" fmla="*/ 9627223 w 10430091"/>
              <a:gd name="connsiteY5967" fmla="*/ 1263444 h 5143582"/>
              <a:gd name="connsiteX5968" fmla="*/ 9631976 w 10430091"/>
              <a:gd name="connsiteY5968" fmla="*/ 1238530 h 5143582"/>
              <a:gd name="connsiteX5969" fmla="*/ 9653865 w 10430091"/>
              <a:gd name="connsiteY5969" fmla="*/ 1216640 h 5143582"/>
              <a:gd name="connsiteX5970" fmla="*/ 9662885 w 10430091"/>
              <a:gd name="connsiteY5970" fmla="*/ 1216334 h 5143582"/>
              <a:gd name="connsiteX5971" fmla="*/ 9654298 w 10430091"/>
              <a:gd name="connsiteY5971" fmla="*/ 1209871 h 5143582"/>
              <a:gd name="connsiteX5972" fmla="*/ 9625297 w 10430091"/>
              <a:gd name="connsiteY5972" fmla="*/ 1210124 h 5143582"/>
              <a:gd name="connsiteX5973" fmla="*/ 9604613 w 10430091"/>
              <a:gd name="connsiteY5973" fmla="*/ 1227441 h 5143582"/>
              <a:gd name="connsiteX5974" fmla="*/ 9605747 w 10430091"/>
              <a:gd name="connsiteY5974" fmla="*/ 1248628 h 5143582"/>
              <a:gd name="connsiteX5975" fmla="*/ 9598565 w 10430091"/>
              <a:gd name="connsiteY5975" fmla="*/ 1255667 h 5143582"/>
              <a:gd name="connsiteX5976" fmla="*/ 9550609 w 10430091"/>
              <a:gd name="connsiteY5976" fmla="*/ 1278421 h 5143582"/>
              <a:gd name="connsiteX5977" fmla="*/ 9515470 w 10430091"/>
              <a:gd name="connsiteY5977" fmla="*/ 1293830 h 5143582"/>
              <a:gd name="connsiteX5978" fmla="*/ 9515470 w 10430091"/>
              <a:gd name="connsiteY5978" fmla="*/ 1293830 h 5143582"/>
              <a:gd name="connsiteX5979" fmla="*/ 9521284 w 10430091"/>
              <a:gd name="connsiteY5979" fmla="*/ 1287854 h 5143582"/>
              <a:gd name="connsiteX5980" fmla="*/ 9523103 w 10430091"/>
              <a:gd name="connsiteY5980" fmla="*/ 1281877 h 5143582"/>
              <a:gd name="connsiteX5981" fmla="*/ 9510754 w 10430091"/>
              <a:gd name="connsiteY5981" fmla="*/ 1279735 h 5143582"/>
              <a:gd name="connsiteX5982" fmla="*/ 9506829 w 10430091"/>
              <a:gd name="connsiteY5982" fmla="*/ 1270788 h 5143582"/>
              <a:gd name="connsiteX5983" fmla="*/ 9517936 w 10430091"/>
              <a:gd name="connsiteY5983" fmla="*/ 1254299 h 5143582"/>
              <a:gd name="connsiteX5984" fmla="*/ 9520942 w 10430091"/>
              <a:gd name="connsiteY5984" fmla="*/ 1243858 h 5143582"/>
              <a:gd name="connsiteX5985" fmla="*/ 9510105 w 10430091"/>
              <a:gd name="connsiteY5985" fmla="*/ 1247207 h 5143582"/>
              <a:gd name="connsiteX5986" fmla="*/ 9499916 w 10430091"/>
              <a:gd name="connsiteY5986" fmla="*/ 1252067 h 5143582"/>
              <a:gd name="connsiteX5987" fmla="*/ 9480619 w 10430091"/>
              <a:gd name="connsiteY5987" fmla="*/ 1243858 h 5143582"/>
              <a:gd name="connsiteX5988" fmla="*/ 9433095 w 10430091"/>
              <a:gd name="connsiteY5988" fmla="*/ 1248178 h 5143582"/>
              <a:gd name="connsiteX5989" fmla="*/ 9417686 w 10430091"/>
              <a:gd name="connsiteY5989" fmla="*/ 1274677 h 5143582"/>
              <a:gd name="connsiteX5990" fmla="*/ 9396228 w 10430091"/>
              <a:gd name="connsiteY5990" fmla="*/ 1287062 h 5143582"/>
              <a:gd name="connsiteX5991" fmla="*/ 9353889 w 10430091"/>
              <a:gd name="connsiteY5991" fmla="*/ 1324649 h 5143582"/>
              <a:gd name="connsiteX5992" fmla="*/ 9346328 w 10430091"/>
              <a:gd name="connsiteY5992" fmla="*/ 1343479 h 5143582"/>
              <a:gd name="connsiteX5993" fmla="*/ 9356048 w 10430091"/>
              <a:gd name="connsiteY5993" fmla="*/ 1349131 h 5143582"/>
              <a:gd name="connsiteX5994" fmla="*/ 9369532 w 10430091"/>
              <a:gd name="connsiteY5994" fmla="*/ 1353758 h 5143582"/>
              <a:gd name="connsiteX5995" fmla="*/ 9367569 w 10430091"/>
              <a:gd name="connsiteY5995" fmla="*/ 1358060 h 5143582"/>
              <a:gd name="connsiteX5996" fmla="*/ 9337615 w 10430091"/>
              <a:gd name="connsiteY5996" fmla="*/ 1365404 h 5143582"/>
              <a:gd name="connsiteX5997" fmla="*/ 9317022 w 10430091"/>
              <a:gd name="connsiteY5997" fmla="*/ 1365836 h 5143582"/>
              <a:gd name="connsiteX5998" fmla="*/ 9286635 w 10430091"/>
              <a:gd name="connsiteY5998" fmla="*/ 1371021 h 5143582"/>
              <a:gd name="connsiteX5999" fmla="*/ 9257545 w 10430091"/>
              <a:gd name="connsiteY5999" fmla="*/ 1375341 h 5143582"/>
              <a:gd name="connsiteX6000" fmla="*/ 9255313 w 10430091"/>
              <a:gd name="connsiteY6000" fmla="*/ 1368069 h 5143582"/>
              <a:gd name="connsiteX6001" fmla="*/ 9266905 w 10430091"/>
              <a:gd name="connsiteY6001" fmla="*/ 1365548 h 5143582"/>
              <a:gd name="connsiteX6002" fmla="*/ 9276410 w 10430091"/>
              <a:gd name="connsiteY6002" fmla="*/ 1361894 h 5143582"/>
              <a:gd name="connsiteX6003" fmla="*/ 9272089 w 10430091"/>
              <a:gd name="connsiteY6003" fmla="*/ 1356619 h 5143582"/>
              <a:gd name="connsiteX6004" fmla="*/ 9251928 w 10430091"/>
              <a:gd name="connsiteY6004" fmla="*/ 1346395 h 5143582"/>
              <a:gd name="connsiteX6005" fmla="*/ 9230038 w 10430091"/>
              <a:gd name="connsiteY6005" fmla="*/ 1342074 h 5143582"/>
              <a:gd name="connsiteX6006" fmla="*/ 9189426 w 10430091"/>
              <a:gd name="connsiteY6006" fmla="*/ 1346827 h 5143582"/>
              <a:gd name="connsiteX6007" fmla="*/ 9165521 w 10430091"/>
              <a:gd name="connsiteY6007" fmla="*/ 1353739 h 5143582"/>
              <a:gd name="connsiteX6008" fmla="*/ 9137727 w 10430091"/>
              <a:gd name="connsiteY6008" fmla="*/ 1357628 h 5143582"/>
              <a:gd name="connsiteX6009" fmla="*/ 9110796 w 10430091"/>
              <a:gd name="connsiteY6009" fmla="*/ 1358060 h 5143582"/>
              <a:gd name="connsiteX6010" fmla="*/ 9095819 w 10430091"/>
              <a:gd name="connsiteY6010" fmla="*/ 1358492 h 5143582"/>
              <a:gd name="connsiteX6011" fmla="*/ 9032885 w 10430091"/>
              <a:gd name="connsiteY6011" fmla="*/ 1350715 h 5143582"/>
              <a:gd name="connsiteX6012" fmla="*/ 8978594 w 10430091"/>
              <a:gd name="connsiteY6012" fmla="*/ 1378941 h 5143582"/>
              <a:gd name="connsiteX6013" fmla="*/ 8946478 w 10430091"/>
              <a:gd name="connsiteY6013" fmla="*/ 1405872 h 5143582"/>
              <a:gd name="connsiteX6014" fmla="*/ 8914795 w 10430091"/>
              <a:gd name="connsiteY6014" fmla="*/ 1438416 h 5143582"/>
              <a:gd name="connsiteX6015" fmla="*/ 8873321 w 10430091"/>
              <a:gd name="connsiteY6015" fmla="*/ 1469667 h 5143582"/>
              <a:gd name="connsiteX6016" fmla="*/ 8857479 w 10430091"/>
              <a:gd name="connsiteY6016" fmla="*/ 1490693 h 5143582"/>
              <a:gd name="connsiteX6017" fmla="*/ 8820180 w 10430091"/>
              <a:gd name="connsiteY6017" fmla="*/ 1512582 h 5143582"/>
              <a:gd name="connsiteX6018" fmla="*/ 8800882 w 10430091"/>
              <a:gd name="connsiteY6018" fmla="*/ 1530584 h 5143582"/>
              <a:gd name="connsiteX6019" fmla="*/ 8799586 w 10430091"/>
              <a:gd name="connsiteY6019" fmla="*/ 1552042 h 5143582"/>
              <a:gd name="connsiteX6020" fmla="*/ 8832565 w 10430091"/>
              <a:gd name="connsiteY6020" fmla="*/ 1552906 h 5143582"/>
              <a:gd name="connsiteX6021" fmla="*/ 8836021 w 10430091"/>
              <a:gd name="connsiteY6021" fmla="*/ 1582428 h 5143582"/>
              <a:gd name="connsiteX6022" fmla="*/ 8854023 w 10430091"/>
              <a:gd name="connsiteY6022" fmla="*/ 1561834 h 5143582"/>
              <a:gd name="connsiteX6023" fmla="*/ 8854887 w 10430091"/>
              <a:gd name="connsiteY6023" fmla="*/ 1573355 h 5143582"/>
              <a:gd name="connsiteX6024" fmla="*/ 8856183 w 10430091"/>
              <a:gd name="connsiteY6024" fmla="*/ 1590493 h 5143582"/>
              <a:gd name="connsiteX6025" fmla="*/ 8872456 w 10430091"/>
              <a:gd name="connsiteY6025" fmla="*/ 1589197 h 5143582"/>
              <a:gd name="connsiteX6026" fmla="*/ 8884842 w 10430091"/>
              <a:gd name="connsiteY6026" fmla="*/ 1578108 h 5143582"/>
              <a:gd name="connsiteX6027" fmla="*/ 8890314 w 10430091"/>
              <a:gd name="connsiteY6027" fmla="*/ 1568315 h 5143582"/>
              <a:gd name="connsiteX6028" fmla="*/ 8915084 w 10430091"/>
              <a:gd name="connsiteY6028" fmla="*/ 1567451 h 5143582"/>
              <a:gd name="connsiteX6029" fmla="*/ 8937838 w 10430091"/>
              <a:gd name="connsiteY6029" fmla="*/ 1584588 h 5143582"/>
              <a:gd name="connsiteX6030" fmla="*/ 8955407 w 10430091"/>
              <a:gd name="connsiteY6030" fmla="*/ 1599134 h 5143582"/>
              <a:gd name="connsiteX6031" fmla="*/ 8966064 w 10430091"/>
              <a:gd name="connsiteY6031" fmla="*/ 1613247 h 5143582"/>
              <a:gd name="connsiteX6032" fmla="*/ 8962608 w 10430091"/>
              <a:gd name="connsiteY6032" fmla="*/ 1621744 h 5143582"/>
              <a:gd name="connsiteX6033" fmla="*/ 8964336 w 10430091"/>
              <a:gd name="connsiteY6033" fmla="*/ 1643633 h 5143582"/>
              <a:gd name="connsiteX6034" fmla="*/ 8959584 w 10430091"/>
              <a:gd name="connsiteY6034" fmla="*/ 1662931 h 5143582"/>
              <a:gd name="connsiteX6035" fmla="*/ 8948927 w 10430091"/>
              <a:gd name="connsiteY6035" fmla="*/ 1683525 h 5143582"/>
              <a:gd name="connsiteX6036" fmla="*/ 8943310 w 10430091"/>
              <a:gd name="connsiteY6036" fmla="*/ 1701526 h 5143582"/>
              <a:gd name="connsiteX6037" fmla="*/ 8930926 w 10430091"/>
              <a:gd name="connsiteY6037" fmla="*/ 1777709 h 5143582"/>
              <a:gd name="connsiteX6038" fmla="*/ 8912924 w 10430091"/>
              <a:gd name="connsiteY6038" fmla="*/ 1807231 h 5143582"/>
              <a:gd name="connsiteX6039" fmla="*/ 8882105 w 10430091"/>
              <a:gd name="connsiteY6039" fmla="*/ 1848274 h 5143582"/>
              <a:gd name="connsiteX6040" fmla="*/ 8839766 w 10430091"/>
              <a:gd name="connsiteY6040" fmla="*/ 1905159 h 5143582"/>
              <a:gd name="connsiteX6041" fmla="*/ 8792674 w 10430091"/>
              <a:gd name="connsiteY6041" fmla="*/ 1957435 h 5143582"/>
              <a:gd name="connsiteX6042" fmla="*/ 8725852 w 10430091"/>
              <a:gd name="connsiteY6042" fmla="*/ 1999343 h 5143582"/>
              <a:gd name="connsiteX6043" fmla="*/ 8692441 w 10430091"/>
              <a:gd name="connsiteY6043" fmla="*/ 1980477 h 5143582"/>
              <a:gd name="connsiteX6044" fmla="*/ 8682738 w 10430091"/>
              <a:gd name="connsiteY6044" fmla="*/ 1984168 h 5143582"/>
              <a:gd name="connsiteX6045" fmla="*/ 8680396 w 10430091"/>
              <a:gd name="connsiteY6045" fmla="*/ 1985705 h 5143582"/>
              <a:gd name="connsiteX6046" fmla="*/ 8669097 w 10430091"/>
              <a:gd name="connsiteY6046" fmla="*/ 1993120 h 5143582"/>
              <a:gd name="connsiteX6047" fmla="*/ 8669113 w 10430091"/>
              <a:gd name="connsiteY6047" fmla="*/ 1993582 h 5143582"/>
              <a:gd name="connsiteX6048" fmla="*/ 8662056 w 10430091"/>
              <a:gd name="connsiteY6048" fmla="*/ 1998910 h 5143582"/>
              <a:gd name="connsiteX6049" fmla="*/ 8660847 w 10430091"/>
              <a:gd name="connsiteY6049" fmla="*/ 1998734 h 5143582"/>
              <a:gd name="connsiteX6050" fmla="*/ 8641409 w 10430091"/>
              <a:gd name="connsiteY6050" fmla="*/ 2015382 h 5143582"/>
              <a:gd name="connsiteX6051" fmla="*/ 8629222 w 10430091"/>
              <a:gd name="connsiteY6051" fmla="*/ 2029441 h 5143582"/>
              <a:gd name="connsiteX6052" fmla="*/ 8618997 w 10430091"/>
              <a:gd name="connsiteY6052" fmla="*/ 2064580 h 5143582"/>
              <a:gd name="connsiteX6053" fmla="*/ 8568448 w 10430091"/>
              <a:gd name="connsiteY6053" fmla="*/ 2095399 h 5143582"/>
              <a:gd name="connsiteX6054" fmla="*/ 8560384 w 10430091"/>
              <a:gd name="connsiteY6054" fmla="*/ 2121033 h 5143582"/>
              <a:gd name="connsiteX6055" fmla="*/ 8586018 w 10430091"/>
              <a:gd name="connsiteY6055" fmla="*/ 2145083 h 5143582"/>
              <a:gd name="connsiteX6056" fmla="*/ 8570753 w 10430091"/>
              <a:gd name="connsiteY6056" fmla="*/ 2150844 h 5143582"/>
              <a:gd name="connsiteX6057" fmla="*/ 8544398 w 10430091"/>
              <a:gd name="connsiteY6057" fmla="*/ 2156604 h 5143582"/>
              <a:gd name="connsiteX6058" fmla="*/ 8527404 w 10430091"/>
              <a:gd name="connsiteY6058" fmla="*/ 2169421 h 5143582"/>
              <a:gd name="connsiteX6059" fmla="*/ 8520635 w 10430091"/>
              <a:gd name="connsiteY6059" fmla="*/ 2165533 h 5143582"/>
              <a:gd name="connsiteX6060" fmla="*/ 8498314 w 10430091"/>
              <a:gd name="connsiteY6060" fmla="*/ 2169853 h 5143582"/>
              <a:gd name="connsiteX6061" fmla="*/ 8483768 w 10430091"/>
              <a:gd name="connsiteY6061" fmla="*/ 2162509 h 5143582"/>
              <a:gd name="connsiteX6062" fmla="*/ 8478584 w 10430091"/>
              <a:gd name="connsiteY6062" fmla="*/ 2144939 h 5143582"/>
              <a:gd name="connsiteX6063" fmla="*/ 8495722 w 10430091"/>
              <a:gd name="connsiteY6063" fmla="*/ 2113689 h 5143582"/>
              <a:gd name="connsiteX6064" fmla="*/ 8481915 w 10430091"/>
              <a:gd name="connsiteY6064" fmla="*/ 2103176 h 5143582"/>
              <a:gd name="connsiteX6065" fmla="*/ 8463395 w 10430091"/>
              <a:gd name="connsiteY6065" fmla="*/ 2097652 h 5143582"/>
              <a:gd name="connsiteX6066" fmla="*/ 8463176 w 10430091"/>
              <a:gd name="connsiteY6066" fmla="*/ 2097991 h 5143582"/>
              <a:gd name="connsiteX6067" fmla="*/ 8449207 w 10430091"/>
              <a:gd name="connsiteY6067" fmla="*/ 2099719 h 5143582"/>
              <a:gd name="connsiteX6068" fmla="*/ 8395634 w 10430091"/>
              <a:gd name="connsiteY6068" fmla="*/ 2129673 h 5143582"/>
              <a:gd name="connsiteX6069" fmla="*/ 8375473 w 10430091"/>
              <a:gd name="connsiteY6069" fmla="*/ 2130105 h 5143582"/>
              <a:gd name="connsiteX6070" fmla="*/ 8379793 w 10430091"/>
              <a:gd name="connsiteY6070" fmla="*/ 2107927 h 5143582"/>
              <a:gd name="connsiteX6071" fmla="*/ 8399523 w 10430091"/>
              <a:gd name="connsiteY6071" fmla="*/ 2068612 h 5143582"/>
              <a:gd name="connsiteX6072" fmla="*/ 8350271 w 10430091"/>
              <a:gd name="connsiteY6072" fmla="*/ 2087910 h 5143582"/>
              <a:gd name="connsiteX6073" fmla="*/ 8316427 w 10430091"/>
              <a:gd name="connsiteY6073" fmla="*/ 2111384 h 5143582"/>
              <a:gd name="connsiteX6074" fmla="*/ 8280424 w 10430091"/>
              <a:gd name="connsiteY6074" fmla="*/ 2122041 h 5143582"/>
              <a:gd name="connsiteX6075" fmla="*/ 8280857 w 10430091"/>
              <a:gd name="connsiteY6075" fmla="*/ 2158044 h 5143582"/>
              <a:gd name="connsiteX6076" fmla="*/ 8310811 w 10430091"/>
              <a:gd name="connsiteY6076" fmla="*/ 2168268 h 5143582"/>
              <a:gd name="connsiteX6077" fmla="*/ 8328812 w 10430091"/>
              <a:gd name="connsiteY6077" fmla="*/ 2191454 h 5143582"/>
              <a:gd name="connsiteX6078" fmla="*/ 8367408 w 10430091"/>
              <a:gd name="connsiteY6078" fmla="*/ 2166252 h 5143582"/>
              <a:gd name="connsiteX6079" fmla="*/ 8395634 w 10430091"/>
              <a:gd name="connsiteY6079" fmla="*/ 2177773 h 5143582"/>
              <a:gd name="connsiteX6080" fmla="*/ 8412340 w 10430091"/>
              <a:gd name="connsiteY6080" fmla="*/ 2196207 h 5143582"/>
              <a:gd name="connsiteX6081" fmla="*/ 8379361 w 10430091"/>
              <a:gd name="connsiteY6081" fmla="*/ 2206000 h 5143582"/>
              <a:gd name="connsiteX6082" fmla="*/ 8361792 w 10430091"/>
              <a:gd name="connsiteY6082" fmla="*/ 2215072 h 5143582"/>
              <a:gd name="connsiteX6083" fmla="*/ 8345950 w 10430091"/>
              <a:gd name="connsiteY6083" fmla="*/ 2226161 h 5143582"/>
              <a:gd name="connsiteX6084" fmla="*/ 8332269 w 10430091"/>
              <a:gd name="connsiteY6084" fmla="*/ 2241570 h 5143582"/>
              <a:gd name="connsiteX6085" fmla="*/ 8318588 w 10430091"/>
              <a:gd name="connsiteY6085" fmla="*/ 2268501 h 5143582"/>
              <a:gd name="connsiteX6086" fmla="*/ 8344222 w 10430091"/>
              <a:gd name="connsiteY6086" fmla="*/ 2286502 h 5143582"/>
              <a:gd name="connsiteX6087" fmla="*/ 8362656 w 10430091"/>
              <a:gd name="connsiteY6087" fmla="*/ 2321641 h 5143582"/>
              <a:gd name="connsiteX6088" fmla="*/ 8367840 w 10430091"/>
              <a:gd name="connsiteY6088" fmla="*/ 2339211 h 5143582"/>
              <a:gd name="connsiteX6089" fmla="*/ 8392178 w 10430091"/>
              <a:gd name="connsiteY6089" fmla="*/ 2366573 h 5143582"/>
              <a:gd name="connsiteX6090" fmla="*/ 8366544 w 10430091"/>
              <a:gd name="connsiteY6090" fmla="*/ 2361388 h 5143582"/>
              <a:gd name="connsiteX6091" fmla="*/ 8350271 w 10430091"/>
              <a:gd name="connsiteY6091" fmla="*/ 2362253 h 5143582"/>
              <a:gd name="connsiteX6092" fmla="*/ 8375904 w 10430091"/>
              <a:gd name="connsiteY6092" fmla="*/ 2381118 h 5143582"/>
              <a:gd name="connsiteX6093" fmla="*/ 8393474 w 10430091"/>
              <a:gd name="connsiteY6093" fmla="*/ 2396959 h 5143582"/>
              <a:gd name="connsiteX6094" fmla="*/ 8363087 w 10430091"/>
              <a:gd name="connsiteY6094" fmla="*/ 2411937 h 5143582"/>
              <a:gd name="connsiteX6095" fmla="*/ 8373312 w 10430091"/>
              <a:gd name="connsiteY6095" fmla="*/ 2417985 h 5143582"/>
              <a:gd name="connsiteX6096" fmla="*/ 8390017 w 10430091"/>
              <a:gd name="connsiteY6096" fmla="*/ 2424034 h 5143582"/>
              <a:gd name="connsiteX6097" fmla="*/ 8401971 w 10430091"/>
              <a:gd name="connsiteY6097" fmla="*/ 2427490 h 5143582"/>
              <a:gd name="connsiteX6098" fmla="*/ 8389586 w 10430091"/>
              <a:gd name="connsiteY6098" fmla="*/ 2445059 h 5143582"/>
              <a:gd name="connsiteX6099" fmla="*/ 8384833 w 10430091"/>
              <a:gd name="connsiteY6099" fmla="*/ 2456148 h 5143582"/>
              <a:gd name="connsiteX6100" fmla="*/ 8378785 w 10430091"/>
              <a:gd name="connsiteY6100" fmla="*/ 2479622 h 5143582"/>
              <a:gd name="connsiteX6101" fmla="*/ 8359919 w 10430091"/>
              <a:gd name="connsiteY6101" fmla="*/ 2497192 h 5143582"/>
              <a:gd name="connsiteX6102" fmla="*/ 8346671 w 10430091"/>
              <a:gd name="connsiteY6102" fmla="*/ 2517354 h 5143582"/>
              <a:gd name="connsiteX6103" fmla="*/ 8326653 w 10430091"/>
              <a:gd name="connsiteY6103" fmla="*/ 2526714 h 5143582"/>
              <a:gd name="connsiteX6104" fmla="*/ 8330541 w 10430091"/>
              <a:gd name="connsiteY6104" fmla="*/ 2540828 h 5143582"/>
              <a:gd name="connsiteX6105" fmla="*/ 8326653 w 10430091"/>
              <a:gd name="connsiteY6105" fmla="*/ 2563005 h 5143582"/>
              <a:gd name="connsiteX6106" fmla="*/ 8314268 w 10430091"/>
              <a:gd name="connsiteY6106" fmla="*/ 2573662 h 5143582"/>
              <a:gd name="connsiteX6107" fmla="*/ 8299722 w 10430091"/>
              <a:gd name="connsiteY6107" fmla="*/ 2587775 h 5143582"/>
              <a:gd name="connsiteX6108" fmla="*/ 8279993 w 10430091"/>
              <a:gd name="connsiteY6108" fmla="*/ 2600160 h 5143582"/>
              <a:gd name="connsiteX6109" fmla="*/ 8263287 w 10430091"/>
              <a:gd name="connsiteY6109" fmla="*/ 2617730 h 5143582"/>
              <a:gd name="connsiteX6110" fmla="*/ 8246150 w 10430091"/>
              <a:gd name="connsiteY6110" fmla="*/ 2631411 h 5143582"/>
              <a:gd name="connsiteX6111" fmla="*/ 8229012 w 10430091"/>
              <a:gd name="connsiteY6111" fmla="*/ 2646388 h 5143582"/>
              <a:gd name="connsiteX6112" fmla="*/ 8178896 w 10430091"/>
              <a:gd name="connsiteY6112" fmla="*/ 2654597 h 5143582"/>
              <a:gd name="connsiteX6113" fmla="*/ 8150670 w 10430091"/>
              <a:gd name="connsiteY6113" fmla="*/ 2653733 h 5143582"/>
              <a:gd name="connsiteX6114" fmla="*/ 8094217 w 10430091"/>
              <a:gd name="connsiteY6114" fmla="*/ 2686712 h 5143582"/>
              <a:gd name="connsiteX6115" fmla="*/ 8053606 w 10430091"/>
              <a:gd name="connsiteY6115" fmla="*/ 2711050 h 5143582"/>
              <a:gd name="connsiteX6116" fmla="*/ 8045829 w 10430091"/>
              <a:gd name="connsiteY6116" fmla="*/ 2723435 h 5143582"/>
              <a:gd name="connsiteX6117" fmla="*/ 8039349 w 10430091"/>
              <a:gd name="connsiteY6117" fmla="*/ 2698233 h 5143582"/>
              <a:gd name="connsiteX6118" fmla="*/ 8031572 w 10430091"/>
              <a:gd name="connsiteY6118" fmla="*/ 2686280 h 5143582"/>
              <a:gd name="connsiteX6119" fmla="*/ 8014866 w 10430091"/>
              <a:gd name="connsiteY6119" fmla="*/ 2686280 h 5143582"/>
              <a:gd name="connsiteX6120" fmla="*/ 7999025 w 10430091"/>
              <a:gd name="connsiteY6120" fmla="*/ 2685416 h 5143582"/>
              <a:gd name="connsiteX6121" fmla="*/ 7981312 w 10430091"/>
              <a:gd name="connsiteY6121" fmla="*/ 2690168 h 5143582"/>
              <a:gd name="connsiteX6122" fmla="*/ 7981056 w 10430091"/>
              <a:gd name="connsiteY6122" fmla="*/ 2689962 h 5143582"/>
              <a:gd name="connsiteX6123" fmla="*/ 7978863 w 10430091"/>
              <a:gd name="connsiteY6123" fmla="*/ 2691896 h 5143582"/>
              <a:gd name="connsiteX6124" fmla="*/ 7956110 w 10430091"/>
              <a:gd name="connsiteY6124" fmla="*/ 2706873 h 5143582"/>
              <a:gd name="connsiteX6125" fmla="*/ 7945021 w 10430091"/>
              <a:gd name="connsiteY6125" fmla="*/ 2724010 h 5143582"/>
              <a:gd name="connsiteX6126" fmla="*/ 7924427 w 10430091"/>
              <a:gd name="connsiteY6126" fmla="*/ 2749213 h 5143582"/>
              <a:gd name="connsiteX6127" fmla="*/ 7931628 w 10430091"/>
              <a:gd name="connsiteY6127" fmla="*/ 2788528 h 5143582"/>
              <a:gd name="connsiteX6128" fmla="*/ 7944445 w 10430091"/>
              <a:gd name="connsiteY6128" fmla="*/ 2810850 h 5143582"/>
              <a:gd name="connsiteX6129" fmla="*/ 7991105 w 10430091"/>
              <a:gd name="connsiteY6129" fmla="*/ 2850165 h 5143582"/>
              <a:gd name="connsiteX6130" fmla="*/ 8018466 w 10430091"/>
              <a:gd name="connsiteY6130" fmla="*/ 2895529 h 5143582"/>
              <a:gd name="connsiteX6131" fmla="*/ 8025235 w 10430091"/>
              <a:gd name="connsiteY6131" fmla="*/ 2962783 h 5143582"/>
              <a:gd name="connsiteX6132" fmla="*/ 8002625 w 10430091"/>
              <a:gd name="connsiteY6132" fmla="*/ 3001235 h 5143582"/>
              <a:gd name="connsiteX6133" fmla="*/ 7963310 w 10430091"/>
              <a:gd name="connsiteY6133" fmla="*/ 3020100 h 5143582"/>
              <a:gd name="connsiteX6134" fmla="*/ 7945309 w 10430091"/>
              <a:gd name="connsiteY6134" fmla="*/ 3023124 h 5143582"/>
              <a:gd name="connsiteX6135" fmla="*/ 7937532 w 10430091"/>
              <a:gd name="connsiteY6135" fmla="*/ 3038534 h 5143582"/>
              <a:gd name="connsiteX6136" fmla="*/ 7930764 w 10430091"/>
              <a:gd name="connsiteY6136" fmla="*/ 3049623 h 5143582"/>
              <a:gd name="connsiteX6137" fmla="*/ 7904696 w 10430091"/>
              <a:gd name="connsiteY6137" fmla="*/ 3069784 h 5143582"/>
              <a:gd name="connsiteX6138" fmla="*/ 7890151 w 10430091"/>
              <a:gd name="connsiteY6138" fmla="*/ 3058263 h 5143582"/>
              <a:gd name="connsiteX6139" fmla="*/ 7898216 w 10430091"/>
              <a:gd name="connsiteY6139" fmla="*/ 3033061 h 5143582"/>
              <a:gd name="connsiteX6140" fmla="*/ 7885398 w 10430091"/>
              <a:gd name="connsiteY6140" fmla="*/ 3023412 h 5143582"/>
              <a:gd name="connsiteX6141" fmla="*/ 7903256 w 10430091"/>
              <a:gd name="connsiteY6141" fmla="*/ 3009443 h 5143582"/>
              <a:gd name="connsiteX6142" fmla="*/ 7936236 w 10430091"/>
              <a:gd name="connsiteY6142" fmla="*/ 3009443 h 5143582"/>
              <a:gd name="connsiteX6143" fmla="*/ 7936236 w 10430091"/>
              <a:gd name="connsiteY6143" fmla="*/ 2983809 h 5143582"/>
              <a:gd name="connsiteX6144" fmla="*/ 7961870 w 10430091"/>
              <a:gd name="connsiteY6144" fmla="*/ 2967248 h 5143582"/>
              <a:gd name="connsiteX6145" fmla="*/ 7982032 w 10430091"/>
              <a:gd name="connsiteY6145" fmla="*/ 2934269 h 5143582"/>
              <a:gd name="connsiteX6146" fmla="*/ 7981581 w 10430091"/>
              <a:gd name="connsiteY6146" fmla="*/ 2933035 h 5143582"/>
              <a:gd name="connsiteX6147" fmla="*/ 7981886 w 10430091"/>
              <a:gd name="connsiteY6147" fmla="*/ 2934125 h 5143582"/>
              <a:gd name="connsiteX6148" fmla="*/ 7961724 w 10430091"/>
              <a:gd name="connsiteY6148" fmla="*/ 2967104 h 5143582"/>
              <a:gd name="connsiteX6149" fmla="*/ 7936091 w 10430091"/>
              <a:gd name="connsiteY6149" fmla="*/ 2983666 h 5143582"/>
              <a:gd name="connsiteX6150" fmla="*/ 7936091 w 10430091"/>
              <a:gd name="connsiteY6150" fmla="*/ 3009300 h 5143582"/>
              <a:gd name="connsiteX6151" fmla="*/ 7903111 w 10430091"/>
              <a:gd name="connsiteY6151" fmla="*/ 3009300 h 5143582"/>
              <a:gd name="connsiteX6152" fmla="*/ 7885110 w 10430091"/>
              <a:gd name="connsiteY6152" fmla="*/ 3023125 h 5143582"/>
              <a:gd name="connsiteX6153" fmla="*/ 7882518 w 10430091"/>
              <a:gd name="connsiteY6153" fmla="*/ 3018661 h 5143582"/>
              <a:gd name="connsiteX6154" fmla="*/ 7859332 w 10430091"/>
              <a:gd name="connsiteY6154" fmla="*/ 3016501 h 5143582"/>
              <a:gd name="connsiteX6155" fmla="*/ 7858036 w 10430091"/>
              <a:gd name="connsiteY6155" fmla="*/ 3001091 h 5143582"/>
              <a:gd name="connsiteX6156" fmla="*/ 7840035 w 10430091"/>
              <a:gd name="connsiteY6156" fmla="*/ 2998067 h 5143582"/>
              <a:gd name="connsiteX6157" fmla="*/ 7839819 w 10430091"/>
              <a:gd name="connsiteY6157" fmla="*/ 2983954 h 5143582"/>
              <a:gd name="connsiteX6158" fmla="*/ 7832321 w 10430091"/>
              <a:gd name="connsiteY6158" fmla="*/ 2972101 h 5143582"/>
              <a:gd name="connsiteX6159" fmla="*/ 7832259 w 10430091"/>
              <a:gd name="connsiteY6159" fmla="*/ 2972287 h 5143582"/>
              <a:gd name="connsiteX6160" fmla="*/ 7830243 w 10430091"/>
              <a:gd name="connsiteY6160" fmla="*/ 2971423 h 5143582"/>
              <a:gd name="connsiteX6161" fmla="*/ 7799425 w 10430091"/>
              <a:gd name="connsiteY6161" fmla="*/ 2955150 h 5143582"/>
              <a:gd name="connsiteX6162" fmla="*/ 7777534 w 10430091"/>
              <a:gd name="connsiteY6162" fmla="*/ 2937580 h 5143582"/>
              <a:gd name="connsiteX6163" fmla="*/ 7753196 w 10430091"/>
              <a:gd name="connsiteY6163" fmla="*/ 2944925 h 5143582"/>
              <a:gd name="connsiteX6164" fmla="*/ 7737355 w 10430091"/>
              <a:gd name="connsiteY6164" fmla="*/ 3003971 h 5143582"/>
              <a:gd name="connsiteX6165" fmla="*/ 7733898 w 10430091"/>
              <a:gd name="connsiteY6165" fmla="*/ 3050199 h 5143582"/>
              <a:gd name="connsiteX6166" fmla="*/ 7752331 w 10430091"/>
              <a:gd name="connsiteY6166" fmla="*/ 3063880 h 5143582"/>
              <a:gd name="connsiteX6167" fmla="*/ 7762988 w 10430091"/>
              <a:gd name="connsiteY6167" fmla="*/ 3090810 h 5143582"/>
              <a:gd name="connsiteX6168" fmla="*/ 7783150 w 10430091"/>
              <a:gd name="connsiteY6168" fmla="*/ 3123789 h 5143582"/>
              <a:gd name="connsiteX6169" fmla="*/ 7816418 w 10430091"/>
              <a:gd name="connsiteY6169" fmla="*/ 3143230 h 5143582"/>
              <a:gd name="connsiteX6170" fmla="*/ 7809362 w 10430091"/>
              <a:gd name="connsiteY6170" fmla="*/ 3150035 h 5143582"/>
              <a:gd name="connsiteX6171" fmla="*/ 7807537 w 10430091"/>
              <a:gd name="connsiteY6171" fmla="*/ 3154769 h 5143582"/>
              <a:gd name="connsiteX6172" fmla="*/ 7807775 w 10430091"/>
              <a:gd name="connsiteY6172" fmla="*/ 3154751 h 5143582"/>
              <a:gd name="connsiteX6173" fmla="*/ 7816704 w 10430091"/>
              <a:gd name="connsiteY6173" fmla="*/ 3143086 h 5143582"/>
              <a:gd name="connsiteX6174" fmla="*/ 7818865 w 10430091"/>
              <a:gd name="connsiteY6174" fmla="*/ 3147262 h 5143582"/>
              <a:gd name="connsiteX6175" fmla="*/ 7832977 w 10430091"/>
              <a:gd name="connsiteY6175" fmla="*/ 3161376 h 5143582"/>
              <a:gd name="connsiteX6176" fmla="*/ 7855300 w 10430091"/>
              <a:gd name="connsiteY6176" fmla="*/ 3191762 h 5143582"/>
              <a:gd name="connsiteX6177" fmla="*/ 7855587 w 10430091"/>
              <a:gd name="connsiteY6177" fmla="*/ 3247207 h 5143582"/>
              <a:gd name="connsiteX6178" fmla="*/ 7874885 w 10430091"/>
              <a:gd name="connsiteY6178" fmla="*/ 3288250 h 5143582"/>
              <a:gd name="connsiteX6179" fmla="*/ 7819297 w 10430091"/>
              <a:gd name="connsiteY6179" fmla="*/ 3260024 h 5143582"/>
              <a:gd name="connsiteX6180" fmla="*/ 7791502 w 10430091"/>
              <a:gd name="connsiteY6180" fmla="*/ 3233526 h 5143582"/>
              <a:gd name="connsiteX6181" fmla="*/ 7761980 w 10430091"/>
              <a:gd name="connsiteY6181" fmla="*/ 3177937 h 5143582"/>
              <a:gd name="connsiteX6182" fmla="*/ 7760432 w 10430091"/>
              <a:gd name="connsiteY6182" fmla="*/ 3156623 h 5143582"/>
              <a:gd name="connsiteX6183" fmla="*/ 7753962 w 10430091"/>
              <a:gd name="connsiteY6183" fmla="*/ 3133749 h 5143582"/>
              <a:gd name="connsiteX6184" fmla="*/ 7753628 w 10430091"/>
              <a:gd name="connsiteY6184" fmla="*/ 3133726 h 5143582"/>
              <a:gd name="connsiteX6185" fmla="*/ 7744987 w 10430091"/>
              <a:gd name="connsiteY6185" fmla="*/ 3119324 h 5143582"/>
              <a:gd name="connsiteX6186" fmla="*/ 7706967 w 10430091"/>
              <a:gd name="connsiteY6186" fmla="*/ 3082025 h 5143582"/>
              <a:gd name="connsiteX6187" fmla="*/ 7705239 w 10430091"/>
              <a:gd name="connsiteY6187" fmla="*/ 3056391 h 5143582"/>
              <a:gd name="connsiteX6188" fmla="*/ 7713448 w 10430091"/>
              <a:gd name="connsiteY6188" fmla="*/ 3013764 h 5143582"/>
              <a:gd name="connsiteX6189" fmla="*/ 7720337 w 10430091"/>
              <a:gd name="connsiteY6189" fmla="*/ 3008496 h 5143582"/>
              <a:gd name="connsiteX6190" fmla="*/ 7713304 w 10430091"/>
              <a:gd name="connsiteY6190" fmla="*/ 3013619 h 5143582"/>
              <a:gd name="connsiteX6191" fmla="*/ 7715032 w 10430091"/>
              <a:gd name="connsiteY6191" fmla="*/ 3005698 h 5143582"/>
              <a:gd name="connsiteX6192" fmla="*/ 7711145 w 10430091"/>
              <a:gd name="connsiteY6192" fmla="*/ 2971423 h 5143582"/>
              <a:gd name="connsiteX6193" fmla="*/ 7700055 w 10430091"/>
              <a:gd name="connsiteY6193" fmla="*/ 2925627 h 5143582"/>
              <a:gd name="connsiteX6194" fmla="*/ 7685079 w 10430091"/>
              <a:gd name="connsiteY6194" fmla="*/ 2863126 h 5143582"/>
              <a:gd name="connsiteX6195" fmla="*/ 7673557 w 10430091"/>
              <a:gd name="connsiteY6195" fmla="*/ 2831012 h 5143582"/>
              <a:gd name="connsiteX6196" fmla="*/ 7658580 w 10430091"/>
              <a:gd name="connsiteY6196" fmla="*/ 2819491 h 5143582"/>
              <a:gd name="connsiteX6197" fmla="*/ 7634098 w 10430091"/>
              <a:gd name="connsiteY6197" fmla="*/ 2848581 h 5143582"/>
              <a:gd name="connsiteX6198" fmla="*/ 7605872 w 10430091"/>
              <a:gd name="connsiteY6198" fmla="*/ 2852037 h 5143582"/>
              <a:gd name="connsiteX6199" fmla="*/ 7593919 w 10430091"/>
              <a:gd name="connsiteY6199" fmla="*/ 2836196 h 5143582"/>
              <a:gd name="connsiteX6200" fmla="*/ 7598239 w 10430091"/>
              <a:gd name="connsiteY6200" fmla="*/ 2789536 h 5143582"/>
              <a:gd name="connsiteX6201" fmla="*/ 7565260 w 10430091"/>
              <a:gd name="connsiteY6201" fmla="*/ 2730923 h 5143582"/>
              <a:gd name="connsiteX6202" fmla="*/ 7538042 w 10430091"/>
              <a:gd name="connsiteY6202" fmla="*/ 2702265 h 5143582"/>
              <a:gd name="connsiteX6203" fmla="*/ 7538282 w 10430091"/>
              <a:gd name="connsiteY6203" fmla="*/ 2702068 h 5143582"/>
              <a:gd name="connsiteX6204" fmla="*/ 7534010 w 10430091"/>
              <a:gd name="connsiteY6204" fmla="*/ 2688152 h 5143582"/>
              <a:gd name="connsiteX6205" fmla="*/ 7518601 w 10430091"/>
              <a:gd name="connsiteY6205" fmla="*/ 2648693 h 5143582"/>
              <a:gd name="connsiteX6206" fmla="*/ 7501031 w 10430091"/>
              <a:gd name="connsiteY6206" fmla="*/ 2662806 h 5143582"/>
              <a:gd name="connsiteX6207" fmla="*/ 7477990 w 10430091"/>
              <a:gd name="connsiteY6207" fmla="*/ 2673895 h 5143582"/>
              <a:gd name="connsiteX6208" fmla="*/ 7458691 w 10430091"/>
              <a:gd name="connsiteY6208" fmla="*/ 2679223 h 5143582"/>
              <a:gd name="connsiteX6209" fmla="*/ 7448466 w 10430091"/>
              <a:gd name="connsiteY6209" fmla="*/ 2626227 h 5143582"/>
              <a:gd name="connsiteX6210" fmla="*/ 7441553 w 10430091"/>
              <a:gd name="connsiteY6210" fmla="*/ 2582880 h 5143582"/>
              <a:gd name="connsiteX6211" fmla="*/ 7457107 w 10430091"/>
              <a:gd name="connsiteY6211" fmla="*/ 2570782 h 5143582"/>
              <a:gd name="connsiteX6212" fmla="*/ 7437953 w 10430091"/>
              <a:gd name="connsiteY6212" fmla="*/ 2546445 h 5143582"/>
              <a:gd name="connsiteX6213" fmla="*/ 7444247 w 10430091"/>
              <a:gd name="connsiteY6213" fmla="*/ 2540612 h 5143582"/>
              <a:gd name="connsiteX6214" fmla="*/ 7462291 w 10430091"/>
              <a:gd name="connsiteY6214" fmla="*/ 2546445 h 5143582"/>
              <a:gd name="connsiteX6215" fmla="*/ 7476784 w 10430091"/>
              <a:gd name="connsiteY6215" fmla="*/ 2550882 h 5143582"/>
              <a:gd name="connsiteX6216" fmla="*/ 7476766 w 10430091"/>
              <a:gd name="connsiteY6216" fmla="*/ 2550837 h 5143582"/>
              <a:gd name="connsiteX6217" fmla="*/ 7462005 w 10430091"/>
              <a:gd name="connsiteY6217" fmla="*/ 2546300 h 5143582"/>
              <a:gd name="connsiteX6218" fmla="*/ 7437667 w 10430091"/>
              <a:gd name="connsiteY6218" fmla="*/ 2546300 h 5143582"/>
              <a:gd name="connsiteX6219" fmla="*/ 7456820 w 10430091"/>
              <a:gd name="connsiteY6219" fmla="*/ 2570638 h 5143582"/>
              <a:gd name="connsiteX6220" fmla="*/ 7441267 w 10430091"/>
              <a:gd name="connsiteY6220" fmla="*/ 2582735 h 5143582"/>
              <a:gd name="connsiteX6221" fmla="*/ 7448179 w 10430091"/>
              <a:gd name="connsiteY6221" fmla="*/ 2626083 h 5143582"/>
              <a:gd name="connsiteX6222" fmla="*/ 7458116 w 10430091"/>
              <a:gd name="connsiteY6222" fmla="*/ 2679079 h 5143582"/>
              <a:gd name="connsiteX6223" fmla="*/ 7450916 w 10430091"/>
              <a:gd name="connsiteY6223" fmla="*/ 2679799 h 5143582"/>
              <a:gd name="connsiteX6224" fmla="*/ 7399071 w 10430091"/>
              <a:gd name="connsiteY6224" fmla="*/ 2697369 h 5143582"/>
              <a:gd name="connsiteX6225" fmla="*/ 7390142 w 10430091"/>
              <a:gd name="connsiteY6225" fmla="*/ 2727323 h 5143582"/>
              <a:gd name="connsiteX6226" fmla="*/ 7346075 w 10430091"/>
              <a:gd name="connsiteY6226" fmla="*/ 2757710 h 5143582"/>
              <a:gd name="connsiteX6227" fmla="*/ 7299415 w 10430091"/>
              <a:gd name="connsiteY6227" fmla="*/ 2804803 h 5143582"/>
              <a:gd name="connsiteX6228" fmla="*/ 7255347 w 10430091"/>
              <a:gd name="connsiteY6228" fmla="*/ 2839942 h 5143582"/>
              <a:gd name="connsiteX6229" fmla="*/ 7226689 w 10430091"/>
              <a:gd name="connsiteY6229" fmla="*/ 2859672 h 5143582"/>
              <a:gd name="connsiteX6230" fmla="*/ 7216032 w 10430091"/>
              <a:gd name="connsiteY6230" fmla="*/ 2883577 h 5143582"/>
              <a:gd name="connsiteX6231" fmla="*/ 7213871 w 10430091"/>
              <a:gd name="connsiteY6231" fmla="*/ 2920012 h 5143582"/>
              <a:gd name="connsiteX6232" fmla="*/ 7209551 w 10430091"/>
              <a:gd name="connsiteY6232" fmla="*/ 2967104 h 5143582"/>
              <a:gd name="connsiteX6233" fmla="*/ 7201055 w 10430091"/>
              <a:gd name="connsiteY6233" fmla="*/ 3003971 h 5143582"/>
              <a:gd name="connsiteX6234" fmla="*/ 7193278 w 10430091"/>
              <a:gd name="connsiteY6234" fmla="*/ 3024565 h 5143582"/>
              <a:gd name="connsiteX6235" fmla="*/ 7182189 w 10430091"/>
              <a:gd name="connsiteY6235" fmla="*/ 3044295 h 5143582"/>
              <a:gd name="connsiteX6236" fmla="*/ 7155259 w 10430091"/>
              <a:gd name="connsiteY6236" fmla="*/ 3071225 h 5143582"/>
              <a:gd name="connsiteX6237" fmla="*/ 7128328 w 10430091"/>
              <a:gd name="connsiteY6237" fmla="*/ 3089226 h 5143582"/>
              <a:gd name="connsiteX6238" fmla="*/ 7100102 w 10430091"/>
              <a:gd name="connsiteY6238" fmla="*/ 3037814 h 5143582"/>
              <a:gd name="connsiteX6239" fmla="*/ 7072739 w 10430091"/>
              <a:gd name="connsiteY6239" fmla="*/ 2977041 h 5143582"/>
              <a:gd name="connsiteX6240" fmla="*/ 7044513 w 10430091"/>
              <a:gd name="connsiteY6240" fmla="*/ 2902155 h 5143582"/>
              <a:gd name="connsiteX6241" fmla="*/ 7017582 w 10430091"/>
              <a:gd name="connsiteY6241" fmla="*/ 2824677 h 5143582"/>
              <a:gd name="connsiteX6242" fmla="*/ 7004333 w 10430091"/>
              <a:gd name="connsiteY6242" fmla="*/ 2772399 h 5143582"/>
              <a:gd name="connsiteX6243" fmla="*/ 6998717 w 10430091"/>
              <a:gd name="connsiteY6243" fmla="*/ 2723579 h 5143582"/>
              <a:gd name="connsiteX6244" fmla="*/ 6998717 w 10430091"/>
              <a:gd name="connsiteY6244" fmla="*/ 2697081 h 5143582"/>
              <a:gd name="connsiteX6245" fmla="*/ 6991516 w 10430091"/>
              <a:gd name="connsiteY6245" fmla="*/ 2667126 h 5143582"/>
              <a:gd name="connsiteX6246" fmla="*/ 6982444 w 10430091"/>
              <a:gd name="connsiteY6246" fmla="*/ 2682104 h 5143582"/>
              <a:gd name="connsiteX6247" fmla="*/ 6952057 w 10430091"/>
              <a:gd name="connsiteY6247" fmla="*/ 2712058 h 5143582"/>
              <a:gd name="connsiteX6248" fmla="*/ 6890420 w 10430091"/>
              <a:gd name="connsiteY6248" fmla="*/ 2661942 h 5143582"/>
              <a:gd name="connsiteX6249" fmla="*/ 6930599 w 10430091"/>
              <a:gd name="connsiteY6249" fmla="*/ 2648261 h 5143582"/>
              <a:gd name="connsiteX6250" fmla="*/ 6898916 w 10430091"/>
              <a:gd name="connsiteY6250" fmla="*/ 2646533 h 5143582"/>
              <a:gd name="connsiteX6251" fmla="*/ 6872274 w 10430091"/>
              <a:gd name="connsiteY6251" fmla="*/ 2622051 h 5143582"/>
              <a:gd name="connsiteX6252" fmla="*/ 6874146 w 10430091"/>
              <a:gd name="connsiteY6252" fmla="*/ 2619890 h 5143582"/>
              <a:gd name="connsiteX6253" fmla="*/ 6900501 w 10430091"/>
              <a:gd name="connsiteY6253" fmla="*/ 2601601 h 5143582"/>
              <a:gd name="connsiteX6254" fmla="*/ 6928007 w 10430091"/>
              <a:gd name="connsiteY6254" fmla="*/ 2600449 h 5143582"/>
              <a:gd name="connsiteX6255" fmla="*/ 6949753 w 10430091"/>
              <a:gd name="connsiteY6255" fmla="*/ 2594688 h 5143582"/>
              <a:gd name="connsiteX6256" fmla="*/ 6939528 w 10430091"/>
              <a:gd name="connsiteY6256" fmla="*/ 2568334 h 5143582"/>
              <a:gd name="connsiteX6257" fmla="*/ 6926999 w 10430091"/>
              <a:gd name="connsiteY6257" fmla="*/ 2538668 h 5143582"/>
              <a:gd name="connsiteX6258" fmla="*/ 6918286 w 10430091"/>
              <a:gd name="connsiteY6258" fmla="*/ 2527561 h 5143582"/>
              <a:gd name="connsiteX6259" fmla="*/ 6918011 w 10430091"/>
              <a:gd name="connsiteY6259" fmla="*/ 2527288 h 5143582"/>
              <a:gd name="connsiteX6260" fmla="*/ 6926711 w 10430091"/>
              <a:gd name="connsiteY6260" fmla="*/ 2538380 h 5143582"/>
              <a:gd name="connsiteX6261" fmla="*/ 6939241 w 10430091"/>
              <a:gd name="connsiteY6261" fmla="*/ 2568047 h 5143582"/>
              <a:gd name="connsiteX6262" fmla="*/ 6949465 w 10430091"/>
              <a:gd name="connsiteY6262" fmla="*/ 2594401 h 5143582"/>
              <a:gd name="connsiteX6263" fmla="*/ 6927719 w 10430091"/>
              <a:gd name="connsiteY6263" fmla="*/ 2600161 h 5143582"/>
              <a:gd name="connsiteX6264" fmla="*/ 6900213 w 10430091"/>
              <a:gd name="connsiteY6264" fmla="*/ 2601313 h 5143582"/>
              <a:gd name="connsiteX6265" fmla="*/ 6873859 w 10430091"/>
              <a:gd name="connsiteY6265" fmla="*/ 2619603 h 5143582"/>
              <a:gd name="connsiteX6266" fmla="*/ 6871987 w 10430091"/>
              <a:gd name="connsiteY6266" fmla="*/ 2621763 h 5143582"/>
              <a:gd name="connsiteX6267" fmla="*/ 6867378 w 10430091"/>
              <a:gd name="connsiteY6267" fmla="*/ 2618883 h 5143582"/>
              <a:gd name="connsiteX6268" fmla="*/ 6842176 w 10430091"/>
              <a:gd name="connsiteY6268" fmla="*/ 2607794 h 5143582"/>
              <a:gd name="connsiteX6269" fmla="*/ 6836128 w 10430091"/>
              <a:gd name="connsiteY6269" fmla="*/ 2588064 h 5143582"/>
              <a:gd name="connsiteX6270" fmla="*/ 6822879 w 10430091"/>
              <a:gd name="connsiteY6270" fmla="*/ 2572223 h 5143582"/>
              <a:gd name="connsiteX6271" fmla="*/ 6799837 w 10430091"/>
              <a:gd name="connsiteY6271" fmla="*/ 2565310 h 5143582"/>
              <a:gd name="connsiteX6272" fmla="*/ 6753176 w 10430091"/>
              <a:gd name="connsiteY6272" fmla="*/ 2565742 h 5143582"/>
              <a:gd name="connsiteX6273" fmla="*/ 6730854 w 10430091"/>
              <a:gd name="connsiteY6273" fmla="*/ 2569198 h 5143582"/>
              <a:gd name="connsiteX6274" fmla="*/ 6676850 w 10430091"/>
              <a:gd name="connsiteY6274" fmla="*/ 2573087 h 5143582"/>
              <a:gd name="connsiteX6275" fmla="*/ 6676834 w 10430091"/>
              <a:gd name="connsiteY6275" fmla="*/ 2572929 h 5143582"/>
              <a:gd name="connsiteX6276" fmla="*/ 6646753 w 10430091"/>
              <a:gd name="connsiteY6276" fmla="*/ 2570351 h 5143582"/>
              <a:gd name="connsiteX6277" fmla="*/ 6545656 w 10430091"/>
              <a:gd name="connsiteY6277" fmla="*/ 2551485 h 5143582"/>
              <a:gd name="connsiteX6278" fmla="*/ 6523478 w 10430091"/>
              <a:gd name="connsiteY6278" fmla="*/ 2513322 h 5143582"/>
              <a:gd name="connsiteX6279" fmla="*/ 6476818 w 10430091"/>
              <a:gd name="connsiteY6279" fmla="*/ 2526139 h 5143582"/>
              <a:gd name="connsiteX6280" fmla="*/ 6410861 w 10430091"/>
              <a:gd name="connsiteY6280" fmla="*/ 2500937 h 5143582"/>
              <a:gd name="connsiteX6281" fmla="*/ 6375722 w 10430091"/>
              <a:gd name="connsiteY6281" fmla="*/ 2483368 h 5143582"/>
              <a:gd name="connsiteX6282" fmla="*/ 6359017 w 10430091"/>
              <a:gd name="connsiteY6282" fmla="*/ 2456870 h 5143582"/>
              <a:gd name="connsiteX6283" fmla="*/ 6329494 w 10430091"/>
              <a:gd name="connsiteY6283" fmla="*/ 2411506 h 5143582"/>
              <a:gd name="connsiteX6284" fmla="*/ 6309332 w 10430091"/>
              <a:gd name="connsiteY6284" fmla="*/ 2412370 h 5143582"/>
              <a:gd name="connsiteX6285" fmla="*/ 6296082 w 10430091"/>
              <a:gd name="connsiteY6285" fmla="*/ 2415826 h 5143582"/>
              <a:gd name="connsiteX6286" fmla="*/ 6289099 w 10430091"/>
              <a:gd name="connsiteY6286" fmla="*/ 2417108 h 5143582"/>
              <a:gd name="connsiteX6287" fmla="*/ 6289314 w 10430091"/>
              <a:gd name="connsiteY6287" fmla="*/ 2417410 h 5143582"/>
              <a:gd name="connsiteX6288" fmla="*/ 6276641 w 10430091"/>
              <a:gd name="connsiteY6288" fmla="*/ 2424179 h 5143582"/>
              <a:gd name="connsiteX6289" fmla="*/ 6276438 w 10430091"/>
              <a:gd name="connsiteY6289" fmla="*/ 2424004 h 5143582"/>
              <a:gd name="connsiteX6290" fmla="*/ 6273906 w 10430091"/>
              <a:gd name="connsiteY6290" fmla="*/ 2428786 h 5143582"/>
              <a:gd name="connsiteX6291" fmla="*/ 6278947 w 10430091"/>
              <a:gd name="connsiteY6291" fmla="*/ 2443782 h 5143582"/>
              <a:gd name="connsiteX6292" fmla="*/ 6287815 w 10430091"/>
              <a:gd name="connsiteY6292" fmla="*/ 2465219 h 5143582"/>
              <a:gd name="connsiteX6293" fmla="*/ 6287873 w 10430091"/>
              <a:gd name="connsiteY6293" fmla="*/ 2465222 h 5143582"/>
              <a:gd name="connsiteX6294" fmla="*/ 6291474 w 10430091"/>
              <a:gd name="connsiteY6294" fmla="*/ 2477463 h 5143582"/>
              <a:gd name="connsiteX6295" fmla="*/ 6320996 w 10430091"/>
              <a:gd name="connsiteY6295" fmla="*/ 2511737 h 5143582"/>
              <a:gd name="connsiteX6296" fmla="*/ 6333813 w 10430091"/>
              <a:gd name="connsiteY6296" fmla="*/ 2542988 h 5143582"/>
              <a:gd name="connsiteX6297" fmla="*/ 6349223 w 10430091"/>
              <a:gd name="connsiteY6297" fmla="*/ 2574239 h 5143582"/>
              <a:gd name="connsiteX6298" fmla="*/ 6349322 w 10430091"/>
              <a:gd name="connsiteY6298" fmla="*/ 2574363 h 5143582"/>
              <a:gd name="connsiteX6299" fmla="*/ 6351383 w 10430091"/>
              <a:gd name="connsiteY6299" fmla="*/ 2573951 h 5143582"/>
              <a:gd name="connsiteX6300" fmla="*/ 6370681 w 10430091"/>
              <a:gd name="connsiteY6300" fmla="*/ 2545724 h 5143582"/>
              <a:gd name="connsiteX6301" fmla="*/ 6374137 w 10430091"/>
              <a:gd name="connsiteY6301" fmla="*/ 2583024 h 5143582"/>
              <a:gd name="connsiteX6302" fmla="*/ 6373561 w 10430091"/>
              <a:gd name="connsiteY6302" fmla="*/ 2591089 h 5143582"/>
              <a:gd name="connsiteX6303" fmla="*/ 6373504 w 10430091"/>
              <a:gd name="connsiteY6303" fmla="*/ 2591080 h 5143582"/>
              <a:gd name="connsiteX6304" fmla="*/ 6385369 w 10430091"/>
              <a:gd name="connsiteY6304" fmla="*/ 2609522 h 5143582"/>
              <a:gd name="connsiteX6305" fmla="*/ 6395937 w 10430091"/>
              <a:gd name="connsiteY6305" fmla="*/ 2630638 h 5143582"/>
              <a:gd name="connsiteX6306" fmla="*/ 6401589 w 10430091"/>
              <a:gd name="connsiteY6306" fmla="*/ 2635625 h 5143582"/>
              <a:gd name="connsiteX6307" fmla="*/ 6396116 w 10430091"/>
              <a:gd name="connsiteY6307" fmla="*/ 2630781 h 5143582"/>
              <a:gd name="connsiteX6308" fmla="*/ 6385801 w 10430091"/>
              <a:gd name="connsiteY6308" fmla="*/ 2609665 h 5143582"/>
              <a:gd name="connsiteX6309" fmla="*/ 6391850 w 10430091"/>
              <a:gd name="connsiteY6309" fmla="*/ 2611393 h 5143582"/>
              <a:gd name="connsiteX6310" fmla="*/ 6426126 w 10430091"/>
              <a:gd name="connsiteY6310" fmla="*/ 2602465 h 5143582"/>
              <a:gd name="connsiteX6311" fmla="*/ 6480850 w 10430091"/>
              <a:gd name="connsiteY6311" fmla="*/ 2576830 h 5143582"/>
              <a:gd name="connsiteX6312" fmla="*/ 6515557 w 10430091"/>
              <a:gd name="connsiteY6312" fmla="*/ 2537803 h 5143582"/>
              <a:gd name="connsiteX6313" fmla="*/ 6523477 w 10430091"/>
              <a:gd name="connsiteY6313" fmla="*/ 2573806 h 5143582"/>
              <a:gd name="connsiteX6314" fmla="*/ 6523273 w 10430091"/>
              <a:gd name="connsiteY6314" fmla="*/ 2573923 h 5143582"/>
              <a:gd name="connsiteX6315" fmla="*/ 6528824 w 10430091"/>
              <a:gd name="connsiteY6315" fmla="*/ 2590799 h 5143582"/>
              <a:gd name="connsiteX6316" fmla="*/ 6538599 w 10430091"/>
              <a:gd name="connsiteY6316" fmla="*/ 2604049 h 5143582"/>
              <a:gd name="connsiteX6317" fmla="*/ 6586987 w 10430091"/>
              <a:gd name="connsiteY6317" fmla="*/ 2622050 h 5143582"/>
              <a:gd name="connsiteX6318" fmla="*/ 6611325 w 10430091"/>
              <a:gd name="connsiteY6318" fmla="*/ 2652437 h 5143582"/>
              <a:gd name="connsiteX6319" fmla="*/ 6613485 w 10430091"/>
              <a:gd name="connsiteY6319" fmla="*/ 2668278 h 5143582"/>
              <a:gd name="connsiteX6320" fmla="*/ 6589579 w 10430091"/>
              <a:gd name="connsiteY6320" fmla="*/ 2702121 h 5143582"/>
              <a:gd name="connsiteX6321" fmla="*/ 6566105 w 10430091"/>
              <a:gd name="connsiteY6321" fmla="*/ 2718394 h 5143582"/>
              <a:gd name="connsiteX6322" fmla="*/ 6556312 w 10430091"/>
              <a:gd name="connsiteY6322" fmla="*/ 2757422 h 5143582"/>
              <a:gd name="connsiteX6323" fmla="*/ 6537878 w 10430091"/>
              <a:gd name="connsiteY6323" fmla="*/ 2766927 h 5143582"/>
              <a:gd name="connsiteX6324" fmla="*/ 6519013 w 10430091"/>
              <a:gd name="connsiteY6324" fmla="*/ 2793425 h 5143582"/>
              <a:gd name="connsiteX6325" fmla="*/ 6487331 w 10430091"/>
              <a:gd name="connsiteY6325" fmla="*/ 2798610 h 5143582"/>
              <a:gd name="connsiteX6326" fmla="*/ 6476241 w 10430091"/>
              <a:gd name="connsiteY6326" fmla="*/ 2821364 h 5143582"/>
              <a:gd name="connsiteX6327" fmla="*/ 6429150 w 10430091"/>
              <a:gd name="connsiteY6327" fmla="*/ 2829428 h 5143582"/>
              <a:gd name="connsiteX6328" fmla="*/ 6422154 w 10430091"/>
              <a:gd name="connsiteY6328" fmla="*/ 2832858 h 5143582"/>
              <a:gd name="connsiteX6329" fmla="*/ 6422237 w 10430091"/>
              <a:gd name="connsiteY6329" fmla="*/ 2833028 h 5143582"/>
              <a:gd name="connsiteX6330" fmla="*/ 6397467 w 10430091"/>
              <a:gd name="connsiteY6330" fmla="*/ 2842389 h 5143582"/>
              <a:gd name="connsiteX6331" fmla="*/ 6369673 w 10430091"/>
              <a:gd name="connsiteY6331" fmla="*/ 2871479 h 5143582"/>
              <a:gd name="connsiteX6332" fmla="*/ 6308468 w 10430091"/>
              <a:gd name="connsiteY6332" fmla="*/ 2891642 h 5143582"/>
              <a:gd name="connsiteX6333" fmla="*/ 6285714 w 10430091"/>
              <a:gd name="connsiteY6333" fmla="*/ 2907051 h 5143582"/>
              <a:gd name="connsiteX6334" fmla="*/ 6257056 w 10430091"/>
              <a:gd name="connsiteY6334" fmla="*/ 2911804 h 5143582"/>
              <a:gd name="connsiteX6335" fmla="*/ 6225373 w 10430091"/>
              <a:gd name="connsiteY6335" fmla="*/ 2927213 h 5143582"/>
              <a:gd name="connsiteX6336" fmla="*/ 6188073 w 10430091"/>
              <a:gd name="connsiteY6336" fmla="*/ 2938734 h 5143582"/>
              <a:gd name="connsiteX6337" fmla="*/ 6135365 w 10430091"/>
              <a:gd name="connsiteY6337" fmla="*/ 2944782 h 5143582"/>
              <a:gd name="connsiteX6338" fmla="*/ 6125572 w 10430091"/>
              <a:gd name="connsiteY6338" fmla="*/ 2902443 h 5143582"/>
              <a:gd name="connsiteX6339" fmla="*/ 6117075 w 10430091"/>
              <a:gd name="connsiteY6339" fmla="*/ 2856214 h 5143582"/>
              <a:gd name="connsiteX6340" fmla="*/ 6114627 w 10430091"/>
              <a:gd name="connsiteY6340" fmla="*/ 2838356 h 5143582"/>
              <a:gd name="connsiteX6341" fmla="*/ 6128020 w 10430091"/>
              <a:gd name="connsiteY6341" fmla="*/ 2831012 h 5143582"/>
              <a:gd name="connsiteX6342" fmla="*/ 6127156 w 10430091"/>
              <a:gd name="connsiteY6342" fmla="*/ 2815315 h 5143582"/>
              <a:gd name="connsiteX6343" fmla="*/ 6139541 w 10430091"/>
              <a:gd name="connsiteY6343" fmla="*/ 2804514 h 5143582"/>
              <a:gd name="connsiteX6344" fmla="*/ 6160999 w 10430091"/>
              <a:gd name="connsiteY6344" fmla="*/ 2807826 h 5143582"/>
              <a:gd name="connsiteX6345" fmla="*/ 6196570 w 10430091"/>
              <a:gd name="connsiteY6345" fmla="*/ 2811138 h 5143582"/>
              <a:gd name="connsiteX6346" fmla="*/ 6237038 w 10430091"/>
              <a:gd name="connsiteY6346" fmla="*/ 2817763 h 5143582"/>
              <a:gd name="connsiteX6347" fmla="*/ 6256912 w 10430091"/>
              <a:gd name="connsiteY6347" fmla="*/ 2810274 h 5143582"/>
              <a:gd name="connsiteX6348" fmla="*/ 6301556 w 10430091"/>
              <a:gd name="connsiteY6348" fmla="*/ 2771391 h 5143582"/>
              <a:gd name="connsiteX6349" fmla="*/ 6358584 w 10430091"/>
              <a:gd name="connsiteY6349" fmla="*/ 2768079 h 5143582"/>
              <a:gd name="connsiteX6350" fmla="*/ 6386432 w 10430091"/>
              <a:gd name="connsiteY6350" fmla="*/ 2759980 h 5143582"/>
              <a:gd name="connsiteX6351" fmla="*/ 6386378 w 10430091"/>
              <a:gd name="connsiteY6351" fmla="*/ 2759870 h 5143582"/>
              <a:gd name="connsiteX6352" fmla="*/ 6401608 w 10430091"/>
              <a:gd name="connsiteY6352" fmla="*/ 2754976 h 5143582"/>
              <a:gd name="connsiteX6353" fmla="*/ 6382336 w 10430091"/>
              <a:gd name="connsiteY6353" fmla="*/ 2761063 h 5143582"/>
              <a:gd name="connsiteX6354" fmla="*/ 6358439 w 10430091"/>
              <a:gd name="connsiteY6354" fmla="*/ 2767936 h 5143582"/>
              <a:gd name="connsiteX6355" fmla="*/ 6301411 w 10430091"/>
              <a:gd name="connsiteY6355" fmla="*/ 2771248 h 5143582"/>
              <a:gd name="connsiteX6356" fmla="*/ 6256767 w 10430091"/>
              <a:gd name="connsiteY6356" fmla="*/ 2810131 h 5143582"/>
              <a:gd name="connsiteX6357" fmla="*/ 6236893 w 10430091"/>
              <a:gd name="connsiteY6357" fmla="*/ 2817620 h 5143582"/>
              <a:gd name="connsiteX6358" fmla="*/ 6196426 w 10430091"/>
              <a:gd name="connsiteY6358" fmla="*/ 2810995 h 5143582"/>
              <a:gd name="connsiteX6359" fmla="*/ 6160855 w 10430091"/>
              <a:gd name="connsiteY6359" fmla="*/ 2807683 h 5143582"/>
              <a:gd name="connsiteX6360" fmla="*/ 6139397 w 10430091"/>
              <a:gd name="connsiteY6360" fmla="*/ 2804371 h 5143582"/>
              <a:gd name="connsiteX6361" fmla="*/ 6127012 w 10430091"/>
              <a:gd name="connsiteY6361" fmla="*/ 2815172 h 5143582"/>
              <a:gd name="connsiteX6362" fmla="*/ 6127876 w 10430091"/>
              <a:gd name="connsiteY6362" fmla="*/ 2830869 h 5143582"/>
              <a:gd name="connsiteX6363" fmla="*/ 6114483 w 10430091"/>
              <a:gd name="connsiteY6363" fmla="*/ 2838214 h 5143582"/>
              <a:gd name="connsiteX6364" fmla="*/ 6104978 w 10430091"/>
              <a:gd name="connsiteY6364" fmla="*/ 2821364 h 5143582"/>
              <a:gd name="connsiteX6365" fmla="*/ 6095185 w 10430091"/>
              <a:gd name="connsiteY6365" fmla="*/ 2799186 h 5143582"/>
              <a:gd name="connsiteX6366" fmla="*/ 6068687 w 10430091"/>
              <a:gd name="connsiteY6366" fmla="*/ 2755119 h 5143582"/>
              <a:gd name="connsiteX6367" fmla="*/ 6035276 w 10430091"/>
              <a:gd name="connsiteY6367" fmla="*/ 2717099 h 5143582"/>
              <a:gd name="connsiteX6368" fmla="*/ 6011658 w 10430091"/>
              <a:gd name="connsiteY6368" fmla="*/ 2668279 h 5143582"/>
              <a:gd name="connsiteX6369" fmla="*/ 6004314 w 10430091"/>
              <a:gd name="connsiteY6369" fmla="*/ 2636164 h 5143582"/>
              <a:gd name="connsiteX6370" fmla="*/ 5978248 w 10430091"/>
              <a:gd name="connsiteY6370" fmla="*/ 2603617 h 5143582"/>
              <a:gd name="connsiteX6371" fmla="*/ 5955926 w 10430091"/>
              <a:gd name="connsiteY6371" fmla="*/ 2571502 h 5143582"/>
              <a:gd name="connsiteX6372" fmla="*/ 5914018 w 10430091"/>
              <a:gd name="connsiteY6372" fmla="*/ 2506409 h 5143582"/>
              <a:gd name="connsiteX6373" fmla="*/ 5890544 w 10430091"/>
              <a:gd name="connsiteY6373" fmla="*/ 2477751 h 5143582"/>
              <a:gd name="connsiteX6374" fmla="*/ 5885648 w 10430091"/>
              <a:gd name="connsiteY6374" fmla="*/ 2444772 h 5143582"/>
              <a:gd name="connsiteX6375" fmla="*/ 5886758 w 10430091"/>
              <a:gd name="connsiteY6375" fmla="*/ 2437284 h 5143582"/>
              <a:gd name="connsiteX6376" fmla="*/ 5886656 w 10430091"/>
              <a:gd name="connsiteY6376" fmla="*/ 2437571 h 5143582"/>
              <a:gd name="connsiteX6377" fmla="*/ 5885504 w 10430091"/>
              <a:gd name="connsiteY6377" fmla="*/ 2445347 h 5143582"/>
              <a:gd name="connsiteX6378" fmla="*/ 5884784 w 10430091"/>
              <a:gd name="connsiteY6378" fmla="*/ 2444051 h 5143582"/>
              <a:gd name="connsiteX6379" fmla="*/ 5867214 w 10430091"/>
              <a:gd name="connsiteY6379" fmla="*/ 2485095 h 5143582"/>
              <a:gd name="connsiteX6380" fmla="*/ 5838124 w 10430091"/>
              <a:gd name="connsiteY6380" fmla="*/ 2446932 h 5143582"/>
              <a:gd name="connsiteX6381" fmla="*/ 5818826 w 10430091"/>
              <a:gd name="connsiteY6381" fmla="*/ 2409633 h 5143582"/>
              <a:gd name="connsiteX6382" fmla="*/ 5832075 w 10430091"/>
              <a:gd name="connsiteY6382" fmla="*/ 2462773 h 5143582"/>
              <a:gd name="connsiteX6383" fmla="*/ 5851805 w 10430091"/>
              <a:gd name="connsiteY6383" fmla="*/ 2494888 h 5143582"/>
              <a:gd name="connsiteX6384" fmla="*/ 5865486 w 10430091"/>
              <a:gd name="connsiteY6384" fmla="*/ 2524410 h 5143582"/>
              <a:gd name="connsiteX6385" fmla="*/ 5896305 w 10430091"/>
              <a:gd name="connsiteY6385" fmla="*/ 2583455 h 5143582"/>
              <a:gd name="connsiteX6386" fmla="*/ 5909554 w 10430091"/>
              <a:gd name="connsiteY6386" fmla="*/ 2615569 h 5143582"/>
              <a:gd name="connsiteX6387" fmla="*/ 5909698 w 10430091"/>
              <a:gd name="connsiteY6387" fmla="*/ 2627235 h 5143582"/>
              <a:gd name="connsiteX6388" fmla="*/ 5909678 w 10430091"/>
              <a:gd name="connsiteY6388" fmla="*/ 2627258 h 5143582"/>
              <a:gd name="connsiteX6389" fmla="*/ 5925684 w 10430091"/>
              <a:gd name="connsiteY6389" fmla="*/ 2648837 h 5143582"/>
              <a:gd name="connsiteX6390" fmla="*/ 5950886 w 10430091"/>
              <a:gd name="connsiteY6390" fmla="*/ 2678791 h 5143582"/>
              <a:gd name="connsiteX6391" fmla="*/ 5957366 w 10430091"/>
              <a:gd name="connsiteY6391" fmla="*/ 2726747 h 5143582"/>
              <a:gd name="connsiteX6392" fmla="*/ 5974504 w 10430091"/>
              <a:gd name="connsiteY6392" fmla="*/ 2772111 h 5143582"/>
              <a:gd name="connsiteX6393" fmla="*/ 5992285 w 10430091"/>
              <a:gd name="connsiteY6393" fmla="*/ 2788469 h 5143582"/>
              <a:gd name="connsiteX6394" fmla="*/ 5992362 w 10430091"/>
              <a:gd name="connsiteY6394" fmla="*/ 2788384 h 5143582"/>
              <a:gd name="connsiteX6395" fmla="*/ 6008635 w 10430091"/>
              <a:gd name="connsiteY6395" fmla="*/ 2820643 h 5143582"/>
              <a:gd name="connsiteX6396" fmla="*/ 6030093 w 10430091"/>
              <a:gd name="connsiteY6396" fmla="*/ 2862982 h 5143582"/>
              <a:gd name="connsiteX6397" fmla="*/ 6048527 w 10430091"/>
              <a:gd name="connsiteY6397" fmla="*/ 2881416 h 5143582"/>
              <a:gd name="connsiteX6398" fmla="*/ 6094322 w 10430091"/>
              <a:gd name="connsiteY6398" fmla="*/ 2913098 h 5143582"/>
              <a:gd name="connsiteX6399" fmla="*/ 6125141 w 10430091"/>
              <a:gd name="connsiteY6399" fmla="*/ 2947661 h 5143582"/>
              <a:gd name="connsiteX6400" fmla="*/ 6117364 w 10430091"/>
              <a:gd name="connsiteY6400" fmla="*/ 2953134 h 5143582"/>
              <a:gd name="connsiteX6401" fmla="*/ 6104009 w 10430091"/>
              <a:gd name="connsiteY6401" fmla="*/ 2954108 h 5143582"/>
              <a:gd name="connsiteX6402" fmla="*/ 6103993 w 10430091"/>
              <a:gd name="connsiteY6402" fmla="*/ 2954133 h 5143582"/>
              <a:gd name="connsiteX6403" fmla="*/ 6117652 w 10430091"/>
              <a:gd name="connsiteY6403" fmla="*/ 2953279 h 5143582"/>
              <a:gd name="connsiteX6404" fmla="*/ 6125429 w 10430091"/>
              <a:gd name="connsiteY6404" fmla="*/ 2947806 h 5143582"/>
              <a:gd name="connsiteX6405" fmla="*/ 6129317 w 10430091"/>
              <a:gd name="connsiteY6405" fmla="*/ 2951262 h 5143582"/>
              <a:gd name="connsiteX6406" fmla="*/ 6131910 w 10430091"/>
              <a:gd name="connsiteY6406" fmla="*/ 2968400 h 5143582"/>
              <a:gd name="connsiteX6407" fmla="*/ 6115204 w 10430091"/>
              <a:gd name="connsiteY6407" fmla="*/ 2981650 h 5143582"/>
              <a:gd name="connsiteX6408" fmla="*/ 6130366 w 10430091"/>
              <a:gd name="connsiteY6408" fmla="*/ 2988107 h 5143582"/>
              <a:gd name="connsiteX6409" fmla="*/ 6130469 w 10430091"/>
              <a:gd name="connsiteY6409" fmla="*/ 2987984 h 5143582"/>
              <a:gd name="connsiteX6410" fmla="*/ 6130711 w 10430091"/>
              <a:gd name="connsiteY6410" fmla="*/ 2988254 h 5143582"/>
              <a:gd name="connsiteX6411" fmla="*/ 6130758 w 10430091"/>
              <a:gd name="connsiteY6411" fmla="*/ 2988274 h 5143582"/>
              <a:gd name="connsiteX6412" fmla="*/ 6130744 w 10430091"/>
              <a:gd name="connsiteY6412" fmla="*/ 2988291 h 5143582"/>
              <a:gd name="connsiteX6413" fmla="*/ 6145303 w 10430091"/>
              <a:gd name="connsiteY6413" fmla="*/ 3004546 h 5143582"/>
              <a:gd name="connsiteX6414" fmla="*/ 6193259 w 10430091"/>
              <a:gd name="connsiteY6414" fmla="*/ 3008434 h 5143582"/>
              <a:gd name="connsiteX6415" fmla="*/ 6230990 w 10430091"/>
              <a:gd name="connsiteY6415" fmla="*/ 3001522 h 5143582"/>
              <a:gd name="connsiteX6416" fmla="*/ 6277218 w 10430091"/>
              <a:gd name="connsiteY6416" fmla="*/ 2990865 h 5143582"/>
              <a:gd name="connsiteX6417" fmla="*/ 6342311 w 10430091"/>
              <a:gd name="connsiteY6417" fmla="*/ 2973295 h 5143582"/>
              <a:gd name="connsiteX6418" fmla="*/ 6354013 w 10430091"/>
              <a:gd name="connsiteY6418" fmla="*/ 2967390 h 5143582"/>
              <a:gd name="connsiteX6419" fmla="*/ 6361177 w 10430091"/>
              <a:gd name="connsiteY6419" fmla="*/ 2983088 h 5143582"/>
              <a:gd name="connsiteX6420" fmla="*/ 6351384 w 10430091"/>
              <a:gd name="connsiteY6420" fmla="*/ 3033636 h 5143582"/>
              <a:gd name="connsiteX6421" fmla="*/ 6324454 w 10430091"/>
              <a:gd name="connsiteY6421" fmla="*/ 3090953 h 5143582"/>
              <a:gd name="connsiteX6422" fmla="*/ 6298388 w 10430091"/>
              <a:gd name="connsiteY6422" fmla="*/ 3135885 h 5143582"/>
              <a:gd name="connsiteX6423" fmla="*/ 6264977 w 10430091"/>
              <a:gd name="connsiteY6423" fmla="*/ 3189313 h 5143582"/>
              <a:gd name="connsiteX6424" fmla="*/ 6192971 w 10430091"/>
              <a:gd name="connsiteY6424" fmla="*/ 3260023 h 5143582"/>
              <a:gd name="connsiteX6425" fmla="*/ 6142423 w 10430091"/>
              <a:gd name="connsiteY6425" fmla="*/ 3298618 h 5143582"/>
              <a:gd name="connsiteX6426" fmla="*/ 6078192 w 10430091"/>
              <a:gd name="connsiteY6426" fmla="*/ 3366592 h 5143582"/>
              <a:gd name="connsiteX6427" fmla="*/ 6063934 w 10430091"/>
              <a:gd name="connsiteY6427" fmla="*/ 3344064 h 5143582"/>
              <a:gd name="connsiteX6428" fmla="*/ 6063935 w 10430091"/>
              <a:gd name="connsiteY6428" fmla="*/ 3344127 h 5143582"/>
              <a:gd name="connsiteX6429" fmla="*/ 6078337 w 10430091"/>
              <a:gd name="connsiteY6429" fmla="*/ 3366881 h 5143582"/>
              <a:gd name="connsiteX6430" fmla="*/ 6075888 w 10430091"/>
              <a:gd name="connsiteY6430" fmla="*/ 3370338 h 5143582"/>
              <a:gd name="connsiteX6431" fmla="*/ 6060047 w 10430091"/>
              <a:gd name="connsiteY6431" fmla="*/ 3380563 h 5143582"/>
              <a:gd name="connsiteX6432" fmla="*/ 6041613 w 10430091"/>
              <a:gd name="connsiteY6432" fmla="*/ 3395540 h 5143582"/>
              <a:gd name="connsiteX6433" fmla="*/ 6030021 w 10430091"/>
              <a:gd name="connsiteY6433" fmla="*/ 3419086 h 5143582"/>
              <a:gd name="connsiteX6434" fmla="*/ 6013277 w 10430091"/>
              <a:gd name="connsiteY6434" fmla="*/ 3458538 h 5143582"/>
              <a:gd name="connsiteX6435" fmla="*/ 6013386 w 10430091"/>
              <a:gd name="connsiteY6435" fmla="*/ 3458616 h 5143582"/>
              <a:gd name="connsiteX6436" fmla="*/ 6000569 w 10430091"/>
              <a:gd name="connsiteY6436" fmla="*/ 3502684 h 5143582"/>
              <a:gd name="connsiteX6437" fmla="*/ 6015979 w 10430091"/>
              <a:gd name="connsiteY6437" fmla="*/ 3527022 h 5143582"/>
              <a:gd name="connsiteX6438" fmla="*/ 6010794 w 10430091"/>
              <a:gd name="connsiteY6438" fmla="*/ 3548912 h 5143582"/>
              <a:gd name="connsiteX6439" fmla="*/ 6013819 w 10430091"/>
              <a:gd name="connsiteY6439" fmla="*/ 3572818 h 5143582"/>
              <a:gd name="connsiteX6440" fmla="*/ 6024475 w 10430091"/>
              <a:gd name="connsiteY6440" fmla="*/ 3602340 h 5143582"/>
              <a:gd name="connsiteX6441" fmla="*/ 6044493 w 10430091"/>
              <a:gd name="connsiteY6441" fmla="*/ 3628551 h 5143582"/>
              <a:gd name="connsiteX6442" fmla="*/ 6013819 w 10430091"/>
              <a:gd name="connsiteY6442" fmla="*/ 3645112 h 5143582"/>
              <a:gd name="connsiteX6443" fmla="*/ 5993225 w 10430091"/>
              <a:gd name="connsiteY6443" fmla="*/ 3650296 h 5143582"/>
              <a:gd name="connsiteX6444" fmla="*/ 5984503 w 10430091"/>
              <a:gd name="connsiteY6444" fmla="*/ 3652732 h 5143582"/>
              <a:gd name="connsiteX6445" fmla="*/ 5984620 w 10430091"/>
              <a:gd name="connsiteY6445" fmla="*/ 3652780 h 5143582"/>
              <a:gd name="connsiteX6446" fmla="*/ 5993513 w 10430091"/>
              <a:gd name="connsiteY6446" fmla="*/ 3650296 h 5143582"/>
              <a:gd name="connsiteX6447" fmla="*/ 6014107 w 10430091"/>
              <a:gd name="connsiteY6447" fmla="*/ 3645111 h 5143582"/>
              <a:gd name="connsiteX6448" fmla="*/ 6044781 w 10430091"/>
              <a:gd name="connsiteY6448" fmla="*/ 3628550 h 5143582"/>
              <a:gd name="connsiteX6449" fmla="*/ 6044926 w 10430091"/>
              <a:gd name="connsiteY6449" fmla="*/ 3629702 h 5143582"/>
              <a:gd name="connsiteX6450" fmla="*/ 6047518 w 10430091"/>
              <a:gd name="connsiteY6450" fmla="*/ 3699116 h 5143582"/>
              <a:gd name="connsiteX6451" fmla="*/ 6054862 w 10430091"/>
              <a:gd name="connsiteY6451" fmla="*/ 3755569 h 5143582"/>
              <a:gd name="connsiteX6452" fmla="*/ 6009355 w 10430091"/>
              <a:gd name="connsiteY6452" fmla="*/ 3815909 h 5143582"/>
              <a:gd name="connsiteX6453" fmla="*/ 5952902 w 10430091"/>
              <a:gd name="connsiteY6453" fmla="*/ 3840248 h 5143582"/>
              <a:gd name="connsiteX6454" fmla="*/ 5922515 w 10430091"/>
              <a:gd name="connsiteY6454" fmla="*/ 3873659 h 5143582"/>
              <a:gd name="connsiteX6455" fmla="*/ 5898033 w 10430091"/>
              <a:gd name="connsiteY6455" fmla="*/ 3889069 h 5143582"/>
              <a:gd name="connsiteX6456" fmla="*/ 5884784 w 10430091"/>
              <a:gd name="connsiteY6456" fmla="*/ 3904478 h 5143582"/>
              <a:gd name="connsiteX6457" fmla="*/ 5880032 w 10430091"/>
              <a:gd name="connsiteY6457" fmla="*/ 3926368 h 5143582"/>
              <a:gd name="connsiteX6458" fmla="*/ 5894145 w 10430091"/>
              <a:gd name="connsiteY6458" fmla="*/ 3963235 h 5143582"/>
              <a:gd name="connsiteX6459" fmla="*/ 5899329 w 10430091"/>
              <a:gd name="connsiteY6459" fmla="*/ 3999670 h 5143582"/>
              <a:gd name="connsiteX6460" fmla="*/ 5896305 w 10430091"/>
              <a:gd name="connsiteY6460" fmla="*/ 4041577 h 5143582"/>
              <a:gd name="connsiteX6461" fmla="*/ 5859870 w 10430091"/>
              <a:gd name="connsiteY6461" fmla="*/ 4064331 h 5143582"/>
              <a:gd name="connsiteX6462" fmla="*/ 5814506 w 10430091"/>
              <a:gd name="connsiteY6462" fmla="*/ 4097742 h 5143582"/>
              <a:gd name="connsiteX6463" fmla="*/ 5826027 w 10430091"/>
              <a:gd name="connsiteY6463" fmla="*/ 4108831 h 5143582"/>
              <a:gd name="connsiteX6464" fmla="*/ 5824731 w 10430091"/>
              <a:gd name="connsiteY6464" fmla="*/ 4123232 h 5143582"/>
              <a:gd name="connsiteX6465" fmla="*/ 5824339 w 10430091"/>
              <a:gd name="connsiteY6465" fmla="*/ 4123252 h 5143582"/>
              <a:gd name="connsiteX6466" fmla="*/ 5819600 w 10430091"/>
              <a:gd name="connsiteY6466" fmla="*/ 4150432 h 5143582"/>
              <a:gd name="connsiteX6467" fmla="*/ 5810761 w 10430091"/>
              <a:gd name="connsiteY6467" fmla="*/ 4170324 h 5143582"/>
              <a:gd name="connsiteX6468" fmla="*/ 5769286 w 10430091"/>
              <a:gd name="connsiteY6468" fmla="*/ 4216552 h 5143582"/>
              <a:gd name="connsiteX6469" fmla="*/ 5700304 w 10430091"/>
              <a:gd name="connsiteY6469" fmla="*/ 4300799 h 5143582"/>
              <a:gd name="connsiteX6470" fmla="*/ 5640827 w 10430091"/>
              <a:gd name="connsiteY6470" fmla="*/ 4338530 h 5143582"/>
              <a:gd name="connsiteX6471" fmla="*/ 5616921 w 10430091"/>
              <a:gd name="connsiteY6471" fmla="*/ 4346739 h 5143582"/>
              <a:gd name="connsiteX6472" fmla="*/ 5598488 w 10430091"/>
              <a:gd name="connsiteY6472" fmla="*/ 4350627 h 5143582"/>
              <a:gd name="connsiteX6473" fmla="*/ 5570694 w 10430091"/>
              <a:gd name="connsiteY6473" fmla="*/ 4354084 h 5143582"/>
              <a:gd name="connsiteX6474" fmla="*/ 5526194 w 10430091"/>
              <a:gd name="connsiteY6474" fmla="*/ 4354516 h 5143582"/>
              <a:gd name="connsiteX6475" fmla="*/ 5499695 w 10430091"/>
              <a:gd name="connsiteY6475" fmla="*/ 4365173 h 5143582"/>
              <a:gd name="connsiteX6476" fmla="*/ 5465421 w 10430091"/>
              <a:gd name="connsiteY6476" fmla="*/ 4374101 h 5143582"/>
              <a:gd name="connsiteX6477" fmla="*/ 5446555 w 10430091"/>
              <a:gd name="connsiteY6477" fmla="*/ 4375397 h 5143582"/>
              <a:gd name="connsiteX6478" fmla="*/ 5431146 w 10430091"/>
              <a:gd name="connsiteY6478" fmla="*/ 4363012 h 5143582"/>
              <a:gd name="connsiteX6479" fmla="*/ 5419193 w 10430091"/>
              <a:gd name="connsiteY6479" fmla="*/ 4355668 h 5143582"/>
              <a:gd name="connsiteX6480" fmla="*/ 5409688 w 10430091"/>
              <a:gd name="connsiteY6480" fmla="*/ 4330898 h 5143582"/>
              <a:gd name="connsiteX6481" fmla="*/ 5409256 w 10430091"/>
              <a:gd name="connsiteY6481" fmla="*/ 4307280 h 5143582"/>
              <a:gd name="connsiteX6482" fmla="*/ 5409256 w 10430091"/>
              <a:gd name="connsiteY6482" fmla="*/ 4280349 h 5143582"/>
              <a:gd name="connsiteX6483" fmla="*/ 5381462 w 10430091"/>
              <a:gd name="connsiteY6483" fmla="*/ 4223033 h 5143582"/>
              <a:gd name="connsiteX6484" fmla="*/ 5359647 w 10430091"/>
              <a:gd name="connsiteY6484" fmla="*/ 4176963 h 5143582"/>
              <a:gd name="connsiteX6485" fmla="*/ 5341860 w 10430091"/>
              <a:gd name="connsiteY6485" fmla="*/ 4154051 h 5143582"/>
              <a:gd name="connsiteX6486" fmla="*/ 5322129 w 10430091"/>
              <a:gd name="connsiteY6486" fmla="*/ 4083918 h 5143582"/>
              <a:gd name="connsiteX6487" fmla="*/ 5311904 w 10430091"/>
              <a:gd name="connsiteY6487" fmla="*/ 4038554 h 5143582"/>
              <a:gd name="connsiteX6488" fmla="*/ 5310608 w 10430091"/>
              <a:gd name="connsiteY6488" fmla="*/ 3989734 h 5143582"/>
              <a:gd name="connsiteX6489" fmla="*/ 5281085 w 10430091"/>
              <a:gd name="connsiteY6489" fmla="*/ 3929393 h 5143582"/>
              <a:gd name="connsiteX6490" fmla="*/ 5252859 w 10430091"/>
              <a:gd name="connsiteY6490" fmla="*/ 3870347 h 5143582"/>
              <a:gd name="connsiteX6491" fmla="*/ 5236586 w 10430091"/>
              <a:gd name="connsiteY6491" fmla="*/ 3832472 h 5143582"/>
              <a:gd name="connsiteX6492" fmla="*/ 5245659 w 10430091"/>
              <a:gd name="connsiteY6492" fmla="*/ 3830168 h 5143582"/>
              <a:gd name="connsiteX6493" fmla="*/ 5255678 w 10430091"/>
              <a:gd name="connsiteY6493" fmla="*/ 3823011 h 5143582"/>
              <a:gd name="connsiteX6494" fmla="*/ 5255452 w 10430091"/>
              <a:gd name="connsiteY6494" fmla="*/ 3822823 h 5143582"/>
              <a:gd name="connsiteX6495" fmla="*/ 5245083 w 10430091"/>
              <a:gd name="connsiteY6495" fmla="*/ 3829736 h 5143582"/>
              <a:gd name="connsiteX6496" fmla="*/ 5236010 w 10430091"/>
              <a:gd name="connsiteY6496" fmla="*/ 3832040 h 5143582"/>
              <a:gd name="connsiteX6497" fmla="*/ 5236010 w 10430091"/>
              <a:gd name="connsiteY6497" fmla="*/ 3830888 h 5143582"/>
              <a:gd name="connsiteX6498" fmla="*/ 5239899 w 10430091"/>
              <a:gd name="connsiteY6498" fmla="*/ 3792005 h 5143582"/>
              <a:gd name="connsiteX6499" fmla="*/ 5254876 w 10430091"/>
              <a:gd name="connsiteY6499" fmla="*/ 3751394 h 5143582"/>
              <a:gd name="connsiteX6500" fmla="*/ 5275902 w 10430091"/>
              <a:gd name="connsiteY6500" fmla="*/ 3695804 h 5143582"/>
              <a:gd name="connsiteX6501" fmla="*/ 5296495 w 10430091"/>
              <a:gd name="connsiteY6501" fmla="*/ 3653896 h 5143582"/>
              <a:gd name="connsiteX6502" fmla="*/ 5278494 w 10430091"/>
              <a:gd name="connsiteY6502" fmla="*/ 3593123 h 5143582"/>
              <a:gd name="connsiteX6503" fmla="*/ 5283246 w 10430091"/>
              <a:gd name="connsiteY6503" fmla="*/ 3562737 h 5143582"/>
              <a:gd name="connsiteX6504" fmla="*/ 5257900 w 10430091"/>
              <a:gd name="connsiteY6504" fmla="*/ 3502252 h 5143582"/>
              <a:gd name="connsiteX6505" fmla="*/ 5258312 w 10430091"/>
              <a:gd name="connsiteY6505" fmla="*/ 3502028 h 5143582"/>
              <a:gd name="connsiteX6506" fmla="*/ 5257612 w 10430091"/>
              <a:gd name="connsiteY6506" fmla="*/ 3499227 h 5143582"/>
              <a:gd name="connsiteX6507" fmla="*/ 5247491 w 10430091"/>
              <a:gd name="connsiteY6507" fmla="*/ 3467582 h 5143582"/>
              <a:gd name="connsiteX6508" fmla="*/ 5247099 w 10430091"/>
              <a:gd name="connsiteY6508" fmla="*/ 3467833 h 5143582"/>
              <a:gd name="connsiteX6509" fmla="*/ 5222329 w 10430091"/>
              <a:gd name="connsiteY6509" fmla="*/ 3437303 h 5143582"/>
              <a:gd name="connsiteX6510" fmla="*/ 5219304 w 10430091"/>
              <a:gd name="connsiteY6510" fmla="*/ 3434854 h 5143582"/>
              <a:gd name="connsiteX6511" fmla="*/ 5233129 w 10430091"/>
              <a:gd name="connsiteY6511" fmla="*/ 3426646 h 5143582"/>
              <a:gd name="connsiteX6512" fmla="*/ 5236730 w 10430091"/>
              <a:gd name="connsiteY6512" fmla="*/ 3403316 h 5143582"/>
              <a:gd name="connsiteX6513" fmla="*/ 5254587 w 10430091"/>
              <a:gd name="connsiteY6513" fmla="*/ 3390787 h 5143582"/>
              <a:gd name="connsiteX6514" fmla="*/ 5267116 w 10430091"/>
              <a:gd name="connsiteY6514" fmla="*/ 3374658 h 5143582"/>
              <a:gd name="connsiteX6515" fmla="*/ 5275146 w 10430091"/>
              <a:gd name="connsiteY6515" fmla="*/ 3384192 h 5143582"/>
              <a:gd name="connsiteX6516" fmla="*/ 5278557 w 10430091"/>
              <a:gd name="connsiteY6516" fmla="*/ 3390226 h 5143582"/>
              <a:gd name="connsiteX6517" fmla="*/ 5278577 w 10430091"/>
              <a:gd name="connsiteY6517" fmla="*/ 3390235 h 5143582"/>
              <a:gd name="connsiteX6518" fmla="*/ 5278701 w 10430091"/>
              <a:gd name="connsiteY6518" fmla="*/ 3390454 h 5143582"/>
              <a:gd name="connsiteX6519" fmla="*/ 5283246 w 10430091"/>
              <a:gd name="connsiteY6519" fmla="*/ 3392515 h 5143582"/>
              <a:gd name="connsiteX6520" fmla="*/ 5304704 w 10430091"/>
              <a:gd name="connsiteY6520" fmla="*/ 3396115 h 5143582"/>
              <a:gd name="connsiteX6521" fmla="*/ 5313633 w 10430091"/>
              <a:gd name="connsiteY6521" fmla="*/ 3362129 h 5143582"/>
              <a:gd name="connsiteX6522" fmla="*/ 5313381 w 10430091"/>
              <a:gd name="connsiteY6522" fmla="*/ 3343587 h 5143582"/>
              <a:gd name="connsiteX6523" fmla="*/ 5313238 w 10430091"/>
              <a:gd name="connsiteY6523" fmla="*/ 3343343 h 5143582"/>
              <a:gd name="connsiteX6524" fmla="*/ 5313488 w 10430091"/>
              <a:gd name="connsiteY6524" fmla="*/ 3361840 h 5143582"/>
              <a:gd name="connsiteX6525" fmla="*/ 5304559 w 10430091"/>
              <a:gd name="connsiteY6525" fmla="*/ 3395827 h 5143582"/>
              <a:gd name="connsiteX6526" fmla="*/ 5283102 w 10430091"/>
              <a:gd name="connsiteY6526" fmla="*/ 3392227 h 5143582"/>
              <a:gd name="connsiteX6527" fmla="*/ 5278577 w 10430091"/>
              <a:gd name="connsiteY6527" fmla="*/ 3390235 h 5143582"/>
              <a:gd name="connsiteX6528" fmla="*/ 5275182 w 10430091"/>
              <a:gd name="connsiteY6528" fmla="*/ 3384234 h 5143582"/>
              <a:gd name="connsiteX6529" fmla="*/ 5275146 w 10430091"/>
              <a:gd name="connsiteY6529" fmla="*/ 3384192 h 5143582"/>
              <a:gd name="connsiteX6530" fmla="*/ 5275037 w 10430091"/>
              <a:gd name="connsiteY6530" fmla="*/ 3384000 h 5143582"/>
              <a:gd name="connsiteX6531" fmla="*/ 5266972 w 10430091"/>
              <a:gd name="connsiteY6531" fmla="*/ 3374369 h 5143582"/>
              <a:gd name="connsiteX6532" fmla="*/ 5254443 w 10430091"/>
              <a:gd name="connsiteY6532" fmla="*/ 3390499 h 5143582"/>
              <a:gd name="connsiteX6533" fmla="*/ 5236586 w 10430091"/>
              <a:gd name="connsiteY6533" fmla="*/ 3403028 h 5143582"/>
              <a:gd name="connsiteX6534" fmla="*/ 5232985 w 10430091"/>
              <a:gd name="connsiteY6534" fmla="*/ 3426357 h 5143582"/>
              <a:gd name="connsiteX6535" fmla="*/ 5219160 w 10430091"/>
              <a:gd name="connsiteY6535" fmla="*/ 3434422 h 5143582"/>
              <a:gd name="connsiteX6536" fmla="*/ 5190502 w 10430091"/>
              <a:gd name="connsiteY6536" fmla="*/ 3398707 h 5143582"/>
              <a:gd name="connsiteX6537" fmla="*/ 5169476 w 10430091"/>
              <a:gd name="connsiteY6537" fmla="*/ 3372209 h 5143582"/>
              <a:gd name="connsiteX6538" fmla="*/ 5155363 w 10430091"/>
              <a:gd name="connsiteY6538" fmla="*/ 3346575 h 5143582"/>
              <a:gd name="connsiteX6539" fmla="*/ 5166884 w 10430091"/>
              <a:gd name="connsiteY6539" fmla="*/ 3328141 h 5143582"/>
              <a:gd name="connsiteX6540" fmla="*/ 5182725 w 10430091"/>
              <a:gd name="connsiteY6540" fmla="*/ 3316188 h 5143582"/>
              <a:gd name="connsiteX6541" fmla="*/ 5171636 w 10430091"/>
              <a:gd name="connsiteY6541" fmla="*/ 3301643 h 5143582"/>
              <a:gd name="connsiteX6542" fmla="*/ 5176533 w 10430091"/>
              <a:gd name="connsiteY6542" fmla="*/ 3295594 h 5143582"/>
              <a:gd name="connsiteX6543" fmla="*/ 5176591 w 10430091"/>
              <a:gd name="connsiteY6543" fmla="*/ 3295586 h 5143582"/>
              <a:gd name="connsiteX6544" fmla="*/ 5178495 w 10430091"/>
              <a:gd name="connsiteY6544" fmla="*/ 3290626 h 5143582"/>
              <a:gd name="connsiteX6545" fmla="*/ 5175381 w 10430091"/>
              <a:gd name="connsiteY6545" fmla="*/ 3288106 h 5143582"/>
              <a:gd name="connsiteX6546" fmla="*/ 5176677 w 10430091"/>
              <a:gd name="connsiteY6546" fmla="*/ 3276585 h 5143582"/>
              <a:gd name="connsiteX6547" fmla="*/ 5183590 w 10430091"/>
              <a:gd name="connsiteY6547" fmla="*/ 3257719 h 5143582"/>
              <a:gd name="connsiteX6548" fmla="*/ 5183301 w 10430091"/>
              <a:gd name="connsiteY6548" fmla="*/ 3256857 h 5143582"/>
              <a:gd name="connsiteX6549" fmla="*/ 5183157 w 10430091"/>
              <a:gd name="connsiteY6549" fmla="*/ 3256857 h 5143582"/>
              <a:gd name="connsiteX6550" fmla="*/ 5188630 w 10430091"/>
              <a:gd name="connsiteY6550" fmla="*/ 3231223 h 5143582"/>
              <a:gd name="connsiteX6551" fmla="*/ 5180565 w 10430091"/>
              <a:gd name="connsiteY6551" fmla="*/ 3202996 h 5143582"/>
              <a:gd name="connsiteX6552" fmla="*/ 5158243 w 10430091"/>
              <a:gd name="connsiteY6552" fmla="*/ 3198244 h 5143582"/>
              <a:gd name="connsiteX6553" fmla="*/ 5146146 w 10430091"/>
              <a:gd name="connsiteY6553" fmla="*/ 3182115 h 5143582"/>
              <a:gd name="connsiteX6554" fmla="*/ 5154643 w 10430091"/>
              <a:gd name="connsiteY6554" fmla="*/ 3151008 h 5143582"/>
              <a:gd name="connsiteX6555" fmla="*/ 5169908 w 10430091"/>
              <a:gd name="connsiteY6555" fmla="*/ 3135490 h 5143582"/>
              <a:gd name="connsiteX6556" fmla="*/ 5172420 w 10430091"/>
              <a:gd name="connsiteY6556" fmla="*/ 3133062 h 5143582"/>
              <a:gd name="connsiteX6557" fmla="*/ 5169981 w 10430091"/>
              <a:gd name="connsiteY6557" fmla="*/ 3135346 h 5143582"/>
              <a:gd name="connsiteX6558" fmla="*/ 5154499 w 10430091"/>
              <a:gd name="connsiteY6558" fmla="*/ 3150576 h 5143582"/>
              <a:gd name="connsiteX6559" fmla="*/ 5146002 w 10430091"/>
              <a:gd name="connsiteY6559" fmla="*/ 3181682 h 5143582"/>
              <a:gd name="connsiteX6560" fmla="*/ 5141394 w 10430091"/>
              <a:gd name="connsiteY6560" fmla="*/ 3181970 h 5143582"/>
              <a:gd name="connsiteX6561" fmla="*/ 5102798 w 10430091"/>
              <a:gd name="connsiteY6561" fmla="*/ 3186291 h 5143582"/>
              <a:gd name="connsiteX6562" fmla="*/ 5073276 w 10430091"/>
              <a:gd name="connsiteY6562" fmla="*/ 3192771 h 5143582"/>
              <a:gd name="connsiteX6563" fmla="*/ 5057867 w 10430091"/>
              <a:gd name="connsiteY6563" fmla="*/ 3168001 h 5143582"/>
              <a:gd name="connsiteX6564" fmla="*/ 5030505 w 10430091"/>
              <a:gd name="connsiteY6564" fmla="*/ 3138479 h 5143582"/>
              <a:gd name="connsiteX6565" fmla="*/ 4987301 w 10430091"/>
              <a:gd name="connsiteY6565" fmla="*/ 3127390 h 5143582"/>
              <a:gd name="connsiteX6566" fmla="*/ 4987170 w 10430091"/>
              <a:gd name="connsiteY6566" fmla="*/ 3127259 h 5143582"/>
              <a:gd name="connsiteX6567" fmla="*/ 4979003 w 10430091"/>
              <a:gd name="connsiteY6567" fmla="*/ 3128198 h 5143582"/>
              <a:gd name="connsiteX6568" fmla="*/ 4967572 w 10430091"/>
              <a:gd name="connsiteY6568" fmla="*/ 3133581 h 5143582"/>
              <a:gd name="connsiteX6569" fmla="*/ 4948274 w 10430091"/>
              <a:gd name="connsiteY6569" fmla="*/ 3135309 h 5143582"/>
              <a:gd name="connsiteX6570" fmla="*/ 4948263 w 10430091"/>
              <a:gd name="connsiteY6570" fmla="*/ 3135027 h 5143582"/>
              <a:gd name="connsiteX6571" fmla="*/ 4932145 w 10430091"/>
              <a:gd name="connsiteY6571" fmla="*/ 3141359 h 5143582"/>
              <a:gd name="connsiteX6572" fmla="*/ 4926240 w 10430091"/>
              <a:gd name="connsiteY6572" fmla="*/ 3145103 h 5143582"/>
              <a:gd name="connsiteX6573" fmla="*/ 4915583 w 10430091"/>
              <a:gd name="connsiteY6573" fmla="*/ 3111836 h 5143582"/>
              <a:gd name="connsiteX6574" fmla="*/ 4907806 w 10430091"/>
              <a:gd name="connsiteY6574" fmla="*/ 3072088 h 5143582"/>
              <a:gd name="connsiteX6575" fmla="*/ 4905898 w 10430091"/>
              <a:gd name="connsiteY6575" fmla="*/ 3051854 h 5143582"/>
              <a:gd name="connsiteX6576" fmla="*/ 4906971 w 10430091"/>
              <a:gd name="connsiteY6576" fmla="*/ 3035557 h 5143582"/>
              <a:gd name="connsiteX6577" fmla="*/ 4905791 w 10430091"/>
              <a:gd name="connsiteY6577" fmla="*/ 3052142 h 5143582"/>
              <a:gd name="connsiteX6578" fmla="*/ 4907807 w 10430091"/>
              <a:gd name="connsiteY6578" fmla="*/ 3072375 h 5143582"/>
              <a:gd name="connsiteX6579" fmla="*/ 4915584 w 10430091"/>
              <a:gd name="connsiteY6579" fmla="*/ 3112123 h 5143582"/>
              <a:gd name="connsiteX6580" fmla="*/ 4926241 w 10430091"/>
              <a:gd name="connsiteY6580" fmla="*/ 3145390 h 5143582"/>
              <a:gd name="connsiteX6581" fmla="*/ 4892686 w 10430091"/>
              <a:gd name="connsiteY6581" fmla="*/ 3159647 h 5143582"/>
              <a:gd name="connsiteX6582" fmla="*/ 4836665 w 10430091"/>
              <a:gd name="connsiteY6582" fmla="*/ 3182401 h 5143582"/>
              <a:gd name="connsiteX6583" fmla="*/ 4829248 w 10430091"/>
              <a:gd name="connsiteY6583" fmla="*/ 3179538 h 5143582"/>
              <a:gd name="connsiteX6584" fmla="*/ 4814923 w 10430091"/>
              <a:gd name="connsiteY6584" fmla="*/ 3174625 h 5143582"/>
              <a:gd name="connsiteX6585" fmla="*/ 4814919 w 10430091"/>
              <a:gd name="connsiteY6585" fmla="*/ 3174769 h 5143582"/>
              <a:gd name="connsiteX6586" fmla="*/ 4758754 w 10430091"/>
              <a:gd name="connsiteY6586" fmla="*/ 3171456 h 5143582"/>
              <a:gd name="connsiteX6587" fmla="*/ 4673355 w 10430091"/>
              <a:gd name="connsiteY6587" fmla="*/ 3190034 h 5143582"/>
              <a:gd name="connsiteX6588" fmla="*/ 4681995 w 10430091"/>
              <a:gd name="connsiteY6588" fmla="*/ 3162960 h 5143582"/>
              <a:gd name="connsiteX6589" fmla="*/ 4659530 w 10430091"/>
              <a:gd name="connsiteY6589" fmla="*/ 3141070 h 5143582"/>
              <a:gd name="connsiteX6590" fmla="*/ 4649881 w 10430091"/>
              <a:gd name="connsiteY6590" fmla="*/ 3132141 h 5143582"/>
              <a:gd name="connsiteX6591" fmla="*/ 4653049 w 10430091"/>
              <a:gd name="connsiteY6591" fmla="*/ 3111547 h 5143582"/>
              <a:gd name="connsiteX6592" fmla="*/ 4655123 w 10430091"/>
              <a:gd name="connsiteY6592" fmla="*/ 3102364 h 5143582"/>
              <a:gd name="connsiteX6593" fmla="*/ 4653626 w 10430091"/>
              <a:gd name="connsiteY6593" fmla="*/ 3104059 h 5143582"/>
              <a:gd name="connsiteX6594" fmla="*/ 4647866 w 10430091"/>
              <a:gd name="connsiteY6594" fmla="*/ 3099739 h 5143582"/>
              <a:gd name="connsiteX6595" fmla="*/ 4636489 w 10430091"/>
              <a:gd name="connsiteY6595" fmla="*/ 3108667 h 5143582"/>
              <a:gd name="connsiteX6596" fmla="*/ 4622520 w 10430091"/>
              <a:gd name="connsiteY6596" fmla="*/ 3098586 h 5143582"/>
              <a:gd name="connsiteX6597" fmla="*/ 4614310 w 10430091"/>
              <a:gd name="connsiteY6597" fmla="*/ 3073960 h 5143582"/>
              <a:gd name="connsiteX6598" fmla="*/ 4593429 w 10430091"/>
              <a:gd name="connsiteY6598" fmla="*/ 3077561 h 5143582"/>
              <a:gd name="connsiteX6599" fmla="*/ 4592566 w 10430091"/>
              <a:gd name="connsiteY6599" fmla="*/ 3075548 h 5143582"/>
              <a:gd name="connsiteX6600" fmla="*/ 4592993 w 10430091"/>
              <a:gd name="connsiteY6600" fmla="*/ 3079931 h 5143582"/>
              <a:gd name="connsiteX6601" fmla="*/ 4593429 w 10430091"/>
              <a:gd name="connsiteY6601" fmla="*/ 3077704 h 5143582"/>
              <a:gd name="connsiteX6602" fmla="*/ 4614310 w 10430091"/>
              <a:gd name="connsiteY6602" fmla="*/ 3074104 h 5143582"/>
              <a:gd name="connsiteX6603" fmla="*/ 4622519 w 10430091"/>
              <a:gd name="connsiteY6603" fmla="*/ 3098730 h 5143582"/>
              <a:gd name="connsiteX6604" fmla="*/ 4636488 w 10430091"/>
              <a:gd name="connsiteY6604" fmla="*/ 3108811 h 5143582"/>
              <a:gd name="connsiteX6605" fmla="*/ 4647866 w 10430091"/>
              <a:gd name="connsiteY6605" fmla="*/ 3099882 h 5143582"/>
              <a:gd name="connsiteX6606" fmla="*/ 4653626 w 10430091"/>
              <a:gd name="connsiteY6606" fmla="*/ 3104202 h 5143582"/>
              <a:gd name="connsiteX6607" fmla="*/ 4652907 w 10430091"/>
              <a:gd name="connsiteY6607" fmla="*/ 3111547 h 5143582"/>
              <a:gd name="connsiteX6608" fmla="*/ 4649738 w 10430091"/>
              <a:gd name="connsiteY6608" fmla="*/ 3132141 h 5143582"/>
              <a:gd name="connsiteX6609" fmla="*/ 4659387 w 10430091"/>
              <a:gd name="connsiteY6609" fmla="*/ 3141069 h 5143582"/>
              <a:gd name="connsiteX6610" fmla="*/ 4681709 w 10430091"/>
              <a:gd name="connsiteY6610" fmla="*/ 3163104 h 5143582"/>
              <a:gd name="connsiteX6611" fmla="*/ 4673068 w 10430091"/>
              <a:gd name="connsiteY6611" fmla="*/ 3190179 h 5143582"/>
              <a:gd name="connsiteX6612" fmla="*/ 4666012 w 10430091"/>
              <a:gd name="connsiteY6612" fmla="*/ 3189027 h 5143582"/>
              <a:gd name="connsiteX6613" fmla="*/ 4598325 w 10430091"/>
              <a:gd name="connsiteY6613" fmla="*/ 3146687 h 5143582"/>
              <a:gd name="connsiteX6614" fmla="*/ 4560738 w 10430091"/>
              <a:gd name="connsiteY6614" fmla="*/ 3121484 h 5143582"/>
              <a:gd name="connsiteX6615" fmla="*/ 4567362 w 10430091"/>
              <a:gd name="connsiteY6615" fmla="*/ 3111691 h 5143582"/>
              <a:gd name="connsiteX6616" fmla="*/ 4580899 w 10430091"/>
              <a:gd name="connsiteY6616" fmla="*/ 3102259 h 5143582"/>
              <a:gd name="connsiteX6617" fmla="*/ 4589291 w 10430091"/>
              <a:gd name="connsiteY6617" fmla="*/ 3093679 h 5143582"/>
              <a:gd name="connsiteX6618" fmla="*/ 4581044 w 10430091"/>
              <a:gd name="connsiteY6618" fmla="*/ 3102096 h 5143582"/>
              <a:gd name="connsiteX6619" fmla="*/ 4567508 w 10430091"/>
              <a:gd name="connsiteY6619" fmla="*/ 3111403 h 5143582"/>
              <a:gd name="connsiteX6620" fmla="*/ 4560882 w 10430091"/>
              <a:gd name="connsiteY6620" fmla="*/ 3121196 h 5143582"/>
              <a:gd name="connsiteX6621" fmla="*/ 4537696 w 10430091"/>
              <a:gd name="connsiteY6621" fmla="*/ 3105642 h 5143582"/>
              <a:gd name="connsiteX6622" fmla="*/ 4514510 w 10430091"/>
              <a:gd name="connsiteY6622" fmla="*/ 3069207 h 5143582"/>
              <a:gd name="connsiteX6623" fmla="*/ 4510334 w 10430091"/>
              <a:gd name="connsiteY6623" fmla="*/ 3058550 h 5143582"/>
              <a:gd name="connsiteX6624" fmla="*/ 4520268 w 10430091"/>
              <a:gd name="connsiteY6624" fmla="*/ 3049614 h 5143582"/>
              <a:gd name="connsiteX6625" fmla="*/ 4510190 w 10430091"/>
              <a:gd name="connsiteY6625" fmla="*/ 3058551 h 5143582"/>
              <a:gd name="connsiteX6626" fmla="*/ 4477643 w 10430091"/>
              <a:gd name="connsiteY6626" fmla="*/ 3022980 h 5143582"/>
              <a:gd name="connsiteX6627" fmla="*/ 4466626 w 10430091"/>
              <a:gd name="connsiteY6627" fmla="*/ 3010091 h 5143582"/>
              <a:gd name="connsiteX6628" fmla="*/ 4456975 w 10430091"/>
              <a:gd name="connsiteY6628" fmla="*/ 2997724 h 5143582"/>
              <a:gd name="connsiteX6629" fmla="*/ 4453737 w 10430091"/>
              <a:gd name="connsiteY6629" fmla="*/ 2995331 h 5143582"/>
              <a:gd name="connsiteX6630" fmla="*/ 4441352 w 10430091"/>
              <a:gd name="connsiteY6630" fmla="*/ 2973440 h 5143582"/>
              <a:gd name="connsiteX6631" fmla="*/ 4418166 w 10430091"/>
              <a:gd name="connsiteY6631" fmla="*/ 2955438 h 5143582"/>
              <a:gd name="connsiteX6632" fmla="*/ 4418488 w 10430091"/>
              <a:gd name="connsiteY6632" fmla="*/ 2955451 h 5143582"/>
              <a:gd name="connsiteX6633" fmla="*/ 4415717 w 10430091"/>
              <a:gd name="connsiteY6633" fmla="*/ 2952127 h 5143582"/>
              <a:gd name="connsiteX6634" fmla="*/ 4412405 w 10430091"/>
              <a:gd name="connsiteY6634" fmla="*/ 2938590 h 5143582"/>
              <a:gd name="connsiteX6635" fmla="*/ 4420902 w 10430091"/>
              <a:gd name="connsiteY6635" fmla="*/ 2936862 h 5143582"/>
              <a:gd name="connsiteX6636" fmla="*/ 4438417 w 10430091"/>
              <a:gd name="connsiteY6636" fmla="*/ 2934089 h 5143582"/>
              <a:gd name="connsiteX6637" fmla="*/ 4453818 w 10430091"/>
              <a:gd name="connsiteY6637" fmla="*/ 2927671 h 5143582"/>
              <a:gd name="connsiteX6638" fmla="*/ 4453449 w 10430091"/>
              <a:gd name="connsiteY6638" fmla="*/ 2927644 h 5143582"/>
              <a:gd name="connsiteX6639" fmla="*/ 4420327 w 10430091"/>
              <a:gd name="connsiteY6639" fmla="*/ 2936861 h 5143582"/>
              <a:gd name="connsiteX6640" fmla="*/ 4411830 w 10430091"/>
              <a:gd name="connsiteY6640" fmla="*/ 2938589 h 5143582"/>
              <a:gd name="connsiteX6641" fmla="*/ 4415574 w 10430091"/>
              <a:gd name="connsiteY6641" fmla="*/ 2921163 h 5143582"/>
              <a:gd name="connsiteX6642" fmla="*/ 4416003 w 10430091"/>
              <a:gd name="connsiteY6642" fmla="*/ 2921158 h 5143582"/>
              <a:gd name="connsiteX6643" fmla="*/ 4414277 w 10430091"/>
              <a:gd name="connsiteY6643" fmla="*/ 2915692 h 5143582"/>
              <a:gd name="connsiteX6644" fmla="*/ 4403621 w 10430091"/>
              <a:gd name="connsiteY6644" fmla="*/ 2874647 h 5143582"/>
              <a:gd name="connsiteX6645" fmla="*/ 4410213 w 10430091"/>
              <a:gd name="connsiteY6645" fmla="*/ 2851572 h 5143582"/>
              <a:gd name="connsiteX6646" fmla="*/ 4410101 w 10430091"/>
              <a:gd name="connsiteY6646" fmla="*/ 2851606 h 5143582"/>
              <a:gd name="connsiteX6647" fmla="*/ 4414998 w 10430091"/>
              <a:gd name="connsiteY6647" fmla="*/ 2826404 h 5143582"/>
              <a:gd name="connsiteX6648" fmla="*/ 4424359 w 10430091"/>
              <a:gd name="connsiteY6648" fmla="*/ 2769519 h 5143582"/>
              <a:gd name="connsiteX6649" fmla="*/ 4417878 w 10430091"/>
              <a:gd name="connsiteY6649" fmla="*/ 2722859 h 5143582"/>
              <a:gd name="connsiteX6650" fmla="*/ 4401605 w 10430091"/>
              <a:gd name="connsiteY6650" fmla="*/ 2690169 h 5143582"/>
              <a:gd name="connsiteX6651" fmla="*/ 4515806 w 10430091"/>
              <a:gd name="connsiteY6651" fmla="*/ 2690169 h 5143582"/>
              <a:gd name="connsiteX6652" fmla="*/ 4515806 w 10430091"/>
              <a:gd name="connsiteY6652" fmla="*/ 2644805 h 5143582"/>
              <a:gd name="connsiteX6653" fmla="*/ 4546049 w 10430091"/>
              <a:gd name="connsiteY6653" fmla="*/ 2623059 h 5143582"/>
              <a:gd name="connsiteX6654" fmla="*/ 4546049 w 10430091"/>
              <a:gd name="connsiteY6654" fmla="*/ 2545725 h 5143582"/>
              <a:gd name="connsiteX6655" fmla="*/ 4643257 w 10430091"/>
              <a:gd name="connsiteY6655" fmla="*/ 2545725 h 5143582"/>
              <a:gd name="connsiteX6656" fmla="*/ 4644427 w 10430091"/>
              <a:gd name="connsiteY6656" fmla="*/ 2532025 h 5143582"/>
              <a:gd name="connsiteX6657" fmla="*/ 4643978 w 10430091"/>
              <a:gd name="connsiteY6657" fmla="*/ 2504021 h 5143582"/>
              <a:gd name="connsiteX6658" fmla="*/ 4644318 w 10430091"/>
              <a:gd name="connsiteY6658" fmla="*/ 2531935 h 5143582"/>
              <a:gd name="connsiteX6659" fmla="*/ 4643256 w 10430091"/>
              <a:gd name="connsiteY6659" fmla="*/ 2545580 h 5143582"/>
              <a:gd name="connsiteX6660" fmla="*/ 4546048 w 10430091"/>
              <a:gd name="connsiteY6660" fmla="*/ 2545580 h 5143582"/>
              <a:gd name="connsiteX6661" fmla="*/ 4546048 w 10430091"/>
              <a:gd name="connsiteY6661" fmla="*/ 2622916 h 5143582"/>
              <a:gd name="connsiteX6662" fmla="*/ 4515806 w 10430091"/>
              <a:gd name="connsiteY6662" fmla="*/ 2644662 h 5143582"/>
              <a:gd name="connsiteX6663" fmla="*/ 4515806 w 10430091"/>
              <a:gd name="connsiteY6663" fmla="*/ 2689881 h 5143582"/>
              <a:gd name="connsiteX6664" fmla="*/ 4401604 w 10430091"/>
              <a:gd name="connsiteY6664" fmla="*/ 2689881 h 5143582"/>
              <a:gd name="connsiteX6665" fmla="*/ 4410101 w 10430091"/>
              <a:gd name="connsiteY6665" fmla="*/ 2662663 h 5143582"/>
              <a:gd name="connsiteX6666" fmla="*/ 4461081 w 10430091"/>
              <a:gd name="connsiteY6666" fmla="*/ 2572367 h 5143582"/>
              <a:gd name="connsiteX6667" fmla="*/ 4499676 w 10430091"/>
              <a:gd name="connsiteY6667" fmla="*/ 2519226 h 5143582"/>
              <a:gd name="connsiteX6668" fmla="*/ 4515518 w 10430091"/>
              <a:gd name="connsiteY6668" fmla="*/ 2492728 h 5143582"/>
              <a:gd name="connsiteX6669" fmla="*/ 4623239 w 10430091"/>
              <a:gd name="connsiteY6669" fmla="*/ 2492728 h 5143582"/>
              <a:gd name="connsiteX6670" fmla="*/ 4625242 w 10430091"/>
              <a:gd name="connsiteY6670" fmla="*/ 2492873 h 5143582"/>
              <a:gd name="connsiteX6671" fmla="*/ 4640503 w 10430091"/>
              <a:gd name="connsiteY6671" fmla="*/ 2495947 h 5143582"/>
              <a:gd name="connsiteX6672" fmla="*/ 4640625 w 10430091"/>
              <a:gd name="connsiteY6672" fmla="*/ 2496003 h 5143582"/>
              <a:gd name="connsiteX6673" fmla="*/ 4640611 w 10430091"/>
              <a:gd name="connsiteY6673" fmla="*/ 2495969 h 5143582"/>
              <a:gd name="connsiteX6674" fmla="*/ 4640503 w 10430091"/>
              <a:gd name="connsiteY6674" fmla="*/ 2495947 h 5143582"/>
              <a:gd name="connsiteX6675" fmla="*/ 4635389 w 10430091"/>
              <a:gd name="connsiteY6675" fmla="*/ 2493610 h 5143582"/>
              <a:gd name="connsiteX6676" fmla="*/ 4625242 w 10430091"/>
              <a:gd name="connsiteY6676" fmla="*/ 2492873 h 5143582"/>
              <a:gd name="connsiteX6677" fmla="*/ 4623095 w 10430091"/>
              <a:gd name="connsiteY6677" fmla="*/ 2492441 h 5143582"/>
              <a:gd name="connsiteX6678" fmla="*/ 4515374 w 10430091"/>
              <a:gd name="connsiteY6678" fmla="*/ 2492441 h 5143582"/>
              <a:gd name="connsiteX6679" fmla="*/ 4536400 w 10430091"/>
              <a:gd name="connsiteY6679" fmla="*/ 2482216 h 5143582"/>
              <a:gd name="connsiteX6680" fmla="*/ 4578739 w 10430091"/>
              <a:gd name="connsiteY6680" fmla="*/ 2453558 h 5143582"/>
              <a:gd name="connsiteX6681" fmla="*/ 4613014 w 10430091"/>
              <a:gd name="connsiteY6681" fmla="*/ 2406034 h 5143582"/>
              <a:gd name="connsiteX6682" fmla="*/ 4613014 w 10430091"/>
              <a:gd name="connsiteY6682" fmla="*/ 2361965 h 5143582"/>
              <a:gd name="connsiteX6683" fmla="*/ 4629287 w 10430091"/>
              <a:gd name="connsiteY6683" fmla="*/ 2334603 h 5143582"/>
              <a:gd name="connsiteX6684" fmla="*/ 4651177 w 10430091"/>
              <a:gd name="connsiteY6684" fmla="*/ 2309833 h 5143582"/>
              <a:gd name="connsiteX6685" fmla="*/ 4695245 w 10430091"/>
              <a:gd name="connsiteY6685" fmla="*/ 2288807 h 5143582"/>
              <a:gd name="connsiteX6686" fmla="*/ 4726927 w 10430091"/>
              <a:gd name="connsiteY6686" fmla="*/ 2229762 h 5143582"/>
              <a:gd name="connsiteX6687" fmla="*/ 4753858 w 10430091"/>
              <a:gd name="connsiteY6687" fmla="*/ 2242147 h 5143582"/>
              <a:gd name="connsiteX6688" fmla="*/ 4803111 w 10430091"/>
              <a:gd name="connsiteY6688" fmla="*/ 2247332 h 5143582"/>
              <a:gd name="connsiteX6689" fmla="*/ 4836666 w 10430091"/>
              <a:gd name="connsiteY6689" fmla="*/ 2255252 h 5143582"/>
              <a:gd name="connsiteX6690" fmla="*/ 4841418 w 10430091"/>
              <a:gd name="connsiteY6690" fmla="*/ 2264181 h 5143582"/>
              <a:gd name="connsiteX6691" fmla="*/ 4849915 w 10430091"/>
              <a:gd name="connsiteY6691" fmla="*/ 2294424 h 5143582"/>
              <a:gd name="connsiteX6692" fmla="*/ 4851787 w 10430091"/>
              <a:gd name="connsiteY6692" fmla="*/ 2320778 h 5143582"/>
              <a:gd name="connsiteX6693" fmla="*/ 4863164 w 10430091"/>
              <a:gd name="connsiteY6693" fmla="*/ 2340651 h 5143582"/>
              <a:gd name="connsiteX6694" fmla="*/ 4862282 w 10430091"/>
              <a:gd name="connsiteY6694" fmla="*/ 2348122 h 5143582"/>
              <a:gd name="connsiteX6695" fmla="*/ 4856550 w 10430091"/>
              <a:gd name="connsiteY6695" fmla="*/ 2352021 h 5143582"/>
              <a:gd name="connsiteX6696" fmla="*/ 4856683 w 10430091"/>
              <a:gd name="connsiteY6696" fmla="*/ 2352028 h 5143582"/>
              <a:gd name="connsiteX6697" fmla="*/ 4863307 w 10430091"/>
              <a:gd name="connsiteY6697" fmla="*/ 2340651 h 5143582"/>
              <a:gd name="connsiteX6698" fmla="*/ 4851930 w 10430091"/>
              <a:gd name="connsiteY6698" fmla="*/ 2320777 h 5143582"/>
              <a:gd name="connsiteX6699" fmla="*/ 4850058 w 10430091"/>
              <a:gd name="connsiteY6699" fmla="*/ 2294423 h 5143582"/>
              <a:gd name="connsiteX6700" fmla="*/ 4841705 w 10430091"/>
              <a:gd name="connsiteY6700" fmla="*/ 2264181 h 5143582"/>
              <a:gd name="connsiteX6701" fmla="*/ 4836953 w 10430091"/>
              <a:gd name="connsiteY6701" fmla="*/ 2255252 h 5143582"/>
              <a:gd name="connsiteX6702" fmla="*/ 4847898 w 10430091"/>
              <a:gd name="connsiteY6702" fmla="*/ 2250355 h 5143582"/>
              <a:gd name="connsiteX6703" fmla="*/ 4893262 w 10430091"/>
              <a:gd name="connsiteY6703" fmla="*/ 2226882 h 5143582"/>
              <a:gd name="connsiteX6704" fmla="*/ 4938193 w 10430091"/>
              <a:gd name="connsiteY6704" fmla="*/ 2202832 h 5143582"/>
              <a:gd name="connsiteX6705" fmla="*/ 5046922 w 10430091"/>
              <a:gd name="connsiteY6705" fmla="*/ 2196351 h 5143582"/>
              <a:gd name="connsiteX6706" fmla="*/ 5087102 w 10430091"/>
              <a:gd name="connsiteY6706" fmla="*/ 2188286 h 5143582"/>
              <a:gd name="connsiteX6707" fmla="*/ 5116624 w 10430091"/>
              <a:gd name="connsiteY6707" fmla="*/ 2185262 h 5143582"/>
              <a:gd name="connsiteX6708" fmla="*/ 5143842 w 10430091"/>
              <a:gd name="connsiteY6708" fmla="*/ 2190590 h 5143582"/>
              <a:gd name="connsiteX6709" fmla="*/ 5141027 w 10430091"/>
              <a:gd name="connsiteY6709" fmla="*/ 2216708 h 5143582"/>
              <a:gd name="connsiteX6710" fmla="*/ 5143842 w 10430091"/>
              <a:gd name="connsiteY6710" fmla="*/ 2190878 h 5143582"/>
              <a:gd name="connsiteX6711" fmla="*/ 5159395 w 10430091"/>
              <a:gd name="connsiteY6711" fmla="*/ 2186414 h 5143582"/>
              <a:gd name="connsiteX6712" fmla="*/ 5182779 w 10430091"/>
              <a:gd name="connsiteY6712" fmla="*/ 2179987 h 5143582"/>
              <a:gd name="connsiteX6713" fmla="*/ 5199142 w 10430091"/>
              <a:gd name="connsiteY6713" fmla="*/ 2188574 h 5143582"/>
              <a:gd name="connsiteX6714" fmla="*/ 5212825 w 10430091"/>
              <a:gd name="connsiteY6714" fmla="*/ 2193327 h 5143582"/>
              <a:gd name="connsiteX6715" fmla="*/ 5216713 w 10430091"/>
              <a:gd name="connsiteY6715" fmla="*/ 2203551 h 5143582"/>
              <a:gd name="connsiteX6716" fmla="*/ 5211529 w 10430091"/>
              <a:gd name="connsiteY6716" fmla="*/ 2228753 h 5143582"/>
              <a:gd name="connsiteX6717" fmla="*/ 5210665 w 10430091"/>
              <a:gd name="connsiteY6717" fmla="*/ 2267781 h 5143582"/>
              <a:gd name="connsiteX6718" fmla="*/ 5187910 w 10430091"/>
              <a:gd name="connsiteY6718" fmla="*/ 2287942 h 5143582"/>
              <a:gd name="connsiteX6719" fmla="*/ 5210665 w 10430091"/>
              <a:gd name="connsiteY6719" fmla="*/ 2297735 h 5143582"/>
              <a:gd name="connsiteX6720" fmla="*/ 5222617 w 10430091"/>
              <a:gd name="connsiteY6720" fmla="*/ 2307528 h 5143582"/>
              <a:gd name="connsiteX6721" fmla="*/ 5233706 w 10430091"/>
              <a:gd name="connsiteY6721" fmla="*/ 2319769 h 5143582"/>
              <a:gd name="connsiteX6722" fmla="*/ 5233686 w 10430091"/>
              <a:gd name="connsiteY6722" fmla="*/ 2320110 h 5143582"/>
              <a:gd name="connsiteX6723" fmla="*/ 5248107 w 10430091"/>
              <a:gd name="connsiteY6723" fmla="*/ 2326267 h 5143582"/>
              <a:gd name="connsiteX6724" fmla="*/ 5266972 w 10430091"/>
              <a:gd name="connsiteY6724" fmla="*/ 2326970 h 5143582"/>
              <a:gd name="connsiteX6725" fmla="*/ 5319681 w 10430091"/>
              <a:gd name="connsiteY6725" fmla="*/ 2337626 h 5143582"/>
              <a:gd name="connsiteX6726" fmla="*/ 5338547 w 10430091"/>
              <a:gd name="connsiteY6726" fmla="*/ 2354332 h 5143582"/>
              <a:gd name="connsiteX6727" fmla="*/ 5367206 w 10430091"/>
              <a:gd name="connsiteY6727" fmla="*/ 2374926 h 5143582"/>
              <a:gd name="connsiteX6728" fmla="*/ 5420634 w 10430091"/>
              <a:gd name="connsiteY6728" fmla="*/ 2394223 h 5143582"/>
              <a:gd name="connsiteX6729" fmla="*/ 5465134 w 10430091"/>
              <a:gd name="connsiteY6729" fmla="*/ 2393791 h 5143582"/>
              <a:gd name="connsiteX6730" fmla="*/ 5461245 w 10430091"/>
              <a:gd name="connsiteY6730" fmla="*/ 2356060 h 5143582"/>
              <a:gd name="connsiteX6731" fmla="*/ 5525907 w 10430091"/>
              <a:gd name="connsiteY6731" fmla="*/ 2323081 h 5143582"/>
              <a:gd name="connsiteX6732" fmla="*/ 5569974 w 10430091"/>
              <a:gd name="connsiteY6732" fmla="*/ 2345691 h 5143582"/>
              <a:gd name="connsiteX6733" fmla="*/ 5609001 w 10430091"/>
              <a:gd name="connsiteY6733" fmla="*/ 2355916 h 5143582"/>
              <a:gd name="connsiteX6734" fmla="*/ 5609866 w 10430091"/>
              <a:gd name="connsiteY6734" fmla="*/ 2357068 h 5143582"/>
              <a:gd name="connsiteX6735" fmla="*/ 5607273 w 10430091"/>
              <a:gd name="connsiteY6735" fmla="*/ 2364269 h 5143582"/>
              <a:gd name="connsiteX6736" fmla="*/ 5603673 w 10430091"/>
              <a:gd name="connsiteY6736" fmla="*/ 2399983 h 5143582"/>
              <a:gd name="connsiteX6737" fmla="*/ 5603673 w 10430091"/>
              <a:gd name="connsiteY6737" fmla="*/ 2442899 h 5143582"/>
              <a:gd name="connsiteX6738" fmla="*/ 5603673 w 10430091"/>
              <a:gd name="connsiteY6738" fmla="*/ 2715355 h 5143582"/>
              <a:gd name="connsiteX6739" fmla="*/ 5603673 w 10430091"/>
              <a:gd name="connsiteY6739" fmla="*/ 2726603 h 5143582"/>
              <a:gd name="connsiteX6740" fmla="*/ 5603961 w 10430091"/>
              <a:gd name="connsiteY6740" fmla="*/ 2726603 h 5143582"/>
              <a:gd name="connsiteX6741" fmla="*/ 5603961 w 10430091"/>
              <a:gd name="connsiteY6741" fmla="*/ 2709484 h 5143582"/>
              <a:gd name="connsiteX6742" fmla="*/ 5603961 w 10430091"/>
              <a:gd name="connsiteY6742" fmla="*/ 2665974 h 5143582"/>
              <a:gd name="connsiteX6743" fmla="*/ 5603816 w 10430091"/>
              <a:gd name="connsiteY6743" fmla="*/ 2665974 h 5143582"/>
              <a:gd name="connsiteX6744" fmla="*/ 5603816 w 10430091"/>
              <a:gd name="connsiteY6744" fmla="*/ 2442899 h 5143582"/>
              <a:gd name="connsiteX6745" fmla="*/ 5603816 w 10430091"/>
              <a:gd name="connsiteY6745" fmla="*/ 2399984 h 5143582"/>
              <a:gd name="connsiteX6746" fmla="*/ 5607417 w 10430091"/>
              <a:gd name="connsiteY6746" fmla="*/ 2364269 h 5143582"/>
              <a:gd name="connsiteX6747" fmla="*/ 5610009 w 10430091"/>
              <a:gd name="connsiteY6747" fmla="*/ 2357068 h 5143582"/>
              <a:gd name="connsiteX6748" fmla="*/ 5653788 w 10430091"/>
              <a:gd name="connsiteY6748" fmla="*/ 2367437 h 5143582"/>
              <a:gd name="connsiteX6749" fmla="*/ 5706785 w 10430091"/>
              <a:gd name="connsiteY6749" fmla="*/ 2382414 h 5143582"/>
              <a:gd name="connsiteX6750" fmla="*/ 5739332 w 10430091"/>
              <a:gd name="connsiteY6750" fmla="*/ 2379390 h 5143582"/>
              <a:gd name="connsiteX6751" fmla="*/ 5799673 w 10430091"/>
              <a:gd name="connsiteY6751" fmla="*/ 2369597 h 5143582"/>
              <a:gd name="connsiteX6752" fmla="*/ 5836108 w 10430091"/>
              <a:gd name="connsiteY6752" fmla="*/ 2377230 h 5143582"/>
              <a:gd name="connsiteX6753" fmla="*/ 5866926 w 10430091"/>
              <a:gd name="connsiteY6753" fmla="*/ 2378958 h 5143582"/>
              <a:gd name="connsiteX6754" fmla="*/ 5870184 w 10430091"/>
              <a:gd name="connsiteY6754" fmla="*/ 2374424 h 5143582"/>
              <a:gd name="connsiteX6755" fmla="*/ 5870095 w 10430091"/>
              <a:gd name="connsiteY6755" fmla="*/ 2374205 h 5143582"/>
              <a:gd name="connsiteX6756" fmla="*/ 5892993 w 10430091"/>
              <a:gd name="connsiteY6756" fmla="*/ 2322649 h 5143582"/>
              <a:gd name="connsiteX6757" fmla="*/ 5897601 w 10430091"/>
              <a:gd name="connsiteY6757" fmla="*/ 2309112 h 5143582"/>
              <a:gd name="connsiteX6758" fmla="*/ 5897783 w 10430091"/>
              <a:gd name="connsiteY6758" fmla="*/ 2309189 h 5143582"/>
              <a:gd name="connsiteX6759" fmla="*/ 5911337 w 10430091"/>
              <a:gd name="connsiteY6759" fmla="*/ 2284666 h 5143582"/>
              <a:gd name="connsiteX6760" fmla="*/ 5919203 w 10430091"/>
              <a:gd name="connsiteY6760" fmla="*/ 2265908 h 5143582"/>
              <a:gd name="connsiteX6761" fmla="*/ 5919491 w 10430091"/>
              <a:gd name="connsiteY6761" fmla="*/ 2262164 h 5143582"/>
              <a:gd name="connsiteX6762" fmla="*/ 5919492 w 10430091"/>
              <a:gd name="connsiteY6762" fmla="*/ 2262164 h 5143582"/>
              <a:gd name="connsiteX6763" fmla="*/ 5922857 w 10430091"/>
              <a:gd name="connsiteY6763" fmla="*/ 2250140 h 5143582"/>
              <a:gd name="connsiteX6764" fmla="*/ 5921795 w 10430091"/>
              <a:gd name="connsiteY6764" fmla="*/ 2240707 h 5143582"/>
              <a:gd name="connsiteX6765" fmla="*/ 5922078 w 10430091"/>
              <a:gd name="connsiteY6765" fmla="*/ 2226424 h 5143582"/>
              <a:gd name="connsiteX6766" fmla="*/ 5921795 w 10430091"/>
              <a:gd name="connsiteY6766" fmla="*/ 2226595 h 5143582"/>
              <a:gd name="connsiteX6767" fmla="*/ 5921075 w 10430091"/>
              <a:gd name="connsiteY6767" fmla="*/ 2216802 h 5143582"/>
              <a:gd name="connsiteX6768" fmla="*/ 5928852 w 10430091"/>
              <a:gd name="connsiteY6768" fmla="*/ 2193616 h 5143582"/>
              <a:gd name="connsiteX6769" fmla="*/ 5906674 w 10430091"/>
              <a:gd name="connsiteY6769" fmla="*/ 2199665 h 5143582"/>
              <a:gd name="connsiteX6770" fmla="*/ 5884352 w 10430091"/>
              <a:gd name="connsiteY6770" fmla="*/ 2194048 h 5143582"/>
              <a:gd name="connsiteX6771" fmla="*/ 5857422 w 10430091"/>
              <a:gd name="connsiteY6771" fmla="*/ 2211185 h 5143582"/>
              <a:gd name="connsiteX6772" fmla="*/ 5827467 w 10430091"/>
              <a:gd name="connsiteY6772" fmla="*/ 2216370 h 5143582"/>
              <a:gd name="connsiteX6773" fmla="*/ 5788008 w 10430091"/>
              <a:gd name="connsiteY6773" fmla="*/ 2193184 h 5143582"/>
              <a:gd name="connsiteX6774" fmla="*/ 5764534 w 10430091"/>
              <a:gd name="connsiteY6774" fmla="*/ 2203841 h 5143582"/>
              <a:gd name="connsiteX6775" fmla="*/ 5727379 w 10430091"/>
              <a:gd name="connsiteY6775" fmla="*/ 2210753 h 5143582"/>
              <a:gd name="connsiteX6776" fmla="*/ 5709377 w 10430091"/>
              <a:gd name="connsiteY6776" fmla="*/ 2192320 h 5143582"/>
              <a:gd name="connsiteX6777" fmla="*/ 5694833 w 10430091"/>
              <a:gd name="connsiteY6777" fmla="*/ 2188000 h 5143582"/>
              <a:gd name="connsiteX6778" fmla="*/ 5675967 w 10430091"/>
              <a:gd name="connsiteY6778" fmla="*/ 2176479 h 5143582"/>
              <a:gd name="connsiteX6779" fmla="*/ 5661422 w 10430091"/>
              <a:gd name="connsiteY6779" fmla="*/ 2161501 h 5143582"/>
              <a:gd name="connsiteX6780" fmla="*/ 5661422 w 10430091"/>
              <a:gd name="connsiteY6780" fmla="*/ 2145660 h 5143582"/>
              <a:gd name="connsiteX6781" fmla="*/ 5660558 w 10430091"/>
              <a:gd name="connsiteY6781" fmla="*/ 2125497 h 5143582"/>
              <a:gd name="connsiteX6782" fmla="*/ 5657966 w 10430091"/>
              <a:gd name="connsiteY6782" fmla="*/ 2104040 h 5143582"/>
              <a:gd name="connsiteX6783" fmla="*/ 5646012 w 10430091"/>
              <a:gd name="connsiteY6783" fmla="*/ 2095975 h 5143582"/>
              <a:gd name="connsiteX6784" fmla="*/ 5652061 w 10430091"/>
              <a:gd name="connsiteY6784" fmla="*/ 2074517 h 5143582"/>
              <a:gd name="connsiteX6785" fmla="*/ 5712834 w 10430091"/>
              <a:gd name="connsiteY6785" fmla="*/ 2069333 h 5143582"/>
              <a:gd name="connsiteX6786" fmla="*/ 5727379 w 10430091"/>
              <a:gd name="connsiteY6786" fmla="*/ 2047011 h 5143582"/>
              <a:gd name="connsiteX6787" fmla="*/ 5790745 w 10430091"/>
              <a:gd name="connsiteY6787" fmla="*/ 2043554 h 5143582"/>
              <a:gd name="connsiteX6788" fmla="*/ 5878448 w 10430091"/>
              <a:gd name="connsiteY6788" fmla="*/ 2016624 h 5143582"/>
              <a:gd name="connsiteX6789" fmla="*/ 5921651 w 10430091"/>
              <a:gd name="connsiteY6789" fmla="*/ 2028145 h 5143582"/>
              <a:gd name="connsiteX6790" fmla="*/ 5947286 w 10430091"/>
              <a:gd name="connsiteY6790" fmla="*/ 2039666 h 5143582"/>
              <a:gd name="connsiteX6791" fmla="*/ 5981560 w 10430091"/>
              <a:gd name="connsiteY6791" fmla="*/ 2050755 h 5143582"/>
              <a:gd name="connsiteX6792" fmla="*/ 6032108 w 10430091"/>
              <a:gd name="connsiteY6792" fmla="*/ 2049459 h 5143582"/>
              <a:gd name="connsiteX6793" fmla="*/ 6085825 w 10430091"/>
              <a:gd name="connsiteY6793" fmla="*/ 2031457 h 5143582"/>
              <a:gd name="connsiteX6794" fmla="*/ 6088062 w 10430091"/>
              <a:gd name="connsiteY6794" fmla="*/ 2031393 h 5143582"/>
              <a:gd name="connsiteX6795" fmla="*/ 6104313 w 10430091"/>
              <a:gd name="connsiteY6795" fmla="*/ 2032015 h 5143582"/>
              <a:gd name="connsiteX6796" fmla="*/ 6114693 w 10430091"/>
              <a:gd name="connsiteY6796" fmla="*/ 2030632 h 5143582"/>
              <a:gd name="connsiteX6797" fmla="*/ 6116068 w 10430091"/>
              <a:gd name="connsiteY6797" fmla="*/ 2030593 h 5143582"/>
              <a:gd name="connsiteX6798" fmla="*/ 6127061 w 10430091"/>
              <a:gd name="connsiteY6798" fmla="*/ 2033274 h 5143582"/>
              <a:gd name="connsiteX6799" fmla="*/ 6126959 w 10430091"/>
              <a:gd name="connsiteY6799" fmla="*/ 2033131 h 5143582"/>
              <a:gd name="connsiteX6800" fmla="*/ 6116069 w 10430091"/>
              <a:gd name="connsiteY6800" fmla="*/ 2030449 h 5143582"/>
              <a:gd name="connsiteX6801" fmla="*/ 6114693 w 10430091"/>
              <a:gd name="connsiteY6801" fmla="*/ 2030632 h 5143582"/>
              <a:gd name="connsiteX6802" fmla="*/ 6088062 w 10430091"/>
              <a:gd name="connsiteY6802" fmla="*/ 2031393 h 5143582"/>
              <a:gd name="connsiteX6803" fmla="*/ 6085970 w 10430091"/>
              <a:gd name="connsiteY6803" fmla="*/ 2031313 h 5143582"/>
              <a:gd name="connsiteX6804" fmla="*/ 6092595 w 10430091"/>
              <a:gd name="connsiteY6804" fmla="*/ 2021376 h 5143582"/>
              <a:gd name="connsiteX6805" fmla="*/ 6081505 w 10430091"/>
              <a:gd name="connsiteY6805" fmla="*/ 1991422 h 5143582"/>
              <a:gd name="connsiteX6806" fmla="*/ 6064259 w 10430091"/>
              <a:gd name="connsiteY6806" fmla="*/ 1975995 h 5143582"/>
              <a:gd name="connsiteX6807" fmla="*/ 6036908 w 10430091"/>
              <a:gd name="connsiteY6807" fmla="*/ 1966524 h 5143582"/>
              <a:gd name="connsiteX6808" fmla="*/ 6035708 w 10430091"/>
              <a:gd name="connsiteY6808" fmla="*/ 1967084 h 5143582"/>
              <a:gd name="connsiteX6809" fmla="*/ 6028220 w 10430091"/>
              <a:gd name="connsiteY6809" fmla="*/ 1961180 h 5143582"/>
              <a:gd name="connsiteX6810" fmla="*/ 5974215 w 10430091"/>
              <a:gd name="connsiteY6810" fmla="*/ 1922296 h 5143582"/>
              <a:gd name="connsiteX6811" fmla="*/ 5951461 w 10430091"/>
              <a:gd name="connsiteY6811" fmla="*/ 1903863 h 5143582"/>
              <a:gd name="connsiteX6812" fmla="*/ 5959238 w 10430091"/>
              <a:gd name="connsiteY6812" fmla="*/ 1897094 h 5143582"/>
              <a:gd name="connsiteX6813" fmla="*/ 5975079 w 10430091"/>
              <a:gd name="connsiteY6813" fmla="*/ 1884709 h 5143582"/>
              <a:gd name="connsiteX6814" fmla="*/ 5992217 w 10430091"/>
              <a:gd name="connsiteY6814" fmla="*/ 1868004 h 5143582"/>
              <a:gd name="connsiteX6815" fmla="*/ 5981128 w 10430091"/>
              <a:gd name="connsiteY6815" fmla="*/ 1851731 h 5143582"/>
              <a:gd name="connsiteX6816" fmla="*/ 6017131 w 10430091"/>
              <a:gd name="connsiteY6816" fmla="*/ 1830705 h 5143582"/>
              <a:gd name="connsiteX6817" fmla="*/ 5987608 w 10430091"/>
              <a:gd name="connsiteY6817" fmla="*/ 1831425 h 5143582"/>
              <a:gd name="connsiteX6818" fmla="*/ 5987413 w 10430091"/>
              <a:gd name="connsiteY6818" fmla="*/ 1830410 h 5143582"/>
              <a:gd name="connsiteX6819" fmla="*/ 5964423 w 10430091"/>
              <a:gd name="connsiteY6819" fmla="*/ 1836898 h 5143582"/>
              <a:gd name="connsiteX6820" fmla="*/ 5927556 w 10430091"/>
              <a:gd name="connsiteY6820" fmla="*/ 1847987 h 5143582"/>
              <a:gd name="connsiteX6821" fmla="*/ 5891121 w 10430091"/>
              <a:gd name="connsiteY6821" fmla="*/ 1871029 h 5143582"/>
              <a:gd name="connsiteX6822" fmla="*/ 5914595 w 10430091"/>
              <a:gd name="connsiteY6822" fmla="*/ 1894647 h 5143582"/>
              <a:gd name="connsiteX6823" fmla="*/ 5943686 w 10430091"/>
              <a:gd name="connsiteY6823" fmla="*/ 1902424 h 5143582"/>
              <a:gd name="connsiteX6824" fmla="*/ 5905091 w 10430091"/>
              <a:gd name="connsiteY6824" fmla="*/ 1908040 h 5143582"/>
              <a:gd name="connsiteX6825" fmla="*/ 5877296 w 10430091"/>
              <a:gd name="connsiteY6825" fmla="*/ 1919993 h 5143582"/>
              <a:gd name="connsiteX6826" fmla="*/ 5853822 w 10430091"/>
              <a:gd name="connsiteY6826" fmla="*/ 1925610 h 5143582"/>
              <a:gd name="connsiteX6827" fmla="*/ 5852526 w 10430091"/>
              <a:gd name="connsiteY6827" fmla="*/ 1903288 h 5143582"/>
              <a:gd name="connsiteX6828" fmla="*/ 5823436 w 10430091"/>
              <a:gd name="connsiteY6828" fmla="*/ 1890039 h 5143582"/>
              <a:gd name="connsiteX6829" fmla="*/ 5862031 w 10430091"/>
              <a:gd name="connsiteY6829" fmla="*/ 1868581 h 5143582"/>
              <a:gd name="connsiteX6830" fmla="*/ 5814939 w 10430091"/>
              <a:gd name="connsiteY6830" fmla="*/ 1861668 h 5143582"/>
              <a:gd name="connsiteX6831" fmla="*/ 5811915 w 10430091"/>
              <a:gd name="connsiteY6831" fmla="*/ 1842803 h 5143582"/>
              <a:gd name="connsiteX6832" fmla="*/ 5779800 w 10430091"/>
              <a:gd name="connsiteY6832" fmla="*/ 1847555 h 5143582"/>
              <a:gd name="connsiteX6833" fmla="*/ 5755030 w 10430091"/>
              <a:gd name="connsiteY6833" fmla="*/ 1876645 h 5143582"/>
              <a:gd name="connsiteX6834" fmla="*/ 5743257 w 10430091"/>
              <a:gd name="connsiteY6834" fmla="*/ 1885898 h 5143582"/>
              <a:gd name="connsiteX6835" fmla="*/ 5741210 w 10430091"/>
              <a:gd name="connsiteY6835" fmla="*/ 1898361 h 5143582"/>
              <a:gd name="connsiteX6836" fmla="*/ 5742069 w 10430091"/>
              <a:gd name="connsiteY6836" fmla="*/ 1898966 h 5143582"/>
              <a:gd name="connsiteX6837" fmla="*/ 5742069 w 10430091"/>
              <a:gd name="connsiteY6837" fmla="*/ 1900407 h 5143582"/>
              <a:gd name="connsiteX6838" fmla="*/ 5727092 w 10430091"/>
              <a:gd name="connsiteY6838" fmla="*/ 1916248 h 5143582"/>
              <a:gd name="connsiteX6839" fmla="*/ 5712546 w 10430091"/>
              <a:gd name="connsiteY6839" fmla="*/ 1939722 h 5143582"/>
              <a:gd name="connsiteX6840" fmla="*/ 5712546 w 10430091"/>
              <a:gd name="connsiteY6840" fmla="*/ 1954987 h 5143582"/>
              <a:gd name="connsiteX6841" fmla="*/ 5694977 w 10430091"/>
              <a:gd name="connsiteY6841" fmla="*/ 1946634 h 5143582"/>
              <a:gd name="connsiteX6842" fmla="*/ 5671935 w 10430091"/>
              <a:gd name="connsiteY6842" fmla="*/ 1939722 h 5143582"/>
              <a:gd name="connsiteX6843" fmla="*/ 5671810 w 10430091"/>
              <a:gd name="connsiteY6843" fmla="*/ 1939725 h 5143582"/>
              <a:gd name="connsiteX6844" fmla="*/ 5684842 w 10430091"/>
              <a:gd name="connsiteY6844" fmla="*/ 1941864 h 5143582"/>
              <a:gd name="connsiteX6845" fmla="*/ 5694544 w 10430091"/>
              <a:gd name="connsiteY6845" fmla="*/ 1946491 h 5143582"/>
              <a:gd name="connsiteX6846" fmla="*/ 5712114 w 10430091"/>
              <a:gd name="connsiteY6846" fmla="*/ 1954843 h 5143582"/>
              <a:gd name="connsiteX6847" fmla="*/ 5706065 w 10430091"/>
              <a:gd name="connsiteY6847" fmla="*/ 1961036 h 5143582"/>
              <a:gd name="connsiteX6848" fmla="*/ 5682879 w 10430091"/>
              <a:gd name="connsiteY6848" fmla="*/ 1985806 h 5143582"/>
              <a:gd name="connsiteX6849" fmla="*/ 5688928 w 10430091"/>
              <a:gd name="connsiteY6849" fmla="*/ 2007696 h 5143582"/>
              <a:gd name="connsiteX6850" fmla="*/ 5692960 w 10430091"/>
              <a:gd name="connsiteY6850" fmla="*/ 2014464 h 5143582"/>
              <a:gd name="connsiteX6851" fmla="*/ 5681295 w 10430091"/>
              <a:gd name="connsiteY6851" fmla="*/ 2016624 h 5143582"/>
              <a:gd name="connsiteX6852" fmla="*/ 5651773 w 10430091"/>
              <a:gd name="connsiteY6852" fmla="*/ 2016624 h 5143582"/>
              <a:gd name="connsiteX6853" fmla="*/ 5652061 w 10430091"/>
              <a:gd name="connsiteY6853" fmla="*/ 2024545 h 5143582"/>
              <a:gd name="connsiteX6854" fmla="*/ 5638092 w 10430091"/>
              <a:gd name="connsiteY6854" fmla="*/ 2031170 h 5143582"/>
              <a:gd name="connsiteX6855" fmla="*/ 5627003 w 10430091"/>
              <a:gd name="connsiteY6855" fmla="*/ 2037938 h 5143582"/>
              <a:gd name="connsiteX6856" fmla="*/ 5596184 w 10430091"/>
              <a:gd name="connsiteY6856" fmla="*/ 2032754 h 5143582"/>
              <a:gd name="connsiteX6857" fmla="*/ 5578849 w 10430091"/>
              <a:gd name="connsiteY6857" fmla="*/ 2031242 h 5143582"/>
              <a:gd name="connsiteX6858" fmla="*/ 5557482 w 10430091"/>
              <a:gd name="connsiteY6858" fmla="*/ 2032313 h 5143582"/>
              <a:gd name="connsiteX6859" fmla="*/ 5557584 w 10430091"/>
              <a:gd name="connsiteY6859" fmla="*/ 2032459 h 5143582"/>
              <a:gd name="connsiteX6860" fmla="*/ 5578992 w 10430091"/>
              <a:gd name="connsiteY6860" fmla="*/ 2031386 h 5143582"/>
              <a:gd name="connsiteX6861" fmla="*/ 5596328 w 10430091"/>
              <a:gd name="connsiteY6861" fmla="*/ 2032898 h 5143582"/>
              <a:gd name="connsiteX6862" fmla="*/ 5627146 w 10430091"/>
              <a:gd name="connsiteY6862" fmla="*/ 2038082 h 5143582"/>
              <a:gd name="connsiteX6863" fmla="*/ 5638235 w 10430091"/>
              <a:gd name="connsiteY6863" fmla="*/ 2031314 h 5143582"/>
              <a:gd name="connsiteX6864" fmla="*/ 5652204 w 10430091"/>
              <a:gd name="connsiteY6864" fmla="*/ 2024689 h 5143582"/>
              <a:gd name="connsiteX6865" fmla="*/ 5652930 w 10430091"/>
              <a:gd name="connsiteY6865" fmla="*/ 2027872 h 5143582"/>
              <a:gd name="connsiteX6866" fmla="*/ 5652169 w 10430091"/>
              <a:gd name="connsiteY6866" fmla="*/ 2024257 h 5143582"/>
              <a:gd name="connsiteX6867" fmla="*/ 5652061 w 10430091"/>
              <a:gd name="connsiteY6867" fmla="*/ 2016768 h 5143582"/>
              <a:gd name="connsiteX6868" fmla="*/ 5681583 w 10430091"/>
              <a:gd name="connsiteY6868" fmla="*/ 2016768 h 5143582"/>
              <a:gd name="connsiteX6869" fmla="*/ 5693248 w 10430091"/>
              <a:gd name="connsiteY6869" fmla="*/ 2014608 h 5143582"/>
              <a:gd name="connsiteX6870" fmla="*/ 5700449 w 10430091"/>
              <a:gd name="connsiteY6870" fmla="*/ 2029585 h 5143582"/>
              <a:gd name="connsiteX6871" fmla="*/ 5722339 w 10430091"/>
              <a:gd name="connsiteY6871" fmla="*/ 2047155 h 5143582"/>
              <a:gd name="connsiteX6872" fmla="*/ 5683311 w 10430091"/>
              <a:gd name="connsiteY6872" fmla="*/ 2051043 h 5143582"/>
              <a:gd name="connsiteX6873" fmla="*/ 5656381 w 10430091"/>
              <a:gd name="connsiteY6873" fmla="*/ 2067748 h 5143582"/>
              <a:gd name="connsiteX6874" fmla="*/ 5639532 w 10430091"/>
              <a:gd name="connsiteY6874" fmla="*/ 2059540 h 5143582"/>
              <a:gd name="connsiteX6875" fmla="*/ 5639567 w 10430091"/>
              <a:gd name="connsiteY6875" fmla="*/ 2059489 h 5143582"/>
              <a:gd name="connsiteX6876" fmla="*/ 5620090 w 10430091"/>
              <a:gd name="connsiteY6876" fmla="*/ 2050179 h 5143582"/>
              <a:gd name="connsiteX6877" fmla="*/ 5598200 w 10430091"/>
              <a:gd name="connsiteY6877" fmla="*/ 2060836 h 5143582"/>
              <a:gd name="connsiteX6878" fmla="*/ 5580631 w 10430091"/>
              <a:gd name="connsiteY6878" fmla="*/ 2055220 h 5143582"/>
              <a:gd name="connsiteX6879" fmla="*/ 5575014 w 10430091"/>
              <a:gd name="connsiteY6879" fmla="*/ 2077109 h 5143582"/>
              <a:gd name="connsiteX6880" fmla="*/ 5551828 w 10430091"/>
              <a:gd name="connsiteY6880" fmla="*/ 2073653 h 5143582"/>
              <a:gd name="connsiteX6881" fmla="*/ 5536851 w 10430091"/>
              <a:gd name="connsiteY6881" fmla="*/ 2081718 h 5143582"/>
              <a:gd name="connsiteX6882" fmla="*/ 5560325 w 10430091"/>
              <a:gd name="connsiteY6882" fmla="*/ 2114264 h 5143582"/>
              <a:gd name="connsiteX6883" fmla="*/ 5550964 w 10430091"/>
              <a:gd name="connsiteY6883" fmla="*/ 2129674 h 5143582"/>
              <a:gd name="connsiteX6884" fmla="*/ 5575014 w 10430091"/>
              <a:gd name="connsiteY6884" fmla="*/ 2128810 h 5143582"/>
              <a:gd name="connsiteX6885" fmla="*/ 5584375 w 10430091"/>
              <a:gd name="connsiteY6885" fmla="*/ 2152284 h 5143582"/>
              <a:gd name="connsiteX6886" fmla="*/ 5563349 w 10430091"/>
              <a:gd name="connsiteY6886" fmla="*/ 2154876 h 5143582"/>
              <a:gd name="connsiteX6887" fmla="*/ 5553124 w 10430091"/>
              <a:gd name="connsiteY6887" fmla="*/ 2160492 h 5143582"/>
              <a:gd name="connsiteX6888" fmla="*/ 5566373 w 10430091"/>
              <a:gd name="connsiteY6888" fmla="*/ 2172014 h 5143582"/>
              <a:gd name="connsiteX6889" fmla="*/ 5546211 w 10430091"/>
              <a:gd name="connsiteY6889" fmla="*/ 2172878 h 5143582"/>
              <a:gd name="connsiteX6890" fmla="*/ 5551396 w 10430091"/>
              <a:gd name="connsiteY6890" fmla="*/ 2201969 h 5143582"/>
              <a:gd name="connsiteX6891" fmla="*/ 5524465 w 10430091"/>
              <a:gd name="connsiteY6891" fmla="*/ 2189152 h 5143582"/>
              <a:gd name="connsiteX6892" fmla="*/ 5509489 w 10430091"/>
              <a:gd name="connsiteY6892" fmla="*/ 2168990 h 5143582"/>
              <a:gd name="connsiteX6893" fmla="*/ 5503440 w 10430091"/>
              <a:gd name="connsiteY6893" fmla="*/ 2144651 h 5143582"/>
              <a:gd name="connsiteX6894" fmla="*/ 5534259 w 10430091"/>
              <a:gd name="connsiteY6894" fmla="*/ 2142059 h 5143582"/>
              <a:gd name="connsiteX6895" fmla="*/ 5508192 w 10430091"/>
              <a:gd name="connsiteY6895" fmla="*/ 2132698 h 5143582"/>
              <a:gd name="connsiteX6896" fmla="*/ 5487598 w 10430091"/>
              <a:gd name="connsiteY6896" fmla="*/ 2125785 h 5143582"/>
              <a:gd name="connsiteX6897" fmla="*/ 5472189 w 10430091"/>
              <a:gd name="connsiteY6897" fmla="*/ 2101015 h 5143582"/>
              <a:gd name="connsiteX6898" fmla="*/ 5470893 w 10430091"/>
              <a:gd name="connsiteY6898" fmla="*/ 2100439 h 5143582"/>
              <a:gd name="connsiteX6899" fmla="*/ 5471005 w 10430091"/>
              <a:gd name="connsiteY6899" fmla="*/ 2100113 h 5143582"/>
              <a:gd name="connsiteX6900" fmla="*/ 5461443 w 10430091"/>
              <a:gd name="connsiteY6900" fmla="*/ 2088972 h 5143582"/>
              <a:gd name="connsiteX6901" fmla="*/ 5451739 w 10430091"/>
              <a:gd name="connsiteY6901" fmla="*/ 2075525 h 5143582"/>
              <a:gd name="connsiteX6902" fmla="*/ 5452603 w 10430091"/>
              <a:gd name="connsiteY6902" fmla="*/ 2032753 h 5143582"/>
              <a:gd name="connsiteX6903" fmla="*/ 5455772 w 10430091"/>
              <a:gd name="connsiteY6903" fmla="*/ 2023104 h 5143582"/>
              <a:gd name="connsiteX6904" fmla="*/ 5444729 w 10430091"/>
              <a:gd name="connsiteY6904" fmla="*/ 2014786 h 5143582"/>
              <a:gd name="connsiteX6905" fmla="*/ 5444684 w 10430091"/>
              <a:gd name="connsiteY6905" fmla="*/ 2014897 h 5143582"/>
              <a:gd name="connsiteX6906" fmla="*/ 5443099 w 10430091"/>
              <a:gd name="connsiteY6906" fmla="*/ 2014033 h 5143582"/>
              <a:gd name="connsiteX6907" fmla="*/ 5422650 w 10430091"/>
              <a:gd name="connsiteY6907" fmla="*/ 1998912 h 5143582"/>
              <a:gd name="connsiteX6908" fmla="*/ 5423802 w 10430091"/>
              <a:gd name="connsiteY6908" fmla="*/ 1989982 h 5143582"/>
              <a:gd name="connsiteX6909" fmla="*/ 5426713 w 10430091"/>
              <a:gd name="connsiteY6909" fmla="*/ 1981472 h 5143582"/>
              <a:gd name="connsiteX6910" fmla="*/ 5426089 w 10430091"/>
              <a:gd name="connsiteY6910" fmla="*/ 1982512 h 5143582"/>
              <a:gd name="connsiteX6911" fmla="*/ 5423802 w 10430091"/>
              <a:gd name="connsiteY6911" fmla="*/ 1989982 h 5143582"/>
              <a:gd name="connsiteX6912" fmla="*/ 5422362 w 10430091"/>
              <a:gd name="connsiteY6912" fmla="*/ 1999055 h 5143582"/>
              <a:gd name="connsiteX6913" fmla="*/ 5407528 w 10430091"/>
              <a:gd name="connsiteY6913" fmla="*/ 1988110 h 5143582"/>
              <a:gd name="connsiteX6914" fmla="*/ 5406056 w 10430091"/>
              <a:gd name="connsiteY6914" fmla="*/ 1986487 h 5143582"/>
              <a:gd name="connsiteX6915" fmla="*/ 5396008 w 10430091"/>
              <a:gd name="connsiteY6915" fmla="*/ 1982350 h 5143582"/>
              <a:gd name="connsiteX6916" fmla="*/ 5371094 w 10430091"/>
              <a:gd name="connsiteY6916" fmla="*/ 1969101 h 5143582"/>
              <a:gd name="connsiteX6917" fmla="*/ 5347908 w 10430091"/>
              <a:gd name="connsiteY6917" fmla="*/ 1956716 h 5143582"/>
              <a:gd name="connsiteX6918" fmla="*/ 5322273 w 10430091"/>
              <a:gd name="connsiteY6918" fmla="*/ 1916103 h 5143582"/>
              <a:gd name="connsiteX6919" fmla="*/ 5299951 w 10430091"/>
              <a:gd name="connsiteY6919" fmla="*/ 1906742 h 5143582"/>
              <a:gd name="connsiteX6920" fmla="*/ 5295955 w 10430091"/>
              <a:gd name="connsiteY6920" fmla="*/ 1902764 h 5143582"/>
              <a:gd name="connsiteX6921" fmla="*/ 5294839 w 10430091"/>
              <a:gd name="connsiteY6921" fmla="*/ 1894867 h 5143582"/>
              <a:gd name="connsiteX6922" fmla="*/ 5294479 w 10430091"/>
              <a:gd name="connsiteY6922" fmla="*/ 1894935 h 5143582"/>
              <a:gd name="connsiteX6923" fmla="*/ 5289439 w 10430091"/>
              <a:gd name="connsiteY6923" fmla="*/ 1886294 h 5143582"/>
              <a:gd name="connsiteX6924" fmla="*/ 5271005 w 10430091"/>
              <a:gd name="connsiteY6924" fmla="*/ 1888598 h 5143582"/>
              <a:gd name="connsiteX6925" fmla="*/ 5271005 w 10430091"/>
              <a:gd name="connsiteY6925" fmla="*/ 1888597 h 5143582"/>
              <a:gd name="connsiteX6926" fmla="*/ 5258188 w 10430091"/>
              <a:gd name="connsiteY6926" fmla="*/ 1905015 h 5143582"/>
              <a:gd name="connsiteX6927" fmla="*/ 5257756 w 10430091"/>
              <a:gd name="connsiteY6927" fmla="*/ 1934105 h 5143582"/>
              <a:gd name="connsiteX6928" fmla="*/ 5298367 w 10430091"/>
              <a:gd name="connsiteY6928" fmla="*/ 1975581 h 5143582"/>
              <a:gd name="connsiteX6929" fmla="*/ 5343299 w 10430091"/>
              <a:gd name="connsiteY6929" fmla="*/ 2021809 h 5143582"/>
              <a:gd name="connsiteX6930" fmla="*/ 5364757 w 10430091"/>
              <a:gd name="connsiteY6930" fmla="*/ 2038946 h 5143582"/>
              <a:gd name="connsiteX6931" fmla="*/ 5422074 w 10430091"/>
              <a:gd name="connsiteY6931" fmla="*/ 2079558 h 5143582"/>
              <a:gd name="connsiteX6932" fmla="*/ 5400184 w 10430091"/>
              <a:gd name="connsiteY6932" fmla="*/ 2078262 h 5143582"/>
              <a:gd name="connsiteX6933" fmla="*/ 5372389 w 10430091"/>
              <a:gd name="connsiteY6933" fmla="*/ 2090647 h 5143582"/>
              <a:gd name="connsiteX6934" fmla="*/ 5385639 w 10430091"/>
              <a:gd name="connsiteY6934" fmla="*/ 2113401 h 5143582"/>
              <a:gd name="connsiteX6935" fmla="*/ 5368933 w 10430091"/>
              <a:gd name="connsiteY6935" fmla="*/ 2130539 h 5143582"/>
              <a:gd name="connsiteX6936" fmla="*/ 5354388 w 10430091"/>
              <a:gd name="connsiteY6936" fmla="*/ 2154589 h 5143582"/>
              <a:gd name="connsiteX6937" fmla="*/ 5353092 w 10430091"/>
              <a:gd name="connsiteY6937" fmla="*/ 2131547 h 5143582"/>
              <a:gd name="connsiteX6938" fmla="*/ 5351796 w 10430091"/>
              <a:gd name="connsiteY6938" fmla="*/ 2100296 h 5143582"/>
              <a:gd name="connsiteX6939" fmla="*/ 5342435 w 10430091"/>
              <a:gd name="connsiteY6939" fmla="*/ 2083159 h 5143582"/>
              <a:gd name="connsiteX6940" fmla="*/ 5321842 w 10430091"/>
              <a:gd name="connsiteY6940" fmla="*/ 2066021 h 5143582"/>
              <a:gd name="connsiteX6941" fmla="*/ 5296639 w 10430091"/>
              <a:gd name="connsiteY6941" fmla="*/ 2049315 h 5143582"/>
              <a:gd name="connsiteX6942" fmla="*/ 5268845 w 10430091"/>
              <a:gd name="connsiteY6942" fmla="*/ 2037362 h 5143582"/>
              <a:gd name="connsiteX6943" fmla="*/ 5229530 w 10430091"/>
              <a:gd name="connsiteY6943" fmla="*/ 2003519 h 5143582"/>
              <a:gd name="connsiteX6944" fmla="*/ 5202167 w 10430091"/>
              <a:gd name="connsiteY6944" fmla="*/ 1968380 h 5143582"/>
              <a:gd name="connsiteX6945" fmla="*/ 5193238 w 10430091"/>
              <a:gd name="connsiteY6945" fmla="*/ 1951243 h 5143582"/>
              <a:gd name="connsiteX6946" fmla="*/ 5152627 w 10430091"/>
              <a:gd name="connsiteY6946" fmla="*/ 1934105 h 5143582"/>
              <a:gd name="connsiteX6947" fmla="*/ 5132465 w 10430091"/>
              <a:gd name="connsiteY6947" fmla="*/ 1951243 h 5143582"/>
              <a:gd name="connsiteX6948" fmla="*/ 5118551 w 10430091"/>
              <a:gd name="connsiteY6948" fmla="*/ 1955259 h 5143582"/>
              <a:gd name="connsiteX6949" fmla="*/ 5118497 w 10430091"/>
              <a:gd name="connsiteY6949" fmla="*/ 1955420 h 5143582"/>
              <a:gd name="connsiteX6950" fmla="*/ 5100352 w 10430091"/>
              <a:gd name="connsiteY6950" fmla="*/ 1967229 h 5143582"/>
              <a:gd name="connsiteX6951" fmla="*/ 5066941 w 10430091"/>
              <a:gd name="connsiteY6951" fmla="*/ 1978318 h 5143582"/>
              <a:gd name="connsiteX6952" fmla="*/ 5013800 w 10430091"/>
              <a:gd name="connsiteY6952" fmla="*/ 1966797 h 5143582"/>
              <a:gd name="connsiteX6953" fmla="*/ 4989894 w 10430091"/>
              <a:gd name="connsiteY6953" fmla="*/ 1995455 h 5143582"/>
              <a:gd name="connsiteX6954" fmla="*/ 4991589 w 10430091"/>
              <a:gd name="connsiteY6954" fmla="*/ 2002798 h 5143582"/>
              <a:gd name="connsiteX6955" fmla="*/ 4991623 w 10430091"/>
              <a:gd name="connsiteY6955" fmla="*/ 2002799 h 5143582"/>
              <a:gd name="connsiteX6956" fmla="*/ 4991600 w 10430091"/>
              <a:gd name="connsiteY6956" fmla="*/ 2002846 h 5143582"/>
              <a:gd name="connsiteX6957" fmla="*/ 4991622 w 10430091"/>
              <a:gd name="connsiteY6957" fmla="*/ 2002944 h 5143582"/>
              <a:gd name="connsiteX6958" fmla="*/ 4991553 w 10430091"/>
              <a:gd name="connsiteY6958" fmla="*/ 2002942 h 5143582"/>
              <a:gd name="connsiteX6959" fmla="*/ 4979814 w 10430091"/>
              <a:gd name="connsiteY6959" fmla="*/ 2026993 h 5143582"/>
              <a:gd name="connsiteX6960" fmla="*/ 4948131 w 10430091"/>
              <a:gd name="connsiteY6960" fmla="*/ 2043698 h 5143582"/>
              <a:gd name="connsiteX6961" fmla="*/ 4921633 w 10430091"/>
              <a:gd name="connsiteY6961" fmla="*/ 2057812 h 5143582"/>
              <a:gd name="connsiteX6962" fmla="*/ 4897583 w 10430091"/>
              <a:gd name="connsiteY6962" fmla="*/ 2086038 h 5143582"/>
              <a:gd name="connsiteX6963" fmla="*/ 4897151 w 10430091"/>
              <a:gd name="connsiteY6963" fmla="*/ 2128378 h 5143582"/>
              <a:gd name="connsiteX6964" fmla="*/ 4875692 w 10430091"/>
              <a:gd name="connsiteY6964" fmla="*/ 2150700 h 5143582"/>
              <a:gd name="connsiteX6965" fmla="*/ 4865035 w 10430091"/>
              <a:gd name="connsiteY6965" fmla="*/ 2171294 h 5143582"/>
              <a:gd name="connsiteX6966" fmla="*/ 4842281 w 10430091"/>
              <a:gd name="connsiteY6966" fmla="*/ 2186703 h 5143582"/>
              <a:gd name="connsiteX6967" fmla="*/ 4821256 w 10430091"/>
              <a:gd name="connsiteY6967" fmla="*/ 2196928 h 5143582"/>
              <a:gd name="connsiteX6968" fmla="*/ 4784389 w 10430091"/>
              <a:gd name="connsiteY6968" fmla="*/ 2198224 h 5143582"/>
              <a:gd name="connsiteX6969" fmla="*/ 4757890 w 10430091"/>
              <a:gd name="connsiteY6969" fmla="*/ 2208449 h 5143582"/>
              <a:gd name="connsiteX6970" fmla="*/ 4741185 w 10430091"/>
              <a:gd name="connsiteY6970" fmla="*/ 2209313 h 5143582"/>
              <a:gd name="connsiteX6971" fmla="*/ 4734272 w 10430091"/>
              <a:gd name="connsiteY6971" fmla="*/ 2218674 h 5143582"/>
              <a:gd name="connsiteX6972" fmla="*/ 4699133 w 10430091"/>
              <a:gd name="connsiteY6972" fmla="*/ 2185263 h 5143582"/>
              <a:gd name="connsiteX6973" fmla="*/ 4683724 w 10430091"/>
              <a:gd name="connsiteY6973" fmla="*/ 2184111 h 5143582"/>
              <a:gd name="connsiteX6974" fmla="*/ 4679548 w 10430091"/>
              <a:gd name="connsiteY6974" fmla="*/ 2174750 h 5143582"/>
              <a:gd name="connsiteX6975" fmla="*/ 4680967 w 10430091"/>
              <a:gd name="connsiteY6975" fmla="*/ 2164423 h 5143582"/>
              <a:gd name="connsiteX6976" fmla="*/ 4680952 w 10430091"/>
              <a:gd name="connsiteY6976" fmla="*/ 2164434 h 5143582"/>
              <a:gd name="connsiteX6977" fmla="*/ 4679259 w 10430091"/>
              <a:gd name="connsiteY6977" fmla="*/ 2175037 h 5143582"/>
              <a:gd name="connsiteX6978" fmla="*/ 4683436 w 10430091"/>
              <a:gd name="connsiteY6978" fmla="*/ 2184398 h 5143582"/>
              <a:gd name="connsiteX6979" fmla="*/ 4660250 w 10430091"/>
              <a:gd name="connsiteY6979" fmla="*/ 2189007 h 5143582"/>
              <a:gd name="connsiteX6980" fmla="*/ 4638072 w 10430091"/>
              <a:gd name="connsiteY6980" fmla="*/ 2183390 h 5143582"/>
              <a:gd name="connsiteX6981" fmla="*/ 4634184 w 10430091"/>
              <a:gd name="connsiteY6981" fmla="*/ 2134138 h 5143582"/>
              <a:gd name="connsiteX6982" fmla="*/ 4623095 w 10430091"/>
              <a:gd name="connsiteY6982" fmla="*/ 2108936 h 5143582"/>
              <a:gd name="connsiteX6983" fmla="*/ 4641096 w 10430091"/>
              <a:gd name="connsiteY6983" fmla="*/ 2039522 h 5143582"/>
              <a:gd name="connsiteX6984" fmla="*/ 4640376 w 10430091"/>
              <a:gd name="connsiteY6984" fmla="*/ 2019936 h 5143582"/>
              <a:gd name="connsiteX6985" fmla="*/ 4648153 w 10430091"/>
              <a:gd name="connsiteY6985" fmla="*/ 2016624 h 5143582"/>
              <a:gd name="connsiteX6986" fmla="*/ 4655281 w 10430091"/>
              <a:gd name="connsiteY6986" fmla="*/ 2012376 h 5143582"/>
              <a:gd name="connsiteX6987" fmla="*/ 4658522 w 10430091"/>
              <a:gd name="connsiteY6987" fmla="*/ 2017632 h 5143582"/>
              <a:gd name="connsiteX6988" fmla="*/ 4676235 w 10430091"/>
              <a:gd name="connsiteY6988" fmla="*/ 2021809 h 5143582"/>
              <a:gd name="connsiteX6989" fmla="*/ 4687756 w 10430091"/>
              <a:gd name="connsiteY6989" fmla="*/ 2021809 h 5143582"/>
              <a:gd name="connsiteX6990" fmla="*/ 4705470 w 10430091"/>
              <a:gd name="connsiteY6990" fmla="*/ 2024977 h 5143582"/>
              <a:gd name="connsiteX6991" fmla="*/ 4712274 w 10430091"/>
              <a:gd name="connsiteY6991" fmla="*/ 2029981 h 5143582"/>
              <a:gd name="connsiteX6992" fmla="*/ 4712803 w 10430091"/>
              <a:gd name="connsiteY6992" fmla="*/ 2036363 h 5143582"/>
              <a:gd name="connsiteX6993" fmla="*/ 4712815 w 10430091"/>
              <a:gd name="connsiteY6993" fmla="*/ 2036354 h 5143582"/>
              <a:gd name="connsiteX6994" fmla="*/ 4705470 w 10430091"/>
              <a:gd name="connsiteY6994" fmla="*/ 2024833 h 5143582"/>
              <a:gd name="connsiteX6995" fmla="*/ 4687757 w 10430091"/>
              <a:gd name="connsiteY6995" fmla="*/ 2021665 h 5143582"/>
              <a:gd name="connsiteX6996" fmla="*/ 4676235 w 10430091"/>
              <a:gd name="connsiteY6996" fmla="*/ 2021665 h 5143582"/>
              <a:gd name="connsiteX6997" fmla="*/ 4658522 w 10430091"/>
              <a:gd name="connsiteY6997" fmla="*/ 2017488 h 5143582"/>
              <a:gd name="connsiteX6998" fmla="*/ 4648153 w 10430091"/>
              <a:gd name="connsiteY6998" fmla="*/ 2016480 h 5143582"/>
              <a:gd name="connsiteX6999" fmla="*/ 4640377 w 10430091"/>
              <a:gd name="connsiteY6999" fmla="*/ 2019792 h 5143582"/>
              <a:gd name="connsiteX7000" fmla="*/ 4635192 w 10430091"/>
              <a:gd name="connsiteY7000" fmla="*/ 1991566 h 5143582"/>
              <a:gd name="connsiteX7001" fmla="*/ 4641673 w 10430091"/>
              <a:gd name="connsiteY7001" fmla="*/ 1970540 h 5143582"/>
              <a:gd name="connsiteX7002" fmla="*/ 4665722 w 10430091"/>
              <a:gd name="connsiteY7002" fmla="*/ 1955563 h 5143582"/>
              <a:gd name="connsiteX7003" fmla="*/ 4700861 w 10430091"/>
              <a:gd name="connsiteY7003" fmla="*/ 1964492 h 5143582"/>
              <a:gd name="connsiteX7004" fmla="*/ 4796341 w 10430091"/>
              <a:gd name="connsiteY7004" fmla="*/ 1965356 h 5143582"/>
              <a:gd name="connsiteX7005" fmla="*/ 4846458 w 10430091"/>
              <a:gd name="connsiteY7005" fmla="*/ 1970828 h 5143582"/>
              <a:gd name="connsiteX7006" fmla="*/ 4846675 w 10430091"/>
              <a:gd name="connsiteY7006" fmla="*/ 1970936 h 5143582"/>
              <a:gd name="connsiteX7007" fmla="*/ 4848186 w 10430091"/>
              <a:gd name="connsiteY7007" fmla="*/ 1970685 h 5143582"/>
              <a:gd name="connsiteX7008" fmla="*/ 4861867 w 10430091"/>
              <a:gd name="connsiteY7008" fmla="*/ 1918409 h 5143582"/>
              <a:gd name="connsiteX7009" fmla="*/ 4866187 w 10430091"/>
              <a:gd name="connsiteY7009" fmla="*/ 1883701 h 5143582"/>
              <a:gd name="connsiteX7010" fmla="*/ 4858411 w 10430091"/>
              <a:gd name="connsiteY7010" fmla="*/ 1860947 h 5143582"/>
              <a:gd name="connsiteX7011" fmla="*/ 4835657 w 10430091"/>
              <a:gd name="connsiteY7011" fmla="*/ 1836177 h 5143582"/>
              <a:gd name="connsiteX7012" fmla="*/ 4826296 w 10430091"/>
              <a:gd name="connsiteY7012" fmla="*/ 1823360 h 5143582"/>
              <a:gd name="connsiteX7013" fmla="*/ 4801094 w 10430091"/>
              <a:gd name="connsiteY7013" fmla="*/ 1816447 h 5143582"/>
              <a:gd name="connsiteX7014" fmla="*/ 4762499 w 10430091"/>
              <a:gd name="connsiteY7014" fmla="*/ 1804062 h 5143582"/>
              <a:gd name="connsiteX7015" fmla="*/ 4759042 w 10430091"/>
              <a:gd name="connsiteY7015" fmla="*/ 1786061 h 5143582"/>
              <a:gd name="connsiteX7016" fmla="*/ 4777044 w 10430091"/>
              <a:gd name="connsiteY7016" fmla="*/ 1772379 h 5143582"/>
              <a:gd name="connsiteX7017" fmla="*/ 4805270 w 10430091"/>
              <a:gd name="connsiteY7017" fmla="*/ 1769355 h 5143582"/>
              <a:gd name="connsiteX7018" fmla="*/ 4822840 w 10430091"/>
              <a:gd name="connsiteY7018" fmla="*/ 1777852 h 5143582"/>
              <a:gd name="connsiteX7019" fmla="*/ 4848042 w 10430091"/>
              <a:gd name="connsiteY7019" fmla="*/ 1779148 h 5143582"/>
              <a:gd name="connsiteX7020" fmla="*/ 4844154 w 10430091"/>
              <a:gd name="connsiteY7020" fmla="*/ 1748329 h 5143582"/>
              <a:gd name="connsiteX7021" fmla="*/ 4860859 w 10430091"/>
              <a:gd name="connsiteY7021" fmla="*/ 1737240 h 5143582"/>
              <a:gd name="connsiteX7022" fmla="*/ 4897294 w 10430091"/>
              <a:gd name="connsiteY7022" fmla="*/ 1749625 h 5143582"/>
              <a:gd name="connsiteX7023" fmla="*/ 4916160 w 10430091"/>
              <a:gd name="connsiteY7023" fmla="*/ 1729032 h 5143582"/>
              <a:gd name="connsiteX7024" fmla="*/ 4946114 w 10430091"/>
              <a:gd name="connsiteY7024" fmla="*/ 1708870 h 5143582"/>
              <a:gd name="connsiteX7025" fmla="*/ 4963683 w 10430091"/>
              <a:gd name="connsiteY7025" fmla="*/ 1683956 h 5143582"/>
              <a:gd name="connsiteX7026" fmla="*/ 4970164 w 10430091"/>
              <a:gd name="connsiteY7026" fmla="*/ 1683380 h 5143582"/>
              <a:gd name="connsiteX7027" fmla="*/ 4970360 w 10430091"/>
              <a:gd name="connsiteY7027" fmla="*/ 1683583 h 5143582"/>
              <a:gd name="connsiteX7028" fmla="*/ 4989462 w 10430091"/>
              <a:gd name="connsiteY7028" fmla="*/ 1675315 h 5143582"/>
              <a:gd name="connsiteX7029" fmla="*/ 4999830 w 10430091"/>
              <a:gd name="connsiteY7029" fmla="*/ 1678916 h 5143582"/>
              <a:gd name="connsiteX7030" fmla="*/ 5014609 w 10430091"/>
              <a:gd name="connsiteY7030" fmla="*/ 1676252 h 5143582"/>
              <a:gd name="connsiteX7031" fmla="*/ 5026745 w 10430091"/>
              <a:gd name="connsiteY7031" fmla="*/ 1670003 h 5143582"/>
              <a:gd name="connsiteX7032" fmla="*/ 5014628 w 10430091"/>
              <a:gd name="connsiteY7032" fmla="*/ 1676216 h 5143582"/>
              <a:gd name="connsiteX7033" fmla="*/ 4999975 w 10430091"/>
              <a:gd name="connsiteY7033" fmla="*/ 1678628 h 5143582"/>
              <a:gd name="connsiteX7034" fmla="*/ 4989606 w 10430091"/>
              <a:gd name="connsiteY7034" fmla="*/ 1675028 h 5143582"/>
              <a:gd name="connsiteX7035" fmla="*/ 4994070 w 10430091"/>
              <a:gd name="connsiteY7035" fmla="*/ 1672436 h 5143582"/>
              <a:gd name="connsiteX7036" fmla="*/ 5017256 w 10430091"/>
              <a:gd name="connsiteY7036" fmla="*/ 1645506 h 5143582"/>
              <a:gd name="connsiteX7037" fmla="*/ 5030505 w 10430091"/>
              <a:gd name="connsiteY7037" fmla="*/ 1622032 h 5143582"/>
              <a:gd name="connsiteX7038" fmla="*/ 5043754 w 10430091"/>
              <a:gd name="connsiteY7038" fmla="*/ 1615263 h 5143582"/>
              <a:gd name="connsiteX7039" fmla="*/ 5057436 w 10430091"/>
              <a:gd name="connsiteY7039" fmla="*/ 1614399 h 5143582"/>
              <a:gd name="connsiteX7040" fmla="*/ 5069389 w 10430091"/>
              <a:gd name="connsiteY7040" fmla="*/ 1594237 h 5143582"/>
              <a:gd name="connsiteX7041" fmla="*/ 5098480 w 10430091"/>
              <a:gd name="connsiteY7041" fmla="*/ 1593373 h 5143582"/>
              <a:gd name="connsiteX7042" fmla="*/ 5105825 w 10430091"/>
              <a:gd name="connsiteY7042" fmla="*/ 1590493 h 5143582"/>
              <a:gd name="connsiteX7043" fmla="*/ 5105834 w 10430091"/>
              <a:gd name="connsiteY7043" fmla="*/ 1590703 h 5143582"/>
              <a:gd name="connsiteX7044" fmla="*/ 5106687 w 10430091"/>
              <a:gd name="connsiteY7044" fmla="*/ 1584732 h 5143582"/>
              <a:gd name="connsiteX7045" fmla="*/ 5128577 w 10430091"/>
              <a:gd name="connsiteY7045" fmla="*/ 1581276 h 5143582"/>
              <a:gd name="connsiteX7046" fmla="*/ 5150035 w 10430091"/>
              <a:gd name="connsiteY7046" fmla="*/ 1584300 h 5143582"/>
              <a:gd name="connsiteX7047" fmla="*/ 5162420 w 10430091"/>
              <a:gd name="connsiteY7047" fmla="*/ 1572779 h 5143582"/>
              <a:gd name="connsiteX7048" fmla="*/ 5154643 w 10430091"/>
              <a:gd name="connsiteY7048" fmla="*/ 1548009 h 5143582"/>
              <a:gd name="connsiteX7049" fmla="*/ 5149603 w 10430091"/>
              <a:gd name="connsiteY7049" fmla="*/ 1534328 h 5143582"/>
              <a:gd name="connsiteX7050" fmla="*/ 5175957 w 10430091"/>
              <a:gd name="connsiteY7050" fmla="*/ 1536920 h 5143582"/>
              <a:gd name="connsiteX7051" fmla="*/ 5186614 w 10430091"/>
              <a:gd name="connsiteY7051" fmla="*/ 1536632 h 5143582"/>
              <a:gd name="connsiteX7052" fmla="*/ 5188342 w 10430091"/>
              <a:gd name="connsiteY7052" fmla="*/ 1543257 h 5143582"/>
              <a:gd name="connsiteX7053" fmla="*/ 5209800 w 10430091"/>
              <a:gd name="connsiteY7053" fmla="*/ 1553482 h 5143582"/>
              <a:gd name="connsiteX7054" fmla="*/ 5220025 w 10430091"/>
              <a:gd name="connsiteY7054" fmla="*/ 1558666 h 5143582"/>
              <a:gd name="connsiteX7055" fmla="*/ 5235002 w 10430091"/>
              <a:gd name="connsiteY7055" fmla="*/ 1569755 h 5143582"/>
              <a:gd name="connsiteX7056" fmla="*/ 5267549 w 10430091"/>
              <a:gd name="connsiteY7056" fmla="*/ 1550889 h 5143582"/>
              <a:gd name="connsiteX7057" fmla="*/ 5293183 w 10430091"/>
              <a:gd name="connsiteY7057" fmla="*/ 1544121 h 5143582"/>
              <a:gd name="connsiteX7058" fmla="*/ 5290591 w 10430091"/>
              <a:gd name="connsiteY7058" fmla="*/ 1560826 h 5143582"/>
              <a:gd name="connsiteX7059" fmla="*/ 5307728 w 10430091"/>
              <a:gd name="connsiteY7059" fmla="*/ 1570187 h 5143582"/>
              <a:gd name="connsiteX7060" fmla="*/ 5310176 w 10430091"/>
              <a:gd name="connsiteY7060" fmla="*/ 1573787 h 5143582"/>
              <a:gd name="connsiteX7061" fmla="*/ 5310320 w 10430091"/>
              <a:gd name="connsiteY7061" fmla="*/ 1577244 h 5143582"/>
              <a:gd name="connsiteX7062" fmla="*/ 5309744 w 10430091"/>
              <a:gd name="connsiteY7062" fmla="*/ 1607486 h 5143582"/>
              <a:gd name="connsiteX7063" fmla="*/ 5311616 w 10430091"/>
              <a:gd name="connsiteY7063" fmla="*/ 1619007 h 5143582"/>
              <a:gd name="connsiteX7064" fmla="*/ 5318097 w 10430091"/>
              <a:gd name="connsiteY7064" fmla="*/ 1633120 h 5143582"/>
              <a:gd name="connsiteX7065" fmla="*/ 5321985 w 10430091"/>
              <a:gd name="connsiteY7065" fmla="*/ 1648530 h 5143582"/>
              <a:gd name="connsiteX7066" fmla="*/ 5329042 w 10430091"/>
              <a:gd name="connsiteY7066" fmla="*/ 1671571 h 5143582"/>
              <a:gd name="connsiteX7067" fmla="*/ 5328483 w 10430091"/>
              <a:gd name="connsiteY7067" fmla="*/ 1687106 h 5143582"/>
              <a:gd name="connsiteX7068" fmla="*/ 5329906 w 10430091"/>
              <a:gd name="connsiteY7068" fmla="*/ 1684388 h 5143582"/>
              <a:gd name="connsiteX7069" fmla="*/ 5346612 w 10430091"/>
              <a:gd name="connsiteY7069" fmla="*/ 1694037 h 5143582"/>
              <a:gd name="connsiteX7070" fmla="*/ 5365765 w 10430091"/>
              <a:gd name="connsiteY7070" fmla="*/ 1707430 h 5143582"/>
              <a:gd name="connsiteX7071" fmla="*/ 5381030 w 10430091"/>
              <a:gd name="connsiteY7071" fmla="*/ 1714055 h 5143582"/>
              <a:gd name="connsiteX7072" fmla="*/ 5397304 w 10430091"/>
              <a:gd name="connsiteY7072" fmla="*/ 1711174 h 5143582"/>
              <a:gd name="connsiteX7073" fmla="*/ 5404936 w 10430091"/>
              <a:gd name="connsiteY7073" fmla="*/ 1721687 h 5143582"/>
              <a:gd name="connsiteX7074" fmla="*/ 5424090 w 10430091"/>
              <a:gd name="connsiteY7074" fmla="*/ 1726439 h 5143582"/>
              <a:gd name="connsiteX7075" fmla="*/ 5433595 w 10430091"/>
              <a:gd name="connsiteY7075" fmla="*/ 1740265 h 5143582"/>
              <a:gd name="connsiteX7076" fmla="*/ 5433595 w 10430091"/>
              <a:gd name="connsiteY7076" fmla="*/ 1740265 h 5143582"/>
              <a:gd name="connsiteX7077" fmla="*/ 5437339 w 10430091"/>
              <a:gd name="connsiteY7077" fmla="*/ 1743721 h 5143582"/>
              <a:gd name="connsiteX7078" fmla="*/ 5454620 w 10430091"/>
              <a:gd name="connsiteY7078" fmla="*/ 1741849 h 5143582"/>
              <a:gd name="connsiteX7079" fmla="*/ 5479534 w 10430091"/>
              <a:gd name="connsiteY7079" fmla="*/ 1744729 h 5143582"/>
              <a:gd name="connsiteX7080" fmla="*/ 5501568 w 10430091"/>
              <a:gd name="connsiteY7080" fmla="*/ 1746601 h 5143582"/>
              <a:gd name="connsiteX7081" fmla="*/ 5526194 w 10430091"/>
              <a:gd name="connsiteY7081" fmla="*/ 1752362 h 5143582"/>
              <a:gd name="connsiteX7082" fmla="*/ 5542361 w 10430091"/>
              <a:gd name="connsiteY7082" fmla="*/ 1756335 h 5143582"/>
              <a:gd name="connsiteX7083" fmla="*/ 5542382 w 10430091"/>
              <a:gd name="connsiteY7083" fmla="*/ 1756056 h 5143582"/>
              <a:gd name="connsiteX7084" fmla="*/ 5526771 w 10430091"/>
              <a:gd name="connsiteY7084" fmla="*/ 1752219 h 5143582"/>
              <a:gd name="connsiteX7085" fmla="*/ 5501858 w 10430091"/>
              <a:gd name="connsiteY7085" fmla="*/ 1746459 h 5143582"/>
              <a:gd name="connsiteX7086" fmla="*/ 5479824 w 10430091"/>
              <a:gd name="connsiteY7086" fmla="*/ 1744587 h 5143582"/>
              <a:gd name="connsiteX7087" fmla="*/ 5454909 w 10430091"/>
              <a:gd name="connsiteY7087" fmla="*/ 1741706 h 5143582"/>
              <a:gd name="connsiteX7088" fmla="*/ 5437628 w 10430091"/>
              <a:gd name="connsiteY7088" fmla="*/ 1743579 h 5143582"/>
              <a:gd name="connsiteX7089" fmla="*/ 5424235 w 10430091"/>
              <a:gd name="connsiteY7089" fmla="*/ 1726297 h 5143582"/>
              <a:gd name="connsiteX7090" fmla="*/ 5405081 w 10430091"/>
              <a:gd name="connsiteY7090" fmla="*/ 1721545 h 5143582"/>
              <a:gd name="connsiteX7091" fmla="*/ 5397449 w 10430091"/>
              <a:gd name="connsiteY7091" fmla="*/ 1711032 h 5143582"/>
              <a:gd name="connsiteX7092" fmla="*/ 5381175 w 10430091"/>
              <a:gd name="connsiteY7092" fmla="*/ 1713912 h 5143582"/>
              <a:gd name="connsiteX7093" fmla="*/ 5365909 w 10430091"/>
              <a:gd name="connsiteY7093" fmla="*/ 1707288 h 5143582"/>
              <a:gd name="connsiteX7094" fmla="*/ 5346755 w 10430091"/>
              <a:gd name="connsiteY7094" fmla="*/ 1693894 h 5143582"/>
              <a:gd name="connsiteX7095" fmla="*/ 5330050 w 10430091"/>
              <a:gd name="connsiteY7095" fmla="*/ 1684246 h 5143582"/>
              <a:gd name="connsiteX7096" fmla="*/ 5329186 w 10430091"/>
              <a:gd name="connsiteY7096" fmla="*/ 1671285 h 5143582"/>
              <a:gd name="connsiteX7097" fmla="*/ 5322129 w 10430091"/>
              <a:gd name="connsiteY7097" fmla="*/ 1648242 h 5143582"/>
              <a:gd name="connsiteX7098" fmla="*/ 5318241 w 10430091"/>
              <a:gd name="connsiteY7098" fmla="*/ 1632832 h 5143582"/>
              <a:gd name="connsiteX7099" fmla="*/ 5311761 w 10430091"/>
              <a:gd name="connsiteY7099" fmla="*/ 1618719 h 5143582"/>
              <a:gd name="connsiteX7100" fmla="*/ 5309888 w 10430091"/>
              <a:gd name="connsiteY7100" fmla="*/ 1607198 h 5143582"/>
              <a:gd name="connsiteX7101" fmla="*/ 5310464 w 10430091"/>
              <a:gd name="connsiteY7101" fmla="*/ 1576956 h 5143582"/>
              <a:gd name="connsiteX7102" fmla="*/ 5310752 w 10430091"/>
              <a:gd name="connsiteY7102" fmla="*/ 1573643 h 5143582"/>
              <a:gd name="connsiteX7103" fmla="*/ 5318961 w 10430091"/>
              <a:gd name="connsiteY7103" fmla="*/ 1567019 h 5143582"/>
              <a:gd name="connsiteX7104" fmla="*/ 5363893 w 10430091"/>
              <a:gd name="connsiteY7104" fmla="*/ 1551610 h 5143582"/>
              <a:gd name="connsiteX7105" fmla="*/ 5419039 w 10430091"/>
              <a:gd name="connsiteY7105" fmla="*/ 1532188 h 5143582"/>
              <a:gd name="connsiteX7106" fmla="*/ 5427259 w 10430091"/>
              <a:gd name="connsiteY7106" fmla="*/ 1533608 h 5143582"/>
              <a:gd name="connsiteX7107" fmla="*/ 5440940 w 10430091"/>
              <a:gd name="connsiteY7107" fmla="*/ 1551610 h 5143582"/>
              <a:gd name="connsiteX7108" fmla="*/ 5456767 w 10430091"/>
              <a:gd name="connsiteY7108" fmla="*/ 1543409 h 5143582"/>
              <a:gd name="connsiteX7109" fmla="*/ 5456348 w 10430091"/>
              <a:gd name="connsiteY7109" fmla="*/ 1543257 h 5143582"/>
              <a:gd name="connsiteX7110" fmla="*/ 5458076 w 10430091"/>
              <a:gd name="connsiteY7110" fmla="*/ 1536344 h 5143582"/>
              <a:gd name="connsiteX7111" fmla="*/ 5477806 w 10430091"/>
              <a:gd name="connsiteY7111" fmla="*/ 1535048 h 5143582"/>
              <a:gd name="connsiteX7112" fmla="*/ 5491487 w 10430091"/>
              <a:gd name="connsiteY7112" fmla="*/ 1535048 h 5143582"/>
              <a:gd name="connsiteX7113" fmla="*/ 5500848 w 10430091"/>
              <a:gd name="connsiteY7113" fmla="*/ 1519207 h 5143582"/>
              <a:gd name="connsiteX7114" fmla="*/ 5496496 w 10430091"/>
              <a:gd name="connsiteY7114" fmla="*/ 1514996 h 5143582"/>
              <a:gd name="connsiteX7115" fmla="*/ 5496095 w 10430091"/>
              <a:gd name="connsiteY7115" fmla="*/ 1515030 h 5143582"/>
              <a:gd name="connsiteX7116" fmla="*/ 5494655 w 10430091"/>
              <a:gd name="connsiteY7116" fmla="*/ 1506965 h 5143582"/>
              <a:gd name="connsiteX7117" fmla="*/ 5497535 w 10430091"/>
              <a:gd name="connsiteY7117" fmla="*/ 1475571 h 5143582"/>
              <a:gd name="connsiteX7118" fmla="*/ 5498050 w 10430091"/>
              <a:gd name="connsiteY7118" fmla="*/ 1475435 h 5143582"/>
              <a:gd name="connsiteX7119" fmla="*/ 5497391 w 10430091"/>
              <a:gd name="connsiteY7119" fmla="*/ 1473987 h 5143582"/>
              <a:gd name="connsiteX7120" fmla="*/ 5501712 w 10430091"/>
              <a:gd name="connsiteY7120" fmla="*/ 1446625 h 5143582"/>
              <a:gd name="connsiteX7121" fmla="*/ 5513233 w 10430091"/>
              <a:gd name="connsiteY7121" fmla="*/ 1423439 h 5143582"/>
              <a:gd name="connsiteX7122" fmla="*/ 5541027 w 10430091"/>
              <a:gd name="connsiteY7122" fmla="*/ 1410629 h 5143582"/>
              <a:gd name="connsiteX7123" fmla="*/ 5566663 w 10430091"/>
              <a:gd name="connsiteY7123" fmla="*/ 1440576 h 5143582"/>
              <a:gd name="connsiteX7124" fmla="*/ 5590136 w 10430091"/>
              <a:gd name="connsiteY7124" fmla="*/ 1429487 h 5143582"/>
              <a:gd name="connsiteX7125" fmla="*/ 5592729 w 10430091"/>
              <a:gd name="connsiteY7125" fmla="*/ 1400836 h 5143582"/>
              <a:gd name="connsiteX7126" fmla="*/ 5612674 w 10430091"/>
              <a:gd name="connsiteY7126" fmla="*/ 1399486 h 5143582"/>
              <a:gd name="connsiteX7127" fmla="*/ 5623880 w 10430091"/>
              <a:gd name="connsiteY7127" fmla="*/ 1400396 h 5143582"/>
              <a:gd name="connsiteX7128" fmla="*/ 5623691 w 10430091"/>
              <a:gd name="connsiteY7128" fmla="*/ 1400258 h 5143582"/>
              <a:gd name="connsiteX7129" fmla="*/ 5592440 w 10430091"/>
              <a:gd name="connsiteY7129" fmla="*/ 1400689 h 5143582"/>
              <a:gd name="connsiteX7130" fmla="*/ 5592728 w 10430091"/>
              <a:gd name="connsiteY7130" fmla="*/ 1400258 h 5143582"/>
              <a:gd name="connsiteX7131" fmla="*/ 5586824 w 10430091"/>
              <a:gd name="connsiteY7131" fmla="*/ 1388737 h 5143582"/>
              <a:gd name="connsiteX7132" fmla="*/ 5569686 w 10430091"/>
              <a:gd name="connsiteY7132" fmla="*/ 1378944 h 5143582"/>
              <a:gd name="connsiteX7133" fmla="*/ 5563638 w 10430091"/>
              <a:gd name="connsiteY7133" fmla="*/ 1360511 h 5143582"/>
              <a:gd name="connsiteX7134" fmla="*/ 5581207 w 10430091"/>
              <a:gd name="connsiteY7134" fmla="*/ 1343805 h 5143582"/>
              <a:gd name="connsiteX7135" fmla="*/ 5635212 w 10430091"/>
              <a:gd name="connsiteY7135" fmla="*/ 1333148 h 5143582"/>
              <a:gd name="connsiteX7136" fmla="*/ 5690080 w 10430091"/>
              <a:gd name="connsiteY7136" fmla="*/ 1338765 h 5143582"/>
              <a:gd name="connsiteX7137" fmla="*/ 5695702 w 10430091"/>
              <a:gd name="connsiteY7137" fmla="*/ 1336083 h 5143582"/>
              <a:gd name="connsiteX7138" fmla="*/ 5695696 w 10430091"/>
              <a:gd name="connsiteY7138" fmla="*/ 1336026 h 5143582"/>
              <a:gd name="connsiteX7139" fmla="*/ 5709953 w 10430091"/>
              <a:gd name="connsiteY7139" fmla="*/ 1324793 h 5143582"/>
              <a:gd name="connsiteX7140" fmla="*/ 5737747 w 10430091"/>
              <a:gd name="connsiteY7140" fmla="*/ 1315432 h 5143582"/>
              <a:gd name="connsiteX7141" fmla="*/ 5750042 w 10430091"/>
              <a:gd name="connsiteY7141" fmla="*/ 1316080 h 5143582"/>
              <a:gd name="connsiteX7142" fmla="*/ 5751428 w 10430091"/>
              <a:gd name="connsiteY7142" fmla="*/ 1311544 h 5143582"/>
              <a:gd name="connsiteX7143" fmla="*/ 5739692 w 10430091"/>
              <a:gd name="connsiteY7143" fmla="*/ 1308898 h 5143582"/>
              <a:gd name="connsiteX7144" fmla="*/ 5726226 w 10430091"/>
              <a:gd name="connsiteY7144" fmla="*/ 1305927 h 5143582"/>
              <a:gd name="connsiteX7145" fmla="*/ 5707793 w 10430091"/>
              <a:gd name="connsiteY7145" fmla="*/ 1287062 h 5143582"/>
              <a:gd name="connsiteX7146" fmla="*/ 5695696 w 10430091"/>
              <a:gd name="connsiteY7146" fmla="*/ 1291382 h 5143582"/>
              <a:gd name="connsiteX7147" fmla="*/ 5695696 w 10430091"/>
              <a:gd name="connsiteY7147" fmla="*/ 1291382 h 5143582"/>
              <a:gd name="connsiteX7148" fmla="*/ 5709521 w 10430091"/>
              <a:gd name="connsiteY7148" fmla="*/ 1273813 h 5143582"/>
              <a:gd name="connsiteX7149" fmla="*/ 5722001 w 10430091"/>
              <a:gd name="connsiteY7149" fmla="*/ 1265168 h 5143582"/>
              <a:gd name="connsiteX7150" fmla="*/ 5709522 w 10430091"/>
              <a:gd name="connsiteY7150" fmla="*/ 1273530 h 5143582"/>
              <a:gd name="connsiteX7151" fmla="*/ 5695697 w 10430091"/>
              <a:gd name="connsiteY7151" fmla="*/ 1291099 h 5143582"/>
              <a:gd name="connsiteX7152" fmla="*/ 5669774 w 10430091"/>
              <a:gd name="connsiteY7152" fmla="*/ 1293980 h 5143582"/>
              <a:gd name="connsiteX7153" fmla="*/ 5579911 w 10430091"/>
              <a:gd name="connsiteY7153" fmla="*/ 1314573 h 5143582"/>
              <a:gd name="connsiteX7154" fmla="*/ 5548229 w 10430091"/>
              <a:gd name="connsiteY7154" fmla="*/ 1307661 h 5143582"/>
              <a:gd name="connsiteX7155" fmla="*/ 5530659 w 10430091"/>
              <a:gd name="connsiteY7155" fmla="*/ 1298301 h 5143582"/>
              <a:gd name="connsiteX7156" fmla="*/ 5503728 w 10430091"/>
              <a:gd name="connsiteY7156" fmla="*/ 1287643 h 5143582"/>
              <a:gd name="connsiteX7157" fmla="*/ 5511505 w 10430091"/>
              <a:gd name="connsiteY7157" fmla="*/ 1257688 h 5143582"/>
              <a:gd name="connsiteX7158" fmla="*/ 5506321 w 10430091"/>
              <a:gd name="connsiteY7158" fmla="*/ 1225141 h 5143582"/>
              <a:gd name="connsiteX7159" fmla="*/ 5503296 w 10430091"/>
              <a:gd name="connsiteY7159" fmla="*/ 1204979 h 5143582"/>
              <a:gd name="connsiteX7160" fmla="*/ 5502432 w 10430091"/>
              <a:gd name="connsiteY7160" fmla="*/ 1188274 h 5143582"/>
              <a:gd name="connsiteX7161" fmla="*/ 5515250 w 10430091"/>
              <a:gd name="connsiteY7161" fmla="*/ 1169840 h 5143582"/>
              <a:gd name="connsiteX7162" fmla="*/ 5535411 w 10430091"/>
              <a:gd name="connsiteY7162" fmla="*/ 1160047 h 5143582"/>
              <a:gd name="connsiteX7163" fmla="*/ 5550821 w 10430091"/>
              <a:gd name="connsiteY7163" fmla="*/ 1144206 h 5143582"/>
              <a:gd name="connsiteX7164" fmla="*/ 5567958 w 10430091"/>
              <a:gd name="connsiteY7164" fmla="*/ 1130958 h 5143582"/>
              <a:gd name="connsiteX7165" fmla="*/ 5597480 w 10430091"/>
              <a:gd name="connsiteY7165" fmla="*/ 1101867 h 5143582"/>
              <a:gd name="connsiteX7166" fmla="*/ 5613322 w 10430091"/>
              <a:gd name="connsiteY7166" fmla="*/ 1089050 h 5143582"/>
              <a:gd name="connsiteX7167" fmla="*/ 5618506 w 10430091"/>
              <a:gd name="connsiteY7167" fmla="*/ 1078825 h 5143582"/>
              <a:gd name="connsiteX7168" fmla="*/ 5608281 w 10430091"/>
              <a:gd name="connsiteY7168" fmla="*/ 1056647 h 5143582"/>
              <a:gd name="connsiteX7169" fmla="*/ 5585066 w 10430091"/>
              <a:gd name="connsiteY7169" fmla="*/ 1047045 h 5143582"/>
              <a:gd name="connsiteX7170" fmla="*/ 5585240 w 10430091"/>
              <a:gd name="connsiteY7170" fmla="*/ 1047717 h 5143582"/>
              <a:gd name="connsiteX7171" fmla="*/ 5569543 w 10430091"/>
              <a:gd name="connsiteY7171" fmla="*/ 1046997 h 5143582"/>
              <a:gd name="connsiteX7172" fmla="*/ 5539156 w 10430091"/>
              <a:gd name="connsiteY7172" fmla="*/ 1050021 h 5143582"/>
              <a:gd name="connsiteX7173" fmla="*/ 5520291 w 10430091"/>
              <a:gd name="connsiteY7173" fmla="*/ 1064998 h 5143582"/>
              <a:gd name="connsiteX7174" fmla="*/ 5509202 w 10430091"/>
              <a:gd name="connsiteY7174" fmla="*/ 1088472 h 5143582"/>
              <a:gd name="connsiteX7175" fmla="*/ 5512226 w 10430091"/>
              <a:gd name="connsiteY7175" fmla="*/ 1116266 h 5143582"/>
              <a:gd name="connsiteX7176" fmla="*/ 5467726 w 10430091"/>
              <a:gd name="connsiteY7176" fmla="*/ 1149677 h 5143582"/>
              <a:gd name="connsiteX7177" fmla="*/ 5440364 w 10430091"/>
              <a:gd name="connsiteY7177" fmla="*/ 1165518 h 5143582"/>
              <a:gd name="connsiteX7178" fmla="*/ 5420202 w 10430091"/>
              <a:gd name="connsiteY7178" fmla="*/ 1188272 h 5143582"/>
              <a:gd name="connsiteX7179" fmla="*/ 5406521 w 10430091"/>
              <a:gd name="connsiteY7179" fmla="*/ 1201521 h 5143582"/>
              <a:gd name="connsiteX7180" fmla="*/ 5398745 w 10430091"/>
              <a:gd name="connsiteY7180" fmla="*/ 1223844 h 5143582"/>
              <a:gd name="connsiteX7181" fmla="*/ 5388088 w 10430091"/>
              <a:gd name="connsiteY7181" fmla="*/ 1252070 h 5143582"/>
              <a:gd name="connsiteX7182" fmla="*/ 5391544 w 10430091"/>
              <a:gd name="connsiteY7182" fmla="*/ 1284617 h 5143582"/>
              <a:gd name="connsiteX7183" fmla="*/ 5412138 w 10430091"/>
              <a:gd name="connsiteY7183" fmla="*/ 1290234 h 5143582"/>
              <a:gd name="connsiteX7184" fmla="*/ 5439500 w 10430091"/>
              <a:gd name="connsiteY7184" fmla="*/ 1320619 h 5143582"/>
              <a:gd name="connsiteX7185" fmla="*/ 5422363 w 10430091"/>
              <a:gd name="connsiteY7185" fmla="*/ 1344094 h 5143582"/>
              <a:gd name="connsiteX7186" fmla="*/ 5396296 w 10430091"/>
              <a:gd name="connsiteY7186" fmla="*/ 1368432 h 5143582"/>
              <a:gd name="connsiteX7187" fmla="*/ 5380023 w 10430091"/>
              <a:gd name="connsiteY7187" fmla="*/ 1386001 h 5143582"/>
              <a:gd name="connsiteX7188" fmla="*/ 5375271 w 10430091"/>
              <a:gd name="connsiteY7188" fmla="*/ 1427040 h 5143582"/>
              <a:gd name="connsiteX7189" fmla="*/ 5375703 w 10430091"/>
              <a:gd name="connsiteY7189" fmla="*/ 1447202 h 5143582"/>
              <a:gd name="connsiteX7190" fmla="*/ 5385928 w 10430091"/>
              <a:gd name="connsiteY7190" fmla="*/ 1445474 h 5143582"/>
              <a:gd name="connsiteX7191" fmla="*/ 5369654 w 10430091"/>
              <a:gd name="connsiteY7191" fmla="*/ 1472836 h 5143582"/>
              <a:gd name="connsiteX7192" fmla="*/ 5359429 w 10430091"/>
              <a:gd name="connsiteY7192" fmla="*/ 1468516 h 5143582"/>
              <a:gd name="connsiteX7193" fmla="*/ 5342724 w 10430091"/>
              <a:gd name="connsiteY7193" fmla="*/ 1481765 h 5143582"/>
              <a:gd name="connsiteX7194" fmla="*/ 5318674 w 10430091"/>
              <a:gd name="connsiteY7194" fmla="*/ 1483925 h 5143582"/>
              <a:gd name="connsiteX7195" fmla="*/ 5309744 w 10430091"/>
              <a:gd name="connsiteY7195" fmla="*/ 1493286 h 5143582"/>
              <a:gd name="connsiteX7196" fmla="*/ 5299087 w 10430091"/>
              <a:gd name="connsiteY7196" fmla="*/ 1510423 h 5143582"/>
              <a:gd name="connsiteX7197" fmla="*/ 5276334 w 10430091"/>
              <a:gd name="connsiteY7197" fmla="*/ 1510855 h 5143582"/>
              <a:gd name="connsiteX7198" fmla="*/ 5275902 w 10430091"/>
              <a:gd name="connsiteY7198" fmla="*/ 1486517 h 5143582"/>
              <a:gd name="connsiteX7199" fmla="*/ 5267837 w 10430091"/>
              <a:gd name="connsiteY7199" fmla="*/ 1473268 h 5143582"/>
              <a:gd name="connsiteX7200" fmla="*/ 5261788 w 10430091"/>
              <a:gd name="connsiteY7200" fmla="*/ 1451378 h 5143582"/>
              <a:gd name="connsiteX7201" fmla="*/ 5247243 w 10430091"/>
              <a:gd name="connsiteY7201" fmla="*/ 1425312 h 5143582"/>
              <a:gd name="connsiteX7202" fmla="*/ 5237018 w 10430091"/>
              <a:gd name="connsiteY7202" fmla="*/ 1395363 h 5143582"/>
              <a:gd name="connsiteX7203" fmla="*/ 5224201 w 10430091"/>
              <a:gd name="connsiteY7203" fmla="*/ 1366272 h 5143582"/>
              <a:gd name="connsiteX7204" fmla="*/ 5224201 w 10430091"/>
              <a:gd name="connsiteY7204" fmla="*/ 1363536 h 5143582"/>
              <a:gd name="connsiteX7205" fmla="*/ 5233274 w 10430091"/>
              <a:gd name="connsiteY7205" fmla="*/ 1364832 h 5143582"/>
              <a:gd name="connsiteX7206" fmla="*/ 5236056 w 10430091"/>
              <a:gd name="connsiteY7206" fmla="*/ 1364384 h 5143582"/>
              <a:gd name="connsiteX7207" fmla="*/ 5233849 w 10430091"/>
              <a:gd name="connsiteY7207" fmla="*/ 1364686 h 5143582"/>
              <a:gd name="connsiteX7208" fmla="*/ 5224777 w 10430091"/>
              <a:gd name="connsiteY7208" fmla="*/ 1363390 h 5143582"/>
              <a:gd name="connsiteX7209" fmla="*/ 5217864 w 10430091"/>
              <a:gd name="connsiteY7209" fmla="*/ 1350285 h 5143582"/>
              <a:gd name="connsiteX7210" fmla="*/ 5206343 w 10430091"/>
              <a:gd name="connsiteY7210" fmla="*/ 1334444 h 5143582"/>
              <a:gd name="connsiteX7211" fmla="*/ 5198999 w 10430091"/>
              <a:gd name="connsiteY7211" fmla="*/ 1355470 h 5143582"/>
              <a:gd name="connsiteX7212" fmla="*/ 5178837 w 10430091"/>
              <a:gd name="connsiteY7212" fmla="*/ 1359790 h 5143582"/>
              <a:gd name="connsiteX7213" fmla="*/ 5124832 w 10430091"/>
              <a:gd name="connsiteY7213" fmla="*/ 1399537 h 5143582"/>
              <a:gd name="connsiteX7214" fmla="*/ 5090990 w 10430091"/>
              <a:gd name="connsiteY7214" fmla="*/ 1390608 h 5143582"/>
              <a:gd name="connsiteX7215" fmla="*/ 5060603 w 10430091"/>
              <a:gd name="connsiteY7215" fmla="*/ 1366558 h 5143582"/>
              <a:gd name="connsiteX7216" fmla="*/ 5072556 w 10430091"/>
              <a:gd name="connsiteY7216" fmla="*/ 1357630 h 5143582"/>
              <a:gd name="connsiteX7217" fmla="*/ 5079756 w 10430091"/>
              <a:gd name="connsiteY7217" fmla="*/ 1346109 h 5143582"/>
              <a:gd name="connsiteX7218" fmla="*/ 5064348 w 10430091"/>
              <a:gd name="connsiteY7218" fmla="*/ 1344380 h 5143582"/>
              <a:gd name="connsiteX7219" fmla="*/ 5048074 w 10430091"/>
              <a:gd name="connsiteY7219" fmla="*/ 1346541 h 5143582"/>
              <a:gd name="connsiteX7220" fmla="*/ 5050234 w 10430091"/>
              <a:gd name="connsiteY7220" fmla="*/ 1329403 h 5143582"/>
              <a:gd name="connsiteX7221" fmla="*/ 5060027 w 10430091"/>
              <a:gd name="connsiteY7221" fmla="*/ 1320907 h 5143582"/>
              <a:gd name="connsiteX7222" fmla="*/ 5071548 w 10430091"/>
              <a:gd name="connsiteY7222" fmla="*/ 1323931 h 5143582"/>
              <a:gd name="connsiteX7223" fmla="*/ 5086525 w 10430091"/>
              <a:gd name="connsiteY7223" fmla="*/ 1311978 h 5143582"/>
              <a:gd name="connsiteX7224" fmla="*/ 5081341 w 10430091"/>
              <a:gd name="connsiteY7224" fmla="*/ 1302906 h 5143582"/>
              <a:gd name="connsiteX7225" fmla="*/ 5060747 w 10430091"/>
              <a:gd name="connsiteY7225" fmla="*/ 1310682 h 5143582"/>
              <a:gd name="connsiteX7226" fmla="*/ 5045770 w 10430091"/>
              <a:gd name="connsiteY7226" fmla="*/ 1305929 h 5143582"/>
              <a:gd name="connsiteX7227" fmla="*/ 5047930 w 10430091"/>
              <a:gd name="connsiteY7227" fmla="*/ 1288361 h 5143582"/>
              <a:gd name="connsiteX7228" fmla="*/ 5047930 w 10430091"/>
              <a:gd name="connsiteY7228" fmla="*/ 1274679 h 5143582"/>
              <a:gd name="connsiteX7229" fmla="*/ 5050954 w 10430091"/>
              <a:gd name="connsiteY7229" fmla="*/ 1264022 h 5143582"/>
              <a:gd name="connsiteX7230" fmla="*/ 5054411 w 10430091"/>
              <a:gd name="connsiteY7230" fmla="*/ 1253222 h 5143582"/>
              <a:gd name="connsiteX7231" fmla="*/ 5043321 w 10430091"/>
              <a:gd name="connsiteY7231" fmla="*/ 1238677 h 5143582"/>
              <a:gd name="connsiteX7232" fmla="*/ 5056571 w 10430091"/>
              <a:gd name="connsiteY7232" fmla="*/ 1225859 h 5143582"/>
              <a:gd name="connsiteX7233" fmla="*/ 5067228 w 10430091"/>
              <a:gd name="connsiteY7233" fmla="*/ 1222834 h 5143582"/>
              <a:gd name="connsiteX7234" fmla="*/ 5080477 w 10430091"/>
              <a:gd name="connsiteY7234" fmla="*/ 1209585 h 5143582"/>
              <a:gd name="connsiteX7235" fmla="*/ 5095886 w 10430091"/>
              <a:gd name="connsiteY7235" fmla="*/ 1199360 h 5143582"/>
              <a:gd name="connsiteX7236" fmla="*/ 5120656 w 10430091"/>
              <a:gd name="connsiteY7236" fmla="*/ 1198928 h 5143582"/>
              <a:gd name="connsiteX7237" fmla="*/ 5105247 w 10430091"/>
              <a:gd name="connsiteY7237" fmla="*/ 1187407 h 5143582"/>
              <a:gd name="connsiteX7238" fmla="*/ 5133041 w 10430091"/>
              <a:gd name="connsiteY7238" fmla="*/ 1177182 h 5143582"/>
              <a:gd name="connsiteX7239" fmla="*/ 5148882 w 10430091"/>
              <a:gd name="connsiteY7239" fmla="*/ 1167390 h 5143582"/>
              <a:gd name="connsiteX7240" fmla="*/ 5152339 w 10430091"/>
              <a:gd name="connsiteY7240" fmla="*/ 1151116 h 5143582"/>
              <a:gd name="connsiteX7241" fmla="*/ 5168180 w 10430091"/>
              <a:gd name="connsiteY7241" fmla="*/ 1163501 h 5143582"/>
              <a:gd name="connsiteX7242" fmla="*/ 5182293 w 10430091"/>
              <a:gd name="connsiteY7242" fmla="*/ 1141612 h 5143582"/>
              <a:gd name="connsiteX7243" fmla="*/ 5200295 w 10430091"/>
              <a:gd name="connsiteY7243" fmla="*/ 1123178 h 5143582"/>
              <a:gd name="connsiteX7244" fmla="*/ 5225929 w 10430091"/>
              <a:gd name="connsiteY7244" fmla="*/ 1112953 h 5143582"/>
              <a:gd name="connsiteX7245" fmla="*/ 5235002 w 10430091"/>
              <a:gd name="connsiteY7245" fmla="*/ 1109065 h 5143582"/>
              <a:gd name="connsiteX7246" fmla="*/ 5218728 w 10430091"/>
              <a:gd name="connsiteY7246" fmla="*/ 1091063 h 5143582"/>
              <a:gd name="connsiteX7247" fmla="*/ 5238890 w 10430091"/>
              <a:gd name="connsiteY7247" fmla="*/ 1084583 h 5143582"/>
              <a:gd name="connsiteX7248" fmla="*/ 5256891 w 10430091"/>
              <a:gd name="connsiteY7248" fmla="*/ 1081990 h 5143582"/>
              <a:gd name="connsiteX7249" fmla="*/ 5256891 w 10430091"/>
              <a:gd name="connsiteY7249" fmla="*/ 1062261 h 5143582"/>
              <a:gd name="connsiteX7250" fmla="*/ 5260780 w 10430091"/>
              <a:gd name="connsiteY7250" fmla="*/ 1035763 h 5143582"/>
              <a:gd name="connsiteX7251" fmla="*/ 5283390 w 10430091"/>
              <a:gd name="connsiteY7251" fmla="*/ 1031874 h 5143582"/>
              <a:gd name="connsiteX7252" fmla="*/ 5288142 w 10430091"/>
              <a:gd name="connsiteY7252" fmla="*/ 1010417 h 5143582"/>
              <a:gd name="connsiteX7253" fmla="*/ 5314640 w 10430091"/>
              <a:gd name="connsiteY7253" fmla="*/ 973981 h 5143582"/>
              <a:gd name="connsiteX7254" fmla="*/ 5325297 w 10430091"/>
              <a:gd name="connsiteY7254" fmla="*/ 965053 h 5143582"/>
              <a:gd name="connsiteX7255" fmla="*/ 5336818 w 10430091"/>
              <a:gd name="connsiteY7255" fmla="*/ 944027 h 5143582"/>
              <a:gd name="connsiteX7256" fmla="*/ 5350499 w 10430091"/>
              <a:gd name="connsiteY7256" fmla="*/ 932074 h 5143582"/>
              <a:gd name="connsiteX7257" fmla="*/ 5362020 w 10430091"/>
              <a:gd name="connsiteY7257" fmla="*/ 937690 h 5143582"/>
              <a:gd name="connsiteX7258" fmla="*/ 5370085 w 10430091"/>
              <a:gd name="connsiteY7258" fmla="*/ 932938 h 5143582"/>
              <a:gd name="connsiteX7259" fmla="*/ 5372677 w 10430091"/>
              <a:gd name="connsiteY7259" fmla="*/ 917529 h 5143582"/>
              <a:gd name="connsiteX7260" fmla="*/ 5354676 w 10430091"/>
              <a:gd name="connsiteY7260" fmla="*/ 918825 h 5143582"/>
              <a:gd name="connsiteX7261" fmla="*/ 5337538 w 10430091"/>
              <a:gd name="connsiteY7261" fmla="*/ 921417 h 5143582"/>
              <a:gd name="connsiteX7262" fmla="*/ 5309312 w 10430091"/>
              <a:gd name="connsiteY7262" fmla="*/ 931642 h 5143582"/>
              <a:gd name="connsiteX7263" fmla="*/ 5287854 w 10430091"/>
              <a:gd name="connsiteY7263" fmla="*/ 942299 h 5143582"/>
              <a:gd name="connsiteX7264" fmla="*/ 5278061 w 10430091"/>
              <a:gd name="connsiteY7264" fmla="*/ 941435 h 5143582"/>
              <a:gd name="connsiteX7265" fmla="*/ 5313632 w 10430091"/>
              <a:gd name="connsiteY7265" fmla="*/ 921705 h 5143582"/>
              <a:gd name="connsiteX7266" fmla="*/ 5326017 w 10430091"/>
              <a:gd name="connsiteY7266" fmla="*/ 906296 h 5143582"/>
              <a:gd name="connsiteX7267" fmla="*/ 5344451 w 10430091"/>
              <a:gd name="connsiteY7267" fmla="*/ 892183 h 5143582"/>
              <a:gd name="connsiteX7268" fmla="*/ 5361588 w 10430091"/>
              <a:gd name="connsiteY7268" fmla="*/ 878502 h 5143582"/>
              <a:gd name="connsiteX7269" fmla="*/ 5354819 w 10430091"/>
              <a:gd name="connsiteY7269" fmla="*/ 902408 h 5143582"/>
              <a:gd name="connsiteX7270" fmla="*/ 5370661 w 10430091"/>
              <a:gd name="connsiteY7270" fmla="*/ 894630 h 5143582"/>
              <a:gd name="connsiteX7271" fmla="*/ 5383478 w 10430091"/>
              <a:gd name="connsiteY7271" fmla="*/ 902408 h 5143582"/>
              <a:gd name="connsiteX7272" fmla="*/ 5398455 w 10430091"/>
              <a:gd name="connsiteY7272" fmla="*/ 900679 h 5143582"/>
              <a:gd name="connsiteX7273" fmla="*/ 5401048 w 10430091"/>
              <a:gd name="connsiteY7273" fmla="*/ 892903 h 5143582"/>
              <a:gd name="connsiteX7274" fmla="*/ 5397159 w 10430091"/>
              <a:gd name="connsiteY7274" fmla="*/ 882677 h 5143582"/>
              <a:gd name="connsiteX7275" fmla="*/ 5378726 w 10430091"/>
              <a:gd name="connsiteY7275" fmla="*/ 883973 h 5143582"/>
              <a:gd name="connsiteX7276" fmla="*/ 5393703 w 10430091"/>
              <a:gd name="connsiteY7276" fmla="*/ 864244 h 5143582"/>
              <a:gd name="connsiteX7277" fmla="*/ 5413432 w 10430091"/>
              <a:gd name="connsiteY7277" fmla="*/ 861652 h 5143582"/>
              <a:gd name="connsiteX7278" fmla="*/ 5423657 w 10430091"/>
              <a:gd name="connsiteY7278" fmla="*/ 860356 h 5143582"/>
              <a:gd name="connsiteX7279" fmla="*/ 5433018 w 10430091"/>
              <a:gd name="connsiteY7279" fmla="*/ 853443 h 5143582"/>
              <a:gd name="connsiteX7280" fmla="*/ 5435610 w 10430091"/>
              <a:gd name="connsiteY7280" fmla="*/ 840193 h 5143582"/>
              <a:gd name="connsiteX7281" fmla="*/ 5443675 w 10430091"/>
              <a:gd name="connsiteY7281" fmla="*/ 832129 h 5143582"/>
              <a:gd name="connsiteX7282" fmla="*/ 5463837 w 10430091"/>
              <a:gd name="connsiteY7282" fmla="*/ 830401 h 5143582"/>
              <a:gd name="connsiteX7283" fmla="*/ 5465997 w 10430091"/>
              <a:gd name="connsiteY7283" fmla="*/ 847107 h 5143582"/>
              <a:gd name="connsiteX7284" fmla="*/ 5482270 w 10430091"/>
              <a:gd name="connsiteY7284" fmla="*/ 848403 h 5143582"/>
              <a:gd name="connsiteX7285" fmla="*/ 5492063 w 10430091"/>
              <a:gd name="connsiteY7285" fmla="*/ 854452 h 5143582"/>
              <a:gd name="connsiteX7286" fmla="*/ 5485294 w 10430091"/>
              <a:gd name="connsiteY7286" fmla="*/ 835585 h 5143582"/>
              <a:gd name="connsiteX7287" fmla="*/ 5494655 w 10430091"/>
              <a:gd name="connsiteY7287" fmla="*/ 829970 h 5143582"/>
              <a:gd name="connsiteX7288" fmla="*/ 5510064 w 10430091"/>
              <a:gd name="connsiteY7288" fmla="*/ 839329 h 5143582"/>
              <a:gd name="connsiteX7289" fmla="*/ 5523746 w 10430091"/>
              <a:gd name="connsiteY7289" fmla="*/ 841058 h 5143582"/>
              <a:gd name="connsiteX7290" fmla="*/ 5507472 w 10430091"/>
              <a:gd name="connsiteY7290" fmla="*/ 826513 h 5143582"/>
              <a:gd name="connsiteX7291" fmla="*/ 5529362 w 10430091"/>
              <a:gd name="connsiteY7291" fmla="*/ 826080 h 5143582"/>
              <a:gd name="connsiteX7292" fmla="*/ 5537571 w 10430091"/>
              <a:gd name="connsiteY7292" fmla="*/ 820032 h 5143582"/>
              <a:gd name="connsiteX7293" fmla="*/ 5535843 w 10430091"/>
              <a:gd name="connsiteY7293" fmla="*/ 800734 h 5143582"/>
              <a:gd name="connsiteX7294" fmla="*/ 5559317 w 10430091"/>
              <a:gd name="connsiteY7294" fmla="*/ 795983 h 5143582"/>
              <a:gd name="connsiteX7295" fmla="*/ 5569541 w 10430091"/>
              <a:gd name="connsiteY7295" fmla="*/ 793389 h 5143582"/>
              <a:gd name="connsiteX7296" fmla="*/ 5554132 w 10430091"/>
              <a:gd name="connsiteY7296" fmla="*/ 808367 h 5143582"/>
              <a:gd name="connsiteX7297" fmla="*/ 5548228 w 10430091"/>
              <a:gd name="connsiteY7297" fmla="*/ 819456 h 5143582"/>
              <a:gd name="connsiteX7298" fmla="*/ 5558885 w 10430091"/>
              <a:gd name="connsiteY7298" fmla="*/ 838321 h 5143582"/>
              <a:gd name="connsiteX7299" fmla="*/ 5561909 w 10430091"/>
              <a:gd name="connsiteY7299" fmla="*/ 821616 h 5143582"/>
              <a:gd name="connsiteX7300" fmla="*/ 5568822 w 10430091"/>
              <a:gd name="connsiteY7300" fmla="*/ 810528 h 5143582"/>
              <a:gd name="connsiteX7301" fmla="*/ 5588983 w 10430091"/>
              <a:gd name="connsiteY7301" fmla="*/ 803614 h 5143582"/>
              <a:gd name="connsiteX7302" fmla="*/ 5595464 w 10430091"/>
              <a:gd name="connsiteY7302" fmla="*/ 799295 h 5143582"/>
              <a:gd name="connsiteX7303" fmla="*/ 5600648 w 10430091"/>
              <a:gd name="connsiteY7303" fmla="*/ 788205 h 5143582"/>
              <a:gd name="connsiteX7304" fmla="*/ 5621242 w 10430091"/>
              <a:gd name="connsiteY7304" fmla="*/ 790797 h 5143582"/>
              <a:gd name="connsiteX7305" fmla="*/ 5637083 w 10430091"/>
              <a:gd name="connsiteY7305" fmla="*/ 777980 h 5143582"/>
              <a:gd name="connsiteX7306" fmla="*/ 5640539 w 10430091"/>
              <a:gd name="connsiteY7306" fmla="*/ 789069 h 5143582"/>
              <a:gd name="connsiteX7307" fmla="*/ 5621674 w 10430091"/>
              <a:gd name="connsiteY7307" fmla="*/ 811391 h 5143582"/>
              <a:gd name="connsiteX7308" fmla="*/ 5616489 w 10430091"/>
              <a:gd name="connsiteY7308" fmla="*/ 829825 h 5143582"/>
              <a:gd name="connsiteX7309" fmla="*/ 5644284 w 10430091"/>
              <a:gd name="connsiteY7309" fmla="*/ 802462 h 5143582"/>
              <a:gd name="connsiteX7310" fmla="*/ 5662717 w 10430091"/>
              <a:gd name="connsiteY7310" fmla="*/ 792670 h 5143582"/>
              <a:gd name="connsiteX7311" fmla="*/ 5662285 w 10430091"/>
              <a:gd name="connsiteY7311" fmla="*/ 817007 h 5143582"/>
              <a:gd name="connsiteX7312" fmla="*/ 5679423 w 10430091"/>
              <a:gd name="connsiteY7312" fmla="*/ 794254 h 5143582"/>
              <a:gd name="connsiteX7313" fmla="*/ 5697424 w 10430091"/>
              <a:gd name="connsiteY7313" fmla="*/ 777980 h 5143582"/>
              <a:gd name="connsiteX7314" fmla="*/ 5709377 w 10430091"/>
              <a:gd name="connsiteY7314" fmla="*/ 794254 h 5143582"/>
              <a:gd name="connsiteX7315" fmla="*/ 5705921 w 10430091"/>
              <a:gd name="connsiteY7315" fmla="*/ 810528 h 5143582"/>
              <a:gd name="connsiteX7316" fmla="*/ 5712834 w 10430091"/>
              <a:gd name="connsiteY7316" fmla="*/ 807936 h 5143582"/>
              <a:gd name="connsiteX7317" fmla="*/ 5735444 w 10430091"/>
              <a:gd name="connsiteY7317" fmla="*/ 792525 h 5143582"/>
              <a:gd name="connsiteX7318" fmla="*/ 5750852 w 10430091"/>
              <a:gd name="connsiteY7318" fmla="*/ 799870 h 5143582"/>
              <a:gd name="connsiteX7319" fmla="*/ 5772743 w 10430091"/>
              <a:gd name="connsiteY7319" fmla="*/ 807071 h 5143582"/>
              <a:gd name="connsiteX7320" fmla="*/ 5787719 w 10430091"/>
              <a:gd name="connsiteY7320" fmla="*/ 821616 h 5143582"/>
              <a:gd name="connsiteX7321" fmla="*/ 5767990 w 10430091"/>
              <a:gd name="connsiteY7321" fmla="*/ 829249 h 5143582"/>
              <a:gd name="connsiteX7322" fmla="*/ 5748692 w 10430091"/>
              <a:gd name="connsiteY7322" fmla="*/ 835298 h 5143582"/>
              <a:gd name="connsiteX7323" fmla="*/ 5734147 w 10430091"/>
              <a:gd name="connsiteY7323" fmla="*/ 834001 h 5143582"/>
              <a:gd name="connsiteX7324" fmla="*/ 5753013 w 10430091"/>
              <a:gd name="connsiteY7324" fmla="*/ 848547 h 5143582"/>
              <a:gd name="connsiteX7325" fmla="*/ 5765830 w 10430091"/>
              <a:gd name="connsiteY7325" fmla="*/ 849843 h 5143582"/>
              <a:gd name="connsiteX7326" fmla="*/ 5788008 w 10430091"/>
              <a:gd name="connsiteY7326" fmla="*/ 848690 h 5143582"/>
              <a:gd name="connsiteX7327" fmla="*/ 5787428 w 10430091"/>
              <a:gd name="connsiteY7327" fmla="*/ 849694 h 5143582"/>
              <a:gd name="connsiteX7328" fmla="*/ 5787605 w 10430091"/>
              <a:gd name="connsiteY7328" fmla="*/ 849821 h 5143582"/>
              <a:gd name="connsiteX7329" fmla="*/ 5788440 w 10430091"/>
              <a:gd name="connsiteY7329" fmla="*/ 850417 h 5143582"/>
              <a:gd name="connsiteX7330" fmla="*/ 5806009 w 10430091"/>
              <a:gd name="connsiteY7330" fmla="*/ 851281 h 5143582"/>
              <a:gd name="connsiteX7331" fmla="*/ 5826603 w 10430091"/>
              <a:gd name="connsiteY7331" fmla="*/ 847393 h 5143582"/>
              <a:gd name="connsiteX7332" fmla="*/ 5845900 w 10430091"/>
              <a:gd name="connsiteY7332" fmla="*/ 855170 h 5143582"/>
              <a:gd name="connsiteX7333" fmla="*/ 5824443 w 10430091"/>
              <a:gd name="connsiteY7333" fmla="*/ 861938 h 5143582"/>
              <a:gd name="connsiteX7334" fmla="*/ 5840716 w 10430091"/>
              <a:gd name="connsiteY7334" fmla="*/ 871299 h 5143582"/>
              <a:gd name="connsiteX7335" fmla="*/ 5867214 w 10430091"/>
              <a:gd name="connsiteY7335" fmla="*/ 873027 h 5143582"/>
              <a:gd name="connsiteX7336" fmla="*/ 5888240 w 10430091"/>
              <a:gd name="connsiteY7336" fmla="*/ 873459 h 5143582"/>
              <a:gd name="connsiteX7337" fmla="*/ 5903217 w 10430091"/>
              <a:gd name="connsiteY7337" fmla="*/ 875187 h 5143582"/>
              <a:gd name="connsiteX7338" fmla="*/ 5970903 w 10430091"/>
              <a:gd name="connsiteY7338" fmla="*/ 901686 h 5143582"/>
              <a:gd name="connsiteX7339" fmla="*/ 6013242 w 10430091"/>
              <a:gd name="connsiteY7339" fmla="*/ 923143 h 5143582"/>
              <a:gd name="connsiteX7340" fmla="*/ 6037148 w 10430091"/>
              <a:gd name="connsiteY7340" fmla="*/ 936392 h 5143582"/>
              <a:gd name="connsiteX7341" fmla="*/ 6061198 w 10430091"/>
              <a:gd name="connsiteY7341" fmla="*/ 950938 h 5143582"/>
              <a:gd name="connsiteX7342" fmla="*/ 6077904 w 10430091"/>
              <a:gd name="connsiteY7342" fmla="*/ 963755 h 5143582"/>
              <a:gd name="connsiteX7343" fmla="*/ 6082549 w 10430091"/>
              <a:gd name="connsiteY7343" fmla="*/ 980136 h 5143582"/>
              <a:gd name="connsiteX7344" fmla="*/ 6080496 w 10430091"/>
              <a:gd name="connsiteY7344" fmla="*/ 998030 h 5143582"/>
              <a:gd name="connsiteX7345" fmla="*/ 5996537 w 10430091"/>
              <a:gd name="connsiteY7345" fmla="*/ 1034897 h 5143582"/>
              <a:gd name="connsiteX7346" fmla="*/ 5928851 w 10430091"/>
              <a:gd name="connsiteY7346" fmla="*/ 1023808 h 5143582"/>
              <a:gd name="connsiteX7347" fmla="*/ 5878303 w 10430091"/>
              <a:gd name="connsiteY7347" fmla="*/ 1007966 h 5143582"/>
              <a:gd name="connsiteX7348" fmla="*/ 5838123 w 10430091"/>
              <a:gd name="connsiteY7348" fmla="*/ 990829 h 5143582"/>
              <a:gd name="connsiteX7349" fmla="*/ 5825397 w 10430091"/>
              <a:gd name="connsiteY7349" fmla="*/ 982908 h 5143582"/>
              <a:gd name="connsiteX7350" fmla="*/ 5814938 w 10430091"/>
              <a:gd name="connsiteY7350" fmla="*/ 982332 h 5143582"/>
              <a:gd name="connsiteX7351" fmla="*/ 5817782 w 10430091"/>
              <a:gd name="connsiteY7351" fmla="*/ 985338 h 5143582"/>
              <a:gd name="connsiteX7352" fmla="*/ 5825163 w 10430091"/>
              <a:gd name="connsiteY7352" fmla="*/ 991693 h 5143582"/>
              <a:gd name="connsiteX7353" fmla="*/ 5853389 w 10430091"/>
              <a:gd name="connsiteY7353" fmla="*/ 1015167 h 5143582"/>
              <a:gd name="connsiteX7354" fmla="*/ 5861580 w 10430091"/>
              <a:gd name="connsiteY7354" fmla="*/ 1022385 h 5143582"/>
              <a:gd name="connsiteX7355" fmla="*/ 5870958 w 10430091"/>
              <a:gd name="connsiteY7355" fmla="*/ 1027984 h 5143582"/>
              <a:gd name="connsiteX7356" fmla="*/ 5893280 w 10430091"/>
              <a:gd name="connsiteY7356" fmla="*/ 1044257 h 5143582"/>
              <a:gd name="connsiteX7357" fmla="*/ 5894631 w 10430091"/>
              <a:gd name="connsiteY7357" fmla="*/ 1054122 h 5143582"/>
              <a:gd name="connsiteX7358" fmla="*/ 5891120 w 10430091"/>
              <a:gd name="connsiteY7358" fmla="*/ 1062691 h 5143582"/>
              <a:gd name="connsiteX7359" fmla="*/ 5888258 w 10430091"/>
              <a:gd name="connsiteY7359" fmla="*/ 1072123 h 5143582"/>
              <a:gd name="connsiteX7360" fmla="*/ 5890256 w 10430091"/>
              <a:gd name="connsiteY7360" fmla="*/ 1081556 h 5143582"/>
              <a:gd name="connsiteX7361" fmla="*/ 5897168 w 10430091"/>
              <a:gd name="connsiteY7361" fmla="*/ 1102582 h 5143582"/>
              <a:gd name="connsiteX7362" fmla="*/ 5912146 w 10430091"/>
              <a:gd name="connsiteY7362" fmla="*/ 1119288 h 5143582"/>
              <a:gd name="connsiteX7363" fmla="*/ 5938644 w 10430091"/>
              <a:gd name="connsiteY7363" fmla="*/ 1134265 h 5143582"/>
              <a:gd name="connsiteX7364" fmla="*/ 5961398 w 10430091"/>
              <a:gd name="connsiteY7364" fmla="*/ 1141177 h 5143582"/>
              <a:gd name="connsiteX7365" fmla="*/ 5983288 w 10430091"/>
              <a:gd name="connsiteY7365" fmla="*/ 1137721 h 5143582"/>
              <a:gd name="connsiteX7366" fmla="*/ 5985988 w 10430091"/>
              <a:gd name="connsiteY7366" fmla="*/ 1126993 h 5143582"/>
              <a:gd name="connsiteX7367" fmla="*/ 5980696 w 10430091"/>
              <a:gd name="connsiteY7367" fmla="*/ 1120152 h 5143582"/>
              <a:gd name="connsiteX7368" fmla="*/ 5952469 w 10430091"/>
              <a:gd name="connsiteY7368" fmla="*/ 1110359 h 5143582"/>
              <a:gd name="connsiteX7369" fmla="*/ 5943972 w 10430091"/>
              <a:gd name="connsiteY7369" fmla="*/ 1093654 h 5143582"/>
              <a:gd name="connsiteX7370" fmla="*/ 5961542 w 10430091"/>
              <a:gd name="connsiteY7370" fmla="*/ 1077380 h 5143582"/>
              <a:gd name="connsiteX7371" fmla="*/ 5994521 w 10430091"/>
              <a:gd name="connsiteY7371" fmla="*/ 1097110 h 5143582"/>
              <a:gd name="connsiteX7372" fmla="*/ 6024475 w 10430091"/>
              <a:gd name="connsiteY7372" fmla="*/ 1104022 h 5143582"/>
              <a:gd name="connsiteX7373" fmla="*/ 6059182 w 10430091"/>
              <a:gd name="connsiteY7373" fmla="*/ 1106183 h 5143582"/>
              <a:gd name="connsiteX7374" fmla="*/ 6047229 w 10430091"/>
              <a:gd name="connsiteY7374" fmla="*/ 1083429 h 5143582"/>
              <a:gd name="connsiteX7375" fmla="*/ 6039453 w 10430091"/>
              <a:gd name="connsiteY7375" fmla="*/ 1068938 h 5143582"/>
              <a:gd name="connsiteX7376" fmla="*/ 6045501 w 10430091"/>
              <a:gd name="connsiteY7376" fmla="*/ 1058227 h 5143582"/>
              <a:gd name="connsiteX7377" fmla="*/ 6073295 w 10430091"/>
              <a:gd name="connsiteY7377" fmla="*/ 1038065 h 5143582"/>
              <a:gd name="connsiteX7378" fmla="*/ 6098929 w 10430091"/>
              <a:gd name="connsiteY7378" fmla="*/ 1026976 h 5143582"/>
              <a:gd name="connsiteX7379" fmla="*/ 6117363 w 10430091"/>
              <a:gd name="connsiteY7379" fmla="*/ 1018047 h 5143582"/>
              <a:gd name="connsiteX7380" fmla="*/ 6146453 w 10430091"/>
              <a:gd name="connsiteY7380" fmla="*/ 1023664 h 5143582"/>
              <a:gd name="connsiteX7381" fmla="*/ 6154950 w 10430091"/>
              <a:gd name="connsiteY7381" fmla="*/ 1032160 h 5143582"/>
              <a:gd name="connsiteX7382" fmla="*/ 6167335 w 10430091"/>
              <a:gd name="connsiteY7382" fmla="*/ 1032592 h 5143582"/>
              <a:gd name="connsiteX7383" fmla="*/ 6171872 w 10430091"/>
              <a:gd name="connsiteY7383" fmla="*/ 1022511 h 5143582"/>
              <a:gd name="connsiteX7384" fmla="*/ 6176408 w 10430091"/>
              <a:gd name="connsiteY7384" fmla="*/ 1010271 h 5143582"/>
              <a:gd name="connsiteX7385" fmla="*/ 6175400 w 10430091"/>
              <a:gd name="connsiteY7385" fmla="*/ 993133 h 5143582"/>
              <a:gd name="connsiteX7386" fmla="*/ 6165751 w 10430091"/>
              <a:gd name="connsiteY7386" fmla="*/ 984636 h 5143582"/>
              <a:gd name="connsiteX7387" fmla="*/ 6153708 w 10430091"/>
              <a:gd name="connsiteY7387" fmla="*/ 983845 h 5143582"/>
              <a:gd name="connsiteX7388" fmla="*/ 6153708 w 10430091"/>
              <a:gd name="connsiteY7388" fmla="*/ 983845 h 5143582"/>
              <a:gd name="connsiteX7389" fmla="*/ 6156246 w 10430091"/>
              <a:gd name="connsiteY7389" fmla="*/ 974412 h 5143582"/>
              <a:gd name="connsiteX7390" fmla="*/ 6167335 w 10430091"/>
              <a:gd name="connsiteY7390" fmla="*/ 942297 h 5143582"/>
              <a:gd name="connsiteX7391" fmla="*/ 6158838 w 10430091"/>
              <a:gd name="connsiteY7391" fmla="*/ 922135 h 5143582"/>
              <a:gd name="connsiteX7392" fmla="*/ 6147822 w 10430091"/>
              <a:gd name="connsiteY7392" fmla="*/ 913729 h 5143582"/>
              <a:gd name="connsiteX7393" fmla="*/ 6147822 w 10430091"/>
              <a:gd name="connsiteY7393" fmla="*/ 913728 h 5143582"/>
              <a:gd name="connsiteX7394" fmla="*/ 6153654 w 10430091"/>
              <a:gd name="connsiteY7394" fmla="*/ 911046 h 5143582"/>
              <a:gd name="connsiteX7395" fmla="*/ 6189657 w 10430091"/>
              <a:gd name="connsiteY7395" fmla="*/ 914935 h 5143582"/>
              <a:gd name="connsiteX7396" fmla="*/ 6226524 w 10430091"/>
              <a:gd name="connsiteY7396" fmla="*/ 925159 h 5143582"/>
              <a:gd name="connsiteX7397" fmla="*/ 6244093 w 10430091"/>
              <a:gd name="connsiteY7397" fmla="*/ 952954 h 5143582"/>
              <a:gd name="connsiteX7398" fmla="*/ 6218459 w 10430091"/>
              <a:gd name="connsiteY7398" fmla="*/ 954250 h 5143582"/>
              <a:gd name="connsiteX7399" fmla="*/ 6198298 w 10430091"/>
              <a:gd name="connsiteY7399" fmla="*/ 962027 h 5143582"/>
              <a:gd name="connsiteX7400" fmla="*/ 6194572 w 10430091"/>
              <a:gd name="connsiteY7400" fmla="*/ 972701 h 5143582"/>
              <a:gd name="connsiteX7401" fmla="*/ 6199162 w 10430091"/>
              <a:gd name="connsiteY7401" fmla="*/ 980460 h 5143582"/>
              <a:gd name="connsiteX7402" fmla="*/ 6222348 w 10430091"/>
              <a:gd name="connsiteY7402" fmla="*/ 1002350 h 5143582"/>
              <a:gd name="connsiteX7403" fmla="*/ 6271600 w 10430091"/>
              <a:gd name="connsiteY7403" fmla="*/ 995869 h 5143582"/>
              <a:gd name="connsiteX7404" fmla="*/ 6278080 w 10430091"/>
              <a:gd name="connsiteY7404" fmla="*/ 965483 h 5143582"/>
              <a:gd name="connsiteX7405" fmla="*/ 6309763 w 10430091"/>
              <a:gd name="connsiteY7405" fmla="*/ 955690 h 5143582"/>
              <a:gd name="connsiteX7406" fmla="*/ 6337557 w 10430091"/>
              <a:gd name="connsiteY7406" fmla="*/ 938553 h 5143582"/>
              <a:gd name="connsiteX7407" fmla="*/ 6403947 w 10430091"/>
              <a:gd name="connsiteY7407" fmla="*/ 918823 h 5143582"/>
              <a:gd name="connsiteX7408" fmla="*/ 6416764 w 10430091"/>
              <a:gd name="connsiteY7408" fmla="*/ 926600 h 5143582"/>
              <a:gd name="connsiteX7409" fmla="*/ 6419734 w 10430091"/>
              <a:gd name="connsiteY7409" fmla="*/ 919111 h 5143582"/>
              <a:gd name="connsiteX7410" fmla="*/ 6422380 w 10430091"/>
              <a:gd name="connsiteY7410" fmla="*/ 910326 h 5143582"/>
              <a:gd name="connsiteX7411" fmla="*/ 6443929 w 10430091"/>
              <a:gd name="connsiteY7411" fmla="*/ 901217 h 5143582"/>
              <a:gd name="connsiteX7412" fmla="*/ 6461696 w 10430091"/>
              <a:gd name="connsiteY7412" fmla="*/ 898805 h 5143582"/>
              <a:gd name="connsiteX7413" fmla="*/ 6455215 w 10430091"/>
              <a:gd name="connsiteY7413" fmla="*/ 918535 h 5143582"/>
              <a:gd name="connsiteX7414" fmla="*/ 6448303 w 10430091"/>
              <a:gd name="connsiteY7414" fmla="*/ 927032 h 5143582"/>
              <a:gd name="connsiteX7415" fmla="*/ 6438042 w 10430091"/>
              <a:gd name="connsiteY7415" fmla="*/ 928742 h 5143582"/>
              <a:gd name="connsiteX7416" fmla="*/ 6440958 w 10430091"/>
              <a:gd name="connsiteY7416" fmla="*/ 934664 h 5143582"/>
              <a:gd name="connsiteX7417" fmla="*/ 6479985 w 10430091"/>
              <a:gd name="connsiteY7417" fmla="*/ 937689 h 5143582"/>
              <a:gd name="connsiteX7418" fmla="*/ 6506915 w 10430091"/>
              <a:gd name="connsiteY7418" fmla="*/ 917959 h 5143582"/>
              <a:gd name="connsiteX7419" fmla="*/ 6555736 w 10430091"/>
              <a:gd name="connsiteY7419" fmla="*/ 917959 h 5143582"/>
              <a:gd name="connsiteX7420" fmla="*/ 6591379 w 10430091"/>
              <a:gd name="connsiteY7420" fmla="*/ 897545 h 5143582"/>
              <a:gd name="connsiteX7421" fmla="*/ 6600235 w 10430091"/>
              <a:gd name="connsiteY7421" fmla="*/ 895637 h 5143582"/>
              <a:gd name="connsiteX7422" fmla="*/ 6617805 w 10430091"/>
              <a:gd name="connsiteY7422" fmla="*/ 908886 h 5143582"/>
              <a:gd name="connsiteX7423" fmla="*/ 6611702 w 10430091"/>
              <a:gd name="connsiteY7423" fmla="*/ 917617 h 5143582"/>
              <a:gd name="connsiteX7424" fmla="*/ 6617805 w 10430091"/>
              <a:gd name="connsiteY7424" fmla="*/ 926024 h 5143582"/>
              <a:gd name="connsiteX7425" fmla="*/ 6632782 w 10430091"/>
              <a:gd name="connsiteY7425" fmla="*/ 919975 h 5143582"/>
              <a:gd name="connsiteX7426" fmla="*/ 6652512 w 10430091"/>
              <a:gd name="connsiteY7426" fmla="*/ 910182 h 5143582"/>
              <a:gd name="connsiteX7427" fmla="*/ 6663853 w 10430091"/>
              <a:gd name="connsiteY7427" fmla="*/ 904529 h 5143582"/>
              <a:gd name="connsiteX7428" fmla="*/ 6661584 w 10430091"/>
              <a:gd name="connsiteY7428" fmla="*/ 894341 h 5143582"/>
              <a:gd name="connsiteX7429" fmla="*/ 6648335 w 10430091"/>
              <a:gd name="connsiteY7429" fmla="*/ 870291 h 5143582"/>
              <a:gd name="connsiteX7430" fmla="*/ 6629902 w 10430091"/>
              <a:gd name="connsiteY7430" fmla="*/ 857042 h 5143582"/>
              <a:gd name="connsiteX7431" fmla="*/ 6608444 w 10430091"/>
              <a:gd name="connsiteY7431" fmla="*/ 848545 h 5143582"/>
              <a:gd name="connsiteX7432" fmla="*/ 6600235 w 10430091"/>
              <a:gd name="connsiteY7432" fmla="*/ 824639 h 5143582"/>
              <a:gd name="connsiteX7433" fmla="*/ 6635374 w 10430091"/>
              <a:gd name="connsiteY7433" fmla="*/ 836160 h 5143582"/>
              <a:gd name="connsiteX7434" fmla="*/ 6656832 w 10430091"/>
              <a:gd name="connsiteY7434" fmla="*/ 852001 h 5143582"/>
              <a:gd name="connsiteX7435" fmla="*/ 6709540 w 10430091"/>
              <a:gd name="connsiteY7435" fmla="*/ 856754 h 5143582"/>
              <a:gd name="connsiteX7436" fmla="*/ 6763113 w 10430091"/>
              <a:gd name="connsiteY7436" fmla="*/ 870867 h 5143582"/>
              <a:gd name="connsiteX7437" fmla="*/ 6801708 w 10430091"/>
              <a:gd name="connsiteY7437" fmla="*/ 886708 h 5143582"/>
              <a:gd name="connsiteX7438" fmla="*/ 6848368 w 10430091"/>
              <a:gd name="connsiteY7438" fmla="*/ 906870 h 5143582"/>
              <a:gd name="connsiteX7439" fmla="*/ 6883506 w 10430091"/>
              <a:gd name="connsiteY7439" fmla="*/ 934664 h 5143582"/>
              <a:gd name="connsiteX7440" fmla="*/ 6895910 w 10430091"/>
              <a:gd name="connsiteY7440" fmla="*/ 922117 h 5143582"/>
              <a:gd name="connsiteX7441" fmla="*/ 6901508 w 10430091"/>
              <a:gd name="connsiteY7441" fmla="*/ 906006 h 5143582"/>
              <a:gd name="connsiteX7442" fmla="*/ 6893966 w 10430091"/>
              <a:gd name="connsiteY7442" fmla="*/ 902837 h 5143582"/>
              <a:gd name="connsiteX7443" fmla="*/ 6883939 w 10430091"/>
              <a:gd name="connsiteY7443" fmla="*/ 897077 h 5143582"/>
              <a:gd name="connsiteX7444" fmla="*/ 6871554 w 10430091"/>
              <a:gd name="connsiteY7444" fmla="*/ 873603 h 5143582"/>
              <a:gd name="connsiteX7445" fmla="*/ 6837279 w 10430091"/>
              <a:gd name="connsiteY7445" fmla="*/ 860786 h 5143582"/>
              <a:gd name="connsiteX7446" fmla="*/ 6837279 w 10430091"/>
              <a:gd name="connsiteY7446" fmla="*/ 860786 h 5143582"/>
              <a:gd name="connsiteX7447" fmla="*/ 6847071 w 10430091"/>
              <a:gd name="connsiteY7447" fmla="*/ 841057 h 5143582"/>
              <a:gd name="connsiteX7448" fmla="*/ 6849556 w 10430091"/>
              <a:gd name="connsiteY7448" fmla="*/ 833406 h 5143582"/>
              <a:gd name="connsiteX7449" fmla="*/ 6848800 w 10430091"/>
              <a:gd name="connsiteY7449" fmla="*/ 827375 h 5143582"/>
              <a:gd name="connsiteX7450" fmla="*/ 6852256 w 10430091"/>
              <a:gd name="connsiteY7450" fmla="*/ 804189 h 5143582"/>
              <a:gd name="connsiteX7451" fmla="*/ 6835983 w 10430091"/>
              <a:gd name="connsiteY7451" fmla="*/ 800301 h 5143582"/>
              <a:gd name="connsiteX7452" fmla="*/ 6835983 w 10430091"/>
              <a:gd name="connsiteY7452" fmla="*/ 800301 h 5143582"/>
              <a:gd name="connsiteX7453" fmla="*/ 6847936 w 10430091"/>
              <a:gd name="connsiteY7453" fmla="*/ 775099 h 5143582"/>
              <a:gd name="connsiteX7454" fmla="*/ 6886387 w 10430091"/>
              <a:gd name="connsiteY7454" fmla="*/ 745577 h 5143582"/>
              <a:gd name="connsiteX7455" fmla="*/ 6905684 w 10430091"/>
              <a:gd name="connsiteY7455" fmla="*/ 704533 h 5143582"/>
              <a:gd name="connsiteX7456" fmla="*/ 6912093 w 10430091"/>
              <a:gd name="connsiteY7456" fmla="*/ 692508 h 5143582"/>
              <a:gd name="connsiteX7457" fmla="*/ 6921958 w 10430091"/>
              <a:gd name="connsiteY7457" fmla="*/ 688260 h 5143582"/>
              <a:gd name="connsiteX7458" fmla="*/ 6977258 w 10430091"/>
              <a:gd name="connsiteY7458" fmla="*/ 690851 h 5143582"/>
              <a:gd name="connsiteX7459" fmla="*/ 7013261 w 10430091"/>
              <a:gd name="connsiteY7459" fmla="*/ 702804 h 5143582"/>
              <a:gd name="connsiteX7460" fmla="*/ 7013432 w 10430091"/>
              <a:gd name="connsiteY7460" fmla="*/ 711979 h 5143582"/>
              <a:gd name="connsiteX7461" fmla="*/ 7000877 w 10430091"/>
              <a:gd name="connsiteY7461" fmla="*/ 752057 h 5143582"/>
              <a:gd name="connsiteX7462" fmla="*/ 6988366 w 10430091"/>
              <a:gd name="connsiteY7462" fmla="*/ 765432 h 5143582"/>
              <a:gd name="connsiteX7463" fmla="*/ 6991515 w 10430091"/>
              <a:gd name="connsiteY7463" fmla="*/ 773947 h 5143582"/>
              <a:gd name="connsiteX7464" fmla="*/ 7014990 w 10430091"/>
              <a:gd name="connsiteY7464" fmla="*/ 806926 h 5143582"/>
              <a:gd name="connsiteX7465" fmla="*/ 7014990 w 10430091"/>
              <a:gd name="connsiteY7465" fmla="*/ 806926 h 5143582"/>
              <a:gd name="connsiteX7466" fmla="*/ 7007645 w 10430091"/>
              <a:gd name="connsiteY7466" fmla="*/ 837312 h 5143582"/>
              <a:gd name="connsiteX7467" fmla="*/ 7009157 w 10430091"/>
              <a:gd name="connsiteY7467" fmla="*/ 851425 h 5143582"/>
              <a:gd name="connsiteX7468" fmla="*/ 7009157 w 10430091"/>
              <a:gd name="connsiteY7468" fmla="*/ 851425 h 5143582"/>
              <a:gd name="connsiteX7469" fmla="*/ 7008077 w 10430091"/>
              <a:gd name="connsiteY7469" fmla="*/ 864674 h 5143582"/>
              <a:gd name="connsiteX7470" fmla="*/ 7008023 w 10430091"/>
              <a:gd name="connsiteY7470" fmla="*/ 878787 h 5143582"/>
              <a:gd name="connsiteX7471" fmla="*/ 7008941 w 10430091"/>
              <a:gd name="connsiteY7471" fmla="*/ 894197 h 5143582"/>
              <a:gd name="connsiteX7472" fmla="*/ 7031695 w 10430091"/>
              <a:gd name="connsiteY7472" fmla="*/ 918967 h 5143582"/>
              <a:gd name="connsiteX7473" fmla="*/ 7030831 w 10430091"/>
              <a:gd name="connsiteY7473" fmla="*/ 929624 h 5143582"/>
              <a:gd name="connsiteX7474" fmla="*/ 7023054 w 10430091"/>
              <a:gd name="connsiteY7474" fmla="*/ 948921 h 5143582"/>
              <a:gd name="connsiteX7475" fmla="*/ 7023811 w 10430091"/>
              <a:gd name="connsiteY7475" fmla="*/ 957544 h 5143582"/>
              <a:gd name="connsiteX7476" fmla="*/ 7017870 w 10430091"/>
              <a:gd name="connsiteY7476" fmla="*/ 962603 h 5143582"/>
              <a:gd name="connsiteX7477" fmla="*/ 7003757 w 10430091"/>
              <a:gd name="connsiteY7477" fmla="*/ 971963 h 5143582"/>
              <a:gd name="connsiteX7478" fmla="*/ 6996124 w 10430091"/>
              <a:gd name="connsiteY7478" fmla="*/ 981468 h 5143582"/>
              <a:gd name="connsiteX7479" fmla="*/ 6987195 w 10430091"/>
              <a:gd name="connsiteY7479" fmla="*/ 996877 h 5143582"/>
              <a:gd name="connsiteX7480" fmla="*/ 6974378 w 10430091"/>
              <a:gd name="connsiteY7480" fmla="*/ 1007534 h 5143582"/>
              <a:gd name="connsiteX7481" fmla="*/ 6967466 w 10430091"/>
              <a:gd name="connsiteY7481" fmla="*/ 1014447 h 5143582"/>
              <a:gd name="connsiteX7482" fmla="*/ 6952488 w 10430091"/>
              <a:gd name="connsiteY7482" fmla="*/ 1020063 h 5143582"/>
              <a:gd name="connsiteX7483" fmla="*/ 6935783 w 10430091"/>
              <a:gd name="connsiteY7483" fmla="*/ 1013151 h 5143582"/>
              <a:gd name="connsiteX7484" fmla="*/ 6919077 w 10430091"/>
              <a:gd name="connsiteY7484" fmla="*/ 1014879 h 5143582"/>
              <a:gd name="connsiteX7485" fmla="*/ 6912183 w 10430091"/>
              <a:gd name="connsiteY7485" fmla="*/ 1007967 h 5143582"/>
              <a:gd name="connsiteX7486" fmla="*/ 6903669 w 10430091"/>
              <a:gd name="connsiteY7486" fmla="*/ 1010991 h 5143582"/>
              <a:gd name="connsiteX7487" fmla="*/ 6905757 w 10430091"/>
              <a:gd name="connsiteY7487" fmla="*/ 1021504 h 5143582"/>
              <a:gd name="connsiteX7488" fmla="*/ 6917781 w 10430091"/>
              <a:gd name="connsiteY7488" fmla="*/ 1023376 h 5143582"/>
              <a:gd name="connsiteX7489" fmla="*/ 6940968 w 10430091"/>
              <a:gd name="connsiteY7489" fmla="*/ 1030720 h 5143582"/>
              <a:gd name="connsiteX7490" fmla="*/ 6974378 w 10430091"/>
              <a:gd name="connsiteY7490" fmla="*/ 1028128 h 5143582"/>
              <a:gd name="connsiteX7491" fmla="*/ 7000445 w 10430091"/>
              <a:gd name="connsiteY7491" fmla="*/ 1028128 h 5143582"/>
              <a:gd name="connsiteX7492" fmla="*/ 7026943 w 10430091"/>
              <a:gd name="connsiteY7492" fmla="*/ 1004942 h 5143582"/>
              <a:gd name="connsiteX7493" fmla="*/ 7048832 w 10430091"/>
              <a:gd name="connsiteY7493" fmla="*/ 985645 h 5143582"/>
              <a:gd name="connsiteX7494" fmla="*/ 7062370 w 10430091"/>
              <a:gd name="connsiteY7494" fmla="*/ 969263 h 5143582"/>
              <a:gd name="connsiteX7495" fmla="*/ 7072883 w 10430091"/>
              <a:gd name="connsiteY7495" fmla="*/ 951370 h 5143582"/>
              <a:gd name="connsiteX7496" fmla="*/ 7064836 w 10430091"/>
              <a:gd name="connsiteY7496" fmla="*/ 930200 h 5143582"/>
              <a:gd name="connsiteX7497" fmla="*/ 7066834 w 10430091"/>
              <a:gd name="connsiteY7497" fmla="*/ 911190 h 5143582"/>
              <a:gd name="connsiteX7498" fmla="*/ 7111334 w 10430091"/>
              <a:gd name="connsiteY7498" fmla="*/ 899237 h 5143582"/>
              <a:gd name="connsiteX7499" fmla="*/ 7129767 w 10430091"/>
              <a:gd name="connsiteY7499" fmla="*/ 911190 h 5143582"/>
              <a:gd name="connsiteX7500" fmla="*/ 7144312 w 10430091"/>
              <a:gd name="connsiteY7500" fmla="*/ 929624 h 5143582"/>
              <a:gd name="connsiteX7501" fmla="*/ 7139309 w 10430091"/>
              <a:gd name="connsiteY7501" fmla="*/ 942243 h 5143582"/>
              <a:gd name="connsiteX7502" fmla="*/ 7137112 w 10430091"/>
              <a:gd name="connsiteY7502" fmla="*/ 950650 h 5143582"/>
              <a:gd name="connsiteX7503" fmla="*/ 7141360 w 10430091"/>
              <a:gd name="connsiteY7503" fmla="*/ 959542 h 5143582"/>
              <a:gd name="connsiteX7504" fmla="*/ 7150361 w 10430091"/>
              <a:gd name="connsiteY7504" fmla="*/ 969083 h 5143582"/>
              <a:gd name="connsiteX7505" fmla="*/ 7170631 w 10430091"/>
              <a:gd name="connsiteY7505" fmla="*/ 973133 h 5143582"/>
              <a:gd name="connsiteX7506" fmla="*/ 7182908 w 10430091"/>
              <a:gd name="connsiteY7506" fmla="*/ 971675 h 5143582"/>
              <a:gd name="connsiteX7507" fmla="*/ 7165554 w 10430091"/>
              <a:gd name="connsiteY7507" fmla="*/ 963989 h 5143582"/>
              <a:gd name="connsiteX7508" fmla="*/ 7149497 w 10430091"/>
              <a:gd name="connsiteY7508" fmla="*/ 949498 h 5143582"/>
              <a:gd name="connsiteX7509" fmla="*/ 7158390 w 10430091"/>
              <a:gd name="connsiteY7509" fmla="*/ 937202 h 5143582"/>
              <a:gd name="connsiteX7510" fmla="*/ 7162746 w 10430091"/>
              <a:gd name="connsiteY7510" fmla="*/ 928040 h 5143582"/>
              <a:gd name="connsiteX7511" fmla="*/ 7159362 w 10430091"/>
              <a:gd name="connsiteY7511" fmla="*/ 915708 h 5143582"/>
              <a:gd name="connsiteX7512" fmla="*/ 7152089 w 10430091"/>
              <a:gd name="connsiteY7512" fmla="*/ 905862 h 5143582"/>
              <a:gd name="connsiteX7513" fmla="*/ 7096500 w 10430091"/>
              <a:gd name="connsiteY7513" fmla="*/ 886996 h 5143582"/>
              <a:gd name="connsiteX7514" fmla="*/ 7062657 w 10430091"/>
              <a:gd name="connsiteY7514" fmla="*/ 894341 h 5143582"/>
              <a:gd name="connsiteX7515" fmla="*/ 7040336 w 10430091"/>
              <a:gd name="connsiteY7515" fmla="*/ 890453 h 5143582"/>
              <a:gd name="connsiteX7516" fmla="*/ 7039040 w 10430091"/>
              <a:gd name="connsiteY7516" fmla="*/ 861362 h 5143582"/>
              <a:gd name="connsiteX7517" fmla="*/ 7039040 w 10430091"/>
              <a:gd name="connsiteY7517" fmla="*/ 861362 h 5143582"/>
              <a:gd name="connsiteX7518" fmla="*/ 7047447 w 10430091"/>
              <a:gd name="connsiteY7518" fmla="*/ 834360 h 5143582"/>
              <a:gd name="connsiteX7519" fmla="*/ 7056177 w 10430091"/>
              <a:gd name="connsiteY7519" fmla="*/ 812542 h 5143582"/>
              <a:gd name="connsiteX7520" fmla="*/ 7040660 w 10430091"/>
              <a:gd name="connsiteY7520" fmla="*/ 791588 h 5143582"/>
              <a:gd name="connsiteX7521" fmla="*/ 7023198 w 10430091"/>
              <a:gd name="connsiteY7521" fmla="*/ 772795 h 5143582"/>
              <a:gd name="connsiteX7522" fmla="*/ 7034719 w 10430091"/>
              <a:gd name="connsiteY7522" fmla="*/ 754793 h 5143582"/>
              <a:gd name="connsiteX7523" fmla="*/ 7069426 w 10430091"/>
              <a:gd name="connsiteY7523" fmla="*/ 736792 h 5143582"/>
              <a:gd name="connsiteX7524" fmla="*/ 7077311 w 10430091"/>
              <a:gd name="connsiteY7524" fmla="*/ 718898 h 5143582"/>
              <a:gd name="connsiteX7525" fmla="*/ 7076771 w 10430091"/>
              <a:gd name="connsiteY7525" fmla="*/ 706405 h 5143582"/>
              <a:gd name="connsiteX7526" fmla="*/ 7075457 w 10430091"/>
              <a:gd name="connsiteY7526" fmla="*/ 698106 h 5143582"/>
              <a:gd name="connsiteX7527" fmla="*/ 7084403 w 10430091"/>
              <a:gd name="connsiteY7527" fmla="*/ 694884 h 5143582"/>
              <a:gd name="connsiteX7528" fmla="*/ 7097671 w 10430091"/>
              <a:gd name="connsiteY7528" fmla="*/ 709699 h 5143582"/>
              <a:gd name="connsiteX7529" fmla="*/ 7097671 w 10430091"/>
              <a:gd name="connsiteY7529" fmla="*/ 709699 h 5143582"/>
              <a:gd name="connsiteX7530" fmla="*/ 7096789 w 10430091"/>
              <a:gd name="connsiteY7530" fmla="*/ 730887 h 5143582"/>
              <a:gd name="connsiteX7531" fmla="*/ 7088148 w 10430091"/>
              <a:gd name="connsiteY7531" fmla="*/ 747754 h 5143582"/>
              <a:gd name="connsiteX7532" fmla="*/ 7089876 w 10430091"/>
              <a:gd name="connsiteY7532" fmla="*/ 759546 h 5143582"/>
              <a:gd name="connsiteX7533" fmla="*/ 7091604 w 10430091"/>
              <a:gd name="connsiteY7533" fmla="*/ 778411 h 5143582"/>
              <a:gd name="connsiteX7534" fmla="*/ 7140856 w 10430091"/>
              <a:gd name="connsiteY7534" fmla="*/ 782732 h 5143582"/>
              <a:gd name="connsiteX7535" fmla="*/ 7174267 w 10430091"/>
              <a:gd name="connsiteY7535" fmla="*/ 799869 h 5143582"/>
              <a:gd name="connsiteX7536" fmla="*/ 7183178 w 10430091"/>
              <a:gd name="connsiteY7536" fmla="*/ 796845 h 5143582"/>
              <a:gd name="connsiteX7537" fmla="*/ 7178587 w 10430091"/>
              <a:gd name="connsiteY7537" fmla="*/ 791228 h 5143582"/>
              <a:gd name="connsiteX7538" fmla="*/ 7152521 w 10430091"/>
              <a:gd name="connsiteY7538" fmla="*/ 776683 h 5143582"/>
              <a:gd name="connsiteX7539" fmla="*/ 7114070 w 10430091"/>
              <a:gd name="connsiteY7539" fmla="*/ 746729 h 5143582"/>
              <a:gd name="connsiteX7540" fmla="*/ 7145321 w 10430091"/>
              <a:gd name="connsiteY7540" fmla="*/ 740248 h 5143582"/>
              <a:gd name="connsiteX7541" fmla="*/ 7167175 w 10430091"/>
              <a:gd name="connsiteY7541" fmla="*/ 743542 h 5143582"/>
              <a:gd name="connsiteX7542" fmla="*/ 7169370 w 10430091"/>
              <a:gd name="connsiteY7542" fmla="*/ 735928 h 5143582"/>
              <a:gd name="connsiteX7543" fmla="*/ 7154538 w 10430091"/>
              <a:gd name="connsiteY7543" fmla="*/ 731139 h 5143582"/>
              <a:gd name="connsiteX7544" fmla="*/ 7153529 w 10430091"/>
              <a:gd name="connsiteY7544" fmla="*/ 726567 h 5143582"/>
              <a:gd name="connsiteX7545" fmla="*/ 7153529 w 10430091"/>
              <a:gd name="connsiteY7545" fmla="*/ 726567 h 5143582"/>
              <a:gd name="connsiteX7546" fmla="*/ 7153655 w 10430091"/>
              <a:gd name="connsiteY7546" fmla="*/ 722463 h 5143582"/>
              <a:gd name="connsiteX7547" fmla="*/ 7141576 w 10430091"/>
              <a:gd name="connsiteY7547" fmla="*/ 722247 h 5143582"/>
              <a:gd name="connsiteX7548" fmla="*/ 7140856 w 10430091"/>
              <a:gd name="connsiteY7548" fmla="*/ 715136 h 5143582"/>
              <a:gd name="connsiteX7549" fmla="*/ 7160010 w 10430091"/>
              <a:gd name="connsiteY7549" fmla="*/ 707701 h 5143582"/>
              <a:gd name="connsiteX7550" fmla="*/ 7181035 w 10430091"/>
              <a:gd name="connsiteY7550" fmla="*/ 718358 h 5143582"/>
              <a:gd name="connsiteX7551" fmla="*/ 7247425 w 10430091"/>
              <a:gd name="connsiteY7551" fmla="*/ 735496 h 5143582"/>
              <a:gd name="connsiteX7552" fmla="*/ 7275129 w 10430091"/>
              <a:gd name="connsiteY7552" fmla="*/ 752057 h 5143582"/>
              <a:gd name="connsiteX7553" fmla="*/ 7287868 w 10430091"/>
              <a:gd name="connsiteY7553" fmla="*/ 754978 h 5143582"/>
              <a:gd name="connsiteX7554" fmla="*/ 7296677 w 10430091"/>
              <a:gd name="connsiteY7554" fmla="*/ 751337 h 5143582"/>
              <a:gd name="connsiteX7555" fmla="*/ 7296479 w 10430091"/>
              <a:gd name="connsiteY7555" fmla="*/ 733875 h 5143582"/>
              <a:gd name="connsiteX7556" fmla="*/ 7279972 w 10430091"/>
              <a:gd name="connsiteY7556" fmla="*/ 723111 h 5143582"/>
              <a:gd name="connsiteX7557" fmla="*/ 7240512 w 10430091"/>
              <a:gd name="connsiteY7557" fmla="*/ 702085 h 5143582"/>
              <a:gd name="connsiteX7558" fmla="*/ 7240512 w 10430091"/>
              <a:gd name="connsiteY7558" fmla="*/ 702085 h 5143582"/>
              <a:gd name="connsiteX7559" fmla="*/ 7243969 w 10430091"/>
              <a:gd name="connsiteY7559" fmla="*/ 693030 h 5143582"/>
              <a:gd name="connsiteX7560" fmla="*/ 7240080 w 10430091"/>
              <a:gd name="connsiteY7560" fmla="*/ 681491 h 5143582"/>
              <a:gd name="connsiteX7561" fmla="*/ 7237254 w 10430091"/>
              <a:gd name="connsiteY7561" fmla="*/ 664947 h 5143582"/>
              <a:gd name="connsiteX7562" fmla="*/ 7237254 w 10430091"/>
              <a:gd name="connsiteY7562" fmla="*/ 664947 h 5143582"/>
              <a:gd name="connsiteX7563" fmla="*/ 7249873 w 10430091"/>
              <a:gd name="connsiteY7563" fmla="*/ 652833 h 5143582"/>
              <a:gd name="connsiteX7564" fmla="*/ 7324759 w 10430091"/>
              <a:gd name="connsiteY7564" fmla="*/ 646351 h 5143582"/>
              <a:gd name="connsiteX7565" fmla="*/ 7367531 w 10430091"/>
              <a:gd name="connsiteY7565" fmla="*/ 644192 h 5143582"/>
              <a:gd name="connsiteX7566" fmla="*/ 7381212 w 10430091"/>
              <a:gd name="connsiteY7566" fmla="*/ 639440 h 5143582"/>
              <a:gd name="connsiteX7567" fmla="*/ 7408575 w 10430091"/>
              <a:gd name="connsiteY7567" fmla="*/ 640736 h 5143582"/>
              <a:gd name="connsiteX7568" fmla="*/ 7416783 w 10430091"/>
              <a:gd name="connsiteY7568" fmla="*/ 638144 h 5143582"/>
              <a:gd name="connsiteX7569" fmla="*/ 7419645 w 10430091"/>
              <a:gd name="connsiteY7569" fmla="*/ 632131 h 5143582"/>
              <a:gd name="connsiteX7570" fmla="*/ 7419807 w 10430091"/>
              <a:gd name="connsiteY7570" fmla="*/ 625903 h 5143582"/>
              <a:gd name="connsiteX7571" fmla="*/ 7418367 w 10430091"/>
              <a:gd name="connsiteY7571" fmla="*/ 624462 h 5143582"/>
              <a:gd name="connsiteX7572" fmla="*/ 7408863 w 10430091"/>
              <a:gd name="connsiteY7572" fmla="*/ 614238 h 5143582"/>
              <a:gd name="connsiteX7573" fmla="*/ 7397774 w 10430091"/>
              <a:gd name="connsiteY7573" fmla="*/ 606461 h 5143582"/>
              <a:gd name="connsiteX7574" fmla="*/ 7397774 w 10430091"/>
              <a:gd name="connsiteY7574" fmla="*/ 606460 h 5143582"/>
              <a:gd name="connsiteX7575" fmla="*/ 7410501 w 10430091"/>
              <a:gd name="connsiteY7575" fmla="*/ 606137 h 5143582"/>
              <a:gd name="connsiteX7576" fmla="*/ 7419664 w 10430091"/>
              <a:gd name="connsiteY7576" fmla="*/ 605164 h 5143582"/>
              <a:gd name="connsiteX7577" fmla="*/ 7415848 w 10430091"/>
              <a:gd name="connsiteY7577" fmla="*/ 597892 h 5143582"/>
              <a:gd name="connsiteX7578" fmla="*/ 7406846 w 10430091"/>
              <a:gd name="connsiteY7578" fmla="*/ 595372 h 5143582"/>
              <a:gd name="connsiteX7579" fmla="*/ 7391005 w 10430091"/>
              <a:gd name="connsiteY7579" fmla="*/ 586443 h 5143582"/>
              <a:gd name="connsiteX7580" fmla="*/ 7391005 w 10430091"/>
              <a:gd name="connsiteY7580" fmla="*/ 586442 h 5143582"/>
              <a:gd name="connsiteX7581" fmla="*/ 7415775 w 10430091"/>
              <a:gd name="connsiteY7581" fmla="*/ 587738 h 5143582"/>
              <a:gd name="connsiteX7582" fmla="*/ 7416208 w 10430091"/>
              <a:gd name="connsiteY7582" fmla="*/ 580574 h 5143582"/>
              <a:gd name="connsiteX7583" fmla="*/ 7407999 w 10430091"/>
              <a:gd name="connsiteY7583" fmla="*/ 577515 h 5143582"/>
              <a:gd name="connsiteX7584" fmla="*/ 7418656 w 10430091"/>
              <a:gd name="connsiteY7584" fmla="*/ 570170 h 5143582"/>
              <a:gd name="connsiteX7585" fmla="*/ 7425460 w 10430091"/>
              <a:gd name="connsiteY7585" fmla="*/ 567685 h 5143582"/>
              <a:gd name="connsiteX7586" fmla="*/ 7422976 w 10430091"/>
              <a:gd name="connsiteY7586" fmla="*/ 563257 h 5143582"/>
              <a:gd name="connsiteX7587" fmla="*/ 7422976 w 10430091"/>
              <a:gd name="connsiteY7587" fmla="*/ 563256 h 5143582"/>
              <a:gd name="connsiteX7588" fmla="*/ 7434496 w 10430091"/>
              <a:gd name="connsiteY7588" fmla="*/ 559368 h 5143582"/>
              <a:gd name="connsiteX7589" fmla="*/ 7456818 w 10430091"/>
              <a:gd name="connsiteY7589" fmla="*/ 556345 h 5143582"/>
              <a:gd name="connsiteX7590" fmla="*/ 7484181 w 10430091"/>
              <a:gd name="connsiteY7590" fmla="*/ 545255 h 5143582"/>
              <a:gd name="connsiteX7591" fmla="*/ 7511111 w 10430091"/>
              <a:gd name="connsiteY7591" fmla="*/ 532438 h 5143582"/>
              <a:gd name="connsiteX7592" fmla="*/ 7547546 w 10430091"/>
              <a:gd name="connsiteY7592" fmla="*/ 527253 h 5143582"/>
              <a:gd name="connsiteX7593" fmla="*/ 7595502 w 10430091"/>
              <a:gd name="connsiteY7593" fmla="*/ 519909 h 5143582"/>
              <a:gd name="connsiteX7594" fmla="*/ 7577933 w 10430091"/>
              <a:gd name="connsiteY7594" fmla="*/ 507956 h 5143582"/>
              <a:gd name="connsiteX7595" fmla="*/ 7605727 w 10430091"/>
              <a:gd name="connsiteY7595" fmla="*/ 505364 h 5143582"/>
              <a:gd name="connsiteX7596" fmla="*/ 7624593 w 10430091"/>
              <a:gd name="connsiteY7596" fmla="*/ 496003 h 5143582"/>
              <a:gd name="connsiteX7597" fmla="*/ 7635214 w 10430091"/>
              <a:gd name="connsiteY7597" fmla="*/ 499406 h 5143582"/>
              <a:gd name="connsiteX7598" fmla="*/ 7643890 w 10430091"/>
              <a:gd name="connsiteY7598" fmla="*/ 499028 h 5143582"/>
              <a:gd name="connsiteX7599" fmla="*/ 7671252 w 10430091"/>
              <a:gd name="connsiteY7599" fmla="*/ 491683 h 5143582"/>
              <a:gd name="connsiteX7600" fmla="*/ 7663188 w 10430091"/>
              <a:gd name="connsiteY7600" fmla="*/ 507956 h 5143582"/>
              <a:gd name="connsiteX7601" fmla="*/ 7682053 w 10430091"/>
              <a:gd name="connsiteY7601" fmla="*/ 506660 h 5143582"/>
              <a:gd name="connsiteX7602" fmla="*/ 7700919 w 10430091"/>
              <a:gd name="connsiteY7602" fmla="*/ 502771 h 5143582"/>
              <a:gd name="connsiteX7603" fmla="*/ 7726121 w 10430091"/>
              <a:gd name="connsiteY7603" fmla="*/ 497155 h 5143582"/>
              <a:gd name="connsiteX7604" fmla="*/ 7739172 w 10430091"/>
              <a:gd name="connsiteY7604" fmla="*/ 502232 h 5143582"/>
              <a:gd name="connsiteX7605" fmla="*/ 7748011 w 10430091"/>
              <a:gd name="connsiteY7605" fmla="*/ 501475 h 5143582"/>
              <a:gd name="connsiteX7606" fmla="*/ 7739226 w 10430091"/>
              <a:gd name="connsiteY7606" fmla="*/ 495499 h 5143582"/>
              <a:gd name="connsiteX7607" fmla="*/ 7729145 w 10430091"/>
              <a:gd name="connsiteY7607" fmla="*/ 486931 h 5143582"/>
              <a:gd name="connsiteX7608" fmla="*/ 7729145 w 10430091"/>
              <a:gd name="connsiteY7608" fmla="*/ 486930 h 5143582"/>
              <a:gd name="connsiteX7609" fmla="*/ 7773213 w 10430091"/>
              <a:gd name="connsiteY7609" fmla="*/ 480881 h 5143582"/>
              <a:gd name="connsiteX7610" fmla="*/ 7789486 w 10430091"/>
              <a:gd name="connsiteY7610" fmla="*/ 475698 h 5143582"/>
              <a:gd name="connsiteX7611" fmla="*/ 7789378 w 10430091"/>
              <a:gd name="connsiteY7611" fmla="*/ 468101 h 5143582"/>
              <a:gd name="connsiteX7612" fmla="*/ 7783870 w 10430091"/>
              <a:gd name="connsiteY7612" fmla="*/ 463312 h 5143582"/>
              <a:gd name="connsiteX7613" fmla="*/ 7803599 w 10430091"/>
              <a:gd name="connsiteY7613" fmla="*/ 438110 h 5143582"/>
              <a:gd name="connsiteX7614" fmla="*/ 7835714 w 10430091"/>
              <a:gd name="connsiteY7614" fmla="*/ 414060 h 5143582"/>
              <a:gd name="connsiteX7615" fmla="*/ 7873877 w 10430091"/>
              <a:gd name="connsiteY7615" fmla="*/ 405995 h 5143582"/>
              <a:gd name="connsiteX7616" fmla="*/ 2159290 w 10430091"/>
              <a:gd name="connsiteY7616" fmla="*/ 397537 h 5143582"/>
              <a:gd name="connsiteX7617" fmla="*/ 2175763 w 10430091"/>
              <a:gd name="connsiteY7617" fmla="*/ 399950 h 5143582"/>
              <a:gd name="connsiteX7618" fmla="*/ 2090940 w 10430091"/>
              <a:gd name="connsiteY7618" fmla="*/ 415358 h 5143582"/>
              <a:gd name="connsiteX7619" fmla="*/ 2159290 w 10430091"/>
              <a:gd name="connsiteY7619" fmla="*/ 397537 h 5143582"/>
              <a:gd name="connsiteX7620" fmla="*/ 1816441 w 10430091"/>
              <a:gd name="connsiteY7620" fmla="*/ 396725 h 5143582"/>
              <a:gd name="connsiteX7621" fmla="*/ 1850728 w 10430091"/>
              <a:gd name="connsiteY7621" fmla="*/ 435953 h 5143582"/>
              <a:gd name="connsiteX7622" fmla="*/ 1807092 w 10430091"/>
              <a:gd name="connsiteY7622" fmla="*/ 401246 h 5143582"/>
              <a:gd name="connsiteX7623" fmla="*/ 1816441 w 10430091"/>
              <a:gd name="connsiteY7623" fmla="*/ 396725 h 5143582"/>
              <a:gd name="connsiteX7624" fmla="*/ 1565421 w 10430091"/>
              <a:gd name="connsiteY7624" fmla="*/ 387096 h 5143582"/>
              <a:gd name="connsiteX7625" fmla="*/ 1583730 w 10430091"/>
              <a:gd name="connsiteY7625" fmla="*/ 398654 h 5143582"/>
              <a:gd name="connsiteX7626" fmla="*/ 1545278 w 10430091"/>
              <a:gd name="connsiteY7626" fmla="*/ 390876 h 5143582"/>
              <a:gd name="connsiteX7627" fmla="*/ 1565421 w 10430091"/>
              <a:gd name="connsiteY7627" fmla="*/ 387096 h 5143582"/>
              <a:gd name="connsiteX7628" fmla="*/ 1672297 w 10430091"/>
              <a:gd name="connsiteY7628" fmla="*/ 380652 h 5143582"/>
              <a:gd name="connsiteX7629" fmla="*/ 1690298 w 10430091"/>
              <a:gd name="connsiteY7629" fmla="*/ 392172 h 5143582"/>
              <a:gd name="connsiteX7630" fmla="*/ 1678633 w 10430091"/>
              <a:gd name="connsiteY7630" fmla="*/ 403694 h 5143582"/>
              <a:gd name="connsiteX7631" fmla="*/ 1637589 w 10430091"/>
              <a:gd name="connsiteY7631" fmla="*/ 429328 h 5143582"/>
              <a:gd name="connsiteX7632" fmla="*/ 1599138 w 10430091"/>
              <a:gd name="connsiteY7632" fmla="*/ 403694 h 5143582"/>
              <a:gd name="connsiteX7633" fmla="*/ 1672297 w 10430091"/>
              <a:gd name="connsiteY7633" fmla="*/ 380652 h 5143582"/>
              <a:gd name="connsiteX7634" fmla="*/ 1663199 w 10430091"/>
              <a:gd name="connsiteY7634" fmla="*/ 338348 h 5143582"/>
              <a:gd name="connsiteX7635" fmla="*/ 1710892 w 10430091"/>
              <a:gd name="connsiteY7635" fmla="*/ 357466 h 5143582"/>
              <a:gd name="connsiteX7636" fmla="*/ 1662071 w 10430091"/>
              <a:gd name="connsiteY7636" fmla="*/ 363946 h 5143582"/>
              <a:gd name="connsiteX7637" fmla="*/ 1627364 w 10430091"/>
              <a:gd name="connsiteY7637" fmla="*/ 367834 h 5143582"/>
              <a:gd name="connsiteX7638" fmla="*/ 1592802 w 10430091"/>
              <a:gd name="connsiteY7638" fmla="*/ 365098 h 5143582"/>
              <a:gd name="connsiteX7639" fmla="*/ 1647958 w 10430091"/>
              <a:gd name="connsiteY7639" fmla="*/ 342056 h 5143582"/>
              <a:gd name="connsiteX7640" fmla="*/ 1663199 w 10430091"/>
              <a:gd name="connsiteY7640" fmla="*/ 338348 h 5143582"/>
              <a:gd name="connsiteX7641" fmla="*/ 2046771 w 10430091"/>
              <a:gd name="connsiteY7641" fmla="*/ 330715 h 5143582"/>
              <a:gd name="connsiteX7642" fmla="*/ 2094828 w 10430091"/>
              <a:gd name="connsiteY7642" fmla="*/ 351129 h 5143582"/>
              <a:gd name="connsiteX7643" fmla="*/ 2125647 w 10430091"/>
              <a:gd name="connsiteY7643" fmla="*/ 362650 h 5143582"/>
              <a:gd name="connsiteX7644" fmla="*/ 2123055 w 10430091"/>
              <a:gd name="connsiteY7644" fmla="*/ 384540 h 5143582"/>
              <a:gd name="connsiteX7645" fmla="*/ 2071642 w 10430091"/>
              <a:gd name="connsiteY7645" fmla="*/ 393468 h 5143582"/>
              <a:gd name="connsiteX7646" fmla="*/ 2034487 w 10430091"/>
              <a:gd name="connsiteY7646" fmla="*/ 331831 h 5143582"/>
              <a:gd name="connsiteX7647" fmla="*/ 2046771 w 10430091"/>
              <a:gd name="connsiteY7647" fmla="*/ 330715 h 5143582"/>
              <a:gd name="connsiteX7648" fmla="*/ 5203751 w 10430091"/>
              <a:gd name="connsiteY7648" fmla="*/ 327222 h 5143582"/>
              <a:gd name="connsiteX7649" fmla="*/ 5223049 w 10430091"/>
              <a:gd name="connsiteY7649" fmla="*/ 342055 h 5143582"/>
              <a:gd name="connsiteX7650" fmla="*/ 5242346 w 10430091"/>
              <a:gd name="connsiteY7650" fmla="*/ 367113 h 5143582"/>
              <a:gd name="connsiteX7651" fmla="*/ 5221753 w 10430091"/>
              <a:gd name="connsiteY7651" fmla="*/ 353000 h 5143582"/>
              <a:gd name="connsiteX7652" fmla="*/ 5203751 w 10430091"/>
              <a:gd name="connsiteY7652" fmla="*/ 327222 h 5143582"/>
              <a:gd name="connsiteX7653" fmla="*/ 1842744 w 10430091"/>
              <a:gd name="connsiteY7653" fmla="*/ 293986 h 5143582"/>
              <a:gd name="connsiteX7654" fmla="*/ 1906173 w 10430091"/>
              <a:gd name="connsiteY7654" fmla="*/ 308789 h 5143582"/>
              <a:gd name="connsiteX7655" fmla="*/ 1925470 w 10430091"/>
              <a:gd name="connsiteY7655" fmla="*/ 311381 h 5143582"/>
              <a:gd name="connsiteX7656" fmla="*/ 1956289 w 10430091"/>
              <a:gd name="connsiteY7656" fmla="*/ 331975 h 5143582"/>
              <a:gd name="connsiteX7657" fmla="*/ 1990996 w 10430091"/>
              <a:gd name="connsiteY7657" fmla="*/ 352569 h 5143582"/>
              <a:gd name="connsiteX7658" fmla="*/ 2002516 w 10430091"/>
              <a:gd name="connsiteY7658" fmla="*/ 384683 h 5143582"/>
              <a:gd name="connsiteX7659" fmla="*/ 1948512 w 10430091"/>
              <a:gd name="connsiteY7659" fmla="*/ 378203 h 5143582"/>
              <a:gd name="connsiteX7660" fmla="*/ 1871466 w 10430091"/>
              <a:gd name="connsiteY7660" fmla="*/ 364091 h 5143582"/>
              <a:gd name="connsiteX7661" fmla="*/ 1834167 w 10430091"/>
              <a:gd name="connsiteY7661" fmla="*/ 353865 h 5143582"/>
              <a:gd name="connsiteX7662" fmla="*/ 1880394 w 10430091"/>
              <a:gd name="connsiteY7662" fmla="*/ 346088 h 5143582"/>
              <a:gd name="connsiteX7663" fmla="*/ 1841799 w 10430091"/>
              <a:gd name="connsiteY7663" fmla="*/ 328087 h 5143582"/>
              <a:gd name="connsiteX7664" fmla="*/ 1822646 w 10430091"/>
              <a:gd name="connsiteY7664" fmla="*/ 297268 h 5143582"/>
              <a:gd name="connsiteX7665" fmla="*/ 1842744 w 10430091"/>
              <a:gd name="connsiteY7665" fmla="*/ 293986 h 5143582"/>
              <a:gd name="connsiteX7666" fmla="*/ 7834564 w 10430091"/>
              <a:gd name="connsiteY7666" fmla="*/ 292172 h 5143582"/>
              <a:gd name="connsiteX7667" fmla="*/ 7834565 w 10430091"/>
              <a:gd name="connsiteY7667" fmla="*/ 292172 h 5143582"/>
              <a:gd name="connsiteX7668" fmla="*/ 7834565 w 10430091"/>
              <a:gd name="connsiteY7668" fmla="*/ 292172 h 5143582"/>
              <a:gd name="connsiteX7669" fmla="*/ 7844229 w 10430091"/>
              <a:gd name="connsiteY7669" fmla="*/ 295322 h 5143582"/>
              <a:gd name="connsiteX7670" fmla="*/ 7846246 w 10430091"/>
              <a:gd name="connsiteY7670" fmla="*/ 297861 h 5143582"/>
              <a:gd name="connsiteX7671" fmla="*/ 7848328 w 10430091"/>
              <a:gd name="connsiteY7671" fmla="*/ 298875 h 5143582"/>
              <a:gd name="connsiteX7672" fmla="*/ 7848156 w 10430091"/>
              <a:gd name="connsiteY7672" fmla="*/ 300265 h 5143582"/>
              <a:gd name="connsiteX7673" fmla="*/ 7850680 w 10430091"/>
              <a:gd name="connsiteY7673" fmla="*/ 303441 h 5143582"/>
              <a:gd name="connsiteX7674" fmla="*/ 7846370 w 10430091"/>
              <a:gd name="connsiteY7674" fmla="*/ 314692 h 5143582"/>
              <a:gd name="connsiteX7675" fmla="*/ 7836272 w 10430091"/>
              <a:gd name="connsiteY7675" fmla="*/ 332333 h 5143582"/>
              <a:gd name="connsiteX7676" fmla="*/ 7842914 w 10430091"/>
              <a:gd name="connsiteY7676" fmla="*/ 330101 h 5143582"/>
              <a:gd name="connsiteX7677" fmla="*/ 7884822 w 10430091"/>
              <a:gd name="connsiteY7677" fmla="*/ 321604 h 5143582"/>
              <a:gd name="connsiteX7678" fmla="*/ 7922553 w 10430091"/>
              <a:gd name="connsiteY7678" fmla="*/ 346374 h 5143582"/>
              <a:gd name="connsiteX7679" fmla="*/ 7922553 w 10430091"/>
              <a:gd name="connsiteY7679" fmla="*/ 346374 h 5143582"/>
              <a:gd name="connsiteX7680" fmla="*/ 7822321 w 10430091"/>
              <a:gd name="connsiteY7680" fmla="*/ 379785 h 5143582"/>
              <a:gd name="connsiteX7681" fmla="*/ 7746139 w 10430091"/>
              <a:gd name="connsiteY7681" fmla="*/ 387562 h 5143582"/>
              <a:gd name="connsiteX7682" fmla="*/ 7743889 w 10430091"/>
              <a:gd name="connsiteY7682" fmla="*/ 381106 h 5143582"/>
              <a:gd name="connsiteX7683" fmla="*/ 7766732 w 10430091"/>
              <a:gd name="connsiteY7683" fmla="*/ 346374 h 5143582"/>
              <a:gd name="connsiteX7684" fmla="*/ 7788190 w 10430091"/>
              <a:gd name="connsiteY7684" fmla="*/ 330101 h 5143582"/>
              <a:gd name="connsiteX7685" fmla="*/ 7798415 w 10430091"/>
              <a:gd name="connsiteY7685" fmla="*/ 306915 h 5143582"/>
              <a:gd name="connsiteX7686" fmla="*/ 7829234 w 10430091"/>
              <a:gd name="connsiteY7686" fmla="*/ 295826 h 5143582"/>
              <a:gd name="connsiteX7687" fmla="*/ 7834564 w 10430091"/>
              <a:gd name="connsiteY7687" fmla="*/ 292172 h 5143582"/>
              <a:gd name="connsiteX7688" fmla="*/ 1979972 w 10430091"/>
              <a:gd name="connsiteY7688" fmla="*/ 247877 h 5143582"/>
              <a:gd name="connsiteX7689" fmla="*/ 2017782 w 10430091"/>
              <a:gd name="connsiteY7689" fmla="*/ 267602 h 5143582"/>
              <a:gd name="connsiteX7690" fmla="*/ 1979332 w 10430091"/>
              <a:gd name="connsiteY7690" fmla="*/ 253489 h 5143582"/>
              <a:gd name="connsiteX7691" fmla="*/ 1979972 w 10430091"/>
              <a:gd name="connsiteY7691" fmla="*/ 247877 h 5143582"/>
              <a:gd name="connsiteX7692" fmla="*/ 7679096 w 10430091"/>
              <a:gd name="connsiteY7692" fmla="*/ 247013 h 5143582"/>
              <a:gd name="connsiteX7693" fmla="*/ 7693862 w 10430091"/>
              <a:gd name="connsiteY7693" fmla="*/ 249598 h 5143582"/>
              <a:gd name="connsiteX7694" fmla="*/ 7715320 w 10430091"/>
              <a:gd name="connsiteY7694" fmla="*/ 262415 h 5143582"/>
              <a:gd name="connsiteX7695" fmla="*/ 7758092 w 10430091"/>
              <a:gd name="connsiteY7695" fmla="*/ 281281 h 5143582"/>
              <a:gd name="connsiteX7696" fmla="*/ 7758092 w 10430091"/>
              <a:gd name="connsiteY7696" fmla="*/ 281281 h 5143582"/>
              <a:gd name="connsiteX7697" fmla="*/ 7743691 w 10430091"/>
              <a:gd name="connsiteY7697" fmla="*/ 304630 h 5143582"/>
              <a:gd name="connsiteX7698" fmla="*/ 7745275 w 10430091"/>
              <a:gd name="connsiteY7698" fmla="*/ 313828 h 5143582"/>
              <a:gd name="connsiteX7699" fmla="*/ 7747615 w 10430091"/>
              <a:gd name="connsiteY7699" fmla="*/ 324881 h 5143582"/>
              <a:gd name="connsiteX7700" fmla="*/ 7747615 w 10430091"/>
              <a:gd name="connsiteY7700" fmla="*/ 324881 h 5143582"/>
              <a:gd name="connsiteX7701" fmla="*/ 7725545 w 10430091"/>
              <a:gd name="connsiteY7701" fmla="*/ 335285 h 5143582"/>
              <a:gd name="connsiteX7702" fmla="*/ 7643314 w 10430091"/>
              <a:gd name="connsiteY7702" fmla="*/ 318148 h 5143582"/>
              <a:gd name="connsiteX7703" fmla="*/ 7615087 w 10430091"/>
              <a:gd name="connsiteY7703" fmla="*/ 298418 h 5143582"/>
              <a:gd name="connsiteX7704" fmla="*/ 7593630 w 10430091"/>
              <a:gd name="connsiteY7704" fmla="*/ 292514 h 5143582"/>
              <a:gd name="connsiteX7705" fmla="*/ 7593630 w 10430091"/>
              <a:gd name="connsiteY7705" fmla="*/ 292514 h 5143582"/>
              <a:gd name="connsiteX7706" fmla="*/ 7593630 w 10430091"/>
              <a:gd name="connsiteY7706" fmla="*/ 292514 h 5143582"/>
              <a:gd name="connsiteX7707" fmla="*/ 7613359 w 10430091"/>
              <a:gd name="connsiteY7707" fmla="*/ 266880 h 5143582"/>
              <a:gd name="connsiteX7708" fmla="*/ 7620344 w 10430091"/>
              <a:gd name="connsiteY7708" fmla="*/ 260954 h 5143582"/>
              <a:gd name="connsiteX7709" fmla="*/ 7624126 w 10430091"/>
              <a:gd name="connsiteY7709" fmla="*/ 259587 h 5143582"/>
              <a:gd name="connsiteX7710" fmla="*/ 7625208 w 10430091"/>
              <a:gd name="connsiteY7710" fmla="*/ 258854 h 5143582"/>
              <a:gd name="connsiteX7711" fmla="*/ 7630042 w 10430091"/>
              <a:gd name="connsiteY7711" fmla="*/ 257449 h 5143582"/>
              <a:gd name="connsiteX7712" fmla="*/ 7637464 w 10430091"/>
              <a:gd name="connsiteY7712" fmla="*/ 254767 h 5143582"/>
              <a:gd name="connsiteX7713" fmla="*/ 7642496 w 10430091"/>
              <a:gd name="connsiteY7713" fmla="*/ 253830 h 5143582"/>
              <a:gd name="connsiteX7714" fmla="*/ 7651667 w 10430091"/>
              <a:gd name="connsiteY7714" fmla="*/ 251164 h 5143582"/>
              <a:gd name="connsiteX7715" fmla="*/ 7679095 w 10430091"/>
              <a:gd name="connsiteY7715" fmla="*/ 247013 h 5143582"/>
              <a:gd name="connsiteX7716" fmla="*/ 5364036 w 10430091"/>
              <a:gd name="connsiteY7716" fmla="*/ 246575 h 5143582"/>
              <a:gd name="connsiteX7717" fmla="*/ 5379446 w 10430091"/>
              <a:gd name="connsiteY7717" fmla="*/ 260112 h 5143582"/>
              <a:gd name="connsiteX7718" fmla="*/ 5409688 w 10430091"/>
              <a:gd name="connsiteY7718" fmla="*/ 270337 h 5143582"/>
              <a:gd name="connsiteX7719" fmla="*/ 5402055 w 10430091"/>
              <a:gd name="connsiteY7719" fmla="*/ 290931 h 5143582"/>
              <a:gd name="connsiteX7720" fmla="*/ 5425818 w 10430091"/>
              <a:gd name="connsiteY7720" fmla="*/ 280706 h 5143582"/>
              <a:gd name="connsiteX7721" fmla="*/ 5437338 w 10430091"/>
              <a:gd name="connsiteY7721" fmla="*/ 303172 h 5143582"/>
              <a:gd name="connsiteX7722" fmla="*/ 5464269 w 10430091"/>
              <a:gd name="connsiteY7722" fmla="*/ 308356 h 5143582"/>
              <a:gd name="connsiteX7723" fmla="*/ 5475789 w 10430091"/>
              <a:gd name="connsiteY7723" fmla="*/ 312244 h 5143582"/>
              <a:gd name="connsiteX7724" fmla="*/ 5490623 w 10430091"/>
              <a:gd name="connsiteY7724" fmla="*/ 315413 h 5143582"/>
              <a:gd name="connsiteX7725" fmla="*/ 5511217 w 10430091"/>
              <a:gd name="connsiteY7725" fmla="*/ 328230 h 5143582"/>
              <a:gd name="connsiteX7726" fmla="*/ 5516977 w 10430091"/>
              <a:gd name="connsiteY7726" fmla="*/ 344935 h 5143582"/>
              <a:gd name="connsiteX7727" fmla="*/ 5533106 w 10430091"/>
              <a:gd name="connsiteY7727" fmla="*/ 360920 h 5143582"/>
              <a:gd name="connsiteX7728" fmla="*/ 5555572 w 10430091"/>
              <a:gd name="connsiteY7728" fmla="*/ 369273 h 5143582"/>
              <a:gd name="connsiteX7729" fmla="*/ 5560757 w 10430091"/>
              <a:gd name="connsiteY7729" fmla="*/ 380794 h 5143582"/>
              <a:gd name="connsiteX7730" fmla="*/ 5584519 w 10430091"/>
              <a:gd name="connsiteY7730" fmla="*/ 386556 h 5143582"/>
              <a:gd name="connsiteX7731" fmla="*/ 5605112 w 10430091"/>
              <a:gd name="connsiteY7731" fmla="*/ 391740 h 5143582"/>
              <a:gd name="connsiteX7732" fmla="*/ 5580054 w 10430091"/>
              <a:gd name="connsiteY7732" fmla="*/ 408445 h 5143582"/>
              <a:gd name="connsiteX7733" fmla="*/ 5543475 w 10430091"/>
              <a:gd name="connsiteY7733" fmla="*/ 425727 h 5143582"/>
              <a:gd name="connsiteX7734" fmla="*/ 5527490 w 10430091"/>
              <a:gd name="connsiteY7734" fmla="*/ 410893 h 5143582"/>
              <a:gd name="connsiteX7735" fmla="*/ 5499840 w 10430091"/>
              <a:gd name="connsiteY7735" fmla="*/ 405133 h 5143582"/>
              <a:gd name="connsiteX7736" fmla="*/ 5505024 w 10430091"/>
              <a:gd name="connsiteY7736" fmla="*/ 377482 h 5143582"/>
              <a:gd name="connsiteX7737" fmla="*/ 5494799 w 10430091"/>
              <a:gd name="connsiteY7737" fmla="*/ 367257 h 5143582"/>
              <a:gd name="connsiteX7738" fmla="*/ 5490335 w 10430091"/>
              <a:gd name="connsiteY7738" fmla="*/ 345367 h 5143582"/>
              <a:gd name="connsiteX7739" fmla="*/ 5484574 w 10430091"/>
              <a:gd name="connsiteY7739" fmla="*/ 338887 h 5143582"/>
              <a:gd name="connsiteX7740" fmla="*/ 5449867 w 10430091"/>
              <a:gd name="connsiteY7740" fmla="*/ 349111 h 5143582"/>
              <a:gd name="connsiteX7741" fmla="*/ 5439643 w 10430091"/>
              <a:gd name="connsiteY7741" fmla="*/ 373449 h 5143582"/>
              <a:gd name="connsiteX7742" fmla="*/ 5426106 w 10430091"/>
              <a:gd name="connsiteY7742" fmla="*/ 384395 h 5143582"/>
              <a:gd name="connsiteX7743" fmla="*/ 5415161 w 10430091"/>
              <a:gd name="connsiteY7743" fmla="*/ 408732 h 5143582"/>
              <a:gd name="connsiteX7744" fmla="*/ 5381750 w 10430091"/>
              <a:gd name="connsiteY7744" fmla="*/ 460722 h 5143582"/>
              <a:gd name="connsiteX7745" fmla="*/ 5362452 w 10430091"/>
              <a:gd name="connsiteY7745" fmla="*/ 466482 h 5143582"/>
              <a:gd name="connsiteX7746" fmla="*/ 5338690 w 10430091"/>
              <a:gd name="connsiteY7746" fmla="*/ 452369 h 5143582"/>
              <a:gd name="connsiteX7747" fmla="*/ 5352804 w 10430091"/>
              <a:gd name="connsiteY7747" fmla="*/ 441424 h 5143582"/>
              <a:gd name="connsiteX7748" fmla="*/ 5324577 w 10430091"/>
              <a:gd name="connsiteY7748" fmla="*/ 438256 h 5143582"/>
              <a:gd name="connsiteX7749" fmla="*/ 5295631 w 10430091"/>
              <a:gd name="connsiteY7749" fmla="*/ 415214 h 5143582"/>
              <a:gd name="connsiteX7750" fmla="*/ 5323857 w 10430091"/>
              <a:gd name="connsiteY7750" fmla="*/ 409452 h 5143582"/>
              <a:gd name="connsiteX7751" fmla="*/ 5348915 w 10430091"/>
              <a:gd name="connsiteY7751" fmla="*/ 398509 h 5143582"/>
              <a:gd name="connsiteX7752" fmla="*/ 5375269 w 10430091"/>
              <a:gd name="connsiteY7752" fmla="*/ 392027 h 5143582"/>
              <a:gd name="connsiteX7753" fmla="*/ 5317520 w 10430091"/>
              <a:gd name="connsiteY7753" fmla="*/ 394619 h 5143582"/>
              <a:gd name="connsiteX7754" fmla="*/ 5291166 w 10430091"/>
              <a:gd name="connsiteY7754" fmla="*/ 384395 h 5143582"/>
              <a:gd name="connsiteX7755" fmla="*/ 5336674 w 10430091"/>
              <a:gd name="connsiteY7755" fmla="*/ 368985 h 5143582"/>
              <a:gd name="connsiteX7756" fmla="*/ 5371381 w 10430091"/>
              <a:gd name="connsiteY7756" fmla="*/ 353000 h 5143582"/>
              <a:gd name="connsiteX7757" fmla="*/ 5359860 w 10430091"/>
              <a:gd name="connsiteY7757" fmla="*/ 343351 h 5143582"/>
              <a:gd name="connsiteX7758" fmla="*/ 5334802 w 10430091"/>
              <a:gd name="connsiteY7758" fmla="*/ 345943 h 5143582"/>
              <a:gd name="connsiteX7759" fmla="*/ 5332210 w 10430091"/>
              <a:gd name="connsiteY7759" fmla="*/ 328662 h 5143582"/>
              <a:gd name="connsiteX7760" fmla="*/ 5318097 w 10430091"/>
              <a:gd name="connsiteY7760" fmla="*/ 341479 h 5143582"/>
              <a:gd name="connsiteX7761" fmla="*/ 5301391 w 10430091"/>
              <a:gd name="connsiteY7761" fmla="*/ 363945 h 5143582"/>
              <a:gd name="connsiteX7762" fmla="*/ 5260348 w 10430091"/>
              <a:gd name="connsiteY7762" fmla="*/ 361352 h 5143582"/>
              <a:gd name="connsiteX7763" fmla="*/ 5231402 w 10430091"/>
              <a:gd name="connsiteY7763" fmla="*/ 329238 h 5143582"/>
              <a:gd name="connsiteX7764" fmla="*/ 5248107 w 10430091"/>
              <a:gd name="connsiteY7764" fmla="*/ 301011 h 5143582"/>
              <a:gd name="connsiteX7765" fmla="*/ 5217576 w 10430091"/>
              <a:gd name="connsiteY7765" fmla="*/ 303892 h 5143582"/>
              <a:gd name="connsiteX7766" fmla="*/ 5217576 w 10430091"/>
              <a:gd name="connsiteY7766" fmla="*/ 274945 h 5143582"/>
              <a:gd name="connsiteX7767" fmla="*/ 5240762 w 10430091"/>
              <a:gd name="connsiteY7767" fmla="*/ 264720 h 5143582"/>
              <a:gd name="connsiteX7768" fmla="*/ 5261356 w 10430091"/>
              <a:gd name="connsiteY7768" fmla="*/ 266593 h 5143582"/>
              <a:gd name="connsiteX7769" fmla="*/ 5285694 w 10430091"/>
              <a:gd name="connsiteY7769" fmla="*/ 262704 h 5143582"/>
              <a:gd name="connsiteX7770" fmla="*/ 5302399 w 10430091"/>
              <a:gd name="connsiteY7770" fmla="*/ 268465 h 5143582"/>
              <a:gd name="connsiteX7771" fmla="*/ 5277917 w 10430091"/>
              <a:gd name="connsiteY7771" fmla="*/ 277393 h 5143582"/>
              <a:gd name="connsiteX7772" fmla="*/ 5299807 w 10430091"/>
              <a:gd name="connsiteY7772" fmla="*/ 294675 h 5143582"/>
              <a:gd name="connsiteX7773" fmla="*/ 5307584 w 10430091"/>
              <a:gd name="connsiteY7773" fmla="*/ 289491 h 5143582"/>
              <a:gd name="connsiteX7774" fmla="*/ 5319105 w 10430091"/>
              <a:gd name="connsiteY7774" fmla="*/ 266449 h 5143582"/>
              <a:gd name="connsiteX7775" fmla="*/ 5338978 w 10430091"/>
              <a:gd name="connsiteY7775" fmla="*/ 281282 h 5143582"/>
              <a:gd name="connsiteX7776" fmla="*/ 5371093 w 10430091"/>
              <a:gd name="connsiteY7776" fmla="*/ 317861 h 5143582"/>
              <a:gd name="connsiteX7777" fmla="*/ 5353091 w 10430091"/>
              <a:gd name="connsiteY7777" fmla="*/ 274225 h 5143582"/>
              <a:gd name="connsiteX7778" fmla="*/ 5356980 w 10430091"/>
              <a:gd name="connsiteY7778" fmla="*/ 260688 h 5143582"/>
              <a:gd name="connsiteX7779" fmla="*/ 5364036 w 10430091"/>
              <a:gd name="connsiteY7779" fmla="*/ 246575 h 5143582"/>
              <a:gd name="connsiteX7780" fmla="*/ 6443931 w 10430091"/>
              <a:gd name="connsiteY7780" fmla="*/ 230560 h 5143582"/>
              <a:gd name="connsiteX7781" fmla="*/ 6450751 w 10430091"/>
              <a:gd name="connsiteY7781" fmla="*/ 236061 h 5143582"/>
              <a:gd name="connsiteX7782" fmla="*/ 6450751 w 10430091"/>
              <a:gd name="connsiteY7782" fmla="*/ 236061 h 5143582"/>
              <a:gd name="connsiteX7783" fmla="*/ 6414748 w 10430091"/>
              <a:gd name="connsiteY7783" fmla="*/ 240381 h 5143582"/>
              <a:gd name="connsiteX7784" fmla="*/ 6416789 w 10430091"/>
              <a:gd name="connsiteY7784" fmla="*/ 236567 h 5143582"/>
              <a:gd name="connsiteX7785" fmla="*/ 6421484 w 10430091"/>
              <a:gd name="connsiteY7785" fmla="*/ 234893 h 5143582"/>
              <a:gd name="connsiteX7786" fmla="*/ 6422406 w 10430091"/>
              <a:gd name="connsiteY7786" fmla="*/ 234142 h 5143582"/>
              <a:gd name="connsiteX7787" fmla="*/ 6424626 w 10430091"/>
              <a:gd name="connsiteY7787" fmla="*/ 233772 h 5143582"/>
              <a:gd name="connsiteX7788" fmla="*/ 6429563 w 10430091"/>
              <a:gd name="connsiteY7788" fmla="*/ 232011 h 5143582"/>
              <a:gd name="connsiteX7789" fmla="*/ 6443931 w 10430091"/>
              <a:gd name="connsiteY7789" fmla="*/ 230560 h 5143582"/>
              <a:gd name="connsiteX7790" fmla="*/ 6569286 w 10430091"/>
              <a:gd name="connsiteY7790" fmla="*/ 221730 h 5143582"/>
              <a:gd name="connsiteX7791" fmla="*/ 6589326 w 10430091"/>
              <a:gd name="connsiteY7791" fmla="*/ 222290 h 5143582"/>
              <a:gd name="connsiteX7792" fmla="*/ 6595784 w 10430091"/>
              <a:gd name="connsiteY7792" fmla="*/ 223516 h 5143582"/>
              <a:gd name="connsiteX7793" fmla="*/ 6600043 w 10430091"/>
              <a:gd name="connsiteY7793" fmla="*/ 223803 h 5143582"/>
              <a:gd name="connsiteX7794" fmla="*/ 6601597 w 10430091"/>
              <a:gd name="connsiteY7794" fmla="*/ 224620 h 5143582"/>
              <a:gd name="connsiteX7795" fmla="*/ 6609204 w 10430091"/>
              <a:gd name="connsiteY7795" fmla="*/ 226064 h 5143582"/>
              <a:gd name="connsiteX7796" fmla="*/ 6616796 w 10430091"/>
              <a:gd name="connsiteY7796" fmla="*/ 232605 h 5143582"/>
              <a:gd name="connsiteX7797" fmla="*/ 6616796 w 10430091"/>
              <a:gd name="connsiteY7797" fmla="*/ 232605 h 5143582"/>
              <a:gd name="connsiteX7798" fmla="*/ 6585978 w 10430091"/>
              <a:gd name="connsiteY7798" fmla="*/ 244558 h 5143582"/>
              <a:gd name="connsiteX7799" fmla="*/ 6522612 w 10430091"/>
              <a:gd name="connsiteY7799" fmla="*/ 249742 h 5143582"/>
              <a:gd name="connsiteX7800" fmla="*/ 6521406 w 10430091"/>
              <a:gd name="connsiteY7800" fmla="*/ 238366 h 5143582"/>
              <a:gd name="connsiteX7801" fmla="*/ 6521406 w 10430091"/>
              <a:gd name="connsiteY7801" fmla="*/ 238366 h 5143582"/>
              <a:gd name="connsiteX7802" fmla="*/ 6539750 w 10430091"/>
              <a:gd name="connsiteY7802" fmla="*/ 232605 h 5143582"/>
              <a:gd name="connsiteX7803" fmla="*/ 6561208 w 10430091"/>
              <a:gd name="connsiteY7803" fmla="*/ 224828 h 5143582"/>
              <a:gd name="connsiteX7804" fmla="*/ 6569286 w 10430091"/>
              <a:gd name="connsiteY7804" fmla="*/ 221730 h 5143582"/>
              <a:gd name="connsiteX7805" fmla="*/ 5463692 w 10430091"/>
              <a:gd name="connsiteY7805" fmla="*/ 217773 h 5143582"/>
              <a:gd name="connsiteX7806" fmla="*/ 5495231 w 10430091"/>
              <a:gd name="connsiteY7806" fmla="*/ 235774 h 5143582"/>
              <a:gd name="connsiteX7807" fmla="*/ 5518993 w 10430091"/>
              <a:gd name="connsiteY7807" fmla="*/ 237070 h 5143582"/>
              <a:gd name="connsiteX7808" fmla="*/ 5542179 w 10430091"/>
              <a:gd name="connsiteY7808" fmla="*/ 249887 h 5143582"/>
              <a:gd name="connsiteX7809" fmla="*/ 5547363 w 10430091"/>
              <a:gd name="connsiteY7809" fmla="*/ 221662 h 5143582"/>
              <a:gd name="connsiteX7810" fmla="*/ 5564069 w 10430091"/>
              <a:gd name="connsiteY7810" fmla="*/ 240238 h 5143582"/>
              <a:gd name="connsiteX7811" fmla="*/ 5580054 w 10430091"/>
              <a:gd name="connsiteY7811" fmla="*/ 232462 h 5143582"/>
              <a:gd name="connsiteX7812" fmla="*/ 5623114 w 10430091"/>
              <a:gd name="connsiteY7812" fmla="*/ 236926 h 5143582"/>
              <a:gd name="connsiteX7813" fmla="*/ 5680287 w 10430091"/>
              <a:gd name="connsiteY7813" fmla="*/ 247151 h 5143582"/>
              <a:gd name="connsiteX7814" fmla="*/ 5640539 w 10430091"/>
              <a:gd name="connsiteY7814" fmla="*/ 279842 h 5143582"/>
              <a:gd name="connsiteX7815" fmla="*/ 5603240 w 10430091"/>
              <a:gd name="connsiteY7815" fmla="*/ 295827 h 5143582"/>
              <a:gd name="connsiteX7816" fmla="*/ 5570550 w 10430091"/>
              <a:gd name="connsiteY7816" fmla="*/ 304180 h 5143582"/>
              <a:gd name="connsiteX7817" fmla="*/ 5535843 w 10430091"/>
              <a:gd name="connsiteY7817" fmla="*/ 292659 h 5143582"/>
              <a:gd name="connsiteX7818" fmla="*/ 5467725 w 10430091"/>
              <a:gd name="connsiteY7818" fmla="*/ 283730 h 5143582"/>
              <a:gd name="connsiteX7819" fmla="*/ 5528066 w 10430091"/>
              <a:gd name="connsiteY7819" fmla="*/ 263136 h 5143582"/>
              <a:gd name="connsiteX7820" fmla="*/ 5422793 w 10430091"/>
              <a:gd name="connsiteY7820" fmla="*/ 259968 h 5143582"/>
              <a:gd name="connsiteX7821" fmla="*/ 5425961 w 10430091"/>
              <a:gd name="connsiteY7821" fmla="*/ 249023 h 5143582"/>
              <a:gd name="connsiteX7822" fmla="*/ 5410840 w 10430091"/>
              <a:gd name="connsiteY7822" fmla="*/ 236350 h 5143582"/>
              <a:gd name="connsiteX7823" fmla="*/ 5423081 w 10430091"/>
              <a:gd name="connsiteY7823" fmla="*/ 225405 h 5143582"/>
              <a:gd name="connsiteX7824" fmla="*/ 5444971 w 10430091"/>
              <a:gd name="connsiteY7824" fmla="*/ 240814 h 5143582"/>
              <a:gd name="connsiteX7825" fmla="*/ 5444395 w 10430091"/>
              <a:gd name="connsiteY7825" fmla="*/ 224829 h 5143582"/>
              <a:gd name="connsiteX7826" fmla="*/ 5465565 w 10430091"/>
              <a:gd name="connsiteY7826" fmla="*/ 230590 h 5143582"/>
              <a:gd name="connsiteX7827" fmla="*/ 5463692 w 10430091"/>
              <a:gd name="connsiteY7827" fmla="*/ 217773 h 5143582"/>
              <a:gd name="connsiteX7828" fmla="*/ 6279485 w 10430091"/>
              <a:gd name="connsiteY7828" fmla="*/ 198186 h 5143582"/>
              <a:gd name="connsiteX7829" fmla="*/ 6298386 w 10430091"/>
              <a:gd name="connsiteY7829" fmla="*/ 205963 h 5143582"/>
              <a:gd name="connsiteX7830" fmla="*/ 6298386 w 10430091"/>
              <a:gd name="connsiteY7830" fmla="*/ 205963 h 5143582"/>
              <a:gd name="connsiteX7831" fmla="*/ 6249566 w 10430091"/>
              <a:gd name="connsiteY7831" fmla="*/ 215467 h 5143582"/>
              <a:gd name="connsiteX7832" fmla="*/ 6202474 w 10430091"/>
              <a:gd name="connsiteY7832" fmla="*/ 213595 h 5143582"/>
              <a:gd name="connsiteX7833" fmla="*/ 6246974 w 10430091"/>
              <a:gd name="connsiteY7833" fmla="*/ 202506 h 5143582"/>
              <a:gd name="connsiteX7834" fmla="*/ 6279485 w 10430091"/>
              <a:gd name="connsiteY7834" fmla="*/ 198186 h 5143582"/>
              <a:gd name="connsiteX7835" fmla="*/ 6353054 w 10430091"/>
              <a:gd name="connsiteY7835" fmla="*/ 189850 h 5143582"/>
              <a:gd name="connsiteX7836" fmla="*/ 6370536 w 10430091"/>
              <a:gd name="connsiteY7836" fmla="*/ 193002 h 5143582"/>
              <a:gd name="connsiteX7837" fmla="*/ 6387062 w 10430091"/>
              <a:gd name="connsiteY7837" fmla="*/ 206539 h 5143582"/>
              <a:gd name="connsiteX7838" fmla="*/ 6387062 w 10430091"/>
              <a:gd name="connsiteY7838" fmla="*/ 206539 h 5143582"/>
              <a:gd name="connsiteX7839" fmla="*/ 6368808 w 10430091"/>
              <a:gd name="connsiteY7839" fmla="*/ 213595 h 5143582"/>
              <a:gd name="connsiteX7840" fmla="*/ 6334533 w 10430091"/>
              <a:gd name="connsiteY7840" fmla="*/ 231597 h 5143582"/>
              <a:gd name="connsiteX7841" fmla="*/ 6311347 w 10430091"/>
              <a:gd name="connsiteY7841" fmla="*/ 240237 h 5143582"/>
              <a:gd name="connsiteX7842" fmla="*/ 6263391 w 10430091"/>
              <a:gd name="connsiteY7842" fmla="*/ 237645 h 5143582"/>
              <a:gd name="connsiteX7843" fmla="*/ 6272914 w 10430091"/>
              <a:gd name="connsiteY7843" fmla="*/ 229455 h 5143582"/>
              <a:gd name="connsiteX7844" fmla="*/ 6290754 w 10430091"/>
              <a:gd name="connsiteY7844" fmla="*/ 222236 h 5143582"/>
              <a:gd name="connsiteX7845" fmla="*/ 6330069 w 10430091"/>
              <a:gd name="connsiteY7845" fmla="*/ 207691 h 5143582"/>
              <a:gd name="connsiteX7846" fmla="*/ 6328190 w 10430091"/>
              <a:gd name="connsiteY7846" fmla="*/ 200394 h 5143582"/>
              <a:gd name="connsiteX7847" fmla="*/ 6331519 w 10430091"/>
              <a:gd name="connsiteY7847" fmla="*/ 197858 h 5143582"/>
              <a:gd name="connsiteX7848" fmla="*/ 6331697 w 10430091"/>
              <a:gd name="connsiteY7848" fmla="*/ 196652 h 5143582"/>
              <a:gd name="connsiteX7849" fmla="*/ 6334111 w 10430091"/>
              <a:gd name="connsiteY7849" fmla="*/ 195883 h 5143582"/>
              <a:gd name="connsiteX7850" fmla="*/ 6337396 w 10430091"/>
              <a:gd name="connsiteY7850" fmla="*/ 193380 h 5143582"/>
              <a:gd name="connsiteX7851" fmla="*/ 6353054 w 10430091"/>
              <a:gd name="connsiteY7851" fmla="*/ 189850 h 5143582"/>
              <a:gd name="connsiteX7852" fmla="*/ 6669685 w 10430091"/>
              <a:gd name="connsiteY7852" fmla="*/ 186611 h 5143582"/>
              <a:gd name="connsiteX7853" fmla="*/ 6694851 w 10430091"/>
              <a:gd name="connsiteY7853" fmla="*/ 193146 h 5143582"/>
              <a:gd name="connsiteX7854" fmla="*/ 6704176 w 10430091"/>
              <a:gd name="connsiteY7854" fmla="*/ 200796 h 5143582"/>
              <a:gd name="connsiteX7855" fmla="*/ 6707668 w 10430091"/>
              <a:gd name="connsiteY7855" fmla="*/ 208555 h 5143582"/>
              <a:gd name="connsiteX7856" fmla="*/ 6707668 w 10430091"/>
              <a:gd name="connsiteY7856" fmla="*/ 208555 h 5143582"/>
              <a:gd name="connsiteX7857" fmla="*/ 6625581 w 10430091"/>
              <a:gd name="connsiteY7857" fmla="*/ 218780 h 5143582"/>
              <a:gd name="connsiteX7858" fmla="*/ 6624794 w 10430091"/>
              <a:gd name="connsiteY7858" fmla="*/ 212210 h 5143582"/>
              <a:gd name="connsiteX7859" fmla="*/ 6647759 w 10430091"/>
              <a:gd name="connsiteY7859" fmla="*/ 192281 h 5143582"/>
              <a:gd name="connsiteX7860" fmla="*/ 6669685 w 10430091"/>
              <a:gd name="connsiteY7860" fmla="*/ 186611 h 5143582"/>
              <a:gd name="connsiteX7861" fmla="*/ 6784714 w 10430091"/>
              <a:gd name="connsiteY7861" fmla="*/ 179608 h 5143582"/>
              <a:gd name="connsiteX7862" fmla="*/ 6796020 w 10430091"/>
              <a:gd name="connsiteY7862" fmla="*/ 191940 h 5143582"/>
              <a:gd name="connsiteX7863" fmla="*/ 6770169 w 10430091"/>
              <a:gd name="connsiteY7863" fmla="*/ 204378 h 5143582"/>
              <a:gd name="connsiteX7864" fmla="*/ 6722213 w 10430091"/>
              <a:gd name="connsiteY7864" fmla="*/ 201786 h 5143582"/>
              <a:gd name="connsiteX7865" fmla="*/ 6756488 w 10430091"/>
              <a:gd name="connsiteY7865" fmla="*/ 188969 h 5143582"/>
              <a:gd name="connsiteX7866" fmla="*/ 6784714 w 10430091"/>
              <a:gd name="connsiteY7866" fmla="*/ 179608 h 5143582"/>
              <a:gd name="connsiteX7867" fmla="*/ 6497519 w 10430091"/>
              <a:gd name="connsiteY7867" fmla="*/ 175847 h 5143582"/>
              <a:gd name="connsiteX7868" fmla="*/ 6497519 w 10430091"/>
              <a:gd name="connsiteY7868" fmla="*/ 175847 h 5143582"/>
              <a:gd name="connsiteX7869" fmla="*/ 6498442 w 10430091"/>
              <a:gd name="connsiteY7869" fmla="*/ 176083 h 5143582"/>
              <a:gd name="connsiteX7870" fmla="*/ 6521748 w 10430091"/>
              <a:gd name="connsiteY7870" fmla="*/ 182057 h 5143582"/>
              <a:gd name="connsiteX7871" fmla="*/ 6571433 w 10430091"/>
              <a:gd name="connsiteY7871" fmla="*/ 194874 h 5143582"/>
              <a:gd name="connsiteX7872" fmla="*/ 6571433 w 10430091"/>
              <a:gd name="connsiteY7872" fmla="*/ 194874 h 5143582"/>
              <a:gd name="connsiteX7873" fmla="*/ 6470336 w 10430091"/>
              <a:gd name="connsiteY7873" fmla="*/ 204378 h 5143582"/>
              <a:gd name="connsiteX7874" fmla="*/ 6498223 w 10430091"/>
              <a:gd name="connsiteY7874" fmla="*/ 190709 h 5143582"/>
              <a:gd name="connsiteX7875" fmla="*/ 6501155 w 10430091"/>
              <a:gd name="connsiteY7875" fmla="*/ 186377 h 5143582"/>
              <a:gd name="connsiteX7876" fmla="*/ 6500846 w 10430091"/>
              <a:gd name="connsiteY7876" fmla="*/ 185481 h 5143582"/>
              <a:gd name="connsiteX7877" fmla="*/ 7522254 w 10430091"/>
              <a:gd name="connsiteY7877" fmla="*/ 175198 h 5143582"/>
              <a:gd name="connsiteX7878" fmla="*/ 7545817 w 10430091"/>
              <a:gd name="connsiteY7878" fmla="*/ 182057 h 5143582"/>
              <a:gd name="connsiteX7879" fmla="*/ 7545817 w 10430091"/>
              <a:gd name="connsiteY7879" fmla="*/ 182057 h 5143582"/>
              <a:gd name="connsiteX7880" fmla="*/ 7507222 w 10430091"/>
              <a:gd name="connsiteY7880" fmla="*/ 187241 h 5143582"/>
              <a:gd name="connsiteX7881" fmla="*/ 7507482 w 10430091"/>
              <a:gd name="connsiteY7881" fmla="*/ 179404 h 5143582"/>
              <a:gd name="connsiteX7882" fmla="*/ 7507482 w 10430091"/>
              <a:gd name="connsiteY7882" fmla="*/ 179404 h 5143582"/>
              <a:gd name="connsiteX7883" fmla="*/ 7513726 w 10430091"/>
              <a:gd name="connsiteY7883" fmla="*/ 177626 h 5143582"/>
              <a:gd name="connsiteX7884" fmla="*/ 7648786 w 10430091"/>
              <a:gd name="connsiteY7884" fmla="*/ 167602 h 5143582"/>
              <a:gd name="connsiteX7885" fmla="*/ 7654403 w 10430091"/>
              <a:gd name="connsiteY7885" fmla="*/ 169096 h 5143582"/>
              <a:gd name="connsiteX7886" fmla="*/ 7675717 w 10430091"/>
              <a:gd name="connsiteY7886" fmla="*/ 199050 h 5143582"/>
              <a:gd name="connsiteX7887" fmla="*/ 7697408 w 10430091"/>
              <a:gd name="connsiteY7887" fmla="*/ 206539 h 5143582"/>
              <a:gd name="connsiteX7888" fmla="*/ 7697408 w 10430091"/>
              <a:gd name="connsiteY7888" fmla="*/ 206539 h 5143582"/>
              <a:gd name="connsiteX7889" fmla="*/ 7687670 w 10430091"/>
              <a:gd name="connsiteY7889" fmla="*/ 212731 h 5143582"/>
              <a:gd name="connsiteX7890" fmla="*/ 7683259 w 10430091"/>
              <a:gd name="connsiteY7890" fmla="*/ 223712 h 5143582"/>
              <a:gd name="connsiteX7891" fmla="*/ 7685827 w 10430091"/>
              <a:gd name="connsiteY7891" fmla="*/ 231322 h 5143582"/>
              <a:gd name="connsiteX7892" fmla="*/ 7685827 w 10430091"/>
              <a:gd name="connsiteY7892" fmla="*/ 231322 h 5143582"/>
              <a:gd name="connsiteX7893" fmla="*/ 7680037 w 10430091"/>
              <a:gd name="connsiteY7893" fmla="*/ 236637 h 5143582"/>
              <a:gd name="connsiteX7894" fmla="*/ 7600399 w 10430091"/>
              <a:gd name="connsiteY7894" fmla="*/ 260687 h 5143582"/>
              <a:gd name="connsiteX7895" fmla="*/ 7566124 w 10430091"/>
              <a:gd name="connsiteY7895" fmla="*/ 281281 h 5143582"/>
              <a:gd name="connsiteX7896" fmla="*/ 7540489 w 10430091"/>
              <a:gd name="connsiteY7896" fmla="*/ 264143 h 5143582"/>
              <a:gd name="connsiteX7897" fmla="*/ 7540147 w 10430091"/>
              <a:gd name="connsiteY7897" fmla="*/ 257357 h 5143582"/>
              <a:gd name="connsiteX7898" fmla="*/ 7540147 w 10430091"/>
              <a:gd name="connsiteY7898" fmla="*/ 257357 h 5143582"/>
              <a:gd name="connsiteX7899" fmla="*/ 7561083 w 10430091"/>
              <a:gd name="connsiteY7899" fmla="*/ 253919 h 5143582"/>
              <a:gd name="connsiteX7900" fmla="*/ 7577068 w 10430091"/>
              <a:gd name="connsiteY7900" fmla="*/ 250967 h 5143582"/>
              <a:gd name="connsiteX7901" fmla="*/ 7567996 w 10430091"/>
              <a:gd name="connsiteY7901" fmla="*/ 242830 h 5143582"/>
              <a:gd name="connsiteX7902" fmla="*/ 7556655 w 10430091"/>
              <a:gd name="connsiteY7902" fmla="*/ 230103 h 5143582"/>
              <a:gd name="connsiteX7903" fmla="*/ 7556655 w 10430091"/>
              <a:gd name="connsiteY7903" fmla="*/ 230103 h 5143582"/>
              <a:gd name="connsiteX7904" fmla="*/ 7567132 w 10430091"/>
              <a:gd name="connsiteY7904" fmla="*/ 223100 h 5143582"/>
              <a:gd name="connsiteX7905" fmla="*/ 7582829 w 10430091"/>
              <a:gd name="connsiteY7905" fmla="*/ 215828 h 5143582"/>
              <a:gd name="connsiteX7906" fmla="*/ 7579948 w 10430091"/>
              <a:gd name="connsiteY7906" fmla="*/ 203370 h 5143582"/>
              <a:gd name="connsiteX7907" fmla="*/ 7579948 w 10430091"/>
              <a:gd name="connsiteY7907" fmla="*/ 203370 h 5143582"/>
              <a:gd name="connsiteX7908" fmla="*/ 7612495 w 10430091"/>
              <a:gd name="connsiteY7908" fmla="*/ 183641 h 5143582"/>
              <a:gd name="connsiteX7909" fmla="*/ 7641766 w 10430091"/>
              <a:gd name="connsiteY7909" fmla="*/ 171508 h 5143582"/>
              <a:gd name="connsiteX7910" fmla="*/ 7648779 w 10430091"/>
              <a:gd name="connsiteY7910" fmla="*/ 167606 h 5143582"/>
              <a:gd name="connsiteX7911" fmla="*/ 2153064 w 10430091"/>
              <a:gd name="connsiteY7911" fmla="*/ 156497 h 5143582"/>
              <a:gd name="connsiteX7912" fmla="*/ 2198805 w 10430091"/>
              <a:gd name="connsiteY7912" fmla="*/ 172699 h 5143582"/>
              <a:gd name="connsiteX7913" fmla="*/ 2289966 w 10430091"/>
              <a:gd name="connsiteY7913" fmla="*/ 222814 h 5143582"/>
              <a:gd name="connsiteX7914" fmla="*/ 2316896 w 10430091"/>
              <a:gd name="connsiteY7914" fmla="*/ 235631 h 5143582"/>
              <a:gd name="connsiteX7915" fmla="*/ 2337490 w 10430091"/>
              <a:gd name="connsiteY7915" fmla="*/ 240815 h 5143582"/>
              <a:gd name="connsiteX7916" fmla="*/ 2350307 w 10430091"/>
              <a:gd name="connsiteY7916" fmla="*/ 267746 h 5143582"/>
              <a:gd name="connsiteX7917" fmla="*/ 2378533 w 10430091"/>
              <a:gd name="connsiteY7917" fmla="*/ 287043 h 5143582"/>
              <a:gd name="connsiteX7918" fmla="*/ 2406759 w 10430091"/>
              <a:gd name="connsiteY7918" fmla="*/ 299860 h 5143582"/>
              <a:gd name="connsiteX7919" fmla="*/ 2357939 w 10430091"/>
              <a:gd name="connsiteY7919" fmla="*/ 316566 h 5143582"/>
              <a:gd name="connsiteX7920" fmla="*/ 2328417 w 10430091"/>
              <a:gd name="connsiteY7920" fmla="*/ 340904 h 5143582"/>
              <a:gd name="connsiteX7921" fmla="*/ 2298893 w 10430091"/>
              <a:gd name="connsiteY7921" fmla="*/ 373019 h 5143582"/>
              <a:gd name="connsiteX7922" fmla="*/ 2257851 w 10430091"/>
              <a:gd name="connsiteY7922" fmla="*/ 374315 h 5143582"/>
              <a:gd name="connsiteX7923" fmla="*/ 2189733 w 10430091"/>
              <a:gd name="connsiteY7923" fmla="*/ 355017 h 5143582"/>
              <a:gd name="connsiteX7924" fmla="*/ 2148689 w 10430091"/>
              <a:gd name="connsiteY7924" fmla="*/ 324198 h 5143582"/>
              <a:gd name="connsiteX7925" fmla="*/ 2200101 w 10430091"/>
              <a:gd name="connsiteY7925" fmla="*/ 299860 h 5143582"/>
              <a:gd name="connsiteX7926" fmla="*/ 2115278 w 10430091"/>
              <a:gd name="connsiteY7926" fmla="*/ 297268 h 5143582"/>
              <a:gd name="connsiteX7927" fmla="*/ 2087052 w 10430091"/>
              <a:gd name="connsiteY7927" fmla="*/ 266450 h 5143582"/>
              <a:gd name="connsiteX7928" fmla="*/ 2097421 w 10430091"/>
              <a:gd name="connsiteY7928" fmla="*/ 250896 h 5143582"/>
              <a:gd name="connsiteX7929" fmla="*/ 2112830 w 10430091"/>
              <a:gd name="connsiteY7929" fmla="*/ 236783 h 5143582"/>
              <a:gd name="connsiteX7930" fmla="*/ 2107646 w 10430091"/>
              <a:gd name="connsiteY7930" fmla="*/ 204669 h 5143582"/>
              <a:gd name="connsiteX7931" fmla="*/ 2131984 w 10430091"/>
              <a:gd name="connsiteY7931" fmla="*/ 190556 h 5143582"/>
              <a:gd name="connsiteX7932" fmla="*/ 2151281 w 10430091"/>
              <a:gd name="connsiteY7932" fmla="*/ 179034 h 5143582"/>
              <a:gd name="connsiteX7933" fmla="*/ 2148689 w 10430091"/>
              <a:gd name="connsiteY7933" fmla="*/ 166217 h 5143582"/>
              <a:gd name="connsiteX7934" fmla="*/ 2153064 w 10430091"/>
              <a:gd name="connsiteY7934" fmla="*/ 156497 h 5143582"/>
              <a:gd name="connsiteX7935" fmla="*/ 6579750 w 10430091"/>
              <a:gd name="connsiteY7935" fmla="*/ 154821 h 5143582"/>
              <a:gd name="connsiteX7936" fmla="*/ 6609884 w 10430091"/>
              <a:gd name="connsiteY7936" fmla="*/ 159735 h 5143582"/>
              <a:gd name="connsiteX7937" fmla="*/ 6609884 w 10430091"/>
              <a:gd name="connsiteY7937" fmla="*/ 159735 h 5143582"/>
              <a:gd name="connsiteX7938" fmla="*/ 6585114 w 10430091"/>
              <a:gd name="connsiteY7938" fmla="*/ 167511 h 5143582"/>
              <a:gd name="connsiteX7939" fmla="*/ 6556887 w 10430091"/>
              <a:gd name="connsiteY7939" fmla="*/ 178600 h 5143582"/>
              <a:gd name="connsiteX7940" fmla="*/ 6519012 w 10430091"/>
              <a:gd name="connsiteY7940" fmla="*/ 168375 h 5143582"/>
              <a:gd name="connsiteX7941" fmla="*/ 6519012 w 10430091"/>
              <a:gd name="connsiteY7941" fmla="*/ 168375 h 5143582"/>
              <a:gd name="connsiteX7942" fmla="*/ 6558472 w 10430091"/>
              <a:gd name="connsiteY7942" fmla="*/ 161463 h 5143582"/>
              <a:gd name="connsiteX7943" fmla="*/ 6561235 w 10430091"/>
              <a:gd name="connsiteY7943" fmla="*/ 159020 h 5143582"/>
              <a:gd name="connsiteX7944" fmla="*/ 6563427 w 10430091"/>
              <a:gd name="connsiteY7944" fmla="*/ 157082 h 5143582"/>
              <a:gd name="connsiteX7945" fmla="*/ 6563427 w 10430091"/>
              <a:gd name="connsiteY7945" fmla="*/ 157082 h 5143582"/>
              <a:gd name="connsiteX7946" fmla="*/ 6579750 w 10430091"/>
              <a:gd name="connsiteY7946" fmla="*/ 154821 h 5143582"/>
              <a:gd name="connsiteX7947" fmla="*/ 2789769 w 10430091"/>
              <a:gd name="connsiteY7947" fmla="*/ 31465 h 5143582"/>
              <a:gd name="connsiteX7948" fmla="*/ 2804808 w 10430091"/>
              <a:gd name="connsiteY7948" fmla="*/ 38192 h 5143582"/>
              <a:gd name="connsiteX7949" fmla="*/ 2856222 w 10430091"/>
              <a:gd name="connsiteY7949" fmla="*/ 34303 h 5143582"/>
              <a:gd name="connsiteX7950" fmla="*/ 2957606 w 10430091"/>
              <a:gd name="connsiteY7950" fmla="*/ 45824 h 5143582"/>
              <a:gd name="connsiteX7951" fmla="*/ 2946084 w 10430091"/>
              <a:gd name="connsiteY7951" fmla="*/ 63826 h 5143582"/>
              <a:gd name="connsiteX7952" fmla="*/ 3011612 w 10430091"/>
              <a:gd name="connsiteY7952" fmla="*/ 54897 h 5143582"/>
              <a:gd name="connsiteX7953" fmla="*/ 3045022 w 10430091"/>
              <a:gd name="connsiteY7953" fmla="*/ 63826 h 5143582"/>
              <a:gd name="connsiteX7954" fmla="*/ 3089953 w 10430091"/>
              <a:gd name="connsiteY7954" fmla="*/ 81827 h 5143582"/>
              <a:gd name="connsiteX7955" fmla="*/ 3082177 w 10430091"/>
              <a:gd name="connsiteY7955" fmla="*/ 110054 h 5143582"/>
              <a:gd name="connsiteX7956" fmla="*/ 2993608 w 10430091"/>
              <a:gd name="connsiteY7956" fmla="*/ 135688 h 5143582"/>
              <a:gd name="connsiteX7957" fmla="*/ 2925492 w 10430091"/>
              <a:gd name="connsiteY7957" fmla="*/ 151097 h 5143582"/>
              <a:gd name="connsiteX7958" fmla="*/ 3011467 w 10430091"/>
              <a:gd name="connsiteY7958" fmla="*/ 156281 h 5143582"/>
              <a:gd name="connsiteX7959" fmla="*/ 2915123 w 10430091"/>
              <a:gd name="connsiteY7959" fmla="*/ 197325 h 5143582"/>
              <a:gd name="connsiteX7960" fmla="*/ 2823963 w 10430091"/>
              <a:gd name="connsiteY7960" fmla="*/ 244848 h 5143582"/>
              <a:gd name="connsiteX7961" fmla="*/ 2799625 w 10430091"/>
              <a:gd name="connsiteY7961" fmla="*/ 270482 h 5143582"/>
              <a:gd name="connsiteX7962" fmla="*/ 2743172 w 10430091"/>
              <a:gd name="connsiteY7962" fmla="*/ 266594 h 5143582"/>
              <a:gd name="connsiteX7963" fmla="*/ 2707169 w 10430091"/>
              <a:gd name="connsiteY7963" fmla="*/ 293524 h 5143582"/>
              <a:gd name="connsiteX7964" fmla="*/ 2641644 w 10430091"/>
              <a:gd name="connsiteY7964" fmla="*/ 310229 h 5143582"/>
              <a:gd name="connsiteX7965" fmla="*/ 2718690 w 10430091"/>
              <a:gd name="connsiteY7965" fmla="*/ 326935 h 5143582"/>
              <a:gd name="connsiteX7966" fmla="*/ 2660941 w 10430091"/>
              <a:gd name="connsiteY7966" fmla="*/ 385981 h 5143582"/>
              <a:gd name="connsiteX7967" fmla="*/ 2606936 w 10430091"/>
              <a:gd name="connsiteY7967" fmla="*/ 389869 h 5143582"/>
              <a:gd name="connsiteX7968" fmla="*/ 2601751 w 10430091"/>
              <a:gd name="connsiteY7968" fmla="*/ 418095 h 5143582"/>
              <a:gd name="connsiteX7969" fmla="*/ 2526001 w 10430091"/>
              <a:gd name="connsiteY7969" fmla="*/ 420687 h 5143582"/>
              <a:gd name="connsiteX7970" fmla="*/ 2524705 w 10430091"/>
              <a:gd name="connsiteY7970" fmla="*/ 437393 h 5143582"/>
              <a:gd name="connsiteX7971" fmla="*/ 2585046 w 10430091"/>
              <a:gd name="connsiteY7971" fmla="*/ 448914 h 5143582"/>
              <a:gd name="connsiteX7972" fmla="*/ 2619754 w 10430091"/>
              <a:gd name="connsiteY7972" fmla="*/ 448914 h 5143582"/>
              <a:gd name="connsiteX7973" fmla="*/ 2606936 w 10430091"/>
              <a:gd name="connsiteY7973" fmla="*/ 474548 h 5143582"/>
              <a:gd name="connsiteX7974" fmla="*/ 2574821 w 10430091"/>
              <a:gd name="connsiteY7974" fmla="*/ 484773 h 5143582"/>
              <a:gd name="connsiteX7975" fmla="*/ 2528594 w 10430091"/>
              <a:gd name="connsiteY7975" fmla="*/ 488661 h 5143582"/>
              <a:gd name="connsiteX7976" fmla="*/ 2484957 w 10430091"/>
              <a:gd name="connsiteY7976" fmla="*/ 474548 h 5143582"/>
              <a:gd name="connsiteX7977" fmla="*/ 2425913 w 10430091"/>
              <a:gd name="connsiteY7977" fmla="*/ 481028 h 5143582"/>
              <a:gd name="connsiteX7978" fmla="*/ 2374500 w 10430091"/>
              <a:gd name="connsiteY7978" fmla="*/ 478436 h 5143582"/>
              <a:gd name="connsiteX7979" fmla="*/ 2279453 w 10430091"/>
              <a:gd name="connsiteY7979" fmla="*/ 468211 h 5143582"/>
              <a:gd name="connsiteX7980" fmla="*/ 2338497 w 10430091"/>
              <a:gd name="connsiteY7980" fmla="*/ 438689 h 5143582"/>
              <a:gd name="connsiteX7981" fmla="*/ 2339794 w 10430091"/>
              <a:gd name="connsiteY7981" fmla="*/ 420687 h 5143582"/>
              <a:gd name="connsiteX7982" fmla="*/ 2343682 w 10430091"/>
              <a:gd name="connsiteY7982" fmla="*/ 392461 h 5143582"/>
              <a:gd name="connsiteX7983" fmla="*/ 2393799 w 10430091"/>
              <a:gd name="connsiteY7983" fmla="*/ 418095 h 5143582"/>
              <a:gd name="connsiteX7984" fmla="*/ 2432393 w 10430091"/>
              <a:gd name="connsiteY7984" fmla="*/ 421983 h 5143582"/>
              <a:gd name="connsiteX7985" fmla="*/ 2398983 w 10430091"/>
              <a:gd name="connsiteY7985" fmla="*/ 383387 h 5143582"/>
              <a:gd name="connsiteX7986" fmla="*/ 2405463 w 10430091"/>
              <a:gd name="connsiteY7986" fmla="*/ 365387 h 5143582"/>
              <a:gd name="connsiteX7987" fmla="*/ 2336194 w 10430091"/>
              <a:gd name="connsiteY7987" fmla="*/ 364091 h 5143582"/>
              <a:gd name="connsiteX7988" fmla="*/ 2410648 w 10430091"/>
              <a:gd name="connsiteY7988" fmla="*/ 330679 h 5143582"/>
              <a:gd name="connsiteX7989" fmla="*/ 2488990 w 10430091"/>
              <a:gd name="connsiteY7989" fmla="*/ 346088 h 5143582"/>
              <a:gd name="connsiteX7990" fmla="*/ 2432538 w 10430091"/>
              <a:gd name="connsiteY7990" fmla="*/ 311381 h 5143582"/>
              <a:gd name="connsiteX7991" fmla="*/ 2378533 w 10430091"/>
              <a:gd name="connsiteY7991" fmla="*/ 276674 h 5143582"/>
              <a:gd name="connsiteX7992" fmla="*/ 2377236 w 10430091"/>
              <a:gd name="connsiteY7992" fmla="*/ 230448 h 5143582"/>
              <a:gd name="connsiteX7993" fmla="*/ 2468396 w 10430091"/>
              <a:gd name="connsiteY7993" fmla="*/ 251040 h 5143582"/>
              <a:gd name="connsiteX7994" fmla="*/ 2517216 w 10430091"/>
              <a:gd name="connsiteY7994" fmla="*/ 265153 h 5143582"/>
              <a:gd name="connsiteX7995" fmla="*/ 2481213 w 10430091"/>
              <a:gd name="connsiteY7995" fmla="*/ 226702 h 5143582"/>
              <a:gd name="connsiteX7996" fmla="*/ 2576261 w 10430091"/>
              <a:gd name="connsiteY7996" fmla="*/ 206109 h 5143582"/>
              <a:gd name="connsiteX7997" fmla="*/ 2576261 w 10430091"/>
              <a:gd name="connsiteY7997" fmla="*/ 181772 h 5143582"/>
              <a:gd name="connsiteX7998" fmla="*/ 2483807 w 10430091"/>
              <a:gd name="connsiteY7998" fmla="*/ 211294 h 5143582"/>
              <a:gd name="connsiteX7999" fmla="*/ 2452987 w 10430091"/>
              <a:gd name="connsiteY7999" fmla="*/ 215182 h 5143582"/>
              <a:gd name="connsiteX8000" fmla="*/ 2370756 w 10430091"/>
              <a:gd name="connsiteY8000" fmla="*/ 208701 h 5143582"/>
              <a:gd name="connsiteX8001" fmla="*/ 2361827 w 10430091"/>
              <a:gd name="connsiteY8001" fmla="*/ 194589 h 5143582"/>
              <a:gd name="connsiteX8002" fmla="*/ 2288669 w 10430091"/>
              <a:gd name="connsiteY8002" fmla="*/ 191996 h 5143582"/>
              <a:gd name="connsiteX8003" fmla="*/ 2261739 w 10430091"/>
              <a:gd name="connsiteY8003" fmla="*/ 173995 h 5143582"/>
              <a:gd name="connsiteX8004" fmla="*/ 2270667 w 10430091"/>
              <a:gd name="connsiteY8004" fmla="*/ 154696 h 5143582"/>
              <a:gd name="connsiteX8005" fmla="*/ 2259147 w 10430091"/>
              <a:gd name="connsiteY8005" fmla="*/ 143176 h 5143582"/>
              <a:gd name="connsiteX8006" fmla="*/ 2242442 w 10430091"/>
              <a:gd name="connsiteY8006" fmla="*/ 139288 h 5143582"/>
              <a:gd name="connsiteX8007" fmla="*/ 2220408 w 10430091"/>
              <a:gd name="connsiteY8007" fmla="*/ 132950 h 5143582"/>
              <a:gd name="connsiteX8008" fmla="*/ 2282045 w 10430091"/>
              <a:gd name="connsiteY8008" fmla="*/ 127767 h 5143582"/>
              <a:gd name="connsiteX8009" fmla="*/ 2305086 w 10430091"/>
              <a:gd name="connsiteY8009" fmla="*/ 109766 h 5143582"/>
              <a:gd name="connsiteX8010" fmla="*/ 2350018 w 10430091"/>
              <a:gd name="connsiteY8010" fmla="*/ 116246 h 5143582"/>
              <a:gd name="connsiteX8011" fmla="*/ 2369316 w 10430091"/>
              <a:gd name="connsiteY8011" fmla="*/ 102133 h 5143582"/>
              <a:gd name="connsiteX8012" fmla="*/ 2397543 w 10430091"/>
              <a:gd name="connsiteY8012" fmla="*/ 85428 h 5143582"/>
              <a:gd name="connsiteX8013" fmla="*/ 2447659 w 10430091"/>
              <a:gd name="connsiteY8013" fmla="*/ 90612 h 5143582"/>
              <a:gd name="connsiteX8014" fmla="*/ 2482366 w 10430091"/>
              <a:gd name="connsiteY8014" fmla="*/ 81683 h 5143582"/>
              <a:gd name="connsiteX8015" fmla="*/ 2529890 w 10430091"/>
              <a:gd name="connsiteY8015" fmla="*/ 71458 h 5143582"/>
              <a:gd name="connsiteX8016" fmla="*/ 2547891 w 10430091"/>
              <a:gd name="connsiteY8016" fmla="*/ 57345 h 5143582"/>
              <a:gd name="connsiteX8017" fmla="*/ 2563300 w 10430091"/>
              <a:gd name="connsiteY8017" fmla="*/ 49569 h 5143582"/>
              <a:gd name="connsiteX8018" fmla="*/ 2616009 w 10430091"/>
              <a:gd name="connsiteY8018" fmla="*/ 52161 h 5143582"/>
              <a:gd name="connsiteX8019" fmla="*/ 2660941 w 10430091"/>
              <a:gd name="connsiteY8019" fmla="*/ 43232 h 5143582"/>
              <a:gd name="connsiteX8020" fmla="*/ 2732802 w 10430091"/>
              <a:gd name="connsiteY8020" fmla="*/ 45824 h 5143582"/>
              <a:gd name="connsiteX8021" fmla="*/ 2754692 w 10430091"/>
              <a:gd name="connsiteY8021" fmla="*/ 47120 h 5143582"/>
              <a:gd name="connsiteX8022" fmla="*/ 2789769 w 10430091"/>
              <a:gd name="connsiteY8022" fmla="*/ 31465 h 5143582"/>
              <a:gd name="connsiteX8023" fmla="*/ 3970433 w 10430091"/>
              <a:gd name="connsiteY8023" fmla="*/ 748 h 5143582"/>
              <a:gd name="connsiteX8024" fmla="*/ 4058568 w 10430091"/>
              <a:gd name="connsiteY8024" fmla="*/ 10973 h 5143582"/>
              <a:gd name="connsiteX8025" fmla="*/ 4139935 w 10430091"/>
              <a:gd name="connsiteY8025" fmla="*/ 21198 h 5143582"/>
              <a:gd name="connsiteX8026" fmla="*/ 4175074 w 10430091"/>
              <a:gd name="connsiteY8026" fmla="*/ 41792 h 5143582"/>
              <a:gd name="connsiteX8027" fmla="*/ 4214533 w 10430091"/>
              <a:gd name="connsiteY8027" fmla="*/ 53745 h 5143582"/>
              <a:gd name="connsiteX8028" fmla="*/ 4268538 w 10430091"/>
              <a:gd name="connsiteY8028" fmla="*/ 75202 h 5143582"/>
              <a:gd name="connsiteX8029" fmla="*/ 4188035 w 10430091"/>
              <a:gd name="connsiteY8029" fmla="*/ 97524 h 5143582"/>
              <a:gd name="connsiteX8030" fmla="*/ 4051943 w 10430091"/>
              <a:gd name="connsiteY8030" fmla="*/ 106884 h 5143582"/>
              <a:gd name="connsiteX8031" fmla="*/ 3940622 w 10430091"/>
              <a:gd name="connsiteY8031" fmla="*/ 135975 h 5143582"/>
              <a:gd name="connsiteX8032" fmla="*/ 4040855 w 10430091"/>
              <a:gd name="connsiteY8032" fmla="*/ 120566 h 5143582"/>
              <a:gd name="connsiteX8033" fmla="*/ 4158080 w 10430091"/>
              <a:gd name="connsiteY8033" fmla="*/ 124022 h 5143582"/>
              <a:gd name="connsiteX8034" fmla="*/ 4098172 w 10430091"/>
              <a:gd name="connsiteY8034" fmla="*/ 161754 h 5143582"/>
              <a:gd name="connsiteX8035" fmla="*/ 4190627 w 10430091"/>
              <a:gd name="connsiteY8035" fmla="*/ 132663 h 5143582"/>
              <a:gd name="connsiteX8036" fmla="*/ 4227494 w 10430091"/>
              <a:gd name="connsiteY8036" fmla="*/ 109477 h 5143582"/>
              <a:gd name="connsiteX8037" fmla="*/ 4245496 w 10430091"/>
              <a:gd name="connsiteY8037" fmla="*/ 151385 h 5143582"/>
              <a:gd name="connsiteX8038" fmla="*/ 4197540 w 10430091"/>
              <a:gd name="connsiteY8038" fmla="*/ 211294 h 5143582"/>
              <a:gd name="connsiteX8039" fmla="*/ 4246360 w 10430091"/>
              <a:gd name="connsiteY8039" fmla="*/ 179611 h 5143582"/>
              <a:gd name="connsiteX8040" fmla="*/ 4302813 w 10430091"/>
              <a:gd name="connsiteY8040" fmla="*/ 141880 h 5143582"/>
              <a:gd name="connsiteX8041" fmla="*/ 4328447 w 10430091"/>
              <a:gd name="connsiteY8041" fmla="*/ 151241 h 5143582"/>
              <a:gd name="connsiteX8042" fmla="*/ 4387492 w 10430091"/>
              <a:gd name="connsiteY8042" fmla="*/ 147784 h 5143582"/>
              <a:gd name="connsiteX8043" fmla="*/ 4446537 w 10430091"/>
              <a:gd name="connsiteY8043" fmla="*/ 120422 h 5143582"/>
              <a:gd name="connsiteX8044" fmla="*/ 4545041 w 10430091"/>
              <a:gd name="connsiteY8044" fmla="*/ 148649 h 5143582"/>
              <a:gd name="connsiteX8045" fmla="*/ 4479947 w 10430091"/>
              <a:gd name="connsiteY8045" fmla="*/ 178603 h 5143582"/>
              <a:gd name="connsiteX8046" fmla="*/ 4442360 w 10430091"/>
              <a:gd name="connsiteY8046" fmla="*/ 194875 h 5143582"/>
              <a:gd name="connsiteX8047" fmla="*/ 4378995 w 10430091"/>
              <a:gd name="connsiteY8047" fmla="*/ 207693 h 5143582"/>
              <a:gd name="connsiteX8048" fmla="*/ 4365314 w 10430091"/>
              <a:gd name="connsiteY8048" fmla="*/ 217054 h 5143582"/>
              <a:gd name="connsiteX8049" fmla="*/ 4418454 w 10430091"/>
              <a:gd name="connsiteY8049" fmla="*/ 229870 h 5143582"/>
              <a:gd name="connsiteX8050" fmla="*/ 4345728 w 10430091"/>
              <a:gd name="connsiteY8050" fmla="*/ 240095 h 5143582"/>
              <a:gd name="connsiteX8051" fmla="*/ 4306269 w 10430091"/>
              <a:gd name="connsiteY8051" fmla="*/ 264145 h 5143582"/>
              <a:gd name="connsiteX8052" fmla="*/ 4354225 w 10430091"/>
              <a:gd name="connsiteY8052" fmla="*/ 248736 h 5143582"/>
              <a:gd name="connsiteX8053" fmla="*/ 4373954 w 10430091"/>
              <a:gd name="connsiteY8053" fmla="*/ 271778 h 5143582"/>
              <a:gd name="connsiteX8054" fmla="*/ 4325998 w 10430091"/>
              <a:gd name="connsiteY8054" fmla="*/ 300868 h 5143582"/>
              <a:gd name="connsiteX8055" fmla="*/ 4274586 w 10430091"/>
              <a:gd name="connsiteY8055" fmla="*/ 340184 h 5143582"/>
              <a:gd name="connsiteX8056" fmla="*/ 4256585 w 10430091"/>
              <a:gd name="connsiteY8056" fmla="*/ 394189 h 5143582"/>
              <a:gd name="connsiteX8057" fmla="*/ 4279626 w 10430091"/>
              <a:gd name="connsiteY8057" fmla="*/ 392461 h 5143582"/>
              <a:gd name="connsiteX8058" fmla="*/ 4337807 w 10430091"/>
              <a:gd name="connsiteY8058" fmla="*/ 405278 h 5143582"/>
              <a:gd name="connsiteX8059" fmla="*/ 4298492 w 10430091"/>
              <a:gd name="connsiteY8059" fmla="*/ 413775 h 5143582"/>
              <a:gd name="connsiteX8060" fmla="*/ 4346448 w 10430091"/>
              <a:gd name="connsiteY8060" fmla="*/ 423999 h 5143582"/>
              <a:gd name="connsiteX8061" fmla="*/ 4364450 w 10430091"/>
              <a:gd name="connsiteY8061" fmla="*/ 454818 h 5143582"/>
              <a:gd name="connsiteX8062" fmla="*/ 4285675 w 10430091"/>
              <a:gd name="connsiteY8062" fmla="*/ 454818 h 5143582"/>
              <a:gd name="connsiteX8063" fmla="*/ 4246360 w 10430091"/>
              <a:gd name="connsiteY8063" fmla="*/ 460002 h 5143582"/>
              <a:gd name="connsiteX8064" fmla="*/ 4267818 w 10430091"/>
              <a:gd name="connsiteY8064" fmla="*/ 482324 h 5143582"/>
              <a:gd name="connsiteX8065" fmla="*/ 4319230 w 10430091"/>
              <a:gd name="connsiteY8065" fmla="*/ 495141 h 5143582"/>
              <a:gd name="connsiteX8066" fmla="*/ 4332911 w 10430091"/>
              <a:gd name="connsiteY8066" fmla="*/ 548282 h 5143582"/>
              <a:gd name="connsiteX8067" fmla="*/ 4282363 w 10430091"/>
              <a:gd name="connsiteY8067" fmla="*/ 556923 h 5143582"/>
              <a:gd name="connsiteX8068" fmla="*/ 4334639 w 10430091"/>
              <a:gd name="connsiteY8068" fmla="*/ 589469 h 5143582"/>
              <a:gd name="connsiteX8069" fmla="*/ 4326862 w 10430091"/>
              <a:gd name="connsiteY8069" fmla="*/ 609199 h 5143582"/>
              <a:gd name="connsiteX8070" fmla="*/ 4262633 w 10430091"/>
              <a:gd name="connsiteY8070" fmla="*/ 615247 h 5143582"/>
              <a:gd name="connsiteX8071" fmla="*/ 4301228 w 10430091"/>
              <a:gd name="connsiteY8071" fmla="*/ 651250 h 5143582"/>
              <a:gd name="connsiteX8072" fmla="*/ 4252408 w 10430091"/>
              <a:gd name="connsiteY8072" fmla="*/ 663203 h 5143582"/>
              <a:gd name="connsiteX8073" fmla="*/ 4188179 w 10430091"/>
              <a:gd name="connsiteY8073" fmla="*/ 644338 h 5143582"/>
              <a:gd name="connsiteX8074" fmla="*/ 4177090 w 10430091"/>
              <a:gd name="connsiteY8074" fmla="*/ 668245 h 5143582"/>
              <a:gd name="connsiteX8075" fmla="*/ 4189907 w 10430091"/>
              <a:gd name="connsiteY8075" fmla="*/ 687110 h 5143582"/>
              <a:gd name="connsiteX8076" fmla="*/ 4259321 w 10430091"/>
              <a:gd name="connsiteY8076" fmla="*/ 687974 h 5143582"/>
              <a:gd name="connsiteX8077" fmla="*/ 4231958 w 10430091"/>
              <a:gd name="connsiteY8077" fmla="*/ 717929 h 5143582"/>
              <a:gd name="connsiteX8078" fmla="*/ 4189187 w 10430091"/>
              <a:gd name="connsiteY8078" fmla="*/ 712745 h 5143582"/>
              <a:gd name="connsiteX8079" fmla="*/ 4264505 w 10430091"/>
              <a:gd name="connsiteY8079" fmla="*/ 779566 h 5143582"/>
              <a:gd name="connsiteX8080" fmla="*/ 4254281 w 10430091"/>
              <a:gd name="connsiteY8080" fmla="*/ 818017 h 5143582"/>
              <a:gd name="connsiteX8081" fmla="*/ 4190915 w 10430091"/>
              <a:gd name="connsiteY8081" fmla="*/ 796559 h 5143582"/>
              <a:gd name="connsiteX8082" fmla="*/ 4149872 w 10430091"/>
              <a:gd name="connsiteY8082" fmla="*/ 782878 h 5143582"/>
              <a:gd name="connsiteX8083" fmla="*/ 4144687 w 10430091"/>
              <a:gd name="connsiteY8083" fmla="*/ 810241 h 5143582"/>
              <a:gd name="connsiteX8084" fmla="*/ 4136046 w 10430091"/>
              <a:gd name="connsiteY8084" fmla="*/ 829106 h 5143582"/>
              <a:gd name="connsiteX8085" fmla="*/ 4200276 w 10430091"/>
              <a:gd name="connsiteY8085" fmla="*/ 836883 h 5143582"/>
              <a:gd name="connsiteX8086" fmla="*/ 4251688 w 10430091"/>
              <a:gd name="connsiteY8086" fmla="*/ 834291 h 5143582"/>
              <a:gd name="connsiteX8087" fmla="*/ 4240599 w 10430091"/>
              <a:gd name="connsiteY8087" fmla="*/ 848836 h 5143582"/>
              <a:gd name="connsiteX8088" fmla="*/ 4158368 w 10430091"/>
              <a:gd name="connsiteY8088" fmla="*/ 891607 h 5143582"/>
              <a:gd name="connsiteX8089" fmla="*/ 4054824 w 10430091"/>
              <a:gd name="connsiteY8089" fmla="*/ 919835 h 5143582"/>
              <a:gd name="connsiteX8090" fmla="*/ 4012052 w 10430091"/>
              <a:gd name="connsiteY8090" fmla="*/ 929196 h 5143582"/>
              <a:gd name="connsiteX8091" fmla="*/ 3983826 w 10430091"/>
              <a:gd name="connsiteY8091" fmla="*/ 936107 h 5143582"/>
              <a:gd name="connsiteX8092" fmla="*/ 3956463 w 10430091"/>
              <a:gd name="connsiteY8092" fmla="*/ 947196 h 5143582"/>
              <a:gd name="connsiteX8093" fmla="*/ 3920460 w 10430091"/>
              <a:gd name="connsiteY8093" fmla="*/ 983199 h 5143582"/>
              <a:gd name="connsiteX8094" fmla="*/ 3856231 w 10430091"/>
              <a:gd name="connsiteY8094" fmla="*/ 1038789 h 5143582"/>
              <a:gd name="connsiteX8095" fmla="*/ 3802227 w 10430091"/>
              <a:gd name="connsiteY8095" fmla="*/ 1049878 h 5143582"/>
              <a:gd name="connsiteX8096" fmla="*/ 3796178 w 10430091"/>
              <a:gd name="connsiteY8096" fmla="*/ 1034468 h 5143582"/>
              <a:gd name="connsiteX8097" fmla="*/ 3781633 w 10430091"/>
              <a:gd name="connsiteY8097" fmla="*/ 1035332 h 5143582"/>
              <a:gd name="connsiteX8098" fmla="*/ 3757583 w 10430091"/>
              <a:gd name="connsiteY8098" fmla="*/ 1060246 h 5143582"/>
              <a:gd name="connsiteX8099" fmla="*/ 3730221 w 10430091"/>
              <a:gd name="connsiteY8099" fmla="*/ 1077384 h 5143582"/>
              <a:gd name="connsiteX8100" fmla="*/ 3713947 w 10430091"/>
              <a:gd name="connsiteY8100" fmla="*/ 1085160 h 5143582"/>
              <a:gd name="connsiteX8101" fmla="*/ 3709627 w 10430091"/>
              <a:gd name="connsiteY8101" fmla="*/ 1096249 h 5143582"/>
              <a:gd name="connsiteX8102" fmla="*/ 3715676 w 10430091"/>
              <a:gd name="connsiteY8102" fmla="*/ 1117707 h 5143582"/>
              <a:gd name="connsiteX8103" fmla="*/ 3704587 w 10430091"/>
              <a:gd name="connsiteY8103" fmla="*/ 1131388 h 5143582"/>
              <a:gd name="connsiteX8104" fmla="*/ 3703723 w 10430091"/>
              <a:gd name="connsiteY8104" fmla="*/ 1151982 h 5143582"/>
              <a:gd name="connsiteX8105" fmla="*/ 3691770 w 10430091"/>
              <a:gd name="connsiteY8105" fmla="*/ 1174304 h 5143582"/>
              <a:gd name="connsiteX8106" fmla="*/ 3669592 w 10430091"/>
              <a:gd name="connsiteY8106" fmla="*/ 1194034 h 5143582"/>
              <a:gd name="connsiteX8107" fmla="*/ 3655046 w 10430091"/>
              <a:gd name="connsiteY8107" fmla="*/ 1208579 h 5143582"/>
              <a:gd name="connsiteX8108" fmla="*/ 3657639 w 10430091"/>
              <a:gd name="connsiteY8108" fmla="*/ 1253944 h 5143582"/>
              <a:gd name="connsiteX8109" fmla="*/ 3643094 w 10430091"/>
              <a:gd name="connsiteY8109" fmla="*/ 1299306 h 5143582"/>
              <a:gd name="connsiteX8110" fmla="*/ 3621636 w 10430091"/>
              <a:gd name="connsiteY8110" fmla="*/ 1321485 h 5143582"/>
              <a:gd name="connsiteX8111" fmla="*/ 3571088 w 10430091"/>
              <a:gd name="connsiteY8111" fmla="*/ 1301756 h 5143582"/>
              <a:gd name="connsiteX8112" fmla="*/ 3536813 w 10430091"/>
              <a:gd name="connsiteY8112" fmla="*/ 1287210 h 5143582"/>
              <a:gd name="connsiteX8113" fmla="*/ 3508586 w 10430091"/>
              <a:gd name="connsiteY8113" fmla="*/ 1278713 h 5143582"/>
              <a:gd name="connsiteX8114" fmla="*/ 3476040 w 10430091"/>
              <a:gd name="connsiteY8114" fmla="*/ 1257256 h 5143582"/>
              <a:gd name="connsiteX8115" fmla="*/ 3443493 w 10430091"/>
              <a:gd name="connsiteY8115" fmla="*/ 1222980 h 5143582"/>
              <a:gd name="connsiteX8116" fmla="*/ 3429812 w 10430091"/>
              <a:gd name="connsiteY8116" fmla="*/ 1187841 h 5143582"/>
              <a:gd name="connsiteX8117" fmla="*/ 3407490 w 10430091"/>
              <a:gd name="connsiteY8117" fmla="*/ 1163071 h 5143582"/>
              <a:gd name="connsiteX8118" fmla="*/ 3392945 w 10430091"/>
              <a:gd name="connsiteY8118" fmla="*/ 1133981 h 5143582"/>
              <a:gd name="connsiteX8119" fmla="*/ 3375807 w 10430091"/>
              <a:gd name="connsiteY8119" fmla="*/ 1118571 h 5143582"/>
              <a:gd name="connsiteX8120" fmla="*/ 3370623 w 10430091"/>
              <a:gd name="connsiteY8120" fmla="*/ 1068887 h 5143582"/>
              <a:gd name="connsiteX8121" fmla="*/ 3330443 w 10430091"/>
              <a:gd name="connsiteY8121" fmla="*/ 1026980 h 5143582"/>
              <a:gd name="connsiteX8122" fmla="*/ 3352765 w 10430091"/>
              <a:gd name="connsiteY8122" fmla="*/ 1001345 h 5143582"/>
              <a:gd name="connsiteX8123" fmla="*/ 3324539 w 10430091"/>
              <a:gd name="connsiteY8123" fmla="*/ 976574 h 5143582"/>
              <a:gd name="connsiteX8124" fmla="*/ 3348445 w 10430091"/>
              <a:gd name="connsiteY8124" fmla="*/ 933804 h 5143582"/>
              <a:gd name="connsiteX8125" fmla="*/ 3371487 w 10430091"/>
              <a:gd name="connsiteY8125" fmla="*/ 913210 h 5143582"/>
              <a:gd name="connsiteX8126" fmla="*/ 3408354 w 10430091"/>
              <a:gd name="connsiteY8126" fmla="*/ 911481 h 5143582"/>
              <a:gd name="connsiteX8127" fmla="*/ 3414402 w 10430091"/>
              <a:gd name="connsiteY8127" fmla="*/ 871302 h 5143582"/>
              <a:gd name="connsiteX8128" fmla="*/ 3388768 w 10430091"/>
              <a:gd name="connsiteY8128" fmla="*/ 841347 h 5143582"/>
              <a:gd name="connsiteX8129" fmla="*/ 3310869 w 10430091"/>
              <a:gd name="connsiteY8129" fmla="*/ 805344 h 5143582"/>
              <a:gd name="connsiteX8130" fmla="*/ 3387904 w 10430091"/>
              <a:gd name="connsiteY8130" fmla="*/ 811393 h 5143582"/>
              <a:gd name="connsiteX8131" fmla="*/ 3399857 w 10430091"/>
              <a:gd name="connsiteY8131" fmla="*/ 799440 h 5143582"/>
              <a:gd name="connsiteX8132" fmla="*/ 3344269 w 10430091"/>
              <a:gd name="connsiteY8132" fmla="*/ 772942 h 5143582"/>
              <a:gd name="connsiteX8133" fmla="*/ 3334044 w 10430091"/>
              <a:gd name="connsiteY8133" fmla="*/ 743851 h 5143582"/>
              <a:gd name="connsiteX8134" fmla="*/ 3290419 w 10430091"/>
              <a:gd name="connsiteY8134" fmla="*/ 762717 h 5143582"/>
              <a:gd name="connsiteX8135" fmla="*/ 3276738 w 10430091"/>
              <a:gd name="connsiteY8135" fmla="*/ 723401 h 5143582"/>
              <a:gd name="connsiteX8136" fmla="*/ 3291283 w 10430091"/>
              <a:gd name="connsiteY8136" fmla="*/ 687398 h 5143582"/>
              <a:gd name="connsiteX8137" fmla="*/ 3276738 w 10430091"/>
              <a:gd name="connsiteY8137" fmla="*/ 657444 h 5143582"/>
              <a:gd name="connsiteX8138" fmla="*/ 3256144 w 10430091"/>
              <a:gd name="connsiteY8138" fmla="*/ 625760 h 5143582"/>
              <a:gd name="connsiteX8139" fmla="*/ 3229646 w 10430091"/>
              <a:gd name="connsiteY8139" fmla="*/ 578668 h 5143582"/>
              <a:gd name="connsiteX8140" fmla="*/ 3189466 w 10430091"/>
              <a:gd name="connsiteY8140" fmla="*/ 540217 h 5143582"/>
              <a:gd name="connsiteX8141" fmla="*/ 3143239 w 10430091"/>
              <a:gd name="connsiteY8141" fmla="*/ 510263 h 5143582"/>
              <a:gd name="connsiteX8142" fmla="*/ 3049918 w 10430091"/>
              <a:gd name="connsiteY8142" fmla="*/ 485493 h 5143582"/>
              <a:gd name="connsiteX8143" fmla="*/ 3014779 w 10430091"/>
              <a:gd name="connsiteY8143" fmla="*/ 492405 h 5143582"/>
              <a:gd name="connsiteX8144" fmla="*/ 2976185 w 10430091"/>
              <a:gd name="connsiteY8144" fmla="*/ 499318 h 5143582"/>
              <a:gd name="connsiteX8145" fmla="*/ 2947095 w 10430091"/>
              <a:gd name="connsiteY8145" fmla="*/ 502774 h 5143582"/>
              <a:gd name="connsiteX8146" fmla="*/ 2900003 w 10430091"/>
              <a:gd name="connsiteY8146" fmla="*/ 497590 h 5143582"/>
              <a:gd name="connsiteX8147" fmla="*/ 2865727 w 10430091"/>
              <a:gd name="connsiteY8147" fmla="*/ 478724 h 5143582"/>
              <a:gd name="connsiteX8148" fmla="*/ 2864863 w 10430091"/>
              <a:gd name="connsiteY8148" fmla="*/ 455682 h 5143582"/>
              <a:gd name="connsiteX8149" fmla="*/ 2812586 w 10430091"/>
              <a:gd name="connsiteY8149" fmla="*/ 442001 h 5143582"/>
              <a:gd name="connsiteX8150" fmla="*/ 2883728 w 10430091"/>
              <a:gd name="connsiteY8150" fmla="*/ 428320 h 5143582"/>
              <a:gd name="connsiteX8151" fmla="*/ 2961639 w 10430091"/>
              <a:gd name="connsiteY8151" fmla="*/ 423135 h 5143582"/>
              <a:gd name="connsiteX8152" fmla="*/ 2916275 w 10430091"/>
              <a:gd name="connsiteY8152" fmla="*/ 405998 h 5143582"/>
              <a:gd name="connsiteX8153" fmla="*/ 2837500 w 10430091"/>
              <a:gd name="connsiteY8153" fmla="*/ 399949 h 5143582"/>
              <a:gd name="connsiteX8154" fmla="*/ 2789544 w 10430091"/>
              <a:gd name="connsiteY8154" fmla="*/ 386268 h 5143582"/>
              <a:gd name="connsiteX8155" fmla="*/ 2772406 w 10430091"/>
              <a:gd name="connsiteY8155" fmla="*/ 364810 h 5143582"/>
              <a:gd name="connsiteX8156" fmla="*/ 2882864 w 10430091"/>
              <a:gd name="connsiteY8156" fmla="*/ 322038 h 5143582"/>
              <a:gd name="connsiteX8157" fmla="*/ 2973592 w 10430091"/>
              <a:gd name="connsiteY8157" fmla="*/ 305765 h 5143582"/>
              <a:gd name="connsiteX8158" fmla="*/ 2997499 w 10430091"/>
              <a:gd name="connsiteY8158" fmla="*/ 252624 h 5143582"/>
              <a:gd name="connsiteX8159" fmla="*/ 2926499 w 10430091"/>
              <a:gd name="connsiteY8159" fmla="*/ 241536 h 5143582"/>
              <a:gd name="connsiteX8160" fmla="*/ 3057551 w 10430091"/>
              <a:gd name="connsiteY8160" fmla="*/ 170394 h 5143582"/>
              <a:gd name="connsiteX8161" fmla="*/ 3113140 w 10430091"/>
              <a:gd name="connsiteY8161" fmla="*/ 179035 h 5143582"/>
              <a:gd name="connsiteX8162" fmla="*/ 3104643 w 10430091"/>
              <a:gd name="connsiteY8162" fmla="*/ 135399 h 5143582"/>
              <a:gd name="connsiteX8163" fmla="*/ 3169736 w 10430091"/>
              <a:gd name="connsiteY8163" fmla="*/ 126903 h 5143582"/>
              <a:gd name="connsiteX8164" fmla="*/ 3188602 w 10430091"/>
              <a:gd name="connsiteY8164" fmla="*/ 120854 h 5143582"/>
              <a:gd name="connsiteX8165" fmla="*/ 3223742 w 10430091"/>
              <a:gd name="connsiteY8165" fmla="*/ 101989 h 5143582"/>
              <a:gd name="connsiteX8166" fmla="*/ 3311877 w 10430091"/>
              <a:gd name="connsiteY8166" fmla="*/ 88307 h 5143582"/>
              <a:gd name="connsiteX8167" fmla="*/ 3327275 w 10430091"/>
              <a:gd name="connsiteY8167" fmla="*/ 147352 h 5143582"/>
              <a:gd name="connsiteX8168" fmla="*/ 3351325 w 10430091"/>
              <a:gd name="connsiteY8168" fmla="*/ 127623 h 5143582"/>
              <a:gd name="connsiteX8169" fmla="*/ 3353918 w 10430091"/>
              <a:gd name="connsiteY8169" fmla="*/ 90756 h 5143582"/>
              <a:gd name="connsiteX8170" fmla="*/ 3407058 w 10430091"/>
              <a:gd name="connsiteY8170" fmla="*/ 119846 h 5143582"/>
              <a:gd name="connsiteX8171" fmla="*/ 3447237 w 10430091"/>
              <a:gd name="connsiteY8171" fmla="*/ 118118 h 5143582"/>
              <a:gd name="connsiteX8172" fmla="*/ 3412098 w 10430091"/>
              <a:gd name="connsiteY8172" fmla="*/ 77795 h 5143582"/>
              <a:gd name="connsiteX8173" fmla="*/ 3490009 w 10430091"/>
              <a:gd name="connsiteY8173" fmla="*/ 94932 h 5143582"/>
              <a:gd name="connsiteX8174" fmla="*/ 3554238 w 10430091"/>
              <a:gd name="connsiteY8174" fmla="*/ 118838 h 5143582"/>
              <a:gd name="connsiteX8175" fmla="*/ 3591969 w 10430091"/>
              <a:gd name="connsiteY8175" fmla="*/ 125751 h 5143582"/>
              <a:gd name="connsiteX8176" fmla="*/ 3518379 w 10430091"/>
              <a:gd name="connsiteY8176" fmla="*/ 79523 h 5143582"/>
              <a:gd name="connsiteX8177" fmla="*/ 3569791 w 10430091"/>
              <a:gd name="connsiteY8177" fmla="*/ 64113 h 5143582"/>
              <a:gd name="connsiteX8178" fmla="*/ 3540701 w 10430091"/>
              <a:gd name="connsiteY8178" fmla="*/ 37615 h 5143582"/>
              <a:gd name="connsiteX8179" fmla="*/ 3636613 w 10430091"/>
              <a:gd name="connsiteY8179" fmla="*/ 26526 h 5143582"/>
              <a:gd name="connsiteX8180" fmla="*/ 3715387 w 10430091"/>
              <a:gd name="connsiteY8180" fmla="*/ 26526 h 5143582"/>
              <a:gd name="connsiteX8181" fmla="*/ 3759887 w 10430091"/>
              <a:gd name="connsiteY8181" fmla="*/ 35887 h 5143582"/>
              <a:gd name="connsiteX8182" fmla="*/ 3780481 w 10430091"/>
              <a:gd name="connsiteY8182" fmla="*/ 24798 h 5143582"/>
              <a:gd name="connsiteX8183" fmla="*/ 3808707 w 10430091"/>
              <a:gd name="connsiteY8183" fmla="*/ 11117 h 5143582"/>
              <a:gd name="connsiteX8184" fmla="*/ 3849751 w 10430091"/>
              <a:gd name="connsiteY8184" fmla="*/ 4204 h 5143582"/>
              <a:gd name="connsiteX8185" fmla="*/ 3970433 w 10430091"/>
              <a:gd name="connsiteY8185" fmla="*/ 748 h 514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Lst>
            <a:rect l="l" t="t" r="r" b="b"/>
            <a:pathLst>
              <a:path w="10430091" h="5143582">
                <a:moveTo>
                  <a:pt x="2885456" y="5021435"/>
                </a:moveTo>
                <a:cubicBezTo>
                  <a:pt x="2893232" y="5023163"/>
                  <a:pt x="2901441" y="5034108"/>
                  <a:pt x="2895537" y="5037133"/>
                </a:cubicBezTo>
                <a:cubicBezTo>
                  <a:pt x="2889056" y="5040301"/>
                  <a:pt x="2881424" y="5051246"/>
                  <a:pt x="2892944" y="5049374"/>
                </a:cubicBezTo>
                <a:cubicBezTo>
                  <a:pt x="2904466" y="5047501"/>
                  <a:pt x="2897409" y="5055134"/>
                  <a:pt x="2907058" y="5062911"/>
                </a:cubicBezTo>
                <a:cubicBezTo>
                  <a:pt x="2916707" y="5070543"/>
                  <a:pt x="2948246" y="5100210"/>
                  <a:pt x="2964231" y="5100786"/>
                </a:cubicBezTo>
                <a:cubicBezTo>
                  <a:pt x="2980216" y="5101362"/>
                  <a:pt x="2993754" y="5103378"/>
                  <a:pt x="2983529" y="5109715"/>
                </a:cubicBezTo>
                <a:cubicBezTo>
                  <a:pt x="2973159" y="5116195"/>
                  <a:pt x="2954007" y="5112307"/>
                  <a:pt x="2947525" y="5119363"/>
                </a:cubicBezTo>
                <a:cubicBezTo>
                  <a:pt x="2943637" y="5123684"/>
                  <a:pt x="2938308" y="5120659"/>
                  <a:pt x="2934419" y="5119363"/>
                </a:cubicBezTo>
                <a:cubicBezTo>
                  <a:pt x="2924340" y="5112739"/>
                  <a:pt x="2890208" y="5117491"/>
                  <a:pt x="2885600" y="5116771"/>
                </a:cubicBezTo>
                <a:cubicBezTo>
                  <a:pt x="2880990" y="5116051"/>
                  <a:pt x="2884592" y="5038716"/>
                  <a:pt x="2885456" y="5021435"/>
                </a:cubicBezTo>
                <a:close/>
                <a:moveTo>
                  <a:pt x="2770912" y="4945946"/>
                </a:moveTo>
                <a:lnTo>
                  <a:pt x="2780327" y="4952741"/>
                </a:lnTo>
                <a:cubicBezTo>
                  <a:pt x="2776871" y="4963110"/>
                  <a:pt x="2777735" y="4985720"/>
                  <a:pt x="2782054" y="4985720"/>
                </a:cubicBezTo>
                <a:cubicBezTo>
                  <a:pt x="2786520" y="4985720"/>
                  <a:pt x="2789111" y="4998681"/>
                  <a:pt x="2796025" y="4997817"/>
                </a:cubicBezTo>
                <a:lnTo>
                  <a:pt x="2796227" y="4997799"/>
                </a:lnTo>
                <a:lnTo>
                  <a:pt x="2788446" y="4992291"/>
                </a:lnTo>
                <a:cubicBezTo>
                  <a:pt x="2786375" y="4989141"/>
                  <a:pt x="2784647" y="4985864"/>
                  <a:pt x="2782487" y="4985864"/>
                </a:cubicBezTo>
                <a:cubicBezTo>
                  <a:pt x="2778167" y="4985864"/>
                  <a:pt x="2777303" y="4963254"/>
                  <a:pt x="2780758" y="4952885"/>
                </a:cubicBezTo>
                <a:cubicBezTo>
                  <a:pt x="2782487" y="4947701"/>
                  <a:pt x="2777484" y="4946405"/>
                  <a:pt x="2771183" y="4945973"/>
                </a:cubicBezTo>
                <a:close/>
                <a:moveTo>
                  <a:pt x="9728376" y="4805213"/>
                </a:moveTo>
                <a:cubicBezTo>
                  <a:pt x="9730615" y="4804734"/>
                  <a:pt x="9733000" y="4805418"/>
                  <a:pt x="9735088" y="4808010"/>
                </a:cubicBezTo>
                <a:cubicBezTo>
                  <a:pt x="9743441" y="4818235"/>
                  <a:pt x="9728607" y="4822123"/>
                  <a:pt x="9724143" y="4820827"/>
                </a:cubicBezTo>
                <a:cubicBezTo>
                  <a:pt x="9716259" y="4818559"/>
                  <a:pt x="9721659" y="4806651"/>
                  <a:pt x="9728376" y="4805213"/>
                </a:cubicBezTo>
                <a:close/>
                <a:moveTo>
                  <a:pt x="2802830" y="4713705"/>
                </a:moveTo>
                <a:lnTo>
                  <a:pt x="2811757" y="4719190"/>
                </a:lnTo>
                <a:cubicBezTo>
                  <a:pt x="2812945" y="4722754"/>
                  <a:pt x="2811866" y="4726643"/>
                  <a:pt x="2807113" y="4726643"/>
                </a:cubicBezTo>
                <a:cubicBezTo>
                  <a:pt x="2797609" y="4726643"/>
                  <a:pt x="2788104" y="4726643"/>
                  <a:pt x="2795882" y="4732691"/>
                </a:cubicBezTo>
                <a:cubicBezTo>
                  <a:pt x="2803657" y="4738740"/>
                  <a:pt x="2811434" y="4747524"/>
                  <a:pt x="2800201" y="4751845"/>
                </a:cubicBezTo>
                <a:cubicBezTo>
                  <a:pt x="2788968" y="4756165"/>
                  <a:pt x="2798472" y="4764086"/>
                  <a:pt x="2795882" y="4774455"/>
                </a:cubicBezTo>
                <a:cubicBezTo>
                  <a:pt x="2793287" y="4784968"/>
                  <a:pt x="2803657" y="4794472"/>
                  <a:pt x="2795017" y="4797065"/>
                </a:cubicBezTo>
                <a:cubicBezTo>
                  <a:pt x="2786375" y="4799657"/>
                  <a:pt x="2798617" y="4815354"/>
                  <a:pt x="2786375" y="4817082"/>
                </a:cubicBezTo>
                <a:cubicBezTo>
                  <a:pt x="2774279" y="4818810"/>
                  <a:pt x="2782054" y="4830188"/>
                  <a:pt x="2774279" y="4836236"/>
                </a:cubicBezTo>
                <a:cubicBezTo>
                  <a:pt x="2766502" y="4842284"/>
                  <a:pt x="2784647" y="4852797"/>
                  <a:pt x="2775143" y="4858846"/>
                </a:cubicBezTo>
                <a:cubicBezTo>
                  <a:pt x="2765638" y="4864894"/>
                  <a:pt x="2772549" y="4878864"/>
                  <a:pt x="2763046" y="4878864"/>
                </a:cubicBezTo>
                <a:cubicBezTo>
                  <a:pt x="2753397" y="4878864"/>
                  <a:pt x="2748213" y="4891968"/>
                  <a:pt x="2747348" y="4898017"/>
                </a:cubicBezTo>
                <a:cubicBezTo>
                  <a:pt x="2746483" y="4904066"/>
                  <a:pt x="2740436" y="4916306"/>
                  <a:pt x="2748213" y="4924947"/>
                </a:cubicBezTo>
                <a:cubicBezTo>
                  <a:pt x="2755989" y="4933732"/>
                  <a:pt x="2746483" y="4940645"/>
                  <a:pt x="2753397" y="4944101"/>
                </a:cubicBezTo>
                <a:lnTo>
                  <a:pt x="2753798" y="4944141"/>
                </a:lnTo>
                <a:lnTo>
                  <a:pt x="2751560" y="4936612"/>
                </a:lnTo>
                <a:cubicBezTo>
                  <a:pt x="2752101" y="4933336"/>
                  <a:pt x="2752532" y="4929412"/>
                  <a:pt x="2748644" y="4925091"/>
                </a:cubicBezTo>
                <a:cubicBezTo>
                  <a:pt x="2740868" y="4916450"/>
                  <a:pt x="2746916" y="4904209"/>
                  <a:pt x="2747780" y="4898161"/>
                </a:cubicBezTo>
                <a:cubicBezTo>
                  <a:pt x="2748644" y="4892112"/>
                  <a:pt x="2753829" y="4879007"/>
                  <a:pt x="2763478" y="4879007"/>
                </a:cubicBezTo>
                <a:cubicBezTo>
                  <a:pt x="2772982" y="4879007"/>
                  <a:pt x="2766069" y="4865038"/>
                  <a:pt x="2775575" y="4858990"/>
                </a:cubicBezTo>
                <a:cubicBezTo>
                  <a:pt x="2785080" y="4852941"/>
                  <a:pt x="2766934" y="4842428"/>
                  <a:pt x="2774710" y="4836380"/>
                </a:cubicBezTo>
                <a:cubicBezTo>
                  <a:pt x="2782487" y="4830187"/>
                  <a:pt x="2774710" y="4818954"/>
                  <a:pt x="2786808" y="4817226"/>
                </a:cubicBezTo>
                <a:cubicBezTo>
                  <a:pt x="2798905" y="4815498"/>
                  <a:pt x="2786808" y="4799801"/>
                  <a:pt x="2795448" y="4797208"/>
                </a:cubicBezTo>
                <a:cubicBezTo>
                  <a:pt x="2804089" y="4794616"/>
                  <a:pt x="2793719" y="4784967"/>
                  <a:pt x="2796312" y="4774599"/>
                </a:cubicBezTo>
                <a:cubicBezTo>
                  <a:pt x="2798905" y="4764086"/>
                  <a:pt x="2789400" y="4756309"/>
                  <a:pt x="2800633" y="4751989"/>
                </a:cubicBezTo>
                <a:cubicBezTo>
                  <a:pt x="2812010" y="4747668"/>
                  <a:pt x="2804089" y="4738884"/>
                  <a:pt x="2796312" y="4732835"/>
                </a:cubicBezTo>
                <a:cubicBezTo>
                  <a:pt x="2788392" y="4726786"/>
                  <a:pt x="2798040" y="4726786"/>
                  <a:pt x="2807544" y="4726786"/>
                </a:cubicBezTo>
                <a:cubicBezTo>
                  <a:pt x="2817194" y="4726786"/>
                  <a:pt x="2811866" y="4711233"/>
                  <a:pt x="2803225" y="4713825"/>
                </a:cubicBezTo>
                <a:close/>
                <a:moveTo>
                  <a:pt x="9866725" y="4593085"/>
                </a:moveTo>
                <a:cubicBezTo>
                  <a:pt x="9874124" y="4596015"/>
                  <a:pt x="9879497" y="4609597"/>
                  <a:pt x="9886734" y="4606249"/>
                </a:cubicBezTo>
                <a:cubicBezTo>
                  <a:pt x="9896239" y="4601785"/>
                  <a:pt x="9900847" y="4592712"/>
                  <a:pt x="9909776" y="4599193"/>
                </a:cubicBezTo>
                <a:cubicBezTo>
                  <a:pt x="9918704" y="4605673"/>
                  <a:pt x="9907759" y="4612154"/>
                  <a:pt x="9913952" y="4623099"/>
                </a:cubicBezTo>
                <a:cubicBezTo>
                  <a:pt x="9919713" y="4634044"/>
                  <a:pt x="9891486" y="4646860"/>
                  <a:pt x="9891486" y="4660974"/>
                </a:cubicBezTo>
                <a:cubicBezTo>
                  <a:pt x="9891486" y="4675087"/>
                  <a:pt x="9870892" y="4676959"/>
                  <a:pt x="9872189" y="4687904"/>
                </a:cubicBezTo>
                <a:cubicBezTo>
                  <a:pt x="9873484" y="4698849"/>
                  <a:pt x="9885726" y="4703313"/>
                  <a:pt x="9862538" y="4703313"/>
                </a:cubicBezTo>
                <a:cubicBezTo>
                  <a:pt x="9839353" y="4703313"/>
                  <a:pt x="9835608" y="4713538"/>
                  <a:pt x="9830424" y="4723187"/>
                </a:cubicBezTo>
                <a:cubicBezTo>
                  <a:pt x="9825240" y="4732836"/>
                  <a:pt x="9823943" y="4748245"/>
                  <a:pt x="9815591" y="4753429"/>
                </a:cubicBezTo>
                <a:cubicBezTo>
                  <a:pt x="9807238" y="4758614"/>
                  <a:pt x="9817463" y="4767543"/>
                  <a:pt x="9796293" y="4786840"/>
                </a:cubicBezTo>
                <a:cubicBezTo>
                  <a:pt x="9775124" y="4806138"/>
                  <a:pt x="9746897" y="4806138"/>
                  <a:pt x="9743009" y="4799081"/>
                </a:cubicBezTo>
                <a:cubicBezTo>
                  <a:pt x="9739121" y="4792025"/>
                  <a:pt x="9730768" y="4799081"/>
                  <a:pt x="9722415" y="4790728"/>
                </a:cubicBezTo>
                <a:cubicBezTo>
                  <a:pt x="9714062" y="4782376"/>
                  <a:pt x="9703694" y="4790153"/>
                  <a:pt x="9696061" y="4779208"/>
                </a:cubicBezTo>
                <a:cubicBezTo>
                  <a:pt x="9686268" y="4765238"/>
                  <a:pt x="9703118" y="4757894"/>
                  <a:pt x="9703694" y="4747669"/>
                </a:cubicBezTo>
                <a:cubicBezTo>
                  <a:pt x="9704269" y="4737300"/>
                  <a:pt x="9731920" y="4726499"/>
                  <a:pt x="9740272" y="4712962"/>
                </a:cubicBezTo>
                <a:cubicBezTo>
                  <a:pt x="9748625" y="4699425"/>
                  <a:pt x="9803926" y="4685312"/>
                  <a:pt x="9819911" y="4660253"/>
                </a:cubicBezTo>
                <a:cubicBezTo>
                  <a:pt x="9835897" y="4635196"/>
                  <a:pt x="9830136" y="4631307"/>
                  <a:pt x="9843673" y="4619786"/>
                </a:cubicBezTo>
                <a:cubicBezTo>
                  <a:pt x="9857210" y="4608265"/>
                  <a:pt x="9846266" y="4604377"/>
                  <a:pt x="9858507" y="4594728"/>
                </a:cubicBezTo>
                <a:cubicBezTo>
                  <a:pt x="9861567" y="4592316"/>
                  <a:pt x="9864259" y="4592108"/>
                  <a:pt x="9866725" y="4593085"/>
                </a:cubicBezTo>
                <a:close/>
                <a:moveTo>
                  <a:pt x="9053192" y="4590840"/>
                </a:moveTo>
                <a:cubicBezTo>
                  <a:pt x="9059240" y="4589111"/>
                  <a:pt x="9085307" y="4606825"/>
                  <a:pt x="9102588" y="4604953"/>
                </a:cubicBezTo>
                <a:cubicBezTo>
                  <a:pt x="9120013" y="4603081"/>
                  <a:pt x="9148240" y="4583783"/>
                  <a:pt x="9151408" y="4594440"/>
                </a:cubicBezTo>
                <a:cubicBezTo>
                  <a:pt x="9154576" y="4605385"/>
                  <a:pt x="9162929" y="4638796"/>
                  <a:pt x="9152704" y="4638796"/>
                </a:cubicBezTo>
                <a:cubicBezTo>
                  <a:pt x="9142479" y="4638796"/>
                  <a:pt x="9151408" y="4666446"/>
                  <a:pt x="9144351" y="4670334"/>
                </a:cubicBezTo>
                <a:cubicBezTo>
                  <a:pt x="9137295" y="4674222"/>
                  <a:pt x="9128943" y="4660685"/>
                  <a:pt x="9127646" y="4667166"/>
                </a:cubicBezTo>
                <a:cubicBezTo>
                  <a:pt x="9126350" y="4673647"/>
                  <a:pt x="9129518" y="4682575"/>
                  <a:pt x="9121165" y="4681999"/>
                </a:cubicBezTo>
                <a:cubicBezTo>
                  <a:pt x="9112812" y="4681279"/>
                  <a:pt x="9117421" y="4695392"/>
                  <a:pt x="9105180" y="4693520"/>
                </a:cubicBezTo>
                <a:cubicBezTo>
                  <a:pt x="9093083" y="4691648"/>
                  <a:pt x="9057801" y="4660110"/>
                  <a:pt x="9066729" y="4648588"/>
                </a:cubicBezTo>
                <a:cubicBezTo>
                  <a:pt x="9075658" y="4637068"/>
                  <a:pt x="9046136" y="4592712"/>
                  <a:pt x="9053192" y="4590840"/>
                </a:cubicBezTo>
                <a:close/>
                <a:moveTo>
                  <a:pt x="8842437" y="4418118"/>
                </a:moveTo>
                <a:cubicBezTo>
                  <a:pt x="8846004" y="4418575"/>
                  <a:pt x="8848083" y="4419790"/>
                  <a:pt x="8847111" y="4422058"/>
                </a:cubicBezTo>
                <a:cubicBezTo>
                  <a:pt x="8843222" y="4430986"/>
                  <a:pt x="8819460" y="4433002"/>
                  <a:pt x="8812404" y="4426522"/>
                </a:cubicBezTo>
                <a:cubicBezTo>
                  <a:pt x="8807651" y="4422201"/>
                  <a:pt x="8831737" y="4416747"/>
                  <a:pt x="8842437" y="4418118"/>
                </a:cubicBezTo>
                <a:close/>
                <a:moveTo>
                  <a:pt x="9886158" y="4390662"/>
                </a:moveTo>
                <a:cubicBezTo>
                  <a:pt x="9898975" y="4390662"/>
                  <a:pt x="9922161" y="4402183"/>
                  <a:pt x="9922161" y="4417016"/>
                </a:cubicBezTo>
                <a:cubicBezTo>
                  <a:pt x="9922161" y="4431850"/>
                  <a:pt x="9933106" y="4430554"/>
                  <a:pt x="9933106" y="4443370"/>
                </a:cubicBezTo>
                <a:cubicBezTo>
                  <a:pt x="9933106" y="4456188"/>
                  <a:pt x="9938866" y="4463244"/>
                  <a:pt x="9944051" y="4463244"/>
                </a:cubicBezTo>
                <a:cubicBezTo>
                  <a:pt x="9949091" y="4463244"/>
                  <a:pt x="9951683" y="4474189"/>
                  <a:pt x="9955571" y="4469005"/>
                </a:cubicBezTo>
                <a:cubicBezTo>
                  <a:pt x="9959316" y="4463964"/>
                  <a:pt x="9945923" y="4453596"/>
                  <a:pt x="9956147" y="4453019"/>
                </a:cubicBezTo>
                <a:cubicBezTo>
                  <a:pt x="9966372" y="4452299"/>
                  <a:pt x="9968964" y="4466412"/>
                  <a:pt x="9968964" y="4476061"/>
                </a:cubicBezTo>
                <a:cubicBezTo>
                  <a:pt x="9968964" y="4485710"/>
                  <a:pt x="9975301" y="4493343"/>
                  <a:pt x="9986246" y="4493343"/>
                </a:cubicBezTo>
                <a:cubicBezTo>
                  <a:pt x="9997191" y="4493343"/>
                  <a:pt x="10008712" y="4505585"/>
                  <a:pt x="10014473" y="4495935"/>
                </a:cubicBezTo>
                <a:cubicBezTo>
                  <a:pt x="10020233" y="4486286"/>
                  <a:pt x="10047740" y="4481102"/>
                  <a:pt x="10042699" y="4494783"/>
                </a:cubicBezTo>
                <a:cubicBezTo>
                  <a:pt x="10037514" y="4508177"/>
                  <a:pt x="10042123" y="4520418"/>
                  <a:pt x="10033050" y="4520418"/>
                </a:cubicBezTo>
                <a:cubicBezTo>
                  <a:pt x="10023977" y="4520418"/>
                  <a:pt x="10027866" y="4537700"/>
                  <a:pt x="10020809" y="4537700"/>
                </a:cubicBezTo>
                <a:cubicBezTo>
                  <a:pt x="10013752" y="4537700"/>
                  <a:pt x="10006696" y="4537123"/>
                  <a:pt x="10001511" y="4544180"/>
                </a:cubicBezTo>
                <a:cubicBezTo>
                  <a:pt x="9996471" y="4551237"/>
                  <a:pt x="10002808" y="4565494"/>
                  <a:pt x="9992583" y="4574422"/>
                </a:cubicBezTo>
                <a:cubicBezTo>
                  <a:pt x="9982358" y="4583351"/>
                  <a:pt x="9975301" y="4615466"/>
                  <a:pt x="9960468" y="4619354"/>
                </a:cubicBezTo>
                <a:cubicBezTo>
                  <a:pt x="9945635" y="4623243"/>
                  <a:pt x="9935986" y="4618634"/>
                  <a:pt x="9934114" y="4615466"/>
                </a:cubicBezTo>
                <a:cubicBezTo>
                  <a:pt x="9930369" y="4609274"/>
                  <a:pt x="9956580" y="4580759"/>
                  <a:pt x="9942467" y="4569238"/>
                </a:cubicBezTo>
                <a:cubicBezTo>
                  <a:pt x="9928353" y="4557573"/>
                  <a:pt x="9894366" y="4546052"/>
                  <a:pt x="9904015" y="4534531"/>
                </a:cubicBezTo>
                <a:cubicBezTo>
                  <a:pt x="9913664" y="4523010"/>
                  <a:pt x="9927777" y="4526178"/>
                  <a:pt x="9927777" y="4508177"/>
                </a:cubicBezTo>
                <a:cubicBezTo>
                  <a:pt x="9927777" y="4490174"/>
                  <a:pt x="9939875" y="4467709"/>
                  <a:pt x="9932242" y="4465116"/>
                </a:cubicBezTo>
                <a:cubicBezTo>
                  <a:pt x="9924609" y="4462668"/>
                  <a:pt x="9914384" y="4447835"/>
                  <a:pt x="9914960" y="4442074"/>
                </a:cubicBezTo>
                <a:cubicBezTo>
                  <a:pt x="9915680" y="4436314"/>
                  <a:pt x="9901567" y="4429258"/>
                  <a:pt x="9895086" y="4421481"/>
                </a:cubicBezTo>
                <a:cubicBezTo>
                  <a:pt x="9888750" y="4413704"/>
                  <a:pt x="9873340" y="4390662"/>
                  <a:pt x="9886158" y="4390662"/>
                </a:cubicBezTo>
                <a:close/>
                <a:moveTo>
                  <a:pt x="3233805" y="4232159"/>
                </a:moveTo>
                <a:cubicBezTo>
                  <a:pt x="3229575" y="4231025"/>
                  <a:pt x="3225830" y="4231673"/>
                  <a:pt x="3222877" y="4232969"/>
                </a:cubicBezTo>
                <a:lnTo>
                  <a:pt x="3216442" y="4233398"/>
                </a:lnTo>
                <a:lnTo>
                  <a:pt x="3216257" y="4233699"/>
                </a:lnTo>
                <a:lnTo>
                  <a:pt x="3222877" y="4233257"/>
                </a:lnTo>
                <a:cubicBezTo>
                  <a:pt x="3228782" y="4230665"/>
                  <a:pt x="3237854" y="4230665"/>
                  <a:pt x="3247647" y="4242330"/>
                </a:cubicBezTo>
                <a:cubicBezTo>
                  <a:pt x="3257297" y="4253995"/>
                  <a:pt x="3256721" y="4263067"/>
                  <a:pt x="3260609" y="4262491"/>
                </a:cubicBezTo>
                <a:cubicBezTo>
                  <a:pt x="3264496" y="4261771"/>
                  <a:pt x="3269105" y="4246794"/>
                  <a:pt x="3276881" y="4257883"/>
                </a:cubicBezTo>
                <a:cubicBezTo>
                  <a:pt x="3284658" y="4268973"/>
                  <a:pt x="3304821" y="4277470"/>
                  <a:pt x="3309428" y="4282654"/>
                </a:cubicBezTo>
                <a:cubicBezTo>
                  <a:pt x="3311733" y="4285246"/>
                  <a:pt x="3316630" y="4287515"/>
                  <a:pt x="3320939" y="4290845"/>
                </a:cubicBezTo>
                <a:lnTo>
                  <a:pt x="3328986" y="4305375"/>
                </a:lnTo>
                <a:lnTo>
                  <a:pt x="3329003" y="4305119"/>
                </a:lnTo>
                <a:cubicBezTo>
                  <a:pt x="3329003" y="4291438"/>
                  <a:pt x="3314037" y="4287549"/>
                  <a:pt x="3309428" y="4282365"/>
                </a:cubicBezTo>
                <a:cubicBezTo>
                  <a:pt x="3304820" y="4277181"/>
                  <a:pt x="3284658" y="4268684"/>
                  <a:pt x="3276882" y="4257595"/>
                </a:cubicBezTo>
                <a:cubicBezTo>
                  <a:pt x="3269105" y="4246650"/>
                  <a:pt x="3264497" y="4261483"/>
                  <a:pt x="3260609" y="4262203"/>
                </a:cubicBezTo>
                <a:cubicBezTo>
                  <a:pt x="3256721" y="4262923"/>
                  <a:pt x="3257440" y="4253707"/>
                  <a:pt x="3247647" y="4242042"/>
                </a:cubicBezTo>
                <a:cubicBezTo>
                  <a:pt x="3242751" y="4236210"/>
                  <a:pt x="3238035" y="4233293"/>
                  <a:pt x="3233805" y="4232159"/>
                </a:cubicBezTo>
                <a:close/>
                <a:moveTo>
                  <a:pt x="5675967" y="4189621"/>
                </a:moveTo>
                <a:lnTo>
                  <a:pt x="5675966" y="4189622"/>
                </a:lnTo>
                <a:cubicBezTo>
                  <a:pt x="5672510" y="4196390"/>
                  <a:pt x="5658829" y="4215256"/>
                  <a:pt x="5658829" y="4215256"/>
                </a:cubicBezTo>
                <a:cubicBezTo>
                  <a:pt x="5658829" y="4215256"/>
                  <a:pt x="5662250" y="4210575"/>
                  <a:pt x="5666102" y="4205031"/>
                </a:cubicBezTo>
                <a:close/>
                <a:moveTo>
                  <a:pt x="5696453" y="4178169"/>
                </a:moveTo>
                <a:lnTo>
                  <a:pt x="5690512" y="4178515"/>
                </a:lnTo>
                <a:lnTo>
                  <a:pt x="5677481" y="4188465"/>
                </a:lnTo>
                <a:lnTo>
                  <a:pt x="5690513" y="4178515"/>
                </a:lnTo>
                <a:close/>
                <a:moveTo>
                  <a:pt x="5478603" y="4105908"/>
                </a:moveTo>
                <a:lnTo>
                  <a:pt x="5476510" y="4108975"/>
                </a:lnTo>
                <a:lnTo>
                  <a:pt x="5476504" y="4109055"/>
                </a:lnTo>
                <a:close/>
                <a:moveTo>
                  <a:pt x="5482247" y="4102225"/>
                </a:moveTo>
                <a:lnTo>
                  <a:pt x="5478868" y="4105519"/>
                </a:lnTo>
                <a:lnTo>
                  <a:pt x="5478674" y="4105803"/>
                </a:lnTo>
                <a:lnTo>
                  <a:pt x="5482270" y="4102351"/>
                </a:lnTo>
                <a:close/>
                <a:moveTo>
                  <a:pt x="5783255" y="4088237"/>
                </a:moveTo>
                <a:cubicBezTo>
                  <a:pt x="5776054" y="4088237"/>
                  <a:pt x="5763525" y="4105519"/>
                  <a:pt x="5763525" y="4109119"/>
                </a:cubicBezTo>
                <a:cubicBezTo>
                  <a:pt x="5763525" y="4111819"/>
                  <a:pt x="5768548" y="4125293"/>
                  <a:pt x="5774826" y="4132104"/>
                </a:cubicBezTo>
                <a:lnTo>
                  <a:pt x="5781330" y="4136017"/>
                </a:lnTo>
                <a:lnTo>
                  <a:pt x="5774827" y="4132044"/>
                </a:lnTo>
                <a:cubicBezTo>
                  <a:pt x="5768549" y="4125212"/>
                  <a:pt x="5763526" y="4111819"/>
                  <a:pt x="5763526" y="4109119"/>
                </a:cubicBezTo>
                <a:cubicBezTo>
                  <a:pt x="5763526" y="4107319"/>
                  <a:pt x="5766658" y="4102098"/>
                  <a:pt x="5770691" y="4097327"/>
                </a:cubicBezTo>
                <a:close/>
                <a:moveTo>
                  <a:pt x="3300942" y="4085862"/>
                </a:moveTo>
                <a:lnTo>
                  <a:pt x="3300643" y="4088669"/>
                </a:lnTo>
                <a:cubicBezTo>
                  <a:pt x="3302516" y="4100910"/>
                  <a:pt x="3294595" y="4132160"/>
                  <a:pt x="3285955" y="4131296"/>
                </a:cubicBezTo>
                <a:cubicBezTo>
                  <a:pt x="3277314" y="4130576"/>
                  <a:pt x="3270258" y="4144402"/>
                  <a:pt x="3263345" y="4142673"/>
                </a:cubicBezTo>
                <a:cubicBezTo>
                  <a:pt x="3259888" y="4141809"/>
                  <a:pt x="3255749" y="4144401"/>
                  <a:pt x="3251392" y="4146562"/>
                </a:cubicBezTo>
                <a:lnTo>
                  <a:pt x="3238378" y="4147835"/>
                </a:lnTo>
                <a:lnTo>
                  <a:pt x="3238574" y="4147857"/>
                </a:lnTo>
                <a:cubicBezTo>
                  <a:pt x="3247215" y="4153042"/>
                  <a:pt x="3256864" y="4140945"/>
                  <a:pt x="3263776" y="4142673"/>
                </a:cubicBezTo>
                <a:cubicBezTo>
                  <a:pt x="3270690" y="4144401"/>
                  <a:pt x="3277746" y="4130432"/>
                  <a:pt x="3286387" y="4131296"/>
                </a:cubicBezTo>
                <a:cubicBezTo>
                  <a:pt x="3295028" y="4132160"/>
                  <a:pt x="3302805" y="4100766"/>
                  <a:pt x="3301076" y="4088668"/>
                </a:cubicBezTo>
                <a:close/>
                <a:moveTo>
                  <a:pt x="3300995" y="4085371"/>
                </a:moveTo>
                <a:lnTo>
                  <a:pt x="3300965" y="4085647"/>
                </a:lnTo>
                <a:lnTo>
                  <a:pt x="3319922" y="4086940"/>
                </a:lnTo>
                <a:lnTo>
                  <a:pt x="3319786" y="4086653"/>
                </a:lnTo>
                <a:close/>
                <a:moveTo>
                  <a:pt x="5541934" y="4076227"/>
                </a:moveTo>
                <a:lnTo>
                  <a:pt x="5541873" y="4076267"/>
                </a:lnTo>
                <a:lnTo>
                  <a:pt x="5537197" y="4090225"/>
                </a:lnTo>
                <a:lnTo>
                  <a:pt x="5537283" y="4090110"/>
                </a:lnTo>
                <a:close/>
                <a:moveTo>
                  <a:pt x="3304676" y="4062853"/>
                </a:moveTo>
                <a:lnTo>
                  <a:pt x="3302027" y="4075661"/>
                </a:lnTo>
                <a:lnTo>
                  <a:pt x="3301329" y="4082227"/>
                </a:lnTo>
                <a:close/>
                <a:moveTo>
                  <a:pt x="5621223" y="4058024"/>
                </a:moveTo>
                <a:lnTo>
                  <a:pt x="5621188" y="4058050"/>
                </a:lnTo>
                <a:lnTo>
                  <a:pt x="5618527" y="4073140"/>
                </a:lnTo>
                <a:lnTo>
                  <a:pt x="5618649" y="4072971"/>
                </a:lnTo>
                <a:close/>
                <a:moveTo>
                  <a:pt x="3305918" y="4055492"/>
                </a:moveTo>
                <a:lnTo>
                  <a:pt x="3305856" y="4056024"/>
                </a:lnTo>
                <a:lnTo>
                  <a:pt x="3305882" y="4055871"/>
                </a:lnTo>
                <a:close/>
                <a:moveTo>
                  <a:pt x="3303808" y="4034139"/>
                </a:moveTo>
                <a:lnTo>
                  <a:pt x="3307152" y="4042264"/>
                </a:lnTo>
                <a:lnTo>
                  <a:pt x="3307208" y="4041654"/>
                </a:lnTo>
                <a:close/>
                <a:moveTo>
                  <a:pt x="3303524" y="4033512"/>
                </a:moveTo>
                <a:cubicBezTo>
                  <a:pt x="3293155" y="4028328"/>
                  <a:pt x="3282642" y="4038697"/>
                  <a:pt x="3279186" y="4038697"/>
                </a:cubicBezTo>
                <a:lnTo>
                  <a:pt x="3276037" y="4035223"/>
                </a:lnTo>
                <a:lnTo>
                  <a:pt x="3276074" y="4035304"/>
                </a:lnTo>
                <a:cubicBezTo>
                  <a:pt x="3277332" y="4037572"/>
                  <a:pt x="3278465" y="4038985"/>
                  <a:pt x="3279330" y="4038985"/>
                </a:cubicBezTo>
                <a:cubicBezTo>
                  <a:pt x="3281058" y="4038985"/>
                  <a:pt x="3284551" y="4036393"/>
                  <a:pt x="3288908" y="4034449"/>
                </a:cubicBezTo>
                <a:lnTo>
                  <a:pt x="3303655" y="4033801"/>
                </a:lnTo>
                <a:close/>
                <a:moveTo>
                  <a:pt x="5657820" y="4021007"/>
                </a:moveTo>
                <a:lnTo>
                  <a:pt x="5657803" y="4021020"/>
                </a:lnTo>
                <a:lnTo>
                  <a:pt x="5654401" y="4033667"/>
                </a:lnTo>
                <a:lnTo>
                  <a:pt x="5654508" y="4033512"/>
                </a:lnTo>
                <a:close/>
                <a:moveTo>
                  <a:pt x="5777166" y="3983824"/>
                </a:moveTo>
                <a:lnTo>
                  <a:pt x="5779079" y="3984548"/>
                </a:lnTo>
                <a:cubicBezTo>
                  <a:pt x="5781671" y="3989156"/>
                  <a:pt x="5789304" y="4034088"/>
                  <a:pt x="5797081" y="4038552"/>
                </a:cubicBezTo>
                <a:cubicBezTo>
                  <a:pt x="5804857" y="4043161"/>
                  <a:pt x="5800392" y="4087373"/>
                  <a:pt x="5799673" y="4091262"/>
                </a:cubicBezTo>
                <a:cubicBezTo>
                  <a:pt x="5799528" y="4092126"/>
                  <a:pt x="5799673" y="4094142"/>
                  <a:pt x="5799816" y="4096734"/>
                </a:cubicBezTo>
                <a:lnTo>
                  <a:pt x="5794610" y="4093358"/>
                </a:lnTo>
                <a:lnTo>
                  <a:pt x="5799673" y="4096733"/>
                </a:lnTo>
                <a:cubicBezTo>
                  <a:pt x="5799961" y="4100334"/>
                  <a:pt x="5800465" y="4105158"/>
                  <a:pt x="5800987" y="4109785"/>
                </a:cubicBezTo>
                <a:lnTo>
                  <a:pt x="5802409" y="4121648"/>
                </a:lnTo>
                <a:cubicBezTo>
                  <a:pt x="5802697" y="4123520"/>
                  <a:pt x="5802841" y="4124672"/>
                  <a:pt x="5802841" y="4124672"/>
                </a:cubicBezTo>
                <a:lnTo>
                  <a:pt x="5803107" y="4124638"/>
                </a:lnTo>
                <a:lnTo>
                  <a:pt x="5802553" y="4120143"/>
                </a:lnTo>
                <a:cubicBezTo>
                  <a:pt x="5801527" y="4111657"/>
                  <a:pt x="5799529" y="4094322"/>
                  <a:pt x="5799961" y="4091405"/>
                </a:cubicBezTo>
                <a:cubicBezTo>
                  <a:pt x="5800537" y="4087517"/>
                  <a:pt x="5805146" y="4043162"/>
                  <a:pt x="5797369" y="4038697"/>
                </a:cubicBezTo>
                <a:cubicBezTo>
                  <a:pt x="5789592" y="4034089"/>
                  <a:pt x="5781960" y="3989157"/>
                  <a:pt x="5779367" y="3984692"/>
                </a:cubicBezTo>
                <a:lnTo>
                  <a:pt x="5778301" y="3983892"/>
                </a:lnTo>
                <a:lnTo>
                  <a:pt x="5778216" y="3983973"/>
                </a:lnTo>
                <a:close/>
                <a:moveTo>
                  <a:pt x="3029234" y="3976594"/>
                </a:moveTo>
                <a:lnTo>
                  <a:pt x="3028749" y="3976627"/>
                </a:lnTo>
                <a:lnTo>
                  <a:pt x="3022222" y="3988983"/>
                </a:lnTo>
                <a:lnTo>
                  <a:pt x="3017878" y="3994984"/>
                </a:lnTo>
                <a:lnTo>
                  <a:pt x="3016339" y="3996737"/>
                </a:lnTo>
                <a:lnTo>
                  <a:pt x="3016521" y="3996859"/>
                </a:lnTo>
                <a:lnTo>
                  <a:pt x="3017878" y="3994984"/>
                </a:lnTo>
                <a:lnTo>
                  <a:pt x="3020828" y="3991623"/>
                </a:lnTo>
                <a:lnTo>
                  <a:pt x="3022222" y="3988983"/>
                </a:lnTo>
                <a:lnTo>
                  <a:pt x="3023310" y="3987480"/>
                </a:lnTo>
                <a:cubicBezTo>
                  <a:pt x="3025452" y="3983148"/>
                  <a:pt x="3027416" y="3978571"/>
                  <a:pt x="3029037" y="3976627"/>
                </a:cubicBezTo>
                <a:close/>
                <a:moveTo>
                  <a:pt x="3047722" y="3975331"/>
                </a:moveTo>
                <a:lnTo>
                  <a:pt x="3047369" y="3975355"/>
                </a:lnTo>
                <a:lnTo>
                  <a:pt x="3057694" y="3976339"/>
                </a:lnTo>
                <a:lnTo>
                  <a:pt x="3057705" y="3976352"/>
                </a:lnTo>
                <a:lnTo>
                  <a:pt x="3067200" y="3976627"/>
                </a:lnTo>
                <a:lnTo>
                  <a:pt x="3067205" y="3976618"/>
                </a:lnTo>
                <a:close/>
                <a:moveTo>
                  <a:pt x="3203619" y="3974823"/>
                </a:moveTo>
                <a:lnTo>
                  <a:pt x="3203598" y="3975062"/>
                </a:lnTo>
                <a:cubicBezTo>
                  <a:pt x="3205344" y="3978428"/>
                  <a:pt x="3210133" y="3979508"/>
                  <a:pt x="3220142" y="3979940"/>
                </a:cubicBezTo>
                <a:cubicBezTo>
                  <a:pt x="3240159" y="3980804"/>
                  <a:pt x="3238430" y="3986852"/>
                  <a:pt x="3245344" y="3982532"/>
                </a:cubicBezTo>
                <a:cubicBezTo>
                  <a:pt x="3247108" y="3981452"/>
                  <a:pt x="3249079" y="3981839"/>
                  <a:pt x="3251083" y="3983176"/>
                </a:cubicBezTo>
                <a:lnTo>
                  <a:pt x="3256905" y="3989388"/>
                </a:lnTo>
                <a:lnTo>
                  <a:pt x="3256829" y="3989229"/>
                </a:lnTo>
                <a:cubicBezTo>
                  <a:pt x="3253012" y="3983792"/>
                  <a:pt x="3248655" y="3980084"/>
                  <a:pt x="3245199" y="3982244"/>
                </a:cubicBezTo>
                <a:cubicBezTo>
                  <a:pt x="3238287" y="3986564"/>
                  <a:pt x="3240015" y="3980516"/>
                  <a:pt x="3219997" y="3979652"/>
                </a:cubicBezTo>
                <a:close/>
                <a:moveTo>
                  <a:pt x="2965707" y="3974413"/>
                </a:moveTo>
                <a:cubicBezTo>
                  <a:pt x="2962611" y="3973027"/>
                  <a:pt x="2959406" y="3973675"/>
                  <a:pt x="2952565" y="3980948"/>
                </a:cubicBezTo>
                <a:lnTo>
                  <a:pt x="2930939" y="3998537"/>
                </a:lnTo>
                <a:lnTo>
                  <a:pt x="2931252" y="3998373"/>
                </a:lnTo>
                <a:cubicBezTo>
                  <a:pt x="2930388" y="4012198"/>
                  <a:pt x="2927940" y="4027752"/>
                  <a:pt x="2925347" y="4032216"/>
                </a:cubicBezTo>
                <a:cubicBezTo>
                  <a:pt x="2921891" y="4038264"/>
                  <a:pt x="2893233" y="4051369"/>
                  <a:pt x="2892370" y="4058282"/>
                </a:cubicBezTo>
                <a:cubicBezTo>
                  <a:pt x="2891505" y="4065195"/>
                  <a:pt x="2895825" y="4074843"/>
                  <a:pt x="2890640" y="4079164"/>
                </a:cubicBezTo>
                <a:cubicBezTo>
                  <a:pt x="2885456" y="4083484"/>
                  <a:pt x="2902737" y="4105230"/>
                  <a:pt x="2893233" y="4110414"/>
                </a:cubicBezTo>
                <a:cubicBezTo>
                  <a:pt x="2883728" y="4115599"/>
                  <a:pt x="2900144" y="4124384"/>
                  <a:pt x="2894096" y="4129568"/>
                </a:cubicBezTo>
                <a:cubicBezTo>
                  <a:pt x="2887904" y="4134752"/>
                  <a:pt x="2876671" y="4137345"/>
                  <a:pt x="2876671" y="4143393"/>
                </a:cubicBezTo>
                <a:cubicBezTo>
                  <a:pt x="2876671" y="4149442"/>
                  <a:pt x="2875807" y="4164275"/>
                  <a:pt x="2868029" y="4167731"/>
                </a:cubicBezTo>
                <a:cubicBezTo>
                  <a:pt x="2860109" y="4171188"/>
                  <a:pt x="2854925" y="4184293"/>
                  <a:pt x="2854925" y="4193798"/>
                </a:cubicBezTo>
                <a:cubicBezTo>
                  <a:pt x="2854925" y="4203447"/>
                  <a:pt x="2842828" y="4197399"/>
                  <a:pt x="2847149" y="4209496"/>
                </a:cubicBezTo>
                <a:cubicBezTo>
                  <a:pt x="2851469" y="4221593"/>
                  <a:pt x="2856654" y="4236426"/>
                  <a:pt x="2847149" y="4239018"/>
                </a:cubicBezTo>
                <a:cubicBezTo>
                  <a:pt x="2837500" y="4241611"/>
                  <a:pt x="2840092" y="4261628"/>
                  <a:pt x="2834908" y="4261628"/>
                </a:cubicBezTo>
                <a:cubicBezTo>
                  <a:pt x="2829723" y="4261628"/>
                  <a:pt x="2827131" y="4282510"/>
                  <a:pt x="2834908" y="4292879"/>
                </a:cubicBezTo>
                <a:cubicBezTo>
                  <a:pt x="2842828" y="4303248"/>
                  <a:pt x="2844556" y="4311888"/>
                  <a:pt x="2844556" y="4321537"/>
                </a:cubicBezTo>
                <a:cubicBezTo>
                  <a:pt x="2844556" y="4331042"/>
                  <a:pt x="2854925" y="4336226"/>
                  <a:pt x="2851469" y="4346739"/>
                </a:cubicBezTo>
                <a:cubicBezTo>
                  <a:pt x="2848013" y="4357108"/>
                  <a:pt x="2849741" y="4366757"/>
                  <a:pt x="2843691" y="4371077"/>
                </a:cubicBezTo>
                <a:cubicBezTo>
                  <a:pt x="2837644" y="4375397"/>
                  <a:pt x="2842828" y="4388503"/>
                  <a:pt x="2835052" y="4391959"/>
                </a:cubicBezTo>
                <a:cubicBezTo>
                  <a:pt x="2827275" y="4395415"/>
                  <a:pt x="2841100" y="4423210"/>
                  <a:pt x="2835052" y="4428394"/>
                </a:cubicBezTo>
                <a:cubicBezTo>
                  <a:pt x="2829003" y="4433578"/>
                  <a:pt x="2813306" y="4437899"/>
                  <a:pt x="2813306" y="4457052"/>
                </a:cubicBezTo>
                <a:cubicBezTo>
                  <a:pt x="2813306" y="4476206"/>
                  <a:pt x="2816186" y="4487007"/>
                  <a:pt x="2814169" y="4495360"/>
                </a:cubicBezTo>
                <a:cubicBezTo>
                  <a:pt x="2812443" y="4502416"/>
                  <a:pt x="2822810" y="4500544"/>
                  <a:pt x="2821083" y="4511921"/>
                </a:cubicBezTo>
                <a:cubicBezTo>
                  <a:pt x="2819354" y="4523154"/>
                  <a:pt x="2805384" y="4516241"/>
                  <a:pt x="2804521" y="4523154"/>
                </a:cubicBezTo>
                <a:cubicBezTo>
                  <a:pt x="2803657" y="4530067"/>
                  <a:pt x="2807977" y="4544036"/>
                  <a:pt x="2802793" y="4544900"/>
                </a:cubicBezTo>
                <a:cubicBezTo>
                  <a:pt x="2797609" y="4545764"/>
                  <a:pt x="2795017" y="4550948"/>
                  <a:pt x="2795017" y="4563189"/>
                </a:cubicBezTo>
                <a:cubicBezTo>
                  <a:pt x="2795017" y="4575430"/>
                  <a:pt x="2788104" y="4577158"/>
                  <a:pt x="2787240" y="4583207"/>
                </a:cubicBezTo>
                <a:cubicBezTo>
                  <a:pt x="2786375" y="4589255"/>
                  <a:pt x="2793287" y="4596312"/>
                  <a:pt x="2793287" y="4603224"/>
                </a:cubicBezTo>
                <a:cubicBezTo>
                  <a:pt x="2793287" y="4610137"/>
                  <a:pt x="2797609" y="4633611"/>
                  <a:pt x="2791559" y="4634475"/>
                </a:cubicBezTo>
                <a:cubicBezTo>
                  <a:pt x="2785512" y="4635339"/>
                  <a:pt x="2782054" y="4661405"/>
                  <a:pt x="2787240" y="4664862"/>
                </a:cubicBezTo>
                <a:cubicBezTo>
                  <a:pt x="2792423" y="4668318"/>
                  <a:pt x="2792423" y="4675375"/>
                  <a:pt x="2789831" y="4680559"/>
                </a:cubicBezTo>
                <a:cubicBezTo>
                  <a:pt x="2787240" y="4685744"/>
                  <a:pt x="2801928" y="4691072"/>
                  <a:pt x="2794151" y="4698849"/>
                </a:cubicBezTo>
                <a:cubicBezTo>
                  <a:pt x="2790192" y="4702809"/>
                  <a:pt x="2789760" y="4707273"/>
                  <a:pt x="2791614" y="4710369"/>
                </a:cubicBezTo>
                <a:lnTo>
                  <a:pt x="2801288" y="4713236"/>
                </a:lnTo>
                <a:lnTo>
                  <a:pt x="2792154" y="4710459"/>
                </a:lnTo>
                <a:cubicBezTo>
                  <a:pt x="2790300" y="4707345"/>
                  <a:pt x="2790696" y="4702880"/>
                  <a:pt x="2794584" y="4698992"/>
                </a:cubicBezTo>
                <a:cubicBezTo>
                  <a:pt x="2802360" y="4691072"/>
                  <a:pt x="2787673" y="4685887"/>
                  <a:pt x="2790263" y="4680703"/>
                </a:cubicBezTo>
                <a:cubicBezTo>
                  <a:pt x="2792856" y="4675374"/>
                  <a:pt x="2792856" y="4668462"/>
                  <a:pt x="2787673" y="4665006"/>
                </a:cubicBezTo>
                <a:cubicBezTo>
                  <a:pt x="2782487" y="4661549"/>
                  <a:pt x="2785944" y="4635483"/>
                  <a:pt x="2791992" y="4634619"/>
                </a:cubicBezTo>
                <a:cubicBezTo>
                  <a:pt x="2798040" y="4633755"/>
                  <a:pt x="2793719" y="4610281"/>
                  <a:pt x="2793719" y="4603368"/>
                </a:cubicBezTo>
                <a:cubicBezTo>
                  <a:pt x="2793719" y="4596456"/>
                  <a:pt x="2786808" y="4589399"/>
                  <a:pt x="2787673" y="4583351"/>
                </a:cubicBezTo>
                <a:cubicBezTo>
                  <a:pt x="2788536" y="4577158"/>
                  <a:pt x="2795448" y="4575430"/>
                  <a:pt x="2795448" y="4563333"/>
                </a:cubicBezTo>
                <a:cubicBezTo>
                  <a:pt x="2795448" y="4551092"/>
                  <a:pt x="2798040" y="4545907"/>
                  <a:pt x="2803225" y="4545043"/>
                </a:cubicBezTo>
                <a:cubicBezTo>
                  <a:pt x="2808408" y="4544179"/>
                  <a:pt x="2804089" y="4530210"/>
                  <a:pt x="2804953" y="4523298"/>
                </a:cubicBezTo>
                <a:cubicBezTo>
                  <a:pt x="2805817" y="4516385"/>
                  <a:pt x="2819786" y="4523298"/>
                  <a:pt x="2821515" y="4512065"/>
                </a:cubicBezTo>
                <a:cubicBezTo>
                  <a:pt x="2823243" y="4500688"/>
                  <a:pt x="2812874" y="4502416"/>
                  <a:pt x="2814601" y="4495503"/>
                </a:cubicBezTo>
                <a:cubicBezTo>
                  <a:pt x="2816762" y="4487151"/>
                  <a:pt x="2813738" y="4476350"/>
                  <a:pt x="2813738" y="4457196"/>
                </a:cubicBezTo>
                <a:cubicBezTo>
                  <a:pt x="2813738" y="4438187"/>
                  <a:pt x="2829435" y="4433722"/>
                  <a:pt x="2835484" y="4428538"/>
                </a:cubicBezTo>
                <a:cubicBezTo>
                  <a:pt x="2841532" y="4423353"/>
                  <a:pt x="2827707" y="4395559"/>
                  <a:pt x="2835484" y="4392103"/>
                </a:cubicBezTo>
                <a:cubicBezTo>
                  <a:pt x="2843260" y="4388647"/>
                  <a:pt x="2838076" y="4375541"/>
                  <a:pt x="2844123" y="4371221"/>
                </a:cubicBezTo>
                <a:cubicBezTo>
                  <a:pt x="2850172" y="4366901"/>
                  <a:pt x="2848444" y="4357252"/>
                  <a:pt x="2851901" y="4346883"/>
                </a:cubicBezTo>
                <a:cubicBezTo>
                  <a:pt x="2855357" y="4336370"/>
                  <a:pt x="2844989" y="4331186"/>
                  <a:pt x="2844989" y="4321681"/>
                </a:cubicBezTo>
                <a:cubicBezTo>
                  <a:pt x="2844989" y="4312176"/>
                  <a:pt x="2843116" y="4303391"/>
                  <a:pt x="2835340" y="4293022"/>
                </a:cubicBezTo>
                <a:cubicBezTo>
                  <a:pt x="2827563" y="4282653"/>
                  <a:pt x="2830155" y="4261771"/>
                  <a:pt x="2835340" y="4261771"/>
                </a:cubicBezTo>
                <a:cubicBezTo>
                  <a:pt x="2840668" y="4261771"/>
                  <a:pt x="2838076" y="4241753"/>
                  <a:pt x="2847581" y="4239161"/>
                </a:cubicBezTo>
                <a:cubicBezTo>
                  <a:pt x="2857086" y="4236569"/>
                  <a:pt x="2851901" y="4221879"/>
                  <a:pt x="2847581" y="4209639"/>
                </a:cubicBezTo>
                <a:cubicBezTo>
                  <a:pt x="2843116" y="4197398"/>
                  <a:pt x="2855357" y="4203446"/>
                  <a:pt x="2855357" y="4193941"/>
                </a:cubicBezTo>
                <a:cubicBezTo>
                  <a:pt x="2855357" y="4184437"/>
                  <a:pt x="2860686" y="4171331"/>
                  <a:pt x="2868462" y="4167875"/>
                </a:cubicBezTo>
                <a:cubicBezTo>
                  <a:pt x="2876239" y="4164419"/>
                  <a:pt x="2877102" y="4149586"/>
                  <a:pt x="2877102" y="4143537"/>
                </a:cubicBezTo>
                <a:cubicBezTo>
                  <a:pt x="2877102" y="4137489"/>
                  <a:pt x="2888480" y="4134896"/>
                  <a:pt x="2894529" y="4129712"/>
                </a:cubicBezTo>
                <a:cubicBezTo>
                  <a:pt x="2900577" y="4124528"/>
                  <a:pt x="2884160" y="4115743"/>
                  <a:pt x="2893665" y="4110558"/>
                </a:cubicBezTo>
                <a:cubicBezTo>
                  <a:pt x="2903170" y="4105374"/>
                  <a:pt x="2885888" y="4083628"/>
                  <a:pt x="2891073" y="4079308"/>
                </a:cubicBezTo>
                <a:cubicBezTo>
                  <a:pt x="2896257" y="4074987"/>
                  <a:pt x="2891936" y="4065338"/>
                  <a:pt x="2892800" y="4058426"/>
                </a:cubicBezTo>
                <a:cubicBezTo>
                  <a:pt x="2893665" y="4051513"/>
                  <a:pt x="2922323" y="4038408"/>
                  <a:pt x="2925778" y="4032360"/>
                </a:cubicBezTo>
                <a:cubicBezTo>
                  <a:pt x="2928371" y="4027895"/>
                  <a:pt x="2930820" y="4012342"/>
                  <a:pt x="2931685" y="3998517"/>
                </a:cubicBezTo>
                <a:cubicBezTo>
                  <a:pt x="2938885" y="3993764"/>
                  <a:pt x="2946805" y="3987428"/>
                  <a:pt x="2952853" y="3980948"/>
                </a:cubicBezTo>
                <a:cubicBezTo>
                  <a:pt x="2956274" y="3977312"/>
                  <a:pt x="2958786" y="3975332"/>
                  <a:pt x="2960828" y="3974434"/>
                </a:cubicBezTo>
                <a:lnTo>
                  <a:pt x="2965710" y="3974415"/>
                </a:lnTo>
                <a:close/>
                <a:moveTo>
                  <a:pt x="9624487" y="3935584"/>
                </a:moveTo>
                <a:cubicBezTo>
                  <a:pt x="9622759" y="3924927"/>
                  <a:pt x="9718672" y="3986997"/>
                  <a:pt x="9708447" y="3993766"/>
                </a:cubicBezTo>
                <a:cubicBezTo>
                  <a:pt x="9698078" y="4000678"/>
                  <a:pt x="9626215" y="3945809"/>
                  <a:pt x="9624487" y="3935584"/>
                </a:cubicBezTo>
                <a:close/>
                <a:moveTo>
                  <a:pt x="3199404" y="3903578"/>
                </a:moveTo>
                <a:lnTo>
                  <a:pt x="3194232" y="3907108"/>
                </a:lnTo>
                <a:lnTo>
                  <a:pt x="3198710" y="3905526"/>
                </a:lnTo>
                <a:lnTo>
                  <a:pt x="3198683" y="3905198"/>
                </a:lnTo>
                <a:close/>
                <a:moveTo>
                  <a:pt x="3166713" y="3895260"/>
                </a:moveTo>
                <a:cubicBezTo>
                  <a:pt x="3160736" y="3895260"/>
                  <a:pt x="3154507" y="3895044"/>
                  <a:pt x="3148710" y="3895368"/>
                </a:cubicBezTo>
                <a:lnTo>
                  <a:pt x="3166568" y="3895261"/>
                </a:lnTo>
                <a:cubicBezTo>
                  <a:pt x="3178522" y="3895261"/>
                  <a:pt x="3187018" y="3907214"/>
                  <a:pt x="3193930" y="3907214"/>
                </a:cubicBezTo>
                <a:lnTo>
                  <a:pt x="3194017" y="3907184"/>
                </a:lnTo>
                <a:lnTo>
                  <a:pt x="3182338" y="3901237"/>
                </a:lnTo>
                <a:cubicBezTo>
                  <a:pt x="3177838" y="3898249"/>
                  <a:pt x="3172689" y="3895260"/>
                  <a:pt x="3166713" y="3895260"/>
                </a:cubicBezTo>
                <a:close/>
                <a:moveTo>
                  <a:pt x="2891272" y="3894937"/>
                </a:moveTo>
                <a:lnTo>
                  <a:pt x="2891792" y="3901165"/>
                </a:lnTo>
                <a:cubicBezTo>
                  <a:pt x="2885744" y="3906350"/>
                  <a:pt x="2892656" y="3916574"/>
                  <a:pt x="2885744" y="3921759"/>
                </a:cubicBezTo>
                <a:cubicBezTo>
                  <a:pt x="2878831" y="3926943"/>
                  <a:pt x="2888192" y="3942353"/>
                  <a:pt x="2895969" y="3945809"/>
                </a:cubicBezTo>
                <a:cubicBezTo>
                  <a:pt x="2903601" y="3949121"/>
                  <a:pt x="2898417" y="3964530"/>
                  <a:pt x="2906193" y="3972307"/>
                </a:cubicBezTo>
                <a:cubicBezTo>
                  <a:pt x="2913969" y="3979940"/>
                  <a:pt x="2910514" y="3997941"/>
                  <a:pt x="2913106" y="4003990"/>
                </a:cubicBezTo>
                <a:lnTo>
                  <a:pt x="2913237" y="4004003"/>
                </a:lnTo>
                <a:lnTo>
                  <a:pt x="2911684" y="3988887"/>
                </a:lnTo>
                <a:cubicBezTo>
                  <a:pt x="2911235" y="3982676"/>
                  <a:pt x="2910154" y="3976268"/>
                  <a:pt x="2906338" y="3972451"/>
                </a:cubicBezTo>
                <a:cubicBezTo>
                  <a:pt x="2898705" y="3964818"/>
                  <a:pt x="2903890" y="3949409"/>
                  <a:pt x="2896113" y="3945953"/>
                </a:cubicBezTo>
                <a:cubicBezTo>
                  <a:pt x="2888480" y="3942496"/>
                  <a:pt x="2878976" y="3927087"/>
                  <a:pt x="2885887" y="3921903"/>
                </a:cubicBezTo>
                <a:cubicBezTo>
                  <a:pt x="2892801" y="3916718"/>
                  <a:pt x="2885887" y="3906493"/>
                  <a:pt x="2891937" y="3901309"/>
                </a:cubicBezTo>
                <a:cubicBezTo>
                  <a:pt x="2894961" y="3898717"/>
                  <a:pt x="2894096" y="3897204"/>
                  <a:pt x="2891415" y="3895062"/>
                </a:cubicBezTo>
                <a:close/>
                <a:moveTo>
                  <a:pt x="5821579" y="3882627"/>
                </a:moveTo>
                <a:lnTo>
                  <a:pt x="5821564" y="3882732"/>
                </a:lnTo>
                <a:cubicBezTo>
                  <a:pt x="5825453" y="3886620"/>
                  <a:pt x="5826425" y="3891769"/>
                  <a:pt x="5827073" y="3896107"/>
                </a:cubicBezTo>
                <a:lnTo>
                  <a:pt x="5830610" y="3904556"/>
                </a:lnTo>
                <a:lnTo>
                  <a:pt x="5830636" y="3904478"/>
                </a:lnTo>
                <a:cubicBezTo>
                  <a:pt x="5828044" y="3903830"/>
                  <a:pt x="5827720" y="3900302"/>
                  <a:pt x="5827072" y="3895963"/>
                </a:cubicBezTo>
                <a:close/>
                <a:moveTo>
                  <a:pt x="2877092" y="3868605"/>
                </a:moveTo>
                <a:lnTo>
                  <a:pt x="2879840" y="3884892"/>
                </a:lnTo>
                <a:lnTo>
                  <a:pt x="2879981" y="3885015"/>
                </a:lnTo>
                <a:lnTo>
                  <a:pt x="2877122" y="3868709"/>
                </a:lnTo>
                <a:close/>
                <a:moveTo>
                  <a:pt x="5533569" y="3854910"/>
                </a:moveTo>
                <a:lnTo>
                  <a:pt x="5532568" y="3855082"/>
                </a:lnTo>
                <a:lnTo>
                  <a:pt x="5532553" y="3855088"/>
                </a:lnTo>
                <a:close/>
                <a:moveTo>
                  <a:pt x="2872610" y="3853698"/>
                </a:moveTo>
                <a:lnTo>
                  <a:pt x="2872927" y="3854073"/>
                </a:lnTo>
                <a:lnTo>
                  <a:pt x="2876916" y="3867975"/>
                </a:lnTo>
                <a:lnTo>
                  <a:pt x="2873071" y="3854217"/>
                </a:lnTo>
                <a:close/>
                <a:moveTo>
                  <a:pt x="5548517" y="3852346"/>
                </a:moveTo>
                <a:lnTo>
                  <a:pt x="5548270" y="3852389"/>
                </a:lnTo>
                <a:lnTo>
                  <a:pt x="5556581" y="3860752"/>
                </a:lnTo>
                <a:cubicBezTo>
                  <a:pt x="5559353" y="3863650"/>
                  <a:pt x="5561909" y="3865594"/>
                  <a:pt x="5563637" y="3863434"/>
                </a:cubicBezTo>
                <a:lnTo>
                  <a:pt x="5563718" y="3863357"/>
                </a:lnTo>
                <a:lnTo>
                  <a:pt x="5556870" y="3860807"/>
                </a:lnTo>
                <a:cubicBezTo>
                  <a:pt x="5554098" y="3857927"/>
                  <a:pt x="5551109" y="3854074"/>
                  <a:pt x="5548517" y="3852346"/>
                </a:cubicBezTo>
                <a:close/>
                <a:moveTo>
                  <a:pt x="10039594" y="3849299"/>
                </a:moveTo>
                <a:cubicBezTo>
                  <a:pt x="10043446" y="3850060"/>
                  <a:pt x="10046048" y="3852418"/>
                  <a:pt x="10045868" y="3857098"/>
                </a:cubicBezTo>
                <a:cubicBezTo>
                  <a:pt x="10045148" y="3875676"/>
                  <a:pt x="10023401" y="3876251"/>
                  <a:pt x="10012456" y="3866027"/>
                </a:cubicBezTo>
                <a:cubicBezTo>
                  <a:pt x="10005219" y="3859114"/>
                  <a:pt x="10028036" y="3847017"/>
                  <a:pt x="10039594" y="3849299"/>
                </a:cubicBezTo>
                <a:close/>
                <a:moveTo>
                  <a:pt x="5603837" y="3846897"/>
                </a:moveTo>
                <a:lnTo>
                  <a:pt x="5603710" y="3846922"/>
                </a:lnTo>
                <a:lnTo>
                  <a:pt x="5612331" y="3857890"/>
                </a:lnTo>
                <a:cubicBezTo>
                  <a:pt x="5615518" y="3861058"/>
                  <a:pt x="5618578" y="3863290"/>
                  <a:pt x="5620234" y="3863290"/>
                </a:cubicBezTo>
                <a:cubicBezTo>
                  <a:pt x="5624554" y="3863290"/>
                  <a:pt x="5625994" y="3893677"/>
                  <a:pt x="5636075" y="3897997"/>
                </a:cubicBezTo>
                <a:cubicBezTo>
                  <a:pt x="5646156" y="3902317"/>
                  <a:pt x="5665021" y="3912542"/>
                  <a:pt x="5665021" y="3918304"/>
                </a:cubicBezTo>
                <a:cubicBezTo>
                  <a:pt x="5665021" y="3924064"/>
                  <a:pt x="5676686" y="3931409"/>
                  <a:pt x="5676686" y="3940050"/>
                </a:cubicBezTo>
                <a:cubicBezTo>
                  <a:pt x="5676686" y="3948834"/>
                  <a:pt x="5688207" y="3960643"/>
                  <a:pt x="5696992" y="3960356"/>
                </a:cubicBezTo>
                <a:cubicBezTo>
                  <a:pt x="5715570" y="3959779"/>
                  <a:pt x="5717442" y="3967412"/>
                  <a:pt x="5717298" y="3972596"/>
                </a:cubicBezTo>
                <a:lnTo>
                  <a:pt x="5717406" y="3972704"/>
                </a:lnTo>
                <a:lnTo>
                  <a:pt x="5717550" y="3972502"/>
                </a:lnTo>
                <a:lnTo>
                  <a:pt x="5714329" y="3964315"/>
                </a:lnTo>
                <a:cubicBezTo>
                  <a:pt x="5711539" y="3961831"/>
                  <a:pt x="5706426" y="3960067"/>
                  <a:pt x="5697138" y="3960355"/>
                </a:cubicBezTo>
                <a:cubicBezTo>
                  <a:pt x="5688353" y="3960643"/>
                  <a:pt x="5676832" y="3948690"/>
                  <a:pt x="5676832" y="3940049"/>
                </a:cubicBezTo>
                <a:cubicBezTo>
                  <a:pt x="5676832" y="3931408"/>
                  <a:pt x="5665167" y="3924064"/>
                  <a:pt x="5665167" y="3918303"/>
                </a:cubicBezTo>
                <a:cubicBezTo>
                  <a:pt x="5665167" y="3912399"/>
                  <a:pt x="5646301" y="3902318"/>
                  <a:pt x="5636220" y="3897997"/>
                </a:cubicBezTo>
                <a:cubicBezTo>
                  <a:pt x="5626139" y="3893677"/>
                  <a:pt x="5624699" y="3863291"/>
                  <a:pt x="5620378" y="3863291"/>
                </a:cubicBezTo>
                <a:cubicBezTo>
                  <a:pt x="5618722" y="3863291"/>
                  <a:pt x="5615662" y="3861059"/>
                  <a:pt x="5612476" y="3857890"/>
                </a:cubicBezTo>
                <a:close/>
                <a:moveTo>
                  <a:pt x="5619387" y="3844754"/>
                </a:moveTo>
                <a:lnTo>
                  <a:pt x="5637138" y="3849213"/>
                </a:lnTo>
                <a:lnTo>
                  <a:pt x="5654979" y="3850576"/>
                </a:lnTo>
                <a:lnTo>
                  <a:pt x="5637084" y="3849160"/>
                </a:lnTo>
                <a:close/>
                <a:moveTo>
                  <a:pt x="5587636" y="3837830"/>
                </a:moveTo>
                <a:lnTo>
                  <a:pt x="5581513" y="3837963"/>
                </a:lnTo>
                <a:lnTo>
                  <a:pt x="5578643" y="3838377"/>
                </a:lnTo>
                <a:close/>
                <a:moveTo>
                  <a:pt x="5595664" y="3837655"/>
                </a:moveTo>
                <a:lnTo>
                  <a:pt x="5594006" y="3837691"/>
                </a:lnTo>
                <a:lnTo>
                  <a:pt x="5601062" y="3840049"/>
                </a:lnTo>
                <a:close/>
                <a:moveTo>
                  <a:pt x="5282706" y="3825524"/>
                </a:moveTo>
                <a:cubicBezTo>
                  <a:pt x="5278170" y="3825344"/>
                  <a:pt x="5273454" y="3826424"/>
                  <a:pt x="5268413" y="3828584"/>
                </a:cubicBezTo>
                <a:lnTo>
                  <a:pt x="5260996" y="3827348"/>
                </a:lnTo>
                <a:lnTo>
                  <a:pt x="5261140" y="3827468"/>
                </a:lnTo>
                <a:cubicBezTo>
                  <a:pt x="5262221" y="3829448"/>
                  <a:pt x="5263661" y="3830888"/>
                  <a:pt x="5268701" y="3828727"/>
                </a:cubicBezTo>
                <a:cubicBezTo>
                  <a:pt x="5278781" y="3824407"/>
                  <a:pt x="5287566" y="3824407"/>
                  <a:pt x="5296207" y="3830168"/>
                </a:cubicBezTo>
                <a:cubicBezTo>
                  <a:pt x="5304847" y="3835928"/>
                  <a:pt x="5312192" y="3837368"/>
                  <a:pt x="5322273" y="3837368"/>
                </a:cubicBezTo>
                <a:cubicBezTo>
                  <a:pt x="5331221" y="3837368"/>
                  <a:pt x="5401030" y="3837368"/>
                  <a:pt x="5418343" y="3837368"/>
                </a:cubicBezTo>
                <a:lnTo>
                  <a:pt x="5422074" y="3837368"/>
                </a:lnTo>
                <a:lnTo>
                  <a:pt x="5421931" y="3837225"/>
                </a:lnTo>
                <a:cubicBezTo>
                  <a:pt x="5421931" y="3837225"/>
                  <a:pt x="5332067" y="3837225"/>
                  <a:pt x="5321986" y="3837225"/>
                </a:cubicBezTo>
                <a:cubicBezTo>
                  <a:pt x="5311905" y="3837225"/>
                  <a:pt x="5304560" y="3835784"/>
                  <a:pt x="5295919" y="3830024"/>
                </a:cubicBezTo>
                <a:cubicBezTo>
                  <a:pt x="5291599" y="3827144"/>
                  <a:pt x="5287243" y="3825704"/>
                  <a:pt x="5282706" y="3825524"/>
                </a:cubicBezTo>
                <a:close/>
                <a:moveTo>
                  <a:pt x="10076305" y="3813243"/>
                </a:moveTo>
                <a:cubicBezTo>
                  <a:pt x="10079980" y="3812561"/>
                  <a:pt x="10082554" y="3813173"/>
                  <a:pt x="10082590" y="3815909"/>
                </a:cubicBezTo>
                <a:cubicBezTo>
                  <a:pt x="10082590" y="3826710"/>
                  <a:pt x="10059405" y="3834488"/>
                  <a:pt x="10052348" y="3831896"/>
                </a:cubicBezTo>
                <a:cubicBezTo>
                  <a:pt x="10044355" y="3828980"/>
                  <a:pt x="10065282" y="3815289"/>
                  <a:pt x="10076305" y="3813243"/>
                </a:cubicBezTo>
                <a:close/>
                <a:moveTo>
                  <a:pt x="5892098" y="3807455"/>
                </a:moveTo>
                <a:lnTo>
                  <a:pt x="5891732" y="3808908"/>
                </a:lnTo>
                <a:lnTo>
                  <a:pt x="5891734" y="3808933"/>
                </a:lnTo>
                <a:close/>
                <a:moveTo>
                  <a:pt x="2878940" y="3805051"/>
                </a:moveTo>
                <a:lnTo>
                  <a:pt x="2873540" y="3817530"/>
                </a:lnTo>
                <a:cubicBezTo>
                  <a:pt x="2870444" y="3822138"/>
                  <a:pt x="2866592" y="3826423"/>
                  <a:pt x="2863568" y="3828151"/>
                </a:cubicBezTo>
                <a:cubicBezTo>
                  <a:pt x="2860399" y="3830023"/>
                  <a:pt x="2860399" y="3834919"/>
                  <a:pt x="2861119" y="3840104"/>
                </a:cubicBezTo>
                <a:cubicBezTo>
                  <a:pt x="2860831" y="3840248"/>
                  <a:pt x="2860543" y="3840536"/>
                  <a:pt x="2860111" y="3841112"/>
                </a:cubicBezTo>
                <a:lnTo>
                  <a:pt x="2859005" y="3844659"/>
                </a:lnTo>
                <a:lnTo>
                  <a:pt x="2860109" y="3841256"/>
                </a:lnTo>
                <a:lnTo>
                  <a:pt x="2863187" y="3842881"/>
                </a:lnTo>
                <a:lnTo>
                  <a:pt x="2861262" y="3840392"/>
                </a:lnTo>
                <a:cubicBezTo>
                  <a:pt x="2860542" y="3835063"/>
                  <a:pt x="2860542" y="3830311"/>
                  <a:pt x="2863710" y="3828439"/>
                </a:cubicBezTo>
                <a:cubicBezTo>
                  <a:pt x="2869759" y="3824982"/>
                  <a:pt x="2879119" y="3811301"/>
                  <a:pt x="2879119" y="3805253"/>
                </a:cubicBezTo>
                <a:close/>
                <a:moveTo>
                  <a:pt x="3147217" y="3802184"/>
                </a:moveTo>
                <a:lnTo>
                  <a:pt x="3147433" y="3802463"/>
                </a:lnTo>
                <a:cubicBezTo>
                  <a:pt x="3152888" y="3804821"/>
                  <a:pt x="3160593" y="3805685"/>
                  <a:pt x="3170025" y="3805253"/>
                </a:cubicBezTo>
                <a:lnTo>
                  <a:pt x="3188942" y="3807053"/>
                </a:lnTo>
                <a:lnTo>
                  <a:pt x="3188836" y="3806783"/>
                </a:lnTo>
                <a:cubicBezTo>
                  <a:pt x="3185182" y="3804749"/>
                  <a:pt x="3179170" y="3804533"/>
                  <a:pt x="3169737" y="3804965"/>
                </a:cubicBezTo>
                <a:close/>
                <a:moveTo>
                  <a:pt x="5781550" y="3796337"/>
                </a:moveTo>
                <a:lnTo>
                  <a:pt x="5794634" y="3800644"/>
                </a:lnTo>
                <a:cubicBezTo>
                  <a:pt x="5806155" y="3808277"/>
                  <a:pt x="5824156" y="3809573"/>
                  <a:pt x="5828045" y="3812165"/>
                </a:cubicBezTo>
                <a:lnTo>
                  <a:pt x="5829704" y="3818290"/>
                </a:lnTo>
                <a:lnTo>
                  <a:pt x="5829705" y="3818151"/>
                </a:lnTo>
                <a:cubicBezTo>
                  <a:pt x="5829502" y="3814919"/>
                  <a:pt x="5829016" y="3812669"/>
                  <a:pt x="5828044" y="3812021"/>
                </a:cubicBezTo>
                <a:cubicBezTo>
                  <a:pt x="5824155" y="3809429"/>
                  <a:pt x="5806153" y="3808277"/>
                  <a:pt x="5794633" y="3800500"/>
                </a:cubicBezTo>
                <a:close/>
                <a:moveTo>
                  <a:pt x="5714004" y="3789881"/>
                </a:moveTo>
                <a:lnTo>
                  <a:pt x="5711970" y="3797477"/>
                </a:lnTo>
                <a:lnTo>
                  <a:pt x="5711971" y="3797476"/>
                </a:lnTo>
                <a:lnTo>
                  <a:pt x="5714005" y="3789881"/>
                </a:lnTo>
                <a:close/>
                <a:moveTo>
                  <a:pt x="5910356" y="3786693"/>
                </a:moveTo>
                <a:lnTo>
                  <a:pt x="5906674" y="3790492"/>
                </a:lnTo>
                <a:cubicBezTo>
                  <a:pt x="5903469" y="3791789"/>
                  <a:pt x="5899185" y="3791357"/>
                  <a:pt x="5895296" y="3794741"/>
                </a:cubicBezTo>
                <a:lnTo>
                  <a:pt x="5895231" y="3794999"/>
                </a:lnTo>
                <a:lnTo>
                  <a:pt x="5906531" y="3790726"/>
                </a:lnTo>
                <a:cubicBezTo>
                  <a:pt x="5908133" y="3790087"/>
                  <a:pt x="5909465" y="3789020"/>
                  <a:pt x="5910342" y="3786826"/>
                </a:cubicBezTo>
                <a:close/>
                <a:moveTo>
                  <a:pt x="5753015" y="3782069"/>
                </a:moveTo>
                <a:lnTo>
                  <a:pt x="5753081" y="3782211"/>
                </a:lnTo>
                <a:lnTo>
                  <a:pt x="5754742" y="3782211"/>
                </a:lnTo>
                <a:lnTo>
                  <a:pt x="5754703" y="3782069"/>
                </a:lnTo>
                <a:close/>
                <a:moveTo>
                  <a:pt x="3087522" y="3717556"/>
                </a:moveTo>
                <a:lnTo>
                  <a:pt x="3087794" y="3717837"/>
                </a:lnTo>
                <a:cubicBezTo>
                  <a:pt x="3087794" y="3727342"/>
                  <a:pt x="3113428" y="3719566"/>
                  <a:pt x="3119477" y="3724750"/>
                </a:cubicBezTo>
                <a:lnTo>
                  <a:pt x="3127683" y="3732534"/>
                </a:lnTo>
                <a:lnTo>
                  <a:pt x="3127649" y="3732383"/>
                </a:lnTo>
                <a:cubicBezTo>
                  <a:pt x="3125417" y="3729395"/>
                  <a:pt x="3122213" y="3727055"/>
                  <a:pt x="3119188" y="3724463"/>
                </a:cubicBezTo>
                <a:cubicBezTo>
                  <a:pt x="3116164" y="3721870"/>
                  <a:pt x="3108244" y="3722518"/>
                  <a:pt x="3101079" y="3722626"/>
                </a:cubicBezTo>
                <a:close/>
                <a:moveTo>
                  <a:pt x="5828469" y="3690702"/>
                </a:moveTo>
                <a:lnTo>
                  <a:pt x="5828332" y="3690764"/>
                </a:lnTo>
                <a:cubicBezTo>
                  <a:pt x="5828332" y="3696668"/>
                  <a:pt x="5826892" y="3717406"/>
                  <a:pt x="5823868" y="3718846"/>
                </a:cubicBezTo>
                <a:cubicBezTo>
                  <a:pt x="5822284" y="3719566"/>
                  <a:pt x="5825740" y="3724751"/>
                  <a:pt x="5829052" y="3731519"/>
                </a:cubicBezTo>
                <a:cubicBezTo>
                  <a:pt x="5824732" y="3732239"/>
                  <a:pt x="5748837" y="3760610"/>
                  <a:pt x="5748837" y="3760610"/>
                </a:cubicBezTo>
                <a:lnTo>
                  <a:pt x="5748872" y="3760740"/>
                </a:lnTo>
                <a:lnTo>
                  <a:pt x="5761051" y="3756208"/>
                </a:lnTo>
                <a:cubicBezTo>
                  <a:pt x="5783085" y="3748026"/>
                  <a:pt x="5827396" y="3731663"/>
                  <a:pt x="5829340" y="3731663"/>
                </a:cubicBezTo>
                <a:cubicBezTo>
                  <a:pt x="5831932" y="3731663"/>
                  <a:pt x="5843885" y="3746208"/>
                  <a:pt x="5849069" y="3745344"/>
                </a:cubicBezTo>
                <a:cubicBezTo>
                  <a:pt x="5854110" y="3744479"/>
                  <a:pt x="5869519" y="3736847"/>
                  <a:pt x="5872111" y="3748800"/>
                </a:cubicBezTo>
                <a:cubicBezTo>
                  <a:pt x="5874703" y="3760753"/>
                  <a:pt x="5864334" y="3781203"/>
                  <a:pt x="5866063" y="3786387"/>
                </a:cubicBezTo>
                <a:cubicBezTo>
                  <a:pt x="5867791" y="3791572"/>
                  <a:pt x="5890833" y="3825847"/>
                  <a:pt x="5892561" y="3821526"/>
                </a:cubicBezTo>
                <a:lnTo>
                  <a:pt x="5892531" y="3821129"/>
                </a:lnTo>
                <a:lnTo>
                  <a:pt x="5888078" y="3818300"/>
                </a:lnTo>
                <a:cubicBezTo>
                  <a:pt x="5880787" y="3810240"/>
                  <a:pt x="5867502" y="3789988"/>
                  <a:pt x="5866206" y="3786100"/>
                </a:cubicBezTo>
                <a:cubicBezTo>
                  <a:pt x="5864478" y="3781060"/>
                  <a:pt x="5874847" y="3760465"/>
                  <a:pt x="5872255" y="3748512"/>
                </a:cubicBezTo>
                <a:cubicBezTo>
                  <a:pt x="5869806" y="3736559"/>
                  <a:pt x="5854397" y="3744192"/>
                  <a:pt x="5849213" y="3745056"/>
                </a:cubicBezTo>
                <a:cubicBezTo>
                  <a:pt x="5844028" y="3745920"/>
                  <a:pt x="5832075" y="3731375"/>
                  <a:pt x="5829483" y="3731375"/>
                </a:cubicBezTo>
                <a:cubicBezTo>
                  <a:pt x="5829483" y="3731375"/>
                  <a:pt x="5829195" y="3731375"/>
                  <a:pt x="5829195" y="3731375"/>
                </a:cubicBezTo>
                <a:cubicBezTo>
                  <a:pt x="5825739" y="3724606"/>
                  <a:pt x="5822283" y="3719566"/>
                  <a:pt x="5824011" y="3718701"/>
                </a:cubicBezTo>
                <a:cubicBezTo>
                  <a:pt x="5825523" y="3717982"/>
                  <a:pt x="5826639" y="3712437"/>
                  <a:pt x="5827377" y="3706335"/>
                </a:cubicBezTo>
                <a:close/>
                <a:moveTo>
                  <a:pt x="2886753" y="3686011"/>
                </a:moveTo>
                <a:lnTo>
                  <a:pt x="2885403" y="3695930"/>
                </a:lnTo>
                <a:cubicBezTo>
                  <a:pt x="2883477" y="3698180"/>
                  <a:pt x="2880704" y="3699692"/>
                  <a:pt x="2878976" y="3701420"/>
                </a:cubicBezTo>
                <a:cubicBezTo>
                  <a:pt x="2875520" y="3704733"/>
                  <a:pt x="2880705" y="3735551"/>
                  <a:pt x="2881569" y="3742464"/>
                </a:cubicBezTo>
                <a:cubicBezTo>
                  <a:pt x="2882432" y="3749232"/>
                  <a:pt x="2869472" y="3762049"/>
                  <a:pt x="2874657" y="3766370"/>
                </a:cubicBezTo>
                <a:cubicBezTo>
                  <a:pt x="2879841" y="3770690"/>
                  <a:pt x="2867888" y="3783507"/>
                  <a:pt x="2867888" y="3791284"/>
                </a:cubicBezTo>
                <a:lnTo>
                  <a:pt x="2868055" y="3791507"/>
                </a:lnTo>
                <a:lnTo>
                  <a:pt x="2873359" y="3777818"/>
                </a:lnTo>
                <a:cubicBezTo>
                  <a:pt x="2875699" y="3773102"/>
                  <a:pt x="2877392" y="3768818"/>
                  <a:pt x="2874798" y="3766658"/>
                </a:cubicBezTo>
                <a:cubicBezTo>
                  <a:pt x="2869759" y="3762481"/>
                  <a:pt x="2882575" y="3749664"/>
                  <a:pt x="2881712" y="3742752"/>
                </a:cubicBezTo>
                <a:cubicBezTo>
                  <a:pt x="2880848" y="3735983"/>
                  <a:pt x="2875663" y="3705165"/>
                  <a:pt x="2879119" y="3701708"/>
                </a:cubicBezTo>
                <a:cubicBezTo>
                  <a:pt x="2882575" y="3698252"/>
                  <a:pt x="2890352" y="3695660"/>
                  <a:pt x="2886895" y="3686299"/>
                </a:cubicBezTo>
                <a:close/>
                <a:moveTo>
                  <a:pt x="2997063" y="3671599"/>
                </a:moveTo>
                <a:lnTo>
                  <a:pt x="2997065" y="3671610"/>
                </a:lnTo>
                <a:cubicBezTo>
                  <a:pt x="3010746" y="3687883"/>
                  <a:pt x="3018523" y="3693932"/>
                  <a:pt x="3031340" y="3692203"/>
                </a:cubicBezTo>
                <a:cubicBezTo>
                  <a:pt x="3044158" y="3690475"/>
                  <a:pt x="3042573" y="3697388"/>
                  <a:pt x="3051936" y="3696524"/>
                </a:cubicBezTo>
                <a:cubicBezTo>
                  <a:pt x="3061296" y="3695660"/>
                  <a:pt x="3055391" y="3706749"/>
                  <a:pt x="3063888" y="3706749"/>
                </a:cubicBezTo>
                <a:lnTo>
                  <a:pt x="3079016" y="3708781"/>
                </a:lnTo>
                <a:lnTo>
                  <a:pt x="3078738" y="3708495"/>
                </a:lnTo>
                <a:cubicBezTo>
                  <a:pt x="3073825" y="3706893"/>
                  <a:pt x="3067848" y="3706461"/>
                  <a:pt x="3063600" y="3706461"/>
                </a:cubicBezTo>
                <a:cubicBezTo>
                  <a:pt x="3055103" y="3706461"/>
                  <a:pt x="3061007" y="3695372"/>
                  <a:pt x="3051646" y="3696236"/>
                </a:cubicBezTo>
                <a:cubicBezTo>
                  <a:pt x="3042141" y="3697100"/>
                  <a:pt x="3043870" y="3690188"/>
                  <a:pt x="3031053" y="3691916"/>
                </a:cubicBezTo>
                <a:cubicBezTo>
                  <a:pt x="3024644" y="3692780"/>
                  <a:pt x="3019495" y="3691700"/>
                  <a:pt x="3014239" y="3688369"/>
                </a:cubicBezTo>
                <a:close/>
                <a:moveTo>
                  <a:pt x="6300800" y="3669974"/>
                </a:moveTo>
                <a:cubicBezTo>
                  <a:pt x="6301682" y="3670097"/>
                  <a:pt x="6302600" y="3671537"/>
                  <a:pt x="6303572" y="3675066"/>
                </a:cubicBezTo>
                <a:cubicBezTo>
                  <a:pt x="6306164" y="3684427"/>
                  <a:pt x="6323158" y="3703292"/>
                  <a:pt x="6324166" y="3723022"/>
                </a:cubicBezTo>
                <a:cubicBezTo>
                  <a:pt x="6325030" y="3742752"/>
                  <a:pt x="6337847" y="3764209"/>
                  <a:pt x="6335255" y="3777891"/>
                </a:cubicBezTo>
                <a:cubicBezTo>
                  <a:pt x="6332662" y="3791572"/>
                  <a:pt x="6324166" y="3791572"/>
                  <a:pt x="6318117" y="3781347"/>
                </a:cubicBezTo>
                <a:cubicBezTo>
                  <a:pt x="6312213" y="3771122"/>
                  <a:pt x="6305300" y="3786531"/>
                  <a:pt x="6310485" y="3799348"/>
                </a:cubicBezTo>
                <a:cubicBezTo>
                  <a:pt x="6315525" y="3812165"/>
                  <a:pt x="6303572" y="3819942"/>
                  <a:pt x="6305300" y="3831896"/>
                </a:cubicBezTo>
                <a:cubicBezTo>
                  <a:pt x="6307028" y="3843849"/>
                  <a:pt x="6288163" y="3901310"/>
                  <a:pt x="6273618" y="3944946"/>
                </a:cubicBezTo>
                <a:cubicBezTo>
                  <a:pt x="6259072" y="3988581"/>
                  <a:pt x="6241935" y="4054538"/>
                  <a:pt x="6231710" y="4066492"/>
                </a:cubicBezTo>
                <a:cubicBezTo>
                  <a:pt x="6221053" y="4078876"/>
                  <a:pt x="6211117" y="4068220"/>
                  <a:pt x="6201755" y="4077580"/>
                </a:cubicBezTo>
                <a:cubicBezTo>
                  <a:pt x="6192251" y="4087085"/>
                  <a:pt x="6161431" y="4076716"/>
                  <a:pt x="6150342" y="4064764"/>
                </a:cubicBezTo>
                <a:cubicBezTo>
                  <a:pt x="6139253" y="4052666"/>
                  <a:pt x="6139253" y="4027032"/>
                  <a:pt x="6131477" y="4009895"/>
                </a:cubicBezTo>
                <a:cubicBezTo>
                  <a:pt x="6123700" y="3992758"/>
                  <a:pt x="6121972" y="3965395"/>
                  <a:pt x="6142566" y="3940481"/>
                </a:cubicBezTo>
                <a:cubicBezTo>
                  <a:pt x="6163159" y="3915711"/>
                  <a:pt x="6157255" y="3900302"/>
                  <a:pt x="6149478" y="3881436"/>
                </a:cubicBezTo>
                <a:cubicBezTo>
                  <a:pt x="6141702" y="3862714"/>
                  <a:pt x="6137525" y="3844713"/>
                  <a:pt x="6146022" y="3829304"/>
                </a:cubicBezTo>
                <a:cubicBezTo>
                  <a:pt x="6154518" y="3813894"/>
                  <a:pt x="6146886" y="3788979"/>
                  <a:pt x="6157975" y="3790707"/>
                </a:cubicBezTo>
                <a:cubicBezTo>
                  <a:pt x="6169208" y="3792292"/>
                  <a:pt x="6182026" y="3782067"/>
                  <a:pt x="6194843" y="3783795"/>
                </a:cubicBezTo>
                <a:cubicBezTo>
                  <a:pt x="6207660" y="3785523"/>
                  <a:pt x="6223069" y="3764065"/>
                  <a:pt x="6235022" y="3763201"/>
                </a:cubicBezTo>
                <a:cubicBezTo>
                  <a:pt x="6247120" y="3762337"/>
                  <a:pt x="6260800" y="3752976"/>
                  <a:pt x="6256480" y="3745200"/>
                </a:cubicBezTo>
                <a:cubicBezTo>
                  <a:pt x="6252160" y="3737567"/>
                  <a:pt x="6260800" y="3739151"/>
                  <a:pt x="6257344" y="3729791"/>
                </a:cubicBezTo>
                <a:cubicBezTo>
                  <a:pt x="6253888" y="3720430"/>
                  <a:pt x="6264977" y="3716109"/>
                  <a:pt x="6271890" y="3716973"/>
                </a:cubicBezTo>
                <a:cubicBezTo>
                  <a:pt x="6278802" y="3717837"/>
                  <a:pt x="6289891" y="3711069"/>
                  <a:pt x="6289027" y="3704156"/>
                </a:cubicBezTo>
                <a:cubicBezTo>
                  <a:pt x="6288163" y="3697244"/>
                  <a:pt x="6289891" y="3687019"/>
                  <a:pt x="6293347" y="3683563"/>
                </a:cubicBezTo>
                <a:cubicBezTo>
                  <a:pt x="6295831" y="3681078"/>
                  <a:pt x="6298154" y="3669602"/>
                  <a:pt x="6300800" y="3669974"/>
                </a:cubicBezTo>
                <a:close/>
                <a:moveTo>
                  <a:pt x="8660228" y="3663302"/>
                </a:moveTo>
                <a:cubicBezTo>
                  <a:pt x="8664540" y="3663437"/>
                  <a:pt x="8667636" y="3664337"/>
                  <a:pt x="8667960" y="3666282"/>
                </a:cubicBezTo>
                <a:cubicBezTo>
                  <a:pt x="8669256" y="3674058"/>
                  <a:pt x="8637141" y="3680395"/>
                  <a:pt x="8630661" y="3675210"/>
                </a:cubicBezTo>
                <a:cubicBezTo>
                  <a:pt x="8623424" y="3669378"/>
                  <a:pt x="8647294" y="3662897"/>
                  <a:pt x="8660228" y="3663302"/>
                </a:cubicBezTo>
                <a:close/>
                <a:moveTo>
                  <a:pt x="5949589" y="3662249"/>
                </a:moveTo>
                <a:cubicBezTo>
                  <a:pt x="5947501" y="3661817"/>
                  <a:pt x="5943037" y="3662681"/>
                  <a:pt x="5938231" y="3663653"/>
                </a:cubicBezTo>
                <a:lnTo>
                  <a:pt x="5925060" y="3665669"/>
                </a:lnTo>
                <a:lnTo>
                  <a:pt x="5925108" y="3665705"/>
                </a:lnTo>
                <a:cubicBezTo>
                  <a:pt x="5928492" y="3665705"/>
                  <a:pt x="5933605" y="3664625"/>
                  <a:pt x="5938411" y="3663653"/>
                </a:cubicBezTo>
                <a:lnTo>
                  <a:pt x="5949723" y="3662268"/>
                </a:lnTo>
                <a:close/>
                <a:moveTo>
                  <a:pt x="5658938" y="3662069"/>
                </a:moveTo>
                <a:lnTo>
                  <a:pt x="5658764" y="3662319"/>
                </a:lnTo>
                <a:lnTo>
                  <a:pt x="5664735" y="3663114"/>
                </a:lnTo>
                <a:cubicBezTo>
                  <a:pt x="5667327" y="3668298"/>
                  <a:pt x="5673663" y="3679819"/>
                  <a:pt x="5680143" y="3679819"/>
                </a:cubicBezTo>
                <a:cubicBezTo>
                  <a:pt x="5686624" y="3679819"/>
                  <a:pt x="5702034" y="3679819"/>
                  <a:pt x="5702034" y="3685003"/>
                </a:cubicBezTo>
                <a:cubicBezTo>
                  <a:pt x="5702034" y="3690044"/>
                  <a:pt x="5707074" y="3704157"/>
                  <a:pt x="5713554" y="3709341"/>
                </a:cubicBezTo>
                <a:cubicBezTo>
                  <a:pt x="5720035" y="3714526"/>
                  <a:pt x="5734148" y="3709341"/>
                  <a:pt x="5734148" y="3709341"/>
                </a:cubicBezTo>
                <a:lnTo>
                  <a:pt x="5734379" y="3709068"/>
                </a:lnTo>
                <a:lnTo>
                  <a:pt x="5726569" y="3710998"/>
                </a:lnTo>
                <a:cubicBezTo>
                  <a:pt x="5722231" y="3711646"/>
                  <a:pt x="5717082" y="3711646"/>
                  <a:pt x="5713842" y="3709054"/>
                </a:cubicBezTo>
                <a:cubicBezTo>
                  <a:pt x="5707505" y="3704013"/>
                  <a:pt x="5702321" y="3689900"/>
                  <a:pt x="5702321" y="3684716"/>
                </a:cubicBezTo>
                <a:cubicBezTo>
                  <a:pt x="5702321" y="3679531"/>
                  <a:pt x="5686911" y="3679531"/>
                  <a:pt x="5680431" y="3679531"/>
                </a:cubicBezTo>
                <a:cubicBezTo>
                  <a:pt x="5673950" y="3679531"/>
                  <a:pt x="5667614" y="3668010"/>
                  <a:pt x="5665022" y="3662826"/>
                </a:cubicBezTo>
                <a:cubicBezTo>
                  <a:pt x="5663726" y="3660305"/>
                  <a:pt x="5661170" y="3660629"/>
                  <a:pt x="5658938" y="3662069"/>
                </a:cubicBezTo>
                <a:close/>
                <a:moveTo>
                  <a:pt x="5905761" y="3658009"/>
                </a:moveTo>
                <a:lnTo>
                  <a:pt x="5905648" y="3658019"/>
                </a:lnTo>
                <a:lnTo>
                  <a:pt x="5898386" y="3660641"/>
                </a:lnTo>
                <a:lnTo>
                  <a:pt x="5898609" y="3660665"/>
                </a:lnTo>
                <a:close/>
                <a:moveTo>
                  <a:pt x="5915459" y="3657209"/>
                </a:moveTo>
                <a:lnTo>
                  <a:pt x="5911866" y="3657505"/>
                </a:lnTo>
                <a:lnTo>
                  <a:pt x="5915478" y="3657228"/>
                </a:lnTo>
                <a:close/>
                <a:moveTo>
                  <a:pt x="5976087" y="3649432"/>
                </a:moveTo>
                <a:cubicBezTo>
                  <a:pt x="5970183" y="3647704"/>
                  <a:pt x="5967591" y="3655337"/>
                  <a:pt x="5966727" y="3660521"/>
                </a:cubicBezTo>
                <a:lnTo>
                  <a:pt x="5959527" y="3663622"/>
                </a:lnTo>
                <a:lnTo>
                  <a:pt x="5959743" y="3663653"/>
                </a:lnTo>
                <a:cubicBezTo>
                  <a:pt x="5963379" y="3663761"/>
                  <a:pt x="5966583" y="3663113"/>
                  <a:pt x="5967015" y="3660521"/>
                </a:cubicBezTo>
                <a:cubicBezTo>
                  <a:pt x="5967375" y="3658000"/>
                  <a:pt x="5968203" y="3654796"/>
                  <a:pt x="5969698" y="3652438"/>
                </a:cubicBezTo>
                <a:lnTo>
                  <a:pt x="5976239" y="3649493"/>
                </a:lnTo>
                <a:close/>
                <a:moveTo>
                  <a:pt x="2867075" y="3645951"/>
                </a:moveTo>
                <a:lnTo>
                  <a:pt x="2877608" y="3667577"/>
                </a:lnTo>
                <a:lnTo>
                  <a:pt x="2886725" y="3685956"/>
                </a:lnTo>
                <a:lnTo>
                  <a:pt x="2877752" y="3667811"/>
                </a:lnTo>
                <a:lnTo>
                  <a:pt x="2867077" y="3645951"/>
                </a:lnTo>
                <a:close/>
                <a:moveTo>
                  <a:pt x="2857320" y="3644392"/>
                </a:moveTo>
                <a:lnTo>
                  <a:pt x="2838748" y="3646524"/>
                </a:lnTo>
                <a:lnTo>
                  <a:pt x="2838797" y="3646552"/>
                </a:lnTo>
                <a:lnTo>
                  <a:pt x="2863623" y="3645399"/>
                </a:lnTo>
                <a:close/>
                <a:moveTo>
                  <a:pt x="8993427" y="3642520"/>
                </a:moveTo>
                <a:cubicBezTo>
                  <a:pt x="8997891" y="3646264"/>
                  <a:pt x="8998611" y="3670746"/>
                  <a:pt x="9007540" y="3677803"/>
                </a:cubicBezTo>
                <a:cubicBezTo>
                  <a:pt x="9016613" y="3684859"/>
                  <a:pt x="9022373" y="3709197"/>
                  <a:pt x="9021077" y="3724031"/>
                </a:cubicBezTo>
                <a:cubicBezTo>
                  <a:pt x="9019781" y="3738864"/>
                  <a:pt x="9019061" y="3754273"/>
                  <a:pt x="9030006" y="3752977"/>
                </a:cubicBezTo>
                <a:cubicBezTo>
                  <a:pt x="9040951" y="3751825"/>
                  <a:pt x="9051896" y="3745344"/>
                  <a:pt x="9052471" y="3752401"/>
                </a:cubicBezTo>
                <a:cubicBezTo>
                  <a:pt x="9053192" y="3759457"/>
                  <a:pt x="9073066" y="3762626"/>
                  <a:pt x="9071769" y="3775443"/>
                </a:cubicBezTo>
                <a:cubicBezTo>
                  <a:pt x="9070473" y="3788260"/>
                  <a:pt x="9076234" y="3799205"/>
                  <a:pt x="9075658" y="3810726"/>
                </a:cubicBezTo>
                <a:cubicBezTo>
                  <a:pt x="9074938" y="3822391"/>
                  <a:pt x="9092940" y="3826855"/>
                  <a:pt x="9092940" y="3840968"/>
                </a:cubicBezTo>
                <a:cubicBezTo>
                  <a:pt x="9092940" y="3855081"/>
                  <a:pt x="9094811" y="3871787"/>
                  <a:pt x="9099996" y="3876251"/>
                </a:cubicBezTo>
                <a:cubicBezTo>
                  <a:pt x="9105180" y="3880715"/>
                  <a:pt x="9094811" y="3893533"/>
                  <a:pt x="9107053" y="3896125"/>
                </a:cubicBezTo>
                <a:cubicBezTo>
                  <a:pt x="9119293" y="3898717"/>
                  <a:pt x="9174450" y="3926944"/>
                  <a:pt x="9173874" y="3935297"/>
                </a:cubicBezTo>
                <a:cubicBezTo>
                  <a:pt x="9173298" y="3943650"/>
                  <a:pt x="9173874" y="3949410"/>
                  <a:pt x="9183523" y="3956467"/>
                </a:cubicBezTo>
                <a:cubicBezTo>
                  <a:pt x="9193171" y="3963523"/>
                  <a:pt x="9196340" y="3971156"/>
                  <a:pt x="9194468" y="3977637"/>
                </a:cubicBezTo>
                <a:cubicBezTo>
                  <a:pt x="9192596" y="3983973"/>
                  <a:pt x="9194468" y="4000102"/>
                  <a:pt x="9201524" y="3997510"/>
                </a:cubicBezTo>
                <a:cubicBezTo>
                  <a:pt x="9208581" y="3994918"/>
                  <a:pt x="9213765" y="3989734"/>
                  <a:pt x="9218229" y="3996214"/>
                </a:cubicBezTo>
                <a:cubicBezTo>
                  <a:pt x="9222694" y="4002694"/>
                  <a:pt x="9231622" y="3990454"/>
                  <a:pt x="9229751" y="4005863"/>
                </a:cubicBezTo>
                <a:cubicBezTo>
                  <a:pt x="9227735" y="4021272"/>
                  <a:pt x="9229751" y="4037978"/>
                  <a:pt x="9239975" y="4036105"/>
                </a:cubicBezTo>
                <a:cubicBezTo>
                  <a:pt x="9250201" y="4034233"/>
                  <a:pt x="9243144" y="4052235"/>
                  <a:pt x="9254088" y="4049643"/>
                </a:cubicBezTo>
                <a:cubicBezTo>
                  <a:pt x="9265033" y="4047195"/>
                  <a:pt x="9274683" y="4065052"/>
                  <a:pt x="9276555" y="4071532"/>
                </a:cubicBezTo>
                <a:cubicBezTo>
                  <a:pt x="9278570" y="4078013"/>
                  <a:pt x="9287499" y="4102351"/>
                  <a:pt x="9295852" y="4093998"/>
                </a:cubicBezTo>
                <a:cubicBezTo>
                  <a:pt x="9304205" y="4085646"/>
                  <a:pt x="9306077" y="4083630"/>
                  <a:pt x="9302909" y="4099759"/>
                </a:cubicBezTo>
                <a:cubicBezTo>
                  <a:pt x="9299741" y="4115744"/>
                  <a:pt x="9299741" y="4151027"/>
                  <a:pt x="9304205" y="4147859"/>
                </a:cubicBezTo>
                <a:cubicBezTo>
                  <a:pt x="9308669" y="4144691"/>
                  <a:pt x="9316446" y="4165140"/>
                  <a:pt x="9311261" y="4169029"/>
                </a:cubicBezTo>
                <a:cubicBezTo>
                  <a:pt x="9306221" y="4172917"/>
                  <a:pt x="9319614" y="4185158"/>
                  <a:pt x="9309533" y="4194519"/>
                </a:cubicBezTo>
                <a:cubicBezTo>
                  <a:pt x="9299885" y="4204887"/>
                  <a:pt x="9305069" y="4219001"/>
                  <a:pt x="9306365" y="4223465"/>
                </a:cubicBezTo>
                <a:cubicBezTo>
                  <a:pt x="9307661" y="4227929"/>
                  <a:pt x="9299308" y="4245211"/>
                  <a:pt x="9299308" y="4260044"/>
                </a:cubicBezTo>
                <a:cubicBezTo>
                  <a:pt x="9299308" y="4274878"/>
                  <a:pt x="9284475" y="4288271"/>
                  <a:pt x="9283899" y="4300512"/>
                </a:cubicBezTo>
                <a:cubicBezTo>
                  <a:pt x="9283323" y="4312609"/>
                  <a:pt x="9272378" y="4318513"/>
                  <a:pt x="9266618" y="4320385"/>
                </a:cubicBezTo>
                <a:cubicBezTo>
                  <a:pt x="9260857" y="4322257"/>
                  <a:pt x="9238391" y="4361428"/>
                  <a:pt x="9235799" y="4382598"/>
                </a:cubicBezTo>
                <a:cubicBezTo>
                  <a:pt x="9233207" y="4403912"/>
                  <a:pt x="9216501" y="4407080"/>
                  <a:pt x="9213909" y="4426954"/>
                </a:cubicBezTo>
                <a:cubicBezTo>
                  <a:pt x="9211317" y="4446972"/>
                  <a:pt x="9208725" y="4485423"/>
                  <a:pt x="9204261" y="4485423"/>
                </a:cubicBezTo>
                <a:cubicBezTo>
                  <a:pt x="9199796" y="4485423"/>
                  <a:pt x="9154865" y="4487439"/>
                  <a:pt x="9143920" y="4496368"/>
                </a:cubicBezTo>
                <a:cubicBezTo>
                  <a:pt x="9132975" y="4505297"/>
                  <a:pt x="9126494" y="4512353"/>
                  <a:pt x="9116270" y="4516241"/>
                </a:cubicBezTo>
                <a:cubicBezTo>
                  <a:pt x="9106044" y="4520130"/>
                  <a:pt x="9103452" y="4525890"/>
                  <a:pt x="9103452" y="4532371"/>
                </a:cubicBezTo>
                <a:cubicBezTo>
                  <a:pt x="9103452" y="4538851"/>
                  <a:pt x="9098268" y="4533091"/>
                  <a:pt x="9093804" y="4525314"/>
                </a:cubicBezTo>
                <a:cubicBezTo>
                  <a:pt x="9089339" y="4517682"/>
                  <a:pt x="9077674" y="4517682"/>
                  <a:pt x="9074506" y="4508033"/>
                </a:cubicBezTo>
                <a:cubicBezTo>
                  <a:pt x="9071194" y="4498384"/>
                  <a:pt x="9067305" y="4505440"/>
                  <a:pt x="9066729" y="4513793"/>
                </a:cubicBezTo>
                <a:cubicBezTo>
                  <a:pt x="9066009" y="4522146"/>
                  <a:pt x="9052471" y="4510049"/>
                  <a:pt x="9061544" y="4504865"/>
                </a:cubicBezTo>
                <a:cubicBezTo>
                  <a:pt x="9070473" y="4499824"/>
                  <a:pt x="9053768" y="4484991"/>
                  <a:pt x="9049304" y="4500400"/>
                </a:cubicBezTo>
                <a:cubicBezTo>
                  <a:pt x="9044839" y="4515809"/>
                  <a:pt x="9021654" y="4529203"/>
                  <a:pt x="9012725" y="4521570"/>
                </a:cubicBezTo>
                <a:cubicBezTo>
                  <a:pt x="9003652" y="4513793"/>
                  <a:pt x="8970241" y="4500976"/>
                  <a:pt x="8954256" y="4500976"/>
                </a:cubicBezTo>
                <a:cubicBezTo>
                  <a:pt x="8938270" y="4500976"/>
                  <a:pt x="8946623" y="4499104"/>
                  <a:pt x="8924733" y="4488159"/>
                </a:cubicBezTo>
                <a:cubicBezTo>
                  <a:pt x="8902844" y="4477214"/>
                  <a:pt x="8906731" y="4464397"/>
                  <a:pt x="8909324" y="4450860"/>
                </a:cubicBezTo>
                <a:cubicBezTo>
                  <a:pt x="8911916" y="4437467"/>
                  <a:pt x="8896363" y="4412265"/>
                  <a:pt x="8884986" y="4411113"/>
                </a:cubicBezTo>
                <a:cubicBezTo>
                  <a:pt x="8878650" y="4410537"/>
                  <a:pt x="8866408" y="4418890"/>
                  <a:pt x="8863816" y="4412409"/>
                </a:cubicBezTo>
                <a:cubicBezTo>
                  <a:pt x="8861224" y="4405928"/>
                  <a:pt x="8878650" y="4394407"/>
                  <a:pt x="8867705" y="4380294"/>
                </a:cubicBezTo>
                <a:cubicBezTo>
                  <a:pt x="8856760" y="4366181"/>
                  <a:pt x="8851575" y="4373238"/>
                  <a:pt x="8851575" y="4388647"/>
                </a:cubicBezTo>
                <a:cubicBezTo>
                  <a:pt x="8851575" y="4404056"/>
                  <a:pt x="8822773" y="4399592"/>
                  <a:pt x="8824645" y="4391239"/>
                </a:cubicBezTo>
                <a:cubicBezTo>
                  <a:pt x="8826661" y="4382887"/>
                  <a:pt x="8836886" y="4398295"/>
                  <a:pt x="8842647" y="4368773"/>
                </a:cubicBezTo>
                <a:cubicBezTo>
                  <a:pt x="8848407" y="4339251"/>
                  <a:pt x="8863816" y="4335362"/>
                  <a:pt x="8854887" y="4327730"/>
                </a:cubicBezTo>
                <a:cubicBezTo>
                  <a:pt x="8845815" y="4319953"/>
                  <a:pt x="8832277" y="4337954"/>
                  <a:pt x="8830405" y="4353364"/>
                </a:cubicBezTo>
                <a:cubicBezTo>
                  <a:pt x="8828389" y="4368773"/>
                  <a:pt x="8814276" y="4357252"/>
                  <a:pt x="8801459" y="4375254"/>
                </a:cubicBezTo>
                <a:cubicBezTo>
                  <a:pt x="8788642" y="4393255"/>
                  <a:pt x="8784178" y="4396424"/>
                  <a:pt x="8777697" y="4383606"/>
                </a:cubicBezTo>
                <a:cubicBezTo>
                  <a:pt x="8771216" y="4370790"/>
                  <a:pt x="8782881" y="4368197"/>
                  <a:pt x="8770641" y="4351492"/>
                </a:cubicBezTo>
                <a:cubicBezTo>
                  <a:pt x="8758543" y="4334930"/>
                  <a:pt x="8739245" y="4335506"/>
                  <a:pt x="8745006" y="4327154"/>
                </a:cubicBezTo>
                <a:cubicBezTo>
                  <a:pt x="8750911" y="4318801"/>
                  <a:pt x="8752063" y="4311024"/>
                  <a:pt x="8743134" y="4309152"/>
                </a:cubicBezTo>
                <a:cubicBezTo>
                  <a:pt x="8734205" y="4307280"/>
                  <a:pt x="8735358" y="4300223"/>
                  <a:pt x="8726429" y="4300800"/>
                </a:cubicBezTo>
                <a:cubicBezTo>
                  <a:pt x="8717500" y="4301519"/>
                  <a:pt x="8709723" y="4294463"/>
                  <a:pt x="8692441" y="4296335"/>
                </a:cubicBezTo>
                <a:cubicBezTo>
                  <a:pt x="8675161" y="4298351"/>
                  <a:pt x="8672569" y="4275165"/>
                  <a:pt x="8657159" y="4279054"/>
                </a:cubicBezTo>
                <a:cubicBezTo>
                  <a:pt x="8641750" y="4282942"/>
                  <a:pt x="8612083" y="4280350"/>
                  <a:pt x="8596098" y="4286830"/>
                </a:cubicBezTo>
                <a:cubicBezTo>
                  <a:pt x="8579968" y="4293167"/>
                  <a:pt x="8556927" y="4306704"/>
                  <a:pt x="8531869" y="4305408"/>
                </a:cubicBezTo>
                <a:cubicBezTo>
                  <a:pt x="8506811" y="4304112"/>
                  <a:pt x="8498458" y="4304832"/>
                  <a:pt x="8488809" y="4313760"/>
                </a:cubicBezTo>
                <a:cubicBezTo>
                  <a:pt x="8479304" y="4322833"/>
                  <a:pt x="8454678" y="4323553"/>
                  <a:pt x="8450357" y="4335651"/>
                </a:cubicBezTo>
                <a:cubicBezTo>
                  <a:pt x="8445173" y="4349763"/>
                  <a:pt x="8430340" y="4360132"/>
                  <a:pt x="8396353" y="4358116"/>
                </a:cubicBezTo>
                <a:cubicBezTo>
                  <a:pt x="8362366" y="4356100"/>
                  <a:pt x="8328955" y="4353652"/>
                  <a:pt x="8321899" y="4362581"/>
                </a:cubicBezTo>
                <a:cubicBezTo>
                  <a:pt x="8314842" y="4371509"/>
                  <a:pt x="8316139" y="4376118"/>
                  <a:pt x="8301305" y="4376694"/>
                </a:cubicBezTo>
                <a:cubicBezTo>
                  <a:pt x="8286473" y="4377270"/>
                  <a:pt x="8283304" y="4393975"/>
                  <a:pt x="8272359" y="4393975"/>
                </a:cubicBezTo>
                <a:cubicBezTo>
                  <a:pt x="8261414" y="4393975"/>
                  <a:pt x="8229443" y="4397144"/>
                  <a:pt x="8215906" y="4388215"/>
                </a:cubicBezTo>
                <a:cubicBezTo>
                  <a:pt x="8202513" y="4379286"/>
                  <a:pt x="8206978" y="4370933"/>
                  <a:pt x="8194736" y="4369637"/>
                </a:cubicBezTo>
                <a:cubicBezTo>
                  <a:pt x="8182640" y="4368341"/>
                  <a:pt x="8176159" y="4350340"/>
                  <a:pt x="8187104" y="4350340"/>
                </a:cubicBezTo>
                <a:cubicBezTo>
                  <a:pt x="8198049" y="4350340"/>
                  <a:pt x="8206401" y="4343859"/>
                  <a:pt x="8203809" y="4326578"/>
                </a:cubicBezTo>
                <a:cubicBezTo>
                  <a:pt x="8201217" y="4309296"/>
                  <a:pt x="8214178" y="4293887"/>
                  <a:pt x="8210290" y="4288126"/>
                </a:cubicBezTo>
                <a:cubicBezTo>
                  <a:pt x="8206545" y="4282366"/>
                  <a:pt x="8183359" y="4245067"/>
                  <a:pt x="8184656" y="4222025"/>
                </a:cubicBezTo>
                <a:cubicBezTo>
                  <a:pt x="8185807" y="4198983"/>
                  <a:pt x="8160749" y="4183574"/>
                  <a:pt x="8160174" y="4167444"/>
                </a:cubicBezTo>
                <a:cubicBezTo>
                  <a:pt x="8159597" y="4151315"/>
                  <a:pt x="8128059" y="4107679"/>
                  <a:pt x="8130651" y="4101919"/>
                </a:cubicBezTo>
                <a:cubicBezTo>
                  <a:pt x="8133531" y="4095438"/>
                  <a:pt x="8147356" y="4123089"/>
                  <a:pt x="8151245" y="4117328"/>
                </a:cubicBezTo>
                <a:cubicBezTo>
                  <a:pt x="8155133" y="4111424"/>
                  <a:pt x="8139724" y="4099903"/>
                  <a:pt x="8142892" y="4096734"/>
                </a:cubicBezTo>
                <a:cubicBezTo>
                  <a:pt x="8146061" y="4093422"/>
                  <a:pt x="8155709" y="4120352"/>
                  <a:pt x="8160174" y="4111424"/>
                </a:cubicBezTo>
                <a:cubicBezTo>
                  <a:pt x="8164638" y="4102495"/>
                  <a:pt x="8157005" y="4090974"/>
                  <a:pt x="8143468" y="4072972"/>
                </a:cubicBezTo>
                <a:cubicBezTo>
                  <a:pt x="8130075" y="4054971"/>
                  <a:pt x="8139003" y="4040858"/>
                  <a:pt x="8148653" y="4026745"/>
                </a:cubicBezTo>
                <a:cubicBezTo>
                  <a:pt x="8158301" y="4012631"/>
                  <a:pt x="8142892" y="4007591"/>
                  <a:pt x="8147356" y="3994054"/>
                </a:cubicBezTo>
                <a:cubicBezTo>
                  <a:pt x="8151965" y="3980661"/>
                  <a:pt x="8162190" y="3968420"/>
                  <a:pt x="8162190" y="3972884"/>
                </a:cubicBezTo>
                <a:cubicBezTo>
                  <a:pt x="8162190" y="3977349"/>
                  <a:pt x="8160894" y="3994774"/>
                  <a:pt x="8165358" y="3990886"/>
                </a:cubicBezTo>
                <a:cubicBezTo>
                  <a:pt x="8169822" y="3986997"/>
                  <a:pt x="8169822" y="3970292"/>
                  <a:pt x="8180767" y="3969716"/>
                </a:cubicBezTo>
                <a:cubicBezTo>
                  <a:pt x="8191712" y="3969140"/>
                  <a:pt x="8207122" y="3960067"/>
                  <a:pt x="8216770" y="3949842"/>
                </a:cubicBezTo>
                <a:cubicBezTo>
                  <a:pt x="8226419" y="3939618"/>
                  <a:pt x="8249605" y="3933137"/>
                  <a:pt x="8251477" y="3941489"/>
                </a:cubicBezTo>
                <a:cubicBezTo>
                  <a:pt x="8253493" y="3949842"/>
                  <a:pt x="8270199" y="3936305"/>
                  <a:pt x="8279128" y="3929249"/>
                </a:cubicBezTo>
                <a:cubicBezTo>
                  <a:pt x="8288201" y="3922192"/>
                  <a:pt x="8297849" y="3928096"/>
                  <a:pt x="8306778" y="3920319"/>
                </a:cubicBezTo>
                <a:cubicBezTo>
                  <a:pt x="8315851" y="3912686"/>
                  <a:pt x="8344653" y="3922192"/>
                  <a:pt x="8358190" y="3906206"/>
                </a:cubicBezTo>
                <a:cubicBezTo>
                  <a:pt x="8371727" y="3890220"/>
                  <a:pt x="8394769" y="3868330"/>
                  <a:pt x="8399953" y="3865162"/>
                </a:cubicBezTo>
                <a:cubicBezTo>
                  <a:pt x="8405138" y="3861994"/>
                  <a:pt x="8389729" y="3843416"/>
                  <a:pt x="8401250" y="3831176"/>
                </a:cubicBezTo>
                <a:cubicBezTo>
                  <a:pt x="8412770" y="3819078"/>
                  <a:pt x="8423715" y="3810006"/>
                  <a:pt x="8423715" y="3819654"/>
                </a:cubicBezTo>
                <a:cubicBezTo>
                  <a:pt x="8423715" y="3829303"/>
                  <a:pt x="8430772" y="3846009"/>
                  <a:pt x="8435236" y="3841544"/>
                </a:cubicBezTo>
                <a:cubicBezTo>
                  <a:pt x="8439701" y="3836936"/>
                  <a:pt x="8446757" y="3837656"/>
                  <a:pt x="8444165" y="3826711"/>
                </a:cubicBezTo>
                <a:cubicBezTo>
                  <a:pt x="8441573" y="3815766"/>
                  <a:pt x="8431349" y="3807413"/>
                  <a:pt x="8439701" y="3804821"/>
                </a:cubicBezTo>
                <a:cubicBezTo>
                  <a:pt x="8448054" y="3802229"/>
                  <a:pt x="8462166" y="3816342"/>
                  <a:pt x="8460871" y="3806693"/>
                </a:cubicBezTo>
                <a:cubicBezTo>
                  <a:pt x="8459574" y="3797044"/>
                  <a:pt x="8458279" y="3778467"/>
                  <a:pt x="8466631" y="3778467"/>
                </a:cubicBezTo>
                <a:cubicBezTo>
                  <a:pt x="8474984" y="3778467"/>
                  <a:pt x="8474984" y="3769394"/>
                  <a:pt x="8480168" y="3768818"/>
                </a:cubicBezTo>
                <a:cubicBezTo>
                  <a:pt x="8485353" y="3768242"/>
                  <a:pt x="8475704" y="3757297"/>
                  <a:pt x="8485353" y="3756001"/>
                </a:cubicBezTo>
                <a:cubicBezTo>
                  <a:pt x="8495002" y="3754849"/>
                  <a:pt x="8509114" y="3764354"/>
                  <a:pt x="8507819" y="3755425"/>
                </a:cubicBezTo>
                <a:cubicBezTo>
                  <a:pt x="8506667" y="3746352"/>
                  <a:pt x="8508539" y="3741888"/>
                  <a:pt x="8516892" y="3741888"/>
                </a:cubicBezTo>
                <a:cubicBezTo>
                  <a:pt x="8525244" y="3741888"/>
                  <a:pt x="8525244" y="3732815"/>
                  <a:pt x="8533597" y="3732239"/>
                </a:cubicBezTo>
                <a:cubicBezTo>
                  <a:pt x="8541950" y="3731663"/>
                  <a:pt x="8555487" y="3743184"/>
                  <a:pt x="8558079" y="3750240"/>
                </a:cubicBezTo>
                <a:cubicBezTo>
                  <a:pt x="8560527" y="3757297"/>
                  <a:pt x="8575936" y="3751537"/>
                  <a:pt x="8574064" y="3763778"/>
                </a:cubicBezTo>
                <a:cubicBezTo>
                  <a:pt x="8572192" y="3776019"/>
                  <a:pt x="8584289" y="3781203"/>
                  <a:pt x="8583713" y="3770258"/>
                </a:cubicBezTo>
                <a:cubicBezTo>
                  <a:pt x="8582993" y="3759313"/>
                  <a:pt x="8592641" y="3759313"/>
                  <a:pt x="8602291" y="3768962"/>
                </a:cubicBezTo>
                <a:cubicBezTo>
                  <a:pt x="8611939" y="3778611"/>
                  <a:pt x="8628069" y="3778035"/>
                  <a:pt x="8617123" y="3765794"/>
                </a:cubicBezTo>
                <a:cubicBezTo>
                  <a:pt x="8606178" y="3753553"/>
                  <a:pt x="8606899" y="3747072"/>
                  <a:pt x="8615828" y="3741312"/>
                </a:cubicBezTo>
                <a:cubicBezTo>
                  <a:pt x="8624757" y="3735551"/>
                  <a:pt x="8618996" y="3729215"/>
                  <a:pt x="8627349" y="3720142"/>
                </a:cubicBezTo>
                <a:cubicBezTo>
                  <a:pt x="8635702" y="3711069"/>
                  <a:pt x="8637717" y="3693068"/>
                  <a:pt x="8647942" y="3693788"/>
                </a:cubicBezTo>
                <a:cubicBezTo>
                  <a:pt x="8658167" y="3694364"/>
                  <a:pt x="8644054" y="3681547"/>
                  <a:pt x="8656295" y="3685435"/>
                </a:cubicBezTo>
                <a:cubicBezTo>
                  <a:pt x="8668536" y="3689180"/>
                  <a:pt x="8710300" y="3682123"/>
                  <a:pt x="8700650" y="3671898"/>
                </a:cubicBezTo>
                <a:cubicBezTo>
                  <a:pt x="8691002" y="3661529"/>
                  <a:pt x="8681353" y="3655769"/>
                  <a:pt x="8689706" y="3652601"/>
                </a:cubicBezTo>
                <a:cubicBezTo>
                  <a:pt x="8698058" y="3649432"/>
                  <a:pt x="8702522" y="3667434"/>
                  <a:pt x="8716636" y="3669306"/>
                </a:cubicBezTo>
                <a:cubicBezTo>
                  <a:pt x="8730749" y="3671178"/>
                  <a:pt x="8766608" y="3678235"/>
                  <a:pt x="8773089" y="3686587"/>
                </a:cubicBezTo>
                <a:cubicBezTo>
                  <a:pt x="8779569" y="3694940"/>
                  <a:pt x="8791810" y="3678235"/>
                  <a:pt x="8794979" y="3677659"/>
                </a:cubicBezTo>
                <a:cubicBezTo>
                  <a:pt x="8798147" y="3677083"/>
                  <a:pt x="8802035" y="3694364"/>
                  <a:pt x="8805923" y="3693068"/>
                </a:cubicBezTo>
                <a:cubicBezTo>
                  <a:pt x="8809812" y="3691772"/>
                  <a:pt x="8806644" y="3679675"/>
                  <a:pt x="8816868" y="3681547"/>
                </a:cubicBezTo>
                <a:cubicBezTo>
                  <a:pt x="8827237" y="3683419"/>
                  <a:pt x="8832997" y="3691772"/>
                  <a:pt x="8823349" y="3695660"/>
                </a:cubicBezTo>
                <a:cubicBezTo>
                  <a:pt x="8813700" y="3699548"/>
                  <a:pt x="8826517" y="3707901"/>
                  <a:pt x="8813700" y="3714958"/>
                </a:cubicBezTo>
                <a:cubicBezTo>
                  <a:pt x="8800883" y="3722014"/>
                  <a:pt x="8789938" y="3720142"/>
                  <a:pt x="8795122" y="3728495"/>
                </a:cubicBezTo>
                <a:cubicBezTo>
                  <a:pt x="8800307" y="3736847"/>
                  <a:pt x="8802179" y="3745920"/>
                  <a:pt x="8792530" y="3752977"/>
                </a:cubicBezTo>
                <a:cubicBezTo>
                  <a:pt x="8782881" y="3760034"/>
                  <a:pt x="8779714" y="3760034"/>
                  <a:pt x="8789938" y="3767090"/>
                </a:cubicBezTo>
                <a:cubicBezTo>
                  <a:pt x="8800307" y="3774291"/>
                  <a:pt x="8804772" y="3776163"/>
                  <a:pt x="8809236" y="3788980"/>
                </a:cubicBezTo>
                <a:cubicBezTo>
                  <a:pt x="8813700" y="3801797"/>
                  <a:pt x="8824645" y="3788260"/>
                  <a:pt x="8838758" y="3799205"/>
                </a:cubicBezTo>
                <a:cubicBezTo>
                  <a:pt x="8852871" y="3810150"/>
                  <a:pt x="8858055" y="3822967"/>
                  <a:pt x="8866985" y="3821671"/>
                </a:cubicBezTo>
                <a:cubicBezTo>
                  <a:pt x="8875913" y="3820375"/>
                  <a:pt x="8893194" y="3825559"/>
                  <a:pt x="8892618" y="3833911"/>
                </a:cubicBezTo>
                <a:cubicBezTo>
                  <a:pt x="8891899" y="3842264"/>
                  <a:pt x="8912492" y="3854505"/>
                  <a:pt x="8927902" y="3848745"/>
                </a:cubicBezTo>
                <a:cubicBezTo>
                  <a:pt x="8943455" y="3842984"/>
                  <a:pt x="8944607" y="3825703"/>
                  <a:pt x="8952384" y="3814758"/>
                </a:cubicBezTo>
                <a:cubicBezTo>
                  <a:pt x="8960016" y="3803813"/>
                  <a:pt x="8959440" y="3786388"/>
                  <a:pt x="8961312" y="3770403"/>
                </a:cubicBezTo>
                <a:cubicBezTo>
                  <a:pt x="8963329" y="3754273"/>
                  <a:pt x="8956128" y="3726047"/>
                  <a:pt x="8963905" y="3718990"/>
                </a:cubicBezTo>
                <a:cubicBezTo>
                  <a:pt x="8971681" y="3711934"/>
                  <a:pt x="8962032" y="3692060"/>
                  <a:pt x="8967793" y="3686875"/>
                </a:cubicBezTo>
                <a:cubicBezTo>
                  <a:pt x="8973553" y="3681691"/>
                  <a:pt x="8975570" y="3672042"/>
                  <a:pt x="8974850" y="3663689"/>
                </a:cubicBezTo>
                <a:cubicBezTo>
                  <a:pt x="8974130" y="3655337"/>
                  <a:pt x="8988963" y="3638631"/>
                  <a:pt x="8993427" y="3642520"/>
                </a:cubicBezTo>
                <a:close/>
                <a:moveTo>
                  <a:pt x="5567526" y="3637192"/>
                </a:moveTo>
                <a:cubicBezTo>
                  <a:pt x="5558597" y="3641080"/>
                  <a:pt x="5550964" y="3639784"/>
                  <a:pt x="5541892" y="3639784"/>
                </a:cubicBezTo>
                <a:lnTo>
                  <a:pt x="5541590" y="3639929"/>
                </a:lnTo>
                <a:lnTo>
                  <a:pt x="5554278" y="3640089"/>
                </a:lnTo>
                <a:cubicBezTo>
                  <a:pt x="5558454" y="3639927"/>
                  <a:pt x="5562631" y="3639279"/>
                  <a:pt x="5567095" y="3637335"/>
                </a:cubicBezTo>
                <a:cubicBezTo>
                  <a:pt x="5569975" y="3636039"/>
                  <a:pt x="5572567" y="3636471"/>
                  <a:pt x="5574871" y="3637623"/>
                </a:cubicBezTo>
                <a:lnTo>
                  <a:pt x="5568823" y="3695084"/>
                </a:lnTo>
                <a:lnTo>
                  <a:pt x="5561478" y="3702572"/>
                </a:lnTo>
                <a:lnTo>
                  <a:pt x="5518562" y="3701133"/>
                </a:lnTo>
                <a:lnTo>
                  <a:pt x="5515538" y="3797477"/>
                </a:lnTo>
                <a:lnTo>
                  <a:pt x="5548517" y="3842553"/>
                </a:lnTo>
                <a:cubicBezTo>
                  <a:pt x="5544917" y="3843273"/>
                  <a:pt x="5542036" y="3843849"/>
                  <a:pt x="5540596" y="3844425"/>
                </a:cubicBezTo>
                <a:cubicBezTo>
                  <a:pt x="5531812" y="3847306"/>
                  <a:pt x="5504305" y="3851626"/>
                  <a:pt x="5495665" y="3847306"/>
                </a:cubicBezTo>
                <a:lnTo>
                  <a:pt x="5493758" y="3847155"/>
                </a:lnTo>
                <a:lnTo>
                  <a:pt x="5482361" y="3845627"/>
                </a:lnTo>
                <a:lnTo>
                  <a:pt x="5475330" y="3845693"/>
                </a:lnTo>
                <a:lnTo>
                  <a:pt x="5471728" y="3845407"/>
                </a:lnTo>
                <a:lnTo>
                  <a:pt x="5461817" y="3845820"/>
                </a:lnTo>
                <a:lnTo>
                  <a:pt x="5460885" y="3845829"/>
                </a:lnTo>
                <a:lnTo>
                  <a:pt x="5457661" y="3845994"/>
                </a:lnTo>
                <a:lnTo>
                  <a:pt x="5440742" y="3846699"/>
                </a:lnTo>
                <a:lnTo>
                  <a:pt x="5432146" y="3847297"/>
                </a:lnTo>
                <a:lnTo>
                  <a:pt x="5432299" y="3847449"/>
                </a:lnTo>
                <a:cubicBezTo>
                  <a:pt x="5432299" y="3847449"/>
                  <a:pt x="5435737" y="3847179"/>
                  <a:pt x="5441030" y="3846842"/>
                </a:cubicBezTo>
                <a:lnTo>
                  <a:pt x="5457661" y="3845994"/>
                </a:lnTo>
                <a:lnTo>
                  <a:pt x="5461817" y="3845820"/>
                </a:lnTo>
                <a:lnTo>
                  <a:pt x="5475330" y="3845693"/>
                </a:lnTo>
                <a:lnTo>
                  <a:pt x="5493758" y="3847155"/>
                </a:lnTo>
                <a:lnTo>
                  <a:pt x="5495953" y="3847449"/>
                </a:lnTo>
                <a:cubicBezTo>
                  <a:pt x="5504737" y="3851769"/>
                  <a:pt x="5532243" y="3847449"/>
                  <a:pt x="5540884" y="3844569"/>
                </a:cubicBezTo>
                <a:lnTo>
                  <a:pt x="5550655" y="3842411"/>
                </a:lnTo>
                <a:lnTo>
                  <a:pt x="5548660" y="3842698"/>
                </a:lnTo>
                <a:lnTo>
                  <a:pt x="5515681" y="3797622"/>
                </a:lnTo>
                <a:lnTo>
                  <a:pt x="5518705" y="3701277"/>
                </a:lnTo>
                <a:lnTo>
                  <a:pt x="5561621" y="3702717"/>
                </a:lnTo>
                <a:lnTo>
                  <a:pt x="5568965" y="3695228"/>
                </a:lnTo>
                <a:lnTo>
                  <a:pt x="5575014" y="3637768"/>
                </a:lnTo>
                <a:cubicBezTo>
                  <a:pt x="5579622" y="3639928"/>
                  <a:pt x="5582646" y="3645112"/>
                  <a:pt x="5582646" y="3645112"/>
                </a:cubicBezTo>
                <a:cubicBezTo>
                  <a:pt x="5582646" y="3645112"/>
                  <a:pt x="5585095" y="3654185"/>
                  <a:pt x="5590279" y="3651593"/>
                </a:cubicBezTo>
                <a:cubicBezTo>
                  <a:pt x="5595464" y="3649000"/>
                  <a:pt x="5609578" y="3645112"/>
                  <a:pt x="5608282" y="3650296"/>
                </a:cubicBezTo>
                <a:cubicBezTo>
                  <a:pt x="5607130" y="3655481"/>
                  <a:pt x="5612170" y="3667002"/>
                  <a:pt x="5617354" y="3664410"/>
                </a:cubicBezTo>
                <a:cubicBezTo>
                  <a:pt x="5622395" y="3661961"/>
                  <a:pt x="5635212" y="3672186"/>
                  <a:pt x="5641692" y="3672186"/>
                </a:cubicBezTo>
                <a:cubicBezTo>
                  <a:pt x="5648029" y="3672186"/>
                  <a:pt x="5654509" y="3672186"/>
                  <a:pt x="5654509" y="3668298"/>
                </a:cubicBezTo>
                <a:lnTo>
                  <a:pt x="5654684" y="3668044"/>
                </a:lnTo>
                <a:lnTo>
                  <a:pt x="5641980" y="3671899"/>
                </a:lnTo>
                <a:cubicBezTo>
                  <a:pt x="5635643" y="3671899"/>
                  <a:pt x="5622826" y="3661530"/>
                  <a:pt x="5617642" y="3664122"/>
                </a:cubicBezTo>
                <a:cubicBezTo>
                  <a:pt x="5612457" y="3666714"/>
                  <a:pt x="5607273" y="3655193"/>
                  <a:pt x="5608569" y="3650009"/>
                </a:cubicBezTo>
                <a:cubicBezTo>
                  <a:pt x="5609865" y="3644824"/>
                  <a:pt x="5595752" y="3648713"/>
                  <a:pt x="5590567" y="3651305"/>
                </a:cubicBezTo>
                <a:cubicBezTo>
                  <a:pt x="5585527" y="3653897"/>
                  <a:pt x="5582935" y="3644824"/>
                  <a:pt x="5582935" y="3644824"/>
                </a:cubicBezTo>
                <a:cubicBezTo>
                  <a:pt x="5582935" y="3644824"/>
                  <a:pt x="5579911" y="3639784"/>
                  <a:pt x="5575302" y="3637480"/>
                </a:cubicBezTo>
                <a:cubicBezTo>
                  <a:pt x="5573142" y="3636471"/>
                  <a:pt x="5570550" y="3635896"/>
                  <a:pt x="5567526" y="3637192"/>
                </a:cubicBezTo>
                <a:close/>
                <a:moveTo>
                  <a:pt x="5838830" y="3635824"/>
                </a:moveTo>
                <a:lnTo>
                  <a:pt x="5838701" y="3635895"/>
                </a:lnTo>
                <a:lnTo>
                  <a:pt x="5838347" y="3638322"/>
                </a:lnTo>
                <a:lnTo>
                  <a:pt x="5836963" y="3645483"/>
                </a:lnTo>
                <a:lnTo>
                  <a:pt x="5836896" y="3648272"/>
                </a:lnTo>
                <a:lnTo>
                  <a:pt x="5836271" y="3652558"/>
                </a:lnTo>
                <a:lnTo>
                  <a:pt x="5836576" y="3661693"/>
                </a:lnTo>
                <a:lnTo>
                  <a:pt x="5836437" y="3667519"/>
                </a:lnTo>
                <a:lnTo>
                  <a:pt x="5836822" y="3669083"/>
                </a:lnTo>
                <a:lnTo>
                  <a:pt x="5837000" y="3674414"/>
                </a:lnTo>
                <a:lnTo>
                  <a:pt x="5840141" y="3683274"/>
                </a:lnTo>
                <a:lnTo>
                  <a:pt x="5840284" y="3683131"/>
                </a:lnTo>
                <a:lnTo>
                  <a:pt x="5836822" y="3669083"/>
                </a:lnTo>
                <a:lnTo>
                  <a:pt x="5836576" y="3661693"/>
                </a:lnTo>
                <a:lnTo>
                  <a:pt x="5836896" y="3648272"/>
                </a:lnTo>
                <a:lnTo>
                  <a:pt x="5838347" y="3638322"/>
                </a:lnTo>
                <a:close/>
                <a:moveTo>
                  <a:pt x="9548306" y="3634167"/>
                </a:moveTo>
                <a:cubicBezTo>
                  <a:pt x="9546001" y="3628695"/>
                  <a:pt x="9582868" y="3641224"/>
                  <a:pt x="9574660" y="3646984"/>
                </a:cubicBezTo>
                <a:cubicBezTo>
                  <a:pt x="9566307" y="3652745"/>
                  <a:pt x="9549602" y="3637336"/>
                  <a:pt x="9548306" y="3634167"/>
                </a:cubicBezTo>
                <a:close/>
                <a:moveTo>
                  <a:pt x="2978867" y="3610765"/>
                </a:moveTo>
                <a:cubicBezTo>
                  <a:pt x="2973087" y="3611413"/>
                  <a:pt x="2965599" y="3613141"/>
                  <a:pt x="2960054" y="3613141"/>
                </a:cubicBezTo>
                <a:cubicBezTo>
                  <a:pt x="2948965" y="3613141"/>
                  <a:pt x="2937732" y="3621638"/>
                  <a:pt x="2925778" y="3628551"/>
                </a:cubicBezTo>
                <a:cubicBezTo>
                  <a:pt x="2913827" y="3635319"/>
                  <a:pt x="2907058" y="3635319"/>
                  <a:pt x="2901010" y="3641368"/>
                </a:cubicBezTo>
                <a:cubicBezTo>
                  <a:pt x="2895105" y="3647416"/>
                  <a:pt x="2885600" y="3650872"/>
                  <a:pt x="2876238" y="3647416"/>
                </a:cubicBezTo>
                <a:lnTo>
                  <a:pt x="2872748" y="3646858"/>
                </a:lnTo>
                <a:lnTo>
                  <a:pt x="2876527" y="3647704"/>
                </a:lnTo>
                <a:cubicBezTo>
                  <a:pt x="2885887" y="3651016"/>
                  <a:pt x="2895249" y="3647704"/>
                  <a:pt x="2901296" y="3641655"/>
                </a:cubicBezTo>
                <a:cubicBezTo>
                  <a:pt x="2907201" y="3635607"/>
                  <a:pt x="2914114" y="3635751"/>
                  <a:pt x="2926067" y="3628838"/>
                </a:cubicBezTo>
                <a:cubicBezTo>
                  <a:pt x="2938021" y="3621926"/>
                  <a:pt x="2949253" y="3613429"/>
                  <a:pt x="2960343" y="3613429"/>
                </a:cubicBezTo>
                <a:cubicBezTo>
                  <a:pt x="2965887" y="3613429"/>
                  <a:pt x="2973376" y="3611737"/>
                  <a:pt x="2979154" y="3611106"/>
                </a:cubicBezTo>
                <a:lnTo>
                  <a:pt x="2987395" y="3615011"/>
                </a:lnTo>
                <a:lnTo>
                  <a:pt x="2987418" y="3614869"/>
                </a:lnTo>
                <a:cubicBezTo>
                  <a:pt x="2988713" y="3610549"/>
                  <a:pt x="2984645" y="3610117"/>
                  <a:pt x="2978867" y="3610765"/>
                </a:cubicBezTo>
                <a:close/>
                <a:moveTo>
                  <a:pt x="8310182" y="3605750"/>
                </a:moveTo>
                <a:cubicBezTo>
                  <a:pt x="8324284" y="3605237"/>
                  <a:pt x="8357362" y="3612744"/>
                  <a:pt x="8357470" y="3623653"/>
                </a:cubicBezTo>
                <a:cubicBezTo>
                  <a:pt x="8357470" y="3638199"/>
                  <a:pt x="8336155" y="3627110"/>
                  <a:pt x="8330107" y="3621925"/>
                </a:cubicBezTo>
                <a:cubicBezTo>
                  <a:pt x="8324059" y="3616885"/>
                  <a:pt x="8309514" y="3616885"/>
                  <a:pt x="8304329" y="3609108"/>
                </a:cubicBezTo>
                <a:cubicBezTo>
                  <a:pt x="8302889" y="3606983"/>
                  <a:pt x="8305481" y="3605921"/>
                  <a:pt x="8310182" y="3605750"/>
                </a:cubicBezTo>
                <a:close/>
                <a:moveTo>
                  <a:pt x="2826484" y="3603042"/>
                </a:moveTo>
                <a:cubicBezTo>
                  <a:pt x="2823711" y="3604104"/>
                  <a:pt x="2820507" y="3607524"/>
                  <a:pt x="2818778" y="3611413"/>
                </a:cubicBezTo>
                <a:lnTo>
                  <a:pt x="2807229" y="3616478"/>
                </a:lnTo>
                <a:lnTo>
                  <a:pt x="2807493" y="3616489"/>
                </a:lnTo>
                <a:cubicBezTo>
                  <a:pt x="2813055" y="3616381"/>
                  <a:pt x="2817339" y="3615301"/>
                  <a:pt x="2819068" y="3611413"/>
                </a:cubicBezTo>
                <a:lnTo>
                  <a:pt x="2826625" y="3603202"/>
                </a:lnTo>
                <a:close/>
                <a:moveTo>
                  <a:pt x="9500210" y="3602223"/>
                </a:moveTo>
                <a:cubicBezTo>
                  <a:pt x="9503464" y="3602754"/>
                  <a:pt x="9507964" y="3604752"/>
                  <a:pt x="9512303" y="3607309"/>
                </a:cubicBezTo>
                <a:lnTo>
                  <a:pt x="9516270" y="3610317"/>
                </a:lnTo>
                <a:lnTo>
                  <a:pt x="9518513" y="3611448"/>
                </a:lnTo>
                <a:lnTo>
                  <a:pt x="9519185" y="3612528"/>
                </a:lnTo>
                <a:lnTo>
                  <a:pt x="9523423" y="3615742"/>
                </a:lnTo>
                <a:cubicBezTo>
                  <a:pt x="9526029" y="3618506"/>
                  <a:pt x="9527064" y="3620918"/>
                  <a:pt x="9525119" y="3622070"/>
                </a:cubicBezTo>
                <a:cubicBezTo>
                  <a:pt x="9517487" y="3626535"/>
                  <a:pt x="9498189" y="3618758"/>
                  <a:pt x="9495597" y="3605941"/>
                </a:cubicBezTo>
                <a:cubicBezTo>
                  <a:pt x="9494949" y="3602628"/>
                  <a:pt x="9496956" y="3601692"/>
                  <a:pt x="9500210" y="3602223"/>
                </a:cubicBezTo>
                <a:close/>
                <a:moveTo>
                  <a:pt x="5836825" y="3601017"/>
                </a:moveTo>
                <a:lnTo>
                  <a:pt x="5844048" y="3614437"/>
                </a:lnTo>
                <a:lnTo>
                  <a:pt x="5849054" y="3629941"/>
                </a:lnTo>
                <a:lnTo>
                  <a:pt x="5849213" y="3629846"/>
                </a:lnTo>
                <a:cubicBezTo>
                  <a:pt x="5849213" y="3627254"/>
                  <a:pt x="5847485" y="3622142"/>
                  <a:pt x="5845181" y="3616705"/>
                </a:cubicBezTo>
                <a:lnTo>
                  <a:pt x="5837835" y="3601908"/>
                </a:lnTo>
                <a:lnTo>
                  <a:pt x="5837404" y="3601908"/>
                </a:lnTo>
                <a:close/>
                <a:moveTo>
                  <a:pt x="5861022" y="3600324"/>
                </a:moveTo>
                <a:lnTo>
                  <a:pt x="5857114" y="3601806"/>
                </a:lnTo>
                <a:lnTo>
                  <a:pt x="5855657" y="3615985"/>
                </a:lnTo>
                <a:cubicBezTo>
                  <a:pt x="5857098" y="3622681"/>
                  <a:pt x="5860158" y="3630854"/>
                  <a:pt x="5863902" y="3639207"/>
                </a:cubicBezTo>
                <a:cubicBezTo>
                  <a:pt x="5872975" y="3659081"/>
                  <a:pt x="5858141" y="3669450"/>
                  <a:pt x="5860734" y="3690619"/>
                </a:cubicBezTo>
                <a:cubicBezTo>
                  <a:pt x="5863182" y="3711933"/>
                  <a:pt x="5884640" y="3745920"/>
                  <a:pt x="5892128" y="3734975"/>
                </a:cubicBezTo>
                <a:lnTo>
                  <a:pt x="5892977" y="3730165"/>
                </a:lnTo>
                <a:lnTo>
                  <a:pt x="5884370" y="3699889"/>
                </a:lnTo>
                <a:cubicBezTo>
                  <a:pt x="5880680" y="3688134"/>
                  <a:pt x="5877800" y="3676289"/>
                  <a:pt x="5880608" y="3669017"/>
                </a:cubicBezTo>
                <a:lnTo>
                  <a:pt x="5882188" y="3658967"/>
                </a:lnTo>
                <a:lnTo>
                  <a:pt x="5881903" y="3658937"/>
                </a:lnTo>
                <a:cubicBezTo>
                  <a:pt x="5882335" y="3637479"/>
                  <a:pt x="5870815" y="3600324"/>
                  <a:pt x="5861022" y="3600324"/>
                </a:cubicBezTo>
                <a:close/>
                <a:moveTo>
                  <a:pt x="8478152" y="3589811"/>
                </a:moveTo>
                <a:cubicBezTo>
                  <a:pt x="8481176" y="3592115"/>
                  <a:pt x="8484632" y="3595715"/>
                  <a:pt x="8487081" y="3599603"/>
                </a:cubicBezTo>
                <a:cubicBezTo>
                  <a:pt x="8486072" y="3600179"/>
                  <a:pt x="8485064" y="3600899"/>
                  <a:pt x="8484200" y="3601476"/>
                </a:cubicBezTo>
                <a:cubicBezTo>
                  <a:pt x="8483048" y="3602340"/>
                  <a:pt x="8481895" y="3603204"/>
                  <a:pt x="8481320" y="3604068"/>
                </a:cubicBezTo>
                <a:cubicBezTo>
                  <a:pt x="8480312" y="3605508"/>
                  <a:pt x="8478872" y="3607092"/>
                  <a:pt x="8477431" y="3608964"/>
                </a:cubicBezTo>
                <a:cubicBezTo>
                  <a:pt x="8468215" y="3619909"/>
                  <a:pt x="8452229" y="3635606"/>
                  <a:pt x="8441141" y="3629702"/>
                </a:cubicBezTo>
                <a:cubicBezTo>
                  <a:pt x="8429763" y="3623509"/>
                  <a:pt x="8438404" y="3603780"/>
                  <a:pt x="8454965" y="3596867"/>
                </a:cubicBezTo>
                <a:lnTo>
                  <a:pt x="8455049" y="3596943"/>
                </a:lnTo>
                <a:lnTo>
                  <a:pt x="8454966" y="3596867"/>
                </a:lnTo>
                <a:cubicBezTo>
                  <a:pt x="8457846" y="3595715"/>
                  <a:pt x="8461015" y="3594851"/>
                  <a:pt x="8464327" y="3594563"/>
                </a:cubicBezTo>
                <a:cubicBezTo>
                  <a:pt x="8464615" y="3594563"/>
                  <a:pt x="8464759" y="3594563"/>
                  <a:pt x="8464903" y="3594563"/>
                </a:cubicBezTo>
                <a:cubicBezTo>
                  <a:pt x="8466344" y="3594419"/>
                  <a:pt x="8467639" y="3594131"/>
                  <a:pt x="8468791" y="3593843"/>
                </a:cubicBezTo>
                <a:cubicBezTo>
                  <a:pt x="8472391" y="3592979"/>
                  <a:pt x="8475559" y="3591539"/>
                  <a:pt x="8478152" y="3589811"/>
                </a:cubicBezTo>
                <a:close/>
                <a:moveTo>
                  <a:pt x="9525840" y="3576994"/>
                </a:moveTo>
                <a:cubicBezTo>
                  <a:pt x="9530736" y="3566193"/>
                  <a:pt x="9552770" y="3616886"/>
                  <a:pt x="9549026" y="3616166"/>
                </a:cubicBezTo>
                <a:cubicBezTo>
                  <a:pt x="9545137" y="3615590"/>
                  <a:pt x="9519359" y="3591107"/>
                  <a:pt x="9525840" y="3576994"/>
                </a:cubicBezTo>
                <a:close/>
                <a:moveTo>
                  <a:pt x="8534317" y="3569613"/>
                </a:moveTo>
                <a:cubicBezTo>
                  <a:pt x="8543209" y="3568425"/>
                  <a:pt x="8549654" y="3567993"/>
                  <a:pt x="8548430" y="3571377"/>
                </a:cubicBezTo>
                <a:cubicBezTo>
                  <a:pt x="8546126" y="3577282"/>
                  <a:pt x="8503930" y="3589667"/>
                  <a:pt x="8487369" y="3599460"/>
                </a:cubicBezTo>
                <a:cubicBezTo>
                  <a:pt x="8484777" y="3595715"/>
                  <a:pt x="8481320" y="3592115"/>
                  <a:pt x="8478296" y="3589811"/>
                </a:cubicBezTo>
                <a:cubicBezTo>
                  <a:pt x="8479160" y="3589235"/>
                  <a:pt x="8479881" y="3588659"/>
                  <a:pt x="8480745" y="3588083"/>
                </a:cubicBezTo>
                <a:cubicBezTo>
                  <a:pt x="8489241" y="3581314"/>
                  <a:pt x="8493994" y="3571809"/>
                  <a:pt x="8505514" y="3572385"/>
                </a:cubicBezTo>
                <a:cubicBezTo>
                  <a:pt x="8514083" y="3572745"/>
                  <a:pt x="8525424" y="3570801"/>
                  <a:pt x="8534317" y="3569613"/>
                </a:cubicBezTo>
                <a:close/>
                <a:moveTo>
                  <a:pt x="8443013" y="3568929"/>
                </a:moveTo>
                <a:cubicBezTo>
                  <a:pt x="8466199" y="3572385"/>
                  <a:pt x="8448917" y="3576562"/>
                  <a:pt x="8433508" y="3577569"/>
                </a:cubicBezTo>
                <a:cubicBezTo>
                  <a:pt x="8418098" y="3578434"/>
                  <a:pt x="8397505" y="3591251"/>
                  <a:pt x="8374463" y="3590387"/>
                </a:cubicBezTo>
                <a:cubicBezTo>
                  <a:pt x="8351277" y="3589666"/>
                  <a:pt x="8330827" y="3588802"/>
                  <a:pt x="8327371" y="3581890"/>
                </a:cubicBezTo>
                <a:cubicBezTo>
                  <a:pt x="8323626" y="3574257"/>
                  <a:pt x="8358334" y="3565616"/>
                  <a:pt x="8381375" y="3574113"/>
                </a:cubicBezTo>
                <a:cubicBezTo>
                  <a:pt x="8404417" y="3582610"/>
                  <a:pt x="8419826" y="3565473"/>
                  <a:pt x="8443013" y="3568929"/>
                </a:cubicBezTo>
                <a:close/>
                <a:moveTo>
                  <a:pt x="8270367" y="3564500"/>
                </a:moveTo>
                <a:cubicBezTo>
                  <a:pt x="8284078" y="3564662"/>
                  <a:pt x="8308218" y="3572601"/>
                  <a:pt x="8304329" y="3581026"/>
                </a:cubicBezTo>
                <a:cubicBezTo>
                  <a:pt x="8299288" y="3592115"/>
                  <a:pt x="8284743" y="3582754"/>
                  <a:pt x="8263285" y="3592979"/>
                </a:cubicBezTo>
                <a:cubicBezTo>
                  <a:pt x="8241972" y="3603204"/>
                  <a:pt x="8223970" y="3589523"/>
                  <a:pt x="8221378" y="3586066"/>
                </a:cubicBezTo>
                <a:cubicBezTo>
                  <a:pt x="8215906" y="3578722"/>
                  <a:pt x="8226563" y="3564752"/>
                  <a:pt x="8235060" y="3570657"/>
                </a:cubicBezTo>
                <a:cubicBezTo>
                  <a:pt x="8243556" y="3576562"/>
                  <a:pt x="8258101" y="3574977"/>
                  <a:pt x="8261557" y="3567201"/>
                </a:cubicBezTo>
                <a:cubicBezTo>
                  <a:pt x="8262385" y="3565256"/>
                  <a:pt x="8265797" y="3564446"/>
                  <a:pt x="8270367" y="3564500"/>
                </a:cubicBezTo>
                <a:close/>
                <a:moveTo>
                  <a:pt x="5751364" y="3560020"/>
                </a:moveTo>
                <a:lnTo>
                  <a:pt x="5735516" y="3564915"/>
                </a:lnTo>
                <a:cubicBezTo>
                  <a:pt x="5728711" y="3565437"/>
                  <a:pt x="5721403" y="3565185"/>
                  <a:pt x="5716578" y="3565185"/>
                </a:cubicBezTo>
                <a:lnTo>
                  <a:pt x="5716380" y="3565471"/>
                </a:lnTo>
                <a:lnTo>
                  <a:pt x="5735228" y="3565203"/>
                </a:lnTo>
                <a:lnTo>
                  <a:pt x="5751119" y="3560296"/>
                </a:lnTo>
                <a:close/>
                <a:moveTo>
                  <a:pt x="9467934" y="3555729"/>
                </a:moveTo>
                <a:cubicBezTo>
                  <a:pt x="9472313" y="3557048"/>
                  <a:pt x="9478010" y="3559622"/>
                  <a:pt x="9483465" y="3562593"/>
                </a:cubicBezTo>
                <a:lnTo>
                  <a:pt x="9488337" y="3565792"/>
                </a:lnTo>
                <a:lnTo>
                  <a:pt x="9491269" y="3567238"/>
                </a:lnTo>
                <a:lnTo>
                  <a:pt x="9492217" y="3568339"/>
                </a:lnTo>
                <a:lnTo>
                  <a:pt x="9497537" y="3571832"/>
                </a:lnTo>
                <a:cubicBezTo>
                  <a:pt x="9500944" y="3574735"/>
                  <a:pt x="9502545" y="3577174"/>
                  <a:pt x="9500781" y="3578290"/>
                </a:cubicBezTo>
                <a:cubicBezTo>
                  <a:pt x="9493725" y="3582754"/>
                  <a:pt x="9459594" y="3564176"/>
                  <a:pt x="9460314" y="3556400"/>
                </a:cubicBezTo>
                <a:cubicBezTo>
                  <a:pt x="9460494" y="3554348"/>
                  <a:pt x="9463555" y="3554411"/>
                  <a:pt x="9467934" y="3555729"/>
                </a:cubicBezTo>
                <a:close/>
                <a:moveTo>
                  <a:pt x="9404436" y="3526877"/>
                </a:moveTo>
                <a:cubicBezTo>
                  <a:pt x="9405589" y="3521117"/>
                  <a:pt x="9433383" y="3543583"/>
                  <a:pt x="9428774" y="3546751"/>
                </a:cubicBezTo>
                <a:cubicBezTo>
                  <a:pt x="9424310" y="3550063"/>
                  <a:pt x="9403861" y="3530045"/>
                  <a:pt x="9404436" y="3526877"/>
                </a:cubicBezTo>
                <a:close/>
                <a:moveTo>
                  <a:pt x="5468986" y="3525275"/>
                </a:moveTo>
                <a:cubicBezTo>
                  <a:pt x="5464161" y="3524789"/>
                  <a:pt x="5458365" y="3524789"/>
                  <a:pt x="5454476" y="3526733"/>
                </a:cubicBezTo>
                <a:lnTo>
                  <a:pt x="5454428" y="3526839"/>
                </a:lnTo>
                <a:lnTo>
                  <a:pt x="5468554" y="3525420"/>
                </a:lnTo>
                <a:cubicBezTo>
                  <a:pt x="5473378" y="3525906"/>
                  <a:pt x="5477231" y="3526878"/>
                  <a:pt x="5477231" y="3526878"/>
                </a:cubicBezTo>
                <a:cubicBezTo>
                  <a:pt x="5477231" y="3526878"/>
                  <a:pt x="5478527" y="3533358"/>
                  <a:pt x="5491344" y="3533358"/>
                </a:cubicBezTo>
                <a:cubicBezTo>
                  <a:pt x="5504161" y="3533358"/>
                  <a:pt x="5510642" y="3528174"/>
                  <a:pt x="5510642" y="3537247"/>
                </a:cubicBezTo>
                <a:cubicBezTo>
                  <a:pt x="5510642" y="3546175"/>
                  <a:pt x="5511938" y="3556400"/>
                  <a:pt x="5515827" y="3560289"/>
                </a:cubicBezTo>
                <a:cubicBezTo>
                  <a:pt x="5519571" y="3564033"/>
                  <a:pt x="5505458" y="3596148"/>
                  <a:pt x="5511938" y="3601332"/>
                </a:cubicBezTo>
                <a:cubicBezTo>
                  <a:pt x="5518419" y="3606517"/>
                  <a:pt x="5527347" y="3618037"/>
                  <a:pt x="5526051" y="3624518"/>
                </a:cubicBezTo>
                <a:cubicBezTo>
                  <a:pt x="5524755" y="3630999"/>
                  <a:pt x="5520867" y="3646408"/>
                  <a:pt x="5526051" y="3647704"/>
                </a:cubicBezTo>
                <a:lnTo>
                  <a:pt x="5526463" y="3647482"/>
                </a:lnTo>
                <a:lnTo>
                  <a:pt x="5524052" y="3637911"/>
                </a:lnTo>
                <a:cubicBezTo>
                  <a:pt x="5524538" y="3633087"/>
                  <a:pt x="5525834" y="3627615"/>
                  <a:pt x="5526482" y="3624375"/>
                </a:cubicBezTo>
                <a:cubicBezTo>
                  <a:pt x="5527778" y="3617894"/>
                  <a:pt x="5518850" y="3606373"/>
                  <a:pt x="5512369" y="3601189"/>
                </a:cubicBezTo>
                <a:cubicBezTo>
                  <a:pt x="5506032" y="3596148"/>
                  <a:pt x="5520146" y="3564032"/>
                  <a:pt x="5516258" y="3560144"/>
                </a:cubicBezTo>
                <a:cubicBezTo>
                  <a:pt x="5512369" y="3556400"/>
                  <a:pt x="5511073" y="3546031"/>
                  <a:pt x="5511073" y="3537102"/>
                </a:cubicBezTo>
                <a:cubicBezTo>
                  <a:pt x="5511073" y="3528029"/>
                  <a:pt x="5504592" y="3533214"/>
                  <a:pt x="5491775" y="3533214"/>
                </a:cubicBezTo>
                <a:cubicBezTo>
                  <a:pt x="5478958" y="3533214"/>
                  <a:pt x="5477662" y="3526733"/>
                  <a:pt x="5477662" y="3526733"/>
                </a:cubicBezTo>
                <a:cubicBezTo>
                  <a:pt x="5477662" y="3526733"/>
                  <a:pt x="5473810" y="3525761"/>
                  <a:pt x="5468986" y="3525275"/>
                </a:cubicBezTo>
                <a:close/>
                <a:moveTo>
                  <a:pt x="7962967" y="3499587"/>
                </a:moveTo>
                <a:cubicBezTo>
                  <a:pt x="7977206" y="3501423"/>
                  <a:pt x="7991751" y="3506355"/>
                  <a:pt x="7997727" y="3510604"/>
                </a:cubicBezTo>
                <a:cubicBezTo>
                  <a:pt x="8009680" y="3519101"/>
                  <a:pt x="8058501" y="3536238"/>
                  <a:pt x="8059365" y="3524285"/>
                </a:cubicBezTo>
                <a:cubicBezTo>
                  <a:pt x="8060229" y="3512332"/>
                  <a:pt x="8091912" y="3539694"/>
                  <a:pt x="8119273" y="3531198"/>
                </a:cubicBezTo>
                <a:cubicBezTo>
                  <a:pt x="8146636" y="3522701"/>
                  <a:pt x="8164638" y="3525293"/>
                  <a:pt x="8153548" y="3532062"/>
                </a:cubicBezTo>
                <a:cubicBezTo>
                  <a:pt x="8142460" y="3538974"/>
                  <a:pt x="8108185" y="3544879"/>
                  <a:pt x="8124458" y="3551791"/>
                </a:cubicBezTo>
                <a:cubicBezTo>
                  <a:pt x="8140731" y="3558560"/>
                  <a:pt x="8174142" y="3549199"/>
                  <a:pt x="8175006" y="3559424"/>
                </a:cubicBezTo>
                <a:cubicBezTo>
                  <a:pt x="8175870" y="3569793"/>
                  <a:pt x="8221234" y="3564608"/>
                  <a:pt x="8203953" y="3577426"/>
                </a:cubicBezTo>
                <a:cubicBezTo>
                  <a:pt x="8186815" y="3590243"/>
                  <a:pt x="8175727" y="3568065"/>
                  <a:pt x="8169678" y="3576562"/>
                </a:cubicBezTo>
                <a:cubicBezTo>
                  <a:pt x="8163773" y="3585058"/>
                  <a:pt x="8146636" y="3572241"/>
                  <a:pt x="8131227" y="3574833"/>
                </a:cubicBezTo>
                <a:cubicBezTo>
                  <a:pt x="8115817" y="3577426"/>
                  <a:pt x="8076502" y="3576562"/>
                  <a:pt x="8059365" y="3562880"/>
                </a:cubicBezTo>
                <a:cubicBezTo>
                  <a:pt x="8042371" y="3549199"/>
                  <a:pt x="8008097" y="3541423"/>
                  <a:pt x="8004640" y="3549199"/>
                </a:cubicBezTo>
                <a:cubicBezTo>
                  <a:pt x="8001183" y="3556832"/>
                  <a:pt x="7964316" y="3546607"/>
                  <a:pt x="7953228" y="3544879"/>
                </a:cubicBezTo>
                <a:cubicBezTo>
                  <a:pt x="7942139" y="3543151"/>
                  <a:pt x="7945595" y="3528606"/>
                  <a:pt x="7937819" y="3528606"/>
                </a:cubicBezTo>
                <a:cubicBezTo>
                  <a:pt x="7930042" y="3528606"/>
                  <a:pt x="7918953" y="3534510"/>
                  <a:pt x="7916361" y="3524285"/>
                </a:cubicBezTo>
                <a:cubicBezTo>
                  <a:pt x="7912472" y="3508876"/>
                  <a:pt x="7920681" y="3523421"/>
                  <a:pt x="7930042" y="3507148"/>
                </a:cubicBezTo>
                <a:cubicBezTo>
                  <a:pt x="7934794" y="3499011"/>
                  <a:pt x="7948728" y="3497751"/>
                  <a:pt x="7962967" y="3499587"/>
                </a:cubicBezTo>
                <a:close/>
                <a:moveTo>
                  <a:pt x="5293226" y="3492633"/>
                </a:moveTo>
                <a:cubicBezTo>
                  <a:pt x="5284011" y="3492693"/>
                  <a:pt x="5277017" y="3492855"/>
                  <a:pt x="5274749" y="3493179"/>
                </a:cubicBezTo>
                <a:lnTo>
                  <a:pt x="5274495" y="3493318"/>
                </a:lnTo>
                <a:lnTo>
                  <a:pt x="5292794" y="3492776"/>
                </a:lnTo>
                <a:cubicBezTo>
                  <a:pt x="5320438" y="3492594"/>
                  <a:pt x="5368070" y="3493323"/>
                  <a:pt x="5368070" y="3493323"/>
                </a:cubicBezTo>
                <a:cubicBezTo>
                  <a:pt x="5368070" y="3493323"/>
                  <a:pt x="5375847" y="3506284"/>
                  <a:pt x="5373254" y="3517805"/>
                </a:cubicBezTo>
                <a:cubicBezTo>
                  <a:pt x="5370662" y="3529470"/>
                  <a:pt x="5378295" y="3524286"/>
                  <a:pt x="5384776" y="3539695"/>
                </a:cubicBezTo>
                <a:cubicBezTo>
                  <a:pt x="5391112" y="3555104"/>
                  <a:pt x="5396296" y="3561585"/>
                  <a:pt x="5409114" y="3557696"/>
                </a:cubicBezTo>
                <a:cubicBezTo>
                  <a:pt x="5421931" y="3553808"/>
                  <a:pt x="5437340" y="3551216"/>
                  <a:pt x="5442524" y="3552512"/>
                </a:cubicBezTo>
                <a:lnTo>
                  <a:pt x="5442649" y="3552383"/>
                </a:lnTo>
                <a:lnTo>
                  <a:pt x="5429112" y="3553016"/>
                </a:lnTo>
                <a:cubicBezTo>
                  <a:pt x="5423010" y="3553988"/>
                  <a:pt x="5415953" y="3555608"/>
                  <a:pt x="5409545" y="3557552"/>
                </a:cubicBezTo>
                <a:cubicBezTo>
                  <a:pt x="5396727" y="3561440"/>
                  <a:pt x="5391687" y="3554960"/>
                  <a:pt x="5385207" y="3539550"/>
                </a:cubicBezTo>
                <a:cubicBezTo>
                  <a:pt x="5378870" y="3524141"/>
                  <a:pt x="5371093" y="3529182"/>
                  <a:pt x="5373685" y="3517661"/>
                </a:cubicBezTo>
                <a:cubicBezTo>
                  <a:pt x="5376278" y="3505996"/>
                  <a:pt x="5368501" y="3493179"/>
                  <a:pt x="5368501" y="3493179"/>
                </a:cubicBezTo>
                <a:cubicBezTo>
                  <a:pt x="5368501" y="3493179"/>
                  <a:pt x="5320869" y="3492450"/>
                  <a:pt x="5293226" y="3492633"/>
                </a:cubicBezTo>
                <a:close/>
                <a:moveTo>
                  <a:pt x="9349712" y="3491018"/>
                </a:moveTo>
                <a:cubicBezTo>
                  <a:pt x="9351296" y="3483242"/>
                  <a:pt x="9404436" y="3520973"/>
                  <a:pt x="9385715" y="3532926"/>
                </a:cubicBezTo>
                <a:cubicBezTo>
                  <a:pt x="9375491" y="3539550"/>
                  <a:pt x="9347984" y="3498795"/>
                  <a:pt x="9349712" y="3491018"/>
                </a:cubicBezTo>
                <a:close/>
                <a:moveTo>
                  <a:pt x="9267770" y="3459444"/>
                </a:moveTo>
                <a:cubicBezTo>
                  <a:pt x="9271730" y="3456780"/>
                  <a:pt x="9276411" y="3455952"/>
                  <a:pt x="9279291" y="3459480"/>
                </a:cubicBezTo>
                <a:cubicBezTo>
                  <a:pt x="9285340" y="3466249"/>
                  <a:pt x="9270795" y="3478346"/>
                  <a:pt x="9270795" y="3485114"/>
                </a:cubicBezTo>
                <a:cubicBezTo>
                  <a:pt x="9270795" y="3491883"/>
                  <a:pt x="9233928" y="3515069"/>
                  <a:pt x="9210885" y="3515069"/>
                </a:cubicBezTo>
                <a:cubicBezTo>
                  <a:pt x="9187844" y="3515069"/>
                  <a:pt x="9162930" y="3501388"/>
                  <a:pt x="9163794" y="3493611"/>
                </a:cubicBezTo>
                <a:cubicBezTo>
                  <a:pt x="9165234" y="3481226"/>
                  <a:pt x="9204117" y="3499516"/>
                  <a:pt x="9225431" y="3491019"/>
                </a:cubicBezTo>
                <a:cubicBezTo>
                  <a:pt x="9246888" y="3482378"/>
                  <a:pt x="9260569" y="3478058"/>
                  <a:pt x="9260569" y="3470425"/>
                </a:cubicBezTo>
                <a:cubicBezTo>
                  <a:pt x="9260569" y="3466608"/>
                  <a:pt x="9263809" y="3462108"/>
                  <a:pt x="9267770" y="3459444"/>
                </a:cubicBezTo>
                <a:close/>
                <a:moveTo>
                  <a:pt x="2566904" y="3454265"/>
                </a:moveTo>
                <a:lnTo>
                  <a:pt x="2566770" y="3454272"/>
                </a:lnTo>
                <a:lnTo>
                  <a:pt x="2572086" y="3458328"/>
                </a:lnTo>
                <a:cubicBezTo>
                  <a:pt x="2575758" y="3463368"/>
                  <a:pt x="2579107" y="3467401"/>
                  <a:pt x="2582454" y="3467995"/>
                </a:cubicBezTo>
                <a:lnTo>
                  <a:pt x="2582555" y="3467955"/>
                </a:lnTo>
                <a:lnTo>
                  <a:pt x="2572231" y="3458329"/>
                </a:lnTo>
                <a:cubicBezTo>
                  <a:pt x="2570394" y="3455809"/>
                  <a:pt x="2568639" y="3454674"/>
                  <a:pt x="2566904" y="3454265"/>
                </a:cubicBezTo>
                <a:close/>
                <a:moveTo>
                  <a:pt x="2838491" y="3443585"/>
                </a:moveTo>
                <a:lnTo>
                  <a:pt x="2827900" y="3446643"/>
                </a:lnTo>
                <a:lnTo>
                  <a:pt x="2838977" y="3443837"/>
                </a:lnTo>
                <a:lnTo>
                  <a:pt x="2842472" y="3444346"/>
                </a:lnTo>
                <a:close/>
                <a:moveTo>
                  <a:pt x="5349530" y="3430804"/>
                </a:moveTo>
                <a:lnTo>
                  <a:pt x="5349308" y="3430919"/>
                </a:lnTo>
                <a:cubicBezTo>
                  <a:pt x="5348295" y="3432226"/>
                  <a:pt x="5347620" y="3434566"/>
                  <a:pt x="5347620" y="3439031"/>
                </a:cubicBezTo>
                <a:lnTo>
                  <a:pt x="5346134" y="3447552"/>
                </a:lnTo>
                <a:lnTo>
                  <a:pt x="5346373" y="3447396"/>
                </a:lnTo>
                <a:cubicBezTo>
                  <a:pt x="5347350" y="3445745"/>
                  <a:pt x="5347908" y="3443063"/>
                  <a:pt x="5347908" y="3438598"/>
                </a:cubicBezTo>
                <a:close/>
                <a:moveTo>
                  <a:pt x="9273837" y="3429400"/>
                </a:moveTo>
                <a:cubicBezTo>
                  <a:pt x="9276411" y="3429922"/>
                  <a:pt x="9282820" y="3433558"/>
                  <a:pt x="9289660" y="3437878"/>
                </a:cubicBezTo>
                <a:cubicBezTo>
                  <a:pt x="9303341" y="3446519"/>
                  <a:pt x="9315438" y="3462792"/>
                  <a:pt x="9299021" y="3466969"/>
                </a:cubicBezTo>
                <a:cubicBezTo>
                  <a:pt x="9288940" y="3469705"/>
                  <a:pt x="9298157" y="3455880"/>
                  <a:pt x="9281020" y="3439607"/>
                </a:cubicBezTo>
                <a:cubicBezTo>
                  <a:pt x="9272523" y="3431470"/>
                  <a:pt x="9271263" y="3428878"/>
                  <a:pt x="9273837" y="3429400"/>
                </a:cubicBezTo>
                <a:close/>
                <a:moveTo>
                  <a:pt x="8515439" y="3417297"/>
                </a:moveTo>
                <a:cubicBezTo>
                  <a:pt x="8526342" y="3414907"/>
                  <a:pt x="8550914" y="3424628"/>
                  <a:pt x="8545837" y="3433702"/>
                </a:cubicBezTo>
                <a:cubicBezTo>
                  <a:pt x="8538925" y="3445654"/>
                  <a:pt x="8514155" y="3437878"/>
                  <a:pt x="8510698" y="3424197"/>
                </a:cubicBezTo>
                <a:cubicBezTo>
                  <a:pt x="8509690" y="3420236"/>
                  <a:pt x="8511805" y="3418094"/>
                  <a:pt x="8515439" y="3417297"/>
                </a:cubicBezTo>
                <a:close/>
                <a:moveTo>
                  <a:pt x="8588249" y="3410552"/>
                </a:moveTo>
                <a:cubicBezTo>
                  <a:pt x="8600058" y="3408535"/>
                  <a:pt x="8615107" y="3408787"/>
                  <a:pt x="8626196" y="3412244"/>
                </a:cubicBezTo>
                <a:cubicBezTo>
                  <a:pt x="8648517" y="3419012"/>
                  <a:pt x="8655286" y="3441334"/>
                  <a:pt x="8646069" y="3441334"/>
                </a:cubicBezTo>
                <a:cubicBezTo>
                  <a:pt x="8636565" y="3441334"/>
                  <a:pt x="8627204" y="3428517"/>
                  <a:pt x="8609202" y="3428517"/>
                </a:cubicBezTo>
                <a:cubicBezTo>
                  <a:pt x="8591201" y="3428517"/>
                  <a:pt x="8573199" y="3432693"/>
                  <a:pt x="8569743" y="3422469"/>
                </a:cubicBezTo>
                <a:cubicBezTo>
                  <a:pt x="8567871" y="3416852"/>
                  <a:pt x="8576440" y="3412568"/>
                  <a:pt x="8588249" y="3410552"/>
                </a:cubicBezTo>
                <a:close/>
                <a:moveTo>
                  <a:pt x="5766060" y="3409184"/>
                </a:moveTo>
                <a:lnTo>
                  <a:pt x="5763439" y="3413984"/>
                </a:lnTo>
                <a:lnTo>
                  <a:pt x="5753577" y="3430295"/>
                </a:lnTo>
                <a:lnTo>
                  <a:pt x="5752874" y="3431337"/>
                </a:lnTo>
                <a:lnTo>
                  <a:pt x="5742357" y="3443207"/>
                </a:lnTo>
                <a:cubicBezTo>
                  <a:pt x="5740341" y="3444071"/>
                  <a:pt x="5735732" y="3446808"/>
                  <a:pt x="5729971" y="3450552"/>
                </a:cubicBezTo>
                <a:cubicBezTo>
                  <a:pt x="5727378" y="3437303"/>
                  <a:pt x="5725075" y="3425638"/>
                  <a:pt x="5722770" y="3420452"/>
                </a:cubicBezTo>
                <a:lnTo>
                  <a:pt x="5722770" y="3420451"/>
                </a:lnTo>
                <a:lnTo>
                  <a:pt x="5720034" y="3417716"/>
                </a:lnTo>
                <a:cubicBezTo>
                  <a:pt x="5712978" y="3420309"/>
                  <a:pt x="5718738" y="3517230"/>
                  <a:pt x="5732851" y="3525005"/>
                </a:cubicBezTo>
                <a:cubicBezTo>
                  <a:pt x="5740916" y="3529326"/>
                  <a:pt x="5747397" y="3543727"/>
                  <a:pt x="5754453" y="3554240"/>
                </a:cubicBezTo>
                <a:lnTo>
                  <a:pt x="5754184" y="3554881"/>
                </a:lnTo>
                <a:lnTo>
                  <a:pt x="5761870" y="3564771"/>
                </a:lnTo>
                <a:cubicBezTo>
                  <a:pt x="5764534" y="3567057"/>
                  <a:pt x="5767270" y="3567993"/>
                  <a:pt x="5770150" y="3566769"/>
                </a:cubicBezTo>
                <a:cubicBezTo>
                  <a:pt x="5779223" y="3563025"/>
                  <a:pt x="5766262" y="3552656"/>
                  <a:pt x="5763094" y="3543728"/>
                </a:cubicBezTo>
                <a:cubicBezTo>
                  <a:pt x="5759925" y="3534799"/>
                  <a:pt x="5762517" y="3519390"/>
                  <a:pt x="5747684" y="3505852"/>
                </a:cubicBezTo>
                <a:cubicBezTo>
                  <a:pt x="5739620" y="3498508"/>
                  <a:pt x="5734291" y="3472586"/>
                  <a:pt x="5729971" y="3450696"/>
                </a:cubicBezTo>
                <a:cubicBezTo>
                  <a:pt x="5735731" y="3446952"/>
                  <a:pt x="5740340" y="3444215"/>
                  <a:pt x="5742356" y="3443351"/>
                </a:cubicBezTo>
                <a:cubicBezTo>
                  <a:pt x="5744229" y="3442595"/>
                  <a:pt x="5746650" y="3440084"/>
                  <a:pt x="5749229" y="3436742"/>
                </a:cubicBezTo>
                <a:lnTo>
                  <a:pt x="5752874" y="3431337"/>
                </a:lnTo>
                <a:lnTo>
                  <a:pt x="5753103" y="3431079"/>
                </a:lnTo>
                <a:lnTo>
                  <a:pt x="5753577" y="3430295"/>
                </a:lnTo>
                <a:lnTo>
                  <a:pt x="5757046" y="3425151"/>
                </a:lnTo>
                <a:cubicBezTo>
                  <a:pt x="5762050" y="3416997"/>
                  <a:pt x="5766118" y="3409220"/>
                  <a:pt x="5766118" y="3409220"/>
                </a:cubicBezTo>
                <a:close/>
                <a:moveTo>
                  <a:pt x="7983362" y="3407869"/>
                </a:moveTo>
                <a:cubicBezTo>
                  <a:pt x="7988042" y="3406555"/>
                  <a:pt x="7993551" y="3407563"/>
                  <a:pt x="7993551" y="3411380"/>
                </a:cubicBezTo>
                <a:cubicBezTo>
                  <a:pt x="7993551" y="3419012"/>
                  <a:pt x="7984911" y="3429381"/>
                  <a:pt x="7978142" y="3418292"/>
                </a:cubicBezTo>
                <a:cubicBezTo>
                  <a:pt x="7974829" y="3412819"/>
                  <a:pt x="7978682" y="3409183"/>
                  <a:pt x="7983362" y="3407869"/>
                </a:cubicBezTo>
                <a:close/>
                <a:moveTo>
                  <a:pt x="2845186" y="3404920"/>
                </a:moveTo>
                <a:lnTo>
                  <a:pt x="2847150" y="3407780"/>
                </a:lnTo>
                <a:cubicBezTo>
                  <a:pt x="2843117" y="3414836"/>
                  <a:pt x="2829004" y="3425925"/>
                  <a:pt x="2832029" y="3431974"/>
                </a:cubicBezTo>
                <a:lnTo>
                  <a:pt x="2832030" y="3431974"/>
                </a:lnTo>
                <a:lnTo>
                  <a:pt x="2836943" y="3420256"/>
                </a:lnTo>
                <a:cubicBezTo>
                  <a:pt x="2840597" y="3415846"/>
                  <a:pt x="2845135" y="3411309"/>
                  <a:pt x="2847151" y="3407781"/>
                </a:cubicBezTo>
                <a:close/>
                <a:moveTo>
                  <a:pt x="5758950" y="3400386"/>
                </a:moveTo>
                <a:lnTo>
                  <a:pt x="5758774" y="3404611"/>
                </a:lnTo>
                <a:lnTo>
                  <a:pt x="5758779" y="3404614"/>
                </a:lnTo>
                <a:lnTo>
                  <a:pt x="5758953" y="3400417"/>
                </a:lnTo>
                <a:close/>
                <a:moveTo>
                  <a:pt x="5719521" y="3397863"/>
                </a:moveTo>
                <a:lnTo>
                  <a:pt x="5721331" y="3398419"/>
                </a:lnTo>
                <a:lnTo>
                  <a:pt x="5722762" y="3420310"/>
                </a:lnTo>
                <a:lnTo>
                  <a:pt x="5721474" y="3398419"/>
                </a:lnTo>
                <a:lnTo>
                  <a:pt x="5719727" y="3397881"/>
                </a:lnTo>
                <a:close/>
                <a:moveTo>
                  <a:pt x="5744187" y="3389770"/>
                </a:moveTo>
                <a:lnTo>
                  <a:pt x="5743653" y="3389779"/>
                </a:lnTo>
                <a:cubicBezTo>
                  <a:pt x="5743653" y="3389779"/>
                  <a:pt x="5744013" y="3392767"/>
                  <a:pt x="5742339" y="3395377"/>
                </a:cubicBezTo>
                <a:lnTo>
                  <a:pt x="5728900" y="3398688"/>
                </a:lnTo>
                <a:lnTo>
                  <a:pt x="5729107" y="3398707"/>
                </a:lnTo>
                <a:cubicBezTo>
                  <a:pt x="5745381" y="3401587"/>
                  <a:pt x="5743941" y="3389778"/>
                  <a:pt x="5743941" y="3389778"/>
                </a:cubicBezTo>
                <a:close/>
                <a:moveTo>
                  <a:pt x="5360432" y="3368866"/>
                </a:moveTo>
                <a:lnTo>
                  <a:pt x="5360149" y="3369185"/>
                </a:lnTo>
                <a:cubicBezTo>
                  <a:pt x="5360149" y="3378114"/>
                  <a:pt x="5358421" y="3397844"/>
                  <a:pt x="5358421" y="3417573"/>
                </a:cubicBezTo>
                <a:lnTo>
                  <a:pt x="5356786" y="3426449"/>
                </a:lnTo>
                <a:lnTo>
                  <a:pt x="5357021" y="3426306"/>
                </a:lnTo>
                <a:cubicBezTo>
                  <a:pt x="5358033" y="3424764"/>
                  <a:pt x="5358708" y="3422073"/>
                  <a:pt x="5358708" y="3417140"/>
                </a:cubicBezTo>
                <a:cubicBezTo>
                  <a:pt x="5358708" y="3407276"/>
                  <a:pt x="5359141" y="3397411"/>
                  <a:pt x="5359573" y="3388896"/>
                </a:cubicBezTo>
                <a:close/>
                <a:moveTo>
                  <a:pt x="7718828" y="3355226"/>
                </a:moveTo>
                <a:cubicBezTo>
                  <a:pt x="7724842" y="3356718"/>
                  <a:pt x="7731809" y="3371596"/>
                  <a:pt x="7727273" y="3375377"/>
                </a:cubicBezTo>
                <a:cubicBezTo>
                  <a:pt x="7721368" y="3380561"/>
                  <a:pt x="7711864" y="3363424"/>
                  <a:pt x="7713592" y="3359103"/>
                </a:cubicBezTo>
                <a:cubicBezTo>
                  <a:pt x="7714924" y="3355719"/>
                  <a:pt x="7716823" y="3354729"/>
                  <a:pt x="7718828" y="3355226"/>
                </a:cubicBezTo>
                <a:close/>
                <a:moveTo>
                  <a:pt x="2694419" y="3342343"/>
                </a:moveTo>
                <a:lnTo>
                  <a:pt x="2693269" y="3346353"/>
                </a:lnTo>
                <a:lnTo>
                  <a:pt x="2694515" y="3342470"/>
                </a:lnTo>
                <a:close/>
                <a:moveTo>
                  <a:pt x="2716654" y="3341239"/>
                </a:moveTo>
                <a:lnTo>
                  <a:pt x="2717485" y="3342759"/>
                </a:lnTo>
                <a:lnTo>
                  <a:pt x="2717485" y="3342758"/>
                </a:lnTo>
                <a:close/>
                <a:moveTo>
                  <a:pt x="8690513" y="3338894"/>
                </a:moveTo>
                <a:cubicBezTo>
                  <a:pt x="8707598" y="3336214"/>
                  <a:pt x="8738273" y="3344450"/>
                  <a:pt x="8745294" y="3354063"/>
                </a:cubicBezTo>
                <a:cubicBezTo>
                  <a:pt x="8754654" y="3366880"/>
                  <a:pt x="8755518" y="3432693"/>
                  <a:pt x="8776113" y="3425925"/>
                </a:cubicBezTo>
                <a:cubicBezTo>
                  <a:pt x="8796706" y="3419156"/>
                  <a:pt x="8812116" y="3395970"/>
                  <a:pt x="8823204" y="3395970"/>
                </a:cubicBezTo>
                <a:cubicBezTo>
                  <a:pt x="8834293" y="3395970"/>
                  <a:pt x="8836021" y="3373648"/>
                  <a:pt x="8848839" y="3372784"/>
                </a:cubicBezTo>
                <a:cubicBezTo>
                  <a:pt x="8854095" y="3372496"/>
                  <a:pt x="8869648" y="3378112"/>
                  <a:pt x="8888532" y="3385331"/>
                </a:cubicBezTo>
                <a:lnTo>
                  <a:pt x="8947919" y="3407384"/>
                </a:lnTo>
                <a:lnTo>
                  <a:pt x="8947919" y="3407348"/>
                </a:lnTo>
                <a:cubicBezTo>
                  <a:pt x="8955984" y="3410084"/>
                  <a:pt x="8963328" y="3412388"/>
                  <a:pt x="8969377" y="3413684"/>
                </a:cubicBezTo>
                <a:cubicBezTo>
                  <a:pt x="9003652" y="3421317"/>
                  <a:pt x="9081562" y="3459912"/>
                  <a:pt x="9083290" y="3476186"/>
                </a:cubicBezTo>
                <a:cubicBezTo>
                  <a:pt x="9085018" y="3492459"/>
                  <a:pt x="9128655" y="3496779"/>
                  <a:pt x="9140608" y="3507868"/>
                </a:cubicBezTo>
                <a:cubicBezTo>
                  <a:pt x="9152560" y="3518957"/>
                  <a:pt x="9149968" y="3527598"/>
                  <a:pt x="9134559" y="3526734"/>
                </a:cubicBezTo>
                <a:cubicBezTo>
                  <a:pt x="9119149" y="3526014"/>
                  <a:pt x="9128655" y="3544735"/>
                  <a:pt x="9141472" y="3550784"/>
                </a:cubicBezTo>
                <a:cubicBezTo>
                  <a:pt x="9154289" y="3556832"/>
                  <a:pt x="9150113" y="3581602"/>
                  <a:pt x="9162066" y="3589379"/>
                </a:cubicBezTo>
                <a:cubicBezTo>
                  <a:pt x="9174018" y="3597012"/>
                  <a:pt x="9192020" y="3596292"/>
                  <a:pt x="9191156" y="3603060"/>
                </a:cubicBezTo>
                <a:cubicBezTo>
                  <a:pt x="9190292" y="3609973"/>
                  <a:pt x="9205701" y="3620198"/>
                  <a:pt x="9211750" y="3622790"/>
                </a:cubicBezTo>
                <a:cubicBezTo>
                  <a:pt x="9217798" y="3625382"/>
                  <a:pt x="9234936" y="3639927"/>
                  <a:pt x="9215926" y="3640359"/>
                </a:cubicBezTo>
                <a:cubicBezTo>
                  <a:pt x="9197061" y="3641223"/>
                  <a:pt x="9175747" y="3624950"/>
                  <a:pt x="9155153" y="3629270"/>
                </a:cubicBezTo>
                <a:cubicBezTo>
                  <a:pt x="9134559" y="3633591"/>
                  <a:pt x="9111516" y="3588227"/>
                  <a:pt x="9091787" y="3572818"/>
                </a:cubicBezTo>
                <a:cubicBezTo>
                  <a:pt x="9072057" y="3557408"/>
                  <a:pt x="9038791" y="3549776"/>
                  <a:pt x="9031013" y="3559137"/>
                </a:cubicBezTo>
                <a:cubicBezTo>
                  <a:pt x="9023381" y="3568641"/>
                  <a:pt x="9020789" y="3580594"/>
                  <a:pt x="9013876" y="3580594"/>
                </a:cubicBezTo>
                <a:cubicBezTo>
                  <a:pt x="9006964" y="3580594"/>
                  <a:pt x="9016468" y="3602052"/>
                  <a:pt x="8978737" y="3600324"/>
                </a:cubicBezTo>
                <a:lnTo>
                  <a:pt x="8948206" y="3590194"/>
                </a:lnTo>
                <a:lnTo>
                  <a:pt x="8948206" y="3590243"/>
                </a:lnTo>
                <a:lnTo>
                  <a:pt x="8948115" y="3590164"/>
                </a:lnTo>
                <a:lnTo>
                  <a:pt x="8947919" y="3590099"/>
                </a:lnTo>
                <a:lnTo>
                  <a:pt x="8947919" y="3589993"/>
                </a:lnTo>
                <a:lnTo>
                  <a:pt x="8930043" y="3574437"/>
                </a:lnTo>
                <a:cubicBezTo>
                  <a:pt x="8925201" y="3569685"/>
                  <a:pt x="8921277" y="3566193"/>
                  <a:pt x="8917388" y="3566193"/>
                </a:cubicBezTo>
                <a:cubicBezTo>
                  <a:pt x="8905435" y="3566193"/>
                  <a:pt x="8854887" y="3577426"/>
                  <a:pt x="8850567" y="3569649"/>
                </a:cubicBezTo>
                <a:cubicBezTo>
                  <a:pt x="8846247" y="3562016"/>
                  <a:pt x="8862520" y="3546607"/>
                  <a:pt x="8877928" y="3546607"/>
                </a:cubicBezTo>
                <a:cubicBezTo>
                  <a:pt x="8893338" y="3546607"/>
                  <a:pt x="8889882" y="3532926"/>
                  <a:pt x="8878793" y="3520973"/>
                </a:cubicBezTo>
                <a:cubicBezTo>
                  <a:pt x="8867704" y="3509020"/>
                  <a:pt x="8879657" y="3500379"/>
                  <a:pt x="8862520" y="3487562"/>
                </a:cubicBezTo>
                <a:cubicBezTo>
                  <a:pt x="8845382" y="3474745"/>
                  <a:pt x="8800882" y="3460200"/>
                  <a:pt x="8781153" y="3459336"/>
                </a:cubicBezTo>
                <a:cubicBezTo>
                  <a:pt x="8761567" y="3458472"/>
                  <a:pt x="8775248" y="3450839"/>
                  <a:pt x="8755518" y="3445654"/>
                </a:cubicBezTo>
                <a:cubicBezTo>
                  <a:pt x="8735789" y="3440614"/>
                  <a:pt x="8725564" y="3426069"/>
                  <a:pt x="8725564" y="3437158"/>
                </a:cubicBezTo>
                <a:cubicBezTo>
                  <a:pt x="8725564" y="3448247"/>
                  <a:pt x="8705835" y="3450839"/>
                  <a:pt x="8705835" y="3437158"/>
                </a:cubicBezTo>
                <a:cubicBezTo>
                  <a:pt x="8705835" y="3423477"/>
                  <a:pt x="8694746" y="3417572"/>
                  <a:pt x="8687833" y="3411524"/>
                </a:cubicBezTo>
                <a:cubicBezTo>
                  <a:pt x="8680920" y="3405475"/>
                  <a:pt x="8694746" y="3404611"/>
                  <a:pt x="8704971" y="3407203"/>
                </a:cubicBezTo>
                <a:cubicBezTo>
                  <a:pt x="8715195" y="3409651"/>
                  <a:pt x="8715195" y="3397699"/>
                  <a:pt x="8729740" y="3402883"/>
                </a:cubicBezTo>
                <a:cubicBezTo>
                  <a:pt x="8744286" y="3408067"/>
                  <a:pt x="8742558" y="3393522"/>
                  <a:pt x="8732333" y="3394386"/>
                </a:cubicBezTo>
                <a:cubicBezTo>
                  <a:pt x="8722108" y="3395250"/>
                  <a:pt x="8691289" y="3402883"/>
                  <a:pt x="8686105" y="3391794"/>
                </a:cubicBezTo>
                <a:cubicBezTo>
                  <a:pt x="8680920" y="3380561"/>
                  <a:pt x="8680920" y="3372064"/>
                  <a:pt x="8669832" y="3372064"/>
                </a:cubicBezTo>
                <a:cubicBezTo>
                  <a:pt x="8658743" y="3372064"/>
                  <a:pt x="8652694" y="3375521"/>
                  <a:pt x="8654422" y="3364432"/>
                </a:cubicBezTo>
                <a:cubicBezTo>
                  <a:pt x="8656295" y="3352479"/>
                  <a:pt x="8674152" y="3360112"/>
                  <a:pt x="8679336" y="3345566"/>
                </a:cubicBezTo>
                <a:cubicBezTo>
                  <a:pt x="8680632" y="3341894"/>
                  <a:pt x="8684817" y="3339788"/>
                  <a:pt x="8690513" y="3338894"/>
                </a:cubicBezTo>
                <a:close/>
                <a:moveTo>
                  <a:pt x="2684914" y="3329768"/>
                </a:moveTo>
                <a:lnTo>
                  <a:pt x="2686065" y="3331247"/>
                </a:lnTo>
                <a:lnTo>
                  <a:pt x="2685138" y="3330015"/>
                </a:lnTo>
                <a:lnTo>
                  <a:pt x="2685136" y="3330015"/>
                </a:lnTo>
                <a:close/>
                <a:moveTo>
                  <a:pt x="2236165" y="3315254"/>
                </a:moveTo>
                <a:cubicBezTo>
                  <a:pt x="2244548" y="3318447"/>
                  <a:pt x="2249894" y="3342074"/>
                  <a:pt x="2245034" y="3349743"/>
                </a:cubicBezTo>
                <a:cubicBezTo>
                  <a:pt x="2239705" y="3358240"/>
                  <a:pt x="2214215" y="3339518"/>
                  <a:pt x="2227032" y="3320220"/>
                </a:cubicBezTo>
                <a:cubicBezTo>
                  <a:pt x="2230237" y="3315396"/>
                  <a:pt x="2233369" y="3314190"/>
                  <a:pt x="2236165" y="3315254"/>
                </a:cubicBezTo>
                <a:close/>
                <a:moveTo>
                  <a:pt x="2663102" y="3312445"/>
                </a:moveTo>
                <a:lnTo>
                  <a:pt x="2654153" y="3315464"/>
                </a:lnTo>
                <a:lnTo>
                  <a:pt x="2654173" y="3315468"/>
                </a:lnTo>
                <a:lnTo>
                  <a:pt x="2663176" y="3312467"/>
                </a:lnTo>
                <a:close/>
                <a:moveTo>
                  <a:pt x="2991863" y="3297218"/>
                </a:moveTo>
                <a:lnTo>
                  <a:pt x="2989779" y="3297517"/>
                </a:lnTo>
                <a:lnTo>
                  <a:pt x="2991846" y="3297233"/>
                </a:lnTo>
                <a:close/>
                <a:moveTo>
                  <a:pt x="2975518" y="3297179"/>
                </a:moveTo>
                <a:lnTo>
                  <a:pt x="2975471" y="3297202"/>
                </a:lnTo>
                <a:lnTo>
                  <a:pt x="2982808" y="3298475"/>
                </a:lnTo>
                <a:lnTo>
                  <a:pt x="2982968" y="3298453"/>
                </a:lnTo>
                <a:close/>
                <a:moveTo>
                  <a:pt x="2870931" y="3295553"/>
                </a:moveTo>
                <a:lnTo>
                  <a:pt x="2871610" y="3295838"/>
                </a:lnTo>
                <a:lnTo>
                  <a:pt x="2871613" y="3295829"/>
                </a:lnTo>
                <a:close/>
                <a:moveTo>
                  <a:pt x="5304690" y="3285082"/>
                </a:moveTo>
                <a:lnTo>
                  <a:pt x="5310158" y="3297160"/>
                </a:lnTo>
                <a:cubicBezTo>
                  <a:pt x="5309492" y="3301427"/>
                  <a:pt x="5306360" y="3305459"/>
                  <a:pt x="5300959" y="3308124"/>
                </a:cubicBezTo>
                <a:cubicBezTo>
                  <a:pt x="5295559" y="3310860"/>
                  <a:pt x="5294659" y="3315360"/>
                  <a:pt x="5296225" y="3319843"/>
                </a:cubicBezTo>
                <a:lnTo>
                  <a:pt x="5296373" y="3320014"/>
                </a:lnTo>
                <a:lnTo>
                  <a:pt x="5301104" y="3308412"/>
                </a:lnTo>
                <a:cubicBezTo>
                  <a:pt x="5311905" y="3302940"/>
                  <a:pt x="5313633" y="3292283"/>
                  <a:pt x="5304704" y="3285082"/>
                </a:cubicBezTo>
                <a:close/>
                <a:moveTo>
                  <a:pt x="7676604" y="3284154"/>
                </a:moveTo>
                <a:cubicBezTo>
                  <a:pt x="7684286" y="3287070"/>
                  <a:pt x="7697355" y="3300922"/>
                  <a:pt x="7689686" y="3308699"/>
                </a:cubicBezTo>
                <a:cubicBezTo>
                  <a:pt x="7679317" y="3318924"/>
                  <a:pt x="7669956" y="3294010"/>
                  <a:pt x="7671685" y="3285513"/>
                </a:cubicBezTo>
                <a:cubicBezTo>
                  <a:pt x="7672081" y="3283425"/>
                  <a:pt x="7674043" y="3283182"/>
                  <a:pt x="7676604" y="3284154"/>
                </a:cubicBezTo>
                <a:close/>
                <a:moveTo>
                  <a:pt x="8482982" y="3279928"/>
                </a:moveTo>
                <a:cubicBezTo>
                  <a:pt x="8484371" y="3280221"/>
                  <a:pt x="8484416" y="3281877"/>
                  <a:pt x="8482472" y="3285513"/>
                </a:cubicBezTo>
                <a:cubicBezTo>
                  <a:pt x="8474695" y="3300058"/>
                  <a:pt x="8452517" y="3324828"/>
                  <a:pt x="8431924" y="3315468"/>
                </a:cubicBezTo>
                <a:cubicBezTo>
                  <a:pt x="8411330" y="3306107"/>
                  <a:pt x="8340332" y="3310427"/>
                  <a:pt x="8336011" y="3336926"/>
                </a:cubicBezTo>
                <a:cubicBezTo>
                  <a:pt x="8331835" y="3363424"/>
                  <a:pt x="8367694" y="3380561"/>
                  <a:pt x="8372014" y="3365152"/>
                </a:cubicBezTo>
                <a:cubicBezTo>
                  <a:pt x="8376335" y="3349743"/>
                  <a:pt x="8426740" y="3339518"/>
                  <a:pt x="8431060" y="3348014"/>
                </a:cubicBezTo>
                <a:cubicBezTo>
                  <a:pt x="8435380" y="3356511"/>
                  <a:pt x="8399377" y="3377105"/>
                  <a:pt x="8387424" y="3379697"/>
                </a:cubicBezTo>
                <a:cubicBezTo>
                  <a:pt x="8375471" y="3382145"/>
                  <a:pt x="8384112" y="3395106"/>
                  <a:pt x="8396929" y="3403603"/>
                </a:cubicBezTo>
                <a:cubicBezTo>
                  <a:pt x="8409746" y="3412244"/>
                  <a:pt x="8393473" y="3426789"/>
                  <a:pt x="8402833" y="3437014"/>
                </a:cubicBezTo>
                <a:cubicBezTo>
                  <a:pt x="8412194" y="3447383"/>
                  <a:pt x="8414786" y="3455015"/>
                  <a:pt x="8401105" y="3459336"/>
                </a:cubicBezTo>
                <a:cubicBezTo>
                  <a:pt x="8387424" y="3463656"/>
                  <a:pt x="8374607" y="3472153"/>
                  <a:pt x="8374607" y="3455879"/>
                </a:cubicBezTo>
                <a:cubicBezTo>
                  <a:pt x="8374607" y="3439606"/>
                  <a:pt x="8352429" y="3441334"/>
                  <a:pt x="8360062" y="3426789"/>
                </a:cubicBezTo>
                <a:cubicBezTo>
                  <a:pt x="8367694" y="3412244"/>
                  <a:pt x="8344653" y="3405475"/>
                  <a:pt x="8341196" y="3414836"/>
                </a:cubicBezTo>
                <a:cubicBezTo>
                  <a:pt x="8337740" y="3424341"/>
                  <a:pt x="8336876" y="3461928"/>
                  <a:pt x="8344653" y="3467976"/>
                </a:cubicBezTo>
                <a:cubicBezTo>
                  <a:pt x="8352285" y="3474025"/>
                  <a:pt x="8343788" y="3491018"/>
                  <a:pt x="8330107" y="3496203"/>
                </a:cubicBezTo>
                <a:cubicBezTo>
                  <a:pt x="8318875" y="3500379"/>
                  <a:pt x="8324059" y="3473881"/>
                  <a:pt x="8326651" y="3462792"/>
                </a:cubicBezTo>
                <a:cubicBezTo>
                  <a:pt x="8329099" y="3451703"/>
                  <a:pt x="8330827" y="3432837"/>
                  <a:pt x="8318010" y="3431973"/>
                </a:cubicBezTo>
                <a:cubicBezTo>
                  <a:pt x="8305193" y="3431109"/>
                  <a:pt x="8284600" y="3427653"/>
                  <a:pt x="8300008" y="3402739"/>
                </a:cubicBezTo>
                <a:cubicBezTo>
                  <a:pt x="8315418" y="3377825"/>
                  <a:pt x="8315418" y="3351327"/>
                  <a:pt x="8323195" y="3347006"/>
                </a:cubicBezTo>
                <a:cubicBezTo>
                  <a:pt x="8330971" y="3342830"/>
                  <a:pt x="8327515" y="3306827"/>
                  <a:pt x="8343788" y="3304235"/>
                </a:cubicBezTo>
                <a:cubicBezTo>
                  <a:pt x="8360062" y="3301642"/>
                  <a:pt x="8359198" y="3282921"/>
                  <a:pt x="8378927" y="3289690"/>
                </a:cubicBezTo>
                <a:cubicBezTo>
                  <a:pt x="8398657" y="3296602"/>
                  <a:pt x="8437108" y="3306827"/>
                  <a:pt x="8451653" y="3297466"/>
                </a:cubicBezTo>
                <a:cubicBezTo>
                  <a:pt x="8462562" y="3290446"/>
                  <a:pt x="8478817" y="3279051"/>
                  <a:pt x="8482982" y="3279928"/>
                </a:cubicBezTo>
                <a:close/>
                <a:moveTo>
                  <a:pt x="2874350" y="3272806"/>
                </a:moveTo>
                <a:lnTo>
                  <a:pt x="2874334" y="3272809"/>
                </a:lnTo>
                <a:lnTo>
                  <a:pt x="2899137" y="3273273"/>
                </a:lnTo>
                <a:lnTo>
                  <a:pt x="2899158" y="3273269"/>
                </a:lnTo>
                <a:close/>
                <a:moveTo>
                  <a:pt x="8563044" y="3269816"/>
                </a:moveTo>
                <a:cubicBezTo>
                  <a:pt x="8570517" y="3268898"/>
                  <a:pt x="8573919" y="3283533"/>
                  <a:pt x="8573919" y="3287961"/>
                </a:cubicBezTo>
                <a:cubicBezTo>
                  <a:pt x="8573919" y="3294010"/>
                  <a:pt x="8591057" y="3283785"/>
                  <a:pt x="8591057" y="3295738"/>
                </a:cubicBezTo>
                <a:cubicBezTo>
                  <a:pt x="8591057" y="3307835"/>
                  <a:pt x="8599698" y="3318924"/>
                  <a:pt x="8580832" y="3317196"/>
                </a:cubicBezTo>
                <a:cubicBezTo>
                  <a:pt x="8561966" y="3315468"/>
                  <a:pt x="8579104" y="3338654"/>
                  <a:pt x="8569599" y="3340238"/>
                </a:cubicBezTo>
                <a:cubicBezTo>
                  <a:pt x="8558654" y="3342254"/>
                  <a:pt x="8540508" y="3295738"/>
                  <a:pt x="8554190" y="3276872"/>
                </a:cubicBezTo>
                <a:cubicBezTo>
                  <a:pt x="8557610" y="3272156"/>
                  <a:pt x="8560553" y="3270122"/>
                  <a:pt x="8563044" y="3269816"/>
                </a:cubicBezTo>
                <a:close/>
                <a:moveTo>
                  <a:pt x="2916705" y="3269111"/>
                </a:moveTo>
                <a:lnTo>
                  <a:pt x="2901031" y="3272887"/>
                </a:lnTo>
                <a:lnTo>
                  <a:pt x="2913539" y="3270339"/>
                </a:lnTo>
                <a:close/>
                <a:moveTo>
                  <a:pt x="3224377" y="3267722"/>
                </a:moveTo>
                <a:lnTo>
                  <a:pt x="3223597" y="3267945"/>
                </a:lnTo>
                <a:cubicBezTo>
                  <a:pt x="3216541" y="3275722"/>
                  <a:pt x="3212221" y="3267945"/>
                  <a:pt x="3208764" y="3274857"/>
                </a:cubicBezTo>
                <a:cubicBezTo>
                  <a:pt x="3205309" y="3281770"/>
                  <a:pt x="3193067" y="3277450"/>
                  <a:pt x="3189610" y="3281770"/>
                </a:cubicBezTo>
                <a:lnTo>
                  <a:pt x="3186205" y="3282703"/>
                </a:lnTo>
                <a:lnTo>
                  <a:pt x="3189754" y="3281770"/>
                </a:lnTo>
                <a:cubicBezTo>
                  <a:pt x="3193211" y="3277449"/>
                  <a:pt x="3205452" y="3281770"/>
                  <a:pt x="3208908" y="3274857"/>
                </a:cubicBezTo>
                <a:cubicBezTo>
                  <a:pt x="3212508" y="3267945"/>
                  <a:pt x="3216829" y="3275721"/>
                  <a:pt x="3223742" y="3267945"/>
                </a:cubicBezTo>
                <a:close/>
                <a:moveTo>
                  <a:pt x="3232292" y="3265461"/>
                </a:moveTo>
                <a:lnTo>
                  <a:pt x="3231923" y="3265567"/>
                </a:lnTo>
                <a:lnTo>
                  <a:pt x="3236239" y="3266305"/>
                </a:lnTo>
                <a:close/>
                <a:moveTo>
                  <a:pt x="2930780" y="3263109"/>
                </a:moveTo>
                <a:lnTo>
                  <a:pt x="2924041" y="3266265"/>
                </a:lnTo>
                <a:lnTo>
                  <a:pt x="2927508" y="3264920"/>
                </a:lnTo>
                <a:cubicBezTo>
                  <a:pt x="2939029" y="3276441"/>
                  <a:pt x="2943206" y="3288970"/>
                  <a:pt x="2949686" y="3294155"/>
                </a:cubicBezTo>
                <a:cubicBezTo>
                  <a:pt x="2954079" y="3297611"/>
                  <a:pt x="2956923" y="3300203"/>
                  <a:pt x="2959424" y="3301499"/>
                </a:cubicBezTo>
                <a:lnTo>
                  <a:pt x="2959641" y="3301487"/>
                </a:lnTo>
                <a:lnTo>
                  <a:pt x="2949972" y="3294155"/>
                </a:lnTo>
                <a:cubicBezTo>
                  <a:pt x="2943349" y="3288971"/>
                  <a:pt x="2939316" y="3276298"/>
                  <a:pt x="2927795" y="3264921"/>
                </a:cubicBezTo>
                <a:close/>
                <a:moveTo>
                  <a:pt x="3310074" y="3258125"/>
                </a:moveTo>
                <a:lnTo>
                  <a:pt x="3312399" y="3260240"/>
                </a:lnTo>
                <a:lnTo>
                  <a:pt x="3313415" y="3260228"/>
                </a:lnTo>
                <a:close/>
                <a:moveTo>
                  <a:pt x="5312769" y="3254985"/>
                </a:moveTo>
                <a:cubicBezTo>
                  <a:pt x="5310537" y="3255453"/>
                  <a:pt x="5304623" y="3255579"/>
                  <a:pt x="5297009" y="3255505"/>
                </a:cubicBezTo>
                <a:lnTo>
                  <a:pt x="5278920" y="3255029"/>
                </a:lnTo>
                <a:lnTo>
                  <a:pt x="5276873" y="3272912"/>
                </a:lnTo>
                <a:cubicBezTo>
                  <a:pt x="5276297" y="3278385"/>
                  <a:pt x="5275901" y="3282849"/>
                  <a:pt x="5275901" y="3284794"/>
                </a:cubicBezTo>
                <a:lnTo>
                  <a:pt x="5276069" y="3284794"/>
                </a:lnTo>
                <a:lnTo>
                  <a:pt x="5277018" y="3273201"/>
                </a:lnTo>
                <a:cubicBezTo>
                  <a:pt x="5277594" y="3267729"/>
                  <a:pt x="5278350" y="3261248"/>
                  <a:pt x="5279070" y="3255272"/>
                </a:cubicBezTo>
                <a:cubicBezTo>
                  <a:pt x="5294479" y="3255848"/>
                  <a:pt x="5308880" y="3255992"/>
                  <a:pt x="5312769" y="3255272"/>
                </a:cubicBezTo>
                <a:cubicBezTo>
                  <a:pt x="5321698" y="3253400"/>
                  <a:pt x="5353813" y="3269529"/>
                  <a:pt x="5353813" y="3269529"/>
                </a:cubicBezTo>
                <a:lnTo>
                  <a:pt x="5355404" y="3259689"/>
                </a:lnTo>
                <a:lnTo>
                  <a:pt x="5355306" y="3259971"/>
                </a:lnTo>
                <a:cubicBezTo>
                  <a:pt x="5354208" y="3265209"/>
                  <a:pt x="5353812" y="3269242"/>
                  <a:pt x="5353812" y="3269242"/>
                </a:cubicBezTo>
                <a:cubicBezTo>
                  <a:pt x="5353812" y="3269242"/>
                  <a:pt x="5321698" y="3253256"/>
                  <a:pt x="5312769" y="3254985"/>
                </a:cubicBezTo>
                <a:close/>
                <a:moveTo>
                  <a:pt x="5230536" y="3254794"/>
                </a:moveTo>
                <a:lnTo>
                  <a:pt x="5223200" y="3256855"/>
                </a:lnTo>
                <a:lnTo>
                  <a:pt x="5223338" y="3256855"/>
                </a:lnTo>
                <a:lnTo>
                  <a:pt x="5230536" y="3254839"/>
                </a:lnTo>
                <a:close/>
                <a:moveTo>
                  <a:pt x="3041997" y="3250663"/>
                </a:moveTo>
                <a:lnTo>
                  <a:pt x="3032577" y="3253119"/>
                </a:lnTo>
                <a:lnTo>
                  <a:pt x="3032601" y="3253148"/>
                </a:lnTo>
                <a:lnTo>
                  <a:pt x="3042045" y="3250725"/>
                </a:lnTo>
                <a:close/>
                <a:moveTo>
                  <a:pt x="3314287" y="3240202"/>
                </a:moveTo>
                <a:lnTo>
                  <a:pt x="3314182" y="3241591"/>
                </a:lnTo>
                <a:lnTo>
                  <a:pt x="3305995" y="3254416"/>
                </a:lnTo>
                <a:lnTo>
                  <a:pt x="3306053" y="3254468"/>
                </a:lnTo>
                <a:lnTo>
                  <a:pt x="3314180" y="3241734"/>
                </a:lnTo>
                <a:close/>
                <a:moveTo>
                  <a:pt x="2922071" y="3237171"/>
                </a:moveTo>
                <a:lnTo>
                  <a:pt x="2922036" y="3237235"/>
                </a:lnTo>
                <a:cubicBezTo>
                  <a:pt x="2921533" y="3241051"/>
                  <a:pt x="2922757" y="3244759"/>
                  <a:pt x="2926644" y="3247783"/>
                </a:cubicBezTo>
                <a:lnTo>
                  <a:pt x="2932247" y="3256957"/>
                </a:lnTo>
                <a:lnTo>
                  <a:pt x="2932260" y="3256784"/>
                </a:lnTo>
                <a:cubicBezTo>
                  <a:pt x="2931900" y="3254012"/>
                  <a:pt x="2930531" y="3250663"/>
                  <a:pt x="2926642" y="3247639"/>
                </a:cubicBezTo>
                <a:close/>
                <a:moveTo>
                  <a:pt x="5397016" y="3212068"/>
                </a:moveTo>
                <a:lnTo>
                  <a:pt x="5384487" y="3215668"/>
                </a:lnTo>
                <a:lnTo>
                  <a:pt x="5368357" y="3219268"/>
                </a:lnTo>
                <a:lnTo>
                  <a:pt x="5368358" y="3219492"/>
                </a:lnTo>
                <a:lnTo>
                  <a:pt x="5384199" y="3215956"/>
                </a:lnTo>
                <a:lnTo>
                  <a:pt x="5396728" y="3212356"/>
                </a:lnTo>
                <a:lnTo>
                  <a:pt x="5421786" y="3215956"/>
                </a:lnTo>
                <a:lnTo>
                  <a:pt x="5421786" y="3215668"/>
                </a:lnTo>
                <a:cubicBezTo>
                  <a:pt x="5423946" y="3227189"/>
                  <a:pt x="5421210" y="3239430"/>
                  <a:pt x="5417466" y="3245623"/>
                </a:cubicBezTo>
                <a:cubicBezTo>
                  <a:pt x="5411993" y="3254552"/>
                  <a:pt x="5406665" y="3258152"/>
                  <a:pt x="5406665" y="3276009"/>
                </a:cubicBezTo>
                <a:cubicBezTo>
                  <a:pt x="5406665" y="3285010"/>
                  <a:pt x="5401301" y="3296675"/>
                  <a:pt x="5395936" y="3307872"/>
                </a:cubicBezTo>
                <a:lnTo>
                  <a:pt x="5385221" y="3336889"/>
                </a:lnTo>
                <a:lnTo>
                  <a:pt x="5385494" y="3336494"/>
                </a:lnTo>
                <a:cubicBezTo>
                  <a:pt x="5385494" y="3322092"/>
                  <a:pt x="5406952" y="3293434"/>
                  <a:pt x="5406952" y="3275576"/>
                </a:cubicBezTo>
                <a:cubicBezTo>
                  <a:pt x="5406952" y="3257719"/>
                  <a:pt x="5412425" y="3254119"/>
                  <a:pt x="5417753" y="3245190"/>
                </a:cubicBezTo>
                <a:cubicBezTo>
                  <a:pt x="5419625" y="3242166"/>
                  <a:pt x="5421245" y="3237593"/>
                  <a:pt x="5422128" y="3232319"/>
                </a:cubicBezTo>
                <a:lnTo>
                  <a:pt x="5422075" y="3215384"/>
                </a:lnTo>
                <a:lnTo>
                  <a:pt x="5422075" y="3215668"/>
                </a:lnTo>
                <a:close/>
                <a:moveTo>
                  <a:pt x="3012187" y="3201231"/>
                </a:moveTo>
                <a:lnTo>
                  <a:pt x="3012098" y="3201263"/>
                </a:lnTo>
                <a:lnTo>
                  <a:pt x="3027309" y="3203715"/>
                </a:lnTo>
                <a:cubicBezTo>
                  <a:pt x="3032493" y="3208900"/>
                  <a:pt x="3050782" y="3204579"/>
                  <a:pt x="3052510" y="3212356"/>
                </a:cubicBezTo>
                <a:cubicBezTo>
                  <a:pt x="3053375" y="3216244"/>
                  <a:pt x="3056182" y="3218873"/>
                  <a:pt x="3058775" y="3219323"/>
                </a:cubicBezTo>
                <a:lnTo>
                  <a:pt x="3058935" y="3219127"/>
                </a:lnTo>
                <a:lnTo>
                  <a:pt x="3052798" y="3212356"/>
                </a:lnTo>
                <a:cubicBezTo>
                  <a:pt x="3051071" y="3204580"/>
                  <a:pt x="3032780" y="3208900"/>
                  <a:pt x="3027595" y="3203716"/>
                </a:cubicBezTo>
                <a:cubicBezTo>
                  <a:pt x="3025004" y="3201123"/>
                  <a:pt x="3017623" y="3200475"/>
                  <a:pt x="3012187" y="3201231"/>
                </a:cubicBezTo>
                <a:close/>
                <a:moveTo>
                  <a:pt x="2913276" y="3193775"/>
                </a:moveTo>
                <a:lnTo>
                  <a:pt x="2913271" y="3193896"/>
                </a:lnTo>
                <a:cubicBezTo>
                  <a:pt x="2913648" y="3198153"/>
                  <a:pt x="2914692" y="3201627"/>
                  <a:pt x="2916564" y="3203715"/>
                </a:cubicBezTo>
                <a:cubicBezTo>
                  <a:pt x="2920309" y="3207892"/>
                  <a:pt x="2924630" y="3211744"/>
                  <a:pt x="2927258" y="3215417"/>
                </a:cubicBezTo>
                <a:lnTo>
                  <a:pt x="2927790" y="3225902"/>
                </a:lnTo>
                <a:lnTo>
                  <a:pt x="2927795" y="3225893"/>
                </a:lnTo>
                <a:cubicBezTo>
                  <a:pt x="2933987" y="3218837"/>
                  <a:pt x="2924051" y="3211924"/>
                  <a:pt x="2916562" y="3203572"/>
                </a:cubicBezTo>
                <a:close/>
                <a:moveTo>
                  <a:pt x="5863279" y="3192542"/>
                </a:moveTo>
                <a:lnTo>
                  <a:pt x="5863038" y="3192771"/>
                </a:lnTo>
                <a:lnTo>
                  <a:pt x="5859488" y="3197278"/>
                </a:lnTo>
                <a:lnTo>
                  <a:pt x="5872688" y="3209187"/>
                </a:lnTo>
                <a:lnTo>
                  <a:pt x="5875712" y="3229925"/>
                </a:lnTo>
                <a:lnTo>
                  <a:pt x="5887377" y="3240150"/>
                </a:lnTo>
                <a:cubicBezTo>
                  <a:pt x="5887377" y="3240150"/>
                  <a:pt x="5887377" y="3252103"/>
                  <a:pt x="5885937" y="3263912"/>
                </a:cubicBezTo>
                <a:cubicBezTo>
                  <a:pt x="5884497" y="3275865"/>
                  <a:pt x="5874128" y="3290698"/>
                  <a:pt x="5866639" y="3298042"/>
                </a:cubicBezTo>
                <a:cubicBezTo>
                  <a:pt x="5864335" y="3300203"/>
                  <a:pt x="5861311" y="3307259"/>
                  <a:pt x="5857998" y="3316044"/>
                </a:cubicBezTo>
                <a:cubicBezTo>
                  <a:pt x="5846046" y="3313020"/>
                  <a:pt x="5830636" y="3311724"/>
                  <a:pt x="5819403" y="3315036"/>
                </a:cubicBezTo>
                <a:cubicBezTo>
                  <a:pt x="5810618" y="3317628"/>
                  <a:pt x="5802698" y="3331309"/>
                  <a:pt x="5797370" y="3346430"/>
                </a:cubicBezTo>
                <a:lnTo>
                  <a:pt x="5773176" y="3348447"/>
                </a:lnTo>
                <a:cubicBezTo>
                  <a:pt x="5773176" y="3348447"/>
                  <a:pt x="5767235" y="3349959"/>
                  <a:pt x="5760556" y="3351831"/>
                </a:cubicBezTo>
                <a:lnTo>
                  <a:pt x="5759795" y="3352078"/>
                </a:lnTo>
                <a:lnTo>
                  <a:pt x="5764391" y="3364576"/>
                </a:lnTo>
                <a:cubicBezTo>
                  <a:pt x="5764391" y="3364576"/>
                  <a:pt x="5770297" y="3376529"/>
                  <a:pt x="5768857" y="3383875"/>
                </a:cubicBezTo>
                <a:lnTo>
                  <a:pt x="5756148" y="3389392"/>
                </a:lnTo>
                <a:lnTo>
                  <a:pt x="5757622" y="3389346"/>
                </a:lnTo>
                <a:lnTo>
                  <a:pt x="5757639" y="3389482"/>
                </a:lnTo>
                <a:lnTo>
                  <a:pt x="5769142" y="3384018"/>
                </a:lnTo>
                <a:cubicBezTo>
                  <a:pt x="5770582" y="3376530"/>
                  <a:pt x="5764678" y="3364721"/>
                  <a:pt x="5764678" y="3364721"/>
                </a:cubicBezTo>
                <a:lnTo>
                  <a:pt x="5759925" y="3352047"/>
                </a:lnTo>
                <a:cubicBezTo>
                  <a:pt x="5766982" y="3350031"/>
                  <a:pt x="5773607" y="3348447"/>
                  <a:pt x="5773607" y="3348447"/>
                </a:cubicBezTo>
                <a:lnTo>
                  <a:pt x="5797801" y="3346431"/>
                </a:lnTo>
                <a:cubicBezTo>
                  <a:pt x="5789736" y="3369185"/>
                  <a:pt x="5787576" y="3395107"/>
                  <a:pt x="5797945" y="3390787"/>
                </a:cubicBezTo>
                <a:cubicBezTo>
                  <a:pt x="5813354" y="3384450"/>
                  <a:pt x="5835100" y="3395251"/>
                  <a:pt x="5844749" y="3393379"/>
                </a:cubicBezTo>
                <a:cubicBezTo>
                  <a:pt x="5854397" y="3391363"/>
                  <a:pt x="5834523" y="3379266"/>
                  <a:pt x="5842876" y="3375378"/>
                </a:cubicBezTo>
                <a:cubicBezTo>
                  <a:pt x="5846765" y="3373577"/>
                  <a:pt x="5850077" y="3370121"/>
                  <a:pt x="5852507" y="3365440"/>
                </a:cubicBezTo>
                <a:lnTo>
                  <a:pt x="5856829" y="3348227"/>
                </a:lnTo>
                <a:lnTo>
                  <a:pt x="5856702" y="3348159"/>
                </a:lnTo>
                <a:cubicBezTo>
                  <a:pt x="5856702" y="3347295"/>
                  <a:pt x="5856846" y="3346287"/>
                  <a:pt x="5856846" y="3345279"/>
                </a:cubicBezTo>
                <a:cubicBezTo>
                  <a:pt x="5856846" y="3330590"/>
                  <a:pt x="5876144" y="3333758"/>
                  <a:pt x="5877440" y="3326701"/>
                </a:cubicBezTo>
                <a:cubicBezTo>
                  <a:pt x="5878016" y="3323389"/>
                  <a:pt x="5869663" y="3319069"/>
                  <a:pt x="5858286" y="3316188"/>
                </a:cubicBezTo>
                <a:cubicBezTo>
                  <a:pt x="5861598" y="3307404"/>
                  <a:pt x="5864767" y="3300347"/>
                  <a:pt x="5866927" y="3298187"/>
                </a:cubicBezTo>
                <a:cubicBezTo>
                  <a:pt x="5874416" y="3290698"/>
                  <a:pt x="5884785" y="3275865"/>
                  <a:pt x="5886224" y="3264056"/>
                </a:cubicBezTo>
                <a:cubicBezTo>
                  <a:pt x="5887664" y="3252103"/>
                  <a:pt x="5887664" y="3240294"/>
                  <a:pt x="5887664" y="3240294"/>
                </a:cubicBezTo>
                <a:lnTo>
                  <a:pt x="5875856" y="3229925"/>
                </a:lnTo>
                <a:lnTo>
                  <a:pt x="5872831" y="3209187"/>
                </a:lnTo>
                <a:lnTo>
                  <a:pt x="5859582" y="3197234"/>
                </a:lnTo>
                <a:close/>
                <a:moveTo>
                  <a:pt x="3137622" y="3171456"/>
                </a:moveTo>
                <a:lnTo>
                  <a:pt x="3127333" y="3177375"/>
                </a:lnTo>
                <a:lnTo>
                  <a:pt x="3127540" y="3177649"/>
                </a:lnTo>
                <a:lnTo>
                  <a:pt x="3127352" y="3177900"/>
                </a:lnTo>
                <a:lnTo>
                  <a:pt x="3137663" y="3171521"/>
                </a:lnTo>
                <a:close/>
                <a:moveTo>
                  <a:pt x="7626820" y="3161969"/>
                </a:moveTo>
                <a:cubicBezTo>
                  <a:pt x="7632801" y="3163670"/>
                  <a:pt x="7642306" y="3176712"/>
                  <a:pt x="7659587" y="3176064"/>
                </a:cubicBezTo>
                <a:cubicBezTo>
                  <a:pt x="7682629" y="3175200"/>
                  <a:pt x="7696310" y="3181248"/>
                  <a:pt x="7701494" y="3195794"/>
                </a:cubicBezTo>
                <a:cubicBezTo>
                  <a:pt x="7706680" y="3210339"/>
                  <a:pt x="7746283" y="3228485"/>
                  <a:pt x="7750315" y="3239429"/>
                </a:cubicBezTo>
                <a:cubicBezTo>
                  <a:pt x="7755356" y="3253110"/>
                  <a:pt x="7769036" y="3266792"/>
                  <a:pt x="7775085" y="3264199"/>
                </a:cubicBezTo>
                <a:cubicBezTo>
                  <a:pt x="7780989" y="3261607"/>
                  <a:pt x="7790495" y="3265784"/>
                  <a:pt x="7797263" y="3273560"/>
                </a:cubicBezTo>
                <a:cubicBezTo>
                  <a:pt x="7804175" y="3281193"/>
                  <a:pt x="7807632" y="3271832"/>
                  <a:pt x="7815264" y="3282057"/>
                </a:cubicBezTo>
                <a:cubicBezTo>
                  <a:pt x="7823041" y="3292282"/>
                  <a:pt x="7829810" y="3288106"/>
                  <a:pt x="7829810" y="3296602"/>
                </a:cubicBezTo>
                <a:cubicBezTo>
                  <a:pt x="7829810" y="3305099"/>
                  <a:pt x="7845219" y="3299194"/>
                  <a:pt x="7845219" y="3309419"/>
                </a:cubicBezTo>
                <a:cubicBezTo>
                  <a:pt x="7845219" y="3319644"/>
                  <a:pt x="7869125" y="3327277"/>
                  <a:pt x="7859764" y="3335917"/>
                </a:cubicBezTo>
                <a:cubicBezTo>
                  <a:pt x="7850403" y="3344558"/>
                  <a:pt x="7851267" y="3356511"/>
                  <a:pt x="7865813" y="3356511"/>
                </a:cubicBezTo>
                <a:cubicBezTo>
                  <a:pt x="7880358" y="3356511"/>
                  <a:pt x="7877766" y="3381281"/>
                  <a:pt x="7891446" y="3382145"/>
                </a:cubicBezTo>
                <a:cubicBezTo>
                  <a:pt x="7905128" y="3383009"/>
                  <a:pt x="7897495" y="3398419"/>
                  <a:pt x="7909448" y="3397554"/>
                </a:cubicBezTo>
                <a:cubicBezTo>
                  <a:pt x="7921401" y="3396690"/>
                  <a:pt x="7924857" y="3408787"/>
                  <a:pt x="7927449" y="3402739"/>
                </a:cubicBezTo>
                <a:cubicBezTo>
                  <a:pt x="7930042" y="3396834"/>
                  <a:pt x="7925001" y="3389922"/>
                  <a:pt x="7916361" y="3389058"/>
                </a:cubicBezTo>
                <a:cubicBezTo>
                  <a:pt x="7907864" y="3388194"/>
                  <a:pt x="7905272" y="3376241"/>
                  <a:pt x="7919817" y="3376241"/>
                </a:cubicBezTo>
                <a:cubicBezTo>
                  <a:pt x="7934507" y="3376241"/>
                  <a:pt x="7937819" y="3397554"/>
                  <a:pt x="7943867" y="3399283"/>
                </a:cubicBezTo>
                <a:cubicBezTo>
                  <a:pt x="7949915" y="3401011"/>
                  <a:pt x="7950779" y="3419012"/>
                  <a:pt x="7943003" y="3417284"/>
                </a:cubicBezTo>
                <a:cubicBezTo>
                  <a:pt x="7935371" y="3415700"/>
                  <a:pt x="7931050" y="3418148"/>
                  <a:pt x="7931050" y="3424197"/>
                </a:cubicBezTo>
                <a:cubicBezTo>
                  <a:pt x="7931050" y="3430245"/>
                  <a:pt x="7925865" y="3442198"/>
                  <a:pt x="7926729" y="3454151"/>
                </a:cubicBezTo>
                <a:cubicBezTo>
                  <a:pt x="7927593" y="3466104"/>
                  <a:pt x="7925001" y="3497787"/>
                  <a:pt x="7916361" y="3497211"/>
                </a:cubicBezTo>
                <a:cubicBezTo>
                  <a:pt x="7907720" y="3496347"/>
                  <a:pt x="7889862" y="3488714"/>
                  <a:pt x="7885542" y="3496347"/>
                </a:cubicBezTo>
                <a:cubicBezTo>
                  <a:pt x="7881222" y="3504124"/>
                  <a:pt x="7876181" y="3488714"/>
                  <a:pt x="7870997" y="3481802"/>
                </a:cubicBezTo>
                <a:cubicBezTo>
                  <a:pt x="7865813" y="3475033"/>
                  <a:pt x="7828082" y="3452711"/>
                  <a:pt x="7818720" y="3436438"/>
                </a:cubicBezTo>
                <a:cubicBezTo>
                  <a:pt x="7809360" y="3420164"/>
                  <a:pt x="7781134" y="3409075"/>
                  <a:pt x="7776813" y="3386754"/>
                </a:cubicBezTo>
                <a:cubicBezTo>
                  <a:pt x="7772636" y="3364432"/>
                  <a:pt x="7745131" y="3322524"/>
                  <a:pt x="7732313" y="3319932"/>
                </a:cubicBezTo>
                <a:cubicBezTo>
                  <a:pt x="7719496" y="3317340"/>
                  <a:pt x="7717768" y="3263479"/>
                  <a:pt x="7700630" y="3261751"/>
                </a:cubicBezTo>
                <a:cubicBezTo>
                  <a:pt x="7683493" y="3260023"/>
                  <a:pt x="7675861" y="3229204"/>
                  <a:pt x="7661315" y="3220708"/>
                </a:cubicBezTo>
                <a:cubicBezTo>
                  <a:pt x="7646626" y="3212067"/>
                  <a:pt x="7615087" y="3179520"/>
                  <a:pt x="7621856" y="3164975"/>
                </a:cubicBezTo>
                <a:cubicBezTo>
                  <a:pt x="7623224" y="3162095"/>
                  <a:pt x="7624826" y="3161402"/>
                  <a:pt x="7626820" y="3161969"/>
                </a:cubicBezTo>
                <a:close/>
                <a:moveTo>
                  <a:pt x="8241109" y="3129693"/>
                </a:moveTo>
                <a:cubicBezTo>
                  <a:pt x="8251334" y="3129693"/>
                  <a:pt x="8267607" y="3144094"/>
                  <a:pt x="8267607" y="3151871"/>
                </a:cubicBezTo>
                <a:cubicBezTo>
                  <a:pt x="8267607" y="3159647"/>
                  <a:pt x="8285608" y="3160512"/>
                  <a:pt x="8293241" y="3158783"/>
                </a:cubicBezTo>
                <a:cubicBezTo>
                  <a:pt x="8300874" y="3157055"/>
                  <a:pt x="8316283" y="3165696"/>
                  <a:pt x="8312682" y="3176065"/>
                </a:cubicBezTo>
                <a:cubicBezTo>
                  <a:pt x="8309370" y="3186290"/>
                  <a:pt x="8278552" y="3180241"/>
                  <a:pt x="8286185" y="3187154"/>
                </a:cubicBezTo>
                <a:cubicBezTo>
                  <a:pt x="8292809" y="3193058"/>
                  <a:pt x="8278264" y="3199539"/>
                  <a:pt x="8268183" y="3204579"/>
                </a:cubicBezTo>
                <a:cubicBezTo>
                  <a:pt x="8262566" y="3201843"/>
                  <a:pt x="8257671" y="3199971"/>
                  <a:pt x="8254502" y="3199971"/>
                </a:cubicBezTo>
                <a:cubicBezTo>
                  <a:pt x="8240821" y="3199971"/>
                  <a:pt x="8208274" y="3196658"/>
                  <a:pt x="8210002" y="3218836"/>
                </a:cubicBezTo>
                <a:cubicBezTo>
                  <a:pt x="8211731" y="3241014"/>
                  <a:pt x="8191136" y="3232518"/>
                  <a:pt x="8192865" y="3244470"/>
                </a:cubicBezTo>
                <a:cubicBezTo>
                  <a:pt x="8194593" y="3256423"/>
                  <a:pt x="8182640" y="3256423"/>
                  <a:pt x="8184368" y="3271833"/>
                </a:cubicBezTo>
                <a:cubicBezTo>
                  <a:pt x="8186096" y="3287242"/>
                  <a:pt x="8175871" y="3280329"/>
                  <a:pt x="8158733" y="3288970"/>
                </a:cubicBezTo>
                <a:cubicBezTo>
                  <a:pt x="8141596" y="3297467"/>
                  <a:pt x="8148509" y="3283786"/>
                  <a:pt x="8131372" y="3283786"/>
                </a:cubicBezTo>
                <a:cubicBezTo>
                  <a:pt x="8114234" y="3283786"/>
                  <a:pt x="8112506" y="3292282"/>
                  <a:pt x="8102281" y="3295739"/>
                </a:cubicBezTo>
                <a:cubicBezTo>
                  <a:pt x="8091913" y="3299195"/>
                  <a:pt x="8071462" y="3294011"/>
                  <a:pt x="8064550" y="3299195"/>
                </a:cubicBezTo>
                <a:lnTo>
                  <a:pt x="8058985" y="3299511"/>
                </a:lnTo>
                <a:lnTo>
                  <a:pt x="8059198" y="3299658"/>
                </a:lnTo>
                <a:cubicBezTo>
                  <a:pt x="8061228" y="3300535"/>
                  <a:pt x="8063145" y="3300634"/>
                  <a:pt x="8064837" y="3299338"/>
                </a:cubicBezTo>
                <a:cubicBezTo>
                  <a:pt x="8071750" y="3294154"/>
                  <a:pt x="8092343" y="3299338"/>
                  <a:pt x="8102568" y="3295882"/>
                </a:cubicBezTo>
                <a:cubicBezTo>
                  <a:pt x="8112793" y="3292570"/>
                  <a:pt x="8114522" y="3283929"/>
                  <a:pt x="8131659" y="3283929"/>
                </a:cubicBezTo>
                <a:cubicBezTo>
                  <a:pt x="8148796" y="3283929"/>
                  <a:pt x="8141883" y="3297610"/>
                  <a:pt x="8159021" y="3289113"/>
                </a:cubicBezTo>
                <a:cubicBezTo>
                  <a:pt x="8176158" y="3280473"/>
                  <a:pt x="8186383" y="3287385"/>
                  <a:pt x="8184655" y="3271976"/>
                </a:cubicBezTo>
                <a:cubicBezTo>
                  <a:pt x="8182927" y="3256567"/>
                  <a:pt x="8194880" y="3256567"/>
                  <a:pt x="8193152" y="3244614"/>
                </a:cubicBezTo>
                <a:cubicBezTo>
                  <a:pt x="8191424" y="3232661"/>
                  <a:pt x="8212017" y="3241302"/>
                  <a:pt x="8210289" y="3218980"/>
                </a:cubicBezTo>
                <a:cubicBezTo>
                  <a:pt x="8208561" y="3196658"/>
                  <a:pt x="8241108" y="3200114"/>
                  <a:pt x="8254789" y="3200114"/>
                </a:cubicBezTo>
                <a:cubicBezTo>
                  <a:pt x="8257957" y="3200114"/>
                  <a:pt x="8262854" y="3201986"/>
                  <a:pt x="8268470" y="3204722"/>
                </a:cubicBezTo>
                <a:cubicBezTo>
                  <a:pt x="8266886" y="3205443"/>
                  <a:pt x="8265446" y="3206163"/>
                  <a:pt x="8264149" y="3206883"/>
                </a:cubicBezTo>
                <a:cubicBezTo>
                  <a:pt x="8254645" y="3212067"/>
                  <a:pt x="8273511" y="3227476"/>
                  <a:pt x="8262421" y="3228340"/>
                </a:cubicBezTo>
                <a:cubicBezTo>
                  <a:pt x="8251189" y="3229204"/>
                  <a:pt x="8264005" y="3247206"/>
                  <a:pt x="8271782" y="3253975"/>
                </a:cubicBezTo>
                <a:cubicBezTo>
                  <a:pt x="8279415" y="3260743"/>
                  <a:pt x="8270054" y="3271832"/>
                  <a:pt x="8281143" y="3277017"/>
                </a:cubicBezTo>
                <a:cubicBezTo>
                  <a:pt x="8292232" y="3282201"/>
                  <a:pt x="8306921" y="3293434"/>
                  <a:pt x="8300873" y="3300202"/>
                </a:cubicBezTo>
                <a:cubicBezTo>
                  <a:pt x="8294968" y="3306971"/>
                  <a:pt x="8255509" y="3307835"/>
                  <a:pt x="8257237" y="3324973"/>
                </a:cubicBezTo>
                <a:cubicBezTo>
                  <a:pt x="8258965" y="3342110"/>
                  <a:pt x="8255509" y="3360112"/>
                  <a:pt x="8240100" y="3369472"/>
                </a:cubicBezTo>
                <a:cubicBezTo>
                  <a:pt x="8224690" y="3378833"/>
                  <a:pt x="8234051" y="3427653"/>
                  <a:pt x="8218210" y="3433702"/>
                </a:cubicBezTo>
                <a:cubicBezTo>
                  <a:pt x="8201936" y="3439606"/>
                  <a:pt x="8178031" y="3450695"/>
                  <a:pt x="8176302" y="3440470"/>
                </a:cubicBezTo>
                <a:cubicBezTo>
                  <a:pt x="8174574" y="3430245"/>
                  <a:pt x="8147932" y="3425061"/>
                  <a:pt x="8139435" y="3423333"/>
                </a:cubicBezTo>
                <a:cubicBezTo>
                  <a:pt x="8130794" y="3421604"/>
                  <a:pt x="8104296" y="3435430"/>
                  <a:pt x="8100840" y="3427653"/>
                </a:cubicBezTo>
                <a:cubicBezTo>
                  <a:pt x="8097527" y="3420020"/>
                  <a:pt x="8088887" y="3408787"/>
                  <a:pt x="8077798" y="3416564"/>
                </a:cubicBezTo>
                <a:cubicBezTo>
                  <a:pt x="8066710" y="3424197"/>
                  <a:pt x="8050436" y="3395970"/>
                  <a:pt x="8050436" y="3377969"/>
                </a:cubicBezTo>
                <a:cubicBezTo>
                  <a:pt x="8050436" y="3359967"/>
                  <a:pt x="8031571" y="3358239"/>
                  <a:pt x="8025521" y="3348878"/>
                </a:cubicBezTo>
                <a:cubicBezTo>
                  <a:pt x="8019473" y="3339518"/>
                  <a:pt x="8022929" y="3320652"/>
                  <a:pt x="8010113" y="3308699"/>
                </a:cubicBezTo>
                <a:cubicBezTo>
                  <a:pt x="7999455" y="3298762"/>
                  <a:pt x="8017889" y="3269384"/>
                  <a:pt x="8028978" y="3268520"/>
                </a:cubicBezTo>
                <a:lnTo>
                  <a:pt x="8032040" y="3268786"/>
                </a:lnTo>
                <a:lnTo>
                  <a:pt x="8032003" y="3268664"/>
                </a:lnTo>
                <a:cubicBezTo>
                  <a:pt x="8044820" y="3271257"/>
                  <a:pt x="8070167" y="3289690"/>
                  <a:pt x="8074919" y="3279465"/>
                </a:cubicBezTo>
                <a:cubicBezTo>
                  <a:pt x="8080104" y="3268232"/>
                  <a:pt x="8070598" y="3244326"/>
                  <a:pt x="8093785" y="3242598"/>
                </a:cubicBezTo>
                <a:cubicBezTo>
                  <a:pt x="8116826" y="3240870"/>
                  <a:pt x="8132236" y="3246054"/>
                  <a:pt x="8135692" y="3229781"/>
                </a:cubicBezTo>
                <a:cubicBezTo>
                  <a:pt x="8139148" y="3213508"/>
                  <a:pt x="8154557" y="3189602"/>
                  <a:pt x="8161326" y="3189602"/>
                </a:cubicBezTo>
                <a:cubicBezTo>
                  <a:pt x="8161470" y="3189602"/>
                  <a:pt x="8161758" y="3189746"/>
                  <a:pt x="8161902" y="3189746"/>
                </a:cubicBezTo>
                <a:cubicBezTo>
                  <a:pt x="8168095" y="3201267"/>
                  <a:pt x="8174143" y="3210196"/>
                  <a:pt x="8177599" y="3210196"/>
                </a:cubicBezTo>
                <a:lnTo>
                  <a:pt x="8177919" y="3210073"/>
                </a:lnTo>
                <a:lnTo>
                  <a:pt x="8177599" y="3210195"/>
                </a:lnTo>
                <a:cubicBezTo>
                  <a:pt x="8174143" y="3210195"/>
                  <a:pt x="8168094" y="3201266"/>
                  <a:pt x="8161902" y="3189745"/>
                </a:cubicBezTo>
                <a:cubicBezTo>
                  <a:pt x="8168958" y="3190321"/>
                  <a:pt x="8181920" y="3200546"/>
                  <a:pt x="8181920" y="3193058"/>
                </a:cubicBezTo>
                <a:cubicBezTo>
                  <a:pt x="8181920" y="3188305"/>
                  <a:pt x="8190129" y="3188305"/>
                  <a:pt x="8196177" y="3186433"/>
                </a:cubicBezTo>
                <a:lnTo>
                  <a:pt x="8196177" y="3186434"/>
                </a:lnTo>
                <a:lnTo>
                  <a:pt x="8202514" y="3178513"/>
                </a:lnTo>
                <a:cubicBezTo>
                  <a:pt x="8200786" y="3166560"/>
                  <a:pt x="8217059" y="3167280"/>
                  <a:pt x="8217923" y="3158783"/>
                </a:cubicBezTo>
                <a:cubicBezTo>
                  <a:pt x="8218787" y="3150287"/>
                  <a:pt x="8230884" y="3129693"/>
                  <a:pt x="8241109" y="3129693"/>
                </a:cubicBezTo>
                <a:close/>
                <a:moveTo>
                  <a:pt x="5216891" y="3119298"/>
                </a:moveTo>
                <a:lnTo>
                  <a:pt x="5225497" y="3131277"/>
                </a:lnTo>
                <a:lnTo>
                  <a:pt x="5225692" y="3131292"/>
                </a:lnTo>
                <a:lnTo>
                  <a:pt x="5217109" y="3119343"/>
                </a:lnTo>
                <a:close/>
                <a:moveTo>
                  <a:pt x="2780420" y="3104802"/>
                </a:moveTo>
                <a:lnTo>
                  <a:pt x="2780420" y="3104887"/>
                </a:lnTo>
                <a:cubicBezTo>
                  <a:pt x="2782166" y="3113168"/>
                  <a:pt x="2787169" y="3120044"/>
                  <a:pt x="2799626" y="3119756"/>
                </a:cubicBezTo>
                <a:cubicBezTo>
                  <a:pt x="2824540" y="3119180"/>
                  <a:pt x="2838797" y="3110828"/>
                  <a:pt x="2849167" y="3124077"/>
                </a:cubicBezTo>
                <a:cubicBezTo>
                  <a:pt x="2859535" y="3137470"/>
                  <a:pt x="2873361" y="3143806"/>
                  <a:pt x="2889634" y="3141790"/>
                </a:cubicBezTo>
                <a:cubicBezTo>
                  <a:pt x="2901731" y="3140278"/>
                  <a:pt x="2919579" y="3138118"/>
                  <a:pt x="2924103" y="3143087"/>
                </a:cubicBezTo>
                <a:lnTo>
                  <a:pt x="2923596" y="3149264"/>
                </a:lnTo>
                <a:lnTo>
                  <a:pt x="2924181" y="3142942"/>
                </a:lnTo>
                <a:cubicBezTo>
                  <a:pt x="2919713" y="3137973"/>
                  <a:pt x="2901837" y="3140133"/>
                  <a:pt x="2889632" y="3141645"/>
                </a:cubicBezTo>
                <a:cubicBezTo>
                  <a:pt x="2873503" y="3143662"/>
                  <a:pt x="2859534" y="3137181"/>
                  <a:pt x="2849165" y="3123932"/>
                </a:cubicBezTo>
                <a:cubicBezTo>
                  <a:pt x="2838652" y="3110683"/>
                  <a:pt x="2824540" y="3119036"/>
                  <a:pt x="2799625" y="3119612"/>
                </a:cubicBezTo>
                <a:cubicBezTo>
                  <a:pt x="2793397" y="3119792"/>
                  <a:pt x="2789031" y="3118163"/>
                  <a:pt x="2786004" y="3115452"/>
                </a:cubicBezTo>
                <a:close/>
                <a:moveTo>
                  <a:pt x="5341457" y="3095754"/>
                </a:moveTo>
                <a:lnTo>
                  <a:pt x="5342867" y="3099163"/>
                </a:lnTo>
                <a:cubicBezTo>
                  <a:pt x="5337395" y="3104347"/>
                  <a:pt x="5330626" y="3110108"/>
                  <a:pt x="5328322" y="3117164"/>
                </a:cubicBezTo>
                <a:cubicBezTo>
                  <a:pt x="5324434" y="3129405"/>
                  <a:pt x="5314209" y="3140350"/>
                  <a:pt x="5314209" y="3146112"/>
                </a:cubicBezTo>
                <a:cubicBezTo>
                  <a:pt x="5314209" y="3151872"/>
                  <a:pt x="5318097" y="3159649"/>
                  <a:pt x="5318097" y="3169874"/>
                </a:cubicBezTo>
                <a:cubicBezTo>
                  <a:pt x="5318097" y="3180242"/>
                  <a:pt x="5320689" y="3185283"/>
                  <a:pt x="5326450" y="3193059"/>
                </a:cubicBezTo>
                <a:cubicBezTo>
                  <a:pt x="5332211" y="3200692"/>
                  <a:pt x="5330914" y="3210341"/>
                  <a:pt x="5330914" y="3210341"/>
                </a:cubicBezTo>
                <a:cubicBezTo>
                  <a:pt x="5330914" y="3210341"/>
                  <a:pt x="5332931" y="3214229"/>
                  <a:pt x="5337395" y="3219990"/>
                </a:cubicBezTo>
                <a:cubicBezTo>
                  <a:pt x="5341859" y="3225750"/>
                  <a:pt x="5354677" y="3234103"/>
                  <a:pt x="5355973" y="3238567"/>
                </a:cubicBezTo>
                <a:cubicBezTo>
                  <a:pt x="5356548" y="3240727"/>
                  <a:pt x="5358853" y="3242312"/>
                  <a:pt x="5361013" y="3243464"/>
                </a:cubicBezTo>
                <a:lnTo>
                  <a:pt x="5356885" y="3255404"/>
                </a:lnTo>
                <a:lnTo>
                  <a:pt x="5362548" y="3241488"/>
                </a:lnTo>
                <a:lnTo>
                  <a:pt x="5361301" y="3243462"/>
                </a:lnTo>
                <a:cubicBezTo>
                  <a:pt x="5358997" y="3242310"/>
                  <a:pt x="5356837" y="3240582"/>
                  <a:pt x="5356260" y="3238566"/>
                </a:cubicBezTo>
                <a:cubicBezTo>
                  <a:pt x="5354964" y="3234102"/>
                  <a:pt x="5342147" y="3225749"/>
                  <a:pt x="5337683" y="3219988"/>
                </a:cubicBezTo>
                <a:cubicBezTo>
                  <a:pt x="5333075" y="3214228"/>
                  <a:pt x="5331202" y="3210339"/>
                  <a:pt x="5331202" y="3210339"/>
                </a:cubicBezTo>
                <a:cubicBezTo>
                  <a:pt x="5331202" y="3210339"/>
                  <a:pt x="5332498" y="3200691"/>
                  <a:pt x="5326738" y="3193058"/>
                </a:cubicBezTo>
                <a:cubicBezTo>
                  <a:pt x="5320977" y="3185282"/>
                  <a:pt x="5318385" y="3180097"/>
                  <a:pt x="5318385" y="3169872"/>
                </a:cubicBezTo>
                <a:cubicBezTo>
                  <a:pt x="5318385" y="3159647"/>
                  <a:pt x="5314497" y="3151871"/>
                  <a:pt x="5314497" y="3146110"/>
                </a:cubicBezTo>
                <a:cubicBezTo>
                  <a:pt x="5314497" y="3140206"/>
                  <a:pt x="5324722" y="3129405"/>
                  <a:pt x="5328610" y="3117164"/>
                </a:cubicBezTo>
                <a:cubicBezTo>
                  <a:pt x="5330770" y="3110107"/>
                  <a:pt x="5337539" y="3104347"/>
                  <a:pt x="5343155" y="3099162"/>
                </a:cubicBezTo>
                <a:lnTo>
                  <a:pt x="5344982" y="3101293"/>
                </a:lnTo>
                <a:close/>
                <a:moveTo>
                  <a:pt x="2752606" y="3051693"/>
                </a:moveTo>
                <a:lnTo>
                  <a:pt x="2752569" y="3051747"/>
                </a:lnTo>
                <a:cubicBezTo>
                  <a:pt x="2751237" y="3054447"/>
                  <a:pt x="2751237" y="3056391"/>
                  <a:pt x="2754406" y="3056103"/>
                </a:cubicBezTo>
                <a:cubicBezTo>
                  <a:pt x="2760886" y="3055527"/>
                  <a:pt x="2768087" y="3055527"/>
                  <a:pt x="2768087" y="3062439"/>
                </a:cubicBezTo>
                <a:cubicBezTo>
                  <a:pt x="2768087" y="3065968"/>
                  <a:pt x="2771544" y="3068092"/>
                  <a:pt x="2774856" y="3070666"/>
                </a:cubicBezTo>
                <a:lnTo>
                  <a:pt x="2780757" y="3081587"/>
                </a:lnTo>
                <a:lnTo>
                  <a:pt x="2780758" y="3081448"/>
                </a:lnTo>
                <a:cubicBezTo>
                  <a:pt x="2781911" y="3070648"/>
                  <a:pt x="2768086" y="3069207"/>
                  <a:pt x="2768086" y="3062295"/>
                </a:cubicBezTo>
                <a:cubicBezTo>
                  <a:pt x="2768086" y="3055382"/>
                  <a:pt x="2760741" y="3055382"/>
                  <a:pt x="2754405" y="3055958"/>
                </a:cubicBezTo>
                <a:close/>
                <a:moveTo>
                  <a:pt x="7213583" y="3043286"/>
                </a:moveTo>
                <a:cubicBezTo>
                  <a:pt x="7220065" y="3042566"/>
                  <a:pt x="7261540" y="3086921"/>
                  <a:pt x="7260676" y="3110827"/>
                </a:cubicBezTo>
                <a:cubicBezTo>
                  <a:pt x="7259812" y="3134733"/>
                  <a:pt x="7232882" y="3162672"/>
                  <a:pt x="7216176" y="3151871"/>
                </a:cubicBezTo>
                <a:cubicBezTo>
                  <a:pt x="7201630" y="3142510"/>
                  <a:pt x="7203358" y="3125372"/>
                  <a:pt x="7201630" y="3109099"/>
                </a:cubicBezTo>
                <a:cubicBezTo>
                  <a:pt x="7199902" y="3092826"/>
                  <a:pt x="7199038" y="3081737"/>
                  <a:pt x="7203358" y="3070648"/>
                </a:cubicBezTo>
                <a:cubicBezTo>
                  <a:pt x="7207534" y="3059559"/>
                  <a:pt x="7205806" y="3044150"/>
                  <a:pt x="7213583" y="3043286"/>
                </a:cubicBezTo>
                <a:close/>
                <a:moveTo>
                  <a:pt x="8506038" y="3040117"/>
                </a:moveTo>
                <a:cubicBezTo>
                  <a:pt x="8512140" y="3039577"/>
                  <a:pt x="8519197" y="3043213"/>
                  <a:pt x="8519197" y="3053510"/>
                </a:cubicBezTo>
                <a:cubicBezTo>
                  <a:pt x="8519197" y="3074104"/>
                  <a:pt x="8536334" y="3105786"/>
                  <a:pt x="8526109" y="3117739"/>
                </a:cubicBezTo>
                <a:cubicBezTo>
                  <a:pt x="8515740" y="3129692"/>
                  <a:pt x="8496011" y="3121196"/>
                  <a:pt x="8495291" y="3130412"/>
                </a:cubicBezTo>
                <a:cubicBezTo>
                  <a:pt x="8494426" y="3139917"/>
                  <a:pt x="8505515" y="3167280"/>
                  <a:pt x="8496155" y="3167280"/>
                </a:cubicBezTo>
                <a:cubicBezTo>
                  <a:pt x="8486794" y="3167280"/>
                  <a:pt x="8485930" y="3155327"/>
                  <a:pt x="8466200" y="3151870"/>
                </a:cubicBezTo>
                <a:cubicBezTo>
                  <a:pt x="8446471" y="3148414"/>
                  <a:pt x="8456695" y="3104778"/>
                  <a:pt x="8442151" y="3102186"/>
                </a:cubicBezTo>
                <a:cubicBezTo>
                  <a:pt x="8427605" y="3099738"/>
                  <a:pt x="8430917" y="3110827"/>
                  <a:pt x="8420692" y="3109963"/>
                </a:cubicBezTo>
                <a:cubicBezTo>
                  <a:pt x="8410468" y="3109099"/>
                  <a:pt x="8405283" y="3122780"/>
                  <a:pt x="8395058" y="3123644"/>
                </a:cubicBezTo>
                <a:cubicBezTo>
                  <a:pt x="8386560" y="3124364"/>
                  <a:pt x="8393330" y="3097146"/>
                  <a:pt x="8406148" y="3093689"/>
                </a:cubicBezTo>
                <a:cubicBezTo>
                  <a:pt x="8418964" y="3090233"/>
                  <a:pt x="8431061" y="3067911"/>
                  <a:pt x="8439558" y="3073960"/>
                </a:cubicBezTo>
                <a:cubicBezTo>
                  <a:pt x="8448055" y="3080008"/>
                  <a:pt x="8466056" y="3090233"/>
                  <a:pt x="8465192" y="3080008"/>
                </a:cubicBezTo>
                <a:cubicBezTo>
                  <a:pt x="8464328" y="3069783"/>
                  <a:pt x="8480601" y="3080008"/>
                  <a:pt x="8482330" y="3067191"/>
                </a:cubicBezTo>
                <a:cubicBezTo>
                  <a:pt x="8484058" y="3054374"/>
                  <a:pt x="8506379" y="3064599"/>
                  <a:pt x="8498603" y="3051782"/>
                </a:cubicBezTo>
                <a:cubicBezTo>
                  <a:pt x="8494787" y="3045373"/>
                  <a:pt x="8499935" y="3040657"/>
                  <a:pt x="8506038" y="3040117"/>
                </a:cubicBezTo>
                <a:close/>
                <a:moveTo>
                  <a:pt x="8463824" y="3034899"/>
                </a:moveTo>
                <a:cubicBezTo>
                  <a:pt x="8466344" y="3034509"/>
                  <a:pt x="8468684" y="3035113"/>
                  <a:pt x="8470376" y="3037237"/>
                </a:cubicBezTo>
                <a:cubicBezTo>
                  <a:pt x="8477145" y="3045733"/>
                  <a:pt x="8452375" y="3059414"/>
                  <a:pt x="8448919" y="3050918"/>
                </a:cubicBezTo>
                <a:cubicBezTo>
                  <a:pt x="8447083" y="3046165"/>
                  <a:pt x="8456264" y="3036066"/>
                  <a:pt x="8463824" y="3034899"/>
                </a:cubicBezTo>
                <a:close/>
                <a:moveTo>
                  <a:pt x="5303543" y="3032859"/>
                </a:moveTo>
                <a:lnTo>
                  <a:pt x="5303408" y="3032917"/>
                </a:lnTo>
                <a:cubicBezTo>
                  <a:pt x="5303408" y="3037237"/>
                  <a:pt x="5299088" y="3043286"/>
                  <a:pt x="5310176" y="3053511"/>
                </a:cubicBezTo>
                <a:cubicBezTo>
                  <a:pt x="5321410" y="3063736"/>
                  <a:pt x="5330770" y="3067192"/>
                  <a:pt x="5334227" y="3078281"/>
                </a:cubicBezTo>
                <a:lnTo>
                  <a:pt x="5335883" y="3082283"/>
                </a:lnTo>
                <a:lnTo>
                  <a:pt x="5334370" y="3078138"/>
                </a:lnTo>
                <a:cubicBezTo>
                  <a:pt x="5330913" y="3067049"/>
                  <a:pt x="5321409" y="3063593"/>
                  <a:pt x="5310320" y="3053368"/>
                </a:cubicBezTo>
                <a:cubicBezTo>
                  <a:pt x="5304776" y="3048183"/>
                  <a:pt x="5303084" y="3044115"/>
                  <a:pt x="5302777" y="3040803"/>
                </a:cubicBezTo>
                <a:close/>
                <a:moveTo>
                  <a:pt x="4534546" y="3032233"/>
                </a:moveTo>
                <a:cubicBezTo>
                  <a:pt x="4532116" y="3032305"/>
                  <a:pt x="4530495" y="3033421"/>
                  <a:pt x="4530207" y="3036949"/>
                </a:cubicBezTo>
                <a:lnTo>
                  <a:pt x="4529866" y="3037440"/>
                </a:lnTo>
                <a:lnTo>
                  <a:pt x="4530208" y="3036949"/>
                </a:lnTo>
                <a:lnTo>
                  <a:pt x="4534592" y="3032241"/>
                </a:lnTo>
                <a:close/>
                <a:moveTo>
                  <a:pt x="4789828" y="3031495"/>
                </a:moveTo>
                <a:lnTo>
                  <a:pt x="4775459" y="3037237"/>
                </a:lnTo>
                <a:lnTo>
                  <a:pt x="4769317" y="3039372"/>
                </a:lnTo>
                <a:lnTo>
                  <a:pt x="4775315" y="3037381"/>
                </a:lnTo>
                <a:close/>
                <a:moveTo>
                  <a:pt x="4793569" y="3030000"/>
                </a:moveTo>
                <a:lnTo>
                  <a:pt x="4793461" y="3030043"/>
                </a:lnTo>
                <a:lnTo>
                  <a:pt x="4809590" y="3033061"/>
                </a:lnTo>
                <a:cubicBezTo>
                  <a:pt x="4811606" y="3035077"/>
                  <a:pt x="4813478" y="3035941"/>
                  <a:pt x="4814919" y="3035797"/>
                </a:cubicBezTo>
                <a:cubicBezTo>
                  <a:pt x="4821975" y="3051638"/>
                  <a:pt x="4825000" y="3075832"/>
                  <a:pt x="4825000" y="3080729"/>
                </a:cubicBezTo>
                <a:cubicBezTo>
                  <a:pt x="4825000" y="3087209"/>
                  <a:pt x="4813478" y="3092250"/>
                  <a:pt x="4814055" y="3100026"/>
                </a:cubicBezTo>
                <a:cubicBezTo>
                  <a:pt x="4814631" y="3107659"/>
                  <a:pt x="4803686" y="3123068"/>
                  <a:pt x="4803110" y="3128253"/>
                </a:cubicBezTo>
                <a:cubicBezTo>
                  <a:pt x="4802533" y="3133437"/>
                  <a:pt x="4811463" y="3155183"/>
                  <a:pt x="4815351" y="3160367"/>
                </a:cubicBezTo>
                <a:lnTo>
                  <a:pt x="4814936" y="3174206"/>
                </a:lnTo>
                <a:lnTo>
                  <a:pt x="4815495" y="3160367"/>
                </a:lnTo>
                <a:cubicBezTo>
                  <a:pt x="4811606" y="3155182"/>
                  <a:pt x="4802677" y="3133437"/>
                  <a:pt x="4803254" y="3128252"/>
                </a:cubicBezTo>
                <a:cubicBezTo>
                  <a:pt x="4803973" y="3123068"/>
                  <a:pt x="4814774" y="3107658"/>
                  <a:pt x="4814199" y="3100026"/>
                </a:cubicBezTo>
                <a:cubicBezTo>
                  <a:pt x="4813622" y="3092249"/>
                  <a:pt x="4825143" y="3087209"/>
                  <a:pt x="4825143" y="3080728"/>
                </a:cubicBezTo>
                <a:cubicBezTo>
                  <a:pt x="4825143" y="3075832"/>
                  <a:pt x="4822119" y="3051638"/>
                  <a:pt x="4815063" y="3035796"/>
                </a:cubicBezTo>
                <a:lnTo>
                  <a:pt x="4815482" y="3035261"/>
                </a:lnTo>
                <a:lnTo>
                  <a:pt x="4809734" y="3032916"/>
                </a:lnTo>
                <a:cubicBezTo>
                  <a:pt x="4807142" y="3030396"/>
                  <a:pt x="4800517" y="3029352"/>
                  <a:pt x="4793569" y="3030000"/>
                </a:cubicBezTo>
                <a:close/>
                <a:moveTo>
                  <a:pt x="4565965" y="3029506"/>
                </a:moveTo>
                <a:lnTo>
                  <a:pt x="4571909" y="3032927"/>
                </a:lnTo>
                <a:cubicBezTo>
                  <a:pt x="4574366" y="3035135"/>
                  <a:pt x="4577049" y="3038146"/>
                  <a:pt x="4579533" y="3041359"/>
                </a:cubicBezTo>
                <a:lnTo>
                  <a:pt x="4588335" y="3057629"/>
                </a:lnTo>
                <a:lnTo>
                  <a:pt x="4579586" y="3041360"/>
                </a:lnTo>
                <a:cubicBezTo>
                  <a:pt x="4577110" y="3038147"/>
                  <a:pt x="4574433" y="3035136"/>
                  <a:pt x="4571969" y="3032928"/>
                </a:cubicBezTo>
                <a:close/>
                <a:moveTo>
                  <a:pt x="4565152" y="3029439"/>
                </a:moveTo>
                <a:lnTo>
                  <a:pt x="4554906" y="3032035"/>
                </a:lnTo>
                <a:lnTo>
                  <a:pt x="4545046" y="3033577"/>
                </a:lnTo>
                <a:lnTo>
                  <a:pt x="4554960" y="3032034"/>
                </a:lnTo>
                <a:close/>
                <a:moveTo>
                  <a:pt x="6122449" y="3027727"/>
                </a:moveTo>
                <a:lnTo>
                  <a:pt x="6122512" y="3027841"/>
                </a:lnTo>
                <a:cubicBezTo>
                  <a:pt x="6126040" y="3033385"/>
                  <a:pt x="6129893" y="3038533"/>
                  <a:pt x="6132485" y="3039829"/>
                </a:cubicBezTo>
                <a:cubicBezTo>
                  <a:pt x="6137670" y="3042278"/>
                  <a:pt x="6146023" y="3055815"/>
                  <a:pt x="6151783" y="3057111"/>
                </a:cubicBezTo>
                <a:cubicBezTo>
                  <a:pt x="6157544" y="3058407"/>
                  <a:pt x="6189658" y="3069352"/>
                  <a:pt x="6210252" y="3077705"/>
                </a:cubicBezTo>
                <a:cubicBezTo>
                  <a:pt x="6230702" y="3086057"/>
                  <a:pt x="6243519" y="3086633"/>
                  <a:pt x="6249999" y="3086633"/>
                </a:cubicBezTo>
                <a:lnTo>
                  <a:pt x="6259644" y="3088199"/>
                </a:lnTo>
                <a:lnTo>
                  <a:pt x="6259612" y="3087857"/>
                </a:lnTo>
                <a:cubicBezTo>
                  <a:pt x="6257128" y="3086813"/>
                  <a:pt x="6253095" y="3086345"/>
                  <a:pt x="6249855" y="3086345"/>
                </a:cubicBezTo>
                <a:cubicBezTo>
                  <a:pt x="6243519" y="3086345"/>
                  <a:pt x="6230702" y="3085769"/>
                  <a:pt x="6210108" y="3077416"/>
                </a:cubicBezTo>
                <a:cubicBezTo>
                  <a:pt x="6189515" y="3069063"/>
                  <a:pt x="6157400" y="3058118"/>
                  <a:pt x="6151640" y="3056822"/>
                </a:cubicBezTo>
                <a:cubicBezTo>
                  <a:pt x="6145879" y="3055526"/>
                  <a:pt x="6137526" y="3042133"/>
                  <a:pt x="6132341" y="3039541"/>
                </a:cubicBezTo>
                <a:close/>
                <a:moveTo>
                  <a:pt x="4935578" y="3026133"/>
                </a:moveTo>
                <a:lnTo>
                  <a:pt x="4935611" y="3026168"/>
                </a:lnTo>
                <a:lnTo>
                  <a:pt x="4940553" y="3036482"/>
                </a:lnTo>
                <a:lnTo>
                  <a:pt x="4940345" y="3040588"/>
                </a:lnTo>
                <a:cubicBezTo>
                  <a:pt x="4939699" y="3043398"/>
                  <a:pt x="4939274" y="3045950"/>
                  <a:pt x="4941218" y="3047894"/>
                </a:cubicBezTo>
                <a:cubicBezTo>
                  <a:pt x="4943810" y="3050486"/>
                  <a:pt x="4944602" y="3054987"/>
                  <a:pt x="4944926" y="3060819"/>
                </a:cubicBezTo>
                <a:lnTo>
                  <a:pt x="4945756" y="3080124"/>
                </a:lnTo>
                <a:lnTo>
                  <a:pt x="4945052" y="3060980"/>
                </a:lnTo>
                <a:cubicBezTo>
                  <a:pt x="4944746" y="3055130"/>
                  <a:pt x="4943954" y="3050629"/>
                  <a:pt x="4941362" y="3048037"/>
                </a:cubicBezTo>
                <a:cubicBezTo>
                  <a:pt x="4938842" y="3045445"/>
                  <a:pt x="4940462" y="3041737"/>
                  <a:pt x="4941182" y="3037794"/>
                </a:cubicBezTo>
                <a:lnTo>
                  <a:pt x="4940553" y="3036482"/>
                </a:lnTo>
                <a:lnTo>
                  <a:pt x="4940793" y="3031733"/>
                </a:lnTo>
                <a:lnTo>
                  <a:pt x="4935611" y="3026168"/>
                </a:lnTo>
                <a:lnTo>
                  <a:pt x="4935601" y="3026148"/>
                </a:lnTo>
                <a:close/>
                <a:moveTo>
                  <a:pt x="4748513" y="3024414"/>
                </a:moveTo>
                <a:lnTo>
                  <a:pt x="4749681" y="3025428"/>
                </a:lnTo>
                <a:cubicBezTo>
                  <a:pt x="4750599" y="3026994"/>
                  <a:pt x="4753340" y="3030261"/>
                  <a:pt x="4756817" y="3033286"/>
                </a:cubicBezTo>
                <a:lnTo>
                  <a:pt x="4759254" y="3034635"/>
                </a:lnTo>
                <a:lnTo>
                  <a:pt x="4760752" y="3036120"/>
                </a:lnTo>
                <a:lnTo>
                  <a:pt x="4766851" y="3038842"/>
                </a:lnTo>
                <a:lnTo>
                  <a:pt x="4768373" y="3039685"/>
                </a:lnTo>
                <a:lnTo>
                  <a:pt x="4768584" y="3039615"/>
                </a:lnTo>
                <a:lnTo>
                  <a:pt x="4766851" y="3038842"/>
                </a:lnTo>
                <a:lnTo>
                  <a:pt x="4759254" y="3034635"/>
                </a:lnTo>
                <a:lnTo>
                  <a:pt x="4749825" y="3025284"/>
                </a:lnTo>
                <a:close/>
                <a:moveTo>
                  <a:pt x="4671770" y="3019381"/>
                </a:moveTo>
                <a:lnTo>
                  <a:pt x="4665591" y="3022942"/>
                </a:lnTo>
                <a:lnTo>
                  <a:pt x="4667198" y="3023502"/>
                </a:lnTo>
                <a:close/>
                <a:moveTo>
                  <a:pt x="4679044" y="3016680"/>
                </a:moveTo>
                <a:lnTo>
                  <a:pt x="4671796" y="3019371"/>
                </a:lnTo>
                <a:lnTo>
                  <a:pt x="4679043" y="3016734"/>
                </a:lnTo>
                <a:cubicBezTo>
                  <a:pt x="4681816" y="3018120"/>
                  <a:pt x="4684588" y="3021108"/>
                  <a:pt x="4686316" y="3023700"/>
                </a:cubicBezTo>
                <a:lnTo>
                  <a:pt x="4686334" y="3023701"/>
                </a:lnTo>
                <a:lnTo>
                  <a:pt x="4686317" y="3023700"/>
                </a:lnTo>
                <a:cubicBezTo>
                  <a:pt x="4684589" y="3021108"/>
                  <a:pt x="4681816" y="3018084"/>
                  <a:pt x="4679044" y="3016680"/>
                </a:cubicBezTo>
                <a:close/>
                <a:moveTo>
                  <a:pt x="5004652" y="3014681"/>
                </a:moveTo>
                <a:lnTo>
                  <a:pt x="5001303" y="3030933"/>
                </a:lnTo>
                <a:lnTo>
                  <a:pt x="5003943" y="3024209"/>
                </a:lnTo>
                <a:close/>
                <a:moveTo>
                  <a:pt x="4717134" y="3014195"/>
                </a:moveTo>
                <a:lnTo>
                  <a:pt x="4718682" y="3021108"/>
                </a:lnTo>
                <a:lnTo>
                  <a:pt x="4727044" y="3017777"/>
                </a:lnTo>
                <a:lnTo>
                  <a:pt x="4718737" y="3021054"/>
                </a:lnTo>
                <a:cubicBezTo>
                  <a:pt x="4717135" y="3020424"/>
                  <a:pt x="4716703" y="3018084"/>
                  <a:pt x="4717135" y="3014196"/>
                </a:cubicBezTo>
                <a:close/>
                <a:moveTo>
                  <a:pt x="3096786" y="3008669"/>
                </a:moveTo>
                <a:cubicBezTo>
                  <a:pt x="3102079" y="3006850"/>
                  <a:pt x="3109027" y="3006130"/>
                  <a:pt x="3112411" y="3009011"/>
                </a:cubicBezTo>
                <a:cubicBezTo>
                  <a:pt x="3119036" y="3014771"/>
                  <a:pt x="3119900" y="3023412"/>
                  <a:pt x="3113852" y="3025860"/>
                </a:cubicBezTo>
                <a:cubicBezTo>
                  <a:pt x="3107947" y="3028452"/>
                  <a:pt x="3095274" y="3031909"/>
                  <a:pt x="3091818" y="3028596"/>
                </a:cubicBezTo>
                <a:cubicBezTo>
                  <a:pt x="3087929" y="3024996"/>
                  <a:pt x="3097578" y="3017939"/>
                  <a:pt x="3091098" y="3014915"/>
                </a:cubicBezTo>
                <a:cubicBezTo>
                  <a:pt x="3087857" y="3013403"/>
                  <a:pt x="3091494" y="3010487"/>
                  <a:pt x="3096786" y="3008669"/>
                </a:cubicBezTo>
                <a:close/>
                <a:moveTo>
                  <a:pt x="8315630" y="3000568"/>
                </a:moveTo>
                <a:cubicBezTo>
                  <a:pt x="8317102" y="2999281"/>
                  <a:pt x="8318443" y="2999542"/>
                  <a:pt x="8319739" y="3002098"/>
                </a:cubicBezTo>
                <a:cubicBezTo>
                  <a:pt x="8324779" y="3012323"/>
                  <a:pt x="8327371" y="3021827"/>
                  <a:pt x="8311962" y="3032916"/>
                </a:cubicBezTo>
                <a:cubicBezTo>
                  <a:pt x="8296553" y="3044005"/>
                  <a:pt x="8264871" y="3091097"/>
                  <a:pt x="8259686" y="3081736"/>
                </a:cubicBezTo>
                <a:cubicBezTo>
                  <a:pt x="8255941" y="3074824"/>
                  <a:pt x="8284600" y="3049190"/>
                  <a:pt x="8296553" y="3033780"/>
                </a:cubicBezTo>
                <a:cubicBezTo>
                  <a:pt x="8305626" y="3022223"/>
                  <a:pt x="8311215" y="3004429"/>
                  <a:pt x="8315630" y="3000568"/>
                </a:cubicBezTo>
                <a:close/>
                <a:moveTo>
                  <a:pt x="4850597" y="2998534"/>
                </a:moveTo>
                <a:cubicBezTo>
                  <a:pt x="4833172" y="2997993"/>
                  <a:pt x="4815638" y="2998641"/>
                  <a:pt x="4813910" y="3001234"/>
                </a:cubicBezTo>
                <a:cubicBezTo>
                  <a:pt x="4810598" y="3006274"/>
                  <a:pt x="4819959" y="3025140"/>
                  <a:pt x="4819095" y="3030324"/>
                </a:cubicBezTo>
                <a:lnTo>
                  <a:pt x="4818365" y="3031583"/>
                </a:lnTo>
                <a:lnTo>
                  <a:pt x="4819239" y="3030468"/>
                </a:lnTo>
                <a:cubicBezTo>
                  <a:pt x="4820103" y="3025428"/>
                  <a:pt x="4810598" y="3006562"/>
                  <a:pt x="4814055" y="3001378"/>
                </a:cubicBezTo>
                <a:cubicBezTo>
                  <a:pt x="4817367" y="2996193"/>
                  <a:pt x="4884188" y="2998785"/>
                  <a:pt x="4886780" y="3003106"/>
                </a:cubicBezTo>
                <a:cubicBezTo>
                  <a:pt x="4887860" y="3004906"/>
                  <a:pt x="4888509" y="3003718"/>
                  <a:pt x="4889517" y="3001791"/>
                </a:cubicBezTo>
                <a:lnTo>
                  <a:pt x="4891656" y="2999282"/>
                </a:lnTo>
                <a:lnTo>
                  <a:pt x="4889967" y="3000423"/>
                </a:lnTo>
                <a:cubicBezTo>
                  <a:pt x="4888581" y="3002998"/>
                  <a:pt x="4887933" y="3005122"/>
                  <a:pt x="4886637" y="3002962"/>
                </a:cubicBezTo>
                <a:cubicBezTo>
                  <a:pt x="4885340" y="3000802"/>
                  <a:pt x="4868023" y="2999074"/>
                  <a:pt x="4850597" y="2998534"/>
                </a:cubicBezTo>
                <a:close/>
                <a:moveTo>
                  <a:pt x="6105123" y="2997779"/>
                </a:moveTo>
                <a:lnTo>
                  <a:pt x="6104579" y="2997959"/>
                </a:lnTo>
                <a:lnTo>
                  <a:pt x="6089238" y="2998773"/>
                </a:lnTo>
                <a:lnTo>
                  <a:pt x="6088969" y="2998683"/>
                </a:lnTo>
                <a:lnTo>
                  <a:pt x="6088994" y="2998786"/>
                </a:lnTo>
                <a:lnTo>
                  <a:pt x="6089238" y="2998773"/>
                </a:lnTo>
                <a:lnTo>
                  <a:pt x="6095636" y="3000912"/>
                </a:lnTo>
                <a:lnTo>
                  <a:pt x="6104579" y="2997959"/>
                </a:lnTo>
                <a:lnTo>
                  <a:pt x="6105267" y="2997922"/>
                </a:lnTo>
                <a:lnTo>
                  <a:pt x="6118364" y="3002471"/>
                </a:lnTo>
                <a:lnTo>
                  <a:pt x="6118397" y="3002390"/>
                </a:lnTo>
                <a:close/>
                <a:moveTo>
                  <a:pt x="4894725" y="2997211"/>
                </a:moveTo>
                <a:lnTo>
                  <a:pt x="4894663" y="2997252"/>
                </a:lnTo>
                <a:lnTo>
                  <a:pt x="4896862" y="3007876"/>
                </a:lnTo>
                <a:cubicBezTo>
                  <a:pt x="4897834" y="3011351"/>
                  <a:pt x="4898950" y="3013979"/>
                  <a:pt x="4900175" y="3014627"/>
                </a:cubicBezTo>
                <a:lnTo>
                  <a:pt x="4907214" y="3031867"/>
                </a:lnTo>
                <a:lnTo>
                  <a:pt x="4907230" y="3031620"/>
                </a:lnTo>
                <a:cubicBezTo>
                  <a:pt x="4907950" y="3022116"/>
                  <a:pt x="4904638" y="3016931"/>
                  <a:pt x="4900174" y="3014339"/>
                </a:cubicBezTo>
                <a:cubicBezTo>
                  <a:pt x="4899022" y="3013691"/>
                  <a:pt x="4897942" y="3011099"/>
                  <a:pt x="4896969" y="3007642"/>
                </a:cubicBezTo>
                <a:close/>
                <a:moveTo>
                  <a:pt x="5538868" y="2996051"/>
                </a:moveTo>
                <a:cubicBezTo>
                  <a:pt x="5532963" y="2992595"/>
                  <a:pt x="5521010" y="2999363"/>
                  <a:pt x="5514962" y="3005412"/>
                </a:cubicBezTo>
                <a:cubicBezTo>
                  <a:pt x="5508913" y="3011316"/>
                  <a:pt x="5513234" y="3014773"/>
                  <a:pt x="5508913" y="3019093"/>
                </a:cubicBezTo>
                <a:cubicBezTo>
                  <a:pt x="5504593" y="3023413"/>
                  <a:pt x="5490048" y="3036230"/>
                  <a:pt x="5480687" y="3048183"/>
                </a:cubicBezTo>
                <a:cubicBezTo>
                  <a:pt x="5471326" y="3060136"/>
                  <a:pt x="5447276" y="3052360"/>
                  <a:pt x="5439644" y="3056680"/>
                </a:cubicBezTo>
                <a:cubicBezTo>
                  <a:pt x="5431867" y="3061001"/>
                  <a:pt x="5443100" y="3067769"/>
                  <a:pt x="5437916" y="3072090"/>
                </a:cubicBezTo>
                <a:cubicBezTo>
                  <a:pt x="5432875" y="3076410"/>
                  <a:pt x="5417466" y="3083178"/>
                  <a:pt x="5412282" y="3085771"/>
                </a:cubicBezTo>
                <a:cubicBezTo>
                  <a:pt x="5407097" y="3088219"/>
                  <a:pt x="5386647" y="3087355"/>
                  <a:pt x="5380599" y="3095131"/>
                </a:cubicBezTo>
                <a:cubicBezTo>
                  <a:pt x="5374550" y="3102764"/>
                  <a:pt x="5367781" y="3086635"/>
                  <a:pt x="5361733" y="3095131"/>
                </a:cubicBezTo>
                <a:cubicBezTo>
                  <a:pt x="5358709" y="3099451"/>
                  <a:pt x="5355504" y="3101828"/>
                  <a:pt x="5352624" y="3102800"/>
                </a:cubicBezTo>
                <a:lnTo>
                  <a:pt x="5345641" y="3102063"/>
                </a:lnTo>
                <a:lnTo>
                  <a:pt x="5345747" y="3102187"/>
                </a:lnTo>
                <a:cubicBezTo>
                  <a:pt x="5349204" y="3104635"/>
                  <a:pt x="5355973" y="3103771"/>
                  <a:pt x="5362021" y="3095274"/>
                </a:cubicBezTo>
                <a:cubicBezTo>
                  <a:pt x="5368069" y="3086777"/>
                  <a:pt x="5374838" y="3102907"/>
                  <a:pt x="5380886" y="3095274"/>
                </a:cubicBezTo>
                <a:cubicBezTo>
                  <a:pt x="5386935" y="3087641"/>
                  <a:pt x="5407385" y="3088505"/>
                  <a:pt x="5412570" y="3085913"/>
                </a:cubicBezTo>
                <a:cubicBezTo>
                  <a:pt x="5417611" y="3083321"/>
                  <a:pt x="5433020" y="3076552"/>
                  <a:pt x="5438204" y="3072232"/>
                </a:cubicBezTo>
                <a:cubicBezTo>
                  <a:pt x="5443388" y="3067912"/>
                  <a:pt x="5432156" y="3061143"/>
                  <a:pt x="5439932" y="3056823"/>
                </a:cubicBezTo>
                <a:cubicBezTo>
                  <a:pt x="5447565" y="3052646"/>
                  <a:pt x="5471615" y="3060279"/>
                  <a:pt x="5480976" y="3048326"/>
                </a:cubicBezTo>
                <a:cubicBezTo>
                  <a:pt x="5490337" y="3036373"/>
                  <a:pt x="5504882" y="3023556"/>
                  <a:pt x="5509202" y="3019235"/>
                </a:cubicBezTo>
                <a:cubicBezTo>
                  <a:pt x="5513523" y="3015059"/>
                  <a:pt x="5509202" y="3011603"/>
                  <a:pt x="5515251" y="3005554"/>
                </a:cubicBezTo>
                <a:cubicBezTo>
                  <a:pt x="5521155" y="2999650"/>
                  <a:pt x="5533108" y="2992737"/>
                  <a:pt x="5539157" y="2996194"/>
                </a:cubicBezTo>
                <a:lnTo>
                  <a:pt x="5543662" y="2997224"/>
                </a:lnTo>
                <a:lnTo>
                  <a:pt x="5543582" y="2997128"/>
                </a:lnTo>
                <a:close/>
                <a:moveTo>
                  <a:pt x="4897725" y="2995185"/>
                </a:moveTo>
                <a:lnTo>
                  <a:pt x="4897677" y="2995217"/>
                </a:lnTo>
                <a:lnTo>
                  <a:pt x="4897793" y="2995198"/>
                </a:lnTo>
                <a:close/>
                <a:moveTo>
                  <a:pt x="4651619" y="2989011"/>
                </a:moveTo>
                <a:lnTo>
                  <a:pt x="4651034" y="2991009"/>
                </a:lnTo>
                <a:cubicBezTo>
                  <a:pt x="4645850" y="2992738"/>
                  <a:pt x="4644986" y="3001234"/>
                  <a:pt x="4651034" y="3001234"/>
                </a:cubicBezTo>
                <a:cubicBezTo>
                  <a:pt x="4657083" y="3001234"/>
                  <a:pt x="4654490" y="3012323"/>
                  <a:pt x="4657947" y="3017508"/>
                </a:cubicBezTo>
                <a:cubicBezTo>
                  <a:pt x="4658955" y="3018948"/>
                  <a:pt x="4660395" y="3020388"/>
                  <a:pt x="4661835" y="3021540"/>
                </a:cubicBezTo>
                <a:cubicBezTo>
                  <a:pt x="4659675" y="3031045"/>
                  <a:pt x="4657083" y="3041990"/>
                  <a:pt x="4661835" y="3044582"/>
                </a:cubicBezTo>
                <a:cubicBezTo>
                  <a:pt x="4667596" y="3047894"/>
                  <a:pt x="4668316" y="3054231"/>
                  <a:pt x="4667020" y="3058119"/>
                </a:cubicBezTo>
                <a:cubicBezTo>
                  <a:pt x="4665723" y="3062007"/>
                  <a:pt x="4676668" y="3071656"/>
                  <a:pt x="4672204" y="3076121"/>
                </a:cubicBezTo>
                <a:cubicBezTo>
                  <a:pt x="4667596" y="3080585"/>
                  <a:pt x="4661835" y="3071512"/>
                  <a:pt x="4658667" y="3077993"/>
                </a:cubicBezTo>
                <a:cubicBezTo>
                  <a:pt x="4655499" y="3084473"/>
                  <a:pt x="4665148" y="3090234"/>
                  <a:pt x="4661259" y="3095418"/>
                </a:cubicBezTo>
                <a:lnTo>
                  <a:pt x="4659136" y="3097821"/>
                </a:lnTo>
                <a:lnTo>
                  <a:pt x="4661402" y="3095562"/>
                </a:lnTo>
                <a:cubicBezTo>
                  <a:pt x="4665290" y="3090378"/>
                  <a:pt x="4655641" y="3084617"/>
                  <a:pt x="4658810" y="3078137"/>
                </a:cubicBezTo>
                <a:cubicBezTo>
                  <a:pt x="4662122" y="3071800"/>
                  <a:pt x="4667883" y="3080729"/>
                  <a:pt x="4672347" y="3076264"/>
                </a:cubicBezTo>
                <a:cubicBezTo>
                  <a:pt x="4676811" y="3071800"/>
                  <a:pt x="4665866" y="3062151"/>
                  <a:pt x="4667162" y="3058263"/>
                </a:cubicBezTo>
                <a:cubicBezTo>
                  <a:pt x="4668458" y="3054375"/>
                  <a:pt x="4667738" y="3047894"/>
                  <a:pt x="4661978" y="3044726"/>
                </a:cubicBezTo>
                <a:cubicBezTo>
                  <a:pt x="4657225" y="3042134"/>
                  <a:pt x="4659818" y="3031189"/>
                  <a:pt x="4661978" y="3021684"/>
                </a:cubicBezTo>
                <a:lnTo>
                  <a:pt x="4663662" y="3022271"/>
                </a:lnTo>
                <a:lnTo>
                  <a:pt x="4658090" y="3017652"/>
                </a:lnTo>
                <a:cubicBezTo>
                  <a:pt x="4654634" y="3012467"/>
                  <a:pt x="4657226" y="3001378"/>
                  <a:pt x="4651178" y="3001378"/>
                </a:cubicBezTo>
                <a:cubicBezTo>
                  <a:pt x="4645129" y="3001378"/>
                  <a:pt x="4645993" y="2992882"/>
                  <a:pt x="4651178" y="2991154"/>
                </a:cubicBezTo>
                <a:cubicBezTo>
                  <a:pt x="4652474" y="2990722"/>
                  <a:pt x="4652483" y="2990028"/>
                  <a:pt x="4651767" y="2989137"/>
                </a:cubicBezTo>
                <a:close/>
                <a:moveTo>
                  <a:pt x="5546542" y="2983882"/>
                </a:moveTo>
                <a:lnTo>
                  <a:pt x="5543044" y="2996051"/>
                </a:lnTo>
                <a:lnTo>
                  <a:pt x="5543134" y="2996170"/>
                </a:lnTo>
                <a:lnTo>
                  <a:pt x="5546644" y="2983953"/>
                </a:lnTo>
                <a:close/>
                <a:moveTo>
                  <a:pt x="4490661" y="2979947"/>
                </a:moveTo>
                <a:lnTo>
                  <a:pt x="4485308" y="2980387"/>
                </a:lnTo>
                <a:lnTo>
                  <a:pt x="4490622" y="2979992"/>
                </a:lnTo>
                <a:close/>
                <a:moveTo>
                  <a:pt x="8396066" y="2978048"/>
                </a:moveTo>
                <a:cubicBezTo>
                  <a:pt x="8408884" y="2975455"/>
                  <a:pt x="8442294" y="3002098"/>
                  <a:pt x="8439702" y="3012323"/>
                </a:cubicBezTo>
                <a:cubicBezTo>
                  <a:pt x="8437110" y="3022691"/>
                  <a:pt x="8447335" y="3009730"/>
                  <a:pt x="8450791" y="3017507"/>
                </a:cubicBezTo>
                <a:cubicBezTo>
                  <a:pt x="8454247" y="3025284"/>
                  <a:pt x="8431925" y="3066327"/>
                  <a:pt x="8419972" y="3063735"/>
                </a:cubicBezTo>
                <a:cubicBezTo>
                  <a:pt x="8407876" y="3061143"/>
                  <a:pt x="8407876" y="3039829"/>
                  <a:pt x="8415652" y="3032052"/>
                </a:cubicBezTo>
                <a:cubicBezTo>
                  <a:pt x="8423285" y="3024419"/>
                  <a:pt x="8413924" y="3000514"/>
                  <a:pt x="8413060" y="3009010"/>
                </a:cubicBezTo>
                <a:cubicBezTo>
                  <a:pt x="8412196" y="3017507"/>
                  <a:pt x="8401971" y="3016643"/>
                  <a:pt x="8397650" y="3017507"/>
                </a:cubicBezTo>
                <a:cubicBezTo>
                  <a:pt x="8387568" y="3019523"/>
                  <a:pt x="8383104" y="2980784"/>
                  <a:pt x="8396066" y="2978048"/>
                </a:cubicBezTo>
                <a:close/>
                <a:moveTo>
                  <a:pt x="4991972" y="2971288"/>
                </a:moveTo>
                <a:lnTo>
                  <a:pt x="4992055" y="2971423"/>
                </a:lnTo>
                <a:lnTo>
                  <a:pt x="4994750" y="2971591"/>
                </a:lnTo>
                <a:close/>
                <a:moveTo>
                  <a:pt x="7832515" y="2970470"/>
                </a:moveTo>
                <a:lnTo>
                  <a:pt x="7832538" y="2971160"/>
                </a:lnTo>
                <a:lnTo>
                  <a:pt x="7832546" y="2971137"/>
                </a:lnTo>
                <a:close/>
                <a:moveTo>
                  <a:pt x="5002128" y="2969586"/>
                </a:moveTo>
                <a:lnTo>
                  <a:pt x="5000939" y="2971978"/>
                </a:lnTo>
                <a:lnTo>
                  <a:pt x="5000991" y="2971981"/>
                </a:lnTo>
                <a:close/>
                <a:moveTo>
                  <a:pt x="4985964" y="2962047"/>
                </a:moveTo>
                <a:lnTo>
                  <a:pt x="4987623" y="2964230"/>
                </a:lnTo>
                <a:lnTo>
                  <a:pt x="4987554" y="2964116"/>
                </a:lnTo>
                <a:close/>
                <a:moveTo>
                  <a:pt x="4564923" y="2958945"/>
                </a:moveTo>
                <a:lnTo>
                  <a:pt x="4564763" y="2959003"/>
                </a:lnTo>
                <a:lnTo>
                  <a:pt x="4564626" y="2963503"/>
                </a:lnTo>
                <a:cubicBezTo>
                  <a:pt x="4564626" y="2963503"/>
                  <a:pt x="4565455" y="2967139"/>
                  <a:pt x="4566931" y="2969929"/>
                </a:cubicBezTo>
                <a:lnTo>
                  <a:pt x="4567088" y="2969964"/>
                </a:lnTo>
                <a:lnTo>
                  <a:pt x="4564770" y="2963647"/>
                </a:lnTo>
                <a:close/>
                <a:moveTo>
                  <a:pt x="2803047" y="2958638"/>
                </a:moveTo>
                <a:cubicBezTo>
                  <a:pt x="2805639" y="2957671"/>
                  <a:pt x="2808376" y="2957707"/>
                  <a:pt x="2811435" y="2959471"/>
                </a:cubicBezTo>
                <a:cubicBezTo>
                  <a:pt x="2823677" y="2966528"/>
                  <a:pt x="2817195" y="2974880"/>
                  <a:pt x="2804379" y="2977472"/>
                </a:cubicBezTo>
                <a:cubicBezTo>
                  <a:pt x="2800346" y="2978193"/>
                  <a:pt x="2798331" y="2980353"/>
                  <a:pt x="2797322" y="2983089"/>
                </a:cubicBezTo>
                <a:lnTo>
                  <a:pt x="2792552" y="2986139"/>
                </a:lnTo>
                <a:lnTo>
                  <a:pt x="2797609" y="2983088"/>
                </a:lnTo>
                <a:cubicBezTo>
                  <a:pt x="2795449" y="2989137"/>
                  <a:pt x="2798760" y="2998210"/>
                  <a:pt x="2801496" y="3003106"/>
                </a:cubicBezTo>
                <a:cubicBezTo>
                  <a:pt x="2805384" y="3010163"/>
                  <a:pt x="2782919" y="3028740"/>
                  <a:pt x="2788680" y="3040981"/>
                </a:cubicBezTo>
                <a:cubicBezTo>
                  <a:pt x="2794439" y="3053078"/>
                  <a:pt x="2813738" y="3062727"/>
                  <a:pt x="2819499" y="3051206"/>
                </a:cubicBezTo>
                <a:cubicBezTo>
                  <a:pt x="2825258" y="3039685"/>
                  <a:pt x="2807977" y="3020387"/>
                  <a:pt x="2809850" y="3008867"/>
                </a:cubicBezTo>
                <a:cubicBezTo>
                  <a:pt x="2811722" y="2997346"/>
                  <a:pt x="2840668" y="2990289"/>
                  <a:pt x="2849020" y="2986400"/>
                </a:cubicBezTo>
                <a:cubicBezTo>
                  <a:pt x="2857374" y="2982656"/>
                  <a:pt x="2845133" y="2967823"/>
                  <a:pt x="2857374" y="2967823"/>
                </a:cubicBezTo>
                <a:cubicBezTo>
                  <a:pt x="2869471" y="2967823"/>
                  <a:pt x="2865726" y="2985248"/>
                  <a:pt x="2881712" y="2983952"/>
                </a:cubicBezTo>
                <a:cubicBezTo>
                  <a:pt x="2897697" y="2982656"/>
                  <a:pt x="2904753" y="2993601"/>
                  <a:pt x="2904177" y="3006418"/>
                </a:cubicBezTo>
                <a:cubicBezTo>
                  <a:pt x="2903458" y="3019379"/>
                  <a:pt x="2926067" y="3019379"/>
                  <a:pt x="2942053" y="3012899"/>
                </a:cubicBezTo>
                <a:cubicBezTo>
                  <a:pt x="2958038" y="3006418"/>
                  <a:pt x="2982520" y="3036661"/>
                  <a:pt x="2996634" y="3028884"/>
                </a:cubicBezTo>
                <a:cubicBezTo>
                  <a:pt x="3010746" y="3021251"/>
                  <a:pt x="3035228" y="3011603"/>
                  <a:pt x="3052510" y="3009010"/>
                </a:cubicBezTo>
                <a:cubicBezTo>
                  <a:pt x="3069791" y="3006418"/>
                  <a:pt x="3089665" y="3015347"/>
                  <a:pt x="3076849" y="3016067"/>
                </a:cubicBezTo>
                <a:cubicBezTo>
                  <a:pt x="3064032" y="3016643"/>
                  <a:pt x="3060719" y="3029460"/>
                  <a:pt x="3072961" y="3032052"/>
                </a:cubicBezTo>
                <a:cubicBezTo>
                  <a:pt x="3085201" y="3034501"/>
                  <a:pt x="3116596" y="3036517"/>
                  <a:pt x="3116020" y="3048038"/>
                </a:cubicBezTo>
                <a:cubicBezTo>
                  <a:pt x="3115443" y="3059559"/>
                  <a:pt x="3097443" y="3072376"/>
                  <a:pt x="3108388" y="3071800"/>
                </a:cubicBezTo>
                <a:cubicBezTo>
                  <a:pt x="3116740" y="3071368"/>
                  <a:pt x="3136613" y="3070936"/>
                  <a:pt x="3150438" y="3076120"/>
                </a:cubicBezTo>
                <a:lnTo>
                  <a:pt x="3150253" y="3076362"/>
                </a:lnTo>
                <a:lnTo>
                  <a:pt x="3160521" y="3082744"/>
                </a:lnTo>
                <a:cubicBezTo>
                  <a:pt x="3171465" y="3094841"/>
                  <a:pt x="3191339" y="3096138"/>
                  <a:pt x="3189467" y="3107082"/>
                </a:cubicBezTo>
                <a:cubicBezTo>
                  <a:pt x="3187594" y="3117883"/>
                  <a:pt x="3196667" y="3124364"/>
                  <a:pt x="3204301" y="3124364"/>
                </a:cubicBezTo>
                <a:cubicBezTo>
                  <a:pt x="3209376" y="3124364"/>
                  <a:pt x="3217369" y="3137406"/>
                  <a:pt x="3224390" y="3144231"/>
                </a:cubicBezTo>
                <a:lnTo>
                  <a:pt x="3230895" y="3148241"/>
                </a:lnTo>
                <a:lnTo>
                  <a:pt x="3233678" y="3147406"/>
                </a:lnTo>
                <a:cubicBezTo>
                  <a:pt x="3241455" y="3140925"/>
                  <a:pt x="3249807" y="3139629"/>
                  <a:pt x="3255568" y="3147982"/>
                </a:cubicBezTo>
                <a:cubicBezTo>
                  <a:pt x="3261471" y="3156334"/>
                  <a:pt x="3277459" y="3149278"/>
                  <a:pt x="3292867" y="3147406"/>
                </a:cubicBezTo>
                <a:cubicBezTo>
                  <a:pt x="3301509" y="3146398"/>
                  <a:pt x="3311446" y="3149998"/>
                  <a:pt x="3321803" y="3154030"/>
                </a:cubicBezTo>
                <a:cubicBezTo>
                  <a:pt x="3319499" y="3162095"/>
                  <a:pt x="3317483" y="3167711"/>
                  <a:pt x="3316198" y="3168863"/>
                </a:cubicBezTo>
                <a:cubicBezTo>
                  <a:pt x="3313102" y="3171456"/>
                  <a:pt x="3310510" y="3176892"/>
                  <a:pt x="3309340" y="3183247"/>
                </a:cubicBezTo>
                <a:lnTo>
                  <a:pt x="3310097" y="3192255"/>
                </a:lnTo>
                <a:lnTo>
                  <a:pt x="3309356" y="3183319"/>
                </a:lnTo>
                <a:cubicBezTo>
                  <a:pt x="3310544" y="3176929"/>
                  <a:pt x="3313172" y="3171456"/>
                  <a:pt x="3316341" y="3168864"/>
                </a:cubicBezTo>
                <a:cubicBezTo>
                  <a:pt x="3317626" y="3167712"/>
                  <a:pt x="3319642" y="3162096"/>
                  <a:pt x="3321946" y="3154031"/>
                </a:cubicBezTo>
                <a:cubicBezTo>
                  <a:pt x="3329867" y="3157199"/>
                  <a:pt x="3338220" y="3160512"/>
                  <a:pt x="3346284" y="3162240"/>
                </a:cubicBezTo>
                <a:cubicBezTo>
                  <a:pt x="3364862" y="3166128"/>
                  <a:pt x="3383440" y="3195650"/>
                  <a:pt x="3395680" y="3200835"/>
                </a:cubicBezTo>
                <a:lnTo>
                  <a:pt x="3395861" y="3200956"/>
                </a:lnTo>
                <a:lnTo>
                  <a:pt x="3395969" y="3200835"/>
                </a:lnTo>
                <a:cubicBezTo>
                  <a:pt x="3407634" y="3206595"/>
                  <a:pt x="3405329" y="3243751"/>
                  <a:pt x="3416706" y="3256424"/>
                </a:cubicBezTo>
                <a:cubicBezTo>
                  <a:pt x="3428227" y="3269241"/>
                  <a:pt x="3447525" y="3271833"/>
                  <a:pt x="3440468" y="3287242"/>
                </a:cubicBezTo>
                <a:cubicBezTo>
                  <a:pt x="3433412" y="3302651"/>
                  <a:pt x="3421747" y="3323965"/>
                  <a:pt x="3411522" y="3323245"/>
                </a:cubicBezTo>
                <a:cubicBezTo>
                  <a:pt x="3401153" y="3322669"/>
                  <a:pt x="3390928" y="3339951"/>
                  <a:pt x="3403745" y="3347007"/>
                </a:cubicBezTo>
                <a:cubicBezTo>
                  <a:pt x="3416562" y="3354064"/>
                  <a:pt x="3406338" y="3331022"/>
                  <a:pt x="3422323" y="3324541"/>
                </a:cubicBezTo>
                <a:cubicBezTo>
                  <a:pt x="3438452" y="3318061"/>
                  <a:pt x="3484680" y="3327710"/>
                  <a:pt x="3480792" y="3339951"/>
                </a:cubicBezTo>
                <a:cubicBezTo>
                  <a:pt x="3476903" y="3352192"/>
                  <a:pt x="3466679" y="3366881"/>
                  <a:pt x="3455734" y="3373361"/>
                </a:cubicBezTo>
                <a:cubicBezTo>
                  <a:pt x="3444933" y="3379842"/>
                  <a:pt x="3461638" y="3392659"/>
                  <a:pt x="3470567" y="3372785"/>
                </a:cubicBezTo>
                <a:cubicBezTo>
                  <a:pt x="3479640" y="3352912"/>
                  <a:pt x="3491161" y="3377250"/>
                  <a:pt x="3491161" y="3358672"/>
                </a:cubicBezTo>
                <a:cubicBezTo>
                  <a:pt x="3491161" y="3340095"/>
                  <a:pt x="3503978" y="3334334"/>
                  <a:pt x="3533500" y="3345855"/>
                </a:cubicBezTo>
                <a:cubicBezTo>
                  <a:pt x="3563023" y="3357376"/>
                  <a:pt x="3602195" y="3374657"/>
                  <a:pt x="3601619" y="3386899"/>
                </a:cubicBezTo>
                <a:cubicBezTo>
                  <a:pt x="3601043" y="3399139"/>
                  <a:pt x="3585633" y="3418437"/>
                  <a:pt x="3595858" y="3414549"/>
                </a:cubicBezTo>
                <a:cubicBezTo>
                  <a:pt x="3606083" y="3410804"/>
                  <a:pt x="3619620" y="3392803"/>
                  <a:pt x="3633733" y="3395971"/>
                </a:cubicBezTo>
                <a:cubicBezTo>
                  <a:pt x="3647846" y="3399283"/>
                  <a:pt x="3669736" y="3415269"/>
                  <a:pt x="3690906" y="3409508"/>
                </a:cubicBezTo>
                <a:cubicBezTo>
                  <a:pt x="3712076" y="3403748"/>
                  <a:pt x="3743471" y="3401156"/>
                  <a:pt x="3775585" y="3435863"/>
                </a:cubicBezTo>
                <a:cubicBezTo>
                  <a:pt x="3807700" y="3470569"/>
                  <a:pt x="3832182" y="3473738"/>
                  <a:pt x="3844999" y="3473162"/>
                </a:cubicBezTo>
                <a:cubicBezTo>
                  <a:pt x="3857816" y="3472442"/>
                  <a:pt x="3864873" y="3467977"/>
                  <a:pt x="3870057" y="3489867"/>
                </a:cubicBezTo>
                <a:cubicBezTo>
                  <a:pt x="3875097" y="3511757"/>
                  <a:pt x="3888058" y="3542575"/>
                  <a:pt x="3875818" y="3573970"/>
                </a:cubicBezTo>
                <a:cubicBezTo>
                  <a:pt x="3863577" y="3605509"/>
                  <a:pt x="3844279" y="3627254"/>
                  <a:pt x="3835350" y="3631143"/>
                </a:cubicBezTo>
                <a:cubicBezTo>
                  <a:pt x="3826278" y="3635031"/>
                  <a:pt x="3814756" y="3634311"/>
                  <a:pt x="3807700" y="3652313"/>
                </a:cubicBezTo>
                <a:cubicBezTo>
                  <a:pt x="3800499" y="3670314"/>
                  <a:pt x="3792867" y="3692060"/>
                  <a:pt x="3784514" y="3697244"/>
                </a:cubicBezTo>
                <a:cubicBezTo>
                  <a:pt x="3776161" y="3702429"/>
                  <a:pt x="3770977" y="3692780"/>
                  <a:pt x="3766513" y="3691484"/>
                </a:cubicBezTo>
                <a:cubicBezTo>
                  <a:pt x="3761904" y="3690188"/>
                  <a:pt x="3756144" y="3697244"/>
                  <a:pt x="3761328" y="3699836"/>
                </a:cubicBezTo>
                <a:cubicBezTo>
                  <a:pt x="3766369" y="3702429"/>
                  <a:pt x="3769681" y="3705597"/>
                  <a:pt x="3763200" y="3711358"/>
                </a:cubicBezTo>
                <a:cubicBezTo>
                  <a:pt x="3756720" y="3717118"/>
                  <a:pt x="3756720" y="3735696"/>
                  <a:pt x="3756720" y="3753697"/>
                </a:cubicBezTo>
                <a:cubicBezTo>
                  <a:pt x="3756720" y="3771699"/>
                  <a:pt x="3763776" y="3790276"/>
                  <a:pt x="3756720" y="3810150"/>
                </a:cubicBezTo>
                <a:cubicBezTo>
                  <a:pt x="3749663" y="3830167"/>
                  <a:pt x="3758016" y="3839096"/>
                  <a:pt x="3753551" y="3846153"/>
                </a:cubicBezTo>
                <a:cubicBezTo>
                  <a:pt x="3748943" y="3853209"/>
                  <a:pt x="3738718" y="3851913"/>
                  <a:pt x="3738718" y="3861562"/>
                </a:cubicBezTo>
                <a:cubicBezTo>
                  <a:pt x="3738718" y="3871211"/>
                  <a:pt x="3734254" y="3884604"/>
                  <a:pt x="3734254" y="3896845"/>
                </a:cubicBezTo>
                <a:cubicBezTo>
                  <a:pt x="3734254" y="3909086"/>
                  <a:pt x="3725901" y="3903902"/>
                  <a:pt x="3723309" y="3912254"/>
                </a:cubicBezTo>
                <a:cubicBezTo>
                  <a:pt x="3720717" y="3920607"/>
                  <a:pt x="3719565" y="3933424"/>
                  <a:pt x="3711788" y="3939185"/>
                </a:cubicBezTo>
                <a:cubicBezTo>
                  <a:pt x="3704155" y="3944945"/>
                  <a:pt x="3700267" y="3952721"/>
                  <a:pt x="3700267" y="3965539"/>
                </a:cubicBezTo>
                <a:cubicBezTo>
                  <a:pt x="3700267" y="3978356"/>
                  <a:pt x="3696378" y="3980948"/>
                  <a:pt x="3687450" y="3980948"/>
                </a:cubicBezTo>
                <a:cubicBezTo>
                  <a:pt x="3678521" y="3980948"/>
                  <a:pt x="3671465" y="3988724"/>
                  <a:pt x="3671465" y="3998373"/>
                </a:cubicBezTo>
                <a:cubicBezTo>
                  <a:pt x="3671465" y="4008022"/>
                  <a:pt x="3661240" y="4006726"/>
                  <a:pt x="3645830" y="4006726"/>
                </a:cubicBezTo>
                <a:cubicBezTo>
                  <a:pt x="3630421" y="4006726"/>
                  <a:pt x="3604211" y="4000390"/>
                  <a:pt x="3597730" y="4006150"/>
                </a:cubicBezTo>
                <a:cubicBezTo>
                  <a:pt x="3591250" y="4011911"/>
                  <a:pt x="3584913" y="4020839"/>
                  <a:pt x="3575265" y="4023431"/>
                </a:cubicBezTo>
                <a:cubicBezTo>
                  <a:pt x="3565760" y="4025880"/>
                  <a:pt x="3573968" y="4031064"/>
                  <a:pt x="3559279" y="4032360"/>
                </a:cubicBezTo>
                <a:cubicBezTo>
                  <a:pt x="3544589" y="4033656"/>
                  <a:pt x="3535516" y="4034953"/>
                  <a:pt x="3521403" y="4049065"/>
                </a:cubicBezTo>
                <a:cubicBezTo>
                  <a:pt x="3507290" y="4063179"/>
                  <a:pt x="3493753" y="4076716"/>
                  <a:pt x="3484824" y="4076716"/>
                </a:cubicBezTo>
                <a:cubicBezTo>
                  <a:pt x="3475895" y="4076716"/>
                  <a:pt x="3482952" y="4086941"/>
                  <a:pt x="3475895" y="4097886"/>
                </a:cubicBezTo>
                <a:cubicBezTo>
                  <a:pt x="3468839" y="4108831"/>
                  <a:pt x="3474023" y="4124240"/>
                  <a:pt x="3475319" y="4140945"/>
                </a:cubicBezTo>
                <a:cubicBezTo>
                  <a:pt x="3476615" y="4157651"/>
                  <a:pt x="3476615" y="4181412"/>
                  <a:pt x="3466966" y="4182709"/>
                </a:cubicBezTo>
                <a:cubicBezTo>
                  <a:pt x="3457318" y="4184005"/>
                  <a:pt x="3448965" y="4191061"/>
                  <a:pt x="3438020" y="4213527"/>
                </a:cubicBezTo>
                <a:cubicBezTo>
                  <a:pt x="3427075" y="4235993"/>
                  <a:pt x="3420019" y="4255867"/>
                  <a:pt x="3400721" y="4269980"/>
                </a:cubicBezTo>
                <a:cubicBezTo>
                  <a:pt x="3381567" y="4284093"/>
                  <a:pt x="3384016" y="4278909"/>
                  <a:pt x="3398849" y="4260331"/>
                </a:cubicBezTo>
                <a:cubicBezTo>
                  <a:pt x="3413682" y="4241754"/>
                  <a:pt x="3416274" y="4225624"/>
                  <a:pt x="3398273" y="4233977"/>
                </a:cubicBezTo>
                <a:cubicBezTo>
                  <a:pt x="3380271" y="4242330"/>
                  <a:pt x="3396977" y="4251258"/>
                  <a:pt x="3382864" y="4264796"/>
                </a:cubicBezTo>
                <a:cubicBezTo>
                  <a:pt x="3368750" y="4278189"/>
                  <a:pt x="3375807" y="4284669"/>
                  <a:pt x="3367454" y="4300079"/>
                </a:cubicBezTo>
                <a:cubicBezTo>
                  <a:pt x="3359102" y="4315488"/>
                  <a:pt x="3363566" y="4323264"/>
                  <a:pt x="3345564" y="4336082"/>
                </a:cubicBezTo>
                <a:cubicBezTo>
                  <a:pt x="3339948" y="4340114"/>
                  <a:pt x="3335772" y="4344722"/>
                  <a:pt x="3332027" y="4349043"/>
                </a:cubicBezTo>
                <a:lnTo>
                  <a:pt x="3327659" y="4324896"/>
                </a:lnTo>
                <a:lnTo>
                  <a:pt x="3327636" y="4325227"/>
                </a:lnTo>
                <a:cubicBezTo>
                  <a:pt x="3327420" y="4333058"/>
                  <a:pt x="3328140" y="4341627"/>
                  <a:pt x="3331884" y="4349476"/>
                </a:cubicBezTo>
                <a:cubicBezTo>
                  <a:pt x="3324107" y="4359700"/>
                  <a:pt x="3318923" y="4370357"/>
                  <a:pt x="3308852" y="4376550"/>
                </a:cubicBezTo>
                <a:cubicBezTo>
                  <a:pt x="3294164" y="4385479"/>
                  <a:pt x="3278754" y="4384183"/>
                  <a:pt x="3265217" y="4382310"/>
                </a:cubicBezTo>
                <a:cubicBezTo>
                  <a:pt x="3251679" y="4380438"/>
                  <a:pt x="3256864" y="4388791"/>
                  <a:pt x="3242751" y="4382310"/>
                </a:cubicBezTo>
                <a:cubicBezTo>
                  <a:pt x="3228492" y="4375830"/>
                  <a:pt x="3216972" y="4371365"/>
                  <a:pt x="3205452" y="4372661"/>
                </a:cubicBezTo>
                <a:lnTo>
                  <a:pt x="3194652" y="4367330"/>
                </a:lnTo>
                <a:lnTo>
                  <a:pt x="3194652" y="4367333"/>
                </a:lnTo>
                <a:cubicBezTo>
                  <a:pt x="3192058" y="4365028"/>
                  <a:pt x="3189610" y="4364164"/>
                  <a:pt x="3184282" y="4369061"/>
                </a:cubicBezTo>
                <a:cubicBezTo>
                  <a:pt x="3173481" y="4379286"/>
                  <a:pt x="3192636" y="4387638"/>
                  <a:pt x="3204876" y="4388934"/>
                </a:cubicBezTo>
                <a:cubicBezTo>
                  <a:pt x="3216972" y="4390087"/>
                  <a:pt x="3227917" y="4397863"/>
                  <a:pt x="3220861" y="4406216"/>
                </a:cubicBezTo>
                <a:cubicBezTo>
                  <a:pt x="3213804" y="4414569"/>
                  <a:pt x="3213228" y="4429402"/>
                  <a:pt x="3226045" y="4431274"/>
                </a:cubicBezTo>
                <a:cubicBezTo>
                  <a:pt x="3238862" y="4433290"/>
                  <a:pt x="3242751" y="4442795"/>
                  <a:pt x="3238286" y="4450572"/>
                </a:cubicBezTo>
                <a:cubicBezTo>
                  <a:pt x="3233822" y="4458204"/>
                  <a:pt x="3213804" y="4479518"/>
                  <a:pt x="3211933" y="4488447"/>
                </a:cubicBezTo>
                <a:cubicBezTo>
                  <a:pt x="3210060" y="4497375"/>
                  <a:pt x="3188170" y="4508897"/>
                  <a:pt x="3156775" y="4515377"/>
                </a:cubicBezTo>
                <a:cubicBezTo>
                  <a:pt x="3125381" y="4521713"/>
                  <a:pt x="3087506" y="4525026"/>
                  <a:pt x="3082320" y="4519841"/>
                </a:cubicBezTo>
                <a:cubicBezTo>
                  <a:pt x="3077282" y="4514657"/>
                  <a:pt x="3068928" y="4521137"/>
                  <a:pt x="3072095" y="4531362"/>
                </a:cubicBezTo>
                <a:cubicBezTo>
                  <a:pt x="3075265" y="4541731"/>
                  <a:pt x="3084913" y="4544179"/>
                  <a:pt x="3073392" y="4551956"/>
                </a:cubicBezTo>
                <a:cubicBezTo>
                  <a:pt x="3061872" y="4559733"/>
                  <a:pt x="3070800" y="4572550"/>
                  <a:pt x="3070800" y="4579607"/>
                </a:cubicBezTo>
                <a:cubicBezTo>
                  <a:pt x="3070800" y="4586663"/>
                  <a:pt x="3056687" y="4597608"/>
                  <a:pt x="3037389" y="4596312"/>
                </a:cubicBezTo>
                <a:cubicBezTo>
                  <a:pt x="3018092" y="4595016"/>
                  <a:pt x="2996346" y="4577014"/>
                  <a:pt x="2991161" y="4584071"/>
                </a:cubicBezTo>
                <a:cubicBezTo>
                  <a:pt x="2985977" y="4591127"/>
                  <a:pt x="2989866" y="4605241"/>
                  <a:pt x="2992457" y="4611001"/>
                </a:cubicBezTo>
                <a:cubicBezTo>
                  <a:pt x="2995050" y="4616906"/>
                  <a:pt x="2991161" y="4632891"/>
                  <a:pt x="2996922" y="4632891"/>
                </a:cubicBezTo>
                <a:cubicBezTo>
                  <a:pt x="3002682" y="4632891"/>
                  <a:pt x="3007147" y="4641964"/>
                  <a:pt x="3012907" y="4640668"/>
                </a:cubicBezTo>
                <a:cubicBezTo>
                  <a:pt x="3018668" y="4639371"/>
                  <a:pt x="3021836" y="4627130"/>
                  <a:pt x="3032781" y="4635483"/>
                </a:cubicBezTo>
                <a:cubicBezTo>
                  <a:pt x="3043727" y="4643836"/>
                  <a:pt x="3029613" y="4657949"/>
                  <a:pt x="3021259" y="4657949"/>
                </a:cubicBezTo>
                <a:cubicBezTo>
                  <a:pt x="3013052" y="4657949"/>
                  <a:pt x="3016795" y="4647004"/>
                  <a:pt x="3005274" y="4648300"/>
                </a:cubicBezTo>
                <a:cubicBezTo>
                  <a:pt x="2993754" y="4649596"/>
                  <a:pt x="2996922" y="4657949"/>
                  <a:pt x="3003979" y="4659821"/>
                </a:cubicBezTo>
                <a:cubicBezTo>
                  <a:pt x="3011034" y="4661693"/>
                  <a:pt x="3007722" y="4668174"/>
                  <a:pt x="2996202" y="4669470"/>
                </a:cubicBezTo>
                <a:cubicBezTo>
                  <a:pt x="2984681" y="4670766"/>
                  <a:pt x="2984681" y="4688048"/>
                  <a:pt x="2984681" y="4698992"/>
                </a:cubicBezTo>
                <a:cubicBezTo>
                  <a:pt x="2984681" y="4708641"/>
                  <a:pt x="2983385" y="4714978"/>
                  <a:pt x="2976904" y="4718866"/>
                </a:cubicBezTo>
                <a:cubicBezTo>
                  <a:pt x="2970424" y="4722754"/>
                  <a:pt x="2977625" y="4733699"/>
                  <a:pt x="2969847" y="4734275"/>
                </a:cubicBezTo>
                <a:cubicBezTo>
                  <a:pt x="2962070" y="4734851"/>
                  <a:pt x="2935140" y="4737444"/>
                  <a:pt x="2922323" y="4761205"/>
                </a:cubicBezTo>
                <a:cubicBezTo>
                  <a:pt x="2909506" y="4784967"/>
                  <a:pt x="2935140" y="4802969"/>
                  <a:pt x="2942196" y="4805561"/>
                </a:cubicBezTo>
                <a:cubicBezTo>
                  <a:pt x="2949253" y="4808154"/>
                  <a:pt x="2971143" y="4806857"/>
                  <a:pt x="2971143" y="4813338"/>
                </a:cubicBezTo>
                <a:cubicBezTo>
                  <a:pt x="2971143" y="4819674"/>
                  <a:pt x="2962791" y="4836380"/>
                  <a:pt x="2965960" y="4841564"/>
                </a:cubicBezTo>
                <a:cubicBezTo>
                  <a:pt x="2969271" y="4846749"/>
                  <a:pt x="2945941" y="4857837"/>
                  <a:pt x="2931971" y="4869791"/>
                </a:cubicBezTo>
                <a:cubicBezTo>
                  <a:pt x="2919156" y="4880735"/>
                  <a:pt x="2911955" y="4886496"/>
                  <a:pt x="2911379" y="4901905"/>
                </a:cubicBezTo>
                <a:cubicBezTo>
                  <a:pt x="2910658" y="4917314"/>
                  <a:pt x="2899137" y="4923795"/>
                  <a:pt x="2893376" y="4922499"/>
                </a:cubicBezTo>
                <a:cubicBezTo>
                  <a:pt x="2887617" y="4921203"/>
                  <a:pt x="2886896" y="4927539"/>
                  <a:pt x="2877968" y="4934020"/>
                </a:cubicBezTo>
                <a:cubicBezTo>
                  <a:pt x="2869040" y="4940356"/>
                  <a:pt x="2872207" y="4954470"/>
                  <a:pt x="2872207" y="4960950"/>
                </a:cubicBezTo>
                <a:cubicBezTo>
                  <a:pt x="2872207" y="4967431"/>
                  <a:pt x="2875951" y="4977079"/>
                  <a:pt x="2875375" y="4982840"/>
                </a:cubicBezTo>
                <a:cubicBezTo>
                  <a:pt x="2874799" y="4988601"/>
                  <a:pt x="2895249" y="5005306"/>
                  <a:pt x="2890784" y="5009770"/>
                </a:cubicBezTo>
                <a:cubicBezTo>
                  <a:pt x="2887040" y="5013514"/>
                  <a:pt x="2870767" y="5002858"/>
                  <a:pt x="2863279" y="5006170"/>
                </a:cubicBezTo>
                <a:lnTo>
                  <a:pt x="2862827" y="5005907"/>
                </a:lnTo>
                <a:lnTo>
                  <a:pt x="2859534" y="5010203"/>
                </a:lnTo>
                <a:cubicBezTo>
                  <a:pt x="2856367" y="5023019"/>
                  <a:pt x="2874943" y="5021147"/>
                  <a:pt x="2883296" y="5021147"/>
                </a:cubicBezTo>
                <a:cubicBezTo>
                  <a:pt x="2883871" y="5021147"/>
                  <a:pt x="2884592" y="5021435"/>
                  <a:pt x="2885311" y="5021579"/>
                </a:cubicBezTo>
                <a:cubicBezTo>
                  <a:pt x="2884447" y="5039149"/>
                  <a:pt x="2880848" y="5116195"/>
                  <a:pt x="2885456" y="5116915"/>
                </a:cubicBezTo>
                <a:cubicBezTo>
                  <a:pt x="2890208" y="5117780"/>
                  <a:pt x="2924195" y="5112883"/>
                  <a:pt x="2934276" y="5119508"/>
                </a:cubicBezTo>
                <a:cubicBezTo>
                  <a:pt x="2931971" y="5118787"/>
                  <a:pt x="2930244" y="5118787"/>
                  <a:pt x="2929524" y="5121380"/>
                </a:cubicBezTo>
                <a:cubicBezTo>
                  <a:pt x="2927507" y="5128436"/>
                  <a:pt x="2919875" y="5127140"/>
                  <a:pt x="2910226" y="5123972"/>
                </a:cubicBezTo>
                <a:cubicBezTo>
                  <a:pt x="2900577" y="5120804"/>
                  <a:pt x="2886464" y="5116339"/>
                  <a:pt x="2893520" y="5123972"/>
                </a:cubicBezTo>
                <a:cubicBezTo>
                  <a:pt x="2900577" y="5131749"/>
                  <a:pt x="2907058" y="5145862"/>
                  <a:pt x="2897409" y="5143269"/>
                </a:cubicBezTo>
                <a:cubicBezTo>
                  <a:pt x="2887760" y="5140677"/>
                  <a:pt x="2876095" y="5114899"/>
                  <a:pt x="2867166" y="5121380"/>
                </a:cubicBezTo>
                <a:cubicBezTo>
                  <a:pt x="2858237" y="5127716"/>
                  <a:pt x="2876815" y="5138085"/>
                  <a:pt x="2856941" y="5131605"/>
                </a:cubicBezTo>
                <a:cubicBezTo>
                  <a:pt x="2836924" y="5125268"/>
                  <a:pt x="2845277" y="5102802"/>
                  <a:pt x="2836348" y="5104674"/>
                </a:cubicBezTo>
                <a:cubicBezTo>
                  <a:pt x="2827419" y="5106547"/>
                  <a:pt x="2834476" y="5133620"/>
                  <a:pt x="2826122" y="5127140"/>
                </a:cubicBezTo>
                <a:cubicBezTo>
                  <a:pt x="2817770" y="5120804"/>
                  <a:pt x="2822810" y="5104098"/>
                  <a:pt x="2811290" y="5101506"/>
                </a:cubicBezTo>
                <a:cubicBezTo>
                  <a:pt x="2799768" y="5098914"/>
                  <a:pt x="2790120" y="5109283"/>
                  <a:pt x="2790120" y="5097042"/>
                </a:cubicBezTo>
                <a:cubicBezTo>
                  <a:pt x="2790120" y="5084945"/>
                  <a:pt x="2812586" y="5093297"/>
                  <a:pt x="2804809" y="5085521"/>
                </a:cubicBezTo>
                <a:cubicBezTo>
                  <a:pt x="2797177" y="5077744"/>
                  <a:pt x="2806105" y="5067519"/>
                  <a:pt x="2812586" y="5074576"/>
                </a:cubicBezTo>
                <a:cubicBezTo>
                  <a:pt x="2818922" y="5081632"/>
                  <a:pt x="2833180" y="5094450"/>
                  <a:pt x="2826699" y="5079760"/>
                </a:cubicBezTo>
                <a:cubicBezTo>
                  <a:pt x="2820219" y="5064927"/>
                  <a:pt x="2825979" y="5059167"/>
                  <a:pt x="2832459" y="5061759"/>
                </a:cubicBezTo>
                <a:cubicBezTo>
                  <a:pt x="2838940" y="5064351"/>
                  <a:pt x="2833756" y="5090705"/>
                  <a:pt x="2844701" y="5085521"/>
                </a:cubicBezTo>
                <a:cubicBezTo>
                  <a:pt x="2855645" y="5080336"/>
                  <a:pt x="2840235" y="5071983"/>
                  <a:pt x="2843405" y="5064927"/>
                </a:cubicBezTo>
                <a:cubicBezTo>
                  <a:pt x="2846572" y="5057870"/>
                  <a:pt x="2866446" y="5059167"/>
                  <a:pt x="2859389" y="5052110"/>
                </a:cubicBezTo>
                <a:cubicBezTo>
                  <a:pt x="2852333" y="5045053"/>
                  <a:pt x="2841388" y="5059743"/>
                  <a:pt x="2833036" y="5050814"/>
                </a:cubicBezTo>
                <a:cubicBezTo>
                  <a:pt x="2824683" y="5041885"/>
                  <a:pt x="2826555" y="5038573"/>
                  <a:pt x="2837500" y="5034109"/>
                </a:cubicBezTo>
                <a:cubicBezTo>
                  <a:pt x="2848444" y="5029644"/>
                  <a:pt x="2856222" y="5014811"/>
                  <a:pt x="2841388" y="5019995"/>
                </a:cubicBezTo>
                <a:cubicBezTo>
                  <a:pt x="2826699" y="5025179"/>
                  <a:pt x="2811866" y="5032236"/>
                  <a:pt x="2815754" y="5047646"/>
                </a:cubicBezTo>
                <a:cubicBezTo>
                  <a:pt x="2819641" y="5063055"/>
                  <a:pt x="2805529" y="5074000"/>
                  <a:pt x="2793287" y="5068239"/>
                </a:cubicBezTo>
                <a:cubicBezTo>
                  <a:pt x="2781191" y="5062479"/>
                  <a:pt x="2776583" y="5073424"/>
                  <a:pt x="2781767" y="5076592"/>
                </a:cubicBezTo>
                <a:cubicBezTo>
                  <a:pt x="2786952" y="5079760"/>
                  <a:pt x="2794728" y="5079184"/>
                  <a:pt x="2786952" y="5086241"/>
                </a:cubicBezTo>
                <a:cubicBezTo>
                  <a:pt x="2779319" y="5093297"/>
                  <a:pt x="2779319" y="5085521"/>
                  <a:pt x="2768374" y="5078464"/>
                </a:cubicBezTo>
                <a:cubicBezTo>
                  <a:pt x="2757429" y="5071408"/>
                  <a:pt x="2752245" y="5082352"/>
                  <a:pt x="2743316" y="5072704"/>
                </a:cubicBezTo>
                <a:cubicBezTo>
                  <a:pt x="2734387" y="5063055"/>
                  <a:pt x="2729922" y="5052110"/>
                  <a:pt x="2740148" y="5053406"/>
                </a:cubicBezTo>
                <a:cubicBezTo>
                  <a:pt x="2750372" y="5054702"/>
                  <a:pt x="2771541" y="5066943"/>
                  <a:pt x="2770966" y="5057294"/>
                </a:cubicBezTo>
                <a:cubicBezTo>
                  <a:pt x="2770389" y="5047646"/>
                  <a:pt x="2778743" y="5036701"/>
                  <a:pt x="2785800" y="5043181"/>
                </a:cubicBezTo>
                <a:cubicBezTo>
                  <a:pt x="2792856" y="5049518"/>
                  <a:pt x="2812874" y="5041165"/>
                  <a:pt x="2807689" y="5030940"/>
                </a:cubicBezTo>
                <a:cubicBezTo>
                  <a:pt x="2802649" y="5020715"/>
                  <a:pt x="2793000" y="5038717"/>
                  <a:pt x="2774998" y="5037421"/>
                </a:cubicBezTo>
                <a:cubicBezTo>
                  <a:pt x="2756997" y="5036125"/>
                  <a:pt x="2760165" y="5051534"/>
                  <a:pt x="2748644" y="5048366"/>
                </a:cubicBezTo>
                <a:cubicBezTo>
                  <a:pt x="2737123" y="5045197"/>
                  <a:pt x="2747493" y="5045197"/>
                  <a:pt x="2748068" y="5036845"/>
                </a:cubicBezTo>
                <a:cubicBezTo>
                  <a:pt x="2748644" y="5028492"/>
                  <a:pt x="2762181" y="5021435"/>
                  <a:pt x="2764053" y="5026620"/>
                </a:cubicBezTo>
                <a:cubicBezTo>
                  <a:pt x="2766069" y="5031804"/>
                  <a:pt x="2780183" y="5027916"/>
                  <a:pt x="2782054" y="5023451"/>
                </a:cubicBezTo>
                <a:cubicBezTo>
                  <a:pt x="2784070" y="5018987"/>
                  <a:pt x="2802649" y="5025324"/>
                  <a:pt x="2800056" y="5017691"/>
                </a:cubicBezTo>
                <a:cubicBezTo>
                  <a:pt x="2797465" y="5009914"/>
                  <a:pt x="2762758" y="5008042"/>
                  <a:pt x="2755701" y="5015099"/>
                </a:cubicBezTo>
                <a:cubicBezTo>
                  <a:pt x="2748644" y="5022155"/>
                  <a:pt x="2741011" y="5030508"/>
                  <a:pt x="2734530" y="5022155"/>
                </a:cubicBezTo>
                <a:cubicBezTo>
                  <a:pt x="2728051" y="5013803"/>
                  <a:pt x="2733235" y="5003002"/>
                  <a:pt x="2742884" y="5004874"/>
                </a:cubicBezTo>
                <a:cubicBezTo>
                  <a:pt x="2752532" y="5006890"/>
                  <a:pt x="2771110" y="5002282"/>
                  <a:pt x="2768518" y="4994649"/>
                </a:cubicBezTo>
                <a:cubicBezTo>
                  <a:pt x="2765926" y="4986873"/>
                  <a:pt x="2750517" y="4979240"/>
                  <a:pt x="2749941" y="4988169"/>
                </a:cubicBezTo>
                <a:cubicBezTo>
                  <a:pt x="2749221" y="4997097"/>
                  <a:pt x="2742884" y="4999690"/>
                  <a:pt x="2740291" y="4991337"/>
                </a:cubicBezTo>
                <a:cubicBezTo>
                  <a:pt x="2737843" y="4982984"/>
                  <a:pt x="2726899" y="4990761"/>
                  <a:pt x="2723010" y="4989465"/>
                </a:cubicBezTo>
                <a:cubicBezTo>
                  <a:pt x="2719266" y="4988169"/>
                  <a:pt x="2728195" y="4978520"/>
                  <a:pt x="2736546" y="4975928"/>
                </a:cubicBezTo>
                <a:cubicBezTo>
                  <a:pt x="2744900" y="4973336"/>
                  <a:pt x="2739716" y="4962390"/>
                  <a:pt x="2730787" y="4966279"/>
                </a:cubicBezTo>
                <a:cubicBezTo>
                  <a:pt x="2721714" y="4970167"/>
                  <a:pt x="2723010" y="4968295"/>
                  <a:pt x="2715953" y="4965703"/>
                </a:cubicBezTo>
                <a:cubicBezTo>
                  <a:pt x="2708896" y="4963110"/>
                  <a:pt x="2705008" y="4975351"/>
                  <a:pt x="2700543" y="4970167"/>
                </a:cubicBezTo>
                <a:cubicBezTo>
                  <a:pt x="2695937" y="4965127"/>
                  <a:pt x="2709473" y="4958070"/>
                  <a:pt x="2701121" y="4952886"/>
                </a:cubicBezTo>
                <a:cubicBezTo>
                  <a:pt x="2692768" y="4947701"/>
                  <a:pt x="2711344" y="4952886"/>
                  <a:pt x="2710769" y="4945109"/>
                </a:cubicBezTo>
                <a:cubicBezTo>
                  <a:pt x="2710048" y="4937333"/>
                  <a:pt x="2718401" y="4941221"/>
                  <a:pt x="2718401" y="4934164"/>
                </a:cubicBezTo>
                <a:cubicBezTo>
                  <a:pt x="2718401" y="4927107"/>
                  <a:pt x="2722865" y="4918755"/>
                  <a:pt x="2722865" y="4912274"/>
                </a:cubicBezTo>
                <a:cubicBezTo>
                  <a:pt x="2722865" y="4905794"/>
                  <a:pt x="2734387" y="4898737"/>
                  <a:pt x="2726754" y="4891681"/>
                </a:cubicBezTo>
                <a:cubicBezTo>
                  <a:pt x="2718977" y="4884624"/>
                  <a:pt x="2712642" y="4898737"/>
                  <a:pt x="2714513" y="4905218"/>
                </a:cubicBezTo>
                <a:cubicBezTo>
                  <a:pt x="2716529" y="4911554"/>
                  <a:pt x="2713938" y="4917891"/>
                  <a:pt x="2705584" y="4916738"/>
                </a:cubicBezTo>
                <a:cubicBezTo>
                  <a:pt x="2696656" y="4915442"/>
                  <a:pt x="2705008" y="4904642"/>
                  <a:pt x="2698527" y="4907810"/>
                </a:cubicBezTo>
                <a:cubicBezTo>
                  <a:pt x="2692049" y="4910978"/>
                  <a:pt x="2684271" y="4901330"/>
                  <a:pt x="2692049" y="4895569"/>
                </a:cubicBezTo>
                <a:cubicBezTo>
                  <a:pt x="2699680" y="4889808"/>
                  <a:pt x="2704865" y="4884768"/>
                  <a:pt x="2707456" y="4878287"/>
                </a:cubicBezTo>
                <a:cubicBezTo>
                  <a:pt x="2710048" y="4871807"/>
                  <a:pt x="2722865" y="4877567"/>
                  <a:pt x="2722290" y="4866046"/>
                </a:cubicBezTo>
                <a:cubicBezTo>
                  <a:pt x="2721570" y="4854526"/>
                  <a:pt x="2712642" y="4859566"/>
                  <a:pt x="2710048" y="4864750"/>
                </a:cubicBezTo>
                <a:cubicBezTo>
                  <a:pt x="2707456" y="4869791"/>
                  <a:pt x="2700401" y="4873103"/>
                  <a:pt x="2695937" y="4873679"/>
                </a:cubicBezTo>
                <a:cubicBezTo>
                  <a:pt x="2691472" y="4874399"/>
                  <a:pt x="2692049" y="4866046"/>
                  <a:pt x="2684990" y="4860862"/>
                </a:cubicBezTo>
                <a:cubicBezTo>
                  <a:pt x="2677934" y="4855677"/>
                  <a:pt x="2698527" y="4842140"/>
                  <a:pt x="2704289" y="4844732"/>
                </a:cubicBezTo>
                <a:cubicBezTo>
                  <a:pt x="2710048" y="4847325"/>
                  <a:pt x="2717105" y="4851069"/>
                  <a:pt x="2721570" y="4843436"/>
                </a:cubicBezTo>
                <a:cubicBezTo>
                  <a:pt x="2726035" y="4835660"/>
                  <a:pt x="2736404" y="4843436"/>
                  <a:pt x="2740868" y="4847901"/>
                </a:cubicBezTo>
                <a:cubicBezTo>
                  <a:pt x="2745475" y="4852365"/>
                  <a:pt x="2748068" y="4838972"/>
                  <a:pt x="2740291" y="4836380"/>
                </a:cubicBezTo>
                <a:cubicBezTo>
                  <a:pt x="2732659" y="4833788"/>
                  <a:pt x="2714657" y="4843436"/>
                  <a:pt x="2713362" y="4833788"/>
                </a:cubicBezTo>
                <a:cubicBezTo>
                  <a:pt x="2712065" y="4824139"/>
                  <a:pt x="2717105" y="4815210"/>
                  <a:pt x="2722290" y="4815786"/>
                </a:cubicBezTo>
                <a:cubicBezTo>
                  <a:pt x="2727474" y="4816362"/>
                  <a:pt x="2728626" y="4802825"/>
                  <a:pt x="2719698" y="4800953"/>
                </a:cubicBezTo>
                <a:cubicBezTo>
                  <a:pt x="2710769" y="4799081"/>
                  <a:pt x="2706161" y="4807433"/>
                  <a:pt x="2702992" y="4799081"/>
                </a:cubicBezTo>
                <a:cubicBezTo>
                  <a:pt x="2699680" y="4790728"/>
                  <a:pt x="2689455" y="4792600"/>
                  <a:pt x="2689455" y="4799081"/>
                </a:cubicBezTo>
                <a:cubicBezTo>
                  <a:pt x="2689455" y="4805561"/>
                  <a:pt x="2681822" y="4804265"/>
                  <a:pt x="2682399" y="4797785"/>
                </a:cubicBezTo>
                <a:cubicBezTo>
                  <a:pt x="2683119" y="4791448"/>
                  <a:pt x="2693920" y="4782375"/>
                  <a:pt x="2700401" y="4780503"/>
                </a:cubicBezTo>
                <a:cubicBezTo>
                  <a:pt x="2706881" y="4778631"/>
                  <a:pt x="2693343" y="4772871"/>
                  <a:pt x="2699104" y="4766390"/>
                </a:cubicBezTo>
                <a:cubicBezTo>
                  <a:pt x="2704865" y="4759910"/>
                  <a:pt x="2716386" y="4763078"/>
                  <a:pt x="2715809" y="4754149"/>
                </a:cubicBezTo>
                <a:cubicBezTo>
                  <a:pt x="2715234" y="4745221"/>
                  <a:pt x="2731218" y="4755445"/>
                  <a:pt x="2731218" y="4747092"/>
                </a:cubicBezTo>
                <a:cubicBezTo>
                  <a:pt x="2731218" y="4738740"/>
                  <a:pt x="2711922" y="4727795"/>
                  <a:pt x="2721570" y="4723907"/>
                </a:cubicBezTo>
                <a:cubicBezTo>
                  <a:pt x="2731218" y="4720018"/>
                  <a:pt x="2742740" y="4737444"/>
                  <a:pt x="2736978" y="4745076"/>
                </a:cubicBezTo>
                <a:cubicBezTo>
                  <a:pt x="2731218" y="4752853"/>
                  <a:pt x="2719698" y="4760486"/>
                  <a:pt x="2724162" y="4764374"/>
                </a:cubicBezTo>
                <a:cubicBezTo>
                  <a:pt x="2728626" y="4768262"/>
                  <a:pt x="2738852" y="4779207"/>
                  <a:pt x="2742740" y="4772151"/>
                </a:cubicBezTo>
                <a:cubicBezTo>
                  <a:pt x="2746628" y="4765094"/>
                  <a:pt x="2733666" y="4758037"/>
                  <a:pt x="2740148" y="4752853"/>
                </a:cubicBezTo>
                <a:cubicBezTo>
                  <a:pt x="2746628" y="4747668"/>
                  <a:pt x="2758868" y="4752133"/>
                  <a:pt x="2754980" y="4744500"/>
                </a:cubicBezTo>
                <a:cubicBezTo>
                  <a:pt x="2751092" y="4736868"/>
                  <a:pt x="2747203" y="4728515"/>
                  <a:pt x="2753686" y="4727219"/>
                </a:cubicBezTo>
                <a:cubicBezTo>
                  <a:pt x="2760021" y="4725923"/>
                  <a:pt x="2749797" y="4717570"/>
                  <a:pt x="2754261" y="4714978"/>
                </a:cubicBezTo>
                <a:cubicBezTo>
                  <a:pt x="2758725" y="4712385"/>
                  <a:pt x="2752389" y="4711810"/>
                  <a:pt x="2752965" y="4700865"/>
                </a:cubicBezTo>
                <a:cubicBezTo>
                  <a:pt x="2753686" y="4690064"/>
                  <a:pt x="2762038" y="4690640"/>
                  <a:pt x="2758149" y="4682287"/>
                </a:cubicBezTo>
                <a:cubicBezTo>
                  <a:pt x="2754261" y="4673934"/>
                  <a:pt x="2760741" y="4666158"/>
                  <a:pt x="2765206" y="4659101"/>
                </a:cubicBezTo>
                <a:cubicBezTo>
                  <a:pt x="2769669" y="4652045"/>
                  <a:pt x="2758868" y="4640524"/>
                  <a:pt x="2767798" y="4634763"/>
                </a:cubicBezTo>
                <a:cubicBezTo>
                  <a:pt x="2776871" y="4629003"/>
                  <a:pt x="2772406" y="4623818"/>
                  <a:pt x="2765926" y="4621946"/>
                </a:cubicBezTo>
                <a:cubicBezTo>
                  <a:pt x="2759446" y="4619930"/>
                  <a:pt x="2767798" y="4608409"/>
                  <a:pt x="2758149" y="4611001"/>
                </a:cubicBezTo>
                <a:cubicBezTo>
                  <a:pt x="2748500" y="4613593"/>
                  <a:pt x="2756853" y="4621946"/>
                  <a:pt x="2747203" y="4621946"/>
                </a:cubicBezTo>
                <a:cubicBezTo>
                  <a:pt x="2737556" y="4621946"/>
                  <a:pt x="2749797" y="4672638"/>
                  <a:pt x="2734387" y="4673934"/>
                </a:cubicBezTo>
                <a:cubicBezTo>
                  <a:pt x="2718977" y="4675230"/>
                  <a:pt x="2718257" y="4675807"/>
                  <a:pt x="2720850" y="4654637"/>
                </a:cubicBezTo>
                <a:cubicBezTo>
                  <a:pt x="2723443" y="4633467"/>
                  <a:pt x="2726610" y="4623242"/>
                  <a:pt x="2733090" y="4623242"/>
                </a:cubicBezTo>
                <a:cubicBezTo>
                  <a:pt x="2739571" y="4623242"/>
                  <a:pt x="2740868" y="4618634"/>
                  <a:pt x="2735683" y="4605817"/>
                </a:cubicBezTo>
                <a:cubicBezTo>
                  <a:pt x="2730642" y="4593000"/>
                  <a:pt x="2739571" y="4583351"/>
                  <a:pt x="2739571" y="4571830"/>
                </a:cubicBezTo>
                <a:cubicBezTo>
                  <a:pt x="2739571" y="4560309"/>
                  <a:pt x="2744612" y="4559733"/>
                  <a:pt x="2748500" y="4547492"/>
                </a:cubicBezTo>
                <a:cubicBezTo>
                  <a:pt x="2752389" y="4535251"/>
                  <a:pt x="2754837" y="4530786"/>
                  <a:pt x="2747203" y="4517969"/>
                </a:cubicBezTo>
                <a:cubicBezTo>
                  <a:pt x="2739427" y="4505152"/>
                  <a:pt x="2749077" y="4494207"/>
                  <a:pt x="2743316" y="4481390"/>
                </a:cubicBezTo>
                <a:cubicBezTo>
                  <a:pt x="2737556" y="4468573"/>
                  <a:pt x="2739427" y="4460221"/>
                  <a:pt x="2747203" y="4460221"/>
                </a:cubicBezTo>
                <a:cubicBezTo>
                  <a:pt x="2754980" y="4460221"/>
                  <a:pt x="2754980" y="4451868"/>
                  <a:pt x="2760741" y="4437035"/>
                </a:cubicBezTo>
                <a:cubicBezTo>
                  <a:pt x="2766502" y="4422201"/>
                  <a:pt x="2781335" y="4394695"/>
                  <a:pt x="2783207" y="4375397"/>
                </a:cubicBezTo>
                <a:cubicBezTo>
                  <a:pt x="2785080" y="4356100"/>
                  <a:pt x="2795304" y="4352932"/>
                  <a:pt x="2793432" y="4339394"/>
                </a:cubicBezTo>
                <a:cubicBezTo>
                  <a:pt x="2791559" y="4326001"/>
                  <a:pt x="2799913" y="4326578"/>
                  <a:pt x="2799913" y="4319521"/>
                </a:cubicBezTo>
                <a:cubicBezTo>
                  <a:pt x="2799913" y="4312464"/>
                  <a:pt x="2803944" y="4276893"/>
                  <a:pt x="2799913" y="4256012"/>
                </a:cubicBezTo>
                <a:cubicBezTo>
                  <a:pt x="2796745" y="4239306"/>
                  <a:pt x="2810282" y="4234698"/>
                  <a:pt x="2810858" y="4224473"/>
                </a:cubicBezTo>
                <a:cubicBezTo>
                  <a:pt x="2811434" y="4214248"/>
                  <a:pt x="2792856" y="4195527"/>
                  <a:pt x="2799913" y="4189766"/>
                </a:cubicBezTo>
                <a:cubicBezTo>
                  <a:pt x="2806969" y="4184005"/>
                  <a:pt x="2814026" y="4176948"/>
                  <a:pt x="2812730" y="4164707"/>
                </a:cubicBezTo>
                <a:cubicBezTo>
                  <a:pt x="2811434" y="4152466"/>
                  <a:pt x="2819786" y="4145409"/>
                  <a:pt x="2820362" y="4134465"/>
                </a:cubicBezTo>
                <a:cubicBezTo>
                  <a:pt x="2820938" y="4123520"/>
                  <a:pt x="2833180" y="4088957"/>
                  <a:pt x="2833180" y="4068363"/>
                </a:cubicBezTo>
                <a:cubicBezTo>
                  <a:pt x="2833180" y="4047913"/>
                  <a:pt x="2831162" y="4035096"/>
                  <a:pt x="2836348" y="4029912"/>
                </a:cubicBezTo>
                <a:cubicBezTo>
                  <a:pt x="2841388" y="4024727"/>
                  <a:pt x="2828571" y="4024151"/>
                  <a:pt x="2832459" y="4013206"/>
                </a:cubicBezTo>
                <a:cubicBezTo>
                  <a:pt x="2836204" y="4002261"/>
                  <a:pt x="2840092" y="3987572"/>
                  <a:pt x="2843981" y="3969571"/>
                </a:cubicBezTo>
                <a:cubicBezTo>
                  <a:pt x="2847870" y="3951569"/>
                  <a:pt x="2845996" y="3904765"/>
                  <a:pt x="2842108" y="3895116"/>
                </a:cubicBezTo>
                <a:cubicBezTo>
                  <a:pt x="2839372" y="3888060"/>
                  <a:pt x="2841820" y="3876107"/>
                  <a:pt x="2841820" y="3869050"/>
                </a:cubicBezTo>
                <a:lnTo>
                  <a:pt x="2842060" y="3868876"/>
                </a:lnTo>
                <a:lnTo>
                  <a:pt x="2840525" y="3863578"/>
                </a:lnTo>
                <a:cubicBezTo>
                  <a:pt x="2836061" y="3860985"/>
                  <a:pt x="2812875" y="3849465"/>
                  <a:pt x="2805818" y="3837223"/>
                </a:cubicBezTo>
                <a:cubicBezTo>
                  <a:pt x="2798762" y="3824982"/>
                  <a:pt x="2749222" y="3799348"/>
                  <a:pt x="2722291" y="3785811"/>
                </a:cubicBezTo>
                <a:cubicBezTo>
                  <a:pt x="2695217" y="3772274"/>
                  <a:pt x="2686864" y="3760753"/>
                  <a:pt x="2676639" y="3753697"/>
                </a:cubicBezTo>
                <a:cubicBezTo>
                  <a:pt x="2666271" y="3746640"/>
                  <a:pt x="2662526" y="3732527"/>
                  <a:pt x="2665694" y="3727342"/>
                </a:cubicBezTo>
                <a:cubicBezTo>
                  <a:pt x="2669005" y="3722158"/>
                  <a:pt x="2662526" y="3708045"/>
                  <a:pt x="2648413" y="3690043"/>
                </a:cubicBezTo>
                <a:cubicBezTo>
                  <a:pt x="2634299" y="3672042"/>
                  <a:pt x="2613706" y="3629702"/>
                  <a:pt x="2603480" y="3604644"/>
                </a:cubicBezTo>
                <a:cubicBezTo>
                  <a:pt x="2593111" y="3579586"/>
                  <a:pt x="2592536" y="3570513"/>
                  <a:pt x="2582887" y="3560288"/>
                </a:cubicBezTo>
                <a:cubicBezTo>
                  <a:pt x="2573237" y="3550064"/>
                  <a:pt x="2564165" y="3528318"/>
                  <a:pt x="2553940" y="3520541"/>
                </a:cubicBezTo>
                <a:cubicBezTo>
                  <a:pt x="2543716" y="3512764"/>
                  <a:pt x="2521249" y="3502540"/>
                  <a:pt x="2522545" y="3495483"/>
                </a:cubicBezTo>
                <a:cubicBezTo>
                  <a:pt x="2523698" y="3488426"/>
                  <a:pt x="2533347" y="3495483"/>
                  <a:pt x="2531474" y="3487850"/>
                </a:cubicBezTo>
                <a:cubicBezTo>
                  <a:pt x="2529458" y="3480218"/>
                  <a:pt x="2515344" y="3459048"/>
                  <a:pt x="2520529" y="3448103"/>
                </a:cubicBezTo>
                <a:cubicBezTo>
                  <a:pt x="2525281" y="3437878"/>
                  <a:pt x="2534930" y="3424773"/>
                  <a:pt x="2544435" y="3422757"/>
                </a:cubicBezTo>
                <a:cubicBezTo>
                  <a:pt x="2549763" y="3428230"/>
                  <a:pt x="2552644" y="3433990"/>
                  <a:pt x="2550051" y="3437590"/>
                </a:cubicBezTo>
                <a:cubicBezTo>
                  <a:pt x="2545299" y="3444215"/>
                  <a:pt x="2541411" y="3444215"/>
                  <a:pt x="2550051" y="3452279"/>
                </a:cubicBezTo>
                <a:cubicBezTo>
                  <a:pt x="2552212" y="3454295"/>
                  <a:pt x="2554210" y="3455051"/>
                  <a:pt x="2556106" y="3455209"/>
                </a:cubicBezTo>
                <a:lnTo>
                  <a:pt x="2556220" y="3455195"/>
                </a:lnTo>
                <a:lnTo>
                  <a:pt x="2550196" y="3452280"/>
                </a:lnTo>
                <a:cubicBezTo>
                  <a:pt x="2541556" y="3444360"/>
                  <a:pt x="2545444" y="3444360"/>
                  <a:pt x="2550196" y="3437591"/>
                </a:cubicBezTo>
                <a:cubicBezTo>
                  <a:pt x="2552788" y="3433991"/>
                  <a:pt x="2549908" y="3428374"/>
                  <a:pt x="2544579" y="3422758"/>
                </a:cubicBezTo>
                <a:cubicBezTo>
                  <a:pt x="2545299" y="3422614"/>
                  <a:pt x="2546163" y="3422326"/>
                  <a:pt x="2546883" y="3422326"/>
                </a:cubicBezTo>
                <a:cubicBezTo>
                  <a:pt x="2557109" y="3422326"/>
                  <a:pt x="2563589" y="3410805"/>
                  <a:pt x="2559700" y="3404324"/>
                </a:cubicBezTo>
                <a:cubicBezTo>
                  <a:pt x="2555813" y="3397988"/>
                  <a:pt x="2554516" y="3409509"/>
                  <a:pt x="2545587" y="3401156"/>
                </a:cubicBezTo>
                <a:cubicBezTo>
                  <a:pt x="2536659" y="3392802"/>
                  <a:pt x="2527587" y="3390786"/>
                  <a:pt x="2528882" y="3386322"/>
                </a:cubicBezTo>
                <a:cubicBezTo>
                  <a:pt x="2530178" y="3381714"/>
                  <a:pt x="2535939" y="3374657"/>
                  <a:pt x="2530754" y="3367024"/>
                </a:cubicBezTo>
                <a:cubicBezTo>
                  <a:pt x="2525714" y="3359392"/>
                  <a:pt x="2528307" y="3351615"/>
                  <a:pt x="2537235" y="3347151"/>
                </a:cubicBezTo>
                <a:cubicBezTo>
                  <a:pt x="2546307" y="3342686"/>
                  <a:pt x="2541123" y="3340670"/>
                  <a:pt x="2545011" y="3331741"/>
                </a:cubicBezTo>
                <a:cubicBezTo>
                  <a:pt x="2548900" y="3322813"/>
                  <a:pt x="2557828" y="3322813"/>
                  <a:pt x="2557828" y="3314460"/>
                </a:cubicBezTo>
                <a:cubicBezTo>
                  <a:pt x="2557828" y="3306107"/>
                  <a:pt x="2556532" y="3293866"/>
                  <a:pt x="2567478" y="3293290"/>
                </a:cubicBezTo>
                <a:cubicBezTo>
                  <a:pt x="2578422" y="3292714"/>
                  <a:pt x="2587927" y="3288826"/>
                  <a:pt x="2587352" y="3283065"/>
                </a:cubicBezTo>
                <a:lnTo>
                  <a:pt x="2587352" y="3279518"/>
                </a:lnTo>
                <a:lnTo>
                  <a:pt x="2587063" y="3279323"/>
                </a:lnTo>
                <a:cubicBezTo>
                  <a:pt x="2587495" y="3273706"/>
                  <a:pt x="2589799" y="3267226"/>
                  <a:pt x="2592823" y="3267226"/>
                </a:cubicBezTo>
                <a:cubicBezTo>
                  <a:pt x="2596713" y="3267226"/>
                  <a:pt x="2596136" y="3249367"/>
                  <a:pt x="2607658" y="3248647"/>
                </a:cubicBezTo>
                <a:cubicBezTo>
                  <a:pt x="2619178" y="3247927"/>
                  <a:pt x="2624939" y="3242167"/>
                  <a:pt x="2631419" y="3229350"/>
                </a:cubicBezTo>
                <a:cubicBezTo>
                  <a:pt x="2637899" y="3216532"/>
                  <a:pt x="2643661" y="3210772"/>
                  <a:pt x="2637899" y="3204291"/>
                </a:cubicBezTo>
                <a:cubicBezTo>
                  <a:pt x="2632140" y="3197811"/>
                  <a:pt x="2627531" y="3162528"/>
                  <a:pt x="2632716" y="3159360"/>
                </a:cubicBezTo>
                <a:cubicBezTo>
                  <a:pt x="2637899" y="3156191"/>
                  <a:pt x="2635307" y="3148559"/>
                  <a:pt x="2632716" y="3143374"/>
                </a:cubicBezTo>
                <a:cubicBezTo>
                  <a:pt x="2630123" y="3138190"/>
                  <a:pt x="2635884" y="3130557"/>
                  <a:pt x="2626955" y="3120909"/>
                </a:cubicBezTo>
                <a:cubicBezTo>
                  <a:pt x="2624650" y="3118460"/>
                  <a:pt x="2621338" y="3115292"/>
                  <a:pt x="2617738" y="3111836"/>
                </a:cubicBezTo>
                <a:cubicBezTo>
                  <a:pt x="2625226" y="3104059"/>
                  <a:pt x="2633724" y="3095418"/>
                  <a:pt x="2637324" y="3092826"/>
                </a:cubicBezTo>
                <a:cubicBezTo>
                  <a:pt x="2639340" y="3091386"/>
                  <a:pt x="2640492" y="3087930"/>
                  <a:pt x="2641356" y="3083753"/>
                </a:cubicBezTo>
                <a:cubicBezTo>
                  <a:pt x="2643661" y="3084906"/>
                  <a:pt x="2645677" y="3084617"/>
                  <a:pt x="2647693" y="3082313"/>
                </a:cubicBezTo>
                <a:cubicBezTo>
                  <a:pt x="2654173" y="3074537"/>
                  <a:pt x="2662526" y="3057831"/>
                  <a:pt x="2676639" y="3048903"/>
                </a:cubicBezTo>
                <a:cubicBezTo>
                  <a:pt x="2690752" y="3039830"/>
                  <a:pt x="2687440" y="3030901"/>
                  <a:pt x="2686864" y="3021252"/>
                </a:cubicBezTo>
                <a:cubicBezTo>
                  <a:pt x="2686144" y="3011603"/>
                  <a:pt x="2706019" y="2994322"/>
                  <a:pt x="2713795" y="2996194"/>
                </a:cubicBezTo>
                <a:cubicBezTo>
                  <a:pt x="2721571" y="2998066"/>
                  <a:pt x="2726611" y="3006419"/>
                  <a:pt x="2727332" y="2998066"/>
                </a:cubicBezTo>
                <a:cubicBezTo>
                  <a:pt x="2728052" y="2990290"/>
                  <a:pt x="2744757" y="2994178"/>
                  <a:pt x="2753686" y="2989714"/>
                </a:cubicBezTo>
                <a:cubicBezTo>
                  <a:pt x="2762759" y="2985105"/>
                  <a:pt x="2765208" y="2976752"/>
                  <a:pt x="2778744" y="2974880"/>
                </a:cubicBezTo>
                <a:cubicBezTo>
                  <a:pt x="2788789" y="2973476"/>
                  <a:pt x="2795270" y="2961541"/>
                  <a:pt x="2803047" y="2958638"/>
                </a:cubicBezTo>
                <a:close/>
                <a:moveTo>
                  <a:pt x="4982549" y="2957600"/>
                </a:moveTo>
                <a:cubicBezTo>
                  <a:pt x="4974052" y="2955008"/>
                  <a:pt x="4970596" y="2964224"/>
                  <a:pt x="4972181" y="2970993"/>
                </a:cubicBezTo>
                <a:lnTo>
                  <a:pt x="4972180" y="2970992"/>
                </a:lnTo>
                <a:lnTo>
                  <a:pt x="4972180" y="2971279"/>
                </a:lnTo>
                <a:cubicBezTo>
                  <a:pt x="4973764" y="2978048"/>
                  <a:pt x="4967859" y="2978048"/>
                  <a:pt x="4964403" y="2982368"/>
                </a:cubicBezTo>
                <a:cubicBezTo>
                  <a:pt x="4961091" y="2986688"/>
                  <a:pt x="4945681" y="2987553"/>
                  <a:pt x="4940497" y="2987553"/>
                </a:cubicBezTo>
                <a:cubicBezTo>
                  <a:pt x="4935312" y="2987553"/>
                  <a:pt x="4929408" y="2996913"/>
                  <a:pt x="4924224" y="2998642"/>
                </a:cubicBezTo>
                <a:lnTo>
                  <a:pt x="4914467" y="2998024"/>
                </a:lnTo>
                <a:lnTo>
                  <a:pt x="4919759" y="2998930"/>
                </a:lnTo>
                <a:cubicBezTo>
                  <a:pt x="4920335" y="3010235"/>
                  <a:pt x="4921560" y="3015456"/>
                  <a:pt x="4923990" y="3018624"/>
                </a:cubicBezTo>
                <a:lnTo>
                  <a:pt x="4924106" y="3018698"/>
                </a:lnTo>
                <a:lnTo>
                  <a:pt x="4921324" y="3011971"/>
                </a:lnTo>
                <a:cubicBezTo>
                  <a:pt x="4920642" y="3008857"/>
                  <a:pt x="4920192" y="3004725"/>
                  <a:pt x="4919904" y="2999073"/>
                </a:cubicBezTo>
                <a:cubicBezTo>
                  <a:pt x="4921776" y="2999217"/>
                  <a:pt x="4923360" y="2999217"/>
                  <a:pt x="4924512" y="2998785"/>
                </a:cubicBezTo>
                <a:cubicBezTo>
                  <a:pt x="4929697" y="2997201"/>
                  <a:pt x="4935601" y="2987697"/>
                  <a:pt x="4940785" y="2987697"/>
                </a:cubicBezTo>
                <a:cubicBezTo>
                  <a:pt x="4945826" y="2987697"/>
                  <a:pt x="4961235" y="2986832"/>
                  <a:pt x="4964692" y="2982512"/>
                </a:cubicBezTo>
                <a:cubicBezTo>
                  <a:pt x="4968148" y="2978192"/>
                  <a:pt x="4974197" y="2978192"/>
                  <a:pt x="4972468" y="2971423"/>
                </a:cubicBezTo>
                <a:cubicBezTo>
                  <a:pt x="4971604" y="2967967"/>
                  <a:pt x="4972000" y="2963899"/>
                  <a:pt x="4973693" y="2961018"/>
                </a:cubicBezTo>
                <a:lnTo>
                  <a:pt x="4982666" y="2957752"/>
                </a:lnTo>
                <a:close/>
                <a:moveTo>
                  <a:pt x="4629864" y="2956015"/>
                </a:moveTo>
                <a:lnTo>
                  <a:pt x="4629842" y="2956030"/>
                </a:lnTo>
                <a:lnTo>
                  <a:pt x="4636507" y="2964709"/>
                </a:lnTo>
                <a:cubicBezTo>
                  <a:pt x="4638866" y="2969228"/>
                  <a:pt x="4640810" y="2974376"/>
                  <a:pt x="4640810" y="2977328"/>
                </a:cubicBezTo>
                <a:cubicBezTo>
                  <a:pt x="4640810" y="2980352"/>
                  <a:pt x="4644662" y="2983341"/>
                  <a:pt x="4647866" y="2985789"/>
                </a:cubicBezTo>
                <a:lnTo>
                  <a:pt x="4647945" y="2985856"/>
                </a:lnTo>
                <a:lnTo>
                  <a:pt x="4640953" y="2977472"/>
                </a:lnTo>
                <a:cubicBezTo>
                  <a:pt x="4640953" y="2971424"/>
                  <a:pt x="4633320" y="2956879"/>
                  <a:pt x="4629864" y="2956015"/>
                </a:cubicBezTo>
                <a:close/>
                <a:moveTo>
                  <a:pt x="4429380" y="2955978"/>
                </a:moveTo>
                <a:lnTo>
                  <a:pt x="4432855" y="2959471"/>
                </a:lnTo>
                <a:lnTo>
                  <a:pt x="4432857" y="2959471"/>
                </a:lnTo>
                <a:lnTo>
                  <a:pt x="4429417" y="2955979"/>
                </a:lnTo>
                <a:close/>
                <a:moveTo>
                  <a:pt x="4498329" y="2952275"/>
                </a:moveTo>
                <a:lnTo>
                  <a:pt x="4492823" y="2961660"/>
                </a:lnTo>
                <a:lnTo>
                  <a:pt x="4498075" y="2954754"/>
                </a:lnTo>
                <a:close/>
                <a:moveTo>
                  <a:pt x="4508729" y="2951595"/>
                </a:moveTo>
                <a:lnTo>
                  <a:pt x="4519262" y="2957311"/>
                </a:lnTo>
                <a:cubicBezTo>
                  <a:pt x="4519586" y="2958427"/>
                  <a:pt x="4521467" y="2959471"/>
                  <a:pt x="4524339" y="2960328"/>
                </a:cubicBezTo>
                <a:lnTo>
                  <a:pt x="4524428" y="2960344"/>
                </a:lnTo>
                <a:lnTo>
                  <a:pt x="4519550" y="2957455"/>
                </a:lnTo>
                <a:cubicBezTo>
                  <a:pt x="4518902" y="2955223"/>
                  <a:pt x="4513753" y="2953135"/>
                  <a:pt x="4508767" y="2951605"/>
                </a:cubicBezTo>
                <a:close/>
                <a:moveTo>
                  <a:pt x="6440221" y="2951479"/>
                </a:moveTo>
                <a:cubicBezTo>
                  <a:pt x="6449060" y="2950975"/>
                  <a:pt x="6459105" y="2952343"/>
                  <a:pt x="6458529" y="2954287"/>
                </a:cubicBezTo>
                <a:cubicBezTo>
                  <a:pt x="6457665" y="2958320"/>
                  <a:pt x="6438799" y="2969841"/>
                  <a:pt x="6429150" y="2959904"/>
                </a:cubicBezTo>
                <a:cubicBezTo>
                  <a:pt x="6423750" y="2954359"/>
                  <a:pt x="6431383" y="2951983"/>
                  <a:pt x="6440221" y="2951479"/>
                </a:cubicBezTo>
                <a:close/>
                <a:moveTo>
                  <a:pt x="5533055" y="2951298"/>
                </a:moveTo>
                <a:lnTo>
                  <a:pt x="5532388" y="2965665"/>
                </a:lnTo>
                <a:lnTo>
                  <a:pt x="5532406" y="2965696"/>
                </a:lnTo>
                <a:lnTo>
                  <a:pt x="5533071" y="2951316"/>
                </a:lnTo>
                <a:close/>
                <a:moveTo>
                  <a:pt x="4958499" y="2949687"/>
                </a:moveTo>
                <a:lnTo>
                  <a:pt x="4958949" y="2958372"/>
                </a:lnTo>
                <a:cubicBezTo>
                  <a:pt x="4958931" y="2962135"/>
                  <a:pt x="4959075" y="2965663"/>
                  <a:pt x="4960371" y="2965663"/>
                </a:cubicBezTo>
                <a:lnTo>
                  <a:pt x="4960371" y="2965663"/>
                </a:lnTo>
                <a:lnTo>
                  <a:pt x="4959003" y="2958374"/>
                </a:lnTo>
                <a:close/>
                <a:moveTo>
                  <a:pt x="4958444" y="2949687"/>
                </a:moveTo>
                <a:lnTo>
                  <a:pt x="4952540" y="2950561"/>
                </a:lnTo>
                <a:lnTo>
                  <a:pt x="4943755" y="2951541"/>
                </a:lnTo>
                <a:lnTo>
                  <a:pt x="4952540" y="2950668"/>
                </a:lnTo>
                <a:close/>
                <a:moveTo>
                  <a:pt x="4932294" y="2941445"/>
                </a:moveTo>
                <a:lnTo>
                  <a:pt x="4937635" y="2945735"/>
                </a:lnTo>
                <a:cubicBezTo>
                  <a:pt x="4939309" y="2948058"/>
                  <a:pt x="4941073" y="2950614"/>
                  <a:pt x="4943665" y="2951550"/>
                </a:cubicBezTo>
                <a:lnTo>
                  <a:pt x="4937690" y="2945737"/>
                </a:lnTo>
                <a:close/>
                <a:moveTo>
                  <a:pt x="8349693" y="2934556"/>
                </a:moveTo>
                <a:cubicBezTo>
                  <a:pt x="8347821" y="2925915"/>
                  <a:pt x="8395922" y="2959326"/>
                  <a:pt x="8377056" y="2965375"/>
                </a:cubicBezTo>
                <a:cubicBezTo>
                  <a:pt x="8358190" y="2971423"/>
                  <a:pt x="8352285" y="2946509"/>
                  <a:pt x="8349693" y="2934556"/>
                </a:cubicBezTo>
                <a:close/>
                <a:moveTo>
                  <a:pt x="5299828" y="2932154"/>
                </a:moveTo>
                <a:lnTo>
                  <a:pt x="5305235" y="2936006"/>
                </a:lnTo>
                <a:lnTo>
                  <a:pt x="5306720" y="2936141"/>
                </a:lnTo>
                <a:cubicBezTo>
                  <a:pt x="5315361" y="2936141"/>
                  <a:pt x="5325586" y="2955727"/>
                  <a:pt x="5324722" y="2963503"/>
                </a:cubicBezTo>
                <a:cubicBezTo>
                  <a:pt x="5323858" y="2971136"/>
                  <a:pt x="5329042" y="2975456"/>
                  <a:pt x="5328178" y="2989137"/>
                </a:cubicBezTo>
                <a:cubicBezTo>
                  <a:pt x="5327314" y="3002819"/>
                  <a:pt x="5335811" y="3022548"/>
                  <a:pt x="5340131" y="3025140"/>
                </a:cubicBezTo>
                <a:lnTo>
                  <a:pt x="5339629" y="3028463"/>
                </a:lnTo>
                <a:lnTo>
                  <a:pt x="5339753" y="3028454"/>
                </a:lnTo>
                <a:cubicBezTo>
                  <a:pt x="5342003" y="3027590"/>
                  <a:pt x="5342435" y="3026294"/>
                  <a:pt x="5340275" y="3024998"/>
                </a:cubicBezTo>
                <a:cubicBezTo>
                  <a:pt x="5335954" y="3022405"/>
                  <a:pt x="5327457" y="3002676"/>
                  <a:pt x="5328321" y="2988995"/>
                </a:cubicBezTo>
                <a:cubicBezTo>
                  <a:pt x="5329185" y="2975313"/>
                  <a:pt x="5324001" y="2971137"/>
                  <a:pt x="5324865" y="2963360"/>
                </a:cubicBezTo>
                <a:cubicBezTo>
                  <a:pt x="5325729" y="2955728"/>
                  <a:pt x="5315360" y="2935998"/>
                  <a:pt x="5306864" y="2935998"/>
                </a:cubicBezTo>
                <a:close/>
                <a:moveTo>
                  <a:pt x="4493122" y="2928535"/>
                </a:moveTo>
                <a:lnTo>
                  <a:pt x="4495646" y="2929228"/>
                </a:lnTo>
                <a:cubicBezTo>
                  <a:pt x="4495646" y="2929228"/>
                  <a:pt x="4493342" y="2930740"/>
                  <a:pt x="4489957" y="2932108"/>
                </a:cubicBezTo>
                <a:lnTo>
                  <a:pt x="4478096" y="2934073"/>
                </a:lnTo>
                <a:lnTo>
                  <a:pt x="4478219" y="2934126"/>
                </a:lnTo>
                <a:cubicBezTo>
                  <a:pt x="4486859" y="2935133"/>
                  <a:pt x="4496076" y="2929229"/>
                  <a:pt x="4496076" y="2929229"/>
                </a:cubicBezTo>
                <a:cubicBezTo>
                  <a:pt x="4496076" y="2929229"/>
                  <a:pt x="4495680" y="2928977"/>
                  <a:pt x="4493520" y="2928581"/>
                </a:cubicBezTo>
                <a:close/>
                <a:moveTo>
                  <a:pt x="4783813" y="2925196"/>
                </a:moveTo>
                <a:cubicBezTo>
                  <a:pt x="4779997" y="2923036"/>
                  <a:pt x="4777657" y="2928364"/>
                  <a:pt x="4776270" y="2934233"/>
                </a:cubicBezTo>
                <a:lnTo>
                  <a:pt x="4775532" y="2938543"/>
                </a:lnTo>
                <a:lnTo>
                  <a:pt x="4775506" y="2938626"/>
                </a:lnTo>
                <a:lnTo>
                  <a:pt x="4775482" y="2938834"/>
                </a:lnTo>
                <a:lnTo>
                  <a:pt x="4774842" y="2942572"/>
                </a:lnTo>
                <a:cubicBezTo>
                  <a:pt x="4774560" y="2944908"/>
                  <a:pt x="4774452" y="2946510"/>
                  <a:pt x="4774452" y="2946510"/>
                </a:cubicBezTo>
                <a:cubicBezTo>
                  <a:pt x="4774452" y="2946510"/>
                  <a:pt x="4769411" y="2952558"/>
                  <a:pt x="4765091" y="2964511"/>
                </a:cubicBezTo>
                <a:cubicBezTo>
                  <a:pt x="4760771" y="2976464"/>
                  <a:pt x="4746226" y="2973008"/>
                  <a:pt x="4741905" y="2974736"/>
                </a:cubicBezTo>
                <a:cubicBezTo>
                  <a:pt x="4737585" y="2976464"/>
                  <a:pt x="4746226" y="2988417"/>
                  <a:pt x="4743633" y="2993602"/>
                </a:cubicBezTo>
                <a:cubicBezTo>
                  <a:pt x="4742049" y="2996770"/>
                  <a:pt x="4738593" y="3005987"/>
                  <a:pt x="4735569" y="3015924"/>
                </a:cubicBezTo>
                <a:lnTo>
                  <a:pt x="4727365" y="3017651"/>
                </a:lnTo>
                <a:lnTo>
                  <a:pt x="4738384" y="3017696"/>
                </a:lnTo>
                <a:lnTo>
                  <a:pt x="4735712" y="3015923"/>
                </a:lnTo>
                <a:cubicBezTo>
                  <a:pt x="4738736" y="3005986"/>
                  <a:pt x="4742193" y="2996769"/>
                  <a:pt x="4743777" y="2993601"/>
                </a:cubicBezTo>
                <a:cubicBezTo>
                  <a:pt x="4746369" y="2988417"/>
                  <a:pt x="4737728" y="2976464"/>
                  <a:pt x="4742049" y="2974735"/>
                </a:cubicBezTo>
                <a:cubicBezTo>
                  <a:pt x="4746369" y="2973007"/>
                  <a:pt x="4760914" y="2976464"/>
                  <a:pt x="4765234" y="2964511"/>
                </a:cubicBezTo>
                <a:cubicBezTo>
                  <a:pt x="4769411" y="2952558"/>
                  <a:pt x="4774595" y="2946509"/>
                  <a:pt x="4774595" y="2946509"/>
                </a:cubicBezTo>
                <a:lnTo>
                  <a:pt x="4775482" y="2938834"/>
                </a:lnTo>
                <a:lnTo>
                  <a:pt x="4775532" y="2938543"/>
                </a:lnTo>
                <a:lnTo>
                  <a:pt x="4779212" y="2926703"/>
                </a:lnTo>
                <a:lnTo>
                  <a:pt x="4783867" y="2925223"/>
                </a:lnTo>
                <a:close/>
                <a:moveTo>
                  <a:pt x="5293393" y="2923407"/>
                </a:moveTo>
                <a:lnTo>
                  <a:pt x="5294191" y="2924332"/>
                </a:lnTo>
                <a:lnTo>
                  <a:pt x="5297674" y="2929735"/>
                </a:lnTo>
                <a:lnTo>
                  <a:pt x="5294046" y="2924044"/>
                </a:lnTo>
                <a:close/>
                <a:moveTo>
                  <a:pt x="4922595" y="2922774"/>
                </a:moveTo>
                <a:lnTo>
                  <a:pt x="4926960" y="2930380"/>
                </a:lnTo>
                <a:lnTo>
                  <a:pt x="4931259" y="2939456"/>
                </a:lnTo>
                <a:lnTo>
                  <a:pt x="4932144" y="2941325"/>
                </a:lnTo>
                <a:lnTo>
                  <a:pt x="4932144" y="2941325"/>
                </a:lnTo>
                <a:lnTo>
                  <a:pt x="4931259" y="2939456"/>
                </a:lnTo>
                <a:lnTo>
                  <a:pt x="4926961" y="2930381"/>
                </a:lnTo>
                <a:close/>
                <a:moveTo>
                  <a:pt x="5524963" y="2921948"/>
                </a:moveTo>
                <a:lnTo>
                  <a:pt x="5523459" y="2928078"/>
                </a:lnTo>
                <a:cubicBezTo>
                  <a:pt x="5519859" y="2931678"/>
                  <a:pt x="5518527" y="2935710"/>
                  <a:pt x="5519211" y="2938842"/>
                </a:cubicBezTo>
                <a:lnTo>
                  <a:pt x="5519328" y="2938923"/>
                </a:lnTo>
                <a:lnTo>
                  <a:pt x="5523458" y="2928508"/>
                </a:lnTo>
                <a:cubicBezTo>
                  <a:pt x="5525259" y="2926708"/>
                  <a:pt x="5525493" y="2924467"/>
                  <a:pt x="5525027" y="2922118"/>
                </a:cubicBezTo>
                <a:close/>
                <a:moveTo>
                  <a:pt x="5067228" y="2916268"/>
                </a:moveTo>
                <a:cubicBezTo>
                  <a:pt x="5060316" y="2910364"/>
                  <a:pt x="5056139" y="2923181"/>
                  <a:pt x="5050091" y="2922317"/>
                </a:cubicBezTo>
                <a:cubicBezTo>
                  <a:pt x="5044187" y="2921453"/>
                  <a:pt x="5028777" y="2917996"/>
                  <a:pt x="5023593" y="2922317"/>
                </a:cubicBezTo>
                <a:lnTo>
                  <a:pt x="5023546" y="2922445"/>
                </a:lnTo>
                <a:lnTo>
                  <a:pt x="5036319" y="2920516"/>
                </a:lnTo>
                <a:cubicBezTo>
                  <a:pt x="5041557" y="2920948"/>
                  <a:pt x="5046922" y="2922028"/>
                  <a:pt x="5049946" y="2922460"/>
                </a:cubicBezTo>
                <a:cubicBezTo>
                  <a:pt x="5055994" y="2923324"/>
                  <a:pt x="5060171" y="2910363"/>
                  <a:pt x="5067084" y="2916411"/>
                </a:cubicBezTo>
                <a:cubicBezTo>
                  <a:pt x="5073996" y="2922460"/>
                  <a:pt x="5085085" y="2917275"/>
                  <a:pt x="5090269" y="2923324"/>
                </a:cubicBezTo>
                <a:cubicBezTo>
                  <a:pt x="5095454" y="2929372"/>
                  <a:pt x="5098046" y="2943917"/>
                  <a:pt x="5106543" y="2938733"/>
                </a:cubicBezTo>
                <a:cubicBezTo>
                  <a:pt x="5115039" y="2933693"/>
                  <a:pt x="5125264" y="2931964"/>
                  <a:pt x="5130449" y="2931964"/>
                </a:cubicBezTo>
                <a:cubicBezTo>
                  <a:pt x="5135633" y="2931964"/>
                  <a:pt x="5147586" y="2942189"/>
                  <a:pt x="5152771" y="2943917"/>
                </a:cubicBezTo>
                <a:cubicBezTo>
                  <a:pt x="5157955" y="2945646"/>
                  <a:pt x="5174949" y="2947374"/>
                  <a:pt x="5180997" y="2943917"/>
                </a:cubicBezTo>
                <a:cubicBezTo>
                  <a:pt x="5187045" y="2940461"/>
                  <a:pt x="5194822" y="2929372"/>
                  <a:pt x="5202455" y="2930236"/>
                </a:cubicBezTo>
                <a:cubicBezTo>
                  <a:pt x="5210232" y="2931100"/>
                  <a:pt x="5234138" y="2928508"/>
                  <a:pt x="5239323" y="2931100"/>
                </a:cubicBezTo>
                <a:cubicBezTo>
                  <a:pt x="5244507" y="2933693"/>
                  <a:pt x="5255596" y="2939741"/>
                  <a:pt x="5263373" y="2937149"/>
                </a:cubicBezTo>
                <a:cubicBezTo>
                  <a:pt x="5271149" y="2934557"/>
                  <a:pt x="5277918" y="2920011"/>
                  <a:pt x="5283967" y="2918283"/>
                </a:cubicBezTo>
                <a:lnTo>
                  <a:pt x="5288859" y="2918977"/>
                </a:lnTo>
                <a:lnTo>
                  <a:pt x="5287868" y="2918010"/>
                </a:lnTo>
                <a:lnTo>
                  <a:pt x="5284110" y="2918141"/>
                </a:lnTo>
                <a:cubicBezTo>
                  <a:pt x="5278062" y="2919869"/>
                  <a:pt x="5271293" y="2934414"/>
                  <a:pt x="5263517" y="2937006"/>
                </a:cubicBezTo>
                <a:cubicBezTo>
                  <a:pt x="5255740" y="2939454"/>
                  <a:pt x="5244651" y="2933550"/>
                  <a:pt x="5239467" y="2930958"/>
                </a:cubicBezTo>
                <a:cubicBezTo>
                  <a:pt x="5234282" y="2928365"/>
                  <a:pt x="5210376" y="2930958"/>
                  <a:pt x="5202600" y="2930094"/>
                </a:cubicBezTo>
                <a:cubicBezTo>
                  <a:pt x="5194823" y="2929229"/>
                  <a:pt x="5187190" y="2940318"/>
                  <a:pt x="5181142" y="2943775"/>
                </a:cubicBezTo>
                <a:cubicBezTo>
                  <a:pt x="5175093" y="2947231"/>
                  <a:pt x="5158100" y="2945503"/>
                  <a:pt x="5152915" y="2943775"/>
                </a:cubicBezTo>
                <a:cubicBezTo>
                  <a:pt x="5147731" y="2942046"/>
                  <a:pt x="5135778" y="2931822"/>
                  <a:pt x="5130594" y="2931822"/>
                </a:cubicBezTo>
                <a:cubicBezTo>
                  <a:pt x="5125553" y="2931822"/>
                  <a:pt x="5115184" y="2933406"/>
                  <a:pt x="5106688" y="2938590"/>
                </a:cubicBezTo>
                <a:cubicBezTo>
                  <a:pt x="5098047" y="2943775"/>
                  <a:pt x="5095599" y="2929229"/>
                  <a:pt x="5090414" y="2923181"/>
                </a:cubicBezTo>
                <a:cubicBezTo>
                  <a:pt x="5085230" y="2917132"/>
                  <a:pt x="5074141" y="2922317"/>
                  <a:pt x="5067228" y="2916268"/>
                </a:cubicBezTo>
                <a:close/>
                <a:moveTo>
                  <a:pt x="4460289" y="2914330"/>
                </a:moveTo>
                <a:lnTo>
                  <a:pt x="4459961" y="2914364"/>
                </a:lnTo>
                <a:lnTo>
                  <a:pt x="4468301" y="2921223"/>
                </a:lnTo>
                <a:cubicBezTo>
                  <a:pt x="4471206" y="2924017"/>
                  <a:pt x="4474656" y="2926636"/>
                  <a:pt x="4479948" y="2927068"/>
                </a:cubicBezTo>
                <a:lnTo>
                  <a:pt x="4491815" y="2928385"/>
                </a:lnTo>
                <a:lnTo>
                  <a:pt x="4480379" y="2927069"/>
                </a:lnTo>
                <a:cubicBezTo>
                  <a:pt x="4469794" y="2926205"/>
                  <a:pt x="4466499" y="2916592"/>
                  <a:pt x="4460289" y="2914330"/>
                </a:cubicBezTo>
                <a:close/>
                <a:moveTo>
                  <a:pt x="7917913" y="2911354"/>
                </a:moveTo>
                <a:lnTo>
                  <a:pt x="7921704" y="2914689"/>
                </a:lnTo>
                <a:lnTo>
                  <a:pt x="7919296" y="2911965"/>
                </a:lnTo>
                <a:close/>
                <a:moveTo>
                  <a:pt x="4820230" y="2904764"/>
                </a:moveTo>
                <a:cubicBezTo>
                  <a:pt x="4817872" y="2905502"/>
                  <a:pt x="4815928" y="2907626"/>
                  <a:pt x="4814631" y="2912379"/>
                </a:cubicBezTo>
                <a:cubicBezTo>
                  <a:pt x="4812039" y="2921740"/>
                  <a:pt x="4802678" y="2915835"/>
                  <a:pt x="4801814" y="2926060"/>
                </a:cubicBezTo>
                <a:lnTo>
                  <a:pt x="4795462" y="2931038"/>
                </a:lnTo>
                <a:lnTo>
                  <a:pt x="4795549" y="2931082"/>
                </a:lnTo>
                <a:cubicBezTo>
                  <a:pt x="4798969" y="2932036"/>
                  <a:pt x="4801526" y="2931172"/>
                  <a:pt x="4801958" y="2926060"/>
                </a:cubicBezTo>
                <a:cubicBezTo>
                  <a:pt x="4802822" y="2915835"/>
                  <a:pt x="4812182" y="2921739"/>
                  <a:pt x="4814774" y="2912378"/>
                </a:cubicBezTo>
                <a:lnTo>
                  <a:pt x="4820277" y="2904768"/>
                </a:lnTo>
                <a:close/>
                <a:moveTo>
                  <a:pt x="2288095" y="2898554"/>
                </a:moveTo>
                <a:cubicBezTo>
                  <a:pt x="2292559" y="2900282"/>
                  <a:pt x="2297024" y="2902298"/>
                  <a:pt x="2300623" y="2904746"/>
                </a:cubicBezTo>
                <a:cubicBezTo>
                  <a:pt x="2314305" y="2913963"/>
                  <a:pt x="2327409" y="2906042"/>
                  <a:pt x="2332307" y="2912811"/>
                </a:cubicBezTo>
                <a:cubicBezTo>
                  <a:pt x="2334035" y="2915115"/>
                  <a:pt x="2333459" y="2922748"/>
                  <a:pt x="2332019" y="2931533"/>
                </a:cubicBezTo>
                <a:cubicBezTo>
                  <a:pt x="2329859" y="2933261"/>
                  <a:pt x="2327409" y="2935421"/>
                  <a:pt x="2322657" y="2935421"/>
                </a:cubicBezTo>
                <a:cubicBezTo>
                  <a:pt x="2312720" y="2935421"/>
                  <a:pt x="2276286" y="2924044"/>
                  <a:pt x="2266491" y="2916267"/>
                </a:cubicBezTo>
                <a:cubicBezTo>
                  <a:pt x="2275133" y="2908059"/>
                  <a:pt x="2284206" y="2899994"/>
                  <a:pt x="2287086" y="2899130"/>
                </a:cubicBezTo>
                <a:cubicBezTo>
                  <a:pt x="2287518" y="2898986"/>
                  <a:pt x="2287806" y="2898698"/>
                  <a:pt x="2288095" y="2898554"/>
                </a:cubicBezTo>
                <a:close/>
                <a:moveTo>
                  <a:pt x="6042622" y="2893945"/>
                </a:moveTo>
                <a:cubicBezTo>
                  <a:pt x="6039526" y="2893513"/>
                  <a:pt x="6033441" y="2893981"/>
                  <a:pt x="6027573" y="2894323"/>
                </a:cubicBezTo>
                <a:lnTo>
                  <a:pt x="6013828" y="2893945"/>
                </a:lnTo>
                <a:lnTo>
                  <a:pt x="6014107" y="2894089"/>
                </a:lnTo>
                <a:cubicBezTo>
                  <a:pt x="6016339" y="2895025"/>
                  <a:pt x="6021956" y="2894809"/>
                  <a:pt x="6027806" y="2894467"/>
                </a:cubicBezTo>
                <a:lnTo>
                  <a:pt x="6042807" y="2894091"/>
                </a:lnTo>
                <a:close/>
                <a:moveTo>
                  <a:pt x="6009157" y="2891569"/>
                </a:moveTo>
                <a:cubicBezTo>
                  <a:pt x="6007699" y="2891244"/>
                  <a:pt x="6005683" y="2891712"/>
                  <a:pt x="6001147" y="2893945"/>
                </a:cubicBezTo>
                <a:lnTo>
                  <a:pt x="5990872" y="2893693"/>
                </a:lnTo>
                <a:lnTo>
                  <a:pt x="5991030" y="2893837"/>
                </a:lnTo>
                <a:cubicBezTo>
                  <a:pt x="5993730" y="2895637"/>
                  <a:pt x="5996898" y="2896321"/>
                  <a:pt x="6001434" y="2894089"/>
                </a:cubicBezTo>
                <a:lnTo>
                  <a:pt x="6009462" y="2891724"/>
                </a:lnTo>
                <a:close/>
                <a:moveTo>
                  <a:pt x="4537172" y="2889182"/>
                </a:moveTo>
                <a:lnTo>
                  <a:pt x="4537135" y="2889190"/>
                </a:lnTo>
                <a:lnTo>
                  <a:pt x="4537980" y="2891248"/>
                </a:lnTo>
                <a:close/>
                <a:moveTo>
                  <a:pt x="4903621" y="2882800"/>
                </a:moveTo>
                <a:lnTo>
                  <a:pt x="4902622" y="2892540"/>
                </a:lnTo>
                <a:cubicBezTo>
                  <a:pt x="4902550" y="2895457"/>
                  <a:pt x="4902838" y="2897689"/>
                  <a:pt x="4903774" y="2898265"/>
                </a:cubicBezTo>
                <a:lnTo>
                  <a:pt x="4903775" y="2898267"/>
                </a:lnTo>
                <a:lnTo>
                  <a:pt x="4902730" y="2892542"/>
                </a:lnTo>
                <a:lnTo>
                  <a:pt x="4903623" y="2882800"/>
                </a:lnTo>
                <a:close/>
                <a:moveTo>
                  <a:pt x="4877433" y="2879958"/>
                </a:moveTo>
                <a:lnTo>
                  <a:pt x="4877421" y="2879958"/>
                </a:lnTo>
                <a:cubicBezTo>
                  <a:pt x="4874001" y="2881884"/>
                  <a:pt x="4869716" y="2885304"/>
                  <a:pt x="4864172" y="2889193"/>
                </a:cubicBezTo>
                <a:cubicBezTo>
                  <a:pt x="4853082" y="2896826"/>
                  <a:pt x="4839401" y="2894234"/>
                  <a:pt x="4839401" y="2899418"/>
                </a:cubicBezTo>
                <a:lnTo>
                  <a:pt x="4839335" y="2899531"/>
                </a:lnTo>
                <a:lnTo>
                  <a:pt x="4828472" y="2905457"/>
                </a:lnTo>
                <a:lnTo>
                  <a:pt x="4828402" y="2905461"/>
                </a:lnTo>
                <a:lnTo>
                  <a:pt x="4828456" y="2905466"/>
                </a:lnTo>
                <a:lnTo>
                  <a:pt x="4828472" y="2905457"/>
                </a:lnTo>
                <a:lnTo>
                  <a:pt x="4836125" y="2905034"/>
                </a:lnTo>
                <a:lnTo>
                  <a:pt x="4839335" y="2899531"/>
                </a:lnTo>
                <a:lnTo>
                  <a:pt x="4839545" y="2899417"/>
                </a:lnTo>
                <a:cubicBezTo>
                  <a:pt x="4839545" y="2894377"/>
                  <a:pt x="4853226" y="2896969"/>
                  <a:pt x="4864315" y="2889192"/>
                </a:cubicBezTo>
                <a:close/>
                <a:moveTo>
                  <a:pt x="4885485" y="2879688"/>
                </a:moveTo>
                <a:lnTo>
                  <a:pt x="4884936" y="2879706"/>
                </a:lnTo>
                <a:lnTo>
                  <a:pt x="4885496" y="2879691"/>
                </a:lnTo>
                <a:close/>
                <a:moveTo>
                  <a:pt x="4931831" y="2876257"/>
                </a:moveTo>
                <a:lnTo>
                  <a:pt x="4931678" y="2876286"/>
                </a:lnTo>
                <a:cubicBezTo>
                  <a:pt x="4927718" y="2878212"/>
                  <a:pt x="4924513" y="2880552"/>
                  <a:pt x="4922353" y="2881416"/>
                </a:cubicBezTo>
                <a:lnTo>
                  <a:pt x="4919852" y="2881798"/>
                </a:lnTo>
                <a:lnTo>
                  <a:pt x="4922496" y="2881417"/>
                </a:lnTo>
                <a:close/>
                <a:moveTo>
                  <a:pt x="2217096" y="2850166"/>
                </a:moveTo>
                <a:lnTo>
                  <a:pt x="2217088" y="2850175"/>
                </a:lnTo>
                <a:lnTo>
                  <a:pt x="2236034" y="2850814"/>
                </a:lnTo>
                <a:lnTo>
                  <a:pt x="2236060" y="2850807"/>
                </a:lnTo>
                <a:close/>
                <a:moveTo>
                  <a:pt x="4427815" y="2836773"/>
                </a:moveTo>
                <a:cubicBezTo>
                  <a:pt x="4422702" y="2835765"/>
                  <a:pt x="4420650" y="2838825"/>
                  <a:pt x="4418868" y="2842407"/>
                </a:cubicBezTo>
                <a:lnTo>
                  <a:pt x="4411653" y="2851040"/>
                </a:lnTo>
                <a:lnTo>
                  <a:pt x="4411685" y="2851030"/>
                </a:lnTo>
                <a:cubicBezTo>
                  <a:pt x="4415717" y="2850022"/>
                  <a:pt x="4417230" y="2845953"/>
                  <a:pt x="4419012" y="2842389"/>
                </a:cubicBezTo>
                <a:lnTo>
                  <a:pt x="4427948" y="2836779"/>
                </a:lnTo>
                <a:close/>
                <a:moveTo>
                  <a:pt x="4462449" y="2834253"/>
                </a:moveTo>
                <a:cubicBezTo>
                  <a:pt x="4457877" y="2835261"/>
                  <a:pt x="4454313" y="2836773"/>
                  <a:pt x="4454313" y="2836773"/>
                </a:cubicBezTo>
                <a:lnTo>
                  <a:pt x="4444957" y="2837524"/>
                </a:lnTo>
                <a:lnTo>
                  <a:pt x="4445042" y="2837528"/>
                </a:lnTo>
                <a:cubicBezTo>
                  <a:pt x="4450388" y="2837276"/>
                  <a:pt x="4454457" y="2836772"/>
                  <a:pt x="4454457" y="2836772"/>
                </a:cubicBezTo>
                <a:lnTo>
                  <a:pt x="4462528" y="2834255"/>
                </a:lnTo>
                <a:close/>
                <a:moveTo>
                  <a:pt x="5018832" y="2832220"/>
                </a:moveTo>
                <a:lnTo>
                  <a:pt x="5018265" y="2835045"/>
                </a:lnTo>
                <a:cubicBezTo>
                  <a:pt x="5014953" y="2837637"/>
                  <a:pt x="5012361" y="2853046"/>
                  <a:pt x="5008904" y="2856502"/>
                </a:cubicBezTo>
                <a:cubicBezTo>
                  <a:pt x="5005448" y="2859959"/>
                  <a:pt x="5001128" y="2869320"/>
                  <a:pt x="4990903" y="2869320"/>
                </a:cubicBezTo>
                <a:cubicBezTo>
                  <a:pt x="4980678" y="2869320"/>
                  <a:pt x="4955764" y="2875368"/>
                  <a:pt x="4945539" y="2873640"/>
                </a:cubicBezTo>
                <a:lnTo>
                  <a:pt x="4936827" y="2875303"/>
                </a:lnTo>
                <a:lnTo>
                  <a:pt x="4945682" y="2873641"/>
                </a:lnTo>
                <a:cubicBezTo>
                  <a:pt x="4955907" y="2875369"/>
                  <a:pt x="4980821" y="2869321"/>
                  <a:pt x="4991046" y="2869321"/>
                </a:cubicBezTo>
                <a:cubicBezTo>
                  <a:pt x="5001271" y="2869321"/>
                  <a:pt x="5005591" y="2859960"/>
                  <a:pt x="5009048" y="2856503"/>
                </a:cubicBezTo>
                <a:cubicBezTo>
                  <a:pt x="5012360" y="2853047"/>
                  <a:pt x="5014952" y="2837637"/>
                  <a:pt x="5018408" y="2835045"/>
                </a:cubicBezTo>
                <a:close/>
                <a:moveTo>
                  <a:pt x="5577351" y="2825026"/>
                </a:moveTo>
                <a:lnTo>
                  <a:pt x="5577362" y="2825292"/>
                </a:lnTo>
                <a:cubicBezTo>
                  <a:pt x="5577598" y="2833434"/>
                  <a:pt x="5577571" y="2849878"/>
                  <a:pt x="5573575" y="2851174"/>
                </a:cubicBezTo>
                <a:cubicBezTo>
                  <a:pt x="5568102" y="2853046"/>
                  <a:pt x="5548517" y="2858375"/>
                  <a:pt x="5548517" y="2867303"/>
                </a:cubicBezTo>
                <a:cubicBezTo>
                  <a:pt x="5548517" y="2876232"/>
                  <a:pt x="5546789" y="2883433"/>
                  <a:pt x="5537860" y="2885161"/>
                </a:cubicBezTo>
                <a:cubicBezTo>
                  <a:pt x="5528931" y="2887033"/>
                  <a:pt x="5537860" y="2906619"/>
                  <a:pt x="5525331" y="2906619"/>
                </a:cubicBezTo>
                <a:cubicBezTo>
                  <a:pt x="5522199" y="2906619"/>
                  <a:pt x="5520966" y="2907510"/>
                  <a:pt x="5520766" y="2908960"/>
                </a:cubicBezTo>
                <a:lnTo>
                  <a:pt x="5520873" y="2909335"/>
                </a:lnTo>
                <a:lnTo>
                  <a:pt x="5525330" y="2907050"/>
                </a:lnTo>
                <a:cubicBezTo>
                  <a:pt x="5537860" y="2907050"/>
                  <a:pt x="5528930" y="2887321"/>
                  <a:pt x="5537860" y="2885592"/>
                </a:cubicBezTo>
                <a:cubicBezTo>
                  <a:pt x="5546788" y="2883864"/>
                  <a:pt x="5548516" y="2876664"/>
                  <a:pt x="5548516" y="2867735"/>
                </a:cubicBezTo>
                <a:cubicBezTo>
                  <a:pt x="5548516" y="2858806"/>
                  <a:pt x="5568246" y="2853334"/>
                  <a:pt x="5573574" y="2851606"/>
                </a:cubicBezTo>
                <a:cubicBezTo>
                  <a:pt x="5577679" y="2850202"/>
                  <a:pt x="5577652" y="2833812"/>
                  <a:pt x="5577382" y="2825704"/>
                </a:cubicBezTo>
                <a:close/>
                <a:moveTo>
                  <a:pt x="5954364" y="2820994"/>
                </a:moveTo>
                <a:lnTo>
                  <a:pt x="5954090" y="2821165"/>
                </a:lnTo>
                <a:cubicBezTo>
                  <a:pt x="5950490" y="2823415"/>
                  <a:pt x="5947790" y="2826116"/>
                  <a:pt x="5948726" y="2830580"/>
                </a:cubicBezTo>
                <a:cubicBezTo>
                  <a:pt x="5950454" y="2839509"/>
                  <a:pt x="5946853" y="2848437"/>
                  <a:pt x="5937925" y="2859238"/>
                </a:cubicBezTo>
                <a:cubicBezTo>
                  <a:pt x="5928996" y="2869895"/>
                  <a:pt x="5934325" y="2886025"/>
                  <a:pt x="5936196" y="2898554"/>
                </a:cubicBezTo>
                <a:cubicBezTo>
                  <a:pt x="5937925" y="2911083"/>
                  <a:pt x="5925395" y="2925340"/>
                  <a:pt x="5925395" y="2932541"/>
                </a:cubicBezTo>
                <a:cubicBezTo>
                  <a:pt x="5925395" y="2939741"/>
                  <a:pt x="5918195" y="2946942"/>
                  <a:pt x="5912866" y="2946942"/>
                </a:cubicBezTo>
                <a:cubicBezTo>
                  <a:pt x="5907538" y="2946942"/>
                  <a:pt x="5902210" y="2961199"/>
                  <a:pt x="5895009" y="2968399"/>
                </a:cubicBezTo>
                <a:cubicBezTo>
                  <a:pt x="5887808" y="2975600"/>
                  <a:pt x="5893281" y="2991729"/>
                  <a:pt x="5886080" y="2997059"/>
                </a:cubicBezTo>
                <a:cubicBezTo>
                  <a:pt x="5878880" y="3002387"/>
                  <a:pt x="5868223" y="3004259"/>
                  <a:pt x="5873551" y="3009588"/>
                </a:cubicBezTo>
                <a:cubicBezTo>
                  <a:pt x="5878880" y="3014916"/>
                  <a:pt x="5864622" y="3025573"/>
                  <a:pt x="5864622" y="3036374"/>
                </a:cubicBezTo>
                <a:cubicBezTo>
                  <a:pt x="5864622" y="3047175"/>
                  <a:pt x="5862751" y="3066905"/>
                  <a:pt x="5861022" y="3068633"/>
                </a:cubicBezTo>
                <a:cubicBezTo>
                  <a:pt x="5859150" y="3070361"/>
                  <a:pt x="5837692" y="3065033"/>
                  <a:pt x="5837692" y="3073961"/>
                </a:cubicBezTo>
                <a:cubicBezTo>
                  <a:pt x="5837692" y="3082890"/>
                  <a:pt x="5828763" y="3082890"/>
                  <a:pt x="5832364" y="3090091"/>
                </a:cubicBezTo>
                <a:cubicBezTo>
                  <a:pt x="5835964" y="3097147"/>
                  <a:pt x="5855694" y="3095419"/>
                  <a:pt x="5859294" y="3104348"/>
                </a:cubicBezTo>
                <a:cubicBezTo>
                  <a:pt x="5862894" y="3113277"/>
                  <a:pt x="5879024" y="3122349"/>
                  <a:pt x="5884352" y="3136607"/>
                </a:cubicBezTo>
                <a:cubicBezTo>
                  <a:pt x="5889681" y="3150864"/>
                  <a:pt x="5903938" y="3158064"/>
                  <a:pt x="5911138" y="3158064"/>
                </a:cubicBezTo>
                <a:cubicBezTo>
                  <a:pt x="5913803" y="3158064"/>
                  <a:pt x="5914235" y="3160332"/>
                  <a:pt x="5913731" y="3164653"/>
                </a:cubicBezTo>
                <a:lnTo>
                  <a:pt x="5910877" y="3182487"/>
                </a:lnTo>
                <a:lnTo>
                  <a:pt x="5911122" y="3182609"/>
                </a:lnTo>
                <a:lnTo>
                  <a:pt x="5914019" y="3164454"/>
                </a:lnTo>
                <a:cubicBezTo>
                  <a:pt x="5914523" y="3160152"/>
                  <a:pt x="5914091" y="3157920"/>
                  <a:pt x="5911426" y="3157920"/>
                </a:cubicBezTo>
                <a:cubicBezTo>
                  <a:pt x="5904369" y="3157920"/>
                  <a:pt x="5889968" y="3150863"/>
                  <a:pt x="5884640" y="3136462"/>
                </a:cubicBezTo>
                <a:cubicBezTo>
                  <a:pt x="5879311" y="3122061"/>
                  <a:pt x="5863182" y="3113132"/>
                  <a:pt x="5859582" y="3104204"/>
                </a:cubicBezTo>
                <a:cubicBezTo>
                  <a:pt x="5855982" y="3095275"/>
                  <a:pt x="5836252" y="3097003"/>
                  <a:pt x="5832795" y="3090090"/>
                </a:cubicBezTo>
                <a:cubicBezTo>
                  <a:pt x="5829195" y="3082889"/>
                  <a:pt x="5838124" y="3082889"/>
                  <a:pt x="5838124" y="3073960"/>
                </a:cubicBezTo>
                <a:cubicBezTo>
                  <a:pt x="5838124" y="3065031"/>
                  <a:pt x="5859726" y="3070504"/>
                  <a:pt x="5861454" y="3068632"/>
                </a:cubicBezTo>
                <a:cubicBezTo>
                  <a:pt x="5863182" y="3066760"/>
                  <a:pt x="5865054" y="3047174"/>
                  <a:pt x="5865054" y="3036373"/>
                </a:cubicBezTo>
                <a:cubicBezTo>
                  <a:pt x="5865054" y="3025716"/>
                  <a:pt x="5879311" y="3014915"/>
                  <a:pt x="5873983" y="3009587"/>
                </a:cubicBezTo>
                <a:cubicBezTo>
                  <a:pt x="5868655" y="3004258"/>
                  <a:pt x="5879311" y="3002386"/>
                  <a:pt x="5886512" y="2997058"/>
                </a:cubicBezTo>
                <a:cubicBezTo>
                  <a:pt x="5893713" y="2991729"/>
                  <a:pt x="5888240" y="2975600"/>
                  <a:pt x="5895441" y="2968399"/>
                </a:cubicBezTo>
                <a:cubicBezTo>
                  <a:pt x="5902497" y="2961199"/>
                  <a:pt x="5907970" y="2946942"/>
                  <a:pt x="5913298" y="2946942"/>
                </a:cubicBezTo>
                <a:cubicBezTo>
                  <a:pt x="5918626" y="2946942"/>
                  <a:pt x="5925827" y="2939741"/>
                  <a:pt x="5925827" y="2932540"/>
                </a:cubicBezTo>
                <a:cubicBezTo>
                  <a:pt x="5925827" y="2925484"/>
                  <a:pt x="5938357" y="2911083"/>
                  <a:pt x="5936628" y="2898554"/>
                </a:cubicBezTo>
                <a:cubicBezTo>
                  <a:pt x="5936628" y="2898409"/>
                  <a:pt x="5936628" y="2898266"/>
                  <a:pt x="5936628" y="2898266"/>
                </a:cubicBezTo>
                <a:cubicBezTo>
                  <a:pt x="5947430" y="2897545"/>
                  <a:pt x="5958519" y="2897401"/>
                  <a:pt x="5960823" y="2899562"/>
                </a:cubicBezTo>
                <a:cubicBezTo>
                  <a:pt x="5965431" y="2904026"/>
                  <a:pt x="5967160" y="2899562"/>
                  <a:pt x="5969896" y="2890489"/>
                </a:cubicBezTo>
                <a:cubicBezTo>
                  <a:pt x="5971264" y="2885952"/>
                  <a:pt x="5973280" y="2883936"/>
                  <a:pt x="5975638" y="2883612"/>
                </a:cubicBezTo>
                <a:lnTo>
                  <a:pt x="5983194" y="2886789"/>
                </a:lnTo>
                <a:lnTo>
                  <a:pt x="5983145" y="2886744"/>
                </a:lnTo>
                <a:cubicBezTo>
                  <a:pt x="5977672" y="2882280"/>
                  <a:pt x="5972343" y="2881272"/>
                  <a:pt x="5969607" y="2890345"/>
                </a:cubicBezTo>
                <a:cubicBezTo>
                  <a:pt x="5966871" y="2899417"/>
                  <a:pt x="5964999" y="2903882"/>
                  <a:pt x="5960534" y="2899417"/>
                </a:cubicBezTo>
                <a:cubicBezTo>
                  <a:pt x="5958374" y="2897113"/>
                  <a:pt x="5947141" y="2897401"/>
                  <a:pt x="5936340" y="2898121"/>
                </a:cubicBezTo>
                <a:cubicBezTo>
                  <a:pt x="5934612" y="2885592"/>
                  <a:pt x="5929284" y="2869607"/>
                  <a:pt x="5938212" y="2858950"/>
                </a:cubicBezTo>
                <a:cubicBezTo>
                  <a:pt x="5947141" y="2848149"/>
                  <a:pt x="5950741" y="2839220"/>
                  <a:pt x="5949013" y="2830292"/>
                </a:cubicBezTo>
                <a:close/>
                <a:moveTo>
                  <a:pt x="5978702" y="2803561"/>
                </a:moveTo>
                <a:lnTo>
                  <a:pt x="5976285" y="2806168"/>
                </a:lnTo>
                <a:lnTo>
                  <a:pt x="5976484" y="2806025"/>
                </a:lnTo>
                <a:close/>
                <a:moveTo>
                  <a:pt x="2296560" y="2796164"/>
                </a:moveTo>
                <a:lnTo>
                  <a:pt x="2289897" y="2796588"/>
                </a:lnTo>
                <a:lnTo>
                  <a:pt x="2292271" y="2796593"/>
                </a:lnTo>
                <a:lnTo>
                  <a:pt x="2290830" y="2855062"/>
                </a:lnTo>
                <a:lnTo>
                  <a:pt x="2290979" y="2855043"/>
                </a:lnTo>
                <a:lnTo>
                  <a:pt x="2292414" y="2796737"/>
                </a:lnTo>
                <a:cubicBezTo>
                  <a:pt x="2294573" y="2796593"/>
                  <a:pt x="2296014" y="2796449"/>
                  <a:pt x="2296445" y="2796305"/>
                </a:cubicBezTo>
                <a:close/>
                <a:moveTo>
                  <a:pt x="2243881" y="2796162"/>
                </a:moveTo>
                <a:lnTo>
                  <a:pt x="2243879" y="2796166"/>
                </a:lnTo>
                <a:lnTo>
                  <a:pt x="2257913" y="2796412"/>
                </a:lnTo>
                <a:close/>
                <a:moveTo>
                  <a:pt x="7913479" y="2794625"/>
                </a:moveTo>
                <a:lnTo>
                  <a:pt x="7919386" y="2804082"/>
                </a:lnTo>
                <a:cubicBezTo>
                  <a:pt x="7923131" y="2813299"/>
                  <a:pt x="7939692" y="2824388"/>
                  <a:pt x="7943293" y="2835333"/>
                </a:cubicBezTo>
                <a:cubicBezTo>
                  <a:pt x="7947037" y="2846421"/>
                  <a:pt x="7961726" y="2851894"/>
                  <a:pt x="7967198" y="2857366"/>
                </a:cubicBezTo>
                <a:cubicBezTo>
                  <a:pt x="7972671" y="2862839"/>
                  <a:pt x="7974543" y="2875800"/>
                  <a:pt x="7972671" y="2886745"/>
                </a:cubicBezTo>
                <a:lnTo>
                  <a:pt x="7971823" y="2898188"/>
                </a:lnTo>
                <a:lnTo>
                  <a:pt x="7972647" y="2901129"/>
                </a:lnTo>
                <a:lnTo>
                  <a:pt x="7972815" y="2886600"/>
                </a:lnTo>
                <a:cubicBezTo>
                  <a:pt x="7974687" y="2875511"/>
                  <a:pt x="7972815" y="2862694"/>
                  <a:pt x="7967342" y="2857222"/>
                </a:cubicBezTo>
                <a:cubicBezTo>
                  <a:pt x="7961726" y="2851749"/>
                  <a:pt x="7947037" y="2846133"/>
                  <a:pt x="7943437" y="2835188"/>
                </a:cubicBezTo>
                <a:cubicBezTo>
                  <a:pt x="7939692" y="2824099"/>
                  <a:pt x="7923275" y="2813154"/>
                  <a:pt x="7919530" y="2803937"/>
                </a:cubicBezTo>
                <a:close/>
                <a:moveTo>
                  <a:pt x="7840925" y="2791949"/>
                </a:moveTo>
                <a:lnTo>
                  <a:pt x="7835045" y="2796327"/>
                </a:lnTo>
                <a:lnTo>
                  <a:pt x="7835122" y="2796341"/>
                </a:lnTo>
                <a:close/>
                <a:moveTo>
                  <a:pt x="7817011" y="2790599"/>
                </a:moveTo>
                <a:lnTo>
                  <a:pt x="7814428" y="2791660"/>
                </a:lnTo>
                <a:lnTo>
                  <a:pt x="7817034" y="2790611"/>
                </a:lnTo>
                <a:close/>
                <a:moveTo>
                  <a:pt x="8363401" y="2780938"/>
                </a:moveTo>
                <a:cubicBezTo>
                  <a:pt x="8375363" y="2781768"/>
                  <a:pt x="8390485" y="2788816"/>
                  <a:pt x="8394914" y="2786224"/>
                </a:cubicBezTo>
                <a:cubicBezTo>
                  <a:pt x="8400962" y="2782767"/>
                  <a:pt x="8401826" y="2786224"/>
                  <a:pt x="8400098" y="2796449"/>
                </a:cubicBezTo>
                <a:cubicBezTo>
                  <a:pt x="8398370" y="2806673"/>
                  <a:pt x="8413780" y="2829859"/>
                  <a:pt x="8401826" y="2843540"/>
                </a:cubicBezTo>
                <a:cubicBezTo>
                  <a:pt x="8389873" y="2857222"/>
                  <a:pt x="8371872" y="2873495"/>
                  <a:pt x="8382096" y="2884584"/>
                </a:cubicBezTo>
                <a:cubicBezTo>
                  <a:pt x="8392322" y="2895673"/>
                  <a:pt x="8382096" y="2919723"/>
                  <a:pt x="8396642" y="2911082"/>
                </a:cubicBezTo>
                <a:cubicBezTo>
                  <a:pt x="8411188" y="2902585"/>
                  <a:pt x="8435957" y="2910218"/>
                  <a:pt x="8436821" y="2917995"/>
                </a:cubicBezTo>
                <a:cubicBezTo>
                  <a:pt x="8437686" y="2925627"/>
                  <a:pt x="8456552" y="2929948"/>
                  <a:pt x="8456552" y="2943629"/>
                </a:cubicBezTo>
                <a:cubicBezTo>
                  <a:pt x="8456552" y="2957454"/>
                  <a:pt x="8482330" y="2952270"/>
                  <a:pt x="8489098" y="2966815"/>
                </a:cubicBezTo>
                <a:cubicBezTo>
                  <a:pt x="8496011" y="2981360"/>
                  <a:pt x="8507963" y="2994177"/>
                  <a:pt x="8496875" y="3001954"/>
                </a:cubicBezTo>
                <a:cubicBezTo>
                  <a:pt x="8485786" y="3009730"/>
                  <a:pt x="8482330" y="3008866"/>
                  <a:pt x="8484058" y="3019091"/>
                </a:cubicBezTo>
                <a:cubicBezTo>
                  <a:pt x="8485642" y="3029460"/>
                  <a:pt x="8477145" y="3040549"/>
                  <a:pt x="8474553" y="3026868"/>
                </a:cubicBezTo>
                <a:cubicBezTo>
                  <a:pt x="8471960" y="3013187"/>
                  <a:pt x="8452231" y="3001954"/>
                  <a:pt x="8460008" y="2990865"/>
                </a:cubicBezTo>
                <a:cubicBezTo>
                  <a:pt x="8467784" y="2979776"/>
                  <a:pt x="8455831" y="2971279"/>
                  <a:pt x="8448055" y="2978048"/>
                </a:cubicBezTo>
                <a:cubicBezTo>
                  <a:pt x="8440422" y="2984960"/>
                  <a:pt x="8436101" y="2960046"/>
                  <a:pt x="8439558" y="2952413"/>
                </a:cubicBezTo>
                <a:cubicBezTo>
                  <a:pt x="8443015" y="2944781"/>
                  <a:pt x="8420692" y="2924187"/>
                  <a:pt x="8404419" y="2926779"/>
                </a:cubicBezTo>
                <a:cubicBezTo>
                  <a:pt x="8388145" y="2929372"/>
                  <a:pt x="8394194" y="2912234"/>
                  <a:pt x="8377920" y="2917995"/>
                </a:cubicBezTo>
                <a:cubicBezTo>
                  <a:pt x="8361646" y="2924043"/>
                  <a:pt x="8344509" y="2922315"/>
                  <a:pt x="8348829" y="2908634"/>
                </a:cubicBezTo>
                <a:cubicBezTo>
                  <a:pt x="8353006" y="2894809"/>
                  <a:pt x="8347965" y="2886312"/>
                  <a:pt x="8341053" y="2886312"/>
                </a:cubicBezTo>
                <a:cubicBezTo>
                  <a:pt x="8334141" y="2886312"/>
                  <a:pt x="8330683" y="2854629"/>
                  <a:pt x="8333276" y="2846997"/>
                </a:cubicBezTo>
                <a:cubicBezTo>
                  <a:pt x="8335148" y="2841236"/>
                  <a:pt x="8341773" y="2854773"/>
                  <a:pt x="8346957" y="2850453"/>
                </a:cubicBezTo>
                <a:cubicBezTo>
                  <a:pt x="8352142" y="2846133"/>
                  <a:pt x="8341917" y="2789680"/>
                  <a:pt x="8353006" y="2782767"/>
                </a:cubicBezTo>
                <a:cubicBezTo>
                  <a:pt x="8355778" y="2781075"/>
                  <a:pt x="8359414" y="2780661"/>
                  <a:pt x="8363401" y="2780938"/>
                </a:cubicBezTo>
                <a:close/>
                <a:moveTo>
                  <a:pt x="2611914" y="2777431"/>
                </a:moveTo>
                <a:cubicBezTo>
                  <a:pt x="2628845" y="2776026"/>
                  <a:pt x="2667567" y="2783776"/>
                  <a:pt x="2663679" y="2792417"/>
                </a:cubicBezTo>
                <a:cubicBezTo>
                  <a:pt x="2658637" y="2804082"/>
                  <a:pt x="2609816" y="2791121"/>
                  <a:pt x="2604632" y="2782192"/>
                </a:cubicBezTo>
                <a:cubicBezTo>
                  <a:pt x="2603048" y="2779384"/>
                  <a:pt x="2606270" y="2777899"/>
                  <a:pt x="2611914" y="2777431"/>
                </a:cubicBezTo>
                <a:close/>
                <a:moveTo>
                  <a:pt x="2955986" y="2773137"/>
                </a:moveTo>
                <a:cubicBezTo>
                  <a:pt x="2969956" y="2773767"/>
                  <a:pt x="2984753" y="2778231"/>
                  <a:pt x="2982233" y="2784640"/>
                </a:cubicBezTo>
                <a:cubicBezTo>
                  <a:pt x="2979353" y="2791840"/>
                  <a:pt x="2946229" y="2802641"/>
                  <a:pt x="2934708" y="2784640"/>
                </a:cubicBezTo>
                <a:cubicBezTo>
                  <a:pt x="2928875" y="2775711"/>
                  <a:pt x="2942016" y="2772507"/>
                  <a:pt x="2955986" y="2773137"/>
                </a:cubicBezTo>
                <a:close/>
                <a:moveTo>
                  <a:pt x="5020284" y="2758265"/>
                </a:moveTo>
                <a:lnTo>
                  <a:pt x="5020140" y="2758295"/>
                </a:lnTo>
                <a:lnTo>
                  <a:pt x="5020351" y="2778684"/>
                </a:lnTo>
                <a:cubicBezTo>
                  <a:pt x="5020428" y="2790771"/>
                  <a:pt x="5020420" y="2804483"/>
                  <a:pt x="5020135" y="2815362"/>
                </a:cubicBezTo>
                <a:lnTo>
                  <a:pt x="5019555" y="2827399"/>
                </a:lnTo>
                <a:lnTo>
                  <a:pt x="5019895" y="2825133"/>
                </a:lnTo>
                <a:cubicBezTo>
                  <a:pt x="5020548" y="2813805"/>
                  <a:pt x="5020597" y="2794800"/>
                  <a:pt x="5020494" y="2778684"/>
                </a:cubicBezTo>
                <a:close/>
                <a:moveTo>
                  <a:pt x="7895722" y="2737867"/>
                </a:moveTo>
                <a:lnTo>
                  <a:pt x="7886102" y="2744245"/>
                </a:lnTo>
                <a:cubicBezTo>
                  <a:pt x="7881043" y="2745145"/>
                  <a:pt x="7875535" y="2746045"/>
                  <a:pt x="7873735" y="2750654"/>
                </a:cubicBezTo>
                <a:lnTo>
                  <a:pt x="7873788" y="2750769"/>
                </a:lnTo>
                <a:lnTo>
                  <a:pt x="7886155" y="2744442"/>
                </a:lnTo>
                <a:cubicBezTo>
                  <a:pt x="7891196" y="2743524"/>
                  <a:pt x="7895768" y="2742588"/>
                  <a:pt x="7895768" y="2737980"/>
                </a:cubicBezTo>
                <a:close/>
                <a:moveTo>
                  <a:pt x="6455027" y="2737508"/>
                </a:moveTo>
                <a:lnTo>
                  <a:pt x="6429547" y="2745998"/>
                </a:lnTo>
                <a:lnTo>
                  <a:pt x="6442399" y="2741869"/>
                </a:lnTo>
                <a:close/>
                <a:moveTo>
                  <a:pt x="8060428" y="2734109"/>
                </a:moveTo>
                <a:cubicBezTo>
                  <a:pt x="8067827" y="2733983"/>
                  <a:pt x="8074056" y="2734595"/>
                  <a:pt x="8074920" y="2737548"/>
                </a:cubicBezTo>
                <a:cubicBezTo>
                  <a:pt x="8077080" y="2745325"/>
                  <a:pt x="8060375" y="2761598"/>
                  <a:pt x="8059511" y="2771823"/>
                </a:cubicBezTo>
                <a:cubicBezTo>
                  <a:pt x="8058647" y="2782192"/>
                  <a:pt x="8021779" y="2797601"/>
                  <a:pt x="8010690" y="2774415"/>
                </a:cubicBezTo>
                <a:cubicBezTo>
                  <a:pt x="7999457" y="2751373"/>
                  <a:pt x="8027828" y="2735100"/>
                  <a:pt x="8038917" y="2735100"/>
                </a:cubicBezTo>
                <a:cubicBezTo>
                  <a:pt x="8044461" y="2735100"/>
                  <a:pt x="8053030" y="2734236"/>
                  <a:pt x="8060428" y="2734109"/>
                </a:cubicBezTo>
                <a:close/>
                <a:moveTo>
                  <a:pt x="356746" y="2730059"/>
                </a:moveTo>
                <a:cubicBezTo>
                  <a:pt x="372877" y="2728187"/>
                  <a:pt x="383389" y="2745468"/>
                  <a:pt x="378925" y="2753677"/>
                </a:cubicBezTo>
                <a:cubicBezTo>
                  <a:pt x="375612" y="2759870"/>
                  <a:pt x="364380" y="2760734"/>
                  <a:pt x="358187" y="2765486"/>
                </a:cubicBezTo>
                <a:cubicBezTo>
                  <a:pt x="349546" y="2772111"/>
                  <a:pt x="340617" y="2731931"/>
                  <a:pt x="356746" y="2730059"/>
                </a:cubicBezTo>
                <a:close/>
                <a:moveTo>
                  <a:pt x="6475040" y="2729935"/>
                </a:moveTo>
                <a:lnTo>
                  <a:pt x="6457864" y="2736529"/>
                </a:lnTo>
                <a:lnTo>
                  <a:pt x="6464752" y="2734150"/>
                </a:lnTo>
                <a:close/>
                <a:moveTo>
                  <a:pt x="2776532" y="2729448"/>
                </a:moveTo>
                <a:cubicBezTo>
                  <a:pt x="2784829" y="2731752"/>
                  <a:pt x="2794010" y="2735388"/>
                  <a:pt x="2802219" y="2737404"/>
                </a:cubicBezTo>
                <a:lnTo>
                  <a:pt x="2802184" y="2737706"/>
                </a:lnTo>
                <a:lnTo>
                  <a:pt x="2817771" y="2738556"/>
                </a:lnTo>
                <a:cubicBezTo>
                  <a:pt x="2833180" y="2733372"/>
                  <a:pt x="2894817" y="2752669"/>
                  <a:pt x="2894817" y="2770671"/>
                </a:cubicBezTo>
                <a:cubicBezTo>
                  <a:pt x="2894817" y="2788673"/>
                  <a:pt x="2857661" y="2774416"/>
                  <a:pt x="2834476" y="2782193"/>
                </a:cubicBezTo>
                <a:cubicBezTo>
                  <a:pt x="2811434" y="2789825"/>
                  <a:pt x="2808842" y="2800050"/>
                  <a:pt x="2798328" y="2795154"/>
                </a:cubicBezTo>
                <a:cubicBezTo>
                  <a:pt x="2797609" y="2794722"/>
                  <a:pt x="2796889" y="2794434"/>
                  <a:pt x="2796168" y="2794002"/>
                </a:cubicBezTo>
                <a:lnTo>
                  <a:pt x="2796203" y="2793612"/>
                </a:lnTo>
                <a:lnTo>
                  <a:pt x="2779392" y="2786891"/>
                </a:lnTo>
                <a:cubicBezTo>
                  <a:pt x="2772840" y="2785433"/>
                  <a:pt x="2765279" y="2785361"/>
                  <a:pt x="2756278" y="2788385"/>
                </a:cubicBezTo>
                <a:cubicBezTo>
                  <a:pt x="2736979" y="2794866"/>
                  <a:pt x="2716386" y="2785937"/>
                  <a:pt x="2718978" y="2779457"/>
                </a:cubicBezTo>
                <a:cubicBezTo>
                  <a:pt x="2723875" y="2767072"/>
                  <a:pt x="2775432" y="2780753"/>
                  <a:pt x="2775432" y="2769232"/>
                </a:cubicBezTo>
                <a:cubicBezTo>
                  <a:pt x="2775432" y="2757710"/>
                  <a:pt x="2743317" y="2738412"/>
                  <a:pt x="2756134" y="2729484"/>
                </a:cubicBezTo>
                <a:cubicBezTo>
                  <a:pt x="2760815" y="2726171"/>
                  <a:pt x="2768232" y="2727143"/>
                  <a:pt x="2776532" y="2729448"/>
                </a:cubicBezTo>
                <a:close/>
                <a:moveTo>
                  <a:pt x="5576887" y="2726748"/>
                </a:moveTo>
                <a:lnTo>
                  <a:pt x="5576887" y="2741792"/>
                </a:lnTo>
                <a:lnTo>
                  <a:pt x="5577031" y="2741869"/>
                </a:lnTo>
                <a:lnTo>
                  <a:pt x="5577175" y="2741869"/>
                </a:lnTo>
                <a:lnTo>
                  <a:pt x="5577175" y="2726748"/>
                </a:lnTo>
                <a:close/>
                <a:moveTo>
                  <a:pt x="335577" y="2705577"/>
                </a:moveTo>
                <a:cubicBezTo>
                  <a:pt x="344937" y="2704137"/>
                  <a:pt x="348826" y="2712202"/>
                  <a:pt x="338457" y="2719690"/>
                </a:cubicBezTo>
                <a:cubicBezTo>
                  <a:pt x="332264" y="2724155"/>
                  <a:pt x="326072" y="2707017"/>
                  <a:pt x="335577" y="2705577"/>
                </a:cubicBezTo>
                <a:close/>
                <a:moveTo>
                  <a:pt x="4927605" y="2693972"/>
                </a:moveTo>
                <a:lnTo>
                  <a:pt x="4930562" y="2696217"/>
                </a:lnTo>
                <a:cubicBezTo>
                  <a:pt x="4938627" y="2704426"/>
                  <a:pt x="4948851" y="2722715"/>
                  <a:pt x="4948851" y="2722715"/>
                </a:cubicBezTo>
                <a:cubicBezTo>
                  <a:pt x="4948851" y="2722715"/>
                  <a:pt x="4967141" y="2724731"/>
                  <a:pt x="4981398" y="2732940"/>
                </a:cubicBezTo>
                <a:cubicBezTo>
                  <a:pt x="4988526" y="2737044"/>
                  <a:pt x="4992091" y="2744677"/>
                  <a:pt x="4993873" y="2751284"/>
                </a:cubicBezTo>
                <a:lnTo>
                  <a:pt x="4994602" y="2755292"/>
                </a:lnTo>
                <a:lnTo>
                  <a:pt x="4995551" y="2761781"/>
                </a:lnTo>
                <a:lnTo>
                  <a:pt x="4995655" y="2763471"/>
                </a:lnTo>
                <a:lnTo>
                  <a:pt x="4995793" y="2763440"/>
                </a:lnTo>
                <a:lnTo>
                  <a:pt x="4995551" y="2761781"/>
                </a:lnTo>
                <a:lnTo>
                  <a:pt x="4995432" y="2759855"/>
                </a:lnTo>
                <a:lnTo>
                  <a:pt x="4994602" y="2755292"/>
                </a:lnTo>
                <a:lnTo>
                  <a:pt x="4994016" y="2751284"/>
                </a:lnTo>
                <a:cubicBezTo>
                  <a:pt x="4992234" y="2744677"/>
                  <a:pt x="4988669" y="2737045"/>
                  <a:pt x="4981541" y="2732941"/>
                </a:cubicBezTo>
                <a:cubicBezTo>
                  <a:pt x="4967284" y="2724732"/>
                  <a:pt x="4948994" y="2722716"/>
                  <a:pt x="4948994" y="2722716"/>
                </a:cubicBezTo>
                <a:cubicBezTo>
                  <a:pt x="4948994" y="2722716"/>
                  <a:pt x="4938913" y="2704282"/>
                  <a:pt x="4930705" y="2696218"/>
                </a:cubicBezTo>
                <a:close/>
                <a:moveTo>
                  <a:pt x="6490552" y="2687338"/>
                </a:moveTo>
                <a:lnTo>
                  <a:pt x="6486592" y="2700664"/>
                </a:lnTo>
                <a:lnTo>
                  <a:pt x="6479956" y="2719900"/>
                </a:lnTo>
                <a:lnTo>
                  <a:pt x="6479957" y="2719900"/>
                </a:lnTo>
                <a:cubicBezTo>
                  <a:pt x="6482016" y="2714538"/>
                  <a:pt x="6484370" y="2707638"/>
                  <a:pt x="6486593" y="2700663"/>
                </a:cubicBezTo>
                <a:close/>
                <a:moveTo>
                  <a:pt x="289043" y="2686477"/>
                </a:moveTo>
                <a:cubicBezTo>
                  <a:pt x="295074" y="2687503"/>
                  <a:pt x="301374" y="2690959"/>
                  <a:pt x="298854" y="2695208"/>
                </a:cubicBezTo>
                <a:cubicBezTo>
                  <a:pt x="293669" y="2703705"/>
                  <a:pt x="287045" y="2701833"/>
                  <a:pt x="280852" y="2692328"/>
                </a:cubicBezTo>
                <a:cubicBezTo>
                  <a:pt x="277252" y="2686855"/>
                  <a:pt x="283013" y="2685451"/>
                  <a:pt x="289043" y="2686477"/>
                </a:cubicBezTo>
                <a:close/>
                <a:moveTo>
                  <a:pt x="7785727" y="2685497"/>
                </a:moveTo>
                <a:lnTo>
                  <a:pt x="7787816" y="2687405"/>
                </a:lnTo>
                <a:lnTo>
                  <a:pt x="7786031" y="2685559"/>
                </a:lnTo>
                <a:close/>
                <a:moveTo>
                  <a:pt x="7558068" y="2674049"/>
                </a:moveTo>
                <a:lnTo>
                  <a:pt x="7557003" y="2674747"/>
                </a:lnTo>
                <a:lnTo>
                  <a:pt x="7557011" y="2674795"/>
                </a:lnTo>
                <a:close/>
                <a:moveTo>
                  <a:pt x="241447" y="2665668"/>
                </a:moveTo>
                <a:cubicBezTo>
                  <a:pt x="247118" y="2665506"/>
                  <a:pt x="253634" y="2667558"/>
                  <a:pt x="252482" y="2671590"/>
                </a:cubicBezTo>
                <a:cubicBezTo>
                  <a:pt x="250178" y="2679655"/>
                  <a:pt x="243985" y="2681959"/>
                  <a:pt x="235488" y="2673030"/>
                </a:cubicBezTo>
                <a:cubicBezTo>
                  <a:pt x="230952" y="2668206"/>
                  <a:pt x="235777" y="2665830"/>
                  <a:pt x="241447" y="2665668"/>
                </a:cubicBezTo>
                <a:close/>
                <a:moveTo>
                  <a:pt x="7818014" y="2659784"/>
                </a:moveTo>
                <a:lnTo>
                  <a:pt x="7817318" y="2660267"/>
                </a:lnTo>
                <a:lnTo>
                  <a:pt x="7817345" y="2660307"/>
                </a:lnTo>
                <a:close/>
                <a:moveTo>
                  <a:pt x="7949417" y="2653604"/>
                </a:moveTo>
                <a:lnTo>
                  <a:pt x="7946604" y="2663238"/>
                </a:lnTo>
                <a:lnTo>
                  <a:pt x="7946917" y="2663587"/>
                </a:lnTo>
                <a:lnTo>
                  <a:pt x="7949719" y="2653805"/>
                </a:lnTo>
                <a:close/>
                <a:moveTo>
                  <a:pt x="7738640" y="2651391"/>
                </a:moveTo>
                <a:lnTo>
                  <a:pt x="7735177" y="2663417"/>
                </a:lnTo>
                <a:lnTo>
                  <a:pt x="7735311" y="2663668"/>
                </a:lnTo>
                <a:lnTo>
                  <a:pt x="7738795" y="2651573"/>
                </a:lnTo>
                <a:close/>
                <a:moveTo>
                  <a:pt x="6480100" y="2648836"/>
                </a:moveTo>
                <a:lnTo>
                  <a:pt x="6480129" y="2648837"/>
                </a:lnTo>
                <a:cubicBezTo>
                  <a:pt x="6483802" y="2648477"/>
                  <a:pt x="6487510" y="2652222"/>
                  <a:pt x="6490301" y="2656776"/>
                </a:cubicBezTo>
                <a:lnTo>
                  <a:pt x="6494963" y="2669575"/>
                </a:lnTo>
                <a:lnTo>
                  <a:pt x="6494963" y="2669574"/>
                </a:lnTo>
                <a:cubicBezTo>
                  <a:pt x="6494963" y="2663670"/>
                  <a:pt x="6487618" y="2647972"/>
                  <a:pt x="6480130" y="2648836"/>
                </a:cubicBezTo>
                <a:close/>
                <a:moveTo>
                  <a:pt x="2489002" y="2636213"/>
                </a:moveTo>
                <a:cubicBezTo>
                  <a:pt x="2501762" y="2634013"/>
                  <a:pt x="2515741" y="2633824"/>
                  <a:pt x="2530178" y="2637028"/>
                </a:cubicBezTo>
                <a:cubicBezTo>
                  <a:pt x="2587927" y="2649845"/>
                  <a:pt x="2650860" y="2693481"/>
                  <a:pt x="2670159" y="2693481"/>
                </a:cubicBezTo>
                <a:cubicBezTo>
                  <a:pt x="2689312" y="2693481"/>
                  <a:pt x="2729204" y="2719259"/>
                  <a:pt x="2724162" y="2725739"/>
                </a:cubicBezTo>
                <a:cubicBezTo>
                  <a:pt x="2718978" y="2732220"/>
                  <a:pt x="2644524" y="2733516"/>
                  <a:pt x="2630411" y="2728332"/>
                </a:cubicBezTo>
                <a:cubicBezTo>
                  <a:pt x="2616298" y="2723147"/>
                  <a:pt x="2644524" y="2711626"/>
                  <a:pt x="2616298" y="2705146"/>
                </a:cubicBezTo>
                <a:cubicBezTo>
                  <a:pt x="2588071" y="2698665"/>
                  <a:pt x="2584183" y="2674327"/>
                  <a:pt x="2554660" y="2673031"/>
                </a:cubicBezTo>
                <a:cubicBezTo>
                  <a:pt x="2525138" y="2671735"/>
                  <a:pt x="2507136" y="2667990"/>
                  <a:pt x="2505840" y="2661510"/>
                </a:cubicBezTo>
                <a:cubicBezTo>
                  <a:pt x="2504544" y="2655173"/>
                  <a:pt x="2491726" y="2639764"/>
                  <a:pt x="2477613" y="2649989"/>
                </a:cubicBezTo>
                <a:cubicBezTo>
                  <a:pt x="2463500" y="2660214"/>
                  <a:pt x="2435129" y="2683256"/>
                  <a:pt x="2427497" y="2673031"/>
                </a:cubicBezTo>
                <a:cubicBezTo>
                  <a:pt x="2423392" y="2667522"/>
                  <a:pt x="2450719" y="2642815"/>
                  <a:pt x="2489002" y="2636213"/>
                </a:cubicBezTo>
                <a:close/>
                <a:moveTo>
                  <a:pt x="7545099" y="2619026"/>
                </a:moveTo>
                <a:lnTo>
                  <a:pt x="7543574" y="2620795"/>
                </a:lnTo>
                <a:lnTo>
                  <a:pt x="7541175" y="2622946"/>
                </a:lnTo>
                <a:lnTo>
                  <a:pt x="7539889" y="2625069"/>
                </a:lnTo>
                <a:lnTo>
                  <a:pt x="7538538" y="2626636"/>
                </a:lnTo>
                <a:lnTo>
                  <a:pt x="7532032" y="2636529"/>
                </a:lnTo>
                <a:lnTo>
                  <a:pt x="7525723" y="2641016"/>
                </a:lnTo>
                <a:lnTo>
                  <a:pt x="7524479" y="2641583"/>
                </a:lnTo>
                <a:lnTo>
                  <a:pt x="7524649" y="2641780"/>
                </a:lnTo>
                <a:lnTo>
                  <a:pt x="7525723" y="2641016"/>
                </a:lnTo>
                <a:lnTo>
                  <a:pt x="7530518" y="2638833"/>
                </a:lnTo>
                <a:lnTo>
                  <a:pt x="7532032" y="2636529"/>
                </a:lnTo>
                <a:lnTo>
                  <a:pt x="7533641" y="2635385"/>
                </a:lnTo>
                <a:lnTo>
                  <a:pt x="7539889" y="2625069"/>
                </a:lnTo>
                <a:lnTo>
                  <a:pt x="7543574" y="2620795"/>
                </a:lnTo>
                <a:lnTo>
                  <a:pt x="7545250" y="2619293"/>
                </a:lnTo>
                <a:close/>
                <a:moveTo>
                  <a:pt x="7718934" y="2616197"/>
                </a:moveTo>
                <a:lnTo>
                  <a:pt x="7719011" y="2627883"/>
                </a:lnTo>
                <a:lnTo>
                  <a:pt x="7719058" y="2627937"/>
                </a:lnTo>
                <a:close/>
                <a:moveTo>
                  <a:pt x="4703167" y="2575967"/>
                </a:moveTo>
                <a:lnTo>
                  <a:pt x="4730385" y="2831876"/>
                </a:lnTo>
                <a:lnTo>
                  <a:pt x="4739457" y="2840948"/>
                </a:lnTo>
                <a:lnTo>
                  <a:pt x="4739457" y="2840805"/>
                </a:lnTo>
                <a:lnTo>
                  <a:pt x="4730384" y="2831732"/>
                </a:lnTo>
                <a:lnTo>
                  <a:pt x="4703182" y="2575967"/>
                </a:lnTo>
                <a:close/>
                <a:moveTo>
                  <a:pt x="8385945" y="2575498"/>
                </a:moveTo>
                <a:cubicBezTo>
                  <a:pt x="8390387" y="2574895"/>
                  <a:pt x="8393978" y="2575822"/>
                  <a:pt x="8395922" y="2578414"/>
                </a:cubicBezTo>
                <a:cubicBezTo>
                  <a:pt x="8403555" y="2588639"/>
                  <a:pt x="8368416" y="2662230"/>
                  <a:pt x="8359919" y="2668278"/>
                </a:cubicBezTo>
                <a:cubicBezTo>
                  <a:pt x="8357039" y="2670294"/>
                  <a:pt x="8335149" y="2652869"/>
                  <a:pt x="8344510" y="2618594"/>
                </a:cubicBezTo>
                <a:cubicBezTo>
                  <a:pt x="8351638" y="2592888"/>
                  <a:pt x="8372619" y="2577308"/>
                  <a:pt x="8385945" y="2575498"/>
                </a:cubicBezTo>
                <a:close/>
                <a:moveTo>
                  <a:pt x="7527962" y="2573951"/>
                </a:moveTo>
                <a:cubicBezTo>
                  <a:pt x="7522777" y="2573951"/>
                  <a:pt x="7514533" y="2574383"/>
                  <a:pt x="7507584" y="2574815"/>
                </a:cubicBezTo>
                <a:lnTo>
                  <a:pt x="7494999" y="2575678"/>
                </a:lnTo>
                <a:lnTo>
                  <a:pt x="7495271" y="2575823"/>
                </a:lnTo>
                <a:cubicBezTo>
                  <a:pt x="7495271" y="2575823"/>
                  <a:pt x="7517880" y="2574095"/>
                  <a:pt x="7528250" y="2574095"/>
                </a:cubicBezTo>
                <a:lnTo>
                  <a:pt x="7542363" y="2574950"/>
                </a:lnTo>
                <a:lnTo>
                  <a:pt x="7542219" y="2574815"/>
                </a:lnTo>
                <a:cubicBezTo>
                  <a:pt x="7538331" y="2573951"/>
                  <a:pt x="7533146" y="2573951"/>
                  <a:pt x="7527962" y="2573951"/>
                </a:cubicBezTo>
                <a:close/>
                <a:moveTo>
                  <a:pt x="2610763" y="2570783"/>
                </a:moveTo>
                <a:cubicBezTo>
                  <a:pt x="2612689" y="2568874"/>
                  <a:pt x="2615354" y="2569702"/>
                  <a:pt x="2618306" y="2574815"/>
                </a:cubicBezTo>
                <a:cubicBezTo>
                  <a:pt x="2624211" y="2584896"/>
                  <a:pt x="2620322" y="2591664"/>
                  <a:pt x="2621330" y="2596561"/>
                </a:cubicBezTo>
                <a:cubicBezTo>
                  <a:pt x="2622338" y="2601314"/>
                  <a:pt x="2632419" y="2607507"/>
                  <a:pt x="2629251" y="2614275"/>
                </a:cubicBezTo>
                <a:cubicBezTo>
                  <a:pt x="2627379" y="2618019"/>
                  <a:pt x="2617874" y="2609379"/>
                  <a:pt x="2617586" y="2602610"/>
                </a:cubicBezTo>
                <a:cubicBezTo>
                  <a:pt x="2617298" y="2595985"/>
                  <a:pt x="2607649" y="2594689"/>
                  <a:pt x="2607649" y="2583168"/>
                </a:cubicBezTo>
                <a:cubicBezTo>
                  <a:pt x="2607649" y="2577336"/>
                  <a:pt x="2608837" y="2572691"/>
                  <a:pt x="2610763" y="2570783"/>
                </a:cubicBezTo>
                <a:close/>
                <a:moveTo>
                  <a:pt x="7612472" y="2556338"/>
                </a:moveTo>
                <a:lnTo>
                  <a:pt x="7611056" y="2561710"/>
                </a:lnTo>
                <a:lnTo>
                  <a:pt x="7609557" y="2569686"/>
                </a:lnTo>
                <a:lnTo>
                  <a:pt x="7611110" y="2561565"/>
                </a:lnTo>
                <a:close/>
                <a:moveTo>
                  <a:pt x="7719230" y="2534125"/>
                </a:moveTo>
                <a:lnTo>
                  <a:pt x="7711145" y="2554509"/>
                </a:lnTo>
                <a:cubicBezTo>
                  <a:pt x="7698903" y="2566750"/>
                  <a:pt x="7684790" y="2588496"/>
                  <a:pt x="7687382" y="2594976"/>
                </a:cubicBezTo>
                <a:lnTo>
                  <a:pt x="7687392" y="2595667"/>
                </a:lnTo>
                <a:lnTo>
                  <a:pt x="7693701" y="2577622"/>
                </a:lnTo>
                <a:cubicBezTo>
                  <a:pt x="7698435" y="2569846"/>
                  <a:pt x="7705024" y="2561349"/>
                  <a:pt x="7711145" y="2555229"/>
                </a:cubicBezTo>
                <a:cubicBezTo>
                  <a:pt x="7717265" y="2549180"/>
                  <a:pt x="7719029" y="2542124"/>
                  <a:pt x="7719263" y="2534815"/>
                </a:cubicBezTo>
                <a:close/>
                <a:moveTo>
                  <a:pt x="6720799" y="2528048"/>
                </a:moveTo>
                <a:lnTo>
                  <a:pt x="6694564" y="2536076"/>
                </a:lnTo>
                <a:cubicBezTo>
                  <a:pt x="6690028" y="2538308"/>
                  <a:pt x="6685168" y="2542305"/>
                  <a:pt x="6681586" y="2547453"/>
                </a:cubicBezTo>
                <a:lnTo>
                  <a:pt x="6681577" y="2547482"/>
                </a:lnTo>
                <a:lnTo>
                  <a:pt x="6694419" y="2536220"/>
                </a:lnTo>
                <a:cubicBezTo>
                  <a:pt x="6703636" y="2531611"/>
                  <a:pt x="6711557" y="2529307"/>
                  <a:pt x="6720773" y="2528155"/>
                </a:cubicBezTo>
                <a:close/>
                <a:moveTo>
                  <a:pt x="5186611" y="2525407"/>
                </a:moveTo>
                <a:lnTo>
                  <a:pt x="5179845" y="2531503"/>
                </a:lnTo>
                <a:lnTo>
                  <a:pt x="5179821" y="2531539"/>
                </a:lnTo>
                <a:lnTo>
                  <a:pt x="5186614" y="2525418"/>
                </a:lnTo>
                <a:close/>
                <a:moveTo>
                  <a:pt x="7454652" y="2512843"/>
                </a:moveTo>
                <a:lnTo>
                  <a:pt x="7454714" y="2513250"/>
                </a:lnTo>
                <a:lnTo>
                  <a:pt x="7458711" y="2516511"/>
                </a:lnTo>
                <a:close/>
                <a:moveTo>
                  <a:pt x="7533890" y="2497399"/>
                </a:moveTo>
                <a:lnTo>
                  <a:pt x="7533722" y="2497480"/>
                </a:lnTo>
                <a:cubicBezTo>
                  <a:pt x="7533722" y="2497480"/>
                  <a:pt x="7535738" y="2501765"/>
                  <a:pt x="7537178" y="2507057"/>
                </a:cubicBezTo>
                <a:lnTo>
                  <a:pt x="7537178" y="2522583"/>
                </a:lnTo>
                <a:lnTo>
                  <a:pt x="7537323" y="2522538"/>
                </a:lnTo>
                <a:cubicBezTo>
                  <a:pt x="7539627" y="2518506"/>
                  <a:pt x="7538763" y="2512206"/>
                  <a:pt x="7537323" y="2506913"/>
                </a:cubicBezTo>
                <a:close/>
                <a:moveTo>
                  <a:pt x="7435461" y="2491527"/>
                </a:moveTo>
                <a:lnTo>
                  <a:pt x="7434066" y="2492583"/>
                </a:lnTo>
                <a:lnTo>
                  <a:pt x="7433885" y="2492579"/>
                </a:lnTo>
                <a:lnTo>
                  <a:pt x="7432050" y="2498345"/>
                </a:lnTo>
                <a:lnTo>
                  <a:pt x="7432064" y="2498458"/>
                </a:lnTo>
                <a:close/>
                <a:moveTo>
                  <a:pt x="7669684" y="2490548"/>
                </a:moveTo>
                <a:lnTo>
                  <a:pt x="7669670" y="2490568"/>
                </a:lnTo>
                <a:lnTo>
                  <a:pt x="7671960" y="2509892"/>
                </a:lnTo>
                <a:lnTo>
                  <a:pt x="7671973" y="2509865"/>
                </a:lnTo>
                <a:close/>
                <a:moveTo>
                  <a:pt x="7511823" y="2486928"/>
                </a:moveTo>
                <a:lnTo>
                  <a:pt x="7516141" y="2487455"/>
                </a:lnTo>
                <a:lnTo>
                  <a:pt x="7522340" y="2487710"/>
                </a:lnTo>
                <a:lnTo>
                  <a:pt x="7519753" y="2487399"/>
                </a:lnTo>
                <a:close/>
                <a:moveTo>
                  <a:pt x="7450714" y="2486804"/>
                </a:moveTo>
                <a:lnTo>
                  <a:pt x="7452644" y="2499641"/>
                </a:lnTo>
                <a:lnTo>
                  <a:pt x="7453043" y="2502265"/>
                </a:lnTo>
                <a:lnTo>
                  <a:pt x="7452787" y="2500216"/>
                </a:lnTo>
                <a:cubicBezTo>
                  <a:pt x="7453867" y="2495679"/>
                  <a:pt x="7452715" y="2490243"/>
                  <a:pt x="7450717" y="2486805"/>
                </a:cubicBezTo>
                <a:close/>
                <a:moveTo>
                  <a:pt x="7662115" y="2469708"/>
                </a:moveTo>
                <a:lnTo>
                  <a:pt x="7668878" y="2474871"/>
                </a:lnTo>
                <a:lnTo>
                  <a:pt x="7673973" y="2476204"/>
                </a:lnTo>
                <a:close/>
                <a:moveTo>
                  <a:pt x="4649554" y="2458959"/>
                </a:moveTo>
                <a:lnTo>
                  <a:pt x="4643256" y="2464359"/>
                </a:lnTo>
                <a:cubicBezTo>
                  <a:pt x="4642824" y="2466087"/>
                  <a:pt x="4643545" y="2484808"/>
                  <a:pt x="4643977" y="2503818"/>
                </a:cubicBezTo>
                <a:lnTo>
                  <a:pt x="4642721" y="2500889"/>
                </a:lnTo>
                <a:lnTo>
                  <a:pt x="4643976" y="2503817"/>
                </a:lnTo>
                <a:lnTo>
                  <a:pt x="4643978" y="2503961"/>
                </a:lnTo>
                <a:lnTo>
                  <a:pt x="4649593" y="2509145"/>
                </a:lnTo>
                <a:cubicBezTo>
                  <a:pt x="4653914" y="2511522"/>
                  <a:pt x="4680026" y="2528560"/>
                  <a:pt x="4714805" y="2551451"/>
                </a:cubicBezTo>
                <a:lnTo>
                  <a:pt x="4751768" y="2575823"/>
                </a:lnTo>
                <a:lnTo>
                  <a:pt x="4751986" y="2575823"/>
                </a:lnTo>
                <a:cubicBezTo>
                  <a:pt x="4810744" y="2614706"/>
                  <a:pt x="4879060" y="2660232"/>
                  <a:pt x="4911611" y="2682630"/>
                </a:cubicBezTo>
                <a:lnTo>
                  <a:pt x="4920868" y="2689093"/>
                </a:lnTo>
                <a:lnTo>
                  <a:pt x="4916860" y="2686189"/>
                </a:lnTo>
                <a:cubicBezTo>
                  <a:pt x="4861687" y="2647928"/>
                  <a:pt x="4662212" y="2516058"/>
                  <a:pt x="4649737" y="2509001"/>
                </a:cubicBezTo>
                <a:cubicBezTo>
                  <a:pt x="4646713" y="2507273"/>
                  <a:pt x="4645129" y="2505545"/>
                  <a:pt x="4644121" y="2503817"/>
                </a:cubicBezTo>
                <a:cubicBezTo>
                  <a:pt x="4643545" y="2484951"/>
                  <a:pt x="4642969" y="2466229"/>
                  <a:pt x="4643401" y="2464357"/>
                </a:cubicBezTo>
                <a:close/>
                <a:moveTo>
                  <a:pt x="7216057" y="2458623"/>
                </a:moveTo>
                <a:lnTo>
                  <a:pt x="7216032" y="2458741"/>
                </a:lnTo>
                <a:cubicBezTo>
                  <a:pt x="7216032" y="2464357"/>
                  <a:pt x="7227409" y="2465510"/>
                  <a:pt x="7230865" y="2470118"/>
                </a:cubicBezTo>
                <a:cubicBezTo>
                  <a:pt x="7234321" y="2474582"/>
                  <a:pt x="7252611" y="2476887"/>
                  <a:pt x="7253763" y="2481495"/>
                </a:cubicBezTo>
                <a:cubicBezTo>
                  <a:pt x="7254915" y="2485959"/>
                  <a:pt x="7267444" y="2491720"/>
                  <a:pt x="7275509" y="2492872"/>
                </a:cubicBezTo>
                <a:cubicBezTo>
                  <a:pt x="7283574" y="2494024"/>
                  <a:pt x="7294950" y="2503097"/>
                  <a:pt x="7299559" y="2506553"/>
                </a:cubicBezTo>
                <a:cubicBezTo>
                  <a:pt x="7304023" y="2509865"/>
                  <a:pt x="7321161" y="2501945"/>
                  <a:pt x="7326921" y="2501945"/>
                </a:cubicBezTo>
                <a:cubicBezTo>
                  <a:pt x="7332681" y="2501945"/>
                  <a:pt x="7341754" y="2512170"/>
                  <a:pt x="7342907" y="2517930"/>
                </a:cubicBezTo>
                <a:cubicBezTo>
                  <a:pt x="7344058" y="2523546"/>
                  <a:pt x="7373725" y="2527003"/>
                  <a:pt x="7380638" y="2532763"/>
                </a:cubicBezTo>
                <a:cubicBezTo>
                  <a:pt x="7387406" y="2538524"/>
                  <a:pt x="7423985" y="2535067"/>
                  <a:pt x="7430898" y="2528155"/>
                </a:cubicBezTo>
                <a:cubicBezTo>
                  <a:pt x="7434354" y="2524771"/>
                  <a:pt x="7434642" y="2519910"/>
                  <a:pt x="7434066" y="2514618"/>
                </a:cubicBezTo>
                <a:lnTo>
                  <a:pt x="7434050" y="2514490"/>
                </a:lnTo>
                <a:lnTo>
                  <a:pt x="7430898" y="2528012"/>
                </a:lnTo>
                <a:cubicBezTo>
                  <a:pt x="7424130" y="2534925"/>
                  <a:pt x="7387550" y="2538381"/>
                  <a:pt x="7380638" y="2532620"/>
                </a:cubicBezTo>
                <a:cubicBezTo>
                  <a:pt x="7373725" y="2527004"/>
                  <a:pt x="7344058" y="2523547"/>
                  <a:pt x="7342907" y="2517787"/>
                </a:cubicBezTo>
                <a:cubicBezTo>
                  <a:pt x="7341754" y="2512027"/>
                  <a:pt x="7332681" y="2501802"/>
                  <a:pt x="7326921" y="2501802"/>
                </a:cubicBezTo>
                <a:cubicBezTo>
                  <a:pt x="7321305" y="2501802"/>
                  <a:pt x="7304167" y="2509866"/>
                  <a:pt x="7299559" y="2506410"/>
                </a:cubicBezTo>
                <a:cubicBezTo>
                  <a:pt x="7294950" y="2502954"/>
                  <a:pt x="7283574" y="2493881"/>
                  <a:pt x="7275509" y="2492729"/>
                </a:cubicBezTo>
                <a:cubicBezTo>
                  <a:pt x="7267443" y="2491577"/>
                  <a:pt x="7254914" y="2485960"/>
                  <a:pt x="7253762" y="2481351"/>
                </a:cubicBezTo>
                <a:cubicBezTo>
                  <a:pt x="7252610" y="2476887"/>
                  <a:pt x="7234320" y="2474582"/>
                  <a:pt x="7230864" y="2469974"/>
                </a:cubicBezTo>
                <a:cubicBezTo>
                  <a:pt x="7229136" y="2467670"/>
                  <a:pt x="7225428" y="2466266"/>
                  <a:pt x="7222152" y="2464718"/>
                </a:cubicBezTo>
                <a:close/>
                <a:moveTo>
                  <a:pt x="5897897" y="2432810"/>
                </a:moveTo>
                <a:lnTo>
                  <a:pt x="5905792" y="2436887"/>
                </a:lnTo>
                <a:lnTo>
                  <a:pt x="5915003" y="2440169"/>
                </a:lnTo>
                <a:close/>
                <a:moveTo>
                  <a:pt x="5889788" y="2428699"/>
                </a:moveTo>
                <a:lnTo>
                  <a:pt x="5889165" y="2430464"/>
                </a:lnTo>
                <a:lnTo>
                  <a:pt x="5889801" y="2428706"/>
                </a:lnTo>
                <a:close/>
                <a:moveTo>
                  <a:pt x="7234147" y="2418916"/>
                </a:moveTo>
                <a:lnTo>
                  <a:pt x="7229056" y="2425079"/>
                </a:lnTo>
                <a:lnTo>
                  <a:pt x="7233744" y="2420290"/>
                </a:lnTo>
                <a:lnTo>
                  <a:pt x="7233959" y="2420224"/>
                </a:lnTo>
                <a:lnTo>
                  <a:pt x="7234321" y="2419137"/>
                </a:lnTo>
                <a:close/>
                <a:moveTo>
                  <a:pt x="5947160" y="2417821"/>
                </a:moveTo>
                <a:lnTo>
                  <a:pt x="5946979" y="2417842"/>
                </a:lnTo>
                <a:cubicBezTo>
                  <a:pt x="5943541" y="2418994"/>
                  <a:pt x="5941237" y="2421010"/>
                  <a:pt x="5941237" y="2424467"/>
                </a:cubicBezTo>
                <a:lnTo>
                  <a:pt x="5933640" y="2436033"/>
                </a:lnTo>
                <a:lnTo>
                  <a:pt x="5933964" y="2435916"/>
                </a:lnTo>
                <a:cubicBezTo>
                  <a:pt x="5938393" y="2432351"/>
                  <a:pt x="5941525" y="2427779"/>
                  <a:pt x="5941525" y="2424322"/>
                </a:cubicBezTo>
                <a:close/>
                <a:moveTo>
                  <a:pt x="5190495" y="2400855"/>
                </a:moveTo>
                <a:lnTo>
                  <a:pt x="5178549" y="2411505"/>
                </a:lnTo>
                <a:lnTo>
                  <a:pt x="5178547" y="2411498"/>
                </a:lnTo>
                <a:lnTo>
                  <a:pt x="5172213" y="2417409"/>
                </a:lnTo>
                <a:lnTo>
                  <a:pt x="5172217" y="2417420"/>
                </a:lnTo>
                <a:lnTo>
                  <a:pt x="5180151" y="2410335"/>
                </a:lnTo>
                <a:close/>
                <a:moveTo>
                  <a:pt x="6268201" y="2382924"/>
                </a:moveTo>
                <a:lnTo>
                  <a:pt x="6268510" y="2383366"/>
                </a:lnTo>
                <a:lnTo>
                  <a:pt x="6268504" y="2383351"/>
                </a:lnTo>
                <a:close/>
                <a:moveTo>
                  <a:pt x="5905168" y="2375943"/>
                </a:moveTo>
                <a:lnTo>
                  <a:pt x="5902176" y="2387218"/>
                </a:lnTo>
                <a:lnTo>
                  <a:pt x="5904801" y="2379026"/>
                </a:lnTo>
                <a:close/>
                <a:moveTo>
                  <a:pt x="5958261" y="2367869"/>
                </a:moveTo>
                <a:lnTo>
                  <a:pt x="5958051" y="2367941"/>
                </a:lnTo>
                <a:cubicBezTo>
                  <a:pt x="5952902" y="2372082"/>
                  <a:pt x="5951462" y="2376366"/>
                  <a:pt x="5954918" y="2377518"/>
                </a:cubicBezTo>
                <a:cubicBezTo>
                  <a:pt x="5961831" y="2379822"/>
                  <a:pt x="5983577" y="2399265"/>
                  <a:pt x="5976664" y="2402721"/>
                </a:cubicBezTo>
                <a:cubicBezTo>
                  <a:pt x="5973208" y="2404449"/>
                  <a:pt x="5971228" y="2407869"/>
                  <a:pt x="5968959" y="2410857"/>
                </a:cubicBezTo>
                <a:lnTo>
                  <a:pt x="5959763" y="2416263"/>
                </a:lnTo>
                <a:lnTo>
                  <a:pt x="5959814" y="2416257"/>
                </a:lnTo>
                <a:cubicBezTo>
                  <a:pt x="5969031" y="2416257"/>
                  <a:pt x="5970039" y="2406033"/>
                  <a:pt x="5976952" y="2402576"/>
                </a:cubicBezTo>
                <a:cubicBezTo>
                  <a:pt x="5983720" y="2399120"/>
                  <a:pt x="5962118" y="2379678"/>
                  <a:pt x="5955206" y="2377374"/>
                </a:cubicBezTo>
                <a:close/>
                <a:moveTo>
                  <a:pt x="5906612" y="2363372"/>
                </a:moveTo>
                <a:lnTo>
                  <a:pt x="5906475" y="2364944"/>
                </a:lnTo>
                <a:lnTo>
                  <a:pt x="5906529" y="2364485"/>
                </a:lnTo>
                <a:close/>
                <a:moveTo>
                  <a:pt x="6002369" y="2354180"/>
                </a:moveTo>
                <a:lnTo>
                  <a:pt x="6002155" y="2354260"/>
                </a:lnTo>
                <a:lnTo>
                  <a:pt x="5996109" y="2357254"/>
                </a:lnTo>
                <a:lnTo>
                  <a:pt x="5996193" y="2357242"/>
                </a:lnTo>
                <a:close/>
                <a:moveTo>
                  <a:pt x="4833191" y="2350858"/>
                </a:moveTo>
                <a:lnTo>
                  <a:pt x="4833161" y="2350863"/>
                </a:lnTo>
                <a:lnTo>
                  <a:pt x="4820047" y="2351238"/>
                </a:lnTo>
                <a:lnTo>
                  <a:pt x="4814275" y="2353866"/>
                </a:lnTo>
                <a:lnTo>
                  <a:pt x="4814056" y="2353900"/>
                </a:lnTo>
                <a:cubicBezTo>
                  <a:pt x="4814056" y="2359517"/>
                  <a:pt x="4805559" y="2364269"/>
                  <a:pt x="4797062" y="2364269"/>
                </a:cubicBezTo>
                <a:cubicBezTo>
                  <a:pt x="4788709" y="2364269"/>
                  <a:pt x="4788709" y="2362397"/>
                  <a:pt x="4787701" y="2371758"/>
                </a:cubicBezTo>
                <a:cubicBezTo>
                  <a:pt x="4786837" y="2381263"/>
                  <a:pt x="4789574" y="2389759"/>
                  <a:pt x="4783957" y="2389759"/>
                </a:cubicBezTo>
                <a:cubicBezTo>
                  <a:pt x="4778197" y="2389759"/>
                  <a:pt x="4779205" y="2397392"/>
                  <a:pt x="4770707" y="2398256"/>
                </a:cubicBezTo>
                <a:cubicBezTo>
                  <a:pt x="4762210" y="2399264"/>
                  <a:pt x="4748961" y="2397392"/>
                  <a:pt x="4748961" y="2405890"/>
                </a:cubicBezTo>
                <a:cubicBezTo>
                  <a:pt x="4748961" y="2414386"/>
                  <a:pt x="4743201" y="2421011"/>
                  <a:pt x="4733840" y="2422883"/>
                </a:cubicBezTo>
                <a:cubicBezTo>
                  <a:pt x="4724335" y="2424755"/>
                  <a:pt x="4708350" y="2421011"/>
                  <a:pt x="4708350" y="2428500"/>
                </a:cubicBezTo>
                <a:cubicBezTo>
                  <a:pt x="4708350" y="2435988"/>
                  <a:pt x="4696109" y="2430372"/>
                  <a:pt x="4689484" y="2434116"/>
                </a:cubicBezTo>
                <a:lnTo>
                  <a:pt x="4680585" y="2439377"/>
                </a:lnTo>
                <a:lnTo>
                  <a:pt x="4689629" y="2434115"/>
                </a:lnTo>
                <a:cubicBezTo>
                  <a:pt x="4696253" y="2430370"/>
                  <a:pt x="4708494" y="2435987"/>
                  <a:pt x="4708494" y="2428498"/>
                </a:cubicBezTo>
                <a:cubicBezTo>
                  <a:pt x="4708494" y="2421010"/>
                  <a:pt x="4724480" y="2424754"/>
                  <a:pt x="4733984" y="2422882"/>
                </a:cubicBezTo>
                <a:cubicBezTo>
                  <a:pt x="4743489" y="2421010"/>
                  <a:pt x="4749106" y="2414385"/>
                  <a:pt x="4749106" y="2405888"/>
                </a:cubicBezTo>
                <a:cubicBezTo>
                  <a:pt x="4749106" y="2397392"/>
                  <a:pt x="4762355" y="2399264"/>
                  <a:pt x="4770852" y="2398256"/>
                </a:cubicBezTo>
                <a:cubicBezTo>
                  <a:pt x="4779348" y="2397248"/>
                  <a:pt x="4778484" y="2389759"/>
                  <a:pt x="4784100" y="2389759"/>
                </a:cubicBezTo>
                <a:cubicBezTo>
                  <a:pt x="4789717" y="2389759"/>
                  <a:pt x="4786837" y="2381262"/>
                  <a:pt x="4787845" y="2371758"/>
                </a:cubicBezTo>
                <a:cubicBezTo>
                  <a:pt x="4788709" y="2362397"/>
                  <a:pt x="4788709" y="2364269"/>
                  <a:pt x="4797206" y="2364269"/>
                </a:cubicBezTo>
                <a:cubicBezTo>
                  <a:pt x="4805702" y="2364269"/>
                  <a:pt x="4814199" y="2359517"/>
                  <a:pt x="4814199" y="2353900"/>
                </a:cubicBezTo>
                <a:lnTo>
                  <a:pt x="4814275" y="2353866"/>
                </a:lnTo>
                <a:lnTo>
                  <a:pt x="4833161" y="2350863"/>
                </a:lnTo>
                <a:lnTo>
                  <a:pt x="4833242" y="2350861"/>
                </a:lnTo>
                <a:close/>
                <a:moveTo>
                  <a:pt x="6027068" y="2349581"/>
                </a:moveTo>
                <a:lnTo>
                  <a:pt x="6026700" y="2349594"/>
                </a:lnTo>
                <a:lnTo>
                  <a:pt x="6037436" y="2350012"/>
                </a:lnTo>
                <a:cubicBezTo>
                  <a:pt x="6047805" y="2351164"/>
                  <a:pt x="6085393" y="2378526"/>
                  <a:pt x="6094609" y="2383135"/>
                </a:cubicBezTo>
                <a:cubicBezTo>
                  <a:pt x="6103682" y="2387743"/>
                  <a:pt x="6153942" y="2425330"/>
                  <a:pt x="6164311" y="2434547"/>
                </a:cubicBezTo>
                <a:cubicBezTo>
                  <a:pt x="6174536" y="2443620"/>
                  <a:pt x="6191673" y="2445924"/>
                  <a:pt x="6198586" y="2445924"/>
                </a:cubicBezTo>
                <a:cubicBezTo>
                  <a:pt x="6203662" y="2445924"/>
                  <a:pt x="6230044" y="2449164"/>
                  <a:pt x="6242917" y="2450784"/>
                </a:cubicBezTo>
                <a:lnTo>
                  <a:pt x="6249739" y="2451651"/>
                </a:lnTo>
                <a:lnTo>
                  <a:pt x="6244724" y="2451001"/>
                </a:lnTo>
                <a:lnTo>
                  <a:pt x="6232599" y="2449320"/>
                </a:lnTo>
                <a:lnTo>
                  <a:pt x="6232574" y="2449381"/>
                </a:lnTo>
                <a:cubicBezTo>
                  <a:pt x="6219324" y="2447797"/>
                  <a:pt x="6202907" y="2445925"/>
                  <a:pt x="6199019" y="2445925"/>
                </a:cubicBezTo>
                <a:cubicBezTo>
                  <a:pt x="6192106" y="2445925"/>
                  <a:pt x="6174969" y="2443765"/>
                  <a:pt x="6164744" y="2434548"/>
                </a:cubicBezTo>
                <a:cubicBezTo>
                  <a:pt x="6154519" y="2425475"/>
                  <a:pt x="6104115" y="2387744"/>
                  <a:pt x="6095042" y="2383135"/>
                </a:cubicBezTo>
                <a:cubicBezTo>
                  <a:pt x="6085825" y="2378527"/>
                  <a:pt x="6048237" y="2351165"/>
                  <a:pt x="6037869" y="2350013"/>
                </a:cubicBezTo>
                <a:cubicBezTo>
                  <a:pt x="6032973" y="2349509"/>
                  <a:pt x="6030092" y="2349473"/>
                  <a:pt x="6027068" y="2349581"/>
                </a:cubicBezTo>
                <a:close/>
                <a:moveTo>
                  <a:pt x="7074619" y="2343220"/>
                </a:moveTo>
                <a:lnTo>
                  <a:pt x="7074180" y="2351019"/>
                </a:lnTo>
                <a:cubicBezTo>
                  <a:pt x="7065107" y="2353324"/>
                  <a:pt x="7060498" y="2363548"/>
                  <a:pt x="7059347" y="2372765"/>
                </a:cubicBezTo>
                <a:cubicBezTo>
                  <a:pt x="7058194" y="2381982"/>
                  <a:pt x="7060498" y="2393359"/>
                  <a:pt x="7053586" y="2394511"/>
                </a:cubicBezTo>
                <a:cubicBezTo>
                  <a:pt x="7046818" y="2395663"/>
                  <a:pt x="7039905" y="2397967"/>
                  <a:pt x="7039905" y="2410496"/>
                </a:cubicBezTo>
                <a:cubicBezTo>
                  <a:pt x="7039905" y="2423025"/>
                  <a:pt x="7025072" y="2419569"/>
                  <a:pt x="7022767" y="2424178"/>
                </a:cubicBezTo>
                <a:cubicBezTo>
                  <a:pt x="7020463" y="2428642"/>
                  <a:pt x="7014847" y="2451540"/>
                  <a:pt x="7011390" y="2454996"/>
                </a:cubicBezTo>
                <a:cubicBezTo>
                  <a:pt x="7007934" y="2458452"/>
                  <a:pt x="6988492" y="2459604"/>
                  <a:pt x="6987341" y="2469830"/>
                </a:cubicBezTo>
                <a:cubicBezTo>
                  <a:pt x="6986188" y="2480199"/>
                  <a:pt x="6977115" y="2492728"/>
                  <a:pt x="6971355" y="2491576"/>
                </a:cubicBezTo>
                <a:cubicBezTo>
                  <a:pt x="6965595" y="2490424"/>
                  <a:pt x="6955370" y="2485816"/>
                  <a:pt x="6951913" y="2492728"/>
                </a:cubicBezTo>
                <a:cubicBezTo>
                  <a:pt x="6948457" y="2499641"/>
                  <a:pt x="6933624" y="2486968"/>
                  <a:pt x="6930168" y="2490424"/>
                </a:cubicBezTo>
                <a:cubicBezTo>
                  <a:pt x="6926711" y="2493736"/>
                  <a:pt x="6908422" y="2508714"/>
                  <a:pt x="6908422" y="2517786"/>
                </a:cubicBezTo>
                <a:lnTo>
                  <a:pt x="6908711" y="2518072"/>
                </a:lnTo>
                <a:lnTo>
                  <a:pt x="6918286" y="2502287"/>
                </a:lnTo>
                <a:cubicBezTo>
                  <a:pt x="6923291" y="2497012"/>
                  <a:pt x="6928727" y="2492440"/>
                  <a:pt x="6930455" y="2490712"/>
                </a:cubicBezTo>
                <a:cubicBezTo>
                  <a:pt x="6933911" y="2487256"/>
                  <a:pt x="6948745" y="2499928"/>
                  <a:pt x="6952201" y="2493016"/>
                </a:cubicBezTo>
                <a:cubicBezTo>
                  <a:pt x="6955657" y="2486103"/>
                  <a:pt x="6965882" y="2490712"/>
                  <a:pt x="6971643" y="2491864"/>
                </a:cubicBezTo>
                <a:cubicBezTo>
                  <a:pt x="6977403" y="2493016"/>
                  <a:pt x="6986476" y="2480343"/>
                  <a:pt x="6987628" y="2470118"/>
                </a:cubicBezTo>
                <a:cubicBezTo>
                  <a:pt x="6988780" y="2459893"/>
                  <a:pt x="7008221" y="2458741"/>
                  <a:pt x="7011678" y="2455285"/>
                </a:cubicBezTo>
                <a:cubicBezTo>
                  <a:pt x="7014990" y="2451972"/>
                  <a:pt x="7020751" y="2429075"/>
                  <a:pt x="7023055" y="2424466"/>
                </a:cubicBezTo>
                <a:cubicBezTo>
                  <a:pt x="7025359" y="2420002"/>
                  <a:pt x="7040192" y="2423314"/>
                  <a:pt x="7040192" y="2410785"/>
                </a:cubicBezTo>
                <a:cubicBezTo>
                  <a:pt x="7040192" y="2398256"/>
                  <a:pt x="7046961" y="2395952"/>
                  <a:pt x="7053873" y="2394800"/>
                </a:cubicBezTo>
                <a:cubicBezTo>
                  <a:pt x="7060786" y="2393648"/>
                  <a:pt x="7058482" y="2382127"/>
                  <a:pt x="7059634" y="2373054"/>
                </a:cubicBezTo>
                <a:cubicBezTo>
                  <a:pt x="7060786" y="2363837"/>
                  <a:pt x="7065394" y="2353612"/>
                  <a:pt x="7074467" y="2351308"/>
                </a:cubicBezTo>
                <a:cubicBezTo>
                  <a:pt x="7079076" y="2350156"/>
                  <a:pt x="7078212" y="2346448"/>
                  <a:pt x="7074918" y="2343315"/>
                </a:cubicBezTo>
                <a:close/>
                <a:moveTo>
                  <a:pt x="5232702" y="2335104"/>
                </a:moveTo>
                <a:lnTo>
                  <a:pt x="5227946" y="2342379"/>
                </a:lnTo>
                <a:lnTo>
                  <a:pt x="5220489" y="2343813"/>
                </a:lnTo>
                <a:lnTo>
                  <a:pt x="5227981" y="2342415"/>
                </a:lnTo>
                <a:cubicBezTo>
                  <a:pt x="5230753" y="2341551"/>
                  <a:pt x="5233057" y="2339714"/>
                  <a:pt x="5232698" y="2335178"/>
                </a:cubicBezTo>
                <a:close/>
                <a:moveTo>
                  <a:pt x="5909670" y="2334605"/>
                </a:moveTo>
                <a:lnTo>
                  <a:pt x="5901058" y="2334746"/>
                </a:lnTo>
                <a:cubicBezTo>
                  <a:pt x="5896737" y="2336474"/>
                  <a:pt x="5895009" y="2353036"/>
                  <a:pt x="5895009" y="2355628"/>
                </a:cubicBezTo>
                <a:lnTo>
                  <a:pt x="5895023" y="2355668"/>
                </a:lnTo>
                <a:lnTo>
                  <a:pt x="5896413" y="2345007"/>
                </a:lnTo>
                <a:cubicBezTo>
                  <a:pt x="5897386" y="2340327"/>
                  <a:pt x="5898898" y="2335755"/>
                  <a:pt x="5901058" y="2334891"/>
                </a:cubicBezTo>
                <a:lnTo>
                  <a:pt x="5909646" y="2334750"/>
                </a:lnTo>
                <a:close/>
                <a:moveTo>
                  <a:pt x="1549455" y="2333306"/>
                </a:moveTo>
                <a:cubicBezTo>
                  <a:pt x="1549455" y="2333306"/>
                  <a:pt x="1570049" y="2347707"/>
                  <a:pt x="1581714" y="2350443"/>
                </a:cubicBezTo>
                <a:cubicBezTo>
                  <a:pt x="1593379" y="2353180"/>
                  <a:pt x="1656456" y="2376510"/>
                  <a:pt x="1656456" y="2376510"/>
                </a:cubicBezTo>
                <a:lnTo>
                  <a:pt x="1738831" y="2375789"/>
                </a:lnTo>
                <a:lnTo>
                  <a:pt x="1748480" y="2363404"/>
                </a:lnTo>
                <a:lnTo>
                  <a:pt x="1793700" y="2363404"/>
                </a:lnTo>
                <a:cubicBezTo>
                  <a:pt x="1793700" y="2363404"/>
                  <a:pt x="1822502" y="2391487"/>
                  <a:pt x="1826678" y="2392927"/>
                </a:cubicBezTo>
                <a:cubicBezTo>
                  <a:pt x="1830855" y="2394223"/>
                  <a:pt x="1845257" y="2407328"/>
                  <a:pt x="1845257" y="2415537"/>
                </a:cubicBezTo>
                <a:cubicBezTo>
                  <a:pt x="1845257" y="2423889"/>
                  <a:pt x="1848569" y="2430658"/>
                  <a:pt x="1855481" y="2434114"/>
                </a:cubicBezTo>
                <a:cubicBezTo>
                  <a:pt x="1862250" y="2437571"/>
                  <a:pt x="1885581" y="2452692"/>
                  <a:pt x="1889036" y="2451252"/>
                </a:cubicBezTo>
                <a:cubicBezTo>
                  <a:pt x="1892493" y="2449812"/>
                  <a:pt x="1899261" y="2423746"/>
                  <a:pt x="1911646" y="2424466"/>
                </a:cubicBezTo>
                <a:cubicBezTo>
                  <a:pt x="1923887" y="2425186"/>
                  <a:pt x="1957585" y="2434834"/>
                  <a:pt x="1963058" y="2453988"/>
                </a:cubicBezTo>
                <a:cubicBezTo>
                  <a:pt x="1968531" y="2473142"/>
                  <a:pt x="1984948" y="2488839"/>
                  <a:pt x="1990420" y="2493015"/>
                </a:cubicBezTo>
                <a:cubicBezTo>
                  <a:pt x="1995893" y="2497048"/>
                  <a:pt x="1993156" y="2508713"/>
                  <a:pt x="1997333" y="2514905"/>
                </a:cubicBezTo>
                <a:cubicBezTo>
                  <a:pt x="2001365" y="2521098"/>
                  <a:pt x="2000789" y="2532762"/>
                  <a:pt x="2005543" y="2532762"/>
                </a:cubicBezTo>
                <a:cubicBezTo>
                  <a:pt x="2010294" y="2532762"/>
                  <a:pt x="2035064" y="2547884"/>
                  <a:pt x="2046009" y="2547164"/>
                </a:cubicBezTo>
                <a:cubicBezTo>
                  <a:pt x="2049321" y="2546876"/>
                  <a:pt x="2053642" y="2548892"/>
                  <a:pt x="2058106" y="2551628"/>
                </a:cubicBezTo>
                <a:cubicBezTo>
                  <a:pt x="2057963" y="2555229"/>
                  <a:pt x="2057099" y="2559117"/>
                  <a:pt x="2055515" y="2563725"/>
                </a:cubicBezTo>
                <a:cubicBezTo>
                  <a:pt x="2043273" y="2597856"/>
                  <a:pt x="2045290" y="2627378"/>
                  <a:pt x="2045866" y="2644660"/>
                </a:cubicBezTo>
                <a:cubicBezTo>
                  <a:pt x="2046585" y="2661941"/>
                  <a:pt x="2047881" y="2688873"/>
                  <a:pt x="2056810" y="2701114"/>
                </a:cubicBezTo>
                <a:cubicBezTo>
                  <a:pt x="2065739" y="2713355"/>
                  <a:pt x="2086332" y="2725452"/>
                  <a:pt x="2087629" y="2738989"/>
                </a:cubicBezTo>
                <a:cubicBezTo>
                  <a:pt x="2088924" y="2752382"/>
                  <a:pt x="2093390" y="2769087"/>
                  <a:pt x="2104334" y="2768511"/>
                </a:cubicBezTo>
                <a:cubicBezTo>
                  <a:pt x="2115136" y="2767935"/>
                  <a:pt x="2129248" y="2785216"/>
                  <a:pt x="2137025" y="2783920"/>
                </a:cubicBezTo>
                <a:cubicBezTo>
                  <a:pt x="2144802" y="2782624"/>
                  <a:pt x="2199959" y="2765919"/>
                  <a:pt x="2205142" y="2769087"/>
                </a:cubicBezTo>
                <a:cubicBezTo>
                  <a:pt x="2210327" y="2772255"/>
                  <a:pt x="2228329" y="2781904"/>
                  <a:pt x="2227032" y="2772255"/>
                </a:cubicBezTo>
                <a:cubicBezTo>
                  <a:pt x="2225736" y="2762607"/>
                  <a:pt x="2246906" y="2762031"/>
                  <a:pt x="2246331" y="2745901"/>
                </a:cubicBezTo>
                <a:cubicBezTo>
                  <a:pt x="2245754" y="2729772"/>
                  <a:pt x="2255979" y="2738125"/>
                  <a:pt x="2254682" y="2719547"/>
                </a:cubicBezTo>
                <a:cubicBezTo>
                  <a:pt x="2253531" y="2700970"/>
                  <a:pt x="2265628" y="2690025"/>
                  <a:pt x="2291981" y="2686136"/>
                </a:cubicBezTo>
                <a:cubicBezTo>
                  <a:pt x="2318337" y="2682391"/>
                  <a:pt x="2327408" y="2677783"/>
                  <a:pt x="2337634" y="2684264"/>
                </a:cubicBezTo>
                <a:cubicBezTo>
                  <a:pt x="2348003" y="2690745"/>
                  <a:pt x="2360100" y="2677206"/>
                  <a:pt x="2362692" y="2690745"/>
                </a:cubicBezTo>
                <a:cubicBezTo>
                  <a:pt x="2365283" y="2704282"/>
                  <a:pt x="2355636" y="2704858"/>
                  <a:pt x="2346707" y="2714507"/>
                </a:cubicBezTo>
                <a:cubicBezTo>
                  <a:pt x="2337634" y="2724011"/>
                  <a:pt x="2343395" y="2729916"/>
                  <a:pt x="2341523" y="2747197"/>
                </a:cubicBezTo>
                <a:cubicBezTo>
                  <a:pt x="2339938" y="2761311"/>
                  <a:pt x="2337057" y="2778736"/>
                  <a:pt x="2328705" y="2786513"/>
                </a:cubicBezTo>
                <a:cubicBezTo>
                  <a:pt x="2323810" y="2782048"/>
                  <a:pt x="2318625" y="2777872"/>
                  <a:pt x="2315168" y="2778160"/>
                </a:cubicBezTo>
                <a:cubicBezTo>
                  <a:pt x="2311424" y="2778448"/>
                  <a:pt x="2307392" y="2782624"/>
                  <a:pt x="2303990" y="2786890"/>
                </a:cubicBezTo>
                <a:lnTo>
                  <a:pt x="2299414" y="2792624"/>
                </a:lnTo>
                <a:lnTo>
                  <a:pt x="2303862" y="2787107"/>
                </a:lnTo>
                <a:cubicBezTo>
                  <a:pt x="2307283" y="2782840"/>
                  <a:pt x="2311351" y="2778664"/>
                  <a:pt x="2315168" y="2778448"/>
                </a:cubicBezTo>
                <a:cubicBezTo>
                  <a:pt x="2318624" y="2778159"/>
                  <a:pt x="2323953" y="2782192"/>
                  <a:pt x="2328705" y="2786800"/>
                </a:cubicBezTo>
                <a:cubicBezTo>
                  <a:pt x="2326833" y="2788528"/>
                  <a:pt x="2324672" y="2789968"/>
                  <a:pt x="2322225" y="2790545"/>
                </a:cubicBezTo>
                <a:cubicBezTo>
                  <a:pt x="2308830" y="2793713"/>
                  <a:pt x="2326112" y="2829717"/>
                  <a:pt x="2314591" y="2838645"/>
                </a:cubicBezTo>
                <a:cubicBezTo>
                  <a:pt x="2309839" y="2842390"/>
                  <a:pt x="2306527" y="2848294"/>
                  <a:pt x="2305519" y="2853335"/>
                </a:cubicBezTo>
                <a:lnTo>
                  <a:pt x="2305405" y="2853350"/>
                </a:lnTo>
                <a:lnTo>
                  <a:pt x="2306889" y="2861399"/>
                </a:lnTo>
                <a:cubicBezTo>
                  <a:pt x="2308724" y="2862911"/>
                  <a:pt x="2312001" y="2862839"/>
                  <a:pt x="2317041" y="2860102"/>
                </a:cubicBezTo>
                <a:cubicBezTo>
                  <a:pt x="2313008" y="2864999"/>
                  <a:pt x="2307680" y="2871192"/>
                  <a:pt x="2301344" y="2876233"/>
                </a:cubicBezTo>
                <a:lnTo>
                  <a:pt x="2298479" y="2880609"/>
                </a:lnTo>
                <a:lnTo>
                  <a:pt x="2301487" y="2876232"/>
                </a:lnTo>
                <a:cubicBezTo>
                  <a:pt x="2307824" y="2871191"/>
                  <a:pt x="2313296" y="2864999"/>
                  <a:pt x="2317184" y="2860102"/>
                </a:cubicBezTo>
                <a:cubicBezTo>
                  <a:pt x="2317328" y="2859958"/>
                  <a:pt x="2317472" y="2859958"/>
                  <a:pt x="2317760" y="2859814"/>
                </a:cubicBezTo>
                <a:cubicBezTo>
                  <a:pt x="2335762" y="2849589"/>
                  <a:pt x="2355060" y="2863126"/>
                  <a:pt x="2371765" y="2856646"/>
                </a:cubicBezTo>
                <a:cubicBezTo>
                  <a:pt x="2380117" y="2853477"/>
                  <a:pt x="2391999" y="2850273"/>
                  <a:pt x="2403555" y="2849625"/>
                </a:cubicBezTo>
                <a:cubicBezTo>
                  <a:pt x="2415112" y="2848977"/>
                  <a:pt x="2426345" y="2850885"/>
                  <a:pt x="2433402" y="2857942"/>
                </a:cubicBezTo>
                <a:cubicBezTo>
                  <a:pt x="2446507" y="2871191"/>
                  <a:pt x="2465660" y="2866583"/>
                  <a:pt x="2465517" y="2880696"/>
                </a:cubicBezTo>
                <a:lnTo>
                  <a:pt x="2465373" y="2880740"/>
                </a:lnTo>
                <a:lnTo>
                  <a:pt x="2465373" y="2883432"/>
                </a:lnTo>
                <a:cubicBezTo>
                  <a:pt x="2462061" y="2901433"/>
                  <a:pt x="2465950" y="2905898"/>
                  <a:pt x="2458892" y="2913675"/>
                </a:cubicBezTo>
                <a:cubicBezTo>
                  <a:pt x="2451836" y="2921307"/>
                  <a:pt x="2458892" y="2950829"/>
                  <a:pt x="2455004" y="2963072"/>
                </a:cubicBezTo>
                <a:cubicBezTo>
                  <a:pt x="2451116" y="2975313"/>
                  <a:pt x="2443483" y="2992018"/>
                  <a:pt x="2447948" y="3000371"/>
                </a:cubicBezTo>
                <a:cubicBezTo>
                  <a:pt x="2448668" y="3001667"/>
                  <a:pt x="2450108" y="3003827"/>
                  <a:pt x="2451980" y="3006563"/>
                </a:cubicBezTo>
                <a:lnTo>
                  <a:pt x="2464742" y="3023556"/>
                </a:lnTo>
                <a:cubicBezTo>
                  <a:pt x="2469800" y="3029929"/>
                  <a:pt x="2475380" y="3036589"/>
                  <a:pt x="2480636" y="3042277"/>
                </a:cubicBezTo>
                <a:cubicBezTo>
                  <a:pt x="2475741" y="3048903"/>
                  <a:pt x="2475165" y="3057400"/>
                  <a:pt x="2476174" y="3060712"/>
                </a:cubicBezTo>
                <a:lnTo>
                  <a:pt x="2475447" y="3063840"/>
                </a:lnTo>
                <a:lnTo>
                  <a:pt x="2476174" y="3060855"/>
                </a:lnTo>
                <a:cubicBezTo>
                  <a:pt x="2475310" y="3057542"/>
                  <a:pt x="2475885" y="3048902"/>
                  <a:pt x="2480638" y="3042421"/>
                </a:cubicBezTo>
                <a:cubicBezTo>
                  <a:pt x="2486254" y="3048470"/>
                  <a:pt x="2491726" y="3053510"/>
                  <a:pt x="2495471" y="3055670"/>
                </a:cubicBezTo>
                <a:cubicBezTo>
                  <a:pt x="2508288" y="3062727"/>
                  <a:pt x="2526865" y="3070504"/>
                  <a:pt x="2541700" y="3056966"/>
                </a:cubicBezTo>
                <a:cubicBezTo>
                  <a:pt x="2556388" y="3043429"/>
                  <a:pt x="2571222" y="3036373"/>
                  <a:pt x="2582742" y="3041557"/>
                </a:cubicBezTo>
                <a:cubicBezTo>
                  <a:pt x="2594263" y="3046742"/>
                  <a:pt x="2612985" y="3045445"/>
                  <a:pt x="2623210" y="3060855"/>
                </a:cubicBezTo>
                <a:cubicBezTo>
                  <a:pt x="2630411" y="3071512"/>
                  <a:pt x="2636315" y="3081016"/>
                  <a:pt x="2641355" y="3083609"/>
                </a:cubicBezTo>
                <a:cubicBezTo>
                  <a:pt x="2640492" y="3087786"/>
                  <a:pt x="2639195" y="3091242"/>
                  <a:pt x="2637323" y="3092682"/>
                </a:cubicBezTo>
                <a:cubicBezTo>
                  <a:pt x="2633722" y="3095275"/>
                  <a:pt x="2625226" y="3104059"/>
                  <a:pt x="2617738" y="3111692"/>
                </a:cubicBezTo>
                <a:cubicBezTo>
                  <a:pt x="2607224" y="3101611"/>
                  <a:pt x="2594551" y="3088794"/>
                  <a:pt x="2600744" y="3081592"/>
                </a:cubicBezTo>
                <a:cubicBezTo>
                  <a:pt x="2609097" y="3071944"/>
                  <a:pt x="2601320" y="3065607"/>
                  <a:pt x="2592392" y="3061719"/>
                </a:cubicBezTo>
                <a:cubicBezTo>
                  <a:pt x="2583319" y="3057830"/>
                  <a:pt x="2562868" y="3062295"/>
                  <a:pt x="2560277" y="3071944"/>
                </a:cubicBezTo>
                <a:cubicBezTo>
                  <a:pt x="2557684" y="3081592"/>
                  <a:pt x="2543571" y="3079000"/>
                  <a:pt x="2544867" y="3086058"/>
                </a:cubicBezTo>
                <a:cubicBezTo>
                  <a:pt x="2546163" y="3093114"/>
                  <a:pt x="2556388" y="3095563"/>
                  <a:pt x="2553220" y="3102043"/>
                </a:cubicBezTo>
                <a:cubicBezTo>
                  <a:pt x="2550051" y="3108380"/>
                  <a:pt x="2536514" y="3118028"/>
                  <a:pt x="2530754" y="3107804"/>
                </a:cubicBezTo>
                <a:cubicBezTo>
                  <a:pt x="2524994" y="3097579"/>
                  <a:pt x="2519233" y="3105211"/>
                  <a:pt x="2509584" y="3093691"/>
                </a:cubicBezTo>
                <a:cubicBezTo>
                  <a:pt x="2501520" y="3084041"/>
                  <a:pt x="2484957" y="3078424"/>
                  <a:pt x="2472285" y="3076840"/>
                </a:cubicBezTo>
                <a:lnTo>
                  <a:pt x="2472288" y="3076829"/>
                </a:lnTo>
                <a:lnTo>
                  <a:pt x="2465372" y="3076265"/>
                </a:lnTo>
                <a:cubicBezTo>
                  <a:pt x="2453851" y="3076265"/>
                  <a:pt x="2448090" y="3071657"/>
                  <a:pt x="2448667" y="3061432"/>
                </a:cubicBezTo>
                <a:cubicBezTo>
                  <a:pt x="2449242" y="3051207"/>
                  <a:pt x="2434553" y="3043429"/>
                  <a:pt x="2428074" y="3043429"/>
                </a:cubicBezTo>
                <a:cubicBezTo>
                  <a:pt x="2421736" y="3043429"/>
                  <a:pt x="2422312" y="3032485"/>
                  <a:pt x="2415256" y="3032485"/>
                </a:cubicBezTo>
                <a:cubicBezTo>
                  <a:pt x="2408199" y="3032485"/>
                  <a:pt x="2412664" y="3041413"/>
                  <a:pt x="2398550" y="3035653"/>
                </a:cubicBezTo>
                <a:cubicBezTo>
                  <a:pt x="2384293" y="3029892"/>
                  <a:pt x="2385013" y="3014483"/>
                  <a:pt x="2390774" y="3010595"/>
                </a:cubicBezTo>
                <a:cubicBezTo>
                  <a:pt x="2393799" y="3008579"/>
                  <a:pt x="2394374" y="3003970"/>
                  <a:pt x="2392934" y="2999218"/>
                </a:cubicBezTo>
                <a:cubicBezTo>
                  <a:pt x="2391494" y="2994754"/>
                  <a:pt x="2388183" y="2990146"/>
                  <a:pt x="2382997" y="2987410"/>
                </a:cubicBezTo>
                <a:cubicBezTo>
                  <a:pt x="2372052" y="2981649"/>
                  <a:pt x="2357939" y="2959183"/>
                  <a:pt x="2347714" y="2953423"/>
                </a:cubicBezTo>
                <a:cubicBezTo>
                  <a:pt x="2342529" y="2950397"/>
                  <a:pt x="2342674" y="2946509"/>
                  <a:pt x="2343250" y="2942477"/>
                </a:cubicBezTo>
                <a:lnTo>
                  <a:pt x="2343356" y="2942453"/>
                </a:lnTo>
                <a:lnTo>
                  <a:pt x="2340802" y="2931676"/>
                </a:lnTo>
                <a:cubicBezTo>
                  <a:pt x="2336626" y="2928220"/>
                  <a:pt x="2334609" y="2929660"/>
                  <a:pt x="2332162" y="2931676"/>
                </a:cubicBezTo>
                <a:cubicBezTo>
                  <a:pt x="2333602" y="2922747"/>
                  <a:pt x="2334178" y="2915115"/>
                  <a:pt x="2332450" y="2912811"/>
                </a:cubicBezTo>
                <a:cubicBezTo>
                  <a:pt x="2327408" y="2906042"/>
                  <a:pt x="2314448" y="2913963"/>
                  <a:pt x="2300767" y="2904746"/>
                </a:cubicBezTo>
                <a:cubicBezTo>
                  <a:pt x="2297311" y="2902298"/>
                  <a:pt x="2292846" y="2900282"/>
                  <a:pt x="2288238" y="2898554"/>
                </a:cubicBezTo>
                <a:lnTo>
                  <a:pt x="2291259" y="2891718"/>
                </a:lnTo>
                <a:lnTo>
                  <a:pt x="2286942" y="2899130"/>
                </a:lnTo>
                <a:cubicBezTo>
                  <a:pt x="2284062" y="2899995"/>
                  <a:pt x="2274989" y="2908059"/>
                  <a:pt x="2266349" y="2916268"/>
                </a:cubicBezTo>
                <a:cubicBezTo>
                  <a:pt x="2266060" y="2915980"/>
                  <a:pt x="2265772" y="2915692"/>
                  <a:pt x="2265484" y="2915548"/>
                </a:cubicBezTo>
                <a:cubicBezTo>
                  <a:pt x="2257131" y="2907771"/>
                  <a:pt x="2237258" y="2916124"/>
                  <a:pt x="2225017" y="2908491"/>
                </a:cubicBezTo>
                <a:cubicBezTo>
                  <a:pt x="2221921" y="2906547"/>
                  <a:pt x="2217168" y="2902623"/>
                  <a:pt x="2211587" y="2897762"/>
                </a:cubicBezTo>
                <a:lnTo>
                  <a:pt x="2193528" y="2881718"/>
                </a:lnTo>
                <a:lnTo>
                  <a:pt x="2193334" y="2881993"/>
                </a:lnTo>
                <a:cubicBezTo>
                  <a:pt x="2180948" y="2870904"/>
                  <a:pt x="2168563" y="2860391"/>
                  <a:pt x="2162227" y="2857799"/>
                </a:cubicBezTo>
                <a:cubicBezTo>
                  <a:pt x="2149265" y="2852614"/>
                  <a:pt x="2131985" y="2841093"/>
                  <a:pt x="2109519" y="2850022"/>
                </a:cubicBezTo>
                <a:cubicBezTo>
                  <a:pt x="2087052" y="2858951"/>
                  <a:pt x="2067036" y="2863415"/>
                  <a:pt x="2051049" y="2853190"/>
                </a:cubicBezTo>
                <a:cubicBezTo>
                  <a:pt x="2034920" y="2842965"/>
                  <a:pt x="2010582" y="2832020"/>
                  <a:pt x="1985525" y="2824964"/>
                </a:cubicBezTo>
                <a:cubicBezTo>
                  <a:pt x="1960466" y="2817907"/>
                  <a:pt x="1945631" y="2802498"/>
                  <a:pt x="1928352" y="2796017"/>
                </a:cubicBezTo>
                <a:cubicBezTo>
                  <a:pt x="1911070" y="2789537"/>
                  <a:pt x="1893644" y="2791553"/>
                  <a:pt x="1882123" y="2781904"/>
                </a:cubicBezTo>
                <a:cubicBezTo>
                  <a:pt x="1870602" y="2772255"/>
                  <a:pt x="1854473" y="2754974"/>
                  <a:pt x="1840360" y="2753678"/>
                </a:cubicBezTo>
                <a:cubicBezTo>
                  <a:pt x="1826103" y="2752382"/>
                  <a:pt x="1817750" y="2723435"/>
                  <a:pt x="1817174" y="2717675"/>
                </a:cubicBezTo>
                <a:cubicBezTo>
                  <a:pt x="1816454" y="2711914"/>
                  <a:pt x="1831287" y="2715227"/>
                  <a:pt x="1826103" y="2707450"/>
                </a:cubicBezTo>
                <a:cubicBezTo>
                  <a:pt x="1820918" y="2699817"/>
                  <a:pt x="1830566" y="2695209"/>
                  <a:pt x="1827399" y="2686280"/>
                </a:cubicBezTo>
                <a:cubicBezTo>
                  <a:pt x="1824230" y="2677351"/>
                  <a:pt x="1821639" y="2667126"/>
                  <a:pt x="1813285" y="2654885"/>
                </a:cubicBezTo>
                <a:cubicBezTo>
                  <a:pt x="1805076" y="2642644"/>
                  <a:pt x="1765185" y="2599008"/>
                  <a:pt x="1751072" y="2585471"/>
                </a:cubicBezTo>
                <a:cubicBezTo>
                  <a:pt x="1736959" y="2571934"/>
                  <a:pt x="1745312" y="2570638"/>
                  <a:pt x="1727310" y="2563581"/>
                </a:cubicBezTo>
                <a:cubicBezTo>
                  <a:pt x="1709309" y="2556525"/>
                  <a:pt x="1705420" y="2549468"/>
                  <a:pt x="1709309" y="2541115"/>
                </a:cubicBezTo>
                <a:cubicBezTo>
                  <a:pt x="1713197" y="2532762"/>
                  <a:pt x="1711901" y="2525130"/>
                  <a:pt x="1704845" y="2523834"/>
                </a:cubicBezTo>
                <a:cubicBezTo>
                  <a:pt x="1697788" y="2522538"/>
                  <a:pt x="1695915" y="2510297"/>
                  <a:pt x="1684971" y="2508425"/>
                </a:cubicBezTo>
                <a:cubicBezTo>
                  <a:pt x="1674025" y="2506408"/>
                  <a:pt x="1670858" y="2494887"/>
                  <a:pt x="1670858" y="2489127"/>
                </a:cubicBezTo>
                <a:cubicBezTo>
                  <a:pt x="1670858" y="2483366"/>
                  <a:pt x="1654871" y="2482646"/>
                  <a:pt x="1646519" y="2472422"/>
                </a:cubicBezTo>
                <a:cubicBezTo>
                  <a:pt x="1638167" y="2462197"/>
                  <a:pt x="1629094" y="2452548"/>
                  <a:pt x="1625926" y="2455716"/>
                </a:cubicBezTo>
                <a:cubicBezTo>
                  <a:pt x="1622614" y="2458884"/>
                  <a:pt x="1612388" y="2467813"/>
                  <a:pt x="1612388" y="2447939"/>
                </a:cubicBezTo>
                <a:cubicBezTo>
                  <a:pt x="1612388" y="2428066"/>
                  <a:pt x="1623910" y="2444771"/>
                  <a:pt x="1607203" y="2415249"/>
                </a:cubicBezTo>
                <a:cubicBezTo>
                  <a:pt x="1590499" y="2385726"/>
                  <a:pt x="1607203" y="2381838"/>
                  <a:pt x="1602020" y="2378670"/>
                </a:cubicBezTo>
                <a:cubicBezTo>
                  <a:pt x="1596836" y="2375357"/>
                  <a:pt x="1585891" y="2381838"/>
                  <a:pt x="1582721" y="2374781"/>
                </a:cubicBezTo>
                <a:cubicBezTo>
                  <a:pt x="1579553" y="2367725"/>
                  <a:pt x="1571777" y="2365709"/>
                  <a:pt x="1567312" y="2368301"/>
                </a:cubicBezTo>
                <a:cubicBezTo>
                  <a:pt x="1562849" y="2370893"/>
                  <a:pt x="1560256" y="2367005"/>
                  <a:pt x="1557088" y="2363116"/>
                </a:cubicBezTo>
                <a:cubicBezTo>
                  <a:pt x="1553920" y="2359228"/>
                  <a:pt x="1543695" y="2357932"/>
                  <a:pt x="1546862" y="2366285"/>
                </a:cubicBezTo>
                <a:cubicBezTo>
                  <a:pt x="1550032" y="2374637"/>
                  <a:pt x="1556512" y="2399119"/>
                  <a:pt x="1556512" y="2409344"/>
                </a:cubicBezTo>
                <a:cubicBezTo>
                  <a:pt x="1556512" y="2419569"/>
                  <a:pt x="1562849" y="2427346"/>
                  <a:pt x="1572497" y="2431810"/>
                </a:cubicBezTo>
                <a:cubicBezTo>
                  <a:pt x="1582146" y="2436274"/>
                  <a:pt x="1589779" y="2435699"/>
                  <a:pt x="1594962" y="2441459"/>
                </a:cubicBezTo>
                <a:cubicBezTo>
                  <a:pt x="1600148" y="2447220"/>
                  <a:pt x="1586034" y="2452980"/>
                  <a:pt x="1591794" y="2456868"/>
                </a:cubicBezTo>
                <a:cubicBezTo>
                  <a:pt x="1597700" y="2460756"/>
                  <a:pt x="1606628" y="2472998"/>
                  <a:pt x="1614980" y="2488407"/>
                </a:cubicBezTo>
                <a:cubicBezTo>
                  <a:pt x="1623334" y="2503816"/>
                  <a:pt x="1643207" y="2517929"/>
                  <a:pt x="1647096" y="2532043"/>
                </a:cubicBezTo>
                <a:cubicBezTo>
                  <a:pt x="1650840" y="2546156"/>
                  <a:pt x="1657896" y="2565309"/>
                  <a:pt x="1665673" y="2573086"/>
                </a:cubicBezTo>
                <a:cubicBezTo>
                  <a:pt x="1673305" y="2580718"/>
                  <a:pt x="1665096" y="2597424"/>
                  <a:pt x="1672730" y="2598720"/>
                </a:cubicBezTo>
                <a:cubicBezTo>
                  <a:pt x="1680361" y="2599872"/>
                  <a:pt x="1697067" y="2598000"/>
                  <a:pt x="1697067" y="2608945"/>
                </a:cubicBezTo>
                <a:cubicBezTo>
                  <a:pt x="1697067" y="2619746"/>
                  <a:pt x="1706716" y="2622338"/>
                  <a:pt x="1703548" y="2631987"/>
                </a:cubicBezTo>
                <a:cubicBezTo>
                  <a:pt x="1700380" y="2641636"/>
                  <a:pt x="1691307" y="2647972"/>
                  <a:pt x="1689434" y="2640916"/>
                </a:cubicBezTo>
                <a:cubicBezTo>
                  <a:pt x="1687563" y="2633859"/>
                  <a:pt x="1679210" y="2617154"/>
                  <a:pt x="1658616" y="2603616"/>
                </a:cubicBezTo>
                <a:cubicBezTo>
                  <a:pt x="1638022" y="2590223"/>
                  <a:pt x="1618725" y="2579279"/>
                  <a:pt x="1625205" y="2574094"/>
                </a:cubicBezTo>
                <a:cubicBezTo>
                  <a:pt x="1631686" y="2568910"/>
                  <a:pt x="1632838" y="2552204"/>
                  <a:pt x="1616853" y="2538091"/>
                </a:cubicBezTo>
                <a:cubicBezTo>
                  <a:pt x="1600867" y="2523978"/>
                  <a:pt x="1595682" y="2517497"/>
                  <a:pt x="1585458" y="2518793"/>
                </a:cubicBezTo>
                <a:cubicBezTo>
                  <a:pt x="1575089" y="2520090"/>
                  <a:pt x="1548158" y="2497624"/>
                  <a:pt x="1549455" y="2491863"/>
                </a:cubicBezTo>
                <a:cubicBezTo>
                  <a:pt x="1550752" y="2486103"/>
                  <a:pt x="1570769" y="2495752"/>
                  <a:pt x="1572642" y="2489991"/>
                </a:cubicBezTo>
                <a:cubicBezTo>
                  <a:pt x="1574513" y="2484231"/>
                  <a:pt x="1574513" y="2461765"/>
                  <a:pt x="1558528" y="2451540"/>
                </a:cubicBezTo>
                <a:cubicBezTo>
                  <a:pt x="1542398" y="2441171"/>
                  <a:pt x="1523821" y="2432818"/>
                  <a:pt x="1522525" y="2422593"/>
                </a:cubicBezTo>
                <a:cubicBezTo>
                  <a:pt x="1521373" y="2412368"/>
                  <a:pt x="1511724" y="2382846"/>
                  <a:pt x="1498187" y="2366141"/>
                </a:cubicBezTo>
                <a:cubicBezTo>
                  <a:pt x="1491131" y="2357356"/>
                  <a:pt x="1486377" y="2349435"/>
                  <a:pt x="1482921" y="2342091"/>
                </a:cubicBezTo>
                <a:close/>
                <a:moveTo>
                  <a:pt x="5952110" y="2332658"/>
                </a:moveTo>
                <a:lnTo>
                  <a:pt x="5941380" y="2339643"/>
                </a:lnTo>
                <a:lnTo>
                  <a:pt x="5941381" y="2339643"/>
                </a:lnTo>
                <a:close/>
                <a:moveTo>
                  <a:pt x="7194339" y="2328859"/>
                </a:moveTo>
                <a:lnTo>
                  <a:pt x="7190992" y="2340093"/>
                </a:lnTo>
                <a:cubicBezTo>
                  <a:pt x="7186977" y="2342235"/>
                  <a:pt x="7181253" y="2342235"/>
                  <a:pt x="7177293" y="2338779"/>
                </a:cubicBezTo>
                <a:cubicBezTo>
                  <a:pt x="7173260" y="2335322"/>
                  <a:pt x="7170380" y="2337015"/>
                  <a:pt x="7169084" y="2340291"/>
                </a:cubicBezTo>
                <a:lnTo>
                  <a:pt x="7169141" y="2340773"/>
                </a:lnTo>
                <a:lnTo>
                  <a:pt x="7172182" y="2337462"/>
                </a:lnTo>
                <a:cubicBezTo>
                  <a:pt x="7173557" y="2337051"/>
                  <a:pt x="7175276" y="2337483"/>
                  <a:pt x="7177292" y="2339211"/>
                </a:cubicBezTo>
                <a:cubicBezTo>
                  <a:pt x="7185212" y="2346123"/>
                  <a:pt x="7200190" y="2339211"/>
                  <a:pt x="7194429" y="2328986"/>
                </a:cubicBezTo>
                <a:close/>
                <a:moveTo>
                  <a:pt x="6224084" y="2321849"/>
                </a:moveTo>
                <a:lnTo>
                  <a:pt x="6231998" y="2330355"/>
                </a:lnTo>
                <a:cubicBezTo>
                  <a:pt x="6239127" y="2334639"/>
                  <a:pt x="6247407" y="2338059"/>
                  <a:pt x="6251439" y="2338635"/>
                </a:cubicBezTo>
                <a:lnTo>
                  <a:pt x="6259266" y="2345677"/>
                </a:lnTo>
                <a:lnTo>
                  <a:pt x="6259233" y="2345620"/>
                </a:lnTo>
                <a:cubicBezTo>
                  <a:pt x="6257379" y="2342056"/>
                  <a:pt x="6255111" y="2338923"/>
                  <a:pt x="6251151" y="2338347"/>
                </a:cubicBezTo>
                <a:cubicBezTo>
                  <a:pt x="6247191" y="2337771"/>
                  <a:pt x="6238910" y="2334351"/>
                  <a:pt x="6231763" y="2330067"/>
                </a:cubicBezTo>
                <a:close/>
                <a:moveTo>
                  <a:pt x="5987135" y="2316745"/>
                </a:moveTo>
                <a:lnTo>
                  <a:pt x="5968888" y="2324810"/>
                </a:lnTo>
                <a:lnTo>
                  <a:pt x="5952395" y="2332525"/>
                </a:lnTo>
                <a:lnTo>
                  <a:pt x="5968888" y="2324810"/>
                </a:lnTo>
                <a:cubicBezTo>
                  <a:pt x="5970400" y="2324594"/>
                  <a:pt x="5975116" y="2322577"/>
                  <a:pt x="5981723" y="2319445"/>
                </a:cubicBezTo>
                <a:close/>
                <a:moveTo>
                  <a:pt x="5912260" y="2315552"/>
                </a:moveTo>
                <a:lnTo>
                  <a:pt x="5912251" y="2315619"/>
                </a:lnTo>
                <a:lnTo>
                  <a:pt x="5912722" y="2315737"/>
                </a:lnTo>
                <a:close/>
                <a:moveTo>
                  <a:pt x="8652568" y="2303497"/>
                </a:moveTo>
                <a:cubicBezTo>
                  <a:pt x="8657483" y="2302201"/>
                  <a:pt x="8660903" y="2303065"/>
                  <a:pt x="8661335" y="2306953"/>
                </a:cubicBezTo>
                <a:cubicBezTo>
                  <a:pt x="8662199" y="2314586"/>
                  <a:pt x="8681064" y="2313002"/>
                  <a:pt x="8681064" y="2321499"/>
                </a:cubicBezTo>
                <a:cubicBezTo>
                  <a:pt x="8681064" y="2330139"/>
                  <a:pt x="8699786" y="2324091"/>
                  <a:pt x="8687113" y="2340508"/>
                </a:cubicBezTo>
                <a:cubicBezTo>
                  <a:pt x="8674296" y="2356781"/>
                  <a:pt x="8663063" y="2387600"/>
                  <a:pt x="8654567" y="2389328"/>
                </a:cubicBezTo>
                <a:cubicBezTo>
                  <a:pt x="8644486" y="2391344"/>
                  <a:pt x="8635701" y="2369598"/>
                  <a:pt x="8643477" y="2354189"/>
                </a:cubicBezTo>
                <a:cubicBezTo>
                  <a:pt x="8651110" y="2338780"/>
                  <a:pt x="8642613" y="2315738"/>
                  <a:pt x="8639157" y="2325099"/>
                </a:cubicBezTo>
                <a:cubicBezTo>
                  <a:pt x="8635701" y="2334460"/>
                  <a:pt x="8628068" y="2342956"/>
                  <a:pt x="8622884" y="2333595"/>
                </a:cubicBezTo>
                <a:cubicBezTo>
                  <a:pt x="8617700" y="2324091"/>
                  <a:pt x="8622020" y="2322363"/>
                  <a:pt x="8634836" y="2313002"/>
                </a:cubicBezTo>
                <a:cubicBezTo>
                  <a:pt x="8641245" y="2308249"/>
                  <a:pt x="8647653" y="2304793"/>
                  <a:pt x="8652568" y="2303497"/>
                </a:cubicBezTo>
                <a:close/>
                <a:moveTo>
                  <a:pt x="6205725" y="2300764"/>
                </a:moveTo>
                <a:lnTo>
                  <a:pt x="6205787" y="2300904"/>
                </a:lnTo>
                <a:lnTo>
                  <a:pt x="6214531" y="2306570"/>
                </a:lnTo>
                <a:lnTo>
                  <a:pt x="6214500" y="2306503"/>
                </a:lnTo>
                <a:close/>
                <a:moveTo>
                  <a:pt x="6925550" y="2300341"/>
                </a:moveTo>
                <a:lnTo>
                  <a:pt x="6925595" y="2300472"/>
                </a:lnTo>
                <a:lnTo>
                  <a:pt x="6931732" y="2310291"/>
                </a:lnTo>
                <a:lnTo>
                  <a:pt x="6931752" y="2310264"/>
                </a:lnTo>
                <a:close/>
                <a:moveTo>
                  <a:pt x="5113925" y="2288888"/>
                </a:moveTo>
                <a:lnTo>
                  <a:pt x="5113463" y="2289580"/>
                </a:lnTo>
                <a:lnTo>
                  <a:pt x="5113465" y="2289593"/>
                </a:lnTo>
                <a:close/>
                <a:moveTo>
                  <a:pt x="5933477" y="2284566"/>
                </a:moveTo>
                <a:lnTo>
                  <a:pt x="5933460" y="2284630"/>
                </a:lnTo>
                <a:cubicBezTo>
                  <a:pt x="5931300" y="2286502"/>
                  <a:pt x="5927520" y="2290931"/>
                  <a:pt x="5923416" y="2296475"/>
                </a:cubicBezTo>
                <a:lnTo>
                  <a:pt x="5919155" y="2303065"/>
                </a:lnTo>
                <a:lnTo>
                  <a:pt x="5923397" y="2296548"/>
                </a:lnTo>
                <a:cubicBezTo>
                  <a:pt x="5927519" y="2290967"/>
                  <a:pt x="5931300" y="2286503"/>
                  <a:pt x="5933460" y="2284631"/>
                </a:cubicBezTo>
                <a:close/>
                <a:moveTo>
                  <a:pt x="8755951" y="2281427"/>
                </a:moveTo>
                <a:cubicBezTo>
                  <a:pt x="8762792" y="2281823"/>
                  <a:pt x="8769200" y="2284991"/>
                  <a:pt x="8769200" y="2291400"/>
                </a:cubicBezTo>
                <a:cubicBezTo>
                  <a:pt x="8769200" y="2304217"/>
                  <a:pt x="8757967" y="2321355"/>
                  <a:pt x="8749470" y="2317034"/>
                </a:cubicBezTo>
                <a:cubicBezTo>
                  <a:pt x="8740974" y="2312858"/>
                  <a:pt x="8727292" y="2316314"/>
                  <a:pt x="8724700" y="2326539"/>
                </a:cubicBezTo>
                <a:cubicBezTo>
                  <a:pt x="8722108" y="2336908"/>
                  <a:pt x="8716059" y="2336908"/>
                  <a:pt x="8708427" y="2334316"/>
                </a:cubicBezTo>
                <a:cubicBezTo>
                  <a:pt x="8698634" y="2331147"/>
                  <a:pt x="8699066" y="2298457"/>
                  <a:pt x="8712747" y="2295864"/>
                </a:cubicBezTo>
                <a:cubicBezTo>
                  <a:pt x="8726428" y="2293272"/>
                  <a:pt x="8736653" y="2297449"/>
                  <a:pt x="8740110" y="2288088"/>
                </a:cubicBezTo>
                <a:cubicBezTo>
                  <a:pt x="8741838" y="2283407"/>
                  <a:pt x="8749110" y="2281031"/>
                  <a:pt x="8755951" y="2281427"/>
                </a:cubicBezTo>
                <a:close/>
                <a:moveTo>
                  <a:pt x="5125548" y="2277424"/>
                </a:moveTo>
                <a:lnTo>
                  <a:pt x="5116192" y="2285494"/>
                </a:lnTo>
                <a:lnTo>
                  <a:pt x="5116161" y="2285540"/>
                </a:lnTo>
                <a:lnTo>
                  <a:pt x="5125480" y="2277501"/>
                </a:lnTo>
                <a:close/>
                <a:moveTo>
                  <a:pt x="5919648" y="2262194"/>
                </a:moveTo>
                <a:lnTo>
                  <a:pt x="5931982" y="2264581"/>
                </a:lnTo>
                <a:lnTo>
                  <a:pt x="5936985" y="2271209"/>
                </a:lnTo>
                <a:lnTo>
                  <a:pt x="5937006" y="2271130"/>
                </a:lnTo>
                <a:cubicBezTo>
                  <a:pt x="5936331" y="2268555"/>
                  <a:pt x="5934778" y="2266170"/>
                  <a:pt x="5931982" y="2264501"/>
                </a:cubicBezTo>
                <a:close/>
                <a:moveTo>
                  <a:pt x="7129861" y="2258434"/>
                </a:moveTo>
                <a:lnTo>
                  <a:pt x="7125592" y="2264180"/>
                </a:lnTo>
                <a:cubicBezTo>
                  <a:pt x="7121127" y="2266484"/>
                  <a:pt x="7104998" y="2269797"/>
                  <a:pt x="7097078" y="2275557"/>
                </a:cubicBezTo>
                <a:cubicBezTo>
                  <a:pt x="7089013" y="2281318"/>
                  <a:pt x="7066115" y="2267637"/>
                  <a:pt x="7053586" y="2267637"/>
                </a:cubicBezTo>
                <a:cubicBezTo>
                  <a:pt x="7041057" y="2267637"/>
                  <a:pt x="7032992" y="2280166"/>
                  <a:pt x="7038753" y="2283622"/>
                </a:cubicBezTo>
                <a:cubicBezTo>
                  <a:pt x="7044513" y="2286934"/>
                  <a:pt x="7043361" y="2310984"/>
                  <a:pt x="7043361" y="2310984"/>
                </a:cubicBezTo>
                <a:cubicBezTo>
                  <a:pt x="7043361" y="2310984"/>
                  <a:pt x="7044333" y="2315176"/>
                  <a:pt x="7046088" y="2320295"/>
                </a:cubicBezTo>
                <a:lnTo>
                  <a:pt x="7047272" y="2322669"/>
                </a:lnTo>
                <a:lnTo>
                  <a:pt x="7048383" y="2325836"/>
                </a:lnTo>
                <a:lnTo>
                  <a:pt x="7052332" y="2332809"/>
                </a:lnTo>
                <a:lnTo>
                  <a:pt x="7053507" y="2335164"/>
                </a:lnTo>
                <a:lnTo>
                  <a:pt x="7053724" y="2335268"/>
                </a:lnTo>
                <a:lnTo>
                  <a:pt x="7052332" y="2332809"/>
                </a:lnTo>
                <a:lnTo>
                  <a:pt x="7047272" y="2322669"/>
                </a:lnTo>
                <a:lnTo>
                  <a:pt x="7044889" y="2315874"/>
                </a:lnTo>
                <a:cubicBezTo>
                  <a:pt x="7044081" y="2313127"/>
                  <a:pt x="7043649" y="2311273"/>
                  <a:pt x="7043649" y="2311273"/>
                </a:cubicBezTo>
                <a:cubicBezTo>
                  <a:pt x="7043649" y="2311273"/>
                  <a:pt x="7044801" y="2287367"/>
                  <a:pt x="7039040" y="2283910"/>
                </a:cubicBezTo>
                <a:cubicBezTo>
                  <a:pt x="7033280" y="2280454"/>
                  <a:pt x="7041344" y="2267925"/>
                  <a:pt x="7053873" y="2267925"/>
                </a:cubicBezTo>
                <a:cubicBezTo>
                  <a:pt x="7066546" y="2267925"/>
                  <a:pt x="7089445" y="2281606"/>
                  <a:pt x="7097366" y="2275846"/>
                </a:cubicBezTo>
                <a:cubicBezTo>
                  <a:pt x="7105287" y="2270229"/>
                  <a:pt x="7121272" y="2266773"/>
                  <a:pt x="7125880" y="2264469"/>
                </a:cubicBezTo>
                <a:close/>
                <a:moveTo>
                  <a:pt x="7221283" y="2257104"/>
                </a:moveTo>
                <a:lnTo>
                  <a:pt x="7209048" y="2276279"/>
                </a:lnTo>
                <a:cubicBezTo>
                  <a:pt x="7203179" y="2283839"/>
                  <a:pt x="7196591" y="2290752"/>
                  <a:pt x="7192414" y="2291688"/>
                </a:cubicBezTo>
                <a:lnTo>
                  <a:pt x="7180238" y="2292963"/>
                </a:lnTo>
                <a:lnTo>
                  <a:pt x="7178445" y="2303352"/>
                </a:lnTo>
                <a:lnTo>
                  <a:pt x="7178499" y="2303454"/>
                </a:lnTo>
                <a:lnTo>
                  <a:pt x="7180172" y="2293415"/>
                </a:lnTo>
                <a:cubicBezTo>
                  <a:pt x="7184780" y="2293271"/>
                  <a:pt x="7189389" y="2292839"/>
                  <a:pt x="7192557" y="2292119"/>
                </a:cubicBezTo>
                <a:cubicBezTo>
                  <a:pt x="7200910" y="2290103"/>
                  <a:pt x="7218911" y="2264468"/>
                  <a:pt x="7221503" y="2257412"/>
                </a:cubicBezTo>
                <a:close/>
                <a:moveTo>
                  <a:pt x="7154501" y="2247985"/>
                </a:moveTo>
                <a:lnTo>
                  <a:pt x="7158855" y="2254469"/>
                </a:lnTo>
                <a:lnTo>
                  <a:pt x="7155330" y="2248558"/>
                </a:lnTo>
                <a:lnTo>
                  <a:pt x="7155258" y="2248627"/>
                </a:lnTo>
                <a:close/>
                <a:moveTo>
                  <a:pt x="7135776" y="2246726"/>
                </a:moveTo>
                <a:lnTo>
                  <a:pt x="7131623" y="2255763"/>
                </a:lnTo>
                <a:lnTo>
                  <a:pt x="7133243" y="2253308"/>
                </a:lnTo>
                <a:lnTo>
                  <a:pt x="7135995" y="2246841"/>
                </a:lnTo>
                <a:close/>
                <a:moveTo>
                  <a:pt x="5574994" y="2233062"/>
                </a:moveTo>
                <a:cubicBezTo>
                  <a:pt x="5577588" y="2232842"/>
                  <a:pt x="5580162" y="2233436"/>
                  <a:pt x="5582214" y="2235380"/>
                </a:cubicBezTo>
                <a:cubicBezTo>
                  <a:pt x="5590279" y="2243156"/>
                  <a:pt x="5621098" y="2236676"/>
                  <a:pt x="5628010" y="2240564"/>
                </a:cubicBezTo>
                <a:cubicBezTo>
                  <a:pt x="5634923" y="2244452"/>
                  <a:pt x="5645580" y="2237684"/>
                  <a:pt x="5646012" y="2241716"/>
                </a:cubicBezTo>
                <a:cubicBezTo>
                  <a:pt x="5646300" y="2246037"/>
                  <a:pt x="5623690" y="2254101"/>
                  <a:pt x="5606985" y="2253669"/>
                </a:cubicBezTo>
                <a:cubicBezTo>
                  <a:pt x="5590279" y="2253237"/>
                  <a:pt x="5574870" y="2244308"/>
                  <a:pt x="5564645" y="2242580"/>
                </a:cubicBezTo>
                <a:cubicBezTo>
                  <a:pt x="5559244" y="2241716"/>
                  <a:pt x="5567210" y="2233723"/>
                  <a:pt x="5574994" y="2233062"/>
                </a:cubicBezTo>
                <a:close/>
                <a:moveTo>
                  <a:pt x="5884335" y="2227908"/>
                </a:moveTo>
                <a:cubicBezTo>
                  <a:pt x="5884857" y="2229510"/>
                  <a:pt x="5883345" y="2232282"/>
                  <a:pt x="5878448" y="2234226"/>
                </a:cubicBezTo>
                <a:cubicBezTo>
                  <a:pt x="5868655" y="2238114"/>
                  <a:pt x="5862175" y="2247907"/>
                  <a:pt x="5863039" y="2252660"/>
                </a:cubicBezTo>
                <a:cubicBezTo>
                  <a:pt x="5863903" y="2257268"/>
                  <a:pt x="5839133" y="2270517"/>
                  <a:pt x="5823722" y="2261588"/>
                </a:cubicBezTo>
                <a:cubicBezTo>
                  <a:pt x="5811625" y="2254532"/>
                  <a:pt x="5817674" y="2241859"/>
                  <a:pt x="5836973" y="2240995"/>
                </a:cubicBezTo>
                <a:cubicBezTo>
                  <a:pt x="5856126" y="2240131"/>
                  <a:pt x="5871535" y="2234226"/>
                  <a:pt x="5878016" y="2228610"/>
                </a:cubicBezTo>
                <a:cubicBezTo>
                  <a:pt x="5881256" y="2225873"/>
                  <a:pt x="5883813" y="2226305"/>
                  <a:pt x="5884335" y="2227908"/>
                </a:cubicBezTo>
                <a:close/>
                <a:moveTo>
                  <a:pt x="6963149" y="2222560"/>
                </a:moveTo>
                <a:lnTo>
                  <a:pt x="6963147" y="2222562"/>
                </a:lnTo>
                <a:lnTo>
                  <a:pt x="6963286" y="2222986"/>
                </a:lnTo>
                <a:close/>
                <a:moveTo>
                  <a:pt x="6195581" y="2218585"/>
                </a:moveTo>
                <a:lnTo>
                  <a:pt x="6195634" y="2218691"/>
                </a:lnTo>
                <a:cubicBezTo>
                  <a:pt x="6198911" y="2221985"/>
                  <a:pt x="6202907" y="2224289"/>
                  <a:pt x="6205787" y="2224289"/>
                </a:cubicBezTo>
                <a:lnTo>
                  <a:pt x="6214276" y="2226760"/>
                </a:lnTo>
                <a:lnTo>
                  <a:pt x="6214212" y="2226575"/>
                </a:lnTo>
                <a:cubicBezTo>
                  <a:pt x="6211799" y="2224865"/>
                  <a:pt x="6208379" y="2224001"/>
                  <a:pt x="6205499" y="2224001"/>
                </a:cubicBezTo>
                <a:close/>
                <a:moveTo>
                  <a:pt x="6762186" y="2214824"/>
                </a:moveTo>
                <a:lnTo>
                  <a:pt x="6740217" y="2226287"/>
                </a:lnTo>
                <a:cubicBezTo>
                  <a:pt x="6730208" y="2229293"/>
                  <a:pt x="6720775" y="2232425"/>
                  <a:pt x="6721351" y="2238690"/>
                </a:cubicBezTo>
                <a:lnTo>
                  <a:pt x="6721013" y="2239060"/>
                </a:lnTo>
                <a:lnTo>
                  <a:pt x="6739784" y="2226612"/>
                </a:lnTo>
                <a:cubicBezTo>
                  <a:pt x="6749793" y="2223606"/>
                  <a:pt x="6760378" y="2220762"/>
                  <a:pt x="6762106" y="2215073"/>
                </a:cubicBezTo>
                <a:close/>
                <a:moveTo>
                  <a:pt x="7098651" y="2213046"/>
                </a:moveTo>
                <a:lnTo>
                  <a:pt x="7100858" y="2222453"/>
                </a:lnTo>
                <a:lnTo>
                  <a:pt x="7100869" y="2222463"/>
                </a:lnTo>
                <a:lnTo>
                  <a:pt x="7098661" y="2213056"/>
                </a:lnTo>
                <a:close/>
                <a:moveTo>
                  <a:pt x="5941529" y="2201718"/>
                </a:moveTo>
                <a:lnTo>
                  <a:pt x="5938933" y="2206433"/>
                </a:lnTo>
                <a:lnTo>
                  <a:pt x="5936702" y="2217291"/>
                </a:lnTo>
                <a:lnTo>
                  <a:pt x="5936916" y="2217161"/>
                </a:lnTo>
                <a:cubicBezTo>
                  <a:pt x="5938860" y="2213092"/>
                  <a:pt x="5938716" y="2208664"/>
                  <a:pt x="5939220" y="2206000"/>
                </a:cubicBezTo>
                <a:close/>
                <a:moveTo>
                  <a:pt x="7063252" y="2192667"/>
                </a:moveTo>
                <a:lnTo>
                  <a:pt x="7063379" y="2192750"/>
                </a:lnTo>
                <a:lnTo>
                  <a:pt x="7063464" y="2192733"/>
                </a:lnTo>
                <a:close/>
                <a:moveTo>
                  <a:pt x="7073107" y="2191036"/>
                </a:moveTo>
                <a:lnTo>
                  <a:pt x="7072363" y="2191169"/>
                </a:lnTo>
                <a:lnTo>
                  <a:pt x="7072827" y="2191511"/>
                </a:lnTo>
                <a:lnTo>
                  <a:pt x="7073171" y="2191454"/>
                </a:lnTo>
                <a:close/>
                <a:moveTo>
                  <a:pt x="7032128" y="2178351"/>
                </a:moveTo>
                <a:cubicBezTo>
                  <a:pt x="7026944" y="2175326"/>
                  <a:pt x="7011679" y="2189152"/>
                  <a:pt x="7000157" y="2198944"/>
                </a:cubicBezTo>
                <a:cubicBezTo>
                  <a:pt x="6994685" y="2200673"/>
                  <a:pt x="6989357" y="2202833"/>
                  <a:pt x="6984749" y="2204129"/>
                </a:cubicBezTo>
                <a:lnTo>
                  <a:pt x="6971378" y="2203425"/>
                </a:lnTo>
                <a:lnTo>
                  <a:pt x="6971355" y="2203696"/>
                </a:lnTo>
                <a:cubicBezTo>
                  <a:pt x="6974092" y="2206720"/>
                  <a:pt x="6979132" y="2206144"/>
                  <a:pt x="6985469" y="2204272"/>
                </a:cubicBezTo>
                <a:cubicBezTo>
                  <a:pt x="6989933" y="2202976"/>
                  <a:pt x="6995117" y="2200960"/>
                  <a:pt x="7000446" y="2199232"/>
                </a:cubicBezTo>
                <a:cubicBezTo>
                  <a:pt x="7011823" y="2189295"/>
                  <a:pt x="7027088" y="2175469"/>
                  <a:pt x="7032128" y="2178494"/>
                </a:cubicBezTo>
                <a:cubicBezTo>
                  <a:pt x="7038465" y="2182238"/>
                  <a:pt x="7037169" y="2187422"/>
                  <a:pt x="7043218" y="2186558"/>
                </a:cubicBezTo>
                <a:lnTo>
                  <a:pt x="7044517" y="2186820"/>
                </a:lnTo>
                <a:lnTo>
                  <a:pt x="7043217" y="2186415"/>
                </a:lnTo>
                <a:cubicBezTo>
                  <a:pt x="7037313" y="2187423"/>
                  <a:pt x="7038609" y="2182239"/>
                  <a:pt x="7032128" y="2178351"/>
                </a:cubicBezTo>
                <a:close/>
                <a:moveTo>
                  <a:pt x="6115188" y="2178285"/>
                </a:moveTo>
                <a:lnTo>
                  <a:pt x="6114592" y="2178566"/>
                </a:lnTo>
                <a:lnTo>
                  <a:pt x="6110091" y="2184100"/>
                </a:lnTo>
                <a:lnTo>
                  <a:pt x="6110596" y="2184254"/>
                </a:lnTo>
                <a:lnTo>
                  <a:pt x="6093458" y="2196783"/>
                </a:lnTo>
                <a:cubicBezTo>
                  <a:pt x="6093458" y="2196783"/>
                  <a:pt x="6078625" y="2201248"/>
                  <a:pt x="6075169" y="2210464"/>
                </a:cubicBezTo>
                <a:cubicBezTo>
                  <a:pt x="6071712" y="2219681"/>
                  <a:pt x="6082081" y="2228754"/>
                  <a:pt x="6077473" y="2234514"/>
                </a:cubicBezTo>
                <a:cubicBezTo>
                  <a:pt x="6072864" y="2240275"/>
                  <a:pt x="6074016" y="2252804"/>
                  <a:pt x="6075169" y="2257412"/>
                </a:cubicBezTo>
                <a:cubicBezTo>
                  <a:pt x="6076321" y="2262021"/>
                  <a:pt x="6068256" y="2274550"/>
                  <a:pt x="6068256" y="2274550"/>
                </a:cubicBezTo>
                <a:cubicBezTo>
                  <a:pt x="6068256" y="2274550"/>
                  <a:pt x="6045394" y="2286827"/>
                  <a:pt x="6021542" y="2299248"/>
                </a:cubicBezTo>
                <a:lnTo>
                  <a:pt x="5990999" y="2314817"/>
                </a:lnTo>
                <a:lnTo>
                  <a:pt x="6005899" y="2307384"/>
                </a:lnTo>
                <a:cubicBezTo>
                  <a:pt x="6006331" y="2312568"/>
                  <a:pt x="6007051" y="2317753"/>
                  <a:pt x="6007915" y="2321785"/>
                </a:cubicBezTo>
                <a:cubicBezTo>
                  <a:pt x="6008779" y="2324954"/>
                  <a:pt x="6009931" y="2329562"/>
                  <a:pt x="6011137" y="2334621"/>
                </a:cubicBezTo>
                <a:lnTo>
                  <a:pt x="6014641" y="2349970"/>
                </a:lnTo>
                <a:lnTo>
                  <a:pt x="6015387" y="2349945"/>
                </a:lnTo>
                <a:lnTo>
                  <a:pt x="6011910" y="2334477"/>
                </a:lnTo>
                <a:cubicBezTo>
                  <a:pt x="6010722" y="2329418"/>
                  <a:pt x="6009570" y="2324810"/>
                  <a:pt x="6008634" y="2321641"/>
                </a:cubicBezTo>
                <a:cubicBezTo>
                  <a:pt x="6007626" y="2317753"/>
                  <a:pt x="6006906" y="2312713"/>
                  <a:pt x="6006330" y="2307384"/>
                </a:cubicBezTo>
                <a:cubicBezTo>
                  <a:pt x="6034700" y="2292839"/>
                  <a:pt x="6068687" y="2274549"/>
                  <a:pt x="6068687" y="2274549"/>
                </a:cubicBezTo>
                <a:cubicBezTo>
                  <a:pt x="6068687" y="2274549"/>
                  <a:pt x="6076753" y="2262021"/>
                  <a:pt x="6075600" y="2257412"/>
                </a:cubicBezTo>
                <a:cubicBezTo>
                  <a:pt x="6074447" y="2252804"/>
                  <a:pt x="6073295" y="2240275"/>
                  <a:pt x="6077905" y="2234514"/>
                </a:cubicBezTo>
                <a:cubicBezTo>
                  <a:pt x="6082513" y="2228754"/>
                  <a:pt x="6072143" y="2219681"/>
                  <a:pt x="6075600" y="2210464"/>
                </a:cubicBezTo>
                <a:cubicBezTo>
                  <a:pt x="6079057" y="2201391"/>
                  <a:pt x="6093890" y="2196783"/>
                  <a:pt x="6093890" y="2196783"/>
                </a:cubicBezTo>
                <a:lnTo>
                  <a:pt x="6111028" y="2184254"/>
                </a:lnTo>
                <a:lnTo>
                  <a:pt x="6110451" y="2184110"/>
                </a:lnTo>
                <a:close/>
                <a:moveTo>
                  <a:pt x="6802574" y="2172301"/>
                </a:moveTo>
                <a:cubicBezTo>
                  <a:pt x="6794509" y="2171149"/>
                  <a:pt x="6788749" y="2189438"/>
                  <a:pt x="6779676" y="2185982"/>
                </a:cubicBezTo>
                <a:cubicBezTo>
                  <a:pt x="6777408" y="2185154"/>
                  <a:pt x="6775419" y="2185820"/>
                  <a:pt x="6773657" y="2187463"/>
                </a:cubicBezTo>
                <a:lnTo>
                  <a:pt x="6773480" y="2187742"/>
                </a:lnTo>
                <a:lnTo>
                  <a:pt x="6779243" y="2186415"/>
                </a:lnTo>
                <a:cubicBezTo>
                  <a:pt x="6788460" y="2189871"/>
                  <a:pt x="6794077" y="2171581"/>
                  <a:pt x="6802141" y="2172733"/>
                </a:cubicBezTo>
                <a:cubicBezTo>
                  <a:pt x="6806173" y="2173309"/>
                  <a:pt x="6809630" y="2175325"/>
                  <a:pt x="6813356" y="2176765"/>
                </a:cubicBezTo>
                <a:lnTo>
                  <a:pt x="6821620" y="2177137"/>
                </a:lnTo>
                <a:lnTo>
                  <a:pt x="6812817" y="2175865"/>
                </a:lnTo>
                <a:cubicBezTo>
                  <a:pt x="6809450" y="2174497"/>
                  <a:pt x="6806246" y="2172805"/>
                  <a:pt x="6802574" y="2172301"/>
                </a:cubicBezTo>
                <a:close/>
                <a:moveTo>
                  <a:pt x="6864873" y="2171215"/>
                </a:moveTo>
                <a:lnTo>
                  <a:pt x="6864462" y="2171726"/>
                </a:lnTo>
                <a:lnTo>
                  <a:pt x="6861242" y="2190836"/>
                </a:lnTo>
                <a:lnTo>
                  <a:pt x="6864138" y="2192265"/>
                </a:lnTo>
                <a:lnTo>
                  <a:pt x="6868431" y="2194099"/>
                </a:lnTo>
                <a:lnTo>
                  <a:pt x="6861617" y="2190592"/>
                </a:lnTo>
                <a:close/>
                <a:moveTo>
                  <a:pt x="6534424" y="2148701"/>
                </a:moveTo>
                <a:cubicBezTo>
                  <a:pt x="6527151" y="2148395"/>
                  <a:pt x="6519878" y="2149475"/>
                  <a:pt x="6517718" y="2152427"/>
                </a:cubicBezTo>
                <a:cubicBezTo>
                  <a:pt x="6513397" y="2158476"/>
                  <a:pt x="6504900" y="2155019"/>
                  <a:pt x="6497123" y="2155019"/>
                </a:cubicBezTo>
                <a:cubicBezTo>
                  <a:pt x="6493307" y="2155019"/>
                  <a:pt x="6487979" y="2158043"/>
                  <a:pt x="6483064" y="2161806"/>
                </a:cubicBezTo>
                <a:lnTo>
                  <a:pt x="6482830" y="2162033"/>
                </a:lnTo>
                <a:lnTo>
                  <a:pt x="6496980" y="2155308"/>
                </a:lnTo>
                <a:cubicBezTo>
                  <a:pt x="6504757" y="2155308"/>
                  <a:pt x="6513253" y="2158764"/>
                  <a:pt x="6517574" y="2152715"/>
                </a:cubicBezTo>
                <a:cubicBezTo>
                  <a:pt x="6521894" y="2146667"/>
                  <a:pt x="6546664" y="2148395"/>
                  <a:pt x="6550984" y="2153579"/>
                </a:cubicBezTo>
                <a:cubicBezTo>
                  <a:pt x="6555305" y="2158620"/>
                  <a:pt x="6568986" y="2162940"/>
                  <a:pt x="6572442" y="2162940"/>
                </a:cubicBezTo>
                <a:cubicBezTo>
                  <a:pt x="6575899" y="2162940"/>
                  <a:pt x="6577627" y="2170717"/>
                  <a:pt x="6586123" y="2169853"/>
                </a:cubicBezTo>
                <a:cubicBezTo>
                  <a:pt x="6594620" y="2169133"/>
                  <a:pt x="6610893" y="2172445"/>
                  <a:pt x="6610893" y="2177629"/>
                </a:cubicBezTo>
                <a:cubicBezTo>
                  <a:pt x="6610893" y="2182670"/>
                  <a:pt x="6616798" y="2187854"/>
                  <a:pt x="6623711" y="2187854"/>
                </a:cubicBezTo>
                <a:cubicBezTo>
                  <a:pt x="6630623" y="2187854"/>
                  <a:pt x="6636528" y="2204992"/>
                  <a:pt x="6643440" y="2204128"/>
                </a:cubicBezTo>
                <a:cubicBezTo>
                  <a:pt x="6650353" y="2203264"/>
                  <a:pt x="6664034" y="2203264"/>
                  <a:pt x="6664034" y="2207584"/>
                </a:cubicBezTo>
                <a:cubicBezTo>
                  <a:pt x="6664034" y="2211184"/>
                  <a:pt x="6665330" y="2231490"/>
                  <a:pt x="6669219" y="2243011"/>
                </a:cubicBezTo>
                <a:lnTo>
                  <a:pt x="6668760" y="2243941"/>
                </a:lnTo>
                <a:lnTo>
                  <a:pt x="6675122" y="2242579"/>
                </a:lnTo>
                <a:cubicBezTo>
                  <a:pt x="6678578" y="2244883"/>
                  <a:pt x="6693411" y="2240275"/>
                  <a:pt x="6695716" y="2248339"/>
                </a:cubicBezTo>
                <a:cubicBezTo>
                  <a:pt x="6696868" y="2252300"/>
                  <a:pt x="6703457" y="2253128"/>
                  <a:pt x="6709613" y="2251400"/>
                </a:cubicBezTo>
                <a:lnTo>
                  <a:pt x="6709936" y="2251050"/>
                </a:lnTo>
                <a:lnTo>
                  <a:pt x="6696149" y="2247907"/>
                </a:lnTo>
                <a:cubicBezTo>
                  <a:pt x="6693845" y="2239842"/>
                  <a:pt x="6679012" y="2244451"/>
                  <a:pt x="6675555" y="2242147"/>
                </a:cubicBezTo>
                <a:cubicBezTo>
                  <a:pt x="6674115" y="2241283"/>
                  <a:pt x="6671667" y="2241426"/>
                  <a:pt x="6669363" y="2242723"/>
                </a:cubicBezTo>
                <a:cubicBezTo>
                  <a:pt x="6665474" y="2231202"/>
                  <a:pt x="6664178" y="2210896"/>
                  <a:pt x="6664178" y="2207296"/>
                </a:cubicBezTo>
                <a:cubicBezTo>
                  <a:pt x="6664178" y="2202975"/>
                  <a:pt x="6650497" y="2202975"/>
                  <a:pt x="6643585" y="2203839"/>
                </a:cubicBezTo>
                <a:cubicBezTo>
                  <a:pt x="6636672" y="2204703"/>
                  <a:pt x="6630767" y="2187566"/>
                  <a:pt x="6623855" y="2187566"/>
                </a:cubicBezTo>
                <a:cubicBezTo>
                  <a:pt x="6617086" y="2187566"/>
                  <a:pt x="6611038" y="2182526"/>
                  <a:pt x="6611038" y="2177341"/>
                </a:cubicBezTo>
                <a:cubicBezTo>
                  <a:pt x="6611038" y="2172157"/>
                  <a:pt x="6594764" y="2168700"/>
                  <a:pt x="6586268" y="2169564"/>
                </a:cubicBezTo>
                <a:cubicBezTo>
                  <a:pt x="6577771" y="2170285"/>
                  <a:pt x="6576043" y="2162652"/>
                  <a:pt x="6572587" y="2162652"/>
                </a:cubicBezTo>
                <a:cubicBezTo>
                  <a:pt x="6569130" y="2162652"/>
                  <a:pt x="6555449" y="2158476"/>
                  <a:pt x="6551129" y="2153291"/>
                </a:cubicBezTo>
                <a:cubicBezTo>
                  <a:pt x="6548969" y="2150699"/>
                  <a:pt x="6541696" y="2149007"/>
                  <a:pt x="6534424" y="2148701"/>
                </a:cubicBezTo>
                <a:close/>
                <a:moveTo>
                  <a:pt x="5339303" y="2148432"/>
                </a:moveTo>
                <a:cubicBezTo>
                  <a:pt x="5343047" y="2149080"/>
                  <a:pt x="5344451" y="2150484"/>
                  <a:pt x="5343875" y="2151564"/>
                </a:cubicBezTo>
                <a:cubicBezTo>
                  <a:pt x="5342579" y="2153725"/>
                  <a:pt x="5329762" y="2166974"/>
                  <a:pt x="5331922" y="2178495"/>
                </a:cubicBezTo>
                <a:cubicBezTo>
                  <a:pt x="5333938" y="2190016"/>
                  <a:pt x="5333074" y="2198656"/>
                  <a:pt x="5324145" y="2198224"/>
                </a:cubicBezTo>
                <a:cubicBezTo>
                  <a:pt x="5315217" y="2197792"/>
                  <a:pt x="5312625" y="2183247"/>
                  <a:pt x="5291167" y="2177631"/>
                </a:cubicBezTo>
                <a:cubicBezTo>
                  <a:pt x="5269709" y="2172014"/>
                  <a:pt x="5262940" y="2166110"/>
                  <a:pt x="5261212" y="2161357"/>
                </a:cubicBezTo>
                <a:cubicBezTo>
                  <a:pt x="5258620" y="2154589"/>
                  <a:pt x="5275325" y="2144652"/>
                  <a:pt x="5285550" y="2149836"/>
                </a:cubicBezTo>
                <a:cubicBezTo>
                  <a:pt x="5295919" y="2155021"/>
                  <a:pt x="5303120" y="2153725"/>
                  <a:pt x="5320689" y="2149836"/>
                </a:cubicBezTo>
                <a:cubicBezTo>
                  <a:pt x="5329474" y="2147892"/>
                  <a:pt x="5335559" y="2147784"/>
                  <a:pt x="5339303" y="2148432"/>
                </a:cubicBezTo>
                <a:close/>
                <a:moveTo>
                  <a:pt x="8586161" y="2145227"/>
                </a:moveTo>
                <a:cubicBezTo>
                  <a:pt x="8601282" y="2161788"/>
                  <a:pt x="8616835" y="2182526"/>
                  <a:pt x="8616115" y="2193903"/>
                </a:cubicBezTo>
                <a:cubicBezTo>
                  <a:pt x="8614964" y="2213633"/>
                  <a:pt x="8619571" y="2229331"/>
                  <a:pt x="8623892" y="2235811"/>
                </a:cubicBezTo>
                <a:cubicBezTo>
                  <a:pt x="8628213" y="2242148"/>
                  <a:pt x="8620148" y="2250357"/>
                  <a:pt x="8611939" y="2248196"/>
                </a:cubicBezTo>
                <a:cubicBezTo>
                  <a:pt x="8603875" y="2246036"/>
                  <a:pt x="8599554" y="2243876"/>
                  <a:pt x="8583713" y="2260150"/>
                </a:cubicBezTo>
                <a:cubicBezTo>
                  <a:pt x="8567872" y="2276423"/>
                  <a:pt x="8531436" y="2282471"/>
                  <a:pt x="8528412" y="2278151"/>
                </a:cubicBezTo>
                <a:cubicBezTo>
                  <a:pt x="8525388" y="2273831"/>
                  <a:pt x="8530860" y="2265622"/>
                  <a:pt x="8524092" y="2258853"/>
                </a:cubicBezTo>
                <a:cubicBezTo>
                  <a:pt x="8517179" y="2251941"/>
                  <a:pt x="8542094" y="2236964"/>
                  <a:pt x="8533452" y="2223713"/>
                </a:cubicBezTo>
                <a:cubicBezTo>
                  <a:pt x="8524956" y="2210464"/>
                  <a:pt x="8524956" y="2195055"/>
                  <a:pt x="8534749" y="2197215"/>
                </a:cubicBezTo>
                <a:cubicBezTo>
                  <a:pt x="8544686" y="2199375"/>
                  <a:pt x="8545406" y="2185694"/>
                  <a:pt x="8536477" y="2184830"/>
                </a:cubicBezTo>
                <a:cubicBezTo>
                  <a:pt x="8529996" y="2184254"/>
                  <a:pt x="8530716" y="2175037"/>
                  <a:pt x="8527404" y="2169565"/>
                </a:cubicBezTo>
                <a:cubicBezTo>
                  <a:pt x="8534028" y="2164236"/>
                  <a:pt x="8541805" y="2159340"/>
                  <a:pt x="8544398" y="2156748"/>
                </a:cubicBezTo>
                <a:cubicBezTo>
                  <a:pt x="8549006" y="2152283"/>
                  <a:pt x="8560383" y="2151131"/>
                  <a:pt x="8570896" y="2150987"/>
                </a:cubicBezTo>
                <a:cubicBezTo>
                  <a:pt x="8577232" y="2150987"/>
                  <a:pt x="8581409" y="2148971"/>
                  <a:pt x="8586161" y="2145227"/>
                </a:cubicBezTo>
                <a:close/>
                <a:moveTo>
                  <a:pt x="6958538" y="2145083"/>
                </a:moveTo>
                <a:cubicBezTo>
                  <a:pt x="6948313" y="2143931"/>
                  <a:pt x="6932328" y="2162221"/>
                  <a:pt x="6932328" y="2170286"/>
                </a:cubicBezTo>
                <a:cubicBezTo>
                  <a:pt x="6932328" y="2178207"/>
                  <a:pt x="6904821" y="2175902"/>
                  <a:pt x="6904821" y="2183967"/>
                </a:cubicBezTo>
                <a:cubicBezTo>
                  <a:pt x="6904821" y="2192032"/>
                  <a:pt x="6879763" y="2182815"/>
                  <a:pt x="6875154" y="2192032"/>
                </a:cubicBezTo>
                <a:lnTo>
                  <a:pt x="6869627" y="2194610"/>
                </a:lnTo>
                <a:lnTo>
                  <a:pt x="6870695" y="2195067"/>
                </a:lnTo>
                <a:cubicBezTo>
                  <a:pt x="6872644" y="2195290"/>
                  <a:pt x="6874291" y="2194587"/>
                  <a:pt x="6875443" y="2192319"/>
                </a:cubicBezTo>
                <a:cubicBezTo>
                  <a:pt x="6879908" y="2183102"/>
                  <a:pt x="6905110" y="2192319"/>
                  <a:pt x="6905110" y="2184254"/>
                </a:cubicBezTo>
                <a:cubicBezTo>
                  <a:pt x="6905110" y="2176333"/>
                  <a:pt x="6932616" y="2178494"/>
                  <a:pt x="6932616" y="2170573"/>
                </a:cubicBezTo>
                <a:cubicBezTo>
                  <a:pt x="6932616" y="2166540"/>
                  <a:pt x="6936612" y="2159952"/>
                  <a:pt x="6941887" y="2154516"/>
                </a:cubicBezTo>
                <a:lnTo>
                  <a:pt x="6958704" y="2145437"/>
                </a:lnTo>
                <a:close/>
                <a:moveTo>
                  <a:pt x="4684733" y="2142493"/>
                </a:moveTo>
                <a:lnTo>
                  <a:pt x="4684732" y="2142635"/>
                </a:lnTo>
                <a:lnTo>
                  <a:pt x="4693344" y="2150229"/>
                </a:lnTo>
                <a:lnTo>
                  <a:pt x="4693355" y="2150196"/>
                </a:lnTo>
                <a:close/>
                <a:moveTo>
                  <a:pt x="4685375" y="2133182"/>
                </a:moveTo>
                <a:lnTo>
                  <a:pt x="4684840" y="2133670"/>
                </a:lnTo>
                <a:lnTo>
                  <a:pt x="4684735" y="2142350"/>
                </a:lnTo>
                <a:lnTo>
                  <a:pt x="4684948" y="2133580"/>
                </a:lnTo>
                <a:close/>
                <a:moveTo>
                  <a:pt x="6232362" y="2121412"/>
                </a:moveTo>
                <a:lnTo>
                  <a:pt x="6222173" y="2123528"/>
                </a:lnTo>
                <a:lnTo>
                  <a:pt x="6229081" y="2122920"/>
                </a:lnTo>
                <a:close/>
                <a:moveTo>
                  <a:pt x="6852296" y="2112749"/>
                </a:moveTo>
                <a:lnTo>
                  <a:pt x="6851681" y="2113113"/>
                </a:lnTo>
                <a:cubicBezTo>
                  <a:pt x="6849953" y="2120746"/>
                  <a:pt x="6871411" y="2125930"/>
                  <a:pt x="6869683" y="2135291"/>
                </a:cubicBezTo>
                <a:cubicBezTo>
                  <a:pt x="6868819" y="2139971"/>
                  <a:pt x="6871627" y="2144868"/>
                  <a:pt x="6873679" y="2149350"/>
                </a:cubicBezTo>
                <a:lnTo>
                  <a:pt x="6873141" y="2160880"/>
                </a:lnTo>
                <a:lnTo>
                  <a:pt x="6873570" y="2160349"/>
                </a:lnTo>
                <a:cubicBezTo>
                  <a:pt x="6881203" y="2154445"/>
                  <a:pt x="6868386" y="2144219"/>
                  <a:pt x="6870114" y="2134714"/>
                </a:cubicBezTo>
                <a:cubicBezTo>
                  <a:pt x="6870978" y="2130034"/>
                  <a:pt x="6866046" y="2126398"/>
                  <a:pt x="6861113" y="2122977"/>
                </a:cubicBezTo>
                <a:close/>
                <a:moveTo>
                  <a:pt x="6253076" y="2110209"/>
                </a:moveTo>
                <a:lnTo>
                  <a:pt x="6239714" y="2118033"/>
                </a:lnTo>
                <a:lnTo>
                  <a:pt x="6244742" y="2115722"/>
                </a:lnTo>
                <a:close/>
                <a:moveTo>
                  <a:pt x="6164550" y="2105933"/>
                </a:moveTo>
                <a:lnTo>
                  <a:pt x="6164312" y="2106488"/>
                </a:lnTo>
                <a:cubicBezTo>
                  <a:pt x="6157399" y="2106488"/>
                  <a:pt x="6163159" y="2125929"/>
                  <a:pt x="6165464" y="2130538"/>
                </a:cubicBezTo>
                <a:cubicBezTo>
                  <a:pt x="6167768" y="2135146"/>
                  <a:pt x="6160855" y="2160205"/>
                  <a:pt x="6165464" y="2161357"/>
                </a:cubicBezTo>
                <a:cubicBezTo>
                  <a:pt x="6169928" y="2162509"/>
                  <a:pt x="6180297" y="2180799"/>
                  <a:pt x="6178857" y="2184687"/>
                </a:cubicBezTo>
                <a:lnTo>
                  <a:pt x="6174702" y="2189331"/>
                </a:lnTo>
                <a:lnTo>
                  <a:pt x="6174908" y="2189404"/>
                </a:lnTo>
                <a:lnTo>
                  <a:pt x="6179479" y="2184362"/>
                </a:lnTo>
                <a:lnTo>
                  <a:pt x="6179288" y="2183966"/>
                </a:lnTo>
                <a:cubicBezTo>
                  <a:pt x="6180441" y="2180510"/>
                  <a:pt x="6170216" y="2162220"/>
                  <a:pt x="6165608" y="2161068"/>
                </a:cubicBezTo>
                <a:cubicBezTo>
                  <a:pt x="6160999" y="2159916"/>
                  <a:pt x="6167912" y="2134858"/>
                  <a:pt x="6165608" y="2130249"/>
                </a:cubicBezTo>
                <a:cubicBezTo>
                  <a:pt x="6163303" y="2125641"/>
                  <a:pt x="6157543" y="2106199"/>
                  <a:pt x="6164455" y="2106199"/>
                </a:cubicBezTo>
                <a:close/>
                <a:moveTo>
                  <a:pt x="4681531" y="2102557"/>
                </a:moveTo>
                <a:lnTo>
                  <a:pt x="4681509" y="2102563"/>
                </a:lnTo>
                <a:cubicBezTo>
                  <a:pt x="4679547" y="2104363"/>
                  <a:pt x="4679547" y="2107207"/>
                  <a:pt x="4683724" y="2111384"/>
                </a:cubicBezTo>
                <a:lnTo>
                  <a:pt x="4693325" y="2122331"/>
                </a:lnTo>
                <a:lnTo>
                  <a:pt x="4693355" y="2122221"/>
                </a:lnTo>
                <a:cubicBezTo>
                  <a:pt x="4691537" y="2119341"/>
                  <a:pt x="4687900" y="2115417"/>
                  <a:pt x="4683724" y="2111240"/>
                </a:cubicBezTo>
                <a:close/>
                <a:moveTo>
                  <a:pt x="6884056" y="2092971"/>
                </a:moveTo>
                <a:lnTo>
                  <a:pt x="6883724" y="2093455"/>
                </a:lnTo>
                <a:lnTo>
                  <a:pt x="6879313" y="2102347"/>
                </a:lnTo>
                <a:lnTo>
                  <a:pt x="6879474" y="2102311"/>
                </a:lnTo>
                <a:close/>
                <a:moveTo>
                  <a:pt x="6175184" y="2091929"/>
                </a:moveTo>
                <a:lnTo>
                  <a:pt x="6183249" y="2100943"/>
                </a:lnTo>
                <a:lnTo>
                  <a:pt x="6189802" y="2110249"/>
                </a:lnTo>
                <a:lnTo>
                  <a:pt x="6182169" y="2097992"/>
                </a:lnTo>
                <a:cubicBezTo>
                  <a:pt x="6188074" y="2099288"/>
                  <a:pt x="6193546" y="2103321"/>
                  <a:pt x="6196282" y="2104617"/>
                </a:cubicBezTo>
                <a:cubicBezTo>
                  <a:pt x="6200026" y="2106345"/>
                  <a:pt x="6202475" y="2101448"/>
                  <a:pt x="6209819" y="2109513"/>
                </a:cubicBezTo>
                <a:cubicBezTo>
                  <a:pt x="6213060" y="2113113"/>
                  <a:pt x="6214788" y="2115381"/>
                  <a:pt x="6215617" y="2117542"/>
                </a:cubicBezTo>
                <a:lnTo>
                  <a:pt x="6215967" y="2124075"/>
                </a:lnTo>
                <a:lnTo>
                  <a:pt x="6216117" y="2124061"/>
                </a:lnTo>
                <a:lnTo>
                  <a:pt x="6215760" y="2117398"/>
                </a:lnTo>
                <a:cubicBezTo>
                  <a:pt x="6214932" y="2115238"/>
                  <a:pt x="6213204" y="2112969"/>
                  <a:pt x="6209963" y="2109369"/>
                </a:cubicBezTo>
                <a:cubicBezTo>
                  <a:pt x="6202618" y="2101160"/>
                  <a:pt x="6200170" y="2106057"/>
                  <a:pt x="6196426" y="2104473"/>
                </a:cubicBezTo>
                <a:cubicBezTo>
                  <a:pt x="6193690" y="2103320"/>
                  <a:pt x="6188361" y="2099288"/>
                  <a:pt x="6182313" y="2097848"/>
                </a:cubicBezTo>
                <a:close/>
                <a:moveTo>
                  <a:pt x="4988331" y="2091012"/>
                </a:moveTo>
                <a:cubicBezTo>
                  <a:pt x="4991290" y="2091223"/>
                  <a:pt x="4993531" y="2092771"/>
                  <a:pt x="4994071" y="2096407"/>
                </a:cubicBezTo>
                <a:cubicBezTo>
                  <a:pt x="4996231" y="2110952"/>
                  <a:pt x="4981686" y="2113544"/>
                  <a:pt x="4968869" y="2104904"/>
                </a:cubicBezTo>
                <a:cubicBezTo>
                  <a:pt x="4964116" y="2101772"/>
                  <a:pt x="4979453" y="2090377"/>
                  <a:pt x="4988331" y="2091012"/>
                </a:cubicBezTo>
                <a:close/>
                <a:moveTo>
                  <a:pt x="6888455" y="2086587"/>
                </a:moveTo>
                <a:lnTo>
                  <a:pt x="6888405" y="2086615"/>
                </a:lnTo>
                <a:lnTo>
                  <a:pt x="6885690" y="2090583"/>
                </a:lnTo>
                <a:close/>
                <a:moveTo>
                  <a:pt x="6925415" y="2084598"/>
                </a:moveTo>
                <a:cubicBezTo>
                  <a:pt x="6917351" y="2083446"/>
                  <a:pt x="6903669" y="2095975"/>
                  <a:pt x="6904821" y="2101735"/>
                </a:cubicBezTo>
                <a:lnTo>
                  <a:pt x="6905626" y="2101796"/>
                </a:lnTo>
                <a:lnTo>
                  <a:pt x="6912238" y="2091007"/>
                </a:lnTo>
                <a:cubicBezTo>
                  <a:pt x="6916522" y="2087299"/>
                  <a:pt x="6921959" y="2084455"/>
                  <a:pt x="6925991" y="2085031"/>
                </a:cubicBezTo>
                <a:lnTo>
                  <a:pt x="6932427" y="2084824"/>
                </a:lnTo>
                <a:close/>
                <a:moveTo>
                  <a:pt x="6949293" y="2084099"/>
                </a:moveTo>
                <a:lnTo>
                  <a:pt x="6946023" y="2084389"/>
                </a:lnTo>
                <a:lnTo>
                  <a:pt x="6948457" y="2084311"/>
                </a:lnTo>
                <a:close/>
                <a:moveTo>
                  <a:pt x="5481766" y="2082222"/>
                </a:moveTo>
                <a:lnTo>
                  <a:pt x="5479247" y="2084741"/>
                </a:lnTo>
                <a:lnTo>
                  <a:pt x="5479246" y="2084742"/>
                </a:lnTo>
                <a:lnTo>
                  <a:pt x="5479235" y="2084756"/>
                </a:lnTo>
                <a:lnTo>
                  <a:pt x="5479246" y="2084742"/>
                </a:lnTo>
                <a:lnTo>
                  <a:pt x="5479246" y="2084742"/>
                </a:lnTo>
                <a:close/>
                <a:moveTo>
                  <a:pt x="6902280" y="2071133"/>
                </a:moveTo>
                <a:lnTo>
                  <a:pt x="6902086" y="2071205"/>
                </a:lnTo>
                <a:lnTo>
                  <a:pt x="6897419" y="2081277"/>
                </a:lnTo>
                <a:lnTo>
                  <a:pt x="6897566" y="2081196"/>
                </a:lnTo>
                <a:close/>
                <a:moveTo>
                  <a:pt x="7085557" y="2070918"/>
                </a:moveTo>
                <a:lnTo>
                  <a:pt x="7085141" y="2071021"/>
                </a:lnTo>
                <a:lnTo>
                  <a:pt x="7093495" y="2076443"/>
                </a:lnTo>
                <a:cubicBezTo>
                  <a:pt x="7096537" y="2078297"/>
                  <a:pt x="7099742" y="2079269"/>
                  <a:pt x="7102982" y="2076677"/>
                </a:cubicBezTo>
                <a:lnTo>
                  <a:pt x="7103010" y="2076664"/>
                </a:lnTo>
                <a:lnTo>
                  <a:pt x="7094071" y="2076444"/>
                </a:lnTo>
                <a:cubicBezTo>
                  <a:pt x="7091029" y="2074590"/>
                  <a:pt x="7088149" y="2071854"/>
                  <a:pt x="7085557" y="2070918"/>
                </a:cubicBezTo>
                <a:close/>
                <a:moveTo>
                  <a:pt x="6143809" y="2068755"/>
                </a:moveTo>
                <a:lnTo>
                  <a:pt x="6144438" y="2071637"/>
                </a:lnTo>
                <a:cubicBezTo>
                  <a:pt x="6149479" y="2084454"/>
                  <a:pt x="6162295" y="2077541"/>
                  <a:pt x="6166616" y="2080998"/>
                </a:cubicBezTo>
                <a:cubicBezTo>
                  <a:pt x="6168344" y="2082294"/>
                  <a:pt x="6170216" y="2086758"/>
                  <a:pt x="6171944" y="2091655"/>
                </a:cubicBezTo>
                <a:lnTo>
                  <a:pt x="6169155" y="2096344"/>
                </a:lnTo>
                <a:lnTo>
                  <a:pt x="6174519" y="2091511"/>
                </a:lnTo>
                <a:lnTo>
                  <a:pt x="6171944" y="2091511"/>
                </a:lnTo>
                <a:cubicBezTo>
                  <a:pt x="6170216" y="2086614"/>
                  <a:pt x="6168344" y="2082150"/>
                  <a:pt x="6166615" y="2080854"/>
                </a:cubicBezTo>
                <a:cubicBezTo>
                  <a:pt x="6162439" y="2077541"/>
                  <a:pt x="6149622" y="2084310"/>
                  <a:pt x="6144438" y="2071493"/>
                </a:cubicBezTo>
                <a:close/>
                <a:moveTo>
                  <a:pt x="7008111" y="2059755"/>
                </a:moveTo>
                <a:lnTo>
                  <a:pt x="7008232" y="2059902"/>
                </a:lnTo>
                <a:lnTo>
                  <a:pt x="7009086" y="2066423"/>
                </a:lnTo>
                <a:lnTo>
                  <a:pt x="7005270" y="2067859"/>
                </a:lnTo>
                <a:cubicBezTo>
                  <a:pt x="7001443" y="2068800"/>
                  <a:pt x="6997062" y="2070467"/>
                  <a:pt x="6994685" y="2074950"/>
                </a:cubicBezTo>
                <a:lnTo>
                  <a:pt x="6989115" y="2079532"/>
                </a:lnTo>
                <a:lnTo>
                  <a:pt x="6989615" y="2079533"/>
                </a:lnTo>
                <a:cubicBezTo>
                  <a:pt x="6992102" y="2078928"/>
                  <a:pt x="6994253" y="2077506"/>
                  <a:pt x="6995693" y="2074662"/>
                </a:cubicBezTo>
                <a:cubicBezTo>
                  <a:pt x="6998501" y="2068973"/>
                  <a:pt x="7005054" y="2068109"/>
                  <a:pt x="7009194" y="2067245"/>
                </a:cubicBezTo>
                <a:lnTo>
                  <a:pt x="7009086" y="2066423"/>
                </a:lnTo>
                <a:lnTo>
                  <a:pt x="7012527" y="2065128"/>
                </a:lnTo>
                <a:lnTo>
                  <a:pt x="7008232" y="2059902"/>
                </a:lnTo>
                <a:lnTo>
                  <a:pt x="7008222" y="2059828"/>
                </a:lnTo>
                <a:close/>
                <a:moveTo>
                  <a:pt x="7133098" y="2056750"/>
                </a:moveTo>
                <a:lnTo>
                  <a:pt x="7132986" y="2056827"/>
                </a:lnTo>
                <a:lnTo>
                  <a:pt x="7146617" y="2057523"/>
                </a:lnTo>
                <a:lnTo>
                  <a:pt x="7146738" y="2057499"/>
                </a:lnTo>
                <a:close/>
                <a:moveTo>
                  <a:pt x="4694123" y="2053165"/>
                </a:moveTo>
                <a:lnTo>
                  <a:pt x="4694092" y="2053203"/>
                </a:lnTo>
                <a:lnTo>
                  <a:pt x="4697100" y="2063483"/>
                </a:lnTo>
                <a:close/>
                <a:moveTo>
                  <a:pt x="5173293" y="2050197"/>
                </a:moveTo>
                <a:cubicBezTo>
                  <a:pt x="5179233" y="2052304"/>
                  <a:pt x="5183518" y="2057020"/>
                  <a:pt x="5181574" y="2063429"/>
                </a:cubicBezTo>
                <a:cubicBezTo>
                  <a:pt x="5177685" y="2076246"/>
                  <a:pt x="5182438" y="2103320"/>
                  <a:pt x="5176821" y="2110521"/>
                </a:cubicBezTo>
                <a:cubicBezTo>
                  <a:pt x="5171205" y="2117722"/>
                  <a:pt x="5166452" y="2113113"/>
                  <a:pt x="5156660" y="2122906"/>
                </a:cubicBezTo>
                <a:cubicBezTo>
                  <a:pt x="5146867" y="2132843"/>
                  <a:pt x="5140818" y="2111817"/>
                  <a:pt x="5144707" y="2095112"/>
                </a:cubicBezTo>
                <a:cubicBezTo>
                  <a:pt x="5148595" y="2078406"/>
                  <a:pt x="5129297" y="2066021"/>
                  <a:pt x="5134050" y="2057812"/>
                </a:cubicBezTo>
                <a:cubicBezTo>
                  <a:pt x="5137938" y="2051187"/>
                  <a:pt x="5145715" y="2060836"/>
                  <a:pt x="5155075" y="2052627"/>
                </a:cubicBezTo>
                <a:cubicBezTo>
                  <a:pt x="5159755" y="2048595"/>
                  <a:pt x="5167352" y="2048091"/>
                  <a:pt x="5173293" y="2050197"/>
                </a:cubicBezTo>
                <a:close/>
                <a:moveTo>
                  <a:pt x="8960354" y="2049792"/>
                </a:moveTo>
                <a:cubicBezTo>
                  <a:pt x="8963194" y="2049900"/>
                  <a:pt x="8965093" y="2051475"/>
                  <a:pt x="8965345" y="2055363"/>
                </a:cubicBezTo>
                <a:cubicBezTo>
                  <a:pt x="8966209" y="2070773"/>
                  <a:pt x="8990115" y="2122185"/>
                  <a:pt x="8979026" y="2132410"/>
                </a:cubicBezTo>
                <a:cubicBezTo>
                  <a:pt x="8967937" y="2142635"/>
                  <a:pt x="8945615" y="2151275"/>
                  <a:pt x="8952528" y="2164093"/>
                </a:cubicBezTo>
                <a:cubicBezTo>
                  <a:pt x="8959297" y="2176910"/>
                  <a:pt x="8952528" y="2198367"/>
                  <a:pt x="8945615" y="2208593"/>
                </a:cubicBezTo>
                <a:cubicBezTo>
                  <a:pt x="8938703" y="2218818"/>
                  <a:pt x="8948063" y="2238548"/>
                  <a:pt x="8937839" y="2249637"/>
                </a:cubicBezTo>
                <a:cubicBezTo>
                  <a:pt x="8927614" y="2260870"/>
                  <a:pt x="8911340" y="2263318"/>
                  <a:pt x="8910476" y="2253957"/>
                </a:cubicBezTo>
                <a:cubicBezTo>
                  <a:pt x="8909612" y="2244596"/>
                  <a:pt x="8903564" y="2270230"/>
                  <a:pt x="8893339" y="2271094"/>
                </a:cubicBezTo>
                <a:cubicBezTo>
                  <a:pt x="8882970" y="2271958"/>
                  <a:pt x="8880378" y="2255685"/>
                  <a:pt x="8871881" y="2269366"/>
                </a:cubicBezTo>
                <a:cubicBezTo>
                  <a:pt x="8863241" y="2283047"/>
                  <a:pt x="8841782" y="2282183"/>
                  <a:pt x="8835013" y="2271958"/>
                </a:cubicBezTo>
                <a:cubicBezTo>
                  <a:pt x="8828101" y="2261734"/>
                  <a:pt x="8817012" y="2268646"/>
                  <a:pt x="8826373" y="2276279"/>
                </a:cubicBezTo>
                <a:cubicBezTo>
                  <a:pt x="8835877" y="2284056"/>
                  <a:pt x="8827237" y="2283191"/>
                  <a:pt x="8816148" y="2296009"/>
                </a:cubicBezTo>
                <a:cubicBezTo>
                  <a:pt x="8805058" y="2308826"/>
                  <a:pt x="8783601" y="2311418"/>
                  <a:pt x="8781873" y="2297737"/>
                </a:cubicBezTo>
                <a:cubicBezTo>
                  <a:pt x="8780145" y="2284056"/>
                  <a:pt x="8795554" y="2271238"/>
                  <a:pt x="8769919" y="2272103"/>
                </a:cubicBezTo>
                <a:cubicBezTo>
                  <a:pt x="8744286" y="2272967"/>
                  <a:pt x="8702378" y="2282327"/>
                  <a:pt x="8697194" y="2290104"/>
                </a:cubicBezTo>
                <a:cubicBezTo>
                  <a:pt x="8692009" y="2297881"/>
                  <a:pt x="8675736" y="2292696"/>
                  <a:pt x="8665511" y="2297881"/>
                </a:cubicBezTo>
                <a:cubicBezTo>
                  <a:pt x="8659318" y="2300905"/>
                  <a:pt x="8650966" y="2283335"/>
                  <a:pt x="8665511" y="2280743"/>
                </a:cubicBezTo>
                <a:cubicBezTo>
                  <a:pt x="8680056" y="2278151"/>
                  <a:pt x="8698922" y="2258421"/>
                  <a:pt x="8710011" y="2247332"/>
                </a:cubicBezTo>
                <a:cubicBezTo>
                  <a:pt x="8721100" y="2236243"/>
                  <a:pt x="8733052" y="2252517"/>
                  <a:pt x="8752782" y="2244740"/>
                </a:cubicBezTo>
                <a:cubicBezTo>
                  <a:pt x="8772512" y="2236964"/>
                  <a:pt x="8788785" y="2232787"/>
                  <a:pt x="8787921" y="2240420"/>
                </a:cubicBezTo>
                <a:cubicBezTo>
                  <a:pt x="8787057" y="2248053"/>
                  <a:pt x="8811972" y="2243012"/>
                  <a:pt x="8805922" y="2234371"/>
                </a:cubicBezTo>
                <a:cubicBezTo>
                  <a:pt x="8800018" y="2225875"/>
                  <a:pt x="8824788" y="2224147"/>
                  <a:pt x="8823924" y="2205280"/>
                </a:cubicBezTo>
                <a:cubicBezTo>
                  <a:pt x="8823204" y="2186414"/>
                  <a:pt x="8848839" y="2174317"/>
                  <a:pt x="8845382" y="2182094"/>
                </a:cubicBezTo>
                <a:cubicBezTo>
                  <a:pt x="8841925" y="2189727"/>
                  <a:pt x="8849703" y="2202544"/>
                  <a:pt x="8864249" y="2191455"/>
                </a:cubicBezTo>
                <a:cubicBezTo>
                  <a:pt x="8878793" y="2180366"/>
                  <a:pt x="8888155" y="2182814"/>
                  <a:pt x="8890747" y="2170861"/>
                </a:cubicBezTo>
                <a:cubicBezTo>
                  <a:pt x="8893339" y="2158908"/>
                  <a:pt x="8909612" y="2158908"/>
                  <a:pt x="8908748" y="2142635"/>
                </a:cubicBezTo>
                <a:cubicBezTo>
                  <a:pt x="8907884" y="2126361"/>
                  <a:pt x="8932655" y="2111816"/>
                  <a:pt x="8923294" y="2104040"/>
                </a:cubicBezTo>
                <a:cubicBezTo>
                  <a:pt x="8913932" y="2096407"/>
                  <a:pt x="8919982" y="2069909"/>
                  <a:pt x="8928478" y="2065588"/>
                </a:cubicBezTo>
                <a:cubicBezTo>
                  <a:pt x="8934851" y="2062348"/>
                  <a:pt x="8951835" y="2049468"/>
                  <a:pt x="8960354" y="2049792"/>
                </a:cubicBezTo>
                <a:close/>
                <a:moveTo>
                  <a:pt x="6834407" y="2046107"/>
                </a:moveTo>
                <a:lnTo>
                  <a:pt x="6834471" y="2046147"/>
                </a:lnTo>
                <a:lnTo>
                  <a:pt x="6845084" y="2046734"/>
                </a:lnTo>
                <a:close/>
                <a:moveTo>
                  <a:pt x="6191916" y="2040640"/>
                </a:moveTo>
                <a:lnTo>
                  <a:pt x="6192971" y="2045282"/>
                </a:lnTo>
                <a:cubicBezTo>
                  <a:pt x="6185050" y="2043410"/>
                  <a:pt x="6175114" y="2041826"/>
                  <a:pt x="6167337" y="2042690"/>
                </a:cubicBezTo>
                <a:lnTo>
                  <a:pt x="6167337" y="2042690"/>
                </a:lnTo>
                <a:lnTo>
                  <a:pt x="6192970" y="2045283"/>
                </a:lnTo>
                <a:lnTo>
                  <a:pt x="6198686" y="2057442"/>
                </a:lnTo>
                <a:lnTo>
                  <a:pt x="6195598" y="2049892"/>
                </a:lnTo>
                <a:close/>
                <a:moveTo>
                  <a:pt x="6200748" y="2038388"/>
                </a:moveTo>
                <a:lnTo>
                  <a:pt x="6200563" y="2038399"/>
                </a:lnTo>
                <a:lnTo>
                  <a:pt x="6210971" y="2044851"/>
                </a:lnTo>
                <a:cubicBezTo>
                  <a:pt x="6213132" y="2047011"/>
                  <a:pt x="6217633" y="2048523"/>
                  <a:pt x="6222133" y="2048955"/>
                </a:cubicBezTo>
                <a:lnTo>
                  <a:pt x="6222316" y="2048916"/>
                </a:lnTo>
                <a:lnTo>
                  <a:pt x="6211260" y="2044850"/>
                </a:lnTo>
                <a:cubicBezTo>
                  <a:pt x="6209100" y="2042762"/>
                  <a:pt x="6204816" y="2039990"/>
                  <a:pt x="6200748" y="2038388"/>
                </a:cubicBezTo>
                <a:close/>
                <a:moveTo>
                  <a:pt x="6127506" y="2033897"/>
                </a:moveTo>
                <a:lnTo>
                  <a:pt x="6136661" y="2046867"/>
                </a:lnTo>
                <a:lnTo>
                  <a:pt x="6140509" y="2055901"/>
                </a:lnTo>
                <a:lnTo>
                  <a:pt x="6137957" y="2048595"/>
                </a:lnTo>
                <a:lnTo>
                  <a:pt x="6137958" y="2048595"/>
                </a:lnTo>
                <a:lnTo>
                  <a:pt x="6136662" y="2046722"/>
                </a:lnTo>
                <a:close/>
                <a:moveTo>
                  <a:pt x="6547052" y="2020006"/>
                </a:moveTo>
                <a:lnTo>
                  <a:pt x="6546663" y="2020153"/>
                </a:lnTo>
                <a:cubicBezTo>
                  <a:pt x="6542595" y="2023357"/>
                  <a:pt x="6539607" y="2027426"/>
                  <a:pt x="6539607" y="2030450"/>
                </a:cubicBezTo>
                <a:lnTo>
                  <a:pt x="6538663" y="2039787"/>
                </a:lnTo>
                <a:lnTo>
                  <a:pt x="6539086" y="2039593"/>
                </a:lnTo>
                <a:cubicBezTo>
                  <a:pt x="6540256" y="2036821"/>
                  <a:pt x="6540040" y="2033185"/>
                  <a:pt x="6540040" y="2030161"/>
                </a:cubicBezTo>
                <a:close/>
                <a:moveTo>
                  <a:pt x="6564050" y="2012318"/>
                </a:moveTo>
                <a:lnTo>
                  <a:pt x="6560579" y="2014773"/>
                </a:lnTo>
                <a:lnTo>
                  <a:pt x="6560634" y="2014752"/>
                </a:lnTo>
                <a:close/>
                <a:moveTo>
                  <a:pt x="5483489" y="2008485"/>
                </a:moveTo>
                <a:lnTo>
                  <a:pt x="5480039" y="2024256"/>
                </a:lnTo>
                <a:cubicBezTo>
                  <a:pt x="5479391" y="2029693"/>
                  <a:pt x="5479391" y="2034769"/>
                  <a:pt x="5480399" y="2038226"/>
                </a:cubicBezTo>
                <a:cubicBezTo>
                  <a:pt x="5482271" y="2044994"/>
                  <a:pt x="5488320" y="2049603"/>
                  <a:pt x="5497104" y="2056227"/>
                </a:cubicBezTo>
                <a:cubicBezTo>
                  <a:pt x="5496816" y="2056515"/>
                  <a:pt x="5496528" y="2056803"/>
                  <a:pt x="5496528" y="2057091"/>
                </a:cubicBezTo>
                <a:lnTo>
                  <a:pt x="5496528" y="2057092"/>
                </a:lnTo>
                <a:lnTo>
                  <a:pt x="5503117" y="2055469"/>
                </a:lnTo>
                <a:lnTo>
                  <a:pt x="5500560" y="2055509"/>
                </a:lnTo>
                <a:cubicBezTo>
                  <a:pt x="5500417" y="2055509"/>
                  <a:pt x="5500417" y="2055509"/>
                  <a:pt x="5500273" y="2055509"/>
                </a:cubicBezTo>
                <a:cubicBezTo>
                  <a:pt x="5499696" y="2055653"/>
                  <a:pt x="5499121" y="2055653"/>
                  <a:pt x="5498689" y="2055797"/>
                </a:cubicBezTo>
                <a:cubicBezTo>
                  <a:pt x="5498544" y="2055941"/>
                  <a:pt x="5498544" y="2055941"/>
                  <a:pt x="5498400" y="2055941"/>
                </a:cubicBezTo>
                <a:cubicBezTo>
                  <a:pt x="5497824" y="2055941"/>
                  <a:pt x="5497535" y="2056229"/>
                  <a:pt x="5497247" y="2056373"/>
                </a:cubicBezTo>
                <a:cubicBezTo>
                  <a:pt x="5488462" y="2049892"/>
                  <a:pt x="5482414" y="2045140"/>
                  <a:pt x="5480830" y="2038371"/>
                </a:cubicBezTo>
                <a:cubicBezTo>
                  <a:pt x="5479894" y="2034915"/>
                  <a:pt x="5479930" y="2029838"/>
                  <a:pt x="5480578" y="2024402"/>
                </a:cubicBezTo>
                <a:lnTo>
                  <a:pt x="5483895" y="2008761"/>
                </a:lnTo>
                <a:close/>
                <a:moveTo>
                  <a:pt x="6570812" y="2003756"/>
                </a:moveTo>
                <a:lnTo>
                  <a:pt x="6570425" y="2003951"/>
                </a:lnTo>
                <a:lnTo>
                  <a:pt x="6567595" y="2009791"/>
                </a:lnTo>
                <a:lnTo>
                  <a:pt x="6567960" y="2009531"/>
                </a:lnTo>
                <a:close/>
                <a:moveTo>
                  <a:pt x="5535468" y="2002301"/>
                </a:moveTo>
                <a:lnTo>
                  <a:pt x="5535412" y="2003519"/>
                </a:lnTo>
                <a:cubicBezTo>
                  <a:pt x="5535412" y="2003663"/>
                  <a:pt x="5535412" y="2003663"/>
                  <a:pt x="5535412" y="2003807"/>
                </a:cubicBezTo>
                <a:lnTo>
                  <a:pt x="5535621" y="2004538"/>
                </a:lnTo>
                <a:close/>
                <a:moveTo>
                  <a:pt x="5450075" y="2001497"/>
                </a:moveTo>
                <a:lnTo>
                  <a:pt x="5450030" y="2001539"/>
                </a:lnTo>
                <a:lnTo>
                  <a:pt x="5448330" y="2005787"/>
                </a:lnTo>
                <a:close/>
                <a:moveTo>
                  <a:pt x="5457508" y="1994574"/>
                </a:moveTo>
                <a:lnTo>
                  <a:pt x="5455396" y="1996542"/>
                </a:lnTo>
                <a:lnTo>
                  <a:pt x="5457635" y="1994724"/>
                </a:lnTo>
                <a:close/>
                <a:moveTo>
                  <a:pt x="5535592" y="1993508"/>
                </a:moveTo>
                <a:lnTo>
                  <a:pt x="5535138" y="2000423"/>
                </a:lnTo>
                <a:lnTo>
                  <a:pt x="5535337" y="2000389"/>
                </a:lnTo>
                <a:lnTo>
                  <a:pt x="5535267" y="1999379"/>
                </a:lnTo>
                <a:close/>
                <a:moveTo>
                  <a:pt x="7073638" y="1988232"/>
                </a:moveTo>
                <a:lnTo>
                  <a:pt x="7074108" y="1988452"/>
                </a:lnTo>
                <a:cubicBezTo>
                  <a:pt x="7081596" y="1991351"/>
                  <a:pt x="7089517" y="1993295"/>
                  <a:pt x="7094629" y="1991134"/>
                </a:cubicBezTo>
                <a:cubicBezTo>
                  <a:pt x="7104854" y="1986814"/>
                  <a:pt x="7156266" y="1991998"/>
                  <a:pt x="7169083" y="1995455"/>
                </a:cubicBezTo>
                <a:lnTo>
                  <a:pt x="7177401" y="1995601"/>
                </a:lnTo>
                <a:lnTo>
                  <a:pt x="7179873" y="1995722"/>
                </a:lnTo>
                <a:lnTo>
                  <a:pt x="7187313" y="1996533"/>
                </a:lnTo>
                <a:lnTo>
                  <a:pt x="7188943" y="1996879"/>
                </a:lnTo>
                <a:lnTo>
                  <a:pt x="7188718" y="1996686"/>
                </a:lnTo>
                <a:lnTo>
                  <a:pt x="7187313" y="1996533"/>
                </a:lnTo>
                <a:lnTo>
                  <a:pt x="7183413" y="1995707"/>
                </a:lnTo>
                <a:lnTo>
                  <a:pt x="7177401" y="1995601"/>
                </a:lnTo>
                <a:lnTo>
                  <a:pt x="7168507" y="1995167"/>
                </a:lnTo>
                <a:cubicBezTo>
                  <a:pt x="7155690" y="1991711"/>
                  <a:pt x="7104278" y="1986527"/>
                  <a:pt x="7094053" y="1990847"/>
                </a:cubicBezTo>
                <a:close/>
                <a:moveTo>
                  <a:pt x="5171350" y="1981630"/>
                </a:moveTo>
                <a:cubicBezTo>
                  <a:pt x="5175958" y="1982062"/>
                  <a:pt x="5177686" y="2033906"/>
                  <a:pt x="5165301" y="2035490"/>
                </a:cubicBezTo>
                <a:cubicBezTo>
                  <a:pt x="5153493" y="2037219"/>
                  <a:pt x="5141396" y="2004384"/>
                  <a:pt x="5153348" y="1997039"/>
                </a:cubicBezTo>
                <a:cubicBezTo>
                  <a:pt x="5165301" y="1989695"/>
                  <a:pt x="5166598" y="1981198"/>
                  <a:pt x="5171350" y="1981630"/>
                </a:cubicBezTo>
                <a:close/>
                <a:moveTo>
                  <a:pt x="7055601" y="1979758"/>
                </a:moveTo>
                <a:cubicBezTo>
                  <a:pt x="7048689" y="1976302"/>
                  <a:pt x="7026511" y="1979758"/>
                  <a:pt x="7025647" y="1991711"/>
                </a:cubicBezTo>
                <a:cubicBezTo>
                  <a:pt x="7024783" y="2003808"/>
                  <a:pt x="7015422" y="2003808"/>
                  <a:pt x="7000013" y="1996032"/>
                </a:cubicBezTo>
                <a:cubicBezTo>
                  <a:pt x="6984604" y="1988399"/>
                  <a:pt x="6961562" y="1988399"/>
                  <a:pt x="6960698" y="1996896"/>
                </a:cubicBezTo>
                <a:cubicBezTo>
                  <a:pt x="6959834" y="2005536"/>
                  <a:pt x="6948601" y="2014033"/>
                  <a:pt x="6942696" y="2016625"/>
                </a:cubicBezTo>
                <a:cubicBezTo>
                  <a:pt x="6940392" y="2017633"/>
                  <a:pt x="6937079" y="2024546"/>
                  <a:pt x="6933911" y="2032754"/>
                </a:cubicBezTo>
                <a:cubicBezTo>
                  <a:pt x="6930023" y="2031314"/>
                  <a:pt x="6924983" y="2031314"/>
                  <a:pt x="6917206" y="2034339"/>
                </a:cubicBezTo>
                <a:cubicBezTo>
                  <a:pt x="6900069" y="2041251"/>
                  <a:pt x="6888692" y="2050468"/>
                  <a:pt x="6887540" y="2057237"/>
                </a:cubicBezTo>
                <a:lnTo>
                  <a:pt x="6880818" y="2065443"/>
                </a:lnTo>
                <a:lnTo>
                  <a:pt x="6880988" y="2065535"/>
                </a:lnTo>
                <a:cubicBezTo>
                  <a:pt x="6884121" y="2064113"/>
                  <a:pt x="6887253" y="2060692"/>
                  <a:pt x="6887829" y="2057236"/>
                </a:cubicBezTo>
                <a:cubicBezTo>
                  <a:pt x="6888980" y="2050323"/>
                  <a:pt x="6900357" y="2041251"/>
                  <a:pt x="6917495" y="2034338"/>
                </a:cubicBezTo>
                <a:lnTo>
                  <a:pt x="6934764" y="2033289"/>
                </a:lnTo>
                <a:lnTo>
                  <a:pt x="6934488" y="2033042"/>
                </a:lnTo>
                <a:cubicBezTo>
                  <a:pt x="6937656" y="2024833"/>
                  <a:pt x="6940968" y="2017920"/>
                  <a:pt x="6943273" y="2016912"/>
                </a:cubicBezTo>
                <a:cubicBezTo>
                  <a:pt x="6949321" y="2014320"/>
                  <a:pt x="6960410" y="2005680"/>
                  <a:pt x="6961274" y="1997183"/>
                </a:cubicBezTo>
                <a:cubicBezTo>
                  <a:pt x="6962138" y="1988686"/>
                  <a:pt x="6985180" y="1988686"/>
                  <a:pt x="7000589" y="1996319"/>
                </a:cubicBezTo>
                <a:cubicBezTo>
                  <a:pt x="7015998" y="2003951"/>
                  <a:pt x="7025359" y="2003951"/>
                  <a:pt x="7026223" y="1991998"/>
                </a:cubicBezTo>
                <a:cubicBezTo>
                  <a:pt x="7027087" y="1980045"/>
                  <a:pt x="7049265" y="1976589"/>
                  <a:pt x="7056178" y="1980045"/>
                </a:cubicBezTo>
                <a:lnTo>
                  <a:pt x="7061245" y="1982421"/>
                </a:lnTo>
                <a:close/>
                <a:moveTo>
                  <a:pt x="5434133" y="1969705"/>
                </a:moveTo>
                <a:lnTo>
                  <a:pt x="5432587" y="1971692"/>
                </a:lnTo>
                <a:lnTo>
                  <a:pt x="5428624" y="1978290"/>
                </a:lnTo>
                <a:close/>
                <a:moveTo>
                  <a:pt x="6720486" y="1963485"/>
                </a:moveTo>
                <a:lnTo>
                  <a:pt x="6705436" y="1965634"/>
                </a:lnTo>
                <a:lnTo>
                  <a:pt x="6720675" y="1963498"/>
                </a:lnTo>
                <a:close/>
                <a:moveTo>
                  <a:pt x="7229997" y="1962514"/>
                </a:moveTo>
                <a:lnTo>
                  <a:pt x="7234752" y="1978462"/>
                </a:lnTo>
                <a:cubicBezTo>
                  <a:pt x="7232160" y="1984943"/>
                  <a:pt x="7219343" y="1991999"/>
                  <a:pt x="7219343" y="2000352"/>
                </a:cubicBezTo>
                <a:cubicBezTo>
                  <a:pt x="7219343" y="2004816"/>
                  <a:pt x="7220063" y="2008849"/>
                  <a:pt x="7220063" y="2012161"/>
                </a:cubicBezTo>
                <a:cubicBezTo>
                  <a:pt x="7214879" y="2008056"/>
                  <a:pt x="7211171" y="2008416"/>
                  <a:pt x="7207588" y="2008452"/>
                </a:cubicBezTo>
                <a:lnTo>
                  <a:pt x="7202443" y="2007709"/>
                </a:lnTo>
                <a:lnTo>
                  <a:pt x="7202742" y="2007939"/>
                </a:lnTo>
                <a:cubicBezTo>
                  <a:pt x="7204654" y="2008677"/>
                  <a:pt x="7206436" y="2008740"/>
                  <a:pt x="7208255" y="2008740"/>
                </a:cubicBezTo>
                <a:lnTo>
                  <a:pt x="7220301" y="2012675"/>
                </a:lnTo>
                <a:lnTo>
                  <a:pt x="7220370" y="2012501"/>
                </a:lnTo>
                <a:cubicBezTo>
                  <a:pt x="7220280" y="2009279"/>
                  <a:pt x="7219632" y="2005246"/>
                  <a:pt x="7219632" y="2001070"/>
                </a:cubicBezTo>
                <a:cubicBezTo>
                  <a:pt x="7219632" y="1992718"/>
                  <a:pt x="7232448" y="1985661"/>
                  <a:pt x="7235040" y="1979181"/>
                </a:cubicBezTo>
                <a:cubicBezTo>
                  <a:pt x="7236337" y="1975940"/>
                  <a:pt x="7233457" y="1969532"/>
                  <a:pt x="7230253" y="1963123"/>
                </a:cubicBezTo>
                <a:close/>
                <a:moveTo>
                  <a:pt x="5536560" y="1961644"/>
                </a:moveTo>
                <a:lnTo>
                  <a:pt x="5545526" y="1973004"/>
                </a:lnTo>
                <a:lnTo>
                  <a:pt x="5545528" y="1972916"/>
                </a:lnTo>
                <a:close/>
                <a:moveTo>
                  <a:pt x="5446417" y="1956480"/>
                </a:moveTo>
                <a:lnTo>
                  <a:pt x="5445691" y="1957723"/>
                </a:lnTo>
                <a:cubicBezTo>
                  <a:pt x="5444539" y="1957723"/>
                  <a:pt x="5442523" y="1959379"/>
                  <a:pt x="5440165" y="1961953"/>
                </a:cubicBezTo>
                <a:lnTo>
                  <a:pt x="5434978" y="1968619"/>
                </a:lnTo>
                <a:lnTo>
                  <a:pt x="5435029" y="1968674"/>
                </a:lnTo>
                <a:lnTo>
                  <a:pt x="5445691" y="1958012"/>
                </a:lnTo>
                <a:close/>
                <a:moveTo>
                  <a:pt x="5600739" y="1953187"/>
                </a:moveTo>
                <a:lnTo>
                  <a:pt x="5600577" y="1953189"/>
                </a:lnTo>
                <a:lnTo>
                  <a:pt x="5616922" y="1954267"/>
                </a:lnTo>
                <a:lnTo>
                  <a:pt x="5616942" y="1954259"/>
                </a:lnTo>
                <a:close/>
                <a:moveTo>
                  <a:pt x="5448837" y="1948654"/>
                </a:moveTo>
                <a:lnTo>
                  <a:pt x="5448278" y="1952555"/>
                </a:lnTo>
                <a:lnTo>
                  <a:pt x="5448482" y="1952125"/>
                </a:lnTo>
                <a:close/>
                <a:moveTo>
                  <a:pt x="2660550" y="1937712"/>
                </a:moveTo>
                <a:cubicBezTo>
                  <a:pt x="2652876" y="1937921"/>
                  <a:pt x="2641535" y="1945158"/>
                  <a:pt x="2626955" y="1943322"/>
                </a:cubicBezTo>
                <a:cubicBezTo>
                  <a:pt x="2606359" y="1940730"/>
                  <a:pt x="2562724" y="1953547"/>
                  <a:pt x="2567909" y="1966364"/>
                </a:cubicBezTo>
                <a:cubicBezTo>
                  <a:pt x="2571365" y="1975293"/>
                  <a:pt x="2575686" y="1974285"/>
                  <a:pt x="2588502" y="1972413"/>
                </a:cubicBezTo>
                <a:lnTo>
                  <a:pt x="2588536" y="1972656"/>
                </a:lnTo>
                <a:lnTo>
                  <a:pt x="2611113" y="1970540"/>
                </a:lnTo>
                <a:cubicBezTo>
                  <a:pt x="2643228" y="1969244"/>
                  <a:pt x="2676783" y="1959019"/>
                  <a:pt x="2667567" y="1942313"/>
                </a:cubicBezTo>
                <a:cubicBezTo>
                  <a:pt x="2667134" y="1941738"/>
                  <a:pt x="2666846" y="1941161"/>
                  <a:pt x="2666414" y="1940729"/>
                </a:cubicBezTo>
                <a:lnTo>
                  <a:pt x="2666830" y="1940374"/>
                </a:lnTo>
                <a:close/>
                <a:moveTo>
                  <a:pt x="5100940" y="1936400"/>
                </a:moveTo>
                <a:lnTo>
                  <a:pt x="5100928" y="1936536"/>
                </a:lnTo>
                <a:cubicBezTo>
                  <a:pt x="5102296" y="1939110"/>
                  <a:pt x="5105032" y="1940874"/>
                  <a:pt x="5108273" y="1941162"/>
                </a:cubicBezTo>
                <a:cubicBezTo>
                  <a:pt x="5111513" y="1941450"/>
                  <a:pt x="5115365" y="1941270"/>
                  <a:pt x="5118173" y="1941666"/>
                </a:cubicBezTo>
                <a:lnTo>
                  <a:pt x="5121773" y="1945587"/>
                </a:lnTo>
                <a:lnTo>
                  <a:pt x="5121809" y="1945482"/>
                </a:lnTo>
                <a:cubicBezTo>
                  <a:pt x="5123681" y="1940442"/>
                  <a:pt x="5114752" y="1941594"/>
                  <a:pt x="5108271" y="1941018"/>
                </a:cubicBezTo>
                <a:close/>
                <a:moveTo>
                  <a:pt x="5538471" y="1935953"/>
                </a:moveTo>
                <a:lnTo>
                  <a:pt x="5536421" y="1941592"/>
                </a:lnTo>
                <a:lnTo>
                  <a:pt x="5538724" y="1938858"/>
                </a:lnTo>
                <a:cubicBezTo>
                  <a:pt x="5546500" y="1940154"/>
                  <a:pt x="5552261" y="1950667"/>
                  <a:pt x="5555285" y="1949947"/>
                </a:cubicBezTo>
                <a:cubicBezTo>
                  <a:pt x="5558741" y="1949083"/>
                  <a:pt x="5581783" y="1954267"/>
                  <a:pt x="5586103" y="1953403"/>
                </a:cubicBezTo>
                <a:lnTo>
                  <a:pt x="5586230" y="1953401"/>
                </a:lnTo>
                <a:lnTo>
                  <a:pt x="5570515" y="1951675"/>
                </a:lnTo>
                <a:cubicBezTo>
                  <a:pt x="5563782" y="1950595"/>
                  <a:pt x="5557158" y="1949515"/>
                  <a:pt x="5555430" y="1949947"/>
                </a:cubicBezTo>
                <a:cubicBezTo>
                  <a:pt x="5552261" y="1950667"/>
                  <a:pt x="5546645" y="1940154"/>
                  <a:pt x="5538867" y="1938858"/>
                </a:cubicBezTo>
                <a:close/>
                <a:moveTo>
                  <a:pt x="7222432" y="1932741"/>
                </a:moveTo>
                <a:lnTo>
                  <a:pt x="7223232" y="1946347"/>
                </a:lnTo>
                <a:lnTo>
                  <a:pt x="7223518" y="1947028"/>
                </a:lnTo>
                <a:lnTo>
                  <a:pt x="7222710" y="1933295"/>
                </a:lnTo>
                <a:close/>
                <a:moveTo>
                  <a:pt x="5449315" y="1920957"/>
                </a:moveTo>
                <a:lnTo>
                  <a:pt x="5449574" y="1941444"/>
                </a:lnTo>
                <a:lnTo>
                  <a:pt x="5449868" y="1938570"/>
                </a:lnTo>
                <a:cubicBezTo>
                  <a:pt x="5450084" y="1933457"/>
                  <a:pt x="5450048" y="1928093"/>
                  <a:pt x="5449742" y="1923502"/>
                </a:cubicBezTo>
                <a:close/>
                <a:moveTo>
                  <a:pt x="2804911" y="1910345"/>
                </a:moveTo>
                <a:lnTo>
                  <a:pt x="2790665" y="1910478"/>
                </a:lnTo>
                <a:cubicBezTo>
                  <a:pt x="2764540" y="1910721"/>
                  <a:pt x="2711561" y="1911208"/>
                  <a:pt x="2705729" y="1911208"/>
                </a:cubicBezTo>
                <a:lnTo>
                  <a:pt x="2705271" y="1911494"/>
                </a:lnTo>
                <a:lnTo>
                  <a:pt x="2723960" y="1911360"/>
                </a:lnTo>
                <a:cubicBezTo>
                  <a:pt x="2753002" y="1911117"/>
                  <a:pt x="2804522" y="1910631"/>
                  <a:pt x="2804522" y="1910631"/>
                </a:cubicBezTo>
                <a:close/>
                <a:moveTo>
                  <a:pt x="8687248" y="1909524"/>
                </a:moveTo>
                <a:lnTo>
                  <a:pt x="8687126" y="1909604"/>
                </a:lnTo>
                <a:lnTo>
                  <a:pt x="8692873" y="1910343"/>
                </a:lnTo>
                <a:lnTo>
                  <a:pt x="8708877" y="1915528"/>
                </a:lnTo>
                <a:lnTo>
                  <a:pt x="8709168" y="1915371"/>
                </a:lnTo>
                <a:lnTo>
                  <a:pt x="8693595" y="1910343"/>
                </a:lnTo>
                <a:cubicBezTo>
                  <a:pt x="8691471" y="1908831"/>
                  <a:pt x="8689347" y="1908768"/>
                  <a:pt x="8687248" y="1909524"/>
                </a:cubicBezTo>
                <a:close/>
                <a:moveTo>
                  <a:pt x="5093193" y="1906742"/>
                </a:moveTo>
                <a:lnTo>
                  <a:pt x="5093187" y="1906743"/>
                </a:lnTo>
                <a:cubicBezTo>
                  <a:pt x="5091675" y="1907391"/>
                  <a:pt x="5091207" y="1908687"/>
                  <a:pt x="5093439" y="1912216"/>
                </a:cubicBezTo>
                <a:cubicBezTo>
                  <a:pt x="5095671" y="1915744"/>
                  <a:pt x="5098876" y="1917688"/>
                  <a:pt x="5100964" y="1919633"/>
                </a:cubicBezTo>
                <a:lnTo>
                  <a:pt x="5101784" y="1926980"/>
                </a:lnTo>
                <a:lnTo>
                  <a:pt x="5101791" y="1926905"/>
                </a:lnTo>
                <a:cubicBezTo>
                  <a:pt x="5106256" y="1919848"/>
                  <a:pt x="5097903" y="1919128"/>
                  <a:pt x="5093438" y="1912072"/>
                </a:cubicBezTo>
                <a:close/>
                <a:moveTo>
                  <a:pt x="7260674" y="1904584"/>
                </a:moveTo>
                <a:cubicBezTo>
                  <a:pt x="7256498" y="1900408"/>
                  <a:pt x="7242961" y="1910344"/>
                  <a:pt x="7233456" y="1909912"/>
                </a:cubicBezTo>
                <a:cubicBezTo>
                  <a:pt x="7228992" y="1909768"/>
                  <a:pt x="7210270" y="1918121"/>
                  <a:pt x="7216751" y="1921289"/>
                </a:cubicBezTo>
                <a:lnTo>
                  <a:pt x="7217080" y="1921942"/>
                </a:lnTo>
                <a:lnTo>
                  <a:pt x="7221341" y="1914969"/>
                </a:lnTo>
                <a:cubicBezTo>
                  <a:pt x="7225752" y="1912503"/>
                  <a:pt x="7231512" y="1910487"/>
                  <a:pt x="7233744" y="1910631"/>
                </a:cubicBezTo>
                <a:cubicBezTo>
                  <a:pt x="7243249" y="1911063"/>
                  <a:pt x="7256786" y="1901126"/>
                  <a:pt x="7260963" y="1905303"/>
                </a:cubicBezTo>
                <a:cubicBezTo>
                  <a:pt x="7265139" y="1909479"/>
                  <a:pt x="7273348" y="1910631"/>
                  <a:pt x="7281701" y="1910631"/>
                </a:cubicBezTo>
                <a:cubicBezTo>
                  <a:pt x="7285877" y="1910631"/>
                  <a:pt x="7287065" y="1908255"/>
                  <a:pt x="7286615" y="1905356"/>
                </a:cubicBezTo>
                <a:lnTo>
                  <a:pt x="7286246" y="1904725"/>
                </a:lnTo>
                <a:lnTo>
                  <a:pt x="7281412" y="1909912"/>
                </a:lnTo>
                <a:cubicBezTo>
                  <a:pt x="7273060" y="1909912"/>
                  <a:pt x="7264851" y="1908760"/>
                  <a:pt x="7260674" y="1904584"/>
                </a:cubicBezTo>
                <a:close/>
                <a:moveTo>
                  <a:pt x="8985115" y="1902171"/>
                </a:moveTo>
                <a:cubicBezTo>
                  <a:pt x="8988027" y="1902963"/>
                  <a:pt x="8991015" y="1905051"/>
                  <a:pt x="8993571" y="1908903"/>
                </a:cubicBezTo>
                <a:cubicBezTo>
                  <a:pt x="9003797" y="1924312"/>
                  <a:pt x="9044120" y="1957723"/>
                  <a:pt x="9056937" y="1955131"/>
                </a:cubicBezTo>
                <a:cubicBezTo>
                  <a:pt x="9069753" y="1952539"/>
                  <a:pt x="9079979" y="1940586"/>
                  <a:pt x="9086027" y="1948218"/>
                </a:cubicBezTo>
                <a:cubicBezTo>
                  <a:pt x="9091932" y="1955995"/>
                  <a:pt x="9111661" y="1933673"/>
                  <a:pt x="9112525" y="1940154"/>
                </a:cubicBezTo>
                <a:cubicBezTo>
                  <a:pt x="9113390" y="1947066"/>
                  <a:pt x="9074794" y="1971836"/>
                  <a:pt x="9080843" y="1976157"/>
                </a:cubicBezTo>
                <a:cubicBezTo>
                  <a:pt x="9086891" y="1980333"/>
                  <a:pt x="9085163" y="1989838"/>
                  <a:pt x="9065433" y="1989838"/>
                </a:cubicBezTo>
                <a:cubicBezTo>
                  <a:pt x="9045848" y="1989838"/>
                  <a:pt x="9026118" y="1995886"/>
                  <a:pt x="9023526" y="2009568"/>
                </a:cubicBezTo>
                <a:cubicBezTo>
                  <a:pt x="9020934" y="2023249"/>
                  <a:pt x="9017477" y="2027425"/>
                  <a:pt x="9004661" y="2016336"/>
                </a:cubicBezTo>
                <a:cubicBezTo>
                  <a:pt x="8991843" y="2005247"/>
                  <a:pt x="8971394" y="2000927"/>
                  <a:pt x="8961025" y="2006111"/>
                </a:cubicBezTo>
                <a:cubicBezTo>
                  <a:pt x="8950656" y="2011296"/>
                  <a:pt x="8937839" y="2000207"/>
                  <a:pt x="8936975" y="2008703"/>
                </a:cubicBezTo>
                <a:cubicBezTo>
                  <a:pt x="8936111" y="2017344"/>
                  <a:pt x="8955840" y="2021665"/>
                  <a:pt x="8954112" y="2030161"/>
                </a:cubicBezTo>
                <a:cubicBezTo>
                  <a:pt x="8952672" y="2037362"/>
                  <a:pt x="8945471" y="2025985"/>
                  <a:pt x="8938703" y="2033618"/>
                </a:cubicBezTo>
                <a:cubicBezTo>
                  <a:pt x="8931791" y="2041394"/>
                  <a:pt x="8922429" y="2047443"/>
                  <a:pt x="8924158" y="2039666"/>
                </a:cubicBezTo>
                <a:cubicBezTo>
                  <a:pt x="8925886" y="2032034"/>
                  <a:pt x="8930206" y="2020945"/>
                  <a:pt x="8924158" y="2017488"/>
                </a:cubicBezTo>
                <a:cubicBezTo>
                  <a:pt x="8918253" y="2014032"/>
                  <a:pt x="8917389" y="2005535"/>
                  <a:pt x="8929342" y="2000351"/>
                </a:cubicBezTo>
                <a:cubicBezTo>
                  <a:pt x="8941295" y="1995166"/>
                  <a:pt x="8930206" y="1984942"/>
                  <a:pt x="8940431" y="1983214"/>
                </a:cubicBezTo>
                <a:cubicBezTo>
                  <a:pt x="8950799" y="1981485"/>
                  <a:pt x="8966209" y="1983214"/>
                  <a:pt x="8964481" y="1972989"/>
                </a:cubicBezTo>
                <a:cubicBezTo>
                  <a:pt x="8962753" y="1962764"/>
                  <a:pt x="8972978" y="1962764"/>
                  <a:pt x="8972978" y="1947354"/>
                </a:cubicBezTo>
                <a:cubicBezTo>
                  <a:pt x="8972978" y="1931945"/>
                  <a:pt x="8983202" y="1928489"/>
                  <a:pt x="8974706" y="1917400"/>
                </a:cubicBezTo>
                <a:cubicBezTo>
                  <a:pt x="8968333" y="1909083"/>
                  <a:pt x="8976380" y="1899794"/>
                  <a:pt x="8985115" y="1902171"/>
                </a:cubicBezTo>
                <a:close/>
                <a:moveTo>
                  <a:pt x="5378583" y="1901270"/>
                </a:moveTo>
                <a:cubicBezTo>
                  <a:pt x="5372102" y="1898822"/>
                  <a:pt x="5365766" y="1909623"/>
                  <a:pt x="5360005" y="1905158"/>
                </a:cubicBezTo>
                <a:cubicBezTo>
                  <a:pt x="5357125" y="1902926"/>
                  <a:pt x="5353597" y="1903251"/>
                  <a:pt x="5350950" y="1904925"/>
                </a:cubicBezTo>
                <a:lnTo>
                  <a:pt x="5350880" y="1905071"/>
                </a:lnTo>
                <a:lnTo>
                  <a:pt x="5359860" y="1905303"/>
                </a:lnTo>
                <a:cubicBezTo>
                  <a:pt x="5365621" y="1909767"/>
                  <a:pt x="5372102" y="1898823"/>
                  <a:pt x="5378438" y="1901415"/>
                </a:cubicBezTo>
                <a:cubicBezTo>
                  <a:pt x="5384918" y="1904007"/>
                  <a:pt x="5423226" y="1905879"/>
                  <a:pt x="5423226" y="1905879"/>
                </a:cubicBezTo>
                <a:cubicBezTo>
                  <a:pt x="5423226" y="1905879"/>
                  <a:pt x="5426178" y="1906743"/>
                  <a:pt x="5430913" y="1908831"/>
                </a:cubicBezTo>
                <a:lnTo>
                  <a:pt x="5448979" y="1918953"/>
                </a:lnTo>
                <a:lnTo>
                  <a:pt x="5448938" y="1918703"/>
                </a:lnTo>
                <a:lnTo>
                  <a:pt x="5431058" y="1908633"/>
                </a:lnTo>
                <a:cubicBezTo>
                  <a:pt x="5426323" y="1906563"/>
                  <a:pt x="5423371" y="1905734"/>
                  <a:pt x="5423371" y="1905734"/>
                </a:cubicBezTo>
                <a:cubicBezTo>
                  <a:pt x="5423371" y="1905734"/>
                  <a:pt x="5384919" y="1903862"/>
                  <a:pt x="5378583" y="1901270"/>
                </a:cubicBezTo>
                <a:close/>
                <a:moveTo>
                  <a:pt x="8224891" y="1893153"/>
                </a:moveTo>
                <a:lnTo>
                  <a:pt x="8209859" y="1901702"/>
                </a:lnTo>
                <a:cubicBezTo>
                  <a:pt x="8193009" y="1903575"/>
                  <a:pt x="8185521" y="1901702"/>
                  <a:pt x="8166943" y="1914807"/>
                </a:cubicBezTo>
                <a:cubicBezTo>
                  <a:pt x="8148222" y="1927912"/>
                  <a:pt x="8127772" y="1922296"/>
                  <a:pt x="8120283" y="1918552"/>
                </a:cubicBezTo>
                <a:cubicBezTo>
                  <a:pt x="8112939" y="1914807"/>
                  <a:pt x="8099834" y="1912935"/>
                  <a:pt x="8092345" y="1926040"/>
                </a:cubicBezTo>
                <a:lnTo>
                  <a:pt x="8092370" y="1926285"/>
                </a:lnTo>
                <a:lnTo>
                  <a:pt x="8105829" y="1916553"/>
                </a:lnTo>
                <a:cubicBezTo>
                  <a:pt x="8110959" y="1915851"/>
                  <a:pt x="8116108" y="1917255"/>
                  <a:pt x="8119852" y="1919128"/>
                </a:cubicBezTo>
                <a:cubicBezTo>
                  <a:pt x="8127340" y="1922872"/>
                  <a:pt x="8147933" y="1928488"/>
                  <a:pt x="8166511" y="1915383"/>
                </a:cubicBezTo>
                <a:cubicBezTo>
                  <a:pt x="8185233" y="1902278"/>
                  <a:pt x="8192578" y="1904150"/>
                  <a:pt x="8209427" y="1902278"/>
                </a:cubicBezTo>
                <a:cubicBezTo>
                  <a:pt x="8217780" y="1901342"/>
                  <a:pt x="8221488" y="1898102"/>
                  <a:pt x="8224512" y="1893691"/>
                </a:cubicBezTo>
                <a:close/>
                <a:moveTo>
                  <a:pt x="5104527" y="1891710"/>
                </a:moveTo>
                <a:lnTo>
                  <a:pt x="5104954" y="1893613"/>
                </a:lnTo>
                <a:lnTo>
                  <a:pt x="5104959" y="1893494"/>
                </a:lnTo>
                <a:close/>
                <a:moveTo>
                  <a:pt x="5730980" y="1891191"/>
                </a:moveTo>
                <a:cubicBezTo>
                  <a:pt x="5727523" y="1891191"/>
                  <a:pt x="5717299" y="1898391"/>
                  <a:pt x="5714707" y="1897959"/>
                </a:cubicBezTo>
                <a:lnTo>
                  <a:pt x="5706463" y="1895733"/>
                </a:lnTo>
                <a:lnTo>
                  <a:pt x="5706642" y="1896068"/>
                </a:lnTo>
                <a:cubicBezTo>
                  <a:pt x="5708983" y="1897238"/>
                  <a:pt x="5712403" y="1898102"/>
                  <a:pt x="5715427" y="1898534"/>
                </a:cubicBezTo>
                <a:cubicBezTo>
                  <a:pt x="5716651" y="1898750"/>
                  <a:pt x="5719856" y="1897058"/>
                  <a:pt x="5723204" y="1895312"/>
                </a:cubicBezTo>
                <a:lnTo>
                  <a:pt x="5731814" y="1891778"/>
                </a:lnTo>
                <a:close/>
                <a:moveTo>
                  <a:pt x="5334312" y="1888692"/>
                </a:moveTo>
                <a:lnTo>
                  <a:pt x="5333202" y="1891046"/>
                </a:lnTo>
                <a:lnTo>
                  <a:pt x="5333219" y="1891045"/>
                </a:lnTo>
                <a:close/>
                <a:moveTo>
                  <a:pt x="6626590" y="1873621"/>
                </a:moveTo>
                <a:cubicBezTo>
                  <a:pt x="6616365" y="1872757"/>
                  <a:pt x="6618381" y="1890039"/>
                  <a:pt x="6614637" y="1887302"/>
                </a:cubicBezTo>
                <a:cubicBezTo>
                  <a:pt x="6610317" y="1883990"/>
                  <a:pt x="6597644" y="1872757"/>
                  <a:pt x="6588139" y="1886438"/>
                </a:cubicBezTo>
                <a:cubicBezTo>
                  <a:pt x="6587130" y="1887878"/>
                  <a:pt x="6586411" y="1889463"/>
                  <a:pt x="6585690" y="1891335"/>
                </a:cubicBezTo>
                <a:lnTo>
                  <a:pt x="6512388" y="1910920"/>
                </a:lnTo>
                <a:lnTo>
                  <a:pt x="6508932" y="2038947"/>
                </a:lnTo>
                <a:lnTo>
                  <a:pt x="6506193" y="2040145"/>
                </a:lnTo>
                <a:lnTo>
                  <a:pt x="6509133" y="2039033"/>
                </a:lnTo>
                <a:lnTo>
                  <a:pt x="6509220" y="2038946"/>
                </a:lnTo>
                <a:lnTo>
                  <a:pt x="6512676" y="1910920"/>
                </a:lnTo>
                <a:lnTo>
                  <a:pt x="6585979" y="1891334"/>
                </a:lnTo>
                <a:cubicBezTo>
                  <a:pt x="6579642" y="1907463"/>
                  <a:pt x="6582522" y="1938426"/>
                  <a:pt x="6590155" y="1936122"/>
                </a:cubicBezTo>
                <a:cubicBezTo>
                  <a:pt x="6598651" y="1933674"/>
                  <a:pt x="6591019" y="1894214"/>
                  <a:pt x="6602108" y="1894214"/>
                </a:cubicBezTo>
                <a:cubicBezTo>
                  <a:pt x="6613197" y="1894214"/>
                  <a:pt x="6612477" y="1916392"/>
                  <a:pt x="6605564" y="1935258"/>
                </a:cubicBezTo>
                <a:cubicBezTo>
                  <a:pt x="6598795" y="1954123"/>
                  <a:pt x="6619245" y="1956715"/>
                  <a:pt x="6640704" y="1941306"/>
                </a:cubicBezTo>
                <a:lnTo>
                  <a:pt x="6649086" y="1928946"/>
                </a:lnTo>
                <a:lnTo>
                  <a:pt x="6648912" y="1928778"/>
                </a:lnTo>
                <a:cubicBezTo>
                  <a:pt x="6653232" y="1912073"/>
                  <a:pt x="6639551" y="1890759"/>
                  <a:pt x="6633502" y="1890759"/>
                </a:cubicBezTo>
                <a:cubicBezTo>
                  <a:pt x="6625726" y="1890759"/>
                  <a:pt x="6636815" y="1874485"/>
                  <a:pt x="6626590" y="1873621"/>
                </a:cubicBezTo>
                <a:close/>
                <a:moveTo>
                  <a:pt x="5461388" y="1865124"/>
                </a:moveTo>
                <a:cubicBezTo>
                  <a:pt x="5461388" y="1865124"/>
                  <a:pt x="5453252" y="1867752"/>
                  <a:pt x="5444161" y="1870614"/>
                </a:cubicBezTo>
                <a:lnTo>
                  <a:pt x="5426985" y="1875774"/>
                </a:lnTo>
                <a:lnTo>
                  <a:pt x="5431435" y="1874484"/>
                </a:lnTo>
                <a:lnTo>
                  <a:pt x="5431481" y="1874712"/>
                </a:lnTo>
                <a:lnTo>
                  <a:pt x="5450930" y="1868615"/>
                </a:lnTo>
                <a:cubicBezTo>
                  <a:pt x="5456924" y="1866707"/>
                  <a:pt x="5461389" y="1865267"/>
                  <a:pt x="5461389" y="1865267"/>
                </a:cubicBezTo>
                <a:cubicBezTo>
                  <a:pt x="5461389" y="1865267"/>
                  <a:pt x="5469023" y="1868003"/>
                  <a:pt x="5473775" y="1869011"/>
                </a:cubicBezTo>
                <a:cubicBezTo>
                  <a:pt x="5474927" y="1869155"/>
                  <a:pt x="5477951" y="1869731"/>
                  <a:pt x="5481984" y="1870307"/>
                </a:cubicBezTo>
                <a:cubicBezTo>
                  <a:pt x="5481551" y="1870739"/>
                  <a:pt x="5481263" y="1871172"/>
                  <a:pt x="5481119" y="1871604"/>
                </a:cubicBezTo>
                <a:cubicBezTo>
                  <a:pt x="5480399" y="1874772"/>
                  <a:pt x="5491344" y="1883124"/>
                  <a:pt x="5491344" y="1888309"/>
                </a:cubicBezTo>
                <a:cubicBezTo>
                  <a:pt x="5491344" y="1893349"/>
                  <a:pt x="5493936" y="1898534"/>
                  <a:pt x="5500993" y="1898534"/>
                </a:cubicBezTo>
                <a:cubicBezTo>
                  <a:pt x="5508050" y="1898534"/>
                  <a:pt x="5500417" y="1915239"/>
                  <a:pt x="5504881" y="1916535"/>
                </a:cubicBezTo>
                <a:cubicBezTo>
                  <a:pt x="5509346" y="1917831"/>
                  <a:pt x="5536996" y="1919704"/>
                  <a:pt x="5536996" y="1926184"/>
                </a:cubicBezTo>
                <a:lnTo>
                  <a:pt x="5537385" y="1927986"/>
                </a:lnTo>
                <a:lnTo>
                  <a:pt x="5537139" y="1926185"/>
                </a:lnTo>
                <a:cubicBezTo>
                  <a:pt x="5537139" y="1919704"/>
                  <a:pt x="5509489" y="1917832"/>
                  <a:pt x="5505025" y="1916536"/>
                </a:cubicBezTo>
                <a:cubicBezTo>
                  <a:pt x="5500560" y="1915240"/>
                  <a:pt x="5508192" y="1898534"/>
                  <a:pt x="5501136" y="1898534"/>
                </a:cubicBezTo>
                <a:cubicBezTo>
                  <a:pt x="5494080" y="1898534"/>
                  <a:pt x="5491487" y="1893494"/>
                  <a:pt x="5491487" y="1888310"/>
                </a:cubicBezTo>
                <a:cubicBezTo>
                  <a:pt x="5491487" y="1883125"/>
                  <a:pt x="5480686" y="1874773"/>
                  <a:pt x="5481262" y="1871604"/>
                </a:cubicBezTo>
                <a:cubicBezTo>
                  <a:pt x="5481623" y="1869948"/>
                  <a:pt x="5483891" y="1868796"/>
                  <a:pt x="5487185" y="1866942"/>
                </a:cubicBezTo>
                <a:lnTo>
                  <a:pt x="5487576" y="1866654"/>
                </a:lnTo>
                <a:lnTo>
                  <a:pt x="5481982" y="1870164"/>
                </a:lnTo>
                <a:cubicBezTo>
                  <a:pt x="5477950" y="1869588"/>
                  <a:pt x="5474925" y="1869156"/>
                  <a:pt x="5473773" y="1868868"/>
                </a:cubicBezTo>
                <a:cubicBezTo>
                  <a:pt x="5469021" y="1868004"/>
                  <a:pt x="5461388" y="1865124"/>
                  <a:pt x="5461388" y="1865124"/>
                </a:cubicBezTo>
                <a:close/>
                <a:moveTo>
                  <a:pt x="5350224" y="1864684"/>
                </a:moveTo>
                <a:lnTo>
                  <a:pt x="5350212" y="1864691"/>
                </a:lnTo>
                <a:lnTo>
                  <a:pt x="5346829" y="1871664"/>
                </a:lnTo>
                <a:lnTo>
                  <a:pt x="5346972" y="1871388"/>
                </a:lnTo>
                <a:close/>
                <a:moveTo>
                  <a:pt x="5175094" y="1860948"/>
                </a:moveTo>
                <a:cubicBezTo>
                  <a:pt x="5170917" y="1860084"/>
                  <a:pt x="5164868" y="1861812"/>
                  <a:pt x="5164868" y="1866996"/>
                </a:cubicBezTo>
                <a:cubicBezTo>
                  <a:pt x="5164868" y="1869516"/>
                  <a:pt x="5164616" y="1873585"/>
                  <a:pt x="5163518" y="1876267"/>
                </a:cubicBezTo>
                <a:lnTo>
                  <a:pt x="5157220" y="1877202"/>
                </a:lnTo>
                <a:lnTo>
                  <a:pt x="5157235" y="1877221"/>
                </a:lnTo>
                <a:cubicBezTo>
                  <a:pt x="5164148" y="1883269"/>
                  <a:pt x="5165012" y="1872180"/>
                  <a:pt x="5165012" y="1866996"/>
                </a:cubicBezTo>
                <a:lnTo>
                  <a:pt x="5175215" y="1860960"/>
                </a:lnTo>
                <a:close/>
                <a:moveTo>
                  <a:pt x="5092213" y="1859813"/>
                </a:moveTo>
                <a:cubicBezTo>
                  <a:pt x="5089729" y="1859327"/>
                  <a:pt x="5086525" y="1860443"/>
                  <a:pt x="5083645" y="1863972"/>
                </a:cubicBezTo>
                <a:lnTo>
                  <a:pt x="5078258" y="1866047"/>
                </a:lnTo>
                <a:lnTo>
                  <a:pt x="5078228" y="1866258"/>
                </a:lnTo>
                <a:cubicBezTo>
                  <a:pt x="5078966" y="1868112"/>
                  <a:pt x="5080910" y="1867644"/>
                  <a:pt x="5083791" y="1864115"/>
                </a:cubicBezTo>
                <a:lnTo>
                  <a:pt x="5092335" y="1859969"/>
                </a:lnTo>
                <a:close/>
                <a:moveTo>
                  <a:pt x="5140818" y="1857491"/>
                </a:moveTo>
                <a:cubicBezTo>
                  <a:pt x="5138226" y="1859220"/>
                  <a:pt x="5132321" y="1878085"/>
                  <a:pt x="5126272" y="1878085"/>
                </a:cubicBezTo>
                <a:cubicBezTo>
                  <a:pt x="5124400" y="1878085"/>
                  <a:pt x="5120404" y="1878337"/>
                  <a:pt x="5115778" y="1878679"/>
                </a:cubicBezTo>
                <a:lnTo>
                  <a:pt x="5101850" y="1879785"/>
                </a:lnTo>
                <a:lnTo>
                  <a:pt x="5101853" y="1879799"/>
                </a:lnTo>
                <a:lnTo>
                  <a:pt x="5126417" y="1878085"/>
                </a:lnTo>
                <a:cubicBezTo>
                  <a:pt x="5129441" y="1878085"/>
                  <a:pt x="5132429" y="1873368"/>
                  <a:pt x="5134985" y="1868436"/>
                </a:cubicBezTo>
                <a:lnTo>
                  <a:pt x="5140909" y="1857587"/>
                </a:lnTo>
                <a:close/>
                <a:moveTo>
                  <a:pt x="6637665" y="1854481"/>
                </a:moveTo>
                <a:cubicBezTo>
                  <a:pt x="6633467" y="1854593"/>
                  <a:pt x="6630874" y="1855475"/>
                  <a:pt x="6631630" y="1857347"/>
                </a:cubicBezTo>
                <a:cubicBezTo>
                  <a:pt x="6634511" y="1864259"/>
                  <a:pt x="6668353" y="1873045"/>
                  <a:pt x="6671810" y="1868292"/>
                </a:cubicBezTo>
                <a:cubicBezTo>
                  <a:pt x="6677318" y="1860732"/>
                  <a:pt x="6650262" y="1854143"/>
                  <a:pt x="6637665" y="1854481"/>
                </a:cubicBezTo>
                <a:close/>
                <a:moveTo>
                  <a:pt x="5191781" y="1853549"/>
                </a:moveTo>
                <a:cubicBezTo>
                  <a:pt x="5190071" y="1853675"/>
                  <a:pt x="5188775" y="1854539"/>
                  <a:pt x="5188775" y="1857491"/>
                </a:cubicBezTo>
                <a:lnTo>
                  <a:pt x="5183565" y="1861803"/>
                </a:lnTo>
                <a:lnTo>
                  <a:pt x="5183643" y="1861811"/>
                </a:lnTo>
                <a:cubicBezTo>
                  <a:pt x="5186542" y="1861595"/>
                  <a:pt x="5188918" y="1860515"/>
                  <a:pt x="5188918" y="1857491"/>
                </a:cubicBezTo>
                <a:lnTo>
                  <a:pt x="5191827" y="1853553"/>
                </a:lnTo>
                <a:close/>
                <a:moveTo>
                  <a:pt x="8337862" y="1851655"/>
                </a:moveTo>
                <a:lnTo>
                  <a:pt x="8327067" y="1858085"/>
                </a:lnTo>
                <a:cubicBezTo>
                  <a:pt x="8321252" y="1858319"/>
                  <a:pt x="8314267" y="1856914"/>
                  <a:pt x="8308651" y="1855042"/>
                </a:cubicBezTo>
                <a:cubicBezTo>
                  <a:pt x="8297418" y="1851298"/>
                  <a:pt x="8282585" y="1862531"/>
                  <a:pt x="8271352" y="1862531"/>
                </a:cubicBezTo>
                <a:cubicBezTo>
                  <a:pt x="8260119" y="1862531"/>
                  <a:pt x="8247158" y="1866275"/>
                  <a:pt x="8235925" y="1877508"/>
                </a:cubicBezTo>
                <a:lnTo>
                  <a:pt x="8235548" y="1878048"/>
                </a:lnTo>
                <a:lnTo>
                  <a:pt x="8253207" y="1866383"/>
                </a:lnTo>
                <a:cubicBezTo>
                  <a:pt x="8259255" y="1864043"/>
                  <a:pt x="8265303" y="1863107"/>
                  <a:pt x="8270920" y="1863107"/>
                </a:cubicBezTo>
                <a:cubicBezTo>
                  <a:pt x="8282153" y="1863107"/>
                  <a:pt x="8296986" y="1851874"/>
                  <a:pt x="8308219" y="1855618"/>
                </a:cubicBezTo>
                <a:cubicBezTo>
                  <a:pt x="8319452" y="1859363"/>
                  <a:pt x="8336157" y="1861235"/>
                  <a:pt x="8338029" y="1851874"/>
                </a:cubicBezTo>
                <a:close/>
                <a:moveTo>
                  <a:pt x="7187804" y="1851442"/>
                </a:moveTo>
                <a:cubicBezTo>
                  <a:pt x="7181900" y="1849714"/>
                  <a:pt x="7139128" y="1860947"/>
                  <a:pt x="7115079" y="1854899"/>
                </a:cubicBezTo>
                <a:cubicBezTo>
                  <a:pt x="7091172" y="1848850"/>
                  <a:pt x="7052577" y="1854035"/>
                  <a:pt x="7040624" y="1865988"/>
                </a:cubicBezTo>
                <a:cubicBezTo>
                  <a:pt x="7028671" y="1877942"/>
                  <a:pt x="7034000" y="1914953"/>
                  <a:pt x="7044081" y="1913080"/>
                </a:cubicBezTo>
                <a:cubicBezTo>
                  <a:pt x="7053441" y="1911352"/>
                  <a:pt x="7038032" y="1899399"/>
                  <a:pt x="7059490" y="1876213"/>
                </a:cubicBezTo>
                <a:cubicBezTo>
                  <a:pt x="7080948" y="1853171"/>
                  <a:pt x="7134088" y="1865123"/>
                  <a:pt x="7157994" y="1865123"/>
                </a:cubicBezTo>
                <a:cubicBezTo>
                  <a:pt x="7181900" y="1865123"/>
                  <a:pt x="7193853" y="1853171"/>
                  <a:pt x="7187804" y="1851442"/>
                </a:cubicBezTo>
                <a:close/>
                <a:moveTo>
                  <a:pt x="5272574" y="1850331"/>
                </a:moveTo>
                <a:lnTo>
                  <a:pt x="5272564" y="1850443"/>
                </a:lnTo>
                <a:lnTo>
                  <a:pt x="5278216" y="1850862"/>
                </a:lnTo>
                <a:close/>
                <a:moveTo>
                  <a:pt x="5206876" y="1842244"/>
                </a:moveTo>
                <a:lnTo>
                  <a:pt x="5201592" y="1847122"/>
                </a:lnTo>
                <a:cubicBezTo>
                  <a:pt x="5201592" y="1847122"/>
                  <a:pt x="5201376" y="1848850"/>
                  <a:pt x="5200728" y="1850579"/>
                </a:cubicBezTo>
                <a:lnTo>
                  <a:pt x="5197283" y="1854022"/>
                </a:lnTo>
                <a:lnTo>
                  <a:pt x="5197415" y="1854035"/>
                </a:lnTo>
                <a:cubicBezTo>
                  <a:pt x="5200871" y="1854035"/>
                  <a:pt x="5201735" y="1847122"/>
                  <a:pt x="5201735" y="1847122"/>
                </a:cubicBezTo>
                <a:lnTo>
                  <a:pt x="5206971" y="1842289"/>
                </a:lnTo>
                <a:close/>
                <a:moveTo>
                  <a:pt x="6379177" y="1842226"/>
                </a:moveTo>
                <a:cubicBezTo>
                  <a:pt x="6359448" y="1837185"/>
                  <a:pt x="6332949" y="1849138"/>
                  <a:pt x="6318404" y="1861955"/>
                </a:cubicBezTo>
                <a:cubicBezTo>
                  <a:pt x="6316820" y="1863395"/>
                  <a:pt x="6315092" y="1864548"/>
                  <a:pt x="6313220" y="1865844"/>
                </a:cubicBezTo>
                <a:cubicBezTo>
                  <a:pt x="6310052" y="1863683"/>
                  <a:pt x="6306883" y="1861523"/>
                  <a:pt x="6303859" y="1860227"/>
                </a:cubicBezTo>
                <a:lnTo>
                  <a:pt x="6292849" y="1852905"/>
                </a:lnTo>
                <a:lnTo>
                  <a:pt x="6292782" y="1852987"/>
                </a:lnTo>
                <a:lnTo>
                  <a:pt x="6292662" y="1853134"/>
                </a:lnTo>
                <a:cubicBezTo>
                  <a:pt x="6293958" y="1855367"/>
                  <a:pt x="6297810" y="1857923"/>
                  <a:pt x="6303570" y="1860515"/>
                </a:cubicBezTo>
                <a:cubicBezTo>
                  <a:pt x="6306594" y="1861955"/>
                  <a:pt x="6309763" y="1863972"/>
                  <a:pt x="6312931" y="1866132"/>
                </a:cubicBezTo>
                <a:cubicBezTo>
                  <a:pt x="6297378" y="1876501"/>
                  <a:pt x="6273040" y="1882837"/>
                  <a:pt x="6261519" y="1897382"/>
                </a:cubicBezTo>
                <a:cubicBezTo>
                  <a:pt x="6248702" y="1913656"/>
                  <a:pt x="6228972" y="1923881"/>
                  <a:pt x="6246974" y="1939290"/>
                </a:cubicBezTo>
                <a:cubicBezTo>
                  <a:pt x="6264975" y="1954699"/>
                  <a:pt x="6258927" y="1964060"/>
                  <a:pt x="6258063" y="1978605"/>
                </a:cubicBezTo>
                <a:cubicBezTo>
                  <a:pt x="6257630" y="1987102"/>
                  <a:pt x="6275056" y="2009280"/>
                  <a:pt x="6291329" y="2029153"/>
                </a:cubicBezTo>
                <a:cubicBezTo>
                  <a:pt x="6289529" y="2034409"/>
                  <a:pt x="6285461" y="2036318"/>
                  <a:pt x="6281537" y="2037668"/>
                </a:cubicBezTo>
                <a:lnTo>
                  <a:pt x="6273009" y="2042603"/>
                </a:lnTo>
                <a:lnTo>
                  <a:pt x="6273618" y="2042403"/>
                </a:lnTo>
                <a:cubicBezTo>
                  <a:pt x="6276066" y="2036354"/>
                  <a:pt x="6288739" y="2039234"/>
                  <a:pt x="6292339" y="2028721"/>
                </a:cubicBezTo>
                <a:cubicBezTo>
                  <a:pt x="6303716" y="2042835"/>
                  <a:pt x="6314661" y="2055796"/>
                  <a:pt x="6318117" y="2062132"/>
                </a:cubicBezTo>
                <a:cubicBezTo>
                  <a:pt x="6326614" y="2077541"/>
                  <a:pt x="6315525" y="2105769"/>
                  <a:pt x="6300836" y="2123770"/>
                </a:cubicBezTo>
                <a:lnTo>
                  <a:pt x="6295907" y="2140527"/>
                </a:lnTo>
                <a:lnTo>
                  <a:pt x="6296082" y="2140618"/>
                </a:lnTo>
                <a:cubicBezTo>
                  <a:pt x="6297091" y="2157180"/>
                  <a:pt x="6311781" y="2174893"/>
                  <a:pt x="6331078" y="2174893"/>
                </a:cubicBezTo>
                <a:cubicBezTo>
                  <a:pt x="6357576" y="2174893"/>
                  <a:pt x="6359304" y="2207440"/>
                  <a:pt x="6384075" y="2206576"/>
                </a:cubicBezTo>
                <a:cubicBezTo>
                  <a:pt x="6408845" y="2205712"/>
                  <a:pt x="6442111" y="2199663"/>
                  <a:pt x="6446576" y="2192895"/>
                </a:cubicBezTo>
                <a:cubicBezTo>
                  <a:pt x="6447728" y="2191022"/>
                  <a:pt x="6447728" y="2185118"/>
                  <a:pt x="6447440" y="2177773"/>
                </a:cubicBezTo>
                <a:cubicBezTo>
                  <a:pt x="6456513" y="2177773"/>
                  <a:pt x="6468754" y="2177053"/>
                  <a:pt x="6471346" y="2173309"/>
                </a:cubicBezTo>
                <a:lnTo>
                  <a:pt x="6482194" y="2162649"/>
                </a:lnTo>
                <a:lnTo>
                  <a:pt x="6471489" y="2173021"/>
                </a:lnTo>
                <a:cubicBezTo>
                  <a:pt x="6468897" y="2176621"/>
                  <a:pt x="6456656" y="2177485"/>
                  <a:pt x="6447583" y="2177485"/>
                </a:cubicBezTo>
                <a:cubicBezTo>
                  <a:pt x="6447007" y="2164668"/>
                  <a:pt x="6445423" y="2147387"/>
                  <a:pt x="6447583" y="2138746"/>
                </a:cubicBezTo>
                <a:cubicBezTo>
                  <a:pt x="6450896" y="2125065"/>
                  <a:pt x="6443263" y="2124201"/>
                  <a:pt x="6441535" y="2115704"/>
                </a:cubicBezTo>
                <a:cubicBezTo>
                  <a:pt x="6439806" y="2107063"/>
                  <a:pt x="6415901" y="2118296"/>
                  <a:pt x="6425262" y="2108792"/>
                </a:cubicBezTo>
                <a:cubicBezTo>
                  <a:pt x="6434622" y="2099431"/>
                  <a:pt x="6437214" y="2089926"/>
                  <a:pt x="6423533" y="2090790"/>
                </a:cubicBezTo>
                <a:cubicBezTo>
                  <a:pt x="6409708" y="2091654"/>
                  <a:pt x="6414029" y="2078837"/>
                  <a:pt x="6417485" y="2066884"/>
                </a:cubicBezTo>
                <a:cubicBezTo>
                  <a:pt x="6420797" y="2054931"/>
                  <a:pt x="6433758" y="2063428"/>
                  <a:pt x="6443983" y="2066884"/>
                </a:cubicBezTo>
                <a:cubicBezTo>
                  <a:pt x="6454208" y="2070196"/>
                  <a:pt x="6462848" y="2059971"/>
                  <a:pt x="6473073" y="2060836"/>
                </a:cubicBezTo>
                <a:cubicBezTo>
                  <a:pt x="6483298" y="2061700"/>
                  <a:pt x="6470481" y="2044562"/>
                  <a:pt x="6459392" y="2043698"/>
                </a:cubicBezTo>
                <a:cubicBezTo>
                  <a:pt x="6448304" y="2042834"/>
                  <a:pt x="6457808" y="2018928"/>
                  <a:pt x="6437214" y="2017200"/>
                </a:cubicBezTo>
                <a:cubicBezTo>
                  <a:pt x="6429582" y="2016480"/>
                  <a:pt x="6425694" y="2018928"/>
                  <a:pt x="6423677" y="2022384"/>
                </a:cubicBezTo>
                <a:lnTo>
                  <a:pt x="6432894" y="2008814"/>
                </a:lnTo>
                <a:lnTo>
                  <a:pt x="6432372" y="2008866"/>
                </a:lnTo>
                <a:cubicBezTo>
                  <a:pt x="6425081" y="2010864"/>
                  <a:pt x="6419645" y="2014825"/>
                  <a:pt x="6422957" y="2022674"/>
                </a:cubicBezTo>
                <a:cubicBezTo>
                  <a:pt x="6419644" y="2028578"/>
                  <a:pt x="6421517" y="2037939"/>
                  <a:pt x="6419357" y="2042259"/>
                </a:cubicBezTo>
                <a:cubicBezTo>
                  <a:pt x="6416044" y="2049028"/>
                  <a:pt x="6400635" y="2018209"/>
                  <a:pt x="6409996" y="2007120"/>
                </a:cubicBezTo>
                <a:cubicBezTo>
                  <a:pt x="6419357" y="1996032"/>
                  <a:pt x="6408267" y="1991711"/>
                  <a:pt x="6396315" y="1992575"/>
                </a:cubicBezTo>
                <a:cubicBezTo>
                  <a:pt x="6384218" y="1993439"/>
                  <a:pt x="6384218" y="1978030"/>
                  <a:pt x="6375721" y="1980622"/>
                </a:cubicBezTo>
                <a:cubicBezTo>
                  <a:pt x="6367224" y="1983214"/>
                  <a:pt x="6366360" y="1966221"/>
                  <a:pt x="6366360" y="1958444"/>
                </a:cubicBezTo>
                <a:cubicBezTo>
                  <a:pt x="6366360" y="1950668"/>
                  <a:pt x="6353399" y="1939579"/>
                  <a:pt x="6344038" y="1939579"/>
                </a:cubicBezTo>
                <a:cubicBezTo>
                  <a:pt x="6334677" y="1939579"/>
                  <a:pt x="6341446" y="1920857"/>
                  <a:pt x="6358584" y="1930218"/>
                </a:cubicBezTo>
                <a:cubicBezTo>
                  <a:pt x="6375721" y="1939723"/>
                  <a:pt x="6366360" y="1921721"/>
                  <a:pt x="6362904" y="1913945"/>
                </a:cubicBezTo>
                <a:cubicBezTo>
                  <a:pt x="6359448" y="1906312"/>
                  <a:pt x="6386090" y="1899399"/>
                  <a:pt x="6398907" y="1901127"/>
                </a:cubicBezTo>
                <a:cubicBezTo>
                  <a:pt x="6411724" y="1902856"/>
                  <a:pt x="6430590" y="1901992"/>
                  <a:pt x="6427133" y="1893495"/>
                </a:cubicBezTo>
                <a:cubicBezTo>
                  <a:pt x="6423677" y="1884998"/>
                  <a:pt x="6432173" y="1862675"/>
                  <a:pt x="6423677" y="1850722"/>
                </a:cubicBezTo>
                <a:cubicBezTo>
                  <a:pt x="6415180" y="1838769"/>
                  <a:pt x="6398907" y="1847410"/>
                  <a:pt x="6379177" y="1842226"/>
                </a:cubicBezTo>
                <a:close/>
                <a:moveTo>
                  <a:pt x="5361446" y="1841650"/>
                </a:moveTo>
                <a:lnTo>
                  <a:pt x="5361311" y="1841715"/>
                </a:lnTo>
                <a:lnTo>
                  <a:pt x="5365387" y="1847248"/>
                </a:lnTo>
                <a:lnTo>
                  <a:pt x="5368104" y="1852250"/>
                </a:lnTo>
                <a:lnTo>
                  <a:pt x="5368213" y="1852163"/>
                </a:lnTo>
                <a:cubicBezTo>
                  <a:pt x="5368213" y="1852163"/>
                  <a:pt x="5366989" y="1849715"/>
                  <a:pt x="5365513" y="1847140"/>
                </a:cubicBezTo>
                <a:lnTo>
                  <a:pt x="5361603" y="1841776"/>
                </a:lnTo>
                <a:lnTo>
                  <a:pt x="5361590" y="1841794"/>
                </a:lnTo>
                <a:cubicBezTo>
                  <a:pt x="5361590" y="1841650"/>
                  <a:pt x="5361446" y="1841650"/>
                  <a:pt x="5361446" y="1841650"/>
                </a:cubicBezTo>
                <a:close/>
                <a:moveTo>
                  <a:pt x="5202311" y="1840084"/>
                </a:moveTo>
                <a:lnTo>
                  <a:pt x="5193939" y="1840329"/>
                </a:lnTo>
                <a:lnTo>
                  <a:pt x="5205890" y="1841778"/>
                </a:lnTo>
                <a:close/>
                <a:moveTo>
                  <a:pt x="5252285" y="1835313"/>
                </a:moveTo>
                <a:lnTo>
                  <a:pt x="5252267" y="1835314"/>
                </a:lnTo>
                <a:lnTo>
                  <a:pt x="5254534" y="1840443"/>
                </a:lnTo>
                <a:cubicBezTo>
                  <a:pt x="5255344" y="1843270"/>
                  <a:pt x="5256316" y="1846330"/>
                  <a:pt x="5257900" y="1847266"/>
                </a:cubicBezTo>
                <a:lnTo>
                  <a:pt x="5257904" y="1847267"/>
                </a:lnTo>
                <a:lnTo>
                  <a:pt x="5254679" y="1840677"/>
                </a:lnTo>
                <a:cubicBezTo>
                  <a:pt x="5253869" y="1837869"/>
                  <a:pt x="5253221" y="1835313"/>
                  <a:pt x="5252285" y="1835313"/>
                </a:cubicBezTo>
                <a:close/>
                <a:moveTo>
                  <a:pt x="5178118" y="1830463"/>
                </a:moveTo>
                <a:lnTo>
                  <a:pt x="5178118" y="1832432"/>
                </a:lnTo>
                <a:cubicBezTo>
                  <a:pt x="5178118" y="1833729"/>
                  <a:pt x="5180386" y="1836321"/>
                  <a:pt x="5183374" y="1838265"/>
                </a:cubicBezTo>
                <a:lnTo>
                  <a:pt x="5183385" y="1838267"/>
                </a:lnTo>
                <a:lnTo>
                  <a:pt x="5178262" y="1832577"/>
                </a:lnTo>
                <a:close/>
                <a:moveTo>
                  <a:pt x="5681784" y="1817682"/>
                </a:moveTo>
                <a:lnTo>
                  <a:pt x="5696220" y="1838931"/>
                </a:lnTo>
                <a:lnTo>
                  <a:pt x="5699958" y="1857907"/>
                </a:lnTo>
                <a:lnTo>
                  <a:pt x="5696273" y="1838877"/>
                </a:lnTo>
                <a:close/>
                <a:moveTo>
                  <a:pt x="5181429" y="1817170"/>
                </a:moveTo>
                <a:lnTo>
                  <a:pt x="5178261" y="1820481"/>
                </a:lnTo>
                <a:lnTo>
                  <a:pt x="5178118" y="1820418"/>
                </a:lnTo>
                <a:lnTo>
                  <a:pt x="5178118" y="1823314"/>
                </a:lnTo>
                <a:close/>
                <a:moveTo>
                  <a:pt x="5206559" y="1816934"/>
                </a:moveTo>
                <a:lnTo>
                  <a:pt x="5206544" y="1816943"/>
                </a:lnTo>
                <a:lnTo>
                  <a:pt x="5214630" y="1818854"/>
                </a:lnTo>
                <a:close/>
                <a:moveTo>
                  <a:pt x="5117604" y="1811965"/>
                </a:moveTo>
                <a:lnTo>
                  <a:pt x="5113848" y="1818283"/>
                </a:lnTo>
                <a:lnTo>
                  <a:pt x="5117056" y="1814719"/>
                </a:lnTo>
                <a:lnTo>
                  <a:pt x="5117219" y="1814727"/>
                </a:lnTo>
                <a:close/>
                <a:moveTo>
                  <a:pt x="8284656" y="1806852"/>
                </a:moveTo>
                <a:cubicBezTo>
                  <a:pt x="8279309" y="1808022"/>
                  <a:pt x="8274665" y="1811766"/>
                  <a:pt x="8272792" y="1816447"/>
                </a:cubicBezTo>
                <a:lnTo>
                  <a:pt x="8269384" y="1819636"/>
                </a:lnTo>
                <a:lnTo>
                  <a:pt x="8269484" y="1819667"/>
                </a:lnTo>
                <a:cubicBezTo>
                  <a:pt x="8270974" y="1819579"/>
                  <a:pt x="8272144" y="1818643"/>
                  <a:pt x="8273080" y="1816303"/>
                </a:cubicBezTo>
                <a:lnTo>
                  <a:pt x="8284731" y="1806880"/>
                </a:lnTo>
                <a:close/>
                <a:moveTo>
                  <a:pt x="6011515" y="1801614"/>
                </a:moveTo>
                <a:cubicBezTo>
                  <a:pt x="6007051" y="1801614"/>
                  <a:pt x="5993514" y="1816448"/>
                  <a:pt x="5989049" y="1817024"/>
                </a:cubicBezTo>
                <a:lnTo>
                  <a:pt x="5988968" y="1817191"/>
                </a:lnTo>
                <a:lnTo>
                  <a:pt x="5999418" y="1809823"/>
                </a:lnTo>
                <a:cubicBezTo>
                  <a:pt x="6003918" y="1806043"/>
                  <a:pt x="6008418" y="1802335"/>
                  <a:pt x="6010650" y="1802335"/>
                </a:cubicBezTo>
                <a:cubicBezTo>
                  <a:pt x="6015114" y="1802335"/>
                  <a:pt x="6034412" y="1806079"/>
                  <a:pt x="6034412" y="1802911"/>
                </a:cubicBezTo>
                <a:lnTo>
                  <a:pt x="6034648" y="1802249"/>
                </a:lnTo>
                <a:lnTo>
                  <a:pt x="6025070" y="1803145"/>
                </a:lnTo>
                <a:cubicBezTo>
                  <a:pt x="6019688" y="1802587"/>
                  <a:pt x="6013747" y="1801614"/>
                  <a:pt x="6011515" y="1801614"/>
                </a:cubicBezTo>
                <a:close/>
                <a:moveTo>
                  <a:pt x="8216574" y="1797056"/>
                </a:moveTo>
                <a:lnTo>
                  <a:pt x="8212991" y="1798986"/>
                </a:lnTo>
                <a:lnTo>
                  <a:pt x="8212994" y="1799001"/>
                </a:lnTo>
                <a:close/>
                <a:moveTo>
                  <a:pt x="5390131" y="1794411"/>
                </a:moveTo>
                <a:lnTo>
                  <a:pt x="5390842" y="1795759"/>
                </a:lnTo>
                <a:lnTo>
                  <a:pt x="5392602" y="1797844"/>
                </a:lnTo>
                <a:close/>
                <a:moveTo>
                  <a:pt x="5276550" y="1791012"/>
                </a:moveTo>
                <a:lnTo>
                  <a:pt x="5276550" y="1791012"/>
                </a:lnTo>
                <a:cubicBezTo>
                  <a:pt x="5273346" y="1792866"/>
                  <a:pt x="5270933" y="1795926"/>
                  <a:pt x="5273165" y="1803631"/>
                </a:cubicBezTo>
                <a:cubicBezTo>
                  <a:pt x="5274282" y="1807483"/>
                  <a:pt x="5274399" y="1810049"/>
                  <a:pt x="5273877" y="1811700"/>
                </a:cubicBezTo>
                <a:lnTo>
                  <a:pt x="5271153" y="1813957"/>
                </a:lnTo>
                <a:lnTo>
                  <a:pt x="5273878" y="1811700"/>
                </a:lnTo>
                <a:cubicBezTo>
                  <a:pt x="5274400" y="1810048"/>
                  <a:pt x="5274283" y="1807483"/>
                  <a:pt x="5273167" y="1803631"/>
                </a:cubicBezTo>
                <a:close/>
                <a:moveTo>
                  <a:pt x="2208256" y="1789156"/>
                </a:moveTo>
                <a:lnTo>
                  <a:pt x="2215223" y="1791245"/>
                </a:lnTo>
                <a:cubicBezTo>
                  <a:pt x="2218176" y="1795133"/>
                  <a:pt x="2222460" y="1798554"/>
                  <a:pt x="2226961" y="1799832"/>
                </a:cubicBezTo>
                <a:lnTo>
                  <a:pt x="2227307" y="1799718"/>
                </a:lnTo>
                <a:lnTo>
                  <a:pt x="2215799" y="1791390"/>
                </a:lnTo>
                <a:close/>
                <a:moveTo>
                  <a:pt x="5683168" y="1779148"/>
                </a:moveTo>
                <a:cubicBezTo>
                  <a:pt x="5676255" y="1780012"/>
                  <a:pt x="5650620" y="1786781"/>
                  <a:pt x="5648028" y="1791101"/>
                </a:cubicBezTo>
                <a:cubicBezTo>
                  <a:pt x="5645436" y="1795278"/>
                  <a:pt x="5636939" y="1799598"/>
                  <a:pt x="5631755" y="1799598"/>
                </a:cubicBezTo>
                <a:cubicBezTo>
                  <a:pt x="5626570" y="1799598"/>
                  <a:pt x="5621530" y="1797006"/>
                  <a:pt x="5617209" y="1801326"/>
                </a:cubicBezTo>
                <a:cubicBezTo>
                  <a:pt x="5612889" y="1805647"/>
                  <a:pt x="5606985" y="1807375"/>
                  <a:pt x="5604392" y="1804782"/>
                </a:cubicBezTo>
                <a:cubicBezTo>
                  <a:pt x="5601800" y="1802190"/>
                  <a:pt x="5593303" y="1799598"/>
                  <a:pt x="5587255" y="1799598"/>
                </a:cubicBezTo>
                <a:cubicBezTo>
                  <a:pt x="5581350" y="1799598"/>
                  <a:pt x="5562485" y="1794414"/>
                  <a:pt x="5558164" y="1794414"/>
                </a:cubicBezTo>
                <a:cubicBezTo>
                  <a:pt x="5555716" y="1794414"/>
                  <a:pt x="5551540" y="1794846"/>
                  <a:pt x="5547075" y="1795422"/>
                </a:cubicBezTo>
                <a:cubicBezTo>
                  <a:pt x="5546356" y="1794126"/>
                  <a:pt x="5544771" y="1792974"/>
                  <a:pt x="5542323" y="1792109"/>
                </a:cubicBezTo>
                <a:lnTo>
                  <a:pt x="5535017" y="1787152"/>
                </a:lnTo>
                <a:lnTo>
                  <a:pt x="5535763" y="1788378"/>
                </a:lnTo>
                <a:lnTo>
                  <a:pt x="5536130" y="1788509"/>
                </a:lnTo>
                <a:cubicBezTo>
                  <a:pt x="5538291" y="1790382"/>
                  <a:pt x="5540739" y="1791966"/>
                  <a:pt x="5542899" y="1792686"/>
                </a:cubicBezTo>
                <a:lnTo>
                  <a:pt x="5547449" y="1796325"/>
                </a:lnTo>
                <a:lnTo>
                  <a:pt x="5545527" y="1800777"/>
                </a:lnTo>
                <a:lnTo>
                  <a:pt x="5544771" y="1802047"/>
                </a:lnTo>
                <a:cubicBezTo>
                  <a:pt x="5539587" y="1805935"/>
                  <a:pt x="5529362" y="1811695"/>
                  <a:pt x="5525474" y="1814288"/>
                </a:cubicBezTo>
                <a:cubicBezTo>
                  <a:pt x="5521585" y="1816880"/>
                  <a:pt x="5508048" y="1848994"/>
                  <a:pt x="5499120" y="1857923"/>
                </a:cubicBezTo>
                <a:lnTo>
                  <a:pt x="5491677" y="1863641"/>
                </a:lnTo>
                <a:lnTo>
                  <a:pt x="5499264" y="1858067"/>
                </a:lnTo>
                <a:cubicBezTo>
                  <a:pt x="5508337" y="1849138"/>
                  <a:pt x="5521730" y="1817024"/>
                  <a:pt x="5525618" y="1814431"/>
                </a:cubicBezTo>
                <a:cubicBezTo>
                  <a:pt x="5529506" y="1811839"/>
                  <a:pt x="5539731" y="1806079"/>
                  <a:pt x="5544916" y="1802190"/>
                </a:cubicBezTo>
                <a:lnTo>
                  <a:pt x="5545527" y="1800777"/>
                </a:lnTo>
                <a:lnTo>
                  <a:pt x="5547940" y="1796718"/>
                </a:lnTo>
                <a:lnTo>
                  <a:pt x="5547449" y="1796325"/>
                </a:lnTo>
                <a:lnTo>
                  <a:pt x="5547653" y="1795854"/>
                </a:lnTo>
                <a:cubicBezTo>
                  <a:pt x="5552117" y="1795134"/>
                  <a:pt x="5556150" y="1794846"/>
                  <a:pt x="5558742" y="1794846"/>
                </a:cubicBezTo>
                <a:cubicBezTo>
                  <a:pt x="5563062" y="1794846"/>
                  <a:pt x="5581928" y="1800030"/>
                  <a:pt x="5587832" y="1800030"/>
                </a:cubicBezTo>
                <a:cubicBezTo>
                  <a:pt x="5593881" y="1800030"/>
                  <a:pt x="5602377" y="1802622"/>
                  <a:pt x="5604969" y="1805215"/>
                </a:cubicBezTo>
                <a:cubicBezTo>
                  <a:pt x="5607562" y="1807807"/>
                  <a:pt x="5613467" y="1806079"/>
                  <a:pt x="5617787" y="1801758"/>
                </a:cubicBezTo>
                <a:cubicBezTo>
                  <a:pt x="5622107" y="1797438"/>
                  <a:pt x="5627147" y="1800030"/>
                  <a:pt x="5632332" y="1800030"/>
                </a:cubicBezTo>
                <a:cubicBezTo>
                  <a:pt x="5637516" y="1800030"/>
                  <a:pt x="5646013" y="1795854"/>
                  <a:pt x="5648605" y="1791534"/>
                </a:cubicBezTo>
                <a:lnTo>
                  <a:pt x="5662573" y="1784909"/>
                </a:lnTo>
                <a:lnTo>
                  <a:pt x="5662573" y="1784909"/>
                </a:lnTo>
                <a:cubicBezTo>
                  <a:pt x="5670782" y="1782317"/>
                  <a:pt x="5679999" y="1780012"/>
                  <a:pt x="5683743" y="1779580"/>
                </a:cubicBezTo>
                <a:cubicBezTo>
                  <a:pt x="5690511" y="1778716"/>
                  <a:pt x="5700737" y="1792397"/>
                  <a:pt x="5706785" y="1792397"/>
                </a:cubicBezTo>
                <a:lnTo>
                  <a:pt x="5717740" y="1795845"/>
                </a:lnTo>
                <a:lnTo>
                  <a:pt x="5717478" y="1795512"/>
                </a:lnTo>
                <a:cubicBezTo>
                  <a:pt x="5713518" y="1793046"/>
                  <a:pt x="5709234" y="1791965"/>
                  <a:pt x="5706210" y="1791965"/>
                </a:cubicBezTo>
                <a:cubicBezTo>
                  <a:pt x="5700305" y="1791965"/>
                  <a:pt x="5690080" y="1778284"/>
                  <a:pt x="5683168" y="1779148"/>
                </a:cubicBezTo>
                <a:close/>
                <a:moveTo>
                  <a:pt x="5529798" y="1778565"/>
                </a:moveTo>
                <a:lnTo>
                  <a:pt x="5529794" y="1778573"/>
                </a:lnTo>
                <a:lnTo>
                  <a:pt x="5529838" y="1778645"/>
                </a:lnTo>
                <a:close/>
                <a:moveTo>
                  <a:pt x="2183866" y="1776467"/>
                </a:moveTo>
                <a:lnTo>
                  <a:pt x="2191317" y="1781884"/>
                </a:lnTo>
                <a:cubicBezTo>
                  <a:pt x="2193874" y="1784872"/>
                  <a:pt x="2196268" y="1786465"/>
                  <a:pt x="2198516" y="1787296"/>
                </a:cubicBezTo>
                <a:lnTo>
                  <a:pt x="2198972" y="1787356"/>
                </a:lnTo>
                <a:lnTo>
                  <a:pt x="2191892" y="1782029"/>
                </a:lnTo>
                <a:cubicBezTo>
                  <a:pt x="2189336" y="1779041"/>
                  <a:pt x="2186780" y="1777331"/>
                  <a:pt x="2184289" y="1776487"/>
                </a:cubicBezTo>
                <a:close/>
                <a:moveTo>
                  <a:pt x="5490911" y="1773388"/>
                </a:moveTo>
                <a:cubicBezTo>
                  <a:pt x="5488031" y="1772524"/>
                  <a:pt x="5469886" y="1790670"/>
                  <a:pt x="5464125" y="1790670"/>
                </a:cubicBezTo>
                <a:cubicBezTo>
                  <a:pt x="5458364" y="1790670"/>
                  <a:pt x="5433451" y="1793550"/>
                  <a:pt x="5433451" y="1800175"/>
                </a:cubicBezTo>
                <a:lnTo>
                  <a:pt x="5433252" y="1800335"/>
                </a:lnTo>
                <a:lnTo>
                  <a:pt x="5417571" y="1805516"/>
                </a:lnTo>
                <a:lnTo>
                  <a:pt x="5417295" y="1805551"/>
                </a:lnTo>
                <a:lnTo>
                  <a:pt x="5417393" y="1805575"/>
                </a:lnTo>
                <a:lnTo>
                  <a:pt x="5417571" y="1805516"/>
                </a:lnTo>
                <a:lnTo>
                  <a:pt x="5428546" y="1804104"/>
                </a:lnTo>
                <a:lnTo>
                  <a:pt x="5433252" y="1800335"/>
                </a:lnTo>
                <a:lnTo>
                  <a:pt x="5433738" y="1800174"/>
                </a:lnTo>
                <a:cubicBezTo>
                  <a:pt x="5433738" y="1793550"/>
                  <a:pt x="5458652" y="1790670"/>
                  <a:pt x="5464413" y="1790670"/>
                </a:cubicBezTo>
                <a:cubicBezTo>
                  <a:pt x="5467293" y="1790670"/>
                  <a:pt x="5473270" y="1786097"/>
                  <a:pt x="5478886" y="1781651"/>
                </a:cubicBezTo>
                <a:lnTo>
                  <a:pt x="5491125" y="1773438"/>
                </a:lnTo>
                <a:close/>
                <a:moveTo>
                  <a:pt x="6043275" y="1767550"/>
                </a:moveTo>
                <a:lnTo>
                  <a:pt x="6033981" y="1773964"/>
                </a:lnTo>
                <a:lnTo>
                  <a:pt x="6034033" y="1774052"/>
                </a:lnTo>
                <a:lnTo>
                  <a:pt x="6043341" y="1767628"/>
                </a:lnTo>
                <a:close/>
                <a:moveTo>
                  <a:pt x="2319776" y="1766043"/>
                </a:moveTo>
                <a:cubicBezTo>
                  <a:pt x="2307247" y="1766043"/>
                  <a:pt x="2296158" y="1790237"/>
                  <a:pt x="2282045" y="1801470"/>
                </a:cubicBezTo>
                <a:lnTo>
                  <a:pt x="2268541" y="1797129"/>
                </a:lnTo>
                <a:lnTo>
                  <a:pt x="2281469" y="1801326"/>
                </a:lnTo>
                <a:cubicBezTo>
                  <a:pt x="2276860" y="1805070"/>
                  <a:pt x="2271965" y="1807374"/>
                  <a:pt x="2266636" y="1807086"/>
                </a:cubicBezTo>
                <a:cubicBezTo>
                  <a:pt x="2244890" y="1805790"/>
                  <a:pt x="2198662" y="1834161"/>
                  <a:pt x="2208887" y="1844386"/>
                </a:cubicBezTo>
                <a:cubicBezTo>
                  <a:pt x="2219256" y="1854754"/>
                  <a:pt x="2232073" y="1838049"/>
                  <a:pt x="2246187" y="1850866"/>
                </a:cubicBezTo>
                <a:cubicBezTo>
                  <a:pt x="2260299" y="1863827"/>
                  <a:pt x="2291118" y="1835457"/>
                  <a:pt x="2311711" y="1823936"/>
                </a:cubicBezTo>
                <a:cubicBezTo>
                  <a:pt x="2332162" y="1812415"/>
                  <a:pt x="2307824" y="1839345"/>
                  <a:pt x="2321937" y="1839345"/>
                </a:cubicBezTo>
                <a:cubicBezTo>
                  <a:pt x="2336050" y="1839345"/>
                  <a:pt x="2328417" y="1849570"/>
                  <a:pt x="2343826" y="1857346"/>
                </a:cubicBezTo>
                <a:cubicBezTo>
                  <a:pt x="2359235" y="1865123"/>
                  <a:pt x="2378533" y="1847122"/>
                  <a:pt x="2397831" y="1847122"/>
                </a:cubicBezTo>
                <a:cubicBezTo>
                  <a:pt x="2416984" y="1847122"/>
                  <a:pt x="2414248" y="1865987"/>
                  <a:pt x="2424762" y="1858643"/>
                </a:cubicBezTo>
                <a:cubicBezTo>
                  <a:pt x="2426633" y="1857346"/>
                  <a:pt x="2427786" y="1855762"/>
                  <a:pt x="2428218" y="1854178"/>
                </a:cubicBezTo>
                <a:cubicBezTo>
                  <a:pt x="2433113" y="1857346"/>
                  <a:pt x="2439307" y="1861379"/>
                  <a:pt x="2444779" y="1865699"/>
                </a:cubicBezTo>
                <a:cubicBezTo>
                  <a:pt x="2442618" y="1866419"/>
                  <a:pt x="2441466" y="1867427"/>
                  <a:pt x="2441466" y="1869011"/>
                </a:cubicBezTo>
                <a:cubicBezTo>
                  <a:pt x="2441466" y="1876644"/>
                  <a:pt x="2408056" y="1874052"/>
                  <a:pt x="2381125" y="1880532"/>
                </a:cubicBezTo>
                <a:cubicBezTo>
                  <a:pt x="2354195" y="1887013"/>
                  <a:pt x="2324672" y="1917831"/>
                  <a:pt x="2337490" y="1917831"/>
                </a:cubicBezTo>
                <a:cubicBezTo>
                  <a:pt x="2350308" y="1917831"/>
                  <a:pt x="2336193" y="1942313"/>
                  <a:pt x="2331009" y="1967948"/>
                </a:cubicBezTo>
                <a:cubicBezTo>
                  <a:pt x="2323520" y="2005391"/>
                  <a:pt x="2333602" y="2034625"/>
                  <a:pt x="2352899" y="2023104"/>
                </a:cubicBezTo>
                <a:cubicBezTo>
                  <a:pt x="2372196" y="2011583"/>
                  <a:pt x="2378677" y="2001358"/>
                  <a:pt x="2373492" y="1980765"/>
                </a:cubicBezTo>
                <a:cubicBezTo>
                  <a:pt x="2368308" y="1960171"/>
                  <a:pt x="2374645" y="1931945"/>
                  <a:pt x="2381125" y="1919128"/>
                </a:cubicBezTo>
                <a:cubicBezTo>
                  <a:pt x="2387607" y="1906167"/>
                  <a:pt x="2405463" y="1913943"/>
                  <a:pt x="2410648" y="1897238"/>
                </a:cubicBezTo>
                <a:cubicBezTo>
                  <a:pt x="2415832" y="1880532"/>
                  <a:pt x="2441466" y="1880532"/>
                  <a:pt x="2455580" y="1902422"/>
                </a:cubicBezTo>
                <a:cubicBezTo>
                  <a:pt x="2469693" y="1924312"/>
                  <a:pt x="2446651" y="1938425"/>
                  <a:pt x="2444059" y="1955131"/>
                </a:cubicBezTo>
                <a:cubicBezTo>
                  <a:pt x="2441466" y="1971836"/>
                  <a:pt x="2459469" y="1944762"/>
                  <a:pt x="2474877" y="1949946"/>
                </a:cubicBezTo>
                <a:cubicBezTo>
                  <a:pt x="2489711" y="1954843"/>
                  <a:pt x="2478333" y="1983645"/>
                  <a:pt x="2485678" y="1986813"/>
                </a:cubicBezTo>
                <a:cubicBezTo>
                  <a:pt x="2484382" y="1994158"/>
                  <a:pt x="2484382" y="2003663"/>
                  <a:pt x="2490430" y="2009567"/>
                </a:cubicBezTo>
                <a:cubicBezTo>
                  <a:pt x="2484527" y="2013744"/>
                  <a:pt x="2480206" y="2016192"/>
                  <a:pt x="2478766" y="2012879"/>
                </a:cubicBezTo>
                <a:cubicBezTo>
                  <a:pt x="2474877" y="2003951"/>
                  <a:pt x="2456875" y="2000062"/>
                  <a:pt x="2456875" y="2019360"/>
                </a:cubicBezTo>
                <a:cubicBezTo>
                  <a:pt x="2456875" y="2038658"/>
                  <a:pt x="2490287" y="2044994"/>
                  <a:pt x="2514625" y="2032177"/>
                </a:cubicBezTo>
                <a:cubicBezTo>
                  <a:pt x="2536659" y="2020656"/>
                  <a:pt x="2576118" y="2001358"/>
                  <a:pt x="2581015" y="1991422"/>
                </a:cubicBezTo>
                <a:lnTo>
                  <a:pt x="2581458" y="1991052"/>
                </a:lnTo>
                <a:lnTo>
                  <a:pt x="2581878" y="1988254"/>
                </a:lnTo>
                <a:cubicBezTo>
                  <a:pt x="2579286" y="1981917"/>
                  <a:pt x="2576695" y="1985662"/>
                  <a:pt x="2563876" y="1994734"/>
                </a:cubicBezTo>
                <a:cubicBezTo>
                  <a:pt x="2550916" y="2003663"/>
                  <a:pt x="2545876" y="1992142"/>
                  <a:pt x="2526577" y="1990846"/>
                </a:cubicBezTo>
                <a:cubicBezTo>
                  <a:pt x="2514481" y="1990126"/>
                  <a:pt x="2500511" y="2002367"/>
                  <a:pt x="2490718" y="2009424"/>
                </a:cubicBezTo>
                <a:cubicBezTo>
                  <a:pt x="2484527" y="2003375"/>
                  <a:pt x="2484669" y="1994015"/>
                  <a:pt x="2485966" y="1986670"/>
                </a:cubicBezTo>
                <a:cubicBezTo>
                  <a:pt x="2486254" y="1986814"/>
                  <a:pt x="2486397" y="1986958"/>
                  <a:pt x="2486686" y="1986958"/>
                </a:cubicBezTo>
                <a:cubicBezTo>
                  <a:pt x="2494463" y="1988254"/>
                  <a:pt x="2507280" y="1961324"/>
                  <a:pt x="2507280" y="1942026"/>
                </a:cubicBezTo>
                <a:cubicBezTo>
                  <a:pt x="2507280" y="1922873"/>
                  <a:pt x="2517505" y="1929209"/>
                  <a:pt x="2516209" y="1916392"/>
                </a:cubicBezTo>
                <a:cubicBezTo>
                  <a:pt x="2515056" y="1903431"/>
                  <a:pt x="2536802" y="1926617"/>
                  <a:pt x="2553508" y="1925321"/>
                </a:cubicBezTo>
                <a:cubicBezTo>
                  <a:pt x="2573093" y="1923881"/>
                  <a:pt x="2552213" y="1907463"/>
                  <a:pt x="2543283" y="1885574"/>
                </a:cubicBezTo>
                <a:cubicBezTo>
                  <a:pt x="2534210" y="1863828"/>
                  <a:pt x="2507280" y="1877941"/>
                  <a:pt x="2489278" y="1871460"/>
                </a:cubicBezTo>
                <a:cubicBezTo>
                  <a:pt x="2474877" y="1866276"/>
                  <a:pt x="2453275" y="1862820"/>
                  <a:pt x="2445067" y="1865556"/>
                </a:cubicBezTo>
                <a:cubicBezTo>
                  <a:pt x="2439450" y="1861091"/>
                  <a:pt x="2433402" y="1857059"/>
                  <a:pt x="2428505" y="1854035"/>
                </a:cubicBezTo>
                <a:cubicBezTo>
                  <a:pt x="2431385" y="1844818"/>
                  <a:pt x="2414392" y="1830993"/>
                  <a:pt x="2412232" y="1813567"/>
                </a:cubicBezTo>
                <a:cubicBezTo>
                  <a:pt x="2409640" y="1792974"/>
                  <a:pt x="2384005" y="1813567"/>
                  <a:pt x="2381413" y="1791678"/>
                </a:cubicBezTo>
                <a:cubicBezTo>
                  <a:pt x="2378821" y="1769932"/>
                  <a:pt x="2336481" y="1766043"/>
                  <a:pt x="2319776" y="1766043"/>
                </a:cubicBezTo>
                <a:close/>
                <a:moveTo>
                  <a:pt x="6239434" y="1765261"/>
                </a:moveTo>
                <a:lnTo>
                  <a:pt x="6239197" y="1765468"/>
                </a:lnTo>
                <a:cubicBezTo>
                  <a:pt x="6236605" y="1766764"/>
                  <a:pt x="6230124" y="1779581"/>
                  <a:pt x="6232717" y="1783469"/>
                </a:cubicBezTo>
                <a:cubicBezTo>
                  <a:pt x="6235309" y="1787213"/>
                  <a:pt x="6250718" y="1786061"/>
                  <a:pt x="6249422" y="1794990"/>
                </a:cubicBezTo>
                <a:cubicBezTo>
                  <a:pt x="6248126" y="1803919"/>
                  <a:pt x="6246830" y="1812991"/>
                  <a:pt x="6254606" y="1810399"/>
                </a:cubicBezTo>
                <a:cubicBezTo>
                  <a:pt x="6262383" y="1807807"/>
                  <a:pt x="6270016" y="1809103"/>
                  <a:pt x="6275200" y="1809103"/>
                </a:cubicBezTo>
                <a:cubicBezTo>
                  <a:pt x="6280385" y="1809103"/>
                  <a:pt x="6284273" y="1819472"/>
                  <a:pt x="6293201" y="1829697"/>
                </a:cubicBezTo>
                <a:cubicBezTo>
                  <a:pt x="6302274" y="1839922"/>
                  <a:pt x="6306019" y="1845106"/>
                  <a:pt x="6297090" y="1847698"/>
                </a:cubicBezTo>
                <a:lnTo>
                  <a:pt x="6293548" y="1852046"/>
                </a:lnTo>
                <a:lnTo>
                  <a:pt x="6297378" y="1847410"/>
                </a:lnTo>
                <a:cubicBezTo>
                  <a:pt x="6306307" y="1844818"/>
                  <a:pt x="6302419" y="1839633"/>
                  <a:pt x="6293490" y="1829409"/>
                </a:cubicBezTo>
                <a:cubicBezTo>
                  <a:pt x="6284561" y="1819040"/>
                  <a:pt x="6280673" y="1808815"/>
                  <a:pt x="6275489" y="1808815"/>
                </a:cubicBezTo>
                <a:cubicBezTo>
                  <a:pt x="6270304" y="1808815"/>
                  <a:pt x="6262671" y="1807519"/>
                  <a:pt x="6254895" y="1810111"/>
                </a:cubicBezTo>
                <a:cubicBezTo>
                  <a:pt x="6247118" y="1812703"/>
                  <a:pt x="6248414" y="1803630"/>
                  <a:pt x="6249711" y="1794702"/>
                </a:cubicBezTo>
                <a:cubicBezTo>
                  <a:pt x="6251007" y="1785773"/>
                  <a:pt x="6235597" y="1787069"/>
                  <a:pt x="6233005" y="1783181"/>
                </a:cubicBezTo>
                <a:cubicBezTo>
                  <a:pt x="6231781" y="1781237"/>
                  <a:pt x="6232753" y="1777060"/>
                  <a:pt x="6234355" y="1773208"/>
                </a:cubicBezTo>
                <a:close/>
                <a:moveTo>
                  <a:pt x="5402920" y="1764891"/>
                </a:moveTo>
                <a:lnTo>
                  <a:pt x="5389095" y="1767915"/>
                </a:lnTo>
                <a:lnTo>
                  <a:pt x="5381416" y="1776828"/>
                </a:lnTo>
                <a:lnTo>
                  <a:pt x="5381416" y="1776828"/>
                </a:lnTo>
                <a:lnTo>
                  <a:pt x="5389095" y="1767915"/>
                </a:lnTo>
                <a:cubicBezTo>
                  <a:pt x="5393127" y="1767339"/>
                  <a:pt x="5398024" y="1766763"/>
                  <a:pt x="5402920" y="1764891"/>
                </a:cubicBezTo>
                <a:close/>
                <a:moveTo>
                  <a:pt x="5330194" y="1759850"/>
                </a:moveTo>
                <a:cubicBezTo>
                  <a:pt x="5330194" y="1759850"/>
                  <a:pt x="5328322" y="1768491"/>
                  <a:pt x="5325442" y="1773243"/>
                </a:cubicBezTo>
                <a:cubicBezTo>
                  <a:pt x="5322994" y="1777276"/>
                  <a:pt x="5309169" y="1777276"/>
                  <a:pt x="5300240" y="1774828"/>
                </a:cubicBezTo>
                <a:lnTo>
                  <a:pt x="5300604" y="1773006"/>
                </a:lnTo>
                <a:lnTo>
                  <a:pt x="5295150" y="1778019"/>
                </a:lnTo>
                <a:lnTo>
                  <a:pt x="5300385" y="1774972"/>
                </a:lnTo>
                <a:cubicBezTo>
                  <a:pt x="5309313" y="1777277"/>
                  <a:pt x="5323139" y="1777420"/>
                  <a:pt x="5325587" y="1773388"/>
                </a:cubicBezTo>
                <a:cubicBezTo>
                  <a:pt x="5328467" y="1768636"/>
                  <a:pt x="5330339" y="1759995"/>
                  <a:pt x="5330339" y="1759995"/>
                </a:cubicBezTo>
                <a:cubicBezTo>
                  <a:pt x="5330339" y="1759995"/>
                  <a:pt x="5349493" y="1759995"/>
                  <a:pt x="5357125" y="1768636"/>
                </a:cubicBezTo>
                <a:cubicBezTo>
                  <a:pt x="5361014" y="1772884"/>
                  <a:pt x="5366630" y="1773712"/>
                  <a:pt x="5371275" y="1773478"/>
                </a:cubicBezTo>
                <a:lnTo>
                  <a:pt x="5379235" y="1772014"/>
                </a:lnTo>
                <a:lnTo>
                  <a:pt x="5379015" y="1771371"/>
                </a:lnTo>
                <a:cubicBezTo>
                  <a:pt x="5379015" y="1771371"/>
                  <a:pt x="5364613" y="1777132"/>
                  <a:pt x="5356980" y="1768491"/>
                </a:cubicBezTo>
                <a:cubicBezTo>
                  <a:pt x="5349348" y="1759850"/>
                  <a:pt x="5330194" y="1759850"/>
                  <a:pt x="5330194" y="1759850"/>
                </a:cubicBezTo>
                <a:close/>
                <a:moveTo>
                  <a:pt x="7429370" y="1759614"/>
                </a:moveTo>
                <a:lnTo>
                  <a:pt x="7428327" y="1759873"/>
                </a:lnTo>
                <a:lnTo>
                  <a:pt x="7428241" y="1759894"/>
                </a:lnTo>
                <a:lnTo>
                  <a:pt x="7428880" y="1759994"/>
                </a:lnTo>
                <a:cubicBezTo>
                  <a:pt x="7429313" y="1761146"/>
                  <a:pt x="7429601" y="1762155"/>
                  <a:pt x="7429889" y="1763451"/>
                </a:cubicBezTo>
                <a:cubicBezTo>
                  <a:pt x="7433489" y="1782892"/>
                  <a:pt x="7441698" y="1782316"/>
                  <a:pt x="7450626" y="1790093"/>
                </a:cubicBezTo>
                <a:cubicBezTo>
                  <a:pt x="7459555" y="1797870"/>
                  <a:pt x="7467188" y="1803774"/>
                  <a:pt x="7476693" y="1804350"/>
                </a:cubicBezTo>
                <a:cubicBezTo>
                  <a:pt x="7486198" y="1804926"/>
                  <a:pt x="7500456" y="1816159"/>
                  <a:pt x="7501608" y="1824512"/>
                </a:cubicBezTo>
                <a:cubicBezTo>
                  <a:pt x="7502760" y="1832720"/>
                  <a:pt x="7511687" y="1842225"/>
                  <a:pt x="7517016" y="1846402"/>
                </a:cubicBezTo>
                <a:cubicBezTo>
                  <a:pt x="7522344" y="1850578"/>
                  <a:pt x="7515288" y="1864835"/>
                  <a:pt x="7515288" y="1875492"/>
                </a:cubicBezTo>
                <a:cubicBezTo>
                  <a:pt x="7515288" y="1886149"/>
                  <a:pt x="7502328" y="1888597"/>
                  <a:pt x="7508809" y="1899254"/>
                </a:cubicBezTo>
                <a:cubicBezTo>
                  <a:pt x="7515432" y="1909911"/>
                  <a:pt x="7560940" y="1915239"/>
                  <a:pt x="7574045" y="1915239"/>
                </a:cubicBezTo>
                <a:cubicBezTo>
                  <a:pt x="7587150" y="1915239"/>
                  <a:pt x="7591902" y="1927768"/>
                  <a:pt x="7595791" y="1928344"/>
                </a:cubicBezTo>
                <a:cubicBezTo>
                  <a:pt x="7604144" y="1929785"/>
                  <a:pt x="7605151" y="1939577"/>
                  <a:pt x="7614512" y="1941449"/>
                </a:cubicBezTo>
                <a:cubicBezTo>
                  <a:pt x="7623729" y="1943178"/>
                  <a:pt x="7633089" y="1948794"/>
                  <a:pt x="7636834" y="1965644"/>
                </a:cubicBezTo>
                <a:cubicBezTo>
                  <a:pt x="7640578" y="1982349"/>
                  <a:pt x="7651812" y="1987965"/>
                  <a:pt x="7653684" y="1995454"/>
                </a:cubicBezTo>
                <a:cubicBezTo>
                  <a:pt x="7655555" y="2002943"/>
                  <a:pt x="7676006" y="1997326"/>
                  <a:pt x="7690982" y="1999198"/>
                </a:cubicBezTo>
                <a:cubicBezTo>
                  <a:pt x="7705816" y="2001070"/>
                  <a:pt x="7748731" y="1999198"/>
                  <a:pt x="7759964" y="2001070"/>
                </a:cubicBezTo>
                <a:cubicBezTo>
                  <a:pt x="7771197" y="2002943"/>
                  <a:pt x="7797263" y="2001070"/>
                  <a:pt x="7812240" y="2012303"/>
                </a:cubicBezTo>
                <a:cubicBezTo>
                  <a:pt x="7827074" y="2023536"/>
                  <a:pt x="7834563" y="2014176"/>
                  <a:pt x="7843923" y="2019792"/>
                </a:cubicBezTo>
                <a:cubicBezTo>
                  <a:pt x="7853285" y="2025408"/>
                  <a:pt x="7860629" y="2029153"/>
                  <a:pt x="7873735" y="2027281"/>
                </a:cubicBezTo>
                <a:cubicBezTo>
                  <a:pt x="7886695" y="2025408"/>
                  <a:pt x="7886695" y="2036641"/>
                  <a:pt x="7896055" y="2038514"/>
                </a:cubicBezTo>
                <a:cubicBezTo>
                  <a:pt x="7905417" y="2040386"/>
                  <a:pt x="7922267" y="2023680"/>
                  <a:pt x="7946461" y="2012447"/>
                </a:cubicBezTo>
                <a:cubicBezTo>
                  <a:pt x="7970655" y="2001215"/>
                  <a:pt x="7998593" y="2008703"/>
                  <a:pt x="8011698" y="2010575"/>
                </a:cubicBezTo>
                <a:cubicBezTo>
                  <a:pt x="8024803" y="2012303"/>
                  <a:pt x="8048997" y="2004959"/>
                  <a:pt x="8063975" y="1988109"/>
                </a:cubicBezTo>
                <a:cubicBezTo>
                  <a:pt x="8078952" y="1971404"/>
                  <a:pt x="8097529" y="1975148"/>
                  <a:pt x="8099401" y="1960171"/>
                </a:cubicBezTo>
                <a:lnTo>
                  <a:pt x="8099369" y="1960077"/>
                </a:lnTo>
                <a:lnTo>
                  <a:pt x="8087035" y="1972862"/>
                </a:lnTo>
                <a:cubicBezTo>
                  <a:pt x="8080284" y="1975904"/>
                  <a:pt x="8071895" y="1979180"/>
                  <a:pt x="8064407" y="1987533"/>
                </a:cubicBezTo>
                <a:cubicBezTo>
                  <a:pt x="8049430" y="2004383"/>
                  <a:pt x="8025236" y="2011871"/>
                  <a:pt x="8012130" y="2009999"/>
                </a:cubicBezTo>
                <a:cubicBezTo>
                  <a:pt x="7999170" y="2008127"/>
                  <a:pt x="7971087" y="2000638"/>
                  <a:pt x="7946893" y="2011871"/>
                </a:cubicBezTo>
                <a:cubicBezTo>
                  <a:pt x="7922555" y="2022960"/>
                  <a:pt x="7905849" y="2039810"/>
                  <a:pt x="7896489" y="2037938"/>
                </a:cubicBezTo>
                <a:cubicBezTo>
                  <a:pt x="7887271" y="2036066"/>
                  <a:pt x="7887271" y="2024833"/>
                  <a:pt x="7874167" y="2026705"/>
                </a:cubicBezTo>
                <a:cubicBezTo>
                  <a:pt x="7861061" y="2028577"/>
                  <a:pt x="7853716" y="2024833"/>
                  <a:pt x="7844356" y="2019216"/>
                </a:cubicBezTo>
                <a:cubicBezTo>
                  <a:pt x="7834995" y="2013600"/>
                  <a:pt x="7827650" y="2022960"/>
                  <a:pt x="7812673" y="2011727"/>
                </a:cubicBezTo>
                <a:cubicBezTo>
                  <a:pt x="7797696" y="2000495"/>
                  <a:pt x="7771630" y="2002367"/>
                  <a:pt x="7760396" y="2000495"/>
                </a:cubicBezTo>
                <a:cubicBezTo>
                  <a:pt x="7749307" y="1998622"/>
                  <a:pt x="7706392" y="2000495"/>
                  <a:pt x="7691415" y="1998622"/>
                </a:cubicBezTo>
                <a:cubicBezTo>
                  <a:pt x="7676581" y="1996750"/>
                  <a:pt x="7655988" y="2002367"/>
                  <a:pt x="7654116" y="1994878"/>
                </a:cubicBezTo>
                <a:cubicBezTo>
                  <a:pt x="7652243" y="1987389"/>
                  <a:pt x="7641011" y="1981773"/>
                  <a:pt x="7637266" y="1965068"/>
                </a:cubicBezTo>
                <a:cubicBezTo>
                  <a:pt x="7633522" y="1948362"/>
                  <a:pt x="7624305" y="1942746"/>
                  <a:pt x="7614945" y="1940874"/>
                </a:cubicBezTo>
                <a:cubicBezTo>
                  <a:pt x="7605584" y="1939001"/>
                  <a:pt x="7604431" y="1929065"/>
                  <a:pt x="7596222" y="1927768"/>
                </a:cubicBezTo>
                <a:cubicBezTo>
                  <a:pt x="7592191" y="1927192"/>
                  <a:pt x="7587582" y="1914663"/>
                  <a:pt x="7574477" y="1914663"/>
                </a:cubicBezTo>
                <a:cubicBezTo>
                  <a:pt x="7561372" y="1914663"/>
                  <a:pt x="7515720" y="1909335"/>
                  <a:pt x="7509239" y="1898678"/>
                </a:cubicBezTo>
                <a:cubicBezTo>
                  <a:pt x="7502615" y="1888021"/>
                  <a:pt x="7515720" y="1885573"/>
                  <a:pt x="7515720" y="1874916"/>
                </a:cubicBezTo>
                <a:cubicBezTo>
                  <a:pt x="7515720" y="1864259"/>
                  <a:pt x="7522777" y="1850002"/>
                  <a:pt x="7517448" y="1845826"/>
                </a:cubicBezTo>
                <a:cubicBezTo>
                  <a:pt x="7512120" y="1841649"/>
                  <a:pt x="7503191" y="1832144"/>
                  <a:pt x="7502039" y="1823936"/>
                </a:cubicBezTo>
                <a:cubicBezTo>
                  <a:pt x="7500887" y="1815583"/>
                  <a:pt x="7486629" y="1804350"/>
                  <a:pt x="7477125" y="1803774"/>
                </a:cubicBezTo>
                <a:cubicBezTo>
                  <a:pt x="7467620" y="1803198"/>
                  <a:pt x="7459988" y="1797150"/>
                  <a:pt x="7451059" y="1789517"/>
                </a:cubicBezTo>
                <a:cubicBezTo>
                  <a:pt x="7442130" y="1781884"/>
                  <a:pt x="7433921" y="1782460"/>
                  <a:pt x="7430321" y="1762875"/>
                </a:cubicBezTo>
                <a:close/>
                <a:moveTo>
                  <a:pt x="7409826" y="1753166"/>
                </a:moveTo>
                <a:lnTo>
                  <a:pt x="7399791" y="1771660"/>
                </a:lnTo>
                <a:cubicBezTo>
                  <a:pt x="7399791" y="1778716"/>
                  <a:pt x="7396910" y="1787645"/>
                  <a:pt x="7387405" y="1787645"/>
                </a:cubicBezTo>
                <a:cubicBezTo>
                  <a:pt x="7377900" y="1787645"/>
                  <a:pt x="7368972" y="1794702"/>
                  <a:pt x="7368396" y="1809535"/>
                </a:cubicBezTo>
                <a:cubicBezTo>
                  <a:pt x="7367819" y="1824368"/>
                  <a:pt x="7376748" y="1826240"/>
                  <a:pt x="7372572" y="1832721"/>
                </a:cubicBezTo>
                <a:cubicBezTo>
                  <a:pt x="7368540" y="1839201"/>
                  <a:pt x="7351258" y="1845682"/>
                  <a:pt x="7345354" y="1842802"/>
                </a:cubicBezTo>
                <a:cubicBezTo>
                  <a:pt x="7339449" y="1839921"/>
                  <a:pt x="7328216" y="1841650"/>
                  <a:pt x="7318711" y="1840498"/>
                </a:cubicBezTo>
                <a:cubicBezTo>
                  <a:pt x="7309207" y="1839345"/>
                  <a:pt x="7302150" y="1827392"/>
                  <a:pt x="7299126" y="1840498"/>
                </a:cubicBezTo>
                <a:cubicBezTo>
                  <a:pt x="7296245" y="1853603"/>
                  <a:pt x="7276660" y="1892055"/>
                  <a:pt x="7281412" y="1896231"/>
                </a:cubicBezTo>
                <a:lnTo>
                  <a:pt x="7281709" y="1896739"/>
                </a:lnTo>
                <a:lnTo>
                  <a:pt x="7282038" y="1888323"/>
                </a:lnTo>
                <a:cubicBezTo>
                  <a:pt x="7285643" y="1875132"/>
                  <a:pt x="7297146" y="1851046"/>
                  <a:pt x="7299414" y="1841217"/>
                </a:cubicBezTo>
                <a:cubicBezTo>
                  <a:pt x="7302438" y="1828112"/>
                  <a:pt x="7309495" y="1840065"/>
                  <a:pt x="7319000" y="1841217"/>
                </a:cubicBezTo>
                <a:cubicBezTo>
                  <a:pt x="7328505" y="1842369"/>
                  <a:pt x="7339737" y="1840497"/>
                  <a:pt x="7345642" y="1843521"/>
                </a:cubicBezTo>
                <a:cubicBezTo>
                  <a:pt x="7351546" y="1846402"/>
                  <a:pt x="7368684" y="1839921"/>
                  <a:pt x="7372860" y="1833440"/>
                </a:cubicBezTo>
                <a:cubicBezTo>
                  <a:pt x="7377037" y="1826816"/>
                  <a:pt x="7368108" y="1825088"/>
                  <a:pt x="7368684" y="1810255"/>
                </a:cubicBezTo>
                <a:cubicBezTo>
                  <a:pt x="7369404" y="1795565"/>
                  <a:pt x="7378189" y="1788365"/>
                  <a:pt x="7387693" y="1788365"/>
                </a:cubicBezTo>
                <a:cubicBezTo>
                  <a:pt x="7397054" y="1788365"/>
                  <a:pt x="7400078" y="1779436"/>
                  <a:pt x="7400078" y="1772379"/>
                </a:cubicBezTo>
                <a:cubicBezTo>
                  <a:pt x="7400078" y="1766043"/>
                  <a:pt x="7407855" y="1762011"/>
                  <a:pt x="7410159" y="1753802"/>
                </a:cubicBezTo>
                <a:lnTo>
                  <a:pt x="7416943" y="1757769"/>
                </a:lnTo>
                <a:lnTo>
                  <a:pt x="7414596" y="1756252"/>
                </a:lnTo>
                <a:close/>
                <a:moveTo>
                  <a:pt x="5270535" y="1750272"/>
                </a:moveTo>
                <a:lnTo>
                  <a:pt x="5270573" y="1750347"/>
                </a:lnTo>
                <a:cubicBezTo>
                  <a:pt x="5273813" y="1752579"/>
                  <a:pt x="5280726" y="1757079"/>
                  <a:pt x="5287152" y="1761579"/>
                </a:cubicBezTo>
                <a:lnTo>
                  <a:pt x="5300667" y="1772691"/>
                </a:lnTo>
                <a:lnTo>
                  <a:pt x="5300672" y="1772667"/>
                </a:lnTo>
                <a:cubicBezTo>
                  <a:pt x="5299376" y="1770435"/>
                  <a:pt x="5293435" y="1765935"/>
                  <a:pt x="5287009" y="1761434"/>
                </a:cubicBezTo>
                <a:close/>
                <a:moveTo>
                  <a:pt x="2128121" y="1750257"/>
                </a:moveTo>
                <a:lnTo>
                  <a:pt x="2133424" y="1762334"/>
                </a:lnTo>
                <a:cubicBezTo>
                  <a:pt x="2133856" y="1766511"/>
                  <a:pt x="2134504" y="1770363"/>
                  <a:pt x="2140048" y="1772523"/>
                </a:cubicBezTo>
                <a:cubicBezTo>
                  <a:pt x="2145594" y="1774611"/>
                  <a:pt x="2150274" y="1777384"/>
                  <a:pt x="2154324" y="1779310"/>
                </a:cubicBezTo>
                <a:lnTo>
                  <a:pt x="2154648" y="1779363"/>
                </a:lnTo>
                <a:lnTo>
                  <a:pt x="2140624" y="1772668"/>
                </a:lnTo>
                <a:cubicBezTo>
                  <a:pt x="2129536" y="1768348"/>
                  <a:pt x="2138033" y="1757259"/>
                  <a:pt x="2128671" y="1750346"/>
                </a:cubicBezTo>
                <a:close/>
                <a:moveTo>
                  <a:pt x="2123169" y="1749455"/>
                </a:moveTo>
                <a:lnTo>
                  <a:pt x="2123167" y="1749458"/>
                </a:lnTo>
                <a:lnTo>
                  <a:pt x="2123461" y="1749502"/>
                </a:lnTo>
                <a:close/>
                <a:moveTo>
                  <a:pt x="5080908" y="1745842"/>
                </a:moveTo>
                <a:lnTo>
                  <a:pt x="5090317" y="1749182"/>
                </a:lnTo>
                <a:lnTo>
                  <a:pt x="5084941" y="1746315"/>
                </a:lnTo>
                <a:lnTo>
                  <a:pt x="5084936" y="1746296"/>
                </a:lnTo>
                <a:close/>
                <a:moveTo>
                  <a:pt x="6240643" y="1742154"/>
                </a:moveTo>
                <a:lnTo>
                  <a:pt x="6240349" y="1742426"/>
                </a:lnTo>
                <a:cubicBezTo>
                  <a:pt x="6237829" y="1746890"/>
                  <a:pt x="6240098" y="1749446"/>
                  <a:pt x="6242996" y="1751372"/>
                </a:cubicBezTo>
                <a:lnTo>
                  <a:pt x="6249360" y="1756489"/>
                </a:lnTo>
                <a:lnTo>
                  <a:pt x="6249401" y="1756522"/>
                </a:lnTo>
                <a:lnTo>
                  <a:pt x="6249711" y="1756250"/>
                </a:lnTo>
                <a:cubicBezTo>
                  <a:pt x="6249711" y="1754306"/>
                  <a:pt x="6246147" y="1753010"/>
                  <a:pt x="6243230" y="1751084"/>
                </a:cubicBezTo>
                <a:close/>
                <a:moveTo>
                  <a:pt x="5066997" y="1737241"/>
                </a:moveTo>
                <a:lnTo>
                  <a:pt x="5065932" y="1744010"/>
                </a:lnTo>
                <a:lnTo>
                  <a:pt x="5061330" y="1744441"/>
                </a:lnTo>
                <a:lnTo>
                  <a:pt x="5069190" y="1744520"/>
                </a:lnTo>
                <a:lnTo>
                  <a:pt x="5065932" y="1744153"/>
                </a:lnTo>
                <a:close/>
                <a:moveTo>
                  <a:pt x="8231976" y="1733194"/>
                </a:moveTo>
                <a:lnTo>
                  <a:pt x="8239214" y="1733888"/>
                </a:lnTo>
                <a:lnTo>
                  <a:pt x="8238120" y="1733281"/>
                </a:lnTo>
                <a:close/>
                <a:moveTo>
                  <a:pt x="3027396" y="1731438"/>
                </a:moveTo>
                <a:cubicBezTo>
                  <a:pt x="3050098" y="1734469"/>
                  <a:pt x="3097083" y="1749266"/>
                  <a:pt x="3095138" y="1759851"/>
                </a:cubicBezTo>
                <a:cubicBezTo>
                  <a:pt x="3092546" y="1773964"/>
                  <a:pt x="3018092" y="1743146"/>
                  <a:pt x="3015499" y="1732921"/>
                </a:cubicBezTo>
                <a:cubicBezTo>
                  <a:pt x="3014959" y="1730725"/>
                  <a:pt x="3019828" y="1730428"/>
                  <a:pt x="3027396" y="1731438"/>
                </a:cubicBezTo>
                <a:close/>
                <a:moveTo>
                  <a:pt x="6260763" y="1713533"/>
                </a:moveTo>
                <a:lnTo>
                  <a:pt x="6255758" y="1724424"/>
                </a:lnTo>
                <a:lnTo>
                  <a:pt x="6250195" y="1733170"/>
                </a:lnTo>
                <a:lnTo>
                  <a:pt x="6250287" y="1733083"/>
                </a:lnTo>
                <a:cubicBezTo>
                  <a:pt x="6253491" y="1730833"/>
                  <a:pt x="6256047" y="1728601"/>
                  <a:pt x="6256047" y="1724136"/>
                </a:cubicBezTo>
                <a:lnTo>
                  <a:pt x="6260915" y="1713542"/>
                </a:lnTo>
                <a:lnTo>
                  <a:pt x="6260902" y="1713541"/>
                </a:lnTo>
                <a:close/>
                <a:moveTo>
                  <a:pt x="5081733" y="1711088"/>
                </a:moveTo>
                <a:lnTo>
                  <a:pt x="5076013" y="1719384"/>
                </a:lnTo>
                <a:cubicBezTo>
                  <a:pt x="5073204" y="1720968"/>
                  <a:pt x="5070468" y="1723488"/>
                  <a:pt x="5068542" y="1727430"/>
                </a:cubicBezTo>
                <a:lnTo>
                  <a:pt x="5068526" y="1727533"/>
                </a:lnTo>
                <a:lnTo>
                  <a:pt x="5076013" y="1719527"/>
                </a:lnTo>
                <a:lnTo>
                  <a:pt x="5075891" y="1721844"/>
                </a:lnTo>
                <a:lnTo>
                  <a:pt x="5077776" y="1717098"/>
                </a:lnTo>
                <a:cubicBezTo>
                  <a:pt x="5079397" y="1715279"/>
                  <a:pt x="5081341" y="1713335"/>
                  <a:pt x="5081773" y="1711175"/>
                </a:cubicBezTo>
                <a:close/>
                <a:moveTo>
                  <a:pt x="6299429" y="1705157"/>
                </a:moveTo>
                <a:lnTo>
                  <a:pt x="6298287" y="1706036"/>
                </a:lnTo>
                <a:lnTo>
                  <a:pt x="6297270" y="1706818"/>
                </a:lnTo>
                <a:cubicBezTo>
                  <a:pt x="6296622" y="1709699"/>
                  <a:pt x="6297594" y="1712903"/>
                  <a:pt x="6298242" y="1715495"/>
                </a:cubicBezTo>
                <a:cubicBezTo>
                  <a:pt x="6298890" y="1718087"/>
                  <a:pt x="6300799" y="1721616"/>
                  <a:pt x="6301267" y="1724982"/>
                </a:cubicBezTo>
                <a:lnTo>
                  <a:pt x="6295844" y="1733203"/>
                </a:lnTo>
                <a:lnTo>
                  <a:pt x="6295938" y="1733209"/>
                </a:lnTo>
                <a:cubicBezTo>
                  <a:pt x="6306307" y="1729320"/>
                  <a:pt x="6299826" y="1720391"/>
                  <a:pt x="6298530" y="1715207"/>
                </a:cubicBezTo>
                <a:cubicBezTo>
                  <a:pt x="6297954" y="1712615"/>
                  <a:pt x="6297018" y="1709411"/>
                  <a:pt x="6297666" y="1706531"/>
                </a:cubicBezTo>
                <a:close/>
                <a:moveTo>
                  <a:pt x="6630606" y="1700587"/>
                </a:moveTo>
                <a:lnTo>
                  <a:pt x="6630549" y="1700644"/>
                </a:lnTo>
                <a:lnTo>
                  <a:pt x="6627647" y="1705925"/>
                </a:lnTo>
                <a:lnTo>
                  <a:pt x="6626059" y="1708814"/>
                </a:lnTo>
                <a:lnTo>
                  <a:pt x="6626158" y="1708871"/>
                </a:lnTo>
                <a:close/>
                <a:moveTo>
                  <a:pt x="6480183" y="1694253"/>
                </a:moveTo>
                <a:lnTo>
                  <a:pt x="6477451" y="1697780"/>
                </a:lnTo>
                <a:lnTo>
                  <a:pt x="6475758" y="1699967"/>
                </a:lnTo>
                <a:lnTo>
                  <a:pt x="6475953" y="1699798"/>
                </a:lnTo>
                <a:lnTo>
                  <a:pt x="6480231" y="1694276"/>
                </a:lnTo>
                <a:close/>
                <a:moveTo>
                  <a:pt x="5074027" y="1692848"/>
                </a:moveTo>
                <a:lnTo>
                  <a:pt x="5073997" y="1693029"/>
                </a:lnTo>
                <a:lnTo>
                  <a:pt x="5074007" y="1693054"/>
                </a:lnTo>
                <a:close/>
                <a:moveTo>
                  <a:pt x="5069827" y="1688439"/>
                </a:moveTo>
                <a:lnTo>
                  <a:pt x="5074096" y="1692127"/>
                </a:lnTo>
                <a:lnTo>
                  <a:pt x="5074096" y="1692126"/>
                </a:lnTo>
                <a:close/>
                <a:moveTo>
                  <a:pt x="4974077" y="1687608"/>
                </a:moveTo>
                <a:lnTo>
                  <a:pt x="4978265" y="1696089"/>
                </a:lnTo>
                <a:lnTo>
                  <a:pt x="4983936" y="1698142"/>
                </a:lnTo>
                <a:lnTo>
                  <a:pt x="4978318" y="1696090"/>
                </a:lnTo>
                <a:close/>
                <a:moveTo>
                  <a:pt x="7694348" y="1684555"/>
                </a:moveTo>
                <a:lnTo>
                  <a:pt x="7694006" y="1685109"/>
                </a:lnTo>
                <a:cubicBezTo>
                  <a:pt x="7695735" y="1691877"/>
                  <a:pt x="7699911" y="1705559"/>
                  <a:pt x="7704231" y="1709015"/>
                </a:cubicBezTo>
                <a:cubicBezTo>
                  <a:pt x="7706391" y="1710743"/>
                  <a:pt x="7706823" y="1714163"/>
                  <a:pt x="7706391" y="1717583"/>
                </a:cubicBezTo>
                <a:lnTo>
                  <a:pt x="7704920" y="1721753"/>
                </a:lnTo>
                <a:lnTo>
                  <a:pt x="7703615" y="1725450"/>
                </a:lnTo>
                <a:lnTo>
                  <a:pt x="7703656" y="1725432"/>
                </a:lnTo>
                <a:cubicBezTo>
                  <a:pt x="7706248" y="1721975"/>
                  <a:pt x="7708840" y="1711750"/>
                  <a:pt x="7704520" y="1708294"/>
                </a:cubicBezTo>
                <a:cubicBezTo>
                  <a:pt x="7702432" y="1706638"/>
                  <a:pt x="7700308" y="1702390"/>
                  <a:pt x="7698490" y="1697691"/>
                </a:cubicBezTo>
                <a:close/>
                <a:moveTo>
                  <a:pt x="7233888" y="1681220"/>
                </a:moveTo>
                <a:cubicBezTo>
                  <a:pt x="7229712" y="1682156"/>
                  <a:pt x="7227155" y="1686801"/>
                  <a:pt x="7224833" y="1691211"/>
                </a:cubicBezTo>
                <a:lnTo>
                  <a:pt x="7217454" y="1699493"/>
                </a:lnTo>
                <a:lnTo>
                  <a:pt x="7217471" y="1699510"/>
                </a:lnTo>
                <a:cubicBezTo>
                  <a:pt x="7220712" y="1699510"/>
                  <a:pt x="7222800" y="1695334"/>
                  <a:pt x="7225122" y="1690923"/>
                </a:cubicBezTo>
                <a:lnTo>
                  <a:pt x="7233906" y="1681230"/>
                </a:lnTo>
                <a:close/>
                <a:moveTo>
                  <a:pt x="5046967" y="1672321"/>
                </a:moveTo>
                <a:lnTo>
                  <a:pt x="5056337" y="1678574"/>
                </a:lnTo>
                <a:lnTo>
                  <a:pt x="5067773" y="1686670"/>
                </a:lnTo>
                <a:lnTo>
                  <a:pt x="5056392" y="1678466"/>
                </a:lnTo>
                <a:close/>
                <a:moveTo>
                  <a:pt x="5077423" y="1670139"/>
                </a:moveTo>
                <a:lnTo>
                  <a:pt x="5075149" y="1681130"/>
                </a:lnTo>
                <a:lnTo>
                  <a:pt x="5075081" y="1681880"/>
                </a:lnTo>
                <a:close/>
                <a:moveTo>
                  <a:pt x="3255136" y="1669123"/>
                </a:moveTo>
                <a:cubicBezTo>
                  <a:pt x="3267953" y="1663939"/>
                  <a:pt x="3280770" y="1671572"/>
                  <a:pt x="3268816" y="1678484"/>
                </a:cubicBezTo>
                <a:cubicBezTo>
                  <a:pt x="3256719" y="1685397"/>
                  <a:pt x="3261041" y="1697350"/>
                  <a:pt x="3248222" y="1711031"/>
                </a:cubicBezTo>
                <a:cubicBezTo>
                  <a:pt x="3235406" y="1724712"/>
                  <a:pt x="3243039" y="1741849"/>
                  <a:pt x="3245631" y="1731625"/>
                </a:cubicBezTo>
                <a:cubicBezTo>
                  <a:pt x="3248222" y="1721400"/>
                  <a:pt x="3274001" y="1724712"/>
                  <a:pt x="3267953" y="1730761"/>
                </a:cubicBezTo>
                <a:cubicBezTo>
                  <a:pt x="3261904" y="1736809"/>
                  <a:pt x="3278177" y="1739401"/>
                  <a:pt x="3280770" y="1747898"/>
                </a:cubicBezTo>
                <a:cubicBezTo>
                  <a:pt x="3283218" y="1756539"/>
                  <a:pt x="3306404" y="1762587"/>
                  <a:pt x="3306404" y="1753082"/>
                </a:cubicBezTo>
                <a:cubicBezTo>
                  <a:pt x="3306404" y="1743722"/>
                  <a:pt x="3338796" y="1753946"/>
                  <a:pt x="3329435" y="1759131"/>
                </a:cubicBezTo>
                <a:cubicBezTo>
                  <a:pt x="3319930" y="1764171"/>
                  <a:pt x="3317482" y="1792542"/>
                  <a:pt x="3327707" y="1787357"/>
                </a:cubicBezTo>
                <a:cubicBezTo>
                  <a:pt x="3337932" y="1782173"/>
                  <a:pt x="3350749" y="1785629"/>
                  <a:pt x="3339660" y="1794126"/>
                </a:cubicBezTo>
                <a:cubicBezTo>
                  <a:pt x="3328571" y="1802623"/>
                  <a:pt x="3336204" y="1818896"/>
                  <a:pt x="3341388" y="1809535"/>
                </a:cubicBezTo>
                <a:cubicBezTo>
                  <a:pt x="3346429" y="1800174"/>
                  <a:pt x="3361838" y="1821488"/>
                  <a:pt x="3354349" y="1835313"/>
                </a:cubicBezTo>
                <a:cubicBezTo>
                  <a:pt x="3346573" y="1848994"/>
                  <a:pt x="3313173" y="1840354"/>
                  <a:pt x="3318346" y="1831857"/>
                </a:cubicBezTo>
                <a:cubicBezTo>
                  <a:pt x="3323387" y="1823360"/>
                  <a:pt x="3310581" y="1818176"/>
                  <a:pt x="3300355" y="1823360"/>
                </a:cubicBezTo>
                <a:cubicBezTo>
                  <a:pt x="3290131" y="1828401"/>
                  <a:pt x="3276449" y="1843090"/>
                  <a:pt x="3275585" y="1833585"/>
                </a:cubicBezTo>
                <a:cubicBezTo>
                  <a:pt x="3274722" y="1824080"/>
                  <a:pt x="3296179" y="1811263"/>
                  <a:pt x="3282498" y="1812991"/>
                </a:cubicBezTo>
                <a:cubicBezTo>
                  <a:pt x="3268816" y="1814576"/>
                  <a:pt x="3268816" y="1796718"/>
                  <a:pt x="3256000" y="1806079"/>
                </a:cubicBezTo>
                <a:cubicBezTo>
                  <a:pt x="3243183" y="1815584"/>
                  <a:pt x="3230365" y="1814720"/>
                  <a:pt x="3214957" y="1812991"/>
                </a:cubicBezTo>
                <a:cubicBezTo>
                  <a:pt x="3199546" y="1811263"/>
                  <a:pt x="3181546" y="1819904"/>
                  <a:pt x="3170456" y="1813855"/>
                </a:cubicBezTo>
                <a:cubicBezTo>
                  <a:pt x="3154039" y="1805071"/>
                  <a:pt x="3188315" y="1785629"/>
                  <a:pt x="3178953" y="1778717"/>
                </a:cubicBezTo>
                <a:cubicBezTo>
                  <a:pt x="3169592" y="1771804"/>
                  <a:pt x="3183273" y="1760715"/>
                  <a:pt x="3195227" y="1761579"/>
                </a:cubicBezTo>
                <a:cubicBezTo>
                  <a:pt x="3207180" y="1762443"/>
                  <a:pt x="3208043" y="1747034"/>
                  <a:pt x="3208043" y="1734217"/>
                </a:cubicBezTo>
                <a:cubicBezTo>
                  <a:pt x="3208043" y="1721400"/>
                  <a:pt x="3242319" y="1674308"/>
                  <a:pt x="3255136" y="1669123"/>
                </a:cubicBezTo>
                <a:close/>
                <a:moveTo>
                  <a:pt x="5079113" y="1656515"/>
                </a:moveTo>
                <a:lnTo>
                  <a:pt x="5077670" y="1660879"/>
                </a:lnTo>
                <a:lnTo>
                  <a:pt x="5077669" y="1660932"/>
                </a:lnTo>
                <a:close/>
                <a:moveTo>
                  <a:pt x="5088938" y="1655352"/>
                </a:moveTo>
                <a:lnTo>
                  <a:pt x="5079182" y="1656306"/>
                </a:lnTo>
                <a:lnTo>
                  <a:pt x="5079182" y="1656306"/>
                </a:lnTo>
                <a:lnTo>
                  <a:pt x="5088937" y="1655352"/>
                </a:lnTo>
                <a:close/>
                <a:moveTo>
                  <a:pt x="6640234" y="1651145"/>
                </a:moveTo>
                <a:lnTo>
                  <a:pt x="6639983" y="1651266"/>
                </a:lnTo>
                <a:cubicBezTo>
                  <a:pt x="6632350" y="1653858"/>
                  <a:pt x="6639983" y="1666675"/>
                  <a:pt x="6647759" y="1666675"/>
                </a:cubicBezTo>
                <a:cubicBezTo>
                  <a:pt x="6655536" y="1666675"/>
                  <a:pt x="6661872" y="1673156"/>
                  <a:pt x="6668353" y="1673156"/>
                </a:cubicBezTo>
                <a:cubicBezTo>
                  <a:pt x="6674689" y="1673156"/>
                  <a:pt x="6675986" y="1685973"/>
                  <a:pt x="6675986" y="1693750"/>
                </a:cubicBezTo>
                <a:lnTo>
                  <a:pt x="6670986" y="1701467"/>
                </a:lnTo>
                <a:lnTo>
                  <a:pt x="6671162" y="1701436"/>
                </a:lnTo>
                <a:cubicBezTo>
                  <a:pt x="6674366" y="1699834"/>
                  <a:pt x="6676274" y="1697278"/>
                  <a:pt x="6676274" y="1693461"/>
                </a:cubicBezTo>
                <a:cubicBezTo>
                  <a:pt x="6676274" y="1685685"/>
                  <a:pt x="6675122" y="1672868"/>
                  <a:pt x="6668641" y="1672868"/>
                </a:cubicBezTo>
                <a:cubicBezTo>
                  <a:pt x="6662161" y="1672868"/>
                  <a:pt x="6655824" y="1666387"/>
                  <a:pt x="6648048" y="1666387"/>
                </a:cubicBezTo>
                <a:cubicBezTo>
                  <a:pt x="6644160" y="1666387"/>
                  <a:pt x="6640271" y="1663183"/>
                  <a:pt x="6638327" y="1659655"/>
                </a:cubicBezTo>
                <a:close/>
                <a:moveTo>
                  <a:pt x="8347126" y="1625636"/>
                </a:moveTo>
                <a:lnTo>
                  <a:pt x="8346867" y="1626334"/>
                </a:lnTo>
                <a:lnTo>
                  <a:pt x="8354589" y="1627936"/>
                </a:lnTo>
                <a:cubicBezTo>
                  <a:pt x="8357109" y="1627936"/>
                  <a:pt x="8359017" y="1631788"/>
                  <a:pt x="8360404" y="1636289"/>
                </a:cubicBezTo>
                <a:lnTo>
                  <a:pt x="8362294" y="1644917"/>
                </a:lnTo>
                <a:lnTo>
                  <a:pt x="8363018" y="1648218"/>
                </a:lnTo>
                <a:lnTo>
                  <a:pt x="8363231" y="1647809"/>
                </a:lnTo>
                <a:cubicBezTo>
                  <a:pt x="8362511" y="1642625"/>
                  <a:pt x="8359919" y="1627215"/>
                  <a:pt x="8354735" y="1627215"/>
                </a:cubicBezTo>
                <a:close/>
                <a:moveTo>
                  <a:pt x="5092183" y="1623805"/>
                </a:moveTo>
                <a:lnTo>
                  <a:pt x="5098389" y="1630816"/>
                </a:lnTo>
                <a:lnTo>
                  <a:pt x="5101440" y="1638997"/>
                </a:lnTo>
                <a:lnTo>
                  <a:pt x="5098442" y="1630816"/>
                </a:lnTo>
                <a:close/>
                <a:moveTo>
                  <a:pt x="6663207" y="1615260"/>
                </a:moveTo>
                <a:lnTo>
                  <a:pt x="6663168" y="1615263"/>
                </a:lnTo>
                <a:cubicBezTo>
                  <a:pt x="6652799" y="1616559"/>
                  <a:pt x="6655392" y="1629376"/>
                  <a:pt x="6657984" y="1635857"/>
                </a:cubicBezTo>
                <a:lnTo>
                  <a:pt x="6652985" y="1644816"/>
                </a:lnTo>
                <a:lnTo>
                  <a:pt x="6653161" y="1644731"/>
                </a:lnTo>
                <a:cubicBezTo>
                  <a:pt x="6657013" y="1642013"/>
                  <a:pt x="6659569" y="1638809"/>
                  <a:pt x="6658272" y="1635568"/>
                </a:cubicBezTo>
                <a:cubicBezTo>
                  <a:pt x="6657048" y="1632328"/>
                  <a:pt x="6655788" y="1627504"/>
                  <a:pt x="6656112" y="1623328"/>
                </a:cubicBezTo>
                <a:close/>
                <a:moveTo>
                  <a:pt x="5794634" y="1598414"/>
                </a:moveTo>
                <a:lnTo>
                  <a:pt x="5794623" y="1598669"/>
                </a:lnTo>
                <a:lnTo>
                  <a:pt x="5797269" y="1598897"/>
                </a:lnTo>
                <a:lnTo>
                  <a:pt x="5802931" y="1599386"/>
                </a:lnTo>
                <a:cubicBezTo>
                  <a:pt x="5806873" y="1601078"/>
                  <a:pt x="5811050" y="1603022"/>
                  <a:pt x="5813930" y="1601726"/>
                </a:cubicBezTo>
                <a:lnTo>
                  <a:pt x="5814475" y="1601425"/>
                </a:lnTo>
                <a:lnTo>
                  <a:pt x="5804229" y="1599296"/>
                </a:lnTo>
                <a:cubicBezTo>
                  <a:pt x="5800286" y="1597622"/>
                  <a:pt x="5796578" y="1596182"/>
                  <a:pt x="5794634" y="1598414"/>
                </a:cubicBezTo>
                <a:close/>
                <a:moveTo>
                  <a:pt x="7031219" y="1581281"/>
                </a:moveTo>
                <a:lnTo>
                  <a:pt x="7028707" y="1584102"/>
                </a:lnTo>
                <a:lnTo>
                  <a:pt x="7028702" y="1584125"/>
                </a:lnTo>
                <a:close/>
                <a:moveTo>
                  <a:pt x="33728" y="1574939"/>
                </a:moveTo>
                <a:cubicBezTo>
                  <a:pt x="40208" y="1582716"/>
                  <a:pt x="33728" y="1590348"/>
                  <a:pt x="18318" y="1596829"/>
                </a:cubicBezTo>
                <a:cubicBezTo>
                  <a:pt x="6365" y="1601725"/>
                  <a:pt x="27247" y="1567306"/>
                  <a:pt x="33728" y="1574939"/>
                </a:cubicBezTo>
                <a:close/>
                <a:moveTo>
                  <a:pt x="2032265" y="1574168"/>
                </a:moveTo>
                <a:cubicBezTo>
                  <a:pt x="2020680" y="1571690"/>
                  <a:pt x="2006261" y="1579116"/>
                  <a:pt x="2006261" y="1591645"/>
                </a:cubicBezTo>
                <a:cubicBezTo>
                  <a:pt x="2006261" y="1608350"/>
                  <a:pt x="2019654" y="1639313"/>
                  <a:pt x="2049897" y="1655874"/>
                </a:cubicBezTo>
                <a:cubicBezTo>
                  <a:pt x="2075532" y="1669987"/>
                  <a:pt x="2060121" y="1708871"/>
                  <a:pt x="2074235" y="1707287"/>
                </a:cubicBezTo>
                <a:cubicBezTo>
                  <a:pt x="2085757" y="1705990"/>
                  <a:pt x="2085757" y="1679060"/>
                  <a:pt x="2076972" y="1662355"/>
                </a:cubicBezTo>
                <a:cubicBezTo>
                  <a:pt x="2067898" y="1645650"/>
                  <a:pt x="2052489" y="1592941"/>
                  <a:pt x="2042264" y="1580124"/>
                </a:cubicBezTo>
                <a:cubicBezTo>
                  <a:pt x="2039672" y="1576920"/>
                  <a:pt x="2036125" y="1574994"/>
                  <a:pt x="2032265" y="1574168"/>
                </a:cubicBezTo>
                <a:close/>
                <a:moveTo>
                  <a:pt x="6667287" y="1572909"/>
                </a:moveTo>
                <a:lnTo>
                  <a:pt x="6667056" y="1572923"/>
                </a:lnTo>
                <a:cubicBezTo>
                  <a:pt x="6663168" y="1575372"/>
                  <a:pt x="6664464" y="1590781"/>
                  <a:pt x="6668353" y="1597262"/>
                </a:cubicBezTo>
                <a:cubicBezTo>
                  <a:pt x="6670225" y="1600430"/>
                  <a:pt x="6676310" y="1602662"/>
                  <a:pt x="6682088" y="1604588"/>
                </a:cubicBezTo>
                <a:lnTo>
                  <a:pt x="6693737" y="1609963"/>
                </a:lnTo>
                <a:lnTo>
                  <a:pt x="6694275" y="1609790"/>
                </a:lnTo>
                <a:cubicBezTo>
                  <a:pt x="6692979" y="1605902"/>
                  <a:pt x="6672529" y="1603454"/>
                  <a:pt x="6668641" y="1596973"/>
                </a:cubicBezTo>
                <a:cubicBezTo>
                  <a:pt x="6666697" y="1593805"/>
                  <a:pt x="6665401" y="1588369"/>
                  <a:pt x="6665077" y="1583400"/>
                </a:cubicBezTo>
                <a:close/>
                <a:moveTo>
                  <a:pt x="1034658" y="1569217"/>
                </a:moveTo>
                <a:cubicBezTo>
                  <a:pt x="1046411" y="1569197"/>
                  <a:pt x="1050488" y="1581024"/>
                  <a:pt x="1050596" y="1592365"/>
                </a:cubicBezTo>
                <a:cubicBezTo>
                  <a:pt x="1050596" y="1607486"/>
                  <a:pt x="1072198" y="1632112"/>
                  <a:pt x="1064278" y="1637153"/>
                </a:cubicBezTo>
                <a:cubicBezTo>
                  <a:pt x="1052613" y="1644497"/>
                  <a:pt x="997024" y="1585885"/>
                  <a:pt x="1020210" y="1573644"/>
                </a:cubicBezTo>
                <a:cubicBezTo>
                  <a:pt x="1025970" y="1570547"/>
                  <a:pt x="1030741" y="1569224"/>
                  <a:pt x="1034658" y="1569217"/>
                </a:cubicBezTo>
                <a:close/>
                <a:moveTo>
                  <a:pt x="5594516" y="1567683"/>
                </a:moveTo>
                <a:lnTo>
                  <a:pt x="5591040" y="1568164"/>
                </a:lnTo>
                <a:lnTo>
                  <a:pt x="5591144" y="1568171"/>
                </a:lnTo>
                <a:close/>
                <a:moveTo>
                  <a:pt x="9000339" y="1566443"/>
                </a:moveTo>
                <a:cubicBezTo>
                  <a:pt x="9008980" y="1561402"/>
                  <a:pt x="9002067" y="1587901"/>
                  <a:pt x="9019204" y="1600718"/>
                </a:cubicBezTo>
                <a:cubicBezTo>
                  <a:pt x="9036342" y="1613535"/>
                  <a:pt x="9013300" y="1637585"/>
                  <a:pt x="9022661" y="1662355"/>
                </a:cubicBezTo>
                <a:cubicBezTo>
                  <a:pt x="9032021" y="1687125"/>
                  <a:pt x="9048295" y="1755675"/>
                  <a:pt x="9053192" y="1765035"/>
                </a:cubicBezTo>
                <a:cubicBezTo>
                  <a:pt x="9058376" y="1774540"/>
                  <a:pt x="9056648" y="1783037"/>
                  <a:pt x="9043831" y="1770220"/>
                </a:cubicBezTo>
                <a:cubicBezTo>
                  <a:pt x="9031013" y="1757403"/>
                  <a:pt x="9009556" y="1756539"/>
                  <a:pt x="9009556" y="1773676"/>
                </a:cubicBezTo>
                <a:cubicBezTo>
                  <a:pt x="9009556" y="1790814"/>
                  <a:pt x="8996595" y="1807087"/>
                  <a:pt x="9000915" y="1820768"/>
                </a:cubicBezTo>
                <a:cubicBezTo>
                  <a:pt x="9005235" y="1834449"/>
                  <a:pt x="9012148" y="1856771"/>
                  <a:pt x="9020645" y="1855043"/>
                </a:cubicBezTo>
                <a:cubicBezTo>
                  <a:pt x="9029285" y="1853315"/>
                  <a:pt x="9035190" y="1884997"/>
                  <a:pt x="9025829" y="1880677"/>
                </a:cubicBezTo>
                <a:cubicBezTo>
                  <a:pt x="9016468" y="1876357"/>
                  <a:pt x="9016468" y="1856627"/>
                  <a:pt x="9001059" y="1859219"/>
                </a:cubicBezTo>
                <a:cubicBezTo>
                  <a:pt x="8985650" y="1861811"/>
                  <a:pt x="8992418" y="1890038"/>
                  <a:pt x="8982194" y="1878085"/>
                </a:cubicBezTo>
                <a:cubicBezTo>
                  <a:pt x="8976145" y="1871028"/>
                  <a:pt x="8994146" y="1810399"/>
                  <a:pt x="8987378" y="1796718"/>
                </a:cubicBezTo>
                <a:cubicBezTo>
                  <a:pt x="8980609" y="1783037"/>
                  <a:pt x="8996882" y="1700806"/>
                  <a:pt x="8989970" y="1685397"/>
                </a:cubicBezTo>
                <a:cubicBezTo>
                  <a:pt x="8983201" y="1669988"/>
                  <a:pt x="8975425" y="1645217"/>
                  <a:pt x="8980609" y="1628080"/>
                </a:cubicBezTo>
                <a:cubicBezTo>
                  <a:pt x="8985794" y="1610943"/>
                  <a:pt x="8972977" y="1598126"/>
                  <a:pt x="8986658" y="1596397"/>
                </a:cubicBezTo>
                <a:cubicBezTo>
                  <a:pt x="9000339" y="1594669"/>
                  <a:pt x="8991698" y="1571627"/>
                  <a:pt x="9000339" y="1566443"/>
                </a:cubicBezTo>
                <a:close/>
                <a:moveTo>
                  <a:pt x="5564735" y="1562099"/>
                </a:moveTo>
                <a:lnTo>
                  <a:pt x="5569867" y="1568671"/>
                </a:lnTo>
                <a:lnTo>
                  <a:pt x="5569974" y="1566740"/>
                </a:lnTo>
                <a:lnTo>
                  <a:pt x="5569830" y="1566730"/>
                </a:lnTo>
                <a:close/>
                <a:moveTo>
                  <a:pt x="5557565" y="1556527"/>
                </a:moveTo>
                <a:lnTo>
                  <a:pt x="5559227" y="1557094"/>
                </a:lnTo>
                <a:lnTo>
                  <a:pt x="5559173" y="1557045"/>
                </a:lnTo>
                <a:close/>
                <a:moveTo>
                  <a:pt x="4687752" y="1553321"/>
                </a:moveTo>
                <a:lnTo>
                  <a:pt x="4687612" y="1553337"/>
                </a:lnTo>
                <a:lnTo>
                  <a:pt x="4682917" y="1563581"/>
                </a:lnTo>
                <a:lnTo>
                  <a:pt x="4683005" y="1563563"/>
                </a:lnTo>
                <a:close/>
                <a:moveTo>
                  <a:pt x="4667314" y="1547820"/>
                </a:moveTo>
                <a:lnTo>
                  <a:pt x="4663940" y="1552006"/>
                </a:lnTo>
                <a:lnTo>
                  <a:pt x="4663944" y="1552033"/>
                </a:lnTo>
                <a:lnTo>
                  <a:pt x="4663960" y="1552013"/>
                </a:lnTo>
                <a:close/>
                <a:moveTo>
                  <a:pt x="5546412" y="1547512"/>
                </a:moveTo>
                <a:lnTo>
                  <a:pt x="5546355" y="1551754"/>
                </a:lnTo>
                <a:lnTo>
                  <a:pt x="5540189" y="1551960"/>
                </a:lnTo>
                <a:lnTo>
                  <a:pt x="5507585" y="1552269"/>
                </a:lnTo>
                <a:lnTo>
                  <a:pt x="5505862" y="1552137"/>
                </a:lnTo>
                <a:lnTo>
                  <a:pt x="5502594" y="1552168"/>
                </a:lnTo>
                <a:lnTo>
                  <a:pt x="5481622" y="1550276"/>
                </a:lnTo>
                <a:lnTo>
                  <a:pt x="5481611" y="1550275"/>
                </a:lnTo>
                <a:lnTo>
                  <a:pt x="5471102" y="1548595"/>
                </a:lnTo>
                <a:lnTo>
                  <a:pt x="5471471" y="1548729"/>
                </a:lnTo>
                <a:cubicBezTo>
                  <a:pt x="5473415" y="1549521"/>
                  <a:pt x="5487240" y="1551250"/>
                  <a:pt x="5503081" y="1552312"/>
                </a:cubicBezTo>
                <a:lnTo>
                  <a:pt x="5507585" y="1552269"/>
                </a:lnTo>
                <a:lnTo>
                  <a:pt x="5514689" y="1552814"/>
                </a:lnTo>
                <a:lnTo>
                  <a:pt x="5540189" y="1551960"/>
                </a:lnTo>
                <a:lnTo>
                  <a:pt x="5546789" y="1551898"/>
                </a:lnTo>
                <a:lnTo>
                  <a:pt x="5547091" y="1552286"/>
                </a:lnTo>
                <a:close/>
                <a:moveTo>
                  <a:pt x="127335" y="1539080"/>
                </a:moveTo>
                <a:cubicBezTo>
                  <a:pt x="141593" y="1544120"/>
                  <a:pt x="122295" y="1550601"/>
                  <a:pt x="111926" y="1550601"/>
                </a:cubicBezTo>
                <a:cubicBezTo>
                  <a:pt x="101701" y="1550601"/>
                  <a:pt x="97813" y="1559674"/>
                  <a:pt x="88884" y="1558378"/>
                </a:cubicBezTo>
                <a:cubicBezTo>
                  <a:pt x="76067" y="1556505"/>
                  <a:pt x="113222" y="1533896"/>
                  <a:pt x="127335" y="1539080"/>
                </a:cubicBezTo>
                <a:close/>
                <a:moveTo>
                  <a:pt x="4706800" y="1517132"/>
                </a:moveTo>
                <a:cubicBezTo>
                  <a:pt x="4709808" y="1517074"/>
                  <a:pt x="4712707" y="1518018"/>
                  <a:pt x="4715407" y="1520646"/>
                </a:cubicBezTo>
                <a:cubicBezTo>
                  <a:pt x="4727360" y="1532167"/>
                  <a:pt x="4740177" y="1544552"/>
                  <a:pt x="4731536" y="1553193"/>
                </a:cubicBezTo>
                <a:cubicBezTo>
                  <a:pt x="4728008" y="1556722"/>
                  <a:pt x="4722859" y="1558738"/>
                  <a:pt x="4718377" y="1560610"/>
                </a:cubicBezTo>
                <a:lnTo>
                  <a:pt x="4709363" y="1567056"/>
                </a:lnTo>
                <a:lnTo>
                  <a:pt x="4709935" y="1571627"/>
                </a:lnTo>
                <a:cubicBezTo>
                  <a:pt x="4715120" y="1581996"/>
                  <a:pt x="4723184" y="1631969"/>
                  <a:pt x="4709935" y="1638882"/>
                </a:cubicBezTo>
                <a:cubicBezTo>
                  <a:pt x="4696542" y="1645651"/>
                  <a:pt x="4688909" y="1632402"/>
                  <a:pt x="4674363" y="1646083"/>
                </a:cubicBezTo>
                <a:cubicBezTo>
                  <a:pt x="4659818" y="1659764"/>
                  <a:pt x="4634904" y="1666676"/>
                  <a:pt x="4624247" y="1666676"/>
                </a:cubicBezTo>
                <a:cubicBezTo>
                  <a:pt x="4609270" y="1666676"/>
                  <a:pt x="4592132" y="1651267"/>
                  <a:pt x="4595589" y="1643490"/>
                </a:cubicBezTo>
                <a:cubicBezTo>
                  <a:pt x="4599045" y="1635714"/>
                  <a:pt x="4614886" y="1636146"/>
                  <a:pt x="4614886" y="1624625"/>
                </a:cubicBezTo>
                <a:cubicBezTo>
                  <a:pt x="4614886" y="1613103"/>
                  <a:pt x="4635336" y="1610511"/>
                  <a:pt x="4622519" y="1600286"/>
                </a:cubicBezTo>
                <a:cubicBezTo>
                  <a:pt x="4609702" y="1589917"/>
                  <a:pt x="4601493" y="1590349"/>
                  <a:pt x="4609270" y="1579692"/>
                </a:cubicBezTo>
                <a:cubicBezTo>
                  <a:pt x="4616902" y="1568891"/>
                  <a:pt x="4595589" y="1562987"/>
                  <a:pt x="4605814" y="1557802"/>
                </a:cubicBezTo>
                <a:cubicBezTo>
                  <a:pt x="4616038" y="1552618"/>
                  <a:pt x="4626839" y="1564283"/>
                  <a:pt x="4636632" y="1557370"/>
                </a:cubicBezTo>
                <a:cubicBezTo>
                  <a:pt x="4646569" y="1550602"/>
                  <a:pt x="4660682" y="1552330"/>
                  <a:pt x="4660250" y="1545417"/>
                </a:cubicBezTo>
                <a:cubicBezTo>
                  <a:pt x="4659818" y="1538649"/>
                  <a:pt x="4646137" y="1542393"/>
                  <a:pt x="4646569" y="1531736"/>
                </a:cubicBezTo>
                <a:cubicBezTo>
                  <a:pt x="4646785" y="1526335"/>
                  <a:pt x="4651069" y="1523635"/>
                  <a:pt x="4656794" y="1522879"/>
                </a:cubicBezTo>
                <a:cubicBezTo>
                  <a:pt x="4662518" y="1522123"/>
                  <a:pt x="4669683" y="1523311"/>
                  <a:pt x="4675659" y="1525688"/>
                </a:cubicBezTo>
                <a:cubicBezTo>
                  <a:pt x="4676811" y="1526120"/>
                  <a:pt x="4678108" y="1526264"/>
                  <a:pt x="4679259" y="1526264"/>
                </a:cubicBezTo>
                <a:lnTo>
                  <a:pt x="4679207" y="1526374"/>
                </a:lnTo>
                <a:lnTo>
                  <a:pt x="4697531" y="1519639"/>
                </a:lnTo>
                <a:cubicBezTo>
                  <a:pt x="4700673" y="1518253"/>
                  <a:pt x="4703791" y="1517191"/>
                  <a:pt x="4706800" y="1517132"/>
                </a:cubicBezTo>
                <a:close/>
                <a:moveTo>
                  <a:pt x="5506806" y="1514130"/>
                </a:moveTo>
                <a:lnTo>
                  <a:pt x="5497065" y="1514948"/>
                </a:lnTo>
                <a:lnTo>
                  <a:pt x="5513953" y="1516471"/>
                </a:lnTo>
                <a:cubicBezTo>
                  <a:pt x="5517121" y="1521079"/>
                  <a:pt x="5527346" y="1524823"/>
                  <a:pt x="5531234" y="1522951"/>
                </a:cubicBezTo>
                <a:cubicBezTo>
                  <a:pt x="5527490" y="1524823"/>
                  <a:pt x="5517121" y="1520934"/>
                  <a:pt x="5513953" y="1516470"/>
                </a:cubicBezTo>
                <a:cubicBezTo>
                  <a:pt x="5512657" y="1514670"/>
                  <a:pt x="5510029" y="1514130"/>
                  <a:pt x="5506806" y="1514130"/>
                </a:cubicBezTo>
                <a:close/>
                <a:moveTo>
                  <a:pt x="8039491" y="1504374"/>
                </a:moveTo>
                <a:cubicBezTo>
                  <a:pt x="8030418" y="1501782"/>
                  <a:pt x="8017601" y="1539081"/>
                  <a:pt x="8002192" y="1563419"/>
                </a:cubicBezTo>
                <a:cubicBezTo>
                  <a:pt x="7980590" y="1597694"/>
                  <a:pt x="7936666" y="1610943"/>
                  <a:pt x="7925145" y="1636577"/>
                </a:cubicBezTo>
                <a:cubicBezTo>
                  <a:pt x="7913481" y="1662355"/>
                  <a:pt x="7865380" y="1664515"/>
                  <a:pt x="7869845" y="1671284"/>
                </a:cubicBezTo>
                <a:cubicBezTo>
                  <a:pt x="7875030" y="1678916"/>
                  <a:pt x="7934074" y="1669988"/>
                  <a:pt x="7934074" y="1651986"/>
                </a:cubicBezTo>
                <a:cubicBezTo>
                  <a:pt x="7934074" y="1633985"/>
                  <a:pt x="7982894" y="1628944"/>
                  <a:pt x="8007233" y="1607054"/>
                </a:cubicBezTo>
                <a:cubicBezTo>
                  <a:pt x="8031571" y="1585164"/>
                  <a:pt x="8048276" y="1506966"/>
                  <a:pt x="8039491" y="1504374"/>
                </a:cubicBezTo>
                <a:close/>
                <a:moveTo>
                  <a:pt x="5749845" y="1491125"/>
                </a:moveTo>
                <a:lnTo>
                  <a:pt x="5741602" y="1494137"/>
                </a:lnTo>
                <a:lnTo>
                  <a:pt x="5741691" y="1494184"/>
                </a:lnTo>
                <a:lnTo>
                  <a:pt x="5750005" y="1491146"/>
                </a:lnTo>
                <a:close/>
                <a:moveTo>
                  <a:pt x="5246797" y="1485270"/>
                </a:moveTo>
                <a:cubicBezTo>
                  <a:pt x="5248883" y="1486040"/>
                  <a:pt x="5251961" y="1495518"/>
                  <a:pt x="5254877" y="1494870"/>
                </a:cubicBezTo>
                <a:cubicBezTo>
                  <a:pt x="5258621" y="1494150"/>
                  <a:pt x="5261213" y="1485940"/>
                  <a:pt x="5264670" y="1488101"/>
                </a:cubicBezTo>
                <a:cubicBezTo>
                  <a:pt x="5268702" y="1490550"/>
                  <a:pt x="5256461" y="1514167"/>
                  <a:pt x="5257901" y="1519208"/>
                </a:cubicBezTo>
                <a:cubicBezTo>
                  <a:pt x="5259197" y="1524392"/>
                  <a:pt x="5247532" y="1544986"/>
                  <a:pt x="5236875" y="1543258"/>
                </a:cubicBezTo>
                <a:cubicBezTo>
                  <a:pt x="5226217" y="1541530"/>
                  <a:pt x="5221465" y="1528713"/>
                  <a:pt x="5229243" y="1530441"/>
                </a:cubicBezTo>
                <a:cubicBezTo>
                  <a:pt x="5236875" y="1532025"/>
                  <a:pt x="5243356" y="1526553"/>
                  <a:pt x="5237307" y="1522664"/>
                </a:cubicBezTo>
                <a:cubicBezTo>
                  <a:pt x="5231403" y="1518920"/>
                  <a:pt x="5217721" y="1508119"/>
                  <a:pt x="5226217" y="1496166"/>
                </a:cubicBezTo>
                <a:cubicBezTo>
                  <a:pt x="5234859" y="1484212"/>
                  <a:pt x="5243356" y="1497462"/>
                  <a:pt x="5245084" y="1488101"/>
                </a:cubicBezTo>
                <a:cubicBezTo>
                  <a:pt x="5245516" y="1485725"/>
                  <a:pt x="5246101" y="1485014"/>
                  <a:pt x="5246797" y="1485270"/>
                </a:cubicBezTo>
                <a:close/>
                <a:moveTo>
                  <a:pt x="5608865" y="1471763"/>
                </a:moveTo>
                <a:lnTo>
                  <a:pt x="5615913" y="1476003"/>
                </a:lnTo>
                <a:cubicBezTo>
                  <a:pt x="5622394" y="1474707"/>
                  <a:pt x="5635499" y="1483779"/>
                  <a:pt x="5643420" y="1490404"/>
                </a:cubicBezTo>
                <a:cubicBezTo>
                  <a:pt x="5647596" y="1493860"/>
                  <a:pt x="5652637" y="1496740"/>
                  <a:pt x="5658109" y="1499909"/>
                </a:cubicBezTo>
                <a:cubicBezTo>
                  <a:pt x="5656237" y="1503077"/>
                  <a:pt x="5655517" y="1506389"/>
                  <a:pt x="5656093" y="1508981"/>
                </a:cubicBezTo>
                <a:cubicBezTo>
                  <a:pt x="5656957" y="1513158"/>
                  <a:pt x="5657821" y="1520070"/>
                  <a:pt x="5652637" y="1520070"/>
                </a:cubicBezTo>
                <a:cubicBezTo>
                  <a:pt x="5647596" y="1520070"/>
                  <a:pt x="5648460" y="1526119"/>
                  <a:pt x="5643276" y="1527847"/>
                </a:cubicBezTo>
                <a:cubicBezTo>
                  <a:pt x="5638235" y="1529575"/>
                  <a:pt x="5629595" y="1537208"/>
                  <a:pt x="5628731" y="1541528"/>
                </a:cubicBezTo>
                <a:cubicBezTo>
                  <a:pt x="5627867" y="1545849"/>
                  <a:pt x="5627867" y="1555209"/>
                  <a:pt x="5624410" y="1555209"/>
                </a:cubicBezTo>
                <a:cubicBezTo>
                  <a:pt x="5620954" y="1555209"/>
                  <a:pt x="5609001" y="1556937"/>
                  <a:pt x="5605544" y="1561258"/>
                </a:cubicBezTo>
                <a:lnTo>
                  <a:pt x="5599608" y="1566944"/>
                </a:lnTo>
                <a:lnTo>
                  <a:pt x="5599713" y="1566929"/>
                </a:lnTo>
                <a:cubicBezTo>
                  <a:pt x="5602053" y="1565543"/>
                  <a:pt x="5603961" y="1563418"/>
                  <a:pt x="5605689" y="1561258"/>
                </a:cubicBezTo>
                <a:cubicBezTo>
                  <a:pt x="5609145" y="1556938"/>
                  <a:pt x="5621098" y="1555209"/>
                  <a:pt x="5624554" y="1555209"/>
                </a:cubicBezTo>
                <a:cubicBezTo>
                  <a:pt x="5628012" y="1555209"/>
                  <a:pt x="5628012" y="1545849"/>
                  <a:pt x="5628876" y="1541528"/>
                </a:cubicBezTo>
                <a:cubicBezTo>
                  <a:pt x="5629740" y="1537208"/>
                  <a:pt x="5638237" y="1529575"/>
                  <a:pt x="5643421" y="1527847"/>
                </a:cubicBezTo>
                <a:cubicBezTo>
                  <a:pt x="5648461" y="1526119"/>
                  <a:pt x="5647597" y="1520071"/>
                  <a:pt x="5652782" y="1520071"/>
                </a:cubicBezTo>
                <a:cubicBezTo>
                  <a:pt x="5657966" y="1520071"/>
                  <a:pt x="5657102" y="1513302"/>
                  <a:pt x="5656238" y="1508982"/>
                </a:cubicBezTo>
                <a:lnTo>
                  <a:pt x="5663850" y="1493898"/>
                </a:lnTo>
                <a:lnTo>
                  <a:pt x="5658398" y="1499909"/>
                </a:lnTo>
                <a:cubicBezTo>
                  <a:pt x="5652781" y="1496741"/>
                  <a:pt x="5647885" y="1493861"/>
                  <a:pt x="5643709" y="1490404"/>
                </a:cubicBezTo>
                <a:cubicBezTo>
                  <a:pt x="5635788" y="1483924"/>
                  <a:pt x="5622683" y="1474707"/>
                  <a:pt x="5616202" y="1476003"/>
                </a:cubicBezTo>
                <a:cubicBezTo>
                  <a:pt x="5612962" y="1476723"/>
                  <a:pt x="5611342" y="1474131"/>
                  <a:pt x="5609218" y="1471845"/>
                </a:cubicBezTo>
                <a:close/>
                <a:moveTo>
                  <a:pt x="5599209" y="1469523"/>
                </a:moveTo>
                <a:lnTo>
                  <a:pt x="5598997" y="1469539"/>
                </a:lnTo>
                <a:lnTo>
                  <a:pt x="5606873" y="1471301"/>
                </a:lnTo>
                <a:close/>
                <a:moveTo>
                  <a:pt x="5542144" y="1467039"/>
                </a:moveTo>
                <a:lnTo>
                  <a:pt x="5535720" y="1467794"/>
                </a:lnTo>
                <a:lnTo>
                  <a:pt x="5541927" y="1467092"/>
                </a:lnTo>
                <a:cubicBezTo>
                  <a:pt x="5550280" y="1467902"/>
                  <a:pt x="5558453" y="1469522"/>
                  <a:pt x="5562341" y="1469522"/>
                </a:cubicBezTo>
                <a:cubicBezTo>
                  <a:pt x="5566230" y="1469522"/>
                  <a:pt x="5572746" y="1470494"/>
                  <a:pt x="5579605" y="1470980"/>
                </a:cubicBezTo>
                <a:lnTo>
                  <a:pt x="5579779" y="1470967"/>
                </a:lnTo>
                <a:lnTo>
                  <a:pt x="5562630" y="1469523"/>
                </a:lnTo>
                <a:cubicBezTo>
                  <a:pt x="5558669" y="1469523"/>
                  <a:pt x="5550460" y="1467867"/>
                  <a:pt x="5542144" y="1467039"/>
                </a:cubicBezTo>
                <a:close/>
                <a:moveTo>
                  <a:pt x="5190521" y="1416639"/>
                </a:moveTo>
                <a:cubicBezTo>
                  <a:pt x="5195075" y="1414658"/>
                  <a:pt x="5200007" y="1414658"/>
                  <a:pt x="5202167" y="1416819"/>
                </a:cubicBezTo>
                <a:cubicBezTo>
                  <a:pt x="5206488" y="1421135"/>
                  <a:pt x="5204328" y="1437408"/>
                  <a:pt x="5199143" y="1441728"/>
                </a:cubicBezTo>
                <a:cubicBezTo>
                  <a:pt x="5193959" y="1446049"/>
                  <a:pt x="5195687" y="1459730"/>
                  <a:pt x="5200007" y="1461890"/>
                </a:cubicBezTo>
                <a:cubicBezTo>
                  <a:pt x="5204184" y="1464050"/>
                  <a:pt x="5215849" y="1470099"/>
                  <a:pt x="5213833" y="1475427"/>
                </a:cubicBezTo>
                <a:cubicBezTo>
                  <a:pt x="5211672" y="1480900"/>
                  <a:pt x="5197559" y="1478308"/>
                  <a:pt x="5195399" y="1485220"/>
                </a:cubicBezTo>
                <a:cubicBezTo>
                  <a:pt x="5193239" y="1492134"/>
                  <a:pt x="5184166" y="1498902"/>
                  <a:pt x="5187190" y="1503223"/>
                </a:cubicBezTo>
                <a:cubicBezTo>
                  <a:pt x="5190214" y="1507543"/>
                  <a:pt x="5192231" y="1509271"/>
                  <a:pt x="5200439" y="1504951"/>
                </a:cubicBezTo>
                <a:cubicBezTo>
                  <a:pt x="5208504" y="1500774"/>
                  <a:pt x="5211384" y="1519064"/>
                  <a:pt x="5210664" y="1522952"/>
                </a:cubicBezTo>
                <a:cubicBezTo>
                  <a:pt x="5209368" y="1529433"/>
                  <a:pt x="5196119" y="1528569"/>
                  <a:pt x="5190070" y="1523384"/>
                </a:cubicBezTo>
                <a:cubicBezTo>
                  <a:pt x="5184022" y="1518200"/>
                  <a:pt x="5175957" y="1514312"/>
                  <a:pt x="5175093" y="1520360"/>
                </a:cubicBezTo>
                <a:cubicBezTo>
                  <a:pt x="5174373" y="1524824"/>
                  <a:pt x="5182870" y="1529721"/>
                  <a:pt x="5186614" y="1535913"/>
                </a:cubicBezTo>
                <a:cubicBezTo>
                  <a:pt x="5181718" y="1536633"/>
                  <a:pt x="5177830" y="1536777"/>
                  <a:pt x="5175957" y="1536201"/>
                </a:cubicBezTo>
                <a:cubicBezTo>
                  <a:pt x="5171493" y="1534617"/>
                  <a:pt x="5160980" y="1533897"/>
                  <a:pt x="5149603" y="1533609"/>
                </a:cubicBezTo>
                <a:cubicBezTo>
                  <a:pt x="5146579" y="1529289"/>
                  <a:pt x="5143698" y="1524824"/>
                  <a:pt x="5145139" y="1520792"/>
                </a:cubicBezTo>
                <a:cubicBezTo>
                  <a:pt x="5148163" y="1512295"/>
                  <a:pt x="5135778" y="1505815"/>
                  <a:pt x="5134050" y="1495590"/>
                </a:cubicBezTo>
                <a:cubicBezTo>
                  <a:pt x="5132322" y="1485364"/>
                  <a:pt x="5129297" y="1469955"/>
                  <a:pt x="5134050" y="1462610"/>
                </a:cubicBezTo>
                <a:cubicBezTo>
                  <a:pt x="5138802" y="1455266"/>
                  <a:pt x="5139666" y="1440720"/>
                  <a:pt x="5148595" y="1441584"/>
                </a:cubicBezTo>
                <a:cubicBezTo>
                  <a:pt x="5157524" y="1442305"/>
                  <a:pt x="5159684" y="1455266"/>
                  <a:pt x="5165300" y="1450081"/>
                </a:cubicBezTo>
                <a:cubicBezTo>
                  <a:pt x="5170917" y="1445041"/>
                  <a:pt x="5160548" y="1439856"/>
                  <a:pt x="5164004" y="1437264"/>
                </a:cubicBezTo>
                <a:cubicBezTo>
                  <a:pt x="5167461" y="1434816"/>
                  <a:pt x="5179846" y="1439856"/>
                  <a:pt x="5181142" y="1428335"/>
                </a:cubicBezTo>
                <a:cubicBezTo>
                  <a:pt x="5181790" y="1422574"/>
                  <a:pt x="5185967" y="1418619"/>
                  <a:pt x="5190521" y="1416639"/>
                </a:cubicBezTo>
                <a:close/>
                <a:moveTo>
                  <a:pt x="5637823" y="1410553"/>
                </a:moveTo>
                <a:lnTo>
                  <a:pt x="5637877" y="1410593"/>
                </a:lnTo>
                <a:cubicBezTo>
                  <a:pt x="5644069" y="1414769"/>
                  <a:pt x="5650478" y="1418406"/>
                  <a:pt x="5653070" y="1417542"/>
                </a:cubicBezTo>
                <a:cubicBezTo>
                  <a:pt x="5656238" y="1416533"/>
                  <a:pt x="5670351" y="1418116"/>
                  <a:pt x="5680720" y="1419413"/>
                </a:cubicBezTo>
                <a:lnTo>
                  <a:pt x="5683876" y="1424142"/>
                </a:lnTo>
                <a:lnTo>
                  <a:pt x="5681165" y="1413403"/>
                </a:lnTo>
                <a:lnTo>
                  <a:pt x="5680432" y="1419268"/>
                </a:lnTo>
                <a:cubicBezTo>
                  <a:pt x="5669918" y="1417827"/>
                  <a:pt x="5655949" y="1416387"/>
                  <a:pt x="5652781" y="1417395"/>
                </a:cubicBezTo>
                <a:close/>
                <a:moveTo>
                  <a:pt x="5436620" y="1409332"/>
                </a:moveTo>
                <a:cubicBezTo>
                  <a:pt x="5452893" y="1408900"/>
                  <a:pt x="5420490" y="1451234"/>
                  <a:pt x="5416890" y="1447058"/>
                </a:cubicBezTo>
                <a:cubicBezTo>
                  <a:pt x="5412714" y="1441730"/>
                  <a:pt x="5420347" y="1409763"/>
                  <a:pt x="5436620" y="1409332"/>
                </a:cubicBezTo>
                <a:close/>
                <a:moveTo>
                  <a:pt x="5687748" y="1407984"/>
                </a:moveTo>
                <a:lnTo>
                  <a:pt x="5681440" y="1411202"/>
                </a:lnTo>
                <a:lnTo>
                  <a:pt x="5681432" y="1411268"/>
                </a:lnTo>
                <a:lnTo>
                  <a:pt x="5687739" y="1408050"/>
                </a:lnTo>
                <a:close/>
                <a:moveTo>
                  <a:pt x="4711662" y="1386288"/>
                </a:moveTo>
                <a:cubicBezTo>
                  <a:pt x="4717135" y="1391761"/>
                  <a:pt x="4703886" y="1411491"/>
                  <a:pt x="4692365" y="1411923"/>
                </a:cubicBezTo>
                <a:cubicBezTo>
                  <a:pt x="4690204" y="1411994"/>
                  <a:pt x="4689979" y="1410077"/>
                  <a:pt x="4690945" y="1407249"/>
                </a:cubicBezTo>
                <a:cubicBezTo>
                  <a:pt x="4693841" y="1398764"/>
                  <a:pt x="4707450" y="1382076"/>
                  <a:pt x="4711662" y="1386288"/>
                </a:cubicBezTo>
                <a:close/>
                <a:moveTo>
                  <a:pt x="446737" y="1384129"/>
                </a:moveTo>
                <a:cubicBezTo>
                  <a:pt x="450823" y="1383013"/>
                  <a:pt x="453235" y="1384633"/>
                  <a:pt x="452946" y="1388161"/>
                </a:cubicBezTo>
                <a:cubicBezTo>
                  <a:pt x="452370" y="1395218"/>
                  <a:pt x="465764" y="1398386"/>
                  <a:pt x="458851" y="1402131"/>
                </a:cubicBezTo>
                <a:cubicBezTo>
                  <a:pt x="451794" y="1406019"/>
                  <a:pt x="437681" y="1406019"/>
                  <a:pt x="438257" y="1411779"/>
                </a:cubicBezTo>
                <a:cubicBezTo>
                  <a:pt x="438977" y="1417540"/>
                  <a:pt x="454963" y="1420132"/>
                  <a:pt x="449202" y="1429055"/>
                </a:cubicBezTo>
                <a:cubicBezTo>
                  <a:pt x="443442" y="1438128"/>
                  <a:pt x="417087" y="1456129"/>
                  <a:pt x="411327" y="1456129"/>
                </a:cubicBezTo>
                <a:cubicBezTo>
                  <a:pt x="405567" y="1456129"/>
                  <a:pt x="404846" y="1449649"/>
                  <a:pt x="395918" y="1456129"/>
                </a:cubicBezTo>
                <a:cubicBezTo>
                  <a:pt x="386846" y="1462610"/>
                  <a:pt x="379212" y="1442736"/>
                  <a:pt x="383677" y="1433663"/>
                </a:cubicBezTo>
                <a:cubicBezTo>
                  <a:pt x="388142" y="1424734"/>
                  <a:pt x="402974" y="1433087"/>
                  <a:pt x="404846" y="1426031"/>
                </a:cubicBezTo>
                <a:cubicBezTo>
                  <a:pt x="406719" y="1418980"/>
                  <a:pt x="417664" y="1411347"/>
                  <a:pt x="430481" y="1396514"/>
                </a:cubicBezTo>
                <a:cubicBezTo>
                  <a:pt x="436890" y="1389098"/>
                  <a:pt x="442650" y="1385245"/>
                  <a:pt x="446737" y="1384129"/>
                </a:cubicBezTo>
                <a:close/>
                <a:moveTo>
                  <a:pt x="5555736" y="1374875"/>
                </a:moveTo>
                <a:cubicBezTo>
                  <a:pt x="5558994" y="1376208"/>
                  <a:pt x="5559750" y="1378656"/>
                  <a:pt x="5557445" y="1380960"/>
                </a:cubicBezTo>
                <a:cubicBezTo>
                  <a:pt x="5552693" y="1385713"/>
                  <a:pt x="5535123" y="1400258"/>
                  <a:pt x="5527491" y="1400689"/>
                </a:cubicBezTo>
                <a:cubicBezTo>
                  <a:pt x="5521298" y="1401122"/>
                  <a:pt x="5523602" y="1379808"/>
                  <a:pt x="5539012" y="1375488"/>
                </a:cubicBezTo>
                <a:cubicBezTo>
                  <a:pt x="5546717" y="1373327"/>
                  <a:pt x="5552477" y="1373543"/>
                  <a:pt x="5555736" y="1374875"/>
                </a:cubicBezTo>
                <a:close/>
                <a:moveTo>
                  <a:pt x="4804118" y="1366847"/>
                </a:moveTo>
                <a:lnTo>
                  <a:pt x="4804118" y="1366848"/>
                </a:lnTo>
                <a:cubicBezTo>
                  <a:pt x="4810455" y="1372463"/>
                  <a:pt x="4798934" y="1377936"/>
                  <a:pt x="4799798" y="1383984"/>
                </a:cubicBezTo>
                <a:cubicBezTo>
                  <a:pt x="4800662" y="1389889"/>
                  <a:pt x="4785253" y="1404867"/>
                  <a:pt x="4777908" y="1407890"/>
                </a:cubicBezTo>
                <a:cubicBezTo>
                  <a:pt x="4774236" y="1409330"/>
                  <a:pt x="4774560" y="1412751"/>
                  <a:pt x="4776864" y="1415271"/>
                </a:cubicBezTo>
                <a:cubicBezTo>
                  <a:pt x="4779169" y="1417791"/>
                  <a:pt x="4783453" y="1419411"/>
                  <a:pt x="4787701" y="1417251"/>
                </a:cubicBezTo>
                <a:cubicBezTo>
                  <a:pt x="4796341" y="1412930"/>
                  <a:pt x="4841273" y="1412498"/>
                  <a:pt x="4841273" y="1419843"/>
                </a:cubicBezTo>
                <a:lnTo>
                  <a:pt x="4841273" y="1419844"/>
                </a:lnTo>
                <a:cubicBezTo>
                  <a:pt x="4841273" y="1427183"/>
                  <a:pt x="4829176" y="1463474"/>
                  <a:pt x="4818951" y="1470386"/>
                </a:cubicBezTo>
                <a:cubicBezTo>
                  <a:pt x="4808727" y="1477299"/>
                  <a:pt x="4802246" y="1489684"/>
                  <a:pt x="4808727" y="1489252"/>
                </a:cubicBezTo>
                <a:cubicBezTo>
                  <a:pt x="4815063" y="1488820"/>
                  <a:pt x="4827448" y="1484211"/>
                  <a:pt x="4834793" y="1493572"/>
                </a:cubicBezTo>
                <a:cubicBezTo>
                  <a:pt x="4842137" y="1502933"/>
                  <a:pt x="4851498" y="1497028"/>
                  <a:pt x="4854090" y="1508117"/>
                </a:cubicBezTo>
                <a:cubicBezTo>
                  <a:pt x="4856682" y="1519206"/>
                  <a:pt x="4858843" y="1539800"/>
                  <a:pt x="4873389" y="1543256"/>
                </a:cubicBezTo>
                <a:cubicBezTo>
                  <a:pt x="4887934" y="1546713"/>
                  <a:pt x="4896575" y="1574076"/>
                  <a:pt x="4895279" y="1578396"/>
                </a:cubicBezTo>
                <a:cubicBezTo>
                  <a:pt x="4893983" y="1582717"/>
                  <a:pt x="4899887" y="1593373"/>
                  <a:pt x="4904640" y="1594238"/>
                </a:cubicBezTo>
                <a:cubicBezTo>
                  <a:pt x="4909392" y="1595102"/>
                  <a:pt x="4900319" y="1602302"/>
                  <a:pt x="4905072" y="1610079"/>
                </a:cubicBezTo>
                <a:cubicBezTo>
                  <a:pt x="4909824" y="1617856"/>
                  <a:pt x="4916161" y="1618720"/>
                  <a:pt x="4919185" y="1611807"/>
                </a:cubicBezTo>
                <a:cubicBezTo>
                  <a:pt x="4922209" y="1604894"/>
                  <a:pt x="4950435" y="1613967"/>
                  <a:pt x="4949571" y="1626784"/>
                </a:cubicBezTo>
                <a:cubicBezTo>
                  <a:pt x="4948707" y="1639601"/>
                  <a:pt x="4934594" y="1646082"/>
                  <a:pt x="4926097" y="1654147"/>
                </a:cubicBezTo>
                <a:cubicBezTo>
                  <a:pt x="4917025" y="1662787"/>
                  <a:pt x="4915296" y="1672580"/>
                  <a:pt x="4923937" y="1671284"/>
                </a:cubicBezTo>
                <a:cubicBezTo>
                  <a:pt x="4932434" y="1670132"/>
                  <a:pt x="4942803" y="1671284"/>
                  <a:pt x="4936322" y="1677332"/>
                </a:cubicBezTo>
                <a:cubicBezTo>
                  <a:pt x="4929986" y="1683381"/>
                  <a:pt x="4905504" y="1694470"/>
                  <a:pt x="4896143" y="1694038"/>
                </a:cubicBezTo>
                <a:cubicBezTo>
                  <a:pt x="4886782" y="1693606"/>
                  <a:pt x="4867916" y="1697062"/>
                  <a:pt x="4863595" y="1700086"/>
                </a:cubicBezTo>
                <a:cubicBezTo>
                  <a:pt x="4859275" y="1702967"/>
                  <a:pt x="4845594" y="1690150"/>
                  <a:pt x="4840409" y="1694470"/>
                </a:cubicBezTo>
                <a:cubicBezTo>
                  <a:pt x="4835225" y="1698790"/>
                  <a:pt x="4827880" y="1702679"/>
                  <a:pt x="4817655" y="1700950"/>
                </a:cubicBezTo>
                <a:cubicBezTo>
                  <a:pt x="4807286" y="1699222"/>
                  <a:pt x="4802246" y="1705271"/>
                  <a:pt x="4796630" y="1703975"/>
                </a:cubicBezTo>
                <a:cubicBezTo>
                  <a:pt x="4791013" y="1702679"/>
                  <a:pt x="4790581" y="1717656"/>
                  <a:pt x="4783812" y="1716792"/>
                </a:cubicBezTo>
                <a:cubicBezTo>
                  <a:pt x="4776900" y="1715928"/>
                  <a:pt x="4774740" y="1707287"/>
                  <a:pt x="4762355" y="1712471"/>
                </a:cubicBezTo>
                <a:cubicBezTo>
                  <a:pt x="4749970" y="1717512"/>
                  <a:pt x="4744929" y="1729177"/>
                  <a:pt x="4741041" y="1724424"/>
                </a:cubicBezTo>
                <a:cubicBezTo>
                  <a:pt x="4734561" y="1716360"/>
                  <a:pt x="4769267" y="1683813"/>
                  <a:pt x="4777908" y="1679061"/>
                </a:cubicBezTo>
                <a:cubicBezTo>
                  <a:pt x="4786549" y="1674308"/>
                  <a:pt x="4800662" y="1682085"/>
                  <a:pt x="4810023" y="1674740"/>
                </a:cubicBezTo>
                <a:cubicBezTo>
                  <a:pt x="4819383" y="1667540"/>
                  <a:pt x="4819815" y="1662787"/>
                  <a:pt x="4807431" y="1667540"/>
                </a:cubicBezTo>
                <a:cubicBezTo>
                  <a:pt x="4795045" y="1672148"/>
                  <a:pt x="4788133" y="1663219"/>
                  <a:pt x="4777044" y="1663219"/>
                </a:cubicBezTo>
                <a:cubicBezTo>
                  <a:pt x="4765955" y="1663219"/>
                  <a:pt x="4767539" y="1653715"/>
                  <a:pt x="4759906" y="1659331"/>
                </a:cubicBezTo>
                <a:cubicBezTo>
                  <a:pt x="4752274" y="1664947"/>
                  <a:pt x="4732544" y="1652130"/>
                  <a:pt x="4748818" y="1647378"/>
                </a:cubicBezTo>
                <a:cubicBezTo>
                  <a:pt x="4765091" y="1642626"/>
                  <a:pt x="4777044" y="1634417"/>
                  <a:pt x="4776612" y="1627648"/>
                </a:cubicBezTo>
                <a:cubicBezTo>
                  <a:pt x="4776180" y="1620880"/>
                  <a:pt x="4760338" y="1622176"/>
                  <a:pt x="4759474" y="1616559"/>
                </a:cubicBezTo>
                <a:cubicBezTo>
                  <a:pt x="4758610" y="1610943"/>
                  <a:pt x="4770996" y="1604606"/>
                  <a:pt x="4767971" y="1598558"/>
                </a:cubicBezTo>
                <a:cubicBezTo>
                  <a:pt x="4764947" y="1592509"/>
                  <a:pt x="4776036" y="1589485"/>
                  <a:pt x="4776900" y="1593805"/>
                </a:cubicBezTo>
                <a:cubicBezTo>
                  <a:pt x="4777764" y="1598126"/>
                  <a:pt x="4804262" y="1598990"/>
                  <a:pt x="4806422" y="1592509"/>
                </a:cubicBezTo>
                <a:cubicBezTo>
                  <a:pt x="4808583" y="1586173"/>
                  <a:pt x="4805126" y="1573356"/>
                  <a:pt x="4809015" y="1566443"/>
                </a:cubicBezTo>
                <a:cubicBezTo>
                  <a:pt x="4812903" y="1559674"/>
                  <a:pt x="4809879" y="1558810"/>
                  <a:pt x="4801382" y="1555785"/>
                </a:cubicBezTo>
                <a:cubicBezTo>
                  <a:pt x="4792741" y="1552761"/>
                  <a:pt x="4789717" y="1545560"/>
                  <a:pt x="4796630" y="1537784"/>
                </a:cubicBezTo>
                <a:cubicBezTo>
                  <a:pt x="4803398" y="1530151"/>
                  <a:pt x="4798646" y="1519062"/>
                  <a:pt x="4788853" y="1529287"/>
                </a:cubicBezTo>
                <a:cubicBezTo>
                  <a:pt x="4779060" y="1539656"/>
                  <a:pt x="4748241" y="1539656"/>
                  <a:pt x="4747377" y="1533175"/>
                </a:cubicBezTo>
                <a:cubicBezTo>
                  <a:pt x="4746513" y="1526839"/>
                  <a:pt x="4762355" y="1513014"/>
                  <a:pt x="4757602" y="1504085"/>
                </a:cubicBezTo>
                <a:cubicBezTo>
                  <a:pt x="4752850" y="1495012"/>
                  <a:pt x="4761059" y="1484787"/>
                  <a:pt x="4755442" y="1483923"/>
                </a:cubicBezTo>
                <a:cubicBezTo>
                  <a:pt x="4749826" y="1483203"/>
                  <a:pt x="4754146" y="1504085"/>
                  <a:pt x="4738737" y="1506677"/>
                </a:cubicBezTo>
                <a:cubicBezTo>
                  <a:pt x="4723327" y="1509270"/>
                  <a:pt x="4733264" y="1485652"/>
                  <a:pt x="4726784" y="1489108"/>
                </a:cubicBezTo>
                <a:cubicBezTo>
                  <a:pt x="4720303" y="1492420"/>
                  <a:pt x="4706190" y="1504517"/>
                  <a:pt x="4706190" y="1496308"/>
                </a:cubicBezTo>
                <a:cubicBezTo>
                  <a:pt x="4706190" y="1488100"/>
                  <a:pt x="4731104" y="1486804"/>
                  <a:pt x="4730240" y="1478307"/>
                </a:cubicBezTo>
                <a:cubicBezTo>
                  <a:pt x="4729376" y="1469810"/>
                  <a:pt x="4712670" y="1474851"/>
                  <a:pt x="4714831" y="1462898"/>
                </a:cubicBezTo>
                <a:cubicBezTo>
                  <a:pt x="4716991" y="1450945"/>
                  <a:pt x="4736577" y="1442880"/>
                  <a:pt x="4725488" y="1441584"/>
                </a:cubicBezTo>
                <a:cubicBezTo>
                  <a:pt x="4714255" y="1440288"/>
                  <a:pt x="4695821" y="1431359"/>
                  <a:pt x="4704462" y="1424446"/>
                </a:cubicBezTo>
                <a:cubicBezTo>
                  <a:pt x="4713103" y="1417683"/>
                  <a:pt x="4717711" y="1427039"/>
                  <a:pt x="4722031" y="1430927"/>
                </a:cubicBezTo>
                <a:cubicBezTo>
                  <a:pt x="4726208" y="1434815"/>
                  <a:pt x="4731824" y="1429775"/>
                  <a:pt x="4729232" y="1422862"/>
                </a:cubicBezTo>
                <a:cubicBezTo>
                  <a:pt x="4726640" y="1415955"/>
                  <a:pt x="4742481" y="1411202"/>
                  <a:pt x="4742049" y="1403138"/>
                </a:cubicBezTo>
                <a:cubicBezTo>
                  <a:pt x="4741617" y="1395073"/>
                  <a:pt x="4746801" y="1376207"/>
                  <a:pt x="4760051" y="1378800"/>
                </a:cubicBezTo>
                <a:cubicBezTo>
                  <a:pt x="4773299" y="1381392"/>
                  <a:pt x="4785685" y="1382688"/>
                  <a:pt x="4791301" y="1378368"/>
                </a:cubicBezTo>
                <a:cubicBezTo>
                  <a:pt x="4796773" y="1374191"/>
                  <a:pt x="4797637" y="1361230"/>
                  <a:pt x="4804118" y="1366847"/>
                </a:cubicBezTo>
                <a:close/>
                <a:moveTo>
                  <a:pt x="5541532" y="1359592"/>
                </a:moveTo>
                <a:cubicBezTo>
                  <a:pt x="5547365" y="1358962"/>
                  <a:pt x="5553557" y="1359862"/>
                  <a:pt x="5551829" y="1363103"/>
                </a:cubicBezTo>
                <a:cubicBezTo>
                  <a:pt x="5548372" y="1369439"/>
                  <a:pt x="5538148" y="1369583"/>
                  <a:pt x="5533395" y="1365263"/>
                </a:cubicBezTo>
                <a:cubicBezTo>
                  <a:pt x="5530227" y="1362383"/>
                  <a:pt x="5535700" y="1360222"/>
                  <a:pt x="5541532" y="1359592"/>
                </a:cubicBezTo>
                <a:close/>
                <a:moveTo>
                  <a:pt x="941076" y="1332466"/>
                </a:moveTo>
                <a:cubicBezTo>
                  <a:pt x="936161" y="1332466"/>
                  <a:pt x="931247" y="1333266"/>
                  <a:pt x="927561" y="1334760"/>
                </a:cubicBezTo>
                <a:lnTo>
                  <a:pt x="927454" y="1334873"/>
                </a:lnTo>
                <a:lnTo>
                  <a:pt x="940787" y="1332609"/>
                </a:lnTo>
                <a:cubicBezTo>
                  <a:pt x="950616" y="1332609"/>
                  <a:pt x="960445" y="1335813"/>
                  <a:pt x="960445" y="1343086"/>
                </a:cubicBezTo>
                <a:cubicBezTo>
                  <a:pt x="960445" y="1357631"/>
                  <a:pt x="1000624" y="1374768"/>
                  <a:pt x="1022946" y="1414084"/>
                </a:cubicBezTo>
                <a:cubicBezTo>
                  <a:pt x="1045268" y="1453393"/>
                  <a:pt x="1041811" y="1462034"/>
                  <a:pt x="1074358" y="1474851"/>
                </a:cubicBezTo>
                <a:cubicBezTo>
                  <a:pt x="1106905" y="1487668"/>
                  <a:pt x="1106042" y="1494580"/>
                  <a:pt x="1101720" y="1505669"/>
                </a:cubicBezTo>
                <a:cubicBezTo>
                  <a:pt x="1098480" y="1513986"/>
                  <a:pt x="1111117" y="1519467"/>
                  <a:pt x="1111867" y="1525941"/>
                </a:cubicBezTo>
                <a:lnTo>
                  <a:pt x="1109794" y="1529336"/>
                </a:lnTo>
                <a:lnTo>
                  <a:pt x="1112276" y="1525494"/>
                </a:lnTo>
                <a:cubicBezTo>
                  <a:pt x="1111486" y="1519324"/>
                  <a:pt x="1098768" y="1513843"/>
                  <a:pt x="1102009" y="1505526"/>
                </a:cubicBezTo>
                <a:cubicBezTo>
                  <a:pt x="1106329" y="1494437"/>
                  <a:pt x="1107193" y="1487524"/>
                  <a:pt x="1074646" y="1474707"/>
                </a:cubicBezTo>
                <a:cubicBezTo>
                  <a:pt x="1042100" y="1461890"/>
                  <a:pt x="1045556" y="1453393"/>
                  <a:pt x="1023234" y="1413940"/>
                </a:cubicBezTo>
                <a:cubicBezTo>
                  <a:pt x="1000912" y="1374625"/>
                  <a:pt x="960733" y="1357488"/>
                  <a:pt x="960733" y="1342943"/>
                </a:cubicBezTo>
                <a:cubicBezTo>
                  <a:pt x="960733" y="1335670"/>
                  <a:pt x="950905" y="1332466"/>
                  <a:pt x="941076" y="1332466"/>
                </a:cubicBezTo>
                <a:close/>
                <a:moveTo>
                  <a:pt x="29407" y="1309477"/>
                </a:moveTo>
                <a:cubicBezTo>
                  <a:pt x="36067" y="1307155"/>
                  <a:pt x="43304" y="1307299"/>
                  <a:pt x="43952" y="1312411"/>
                </a:cubicBezTo>
                <a:cubicBezTo>
                  <a:pt x="45249" y="1322636"/>
                  <a:pt x="57490" y="1307227"/>
                  <a:pt x="64402" y="1313707"/>
                </a:cubicBezTo>
                <a:cubicBezTo>
                  <a:pt x="71459" y="1320044"/>
                  <a:pt x="68290" y="1330413"/>
                  <a:pt x="58642" y="1333581"/>
                </a:cubicBezTo>
                <a:cubicBezTo>
                  <a:pt x="47553" y="1337325"/>
                  <a:pt x="21487" y="1330989"/>
                  <a:pt x="18318" y="1321340"/>
                </a:cubicBezTo>
                <a:cubicBezTo>
                  <a:pt x="16662" y="1316588"/>
                  <a:pt x="22747" y="1311799"/>
                  <a:pt x="29407" y="1309477"/>
                </a:cubicBezTo>
                <a:close/>
                <a:moveTo>
                  <a:pt x="4862731" y="1286920"/>
                </a:moveTo>
                <a:cubicBezTo>
                  <a:pt x="4865504" y="1286164"/>
                  <a:pt x="4867052" y="1287343"/>
                  <a:pt x="4867700" y="1289650"/>
                </a:cubicBezTo>
                <a:cubicBezTo>
                  <a:pt x="4869644" y="1296569"/>
                  <a:pt x="4863487" y="1313635"/>
                  <a:pt x="4857979" y="1319036"/>
                </a:cubicBezTo>
                <a:cubicBezTo>
                  <a:pt x="4856395" y="1320619"/>
                  <a:pt x="4854774" y="1313347"/>
                  <a:pt x="4854954" y="1305300"/>
                </a:cubicBezTo>
                <a:cubicBezTo>
                  <a:pt x="4855134" y="1297253"/>
                  <a:pt x="4857115" y="1288432"/>
                  <a:pt x="4862731" y="1286920"/>
                </a:cubicBezTo>
                <a:close/>
                <a:moveTo>
                  <a:pt x="2569924" y="1215348"/>
                </a:moveTo>
                <a:cubicBezTo>
                  <a:pt x="2592967" y="1214052"/>
                  <a:pt x="2574965" y="1246166"/>
                  <a:pt x="2566037" y="1247462"/>
                </a:cubicBezTo>
                <a:cubicBezTo>
                  <a:pt x="2552068" y="1249479"/>
                  <a:pt x="2546883" y="1216644"/>
                  <a:pt x="2569924" y="1215348"/>
                </a:cubicBezTo>
                <a:close/>
                <a:moveTo>
                  <a:pt x="1686297" y="1194079"/>
                </a:moveTo>
                <a:cubicBezTo>
                  <a:pt x="1666950" y="1197346"/>
                  <a:pt x="1627149" y="1217868"/>
                  <a:pt x="1618292" y="1226725"/>
                </a:cubicBezTo>
                <a:cubicBezTo>
                  <a:pt x="1606628" y="1238390"/>
                  <a:pt x="1585745" y="1226725"/>
                  <a:pt x="1573936" y="1210307"/>
                </a:cubicBezTo>
                <a:cubicBezTo>
                  <a:pt x="1562127" y="1194034"/>
                  <a:pt x="1511147" y="1200658"/>
                  <a:pt x="1532030" y="1210883"/>
                </a:cubicBezTo>
                <a:cubicBezTo>
                  <a:pt x="1552910" y="1221108"/>
                  <a:pt x="1554062" y="1237958"/>
                  <a:pt x="1541245" y="1237958"/>
                </a:cubicBezTo>
                <a:cubicBezTo>
                  <a:pt x="1528428" y="1237958"/>
                  <a:pt x="1520220" y="1251783"/>
                  <a:pt x="1518204" y="1260423"/>
                </a:cubicBezTo>
                <a:cubicBezTo>
                  <a:pt x="1516043" y="1269064"/>
                  <a:pt x="1486089" y="1266184"/>
                  <a:pt x="1488537" y="1270072"/>
                </a:cubicBezTo>
                <a:cubicBezTo>
                  <a:pt x="1495737" y="1281881"/>
                  <a:pt x="1546286" y="1279865"/>
                  <a:pt x="1567167" y="1278281"/>
                </a:cubicBezTo>
                <a:cubicBezTo>
                  <a:pt x="1588049" y="1276841"/>
                  <a:pt x="1574224" y="1259415"/>
                  <a:pt x="1591649" y="1256391"/>
                </a:cubicBezTo>
                <a:cubicBezTo>
                  <a:pt x="1608932" y="1253367"/>
                  <a:pt x="1607492" y="1257975"/>
                  <a:pt x="1627364" y="1240550"/>
                </a:cubicBezTo>
                <a:cubicBezTo>
                  <a:pt x="1647239" y="1223124"/>
                  <a:pt x="1696922" y="1212899"/>
                  <a:pt x="1696922" y="1197634"/>
                </a:cubicBezTo>
                <a:cubicBezTo>
                  <a:pt x="1696922" y="1193818"/>
                  <a:pt x="1692746" y="1192990"/>
                  <a:pt x="1686297" y="1194079"/>
                </a:cubicBezTo>
                <a:close/>
                <a:moveTo>
                  <a:pt x="2489727" y="1185658"/>
                </a:moveTo>
                <a:cubicBezTo>
                  <a:pt x="2496370" y="1184331"/>
                  <a:pt x="2501303" y="1184565"/>
                  <a:pt x="2501951" y="1187121"/>
                </a:cubicBezTo>
                <a:cubicBezTo>
                  <a:pt x="2504544" y="1197346"/>
                  <a:pt x="2473725" y="1232053"/>
                  <a:pt x="2453130" y="1219236"/>
                </a:cubicBezTo>
                <a:cubicBezTo>
                  <a:pt x="2434445" y="1207679"/>
                  <a:pt x="2469791" y="1189642"/>
                  <a:pt x="2489727" y="1185658"/>
                </a:cubicBezTo>
                <a:close/>
                <a:moveTo>
                  <a:pt x="10376950" y="1166669"/>
                </a:moveTo>
                <a:cubicBezTo>
                  <a:pt x="10382998" y="1162349"/>
                  <a:pt x="10430091" y="1177758"/>
                  <a:pt x="10430091" y="1184527"/>
                </a:cubicBezTo>
                <a:cubicBezTo>
                  <a:pt x="10430091" y="1191439"/>
                  <a:pt x="10409497" y="1198208"/>
                  <a:pt x="10394952" y="1189711"/>
                </a:cubicBezTo>
                <a:cubicBezTo>
                  <a:pt x="10380262" y="1181214"/>
                  <a:pt x="10347859" y="1185391"/>
                  <a:pt x="10340947" y="1177758"/>
                </a:cubicBezTo>
                <a:cubicBezTo>
                  <a:pt x="10333027" y="1168829"/>
                  <a:pt x="10370902" y="1170989"/>
                  <a:pt x="10376950" y="1166669"/>
                </a:cubicBezTo>
                <a:close/>
                <a:moveTo>
                  <a:pt x="5286126" y="1133259"/>
                </a:moveTo>
                <a:lnTo>
                  <a:pt x="5285593" y="1133416"/>
                </a:lnTo>
                <a:lnTo>
                  <a:pt x="5295686" y="1136302"/>
                </a:lnTo>
                <a:lnTo>
                  <a:pt x="5296093" y="1136109"/>
                </a:lnTo>
                <a:close/>
                <a:moveTo>
                  <a:pt x="2408548" y="1049468"/>
                </a:moveTo>
                <a:cubicBezTo>
                  <a:pt x="2411458" y="1050192"/>
                  <a:pt x="2413384" y="1052361"/>
                  <a:pt x="2413384" y="1056214"/>
                </a:cubicBezTo>
                <a:cubicBezTo>
                  <a:pt x="2413384" y="1071624"/>
                  <a:pt x="2435274" y="1075368"/>
                  <a:pt x="2449387" y="1083145"/>
                </a:cubicBezTo>
                <a:cubicBezTo>
                  <a:pt x="2463500" y="1090921"/>
                  <a:pt x="2508432" y="1102442"/>
                  <a:pt x="2505840" y="1116555"/>
                </a:cubicBezTo>
                <a:cubicBezTo>
                  <a:pt x="2503247" y="1130669"/>
                  <a:pt x="2548179" y="1135853"/>
                  <a:pt x="2545587" y="1148670"/>
                </a:cubicBezTo>
                <a:cubicBezTo>
                  <a:pt x="2542996" y="1161487"/>
                  <a:pt x="2504399" y="1160191"/>
                  <a:pt x="2486830" y="1147374"/>
                </a:cubicBezTo>
                <a:cubicBezTo>
                  <a:pt x="2468828" y="1134557"/>
                  <a:pt x="2456011" y="1138445"/>
                  <a:pt x="2449530" y="1148670"/>
                </a:cubicBezTo>
                <a:cubicBezTo>
                  <a:pt x="2443050" y="1158895"/>
                  <a:pt x="2416120" y="1176896"/>
                  <a:pt x="2400710" y="1175600"/>
                </a:cubicBezTo>
                <a:cubicBezTo>
                  <a:pt x="2381125" y="1174016"/>
                  <a:pt x="2400710" y="1152558"/>
                  <a:pt x="2385301" y="1152558"/>
                </a:cubicBezTo>
                <a:cubicBezTo>
                  <a:pt x="2369892" y="1152558"/>
                  <a:pt x="2353186" y="1165375"/>
                  <a:pt x="2349297" y="1153855"/>
                </a:cubicBezTo>
                <a:cubicBezTo>
                  <a:pt x="2345409" y="1142190"/>
                  <a:pt x="2380117" y="1137149"/>
                  <a:pt x="2373637" y="1115259"/>
                </a:cubicBezTo>
                <a:cubicBezTo>
                  <a:pt x="2367156" y="1093514"/>
                  <a:pt x="2379973" y="1098698"/>
                  <a:pt x="2381269" y="1075512"/>
                </a:cubicBezTo>
                <a:cubicBezTo>
                  <a:pt x="2382241" y="1058122"/>
                  <a:pt x="2399820" y="1047294"/>
                  <a:pt x="2408548" y="1049468"/>
                </a:cubicBezTo>
                <a:close/>
                <a:moveTo>
                  <a:pt x="5328455" y="1034557"/>
                </a:moveTo>
                <a:lnTo>
                  <a:pt x="5319105" y="1036771"/>
                </a:lnTo>
                <a:lnTo>
                  <a:pt x="5319104" y="1036780"/>
                </a:lnTo>
                <a:lnTo>
                  <a:pt x="5328034" y="1034665"/>
                </a:lnTo>
                <a:close/>
                <a:moveTo>
                  <a:pt x="4416150" y="1017618"/>
                </a:moveTo>
                <a:cubicBezTo>
                  <a:pt x="4422631" y="1014161"/>
                  <a:pt x="4437176" y="1032595"/>
                  <a:pt x="4443944" y="1030867"/>
                </a:cubicBezTo>
                <a:cubicBezTo>
                  <a:pt x="4450857" y="1029139"/>
                  <a:pt x="4464106" y="1025250"/>
                  <a:pt x="4463674" y="1029571"/>
                </a:cubicBezTo>
                <a:cubicBezTo>
                  <a:pt x="4463242" y="1033891"/>
                  <a:pt x="4471019" y="1041524"/>
                  <a:pt x="4468859" y="1047572"/>
                </a:cubicBezTo>
                <a:cubicBezTo>
                  <a:pt x="4466699" y="1053477"/>
                  <a:pt x="4474475" y="1061685"/>
                  <a:pt x="4484700" y="1061685"/>
                </a:cubicBezTo>
                <a:cubicBezTo>
                  <a:pt x="4494925" y="1061685"/>
                  <a:pt x="4503998" y="1077095"/>
                  <a:pt x="4499677" y="1085592"/>
                </a:cubicBezTo>
                <a:cubicBezTo>
                  <a:pt x="4495357" y="1094233"/>
                  <a:pt x="4484268" y="1107914"/>
                  <a:pt x="4477355" y="1107050"/>
                </a:cubicBezTo>
                <a:cubicBezTo>
                  <a:pt x="4470587" y="1106186"/>
                  <a:pt x="4471019" y="1124620"/>
                  <a:pt x="4454313" y="1125484"/>
                </a:cubicBezTo>
                <a:cubicBezTo>
                  <a:pt x="4437608" y="1126348"/>
                  <a:pt x="4424791" y="1134124"/>
                  <a:pt x="4415286" y="1140605"/>
                </a:cubicBezTo>
                <a:cubicBezTo>
                  <a:pt x="4405781" y="1146942"/>
                  <a:pt x="4382739" y="1143485"/>
                  <a:pt x="4379283" y="1152558"/>
                </a:cubicBezTo>
                <a:cubicBezTo>
                  <a:pt x="4375827" y="1161487"/>
                  <a:pt x="4346304" y="1170991"/>
                  <a:pt x="4329167" y="1164079"/>
                </a:cubicBezTo>
                <a:cubicBezTo>
                  <a:pt x="4312029" y="1157166"/>
                  <a:pt x="4291004" y="1139597"/>
                  <a:pt x="4276458" y="1143053"/>
                </a:cubicBezTo>
                <a:cubicBezTo>
                  <a:pt x="4261913" y="1146509"/>
                  <a:pt x="4246936" y="1151694"/>
                  <a:pt x="4239591" y="1144349"/>
                </a:cubicBezTo>
                <a:cubicBezTo>
                  <a:pt x="4233687" y="1138589"/>
                  <a:pt x="4240455" y="1135853"/>
                  <a:pt x="4254137" y="1134988"/>
                </a:cubicBezTo>
                <a:cubicBezTo>
                  <a:pt x="4267818" y="1134124"/>
                  <a:pt x="4269114" y="1123900"/>
                  <a:pt x="4263929" y="1121739"/>
                </a:cubicBezTo>
                <a:cubicBezTo>
                  <a:pt x="4258889" y="1119723"/>
                  <a:pt x="4265657" y="1107626"/>
                  <a:pt x="4255433" y="1111947"/>
                </a:cubicBezTo>
                <a:cubicBezTo>
                  <a:pt x="4245208" y="1116267"/>
                  <a:pt x="4245640" y="1106906"/>
                  <a:pt x="4245208" y="1101290"/>
                </a:cubicBezTo>
                <a:cubicBezTo>
                  <a:pt x="4244776" y="1095673"/>
                  <a:pt x="4206325" y="1106042"/>
                  <a:pt x="4203300" y="1100426"/>
                </a:cubicBezTo>
                <a:cubicBezTo>
                  <a:pt x="4200276" y="1094952"/>
                  <a:pt x="4220006" y="1090201"/>
                  <a:pt x="4236279" y="1091497"/>
                </a:cubicBezTo>
                <a:cubicBezTo>
                  <a:pt x="4252553" y="1092649"/>
                  <a:pt x="4258169" y="1088473"/>
                  <a:pt x="4251256" y="1083288"/>
                </a:cubicBezTo>
                <a:cubicBezTo>
                  <a:pt x="4244488" y="1078104"/>
                  <a:pt x="4263786" y="1075656"/>
                  <a:pt x="4256873" y="1069174"/>
                </a:cubicBezTo>
                <a:cubicBezTo>
                  <a:pt x="4249960" y="1062694"/>
                  <a:pt x="4234983" y="1063559"/>
                  <a:pt x="4221734" y="1069174"/>
                </a:cubicBezTo>
                <a:cubicBezTo>
                  <a:pt x="4208485" y="1074647"/>
                  <a:pt x="4193076" y="1068311"/>
                  <a:pt x="4193940" y="1062261"/>
                </a:cubicBezTo>
                <a:cubicBezTo>
                  <a:pt x="4194804" y="1056213"/>
                  <a:pt x="4203300" y="1051461"/>
                  <a:pt x="4208485" y="1042964"/>
                </a:cubicBezTo>
                <a:cubicBezTo>
                  <a:pt x="4213669" y="1034323"/>
                  <a:pt x="4222598" y="1029571"/>
                  <a:pt x="4227351" y="1035619"/>
                </a:cubicBezTo>
                <a:cubicBezTo>
                  <a:pt x="4231959" y="1041668"/>
                  <a:pt x="4246504" y="1043252"/>
                  <a:pt x="4238007" y="1036483"/>
                </a:cubicBezTo>
                <a:cubicBezTo>
                  <a:pt x="4229367" y="1029715"/>
                  <a:pt x="4220870" y="1020210"/>
                  <a:pt x="4233687" y="1020210"/>
                </a:cubicBezTo>
                <a:cubicBezTo>
                  <a:pt x="4246504" y="1020210"/>
                  <a:pt x="4287548" y="1043684"/>
                  <a:pt x="4277755" y="1049300"/>
                </a:cubicBezTo>
                <a:cubicBezTo>
                  <a:pt x="4267962" y="1054917"/>
                  <a:pt x="4281643" y="1078535"/>
                  <a:pt x="4285531" y="1072486"/>
                </a:cubicBezTo>
                <a:cubicBezTo>
                  <a:pt x="4289420" y="1066438"/>
                  <a:pt x="4297916" y="1059957"/>
                  <a:pt x="4304397" y="1063846"/>
                </a:cubicBezTo>
                <a:cubicBezTo>
                  <a:pt x="4310877" y="1067734"/>
                  <a:pt x="4312606" y="1058229"/>
                  <a:pt x="4308285" y="1050596"/>
                </a:cubicBezTo>
                <a:cubicBezTo>
                  <a:pt x="4303965" y="1042820"/>
                  <a:pt x="4313470" y="1027411"/>
                  <a:pt x="4321534" y="1041524"/>
                </a:cubicBezTo>
                <a:cubicBezTo>
                  <a:pt x="4329599" y="1055637"/>
                  <a:pt x="4333919" y="1054053"/>
                  <a:pt x="4333055" y="1047572"/>
                </a:cubicBezTo>
                <a:cubicBezTo>
                  <a:pt x="4332191" y="1041236"/>
                  <a:pt x="4342560" y="1028419"/>
                  <a:pt x="4352353" y="1034323"/>
                </a:cubicBezTo>
                <a:cubicBezTo>
                  <a:pt x="4362146" y="1040372"/>
                  <a:pt x="4367762" y="1044692"/>
                  <a:pt x="4367330" y="1039508"/>
                </a:cubicBezTo>
                <a:cubicBezTo>
                  <a:pt x="4366898" y="1034323"/>
                  <a:pt x="4378851" y="1030435"/>
                  <a:pt x="4384035" y="1036915"/>
                </a:cubicBezTo>
                <a:cubicBezTo>
                  <a:pt x="4389076" y="1043252"/>
                  <a:pt x="4395557" y="1042532"/>
                  <a:pt x="4395557" y="1036483"/>
                </a:cubicBezTo>
                <a:cubicBezTo>
                  <a:pt x="4395557" y="1030435"/>
                  <a:pt x="4410966" y="1040372"/>
                  <a:pt x="4412694" y="1035187"/>
                </a:cubicBezTo>
                <a:cubicBezTo>
                  <a:pt x="4414422" y="1030003"/>
                  <a:pt x="4409669" y="1021074"/>
                  <a:pt x="4416150" y="1017618"/>
                </a:cubicBezTo>
                <a:close/>
                <a:moveTo>
                  <a:pt x="1402222" y="998045"/>
                </a:moveTo>
                <a:cubicBezTo>
                  <a:pt x="1384434" y="997862"/>
                  <a:pt x="1351113" y="1007178"/>
                  <a:pt x="1341933" y="1015603"/>
                </a:cubicBezTo>
                <a:cubicBezTo>
                  <a:pt x="1329692" y="1026836"/>
                  <a:pt x="1257253" y="1034469"/>
                  <a:pt x="1265317" y="1038069"/>
                </a:cubicBezTo>
                <a:cubicBezTo>
                  <a:pt x="1290808" y="1049302"/>
                  <a:pt x="1312265" y="1034901"/>
                  <a:pt x="1321483" y="1028852"/>
                </a:cubicBezTo>
                <a:cubicBezTo>
                  <a:pt x="1330700" y="1022804"/>
                  <a:pt x="1358350" y="1031444"/>
                  <a:pt x="1357774" y="1041669"/>
                </a:cubicBezTo>
                <a:cubicBezTo>
                  <a:pt x="1357198" y="1051894"/>
                  <a:pt x="1330123" y="1040661"/>
                  <a:pt x="1326091" y="1046278"/>
                </a:cubicBezTo>
                <a:cubicBezTo>
                  <a:pt x="1321914" y="1051894"/>
                  <a:pt x="1337756" y="1059527"/>
                  <a:pt x="1324507" y="1064711"/>
                </a:cubicBezTo>
                <a:cubicBezTo>
                  <a:pt x="1311114" y="1069751"/>
                  <a:pt x="1317739" y="1080552"/>
                  <a:pt x="1308090" y="1081560"/>
                </a:cubicBezTo>
                <a:cubicBezTo>
                  <a:pt x="1298441" y="1082569"/>
                  <a:pt x="1311258" y="1091641"/>
                  <a:pt x="1320907" y="1092217"/>
                </a:cubicBezTo>
                <a:cubicBezTo>
                  <a:pt x="1330700" y="1092793"/>
                  <a:pt x="1346397" y="1092217"/>
                  <a:pt x="1346973" y="1083577"/>
                </a:cubicBezTo>
                <a:cubicBezTo>
                  <a:pt x="1347549" y="1074936"/>
                  <a:pt x="1371600" y="1055494"/>
                  <a:pt x="1381248" y="1062695"/>
                </a:cubicBezTo>
                <a:cubicBezTo>
                  <a:pt x="1391041" y="1069751"/>
                  <a:pt x="1353166" y="1096826"/>
                  <a:pt x="1360366" y="1098410"/>
                </a:cubicBezTo>
                <a:cubicBezTo>
                  <a:pt x="1367423" y="1099994"/>
                  <a:pt x="1379232" y="1086169"/>
                  <a:pt x="1397089" y="1082137"/>
                </a:cubicBezTo>
                <a:cubicBezTo>
                  <a:pt x="1414947" y="1078104"/>
                  <a:pt x="1414371" y="1073064"/>
                  <a:pt x="1405730" y="1066871"/>
                </a:cubicBezTo>
                <a:cubicBezTo>
                  <a:pt x="1397089" y="1060679"/>
                  <a:pt x="1407746" y="1052038"/>
                  <a:pt x="1425172" y="1055062"/>
                </a:cubicBezTo>
                <a:cubicBezTo>
                  <a:pt x="1442597" y="1058231"/>
                  <a:pt x="1448214" y="1055062"/>
                  <a:pt x="1465063" y="1034180"/>
                </a:cubicBezTo>
                <a:cubicBezTo>
                  <a:pt x="1481912" y="1013299"/>
                  <a:pt x="1455270" y="1011858"/>
                  <a:pt x="1449077" y="1021220"/>
                </a:cubicBezTo>
                <a:cubicBezTo>
                  <a:pt x="1443029" y="1030868"/>
                  <a:pt x="1416387" y="1037061"/>
                  <a:pt x="1400113" y="1027844"/>
                </a:cubicBezTo>
                <a:cubicBezTo>
                  <a:pt x="1383696" y="1018627"/>
                  <a:pt x="1417395" y="1012003"/>
                  <a:pt x="1413363" y="1001778"/>
                </a:cubicBezTo>
                <a:cubicBezTo>
                  <a:pt x="1412355" y="999221"/>
                  <a:pt x="1408151" y="998105"/>
                  <a:pt x="1402222" y="998045"/>
                </a:cubicBezTo>
                <a:close/>
                <a:moveTo>
                  <a:pt x="5412532" y="939433"/>
                </a:moveTo>
                <a:lnTo>
                  <a:pt x="5398887" y="940427"/>
                </a:lnTo>
                <a:lnTo>
                  <a:pt x="5398492" y="940558"/>
                </a:lnTo>
                <a:lnTo>
                  <a:pt x="5412408" y="939545"/>
                </a:lnTo>
                <a:close/>
                <a:moveTo>
                  <a:pt x="2661085" y="926459"/>
                </a:moveTo>
                <a:cubicBezTo>
                  <a:pt x="2675342" y="925162"/>
                  <a:pt x="2691903" y="926459"/>
                  <a:pt x="2698384" y="935387"/>
                </a:cubicBezTo>
                <a:cubicBezTo>
                  <a:pt x="2707025" y="947628"/>
                  <a:pt x="2709905" y="971390"/>
                  <a:pt x="2694496" y="973982"/>
                </a:cubicBezTo>
                <a:cubicBezTo>
                  <a:pt x="2679086" y="976575"/>
                  <a:pt x="2648267" y="993280"/>
                  <a:pt x="2635450" y="971390"/>
                </a:cubicBezTo>
                <a:cubicBezTo>
                  <a:pt x="2622489" y="949500"/>
                  <a:pt x="2646972" y="927755"/>
                  <a:pt x="2661085" y="926459"/>
                </a:cubicBezTo>
                <a:close/>
                <a:moveTo>
                  <a:pt x="5421529" y="911318"/>
                </a:moveTo>
                <a:lnTo>
                  <a:pt x="5421455" y="911543"/>
                </a:lnTo>
                <a:lnTo>
                  <a:pt x="5427259" y="911768"/>
                </a:lnTo>
                <a:cubicBezTo>
                  <a:pt x="5439644" y="917241"/>
                  <a:pt x="5449293" y="910328"/>
                  <a:pt x="5457501" y="917241"/>
                </a:cubicBezTo>
                <a:cubicBezTo>
                  <a:pt x="5461677" y="920697"/>
                  <a:pt x="5466502" y="922065"/>
                  <a:pt x="5470282" y="921201"/>
                </a:cubicBezTo>
                <a:lnTo>
                  <a:pt x="5470457" y="920949"/>
                </a:lnTo>
                <a:lnTo>
                  <a:pt x="5458076" y="917097"/>
                </a:lnTo>
                <a:cubicBezTo>
                  <a:pt x="5449867" y="910184"/>
                  <a:pt x="5440219" y="917097"/>
                  <a:pt x="5427834" y="911624"/>
                </a:cubicBezTo>
                <a:cubicBezTo>
                  <a:pt x="5424738" y="910220"/>
                  <a:pt x="5422758" y="910292"/>
                  <a:pt x="5421529" y="911318"/>
                </a:cubicBezTo>
                <a:close/>
                <a:moveTo>
                  <a:pt x="5588695" y="901129"/>
                </a:moveTo>
                <a:cubicBezTo>
                  <a:pt x="5584734" y="899563"/>
                  <a:pt x="5581278" y="898519"/>
                  <a:pt x="5579190" y="901975"/>
                </a:cubicBezTo>
                <a:lnTo>
                  <a:pt x="5578700" y="902090"/>
                </a:lnTo>
                <a:lnTo>
                  <a:pt x="5587832" y="901329"/>
                </a:lnTo>
                <a:cubicBezTo>
                  <a:pt x="5591792" y="902877"/>
                  <a:pt x="5596257" y="904929"/>
                  <a:pt x="5600361" y="903561"/>
                </a:cubicBezTo>
                <a:cubicBezTo>
                  <a:pt x="5606625" y="901509"/>
                  <a:pt x="5608191" y="911040"/>
                  <a:pt x="5612046" y="911317"/>
                </a:cubicBezTo>
                <a:lnTo>
                  <a:pt x="5612543" y="910952"/>
                </a:lnTo>
                <a:lnTo>
                  <a:pt x="5609451" y="908582"/>
                </a:lnTo>
                <a:cubicBezTo>
                  <a:pt x="5607381" y="905827"/>
                  <a:pt x="5605329" y="902047"/>
                  <a:pt x="5601224" y="903416"/>
                </a:cubicBezTo>
                <a:cubicBezTo>
                  <a:pt x="5597120" y="904784"/>
                  <a:pt x="5592655" y="902695"/>
                  <a:pt x="5588695" y="901129"/>
                </a:cubicBezTo>
                <a:close/>
                <a:moveTo>
                  <a:pt x="5486123" y="888557"/>
                </a:moveTo>
                <a:lnTo>
                  <a:pt x="5485934" y="888752"/>
                </a:lnTo>
                <a:lnTo>
                  <a:pt x="5493360" y="889734"/>
                </a:lnTo>
                <a:lnTo>
                  <a:pt x="5498732" y="893600"/>
                </a:lnTo>
                <a:lnTo>
                  <a:pt x="5495808" y="891464"/>
                </a:lnTo>
                <a:lnTo>
                  <a:pt x="5496166" y="890999"/>
                </a:lnTo>
                <a:lnTo>
                  <a:pt x="5493935" y="889590"/>
                </a:lnTo>
                <a:cubicBezTo>
                  <a:pt x="5490839" y="887862"/>
                  <a:pt x="5488256" y="887682"/>
                  <a:pt x="5486123" y="888557"/>
                </a:cubicBezTo>
                <a:close/>
                <a:moveTo>
                  <a:pt x="5515825" y="877205"/>
                </a:moveTo>
                <a:lnTo>
                  <a:pt x="5515072" y="877434"/>
                </a:lnTo>
                <a:lnTo>
                  <a:pt x="5529777" y="888476"/>
                </a:lnTo>
                <a:cubicBezTo>
                  <a:pt x="5534584" y="893804"/>
                  <a:pt x="5539732" y="899313"/>
                  <a:pt x="5546644" y="900681"/>
                </a:cubicBezTo>
                <a:cubicBezTo>
                  <a:pt x="5553557" y="902121"/>
                  <a:pt x="5560434" y="904209"/>
                  <a:pt x="5566104" y="905073"/>
                </a:cubicBezTo>
                <a:lnTo>
                  <a:pt x="5572060" y="903635"/>
                </a:lnTo>
                <a:lnTo>
                  <a:pt x="5566968" y="904819"/>
                </a:lnTo>
                <a:cubicBezTo>
                  <a:pt x="5561297" y="903955"/>
                  <a:pt x="5554421" y="901903"/>
                  <a:pt x="5547508" y="900534"/>
                </a:cubicBezTo>
                <a:cubicBezTo>
                  <a:pt x="5533683" y="897799"/>
                  <a:pt x="5526914" y="878645"/>
                  <a:pt x="5515825" y="877205"/>
                </a:cubicBezTo>
                <a:close/>
                <a:moveTo>
                  <a:pt x="6321572" y="869571"/>
                </a:moveTo>
                <a:cubicBezTo>
                  <a:pt x="6340437" y="874755"/>
                  <a:pt x="6358295" y="886708"/>
                  <a:pt x="6347206" y="888436"/>
                </a:cubicBezTo>
                <a:cubicBezTo>
                  <a:pt x="6335973" y="890165"/>
                  <a:pt x="6316388" y="920983"/>
                  <a:pt x="6293201" y="899525"/>
                </a:cubicBezTo>
                <a:cubicBezTo>
                  <a:pt x="6288845" y="895493"/>
                  <a:pt x="6287261" y="891280"/>
                  <a:pt x="6287630" y="887311"/>
                </a:cubicBezTo>
                <a:lnTo>
                  <a:pt x="6287630" y="887311"/>
                </a:lnTo>
                <a:cubicBezTo>
                  <a:pt x="6288737" y="875403"/>
                  <a:pt x="6307423" y="865682"/>
                  <a:pt x="6321572" y="869571"/>
                </a:cubicBezTo>
                <a:close/>
                <a:moveTo>
                  <a:pt x="5780801" y="858525"/>
                </a:moveTo>
                <a:lnTo>
                  <a:pt x="5773318" y="859060"/>
                </a:lnTo>
                <a:lnTo>
                  <a:pt x="5772826" y="859267"/>
                </a:lnTo>
                <a:lnTo>
                  <a:pt x="5773871" y="859191"/>
                </a:lnTo>
                <a:lnTo>
                  <a:pt x="5780699" y="858698"/>
                </a:lnTo>
                <a:lnTo>
                  <a:pt x="5780775" y="858569"/>
                </a:lnTo>
                <a:close/>
                <a:moveTo>
                  <a:pt x="5681629" y="840173"/>
                </a:moveTo>
                <a:lnTo>
                  <a:pt x="5666408" y="842480"/>
                </a:lnTo>
                <a:lnTo>
                  <a:pt x="5666332" y="842506"/>
                </a:lnTo>
                <a:lnTo>
                  <a:pt x="5681583" y="840196"/>
                </a:lnTo>
                <a:close/>
                <a:moveTo>
                  <a:pt x="5693644" y="834379"/>
                </a:moveTo>
                <a:lnTo>
                  <a:pt x="5693107" y="834651"/>
                </a:lnTo>
                <a:lnTo>
                  <a:pt x="5705057" y="840196"/>
                </a:lnTo>
                <a:cubicBezTo>
                  <a:pt x="5710530" y="849845"/>
                  <a:pt x="5733860" y="852581"/>
                  <a:pt x="5735300" y="860790"/>
                </a:cubicBezTo>
                <a:lnTo>
                  <a:pt x="5735300" y="876283"/>
                </a:lnTo>
                <a:lnTo>
                  <a:pt x="5735425" y="876087"/>
                </a:lnTo>
                <a:lnTo>
                  <a:pt x="5736163" y="875751"/>
                </a:lnTo>
                <a:lnTo>
                  <a:pt x="5736163" y="860643"/>
                </a:lnTo>
                <a:cubicBezTo>
                  <a:pt x="5734723" y="852435"/>
                  <a:pt x="5711393" y="849699"/>
                  <a:pt x="5705921" y="840049"/>
                </a:cubicBezTo>
                <a:cubicBezTo>
                  <a:pt x="5703113" y="835225"/>
                  <a:pt x="5698289" y="833858"/>
                  <a:pt x="5693644" y="834379"/>
                </a:cubicBezTo>
                <a:close/>
                <a:moveTo>
                  <a:pt x="3309723" y="828337"/>
                </a:moveTo>
                <a:cubicBezTo>
                  <a:pt x="3324152" y="825596"/>
                  <a:pt x="3350317" y="832454"/>
                  <a:pt x="3356798" y="844659"/>
                </a:cubicBezTo>
                <a:cubicBezTo>
                  <a:pt x="3365294" y="860933"/>
                  <a:pt x="3380704" y="852436"/>
                  <a:pt x="3379840" y="866117"/>
                </a:cubicBezTo>
                <a:cubicBezTo>
                  <a:pt x="3378975" y="879798"/>
                  <a:pt x="3340524" y="890023"/>
                  <a:pt x="3327707" y="878070"/>
                </a:cubicBezTo>
                <a:cubicBezTo>
                  <a:pt x="3314901" y="865973"/>
                  <a:pt x="3307125" y="871158"/>
                  <a:pt x="3296036" y="859205"/>
                </a:cubicBezTo>
                <a:cubicBezTo>
                  <a:pt x="3284947" y="847252"/>
                  <a:pt x="3298628" y="839619"/>
                  <a:pt x="3300356" y="834435"/>
                </a:cubicBezTo>
                <a:cubicBezTo>
                  <a:pt x="3301400" y="831231"/>
                  <a:pt x="3304910" y="829251"/>
                  <a:pt x="3309723" y="828337"/>
                </a:cubicBezTo>
                <a:close/>
                <a:moveTo>
                  <a:pt x="10135441" y="770203"/>
                </a:moveTo>
                <a:cubicBezTo>
                  <a:pt x="10154739" y="772723"/>
                  <a:pt x="10166080" y="778267"/>
                  <a:pt x="10170886" y="783505"/>
                </a:cubicBezTo>
                <a:lnTo>
                  <a:pt x="10170886" y="783506"/>
                </a:lnTo>
                <a:cubicBezTo>
                  <a:pt x="10175693" y="788744"/>
                  <a:pt x="10173965" y="793676"/>
                  <a:pt x="10167124" y="794973"/>
                </a:cubicBezTo>
                <a:cubicBezTo>
                  <a:pt x="10153443" y="797565"/>
                  <a:pt x="10120032" y="811246"/>
                  <a:pt x="10106351" y="801885"/>
                </a:cubicBezTo>
                <a:cubicBezTo>
                  <a:pt x="10092670" y="792524"/>
                  <a:pt x="10082445" y="811390"/>
                  <a:pt x="10065308" y="802749"/>
                </a:cubicBezTo>
                <a:cubicBezTo>
                  <a:pt x="10060736" y="800445"/>
                  <a:pt x="10060430" y="796944"/>
                  <a:pt x="10063143" y="793067"/>
                </a:cubicBezTo>
                <a:lnTo>
                  <a:pt x="10063143" y="793066"/>
                </a:lnTo>
                <a:cubicBezTo>
                  <a:pt x="10071285" y="781435"/>
                  <a:pt x="10106603" y="766422"/>
                  <a:pt x="10135441" y="770203"/>
                </a:cubicBezTo>
                <a:close/>
                <a:moveTo>
                  <a:pt x="7201861" y="678716"/>
                </a:moveTo>
                <a:cubicBezTo>
                  <a:pt x="7204869" y="678907"/>
                  <a:pt x="7207138" y="680374"/>
                  <a:pt x="7207533" y="683795"/>
                </a:cubicBezTo>
                <a:cubicBezTo>
                  <a:pt x="7209406" y="697477"/>
                  <a:pt x="7199037" y="700069"/>
                  <a:pt x="7185356" y="693156"/>
                </a:cubicBezTo>
                <a:cubicBezTo>
                  <a:pt x="7182620" y="691788"/>
                  <a:pt x="7182539" y="689663"/>
                  <a:pt x="7183981" y="687461"/>
                </a:cubicBezTo>
                <a:lnTo>
                  <a:pt x="7186965" y="685091"/>
                </a:lnTo>
                <a:lnTo>
                  <a:pt x="7187146" y="684182"/>
                </a:lnTo>
                <a:lnTo>
                  <a:pt x="7188956" y="683510"/>
                </a:lnTo>
                <a:lnTo>
                  <a:pt x="7191747" y="681293"/>
                </a:lnTo>
                <a:cubicBezTo>
                  <a:pt x="7195104" y="679610"/>
                  <a:pt x="7198853" y="678525"/>
                  <a:pt x="7201861" y="678716"/>
                </a:cubicBezTo>
                <a:close/>
                <a:moveTo>
                  <a:pt x="6948168" y="657297"/>
                </a:moveTo>
                <a:cubicBezTo>
                  <a:pt x="6958033" y="657297"/>
                  <a:pt x="6966818" y="658989"/>
                  <a:pt x="6972704" y="661437"/>
                </a:cubicBezTo>
                <a:cubicBezTo>
                  <a:pt x="6978591" y="663885"/>
                  <a:pt x="6981579" y="667090"/>
                  <a:pt x="6979851" y="670114"/>
                </a:cubicBezTo>
                <a:lnTo>
                  <a:pt x="6979851" y="670114"/>
                </a:lnTo>
                <a:cubicBezTo>
                  <a:pt x="6976394" y="676019"/>
                  <a:pt x="6946440" y="682067"/>
                  <a:pt x="6935351" y="680339"/>
                </a:cubicBezTo>
                <a:cubicBezTo>
                  <a:pt x="6932939" y="679979"/>
                  <a:pt x="6931301" y="678350"/>
                  <a:pt x="6930509" y="676111"/>
                </a:cubicBezTo>
                <a:lnTo>
                  <a:pt x="6930509" y="676110"/>
                </a:lnTo>
                <a:cubicBezTo>
                  <a:pt x="6928133" y="669394"/>
                  <a:pt x="6933372" y="657189"/>
                  <a:pt x="6948168" y="657297"/>
                </a:cubicBezTo>
                <a:close/>
                <a:moveTo>
                  <a:pt x="8991698" y="637424"/>
                </a:moveTo>
                <a:cubicBezTo>
                  <a:pt x="9011680" y="640663"/>
                  <a:pt x="9031581" y="657351"/>
                  <a:pt x="9033781" y="666950"/>
                </a:cubicBezTo>
                <a:cubicBezTo>
                  <a:pt x="9034515" y="670150"/>
                  <a:pt x="9033281" y="672562"/>
                  <a:pt x="9029429" y="673427"/>
                </a:cubicBezTo>
                <a:cubicBezTo>
                  <a:pt x="9014020" y="676883"/>
                  <a:pt x="8951519" y="670978"/>
                  <a:pt x="8943742" y="659745"/>
                </a:cubicBezTo>
                <a:cubicBezTo>
                  <a:pt x="8940430" y="654992"/>
                  <a:pt x="8965200" y="633103"/>
                  <a:pt x="8991698" y="637424"/>
                </a:cubicBezTo>
                <a:close/>
                <a:moveTo>
                  <a:pt x="1816314" y="636249"/>
                </a:moveTo>
                <a:cubicBezTo>
                  <a:pt x="1822996" y="635860"/>
                  <a:pt x="1829666" y="636490"/>
                  <a:pt x="1835463" y="638722"/>
                </a:cubicBezTo>
                <a:cubicBezTo>
                  <a:pt x="1858505" y="647650"/>
                  <a:pt x="1844391" y="666948"/>
                  <a:pt x="1831574" y="679765"/>
                </a:cubicBezTo>
                <a:cubicBezTo>
                  <a:pt x="1818757" y="692583"/>
                  <a:pt x="1825094" y="731178"/>
                  <a:pt x="1843095" y="745291"/>
                </a:cubicBezTo>
                <a:cubicBezTo>
                  <a:pt x="1861097" y="759405"/>
                  <a:pt x="1830277" y="768333"/>
                  <a:pt x="1854615" y="786335"/>
                </a:cubicBezTo>
                <a:cubicBezTo>
                  <a:pt x="1878954" y="804336"/>
                  <a:pt x="1885435" y="799296"/>
                  <a:pt x="1900844" y="809521"/>
                </a:cubicBezTo>
                <a:cubicBezTo>
                  <a:pt x="1916254" y="819890"/>
                  <a:pt x="1953554" y="828818"/>
                  <a:pt x="1952257" y="848116"/>
                </a:cubicBezTo>
                <a:cubicBezTo>
                  <a:pt x="1950960" y="867414"/>
                  <a:pt x="1918990" y="840483"/>
                  <a:pt x="1911213" y="849412"/>
                </a:cubicBezTo>
                <a:cubicBezTo>
                  <a:pt x="1903436" y="858341"/>
                  <a:pt x="1880394" y="862229"/>
                  <a:pt x="1883131" y="868278"/>
                </a:cubicBezTo>
                <a:cubicBezTo>
                  <a:pt x="1885723" y="874758"/>
                  <a:pt x="1894796" y="882391"/>
                  <a:pt x="1905021" y="869574"/>
                </a:cubicBezTo>
                <a:cubicBezTo>
                  <a:pt x="1915390" y="856757"/>
                  <a:pt x="1944912" y="884983"/>
                  <a:pt x="1924318" y="895208"/>
                </a:cubicBezTo>
                <a:cubicBezTo>
                  <a:pt x="1903725" y="905433"/>
                  <a:pt x="1849576" y="910329"/>
                  <a:pt x="1833160" y="893912"/>
                </a:cubicBezTo>
                <a:cubicBezTo>
                  <a:pt x="1826678" y="887575"/>
                  <a:pt x="1798452" y="888871"/>
                  <a:pt x="1795858" y="881095"/>
                </a:cubicBezTo>
                <a:cubicBezTo>
                  <a:pt x="1793267" y="873318"/>
                  <a:pt x="1784193" y="864389"/>
                  <a:pt x="1773970" y="879799"/>
                </a:cubicBezTo>
                <a:cubicBezTo>
                  <a:pt x="1763745" y="895208"/>
                  <a:pt x="1753519" y="899096"/>
                  <a:pt x="1731630" y="897800"/>
                </a:cubicBezTo>
                <a:cubicBezTo>
                  <a:pt x="1709883" y="896504"/>
                  <a:pt x="1689291" y="918394"/>
                  <a:pt x="1644358" y="917098"/>
                </a:cubicBezTo>
                <a:cubicBezTo>
                  <a:pt x="1599426" y="915802"/>
                  <a:pt x="1580128" y="910761"/>
                  <a:pt x="1581425" y="888871"/>
                </a:cubicBezTo>
                <a:cubicBezTo>
                  <a:pt x="1582721" y="866982"/>
                  <a:pt x="1548014" y="890168"/>
                  <a:pt x="1514603" y="874758"/>
                </a:cubicBezTo>
                <a:cubicBezTo>
                  <a:pt x="1481336" y="859349"/>
                  <a:pt x="1477737" y="859349"/>
                  <a:pt x="1474856" y="847828"/>
                </a:cubicBezTo>
                <a:cubicBezTo>
                  <a:pt x="1472408" y="837459"/>
                  <a:pt x="1527564" y="827234"/>
                  <a:pt x="1559679" y="828530"/>
                </a:cubicBezTo>
                <a:cubicBezTo>
                  <a:pt x="1591794" y="829827"/>
                  <a:pt x="1634133" y="832275"/>
                  <a:pt x="1634133" y="823346"/>
                </a:cubicBezTo>
                <a:cubicBezTo>
                  <a:pt x="1634133" y="814417"/>
                  <a:pt x="1571200" y="802752"/>
                  <a:pt x="1535197" y="809233"/>
                </a:cubicBezTo>
                <a:cubicBezTo>
                  <a:pt x="1499194" y="815569"/>
                  <a:pt x="1450374" y="806641"/>
                  <a:pt x="1450374" y="791231"/>
                </a:cubicBezTo>
                <a:cubicBezTo>
                  <a:pt x="1450374" y="775822"/>
                  <a:pt x="1538941" y="770638"/>
                  <a:pt x="1526124" y="761709"/>
                </a:cubicBezTo>
                <a:cubicBezTo>
                  <a:pt x="1513163" y="752636"/>
                  <a:pt x="1466935" y="773230"/>
                  <a:pt x="1458005" y="770638"/>
                </a:cubicBezTo>
                <a:cubicBezTo>
                  <a:pt x="1448214" y="767901"/>
                  <a:pt x="1460599" y="756524"/>
                  <a:pt x="1446485" y="756524"/>
                </a:cubicBezTo>
                <a:cubicBezTo>
                  <a:pt x="1432372" y="756524"/>
                  <a:pt x="1416963" y="745003"/>
                  <a:pt x="1432372" y="732186"/>
                </a:cubicBezTo>
                <a:cubicBezTo>
                  <a:pt x="1447782" y="719225"/>
                  <a:pt x="1446485" y="712888"/>
                  <a:pt x="1441301" y="711592"/>
                </a:cubicBezTo>
                <a:cubicBezTo>
                  <a:pt x="1436261" y="710296"/>
                  <a:pt x="1454262" y="694886"/>
                  <a:pt x="1494009" y="680774"/>
                </a:cubicBezTo>
                <a:cubicBezTo>
                  <a:pt x="1533757" y="666660"/>
                  <a:pt x="1558239" y="649955"/>
                  <a:pt x="1567167" y="664069"/>
                </a:cubicBezTo>
                <a:cubicBezTo>
                  <a:pt x="1576097" y="678182"/>
                  <a:pt x="1586321" y="692294"/>
                  <a:pt x="1561983" y="697480"/>
                </a:cubicBezTo>
                <a:cubicBezTo>
                  <a:pt x="1537645" y="702520"/>
                  <a:pt x="1576097" y="712888"/>
                  <a:pt x="1583873" y="706408"/>
                </a:cubicBezTo>
                <a:cubicBezTo>
                  <a:pt x="1591649" y="700072"/>
                  <a:pt x="1577536" y="682070"/>
                  <a:pt x="1603171" y="679478"/>
                </a:cubicBezTo>
                <a:cubicBezTo>
                  <a:pt x="1628805" y="677029"/>
                  <a:pt x="1651991" y="689847"/>
                  <a:pt x="1649399" y="701368"/>
                </a:cubicBezTo>
                <a:cubicBezTo>
                  <a:pt x="1646806" y="713033"/>
                  <a:pt x="1644214" y="720665"/>
                  <a:pt x="1658327" y="709144"/>
                </a:cubicBezTo>
                <a:cubicBezTo>
                  <a:pt x="1672440" y="697623"/>
                  <a:pt x="1687849" y="720665"/>
                  <a:pt x="1691739" y="706552"/>
                </a:cubicBezTo>
                <a:cubicBezTo>
                  <a:pt x="1695483" y="692438"/>
                  <a:pt x="1667257" y="692438"/>
                  <a:pt x="1669849" y="682214"/>
                </a:cubicBezTo>
                <a:cubicBezTo>
                  <a:pt x="1672440" y="671989"/>
                  <a:pt x="1713628" y="688695"/>
                  <a:pt x="1723852" y="702808"/>
                </a:cubicBezTo>
                <a:cubicBezTo>
                  <a:pt x="1734222" y="716920"/>
                  <a:pt x="1735518" y="755516"/>
                  <a:pt x="1745742" y="752924"/>
                </a:cubicBezTo>
                <a:cubicBezTo>
                  <a:pt x="1756112" y="750332"/>
                  <a:pt x="1771521" y="750332"/>
                  <a:pt x="1763745" y="737515"/>
                </a:cubicBezTo>
                <a:cubicBezTo>
                  <a:pt x="1755967" y="724698"/>
                  <a:pt x="1735518" y="679765"/>
                  <a:pt x="1744447" y="666948"/>
                </a:cubicBezTo>
                <a:cubicBezTo>
                  <a:pt x="1753376" y="654132"/>
                  <a:pt x="1765041" y="673430"/>
                  <a:pt x="1775266" y="666948"/>
                </a:cubicBezTo>
                <a:cubicBezTo>
                  <a:pt x="1785491" y="660467"/>
                  <a:pt x="1815013" y="689991"/>
                  <a:pt x="1815013" y="682357"/>
                </a:cubicBezTo>
                <a:cubicBezTo>
                  <a:pt x="1815013" y="674726"/>
                  <a:pt x="1782898" y="656723"/>
                  <a:pt x="1779009" y="651540"/>
                </a:cubicBezTo>
                <a:cubicBezTo>
                  <a:pt x="1776094" y="647759"/>
                  <a:pt x="1796264" y="637417"/>
                  <a:pt x="1816314" y="636249"/>
                </a:cubicBezTo>
                <a:close/>
                <a:moveTo>
                  <a:pt x="2543595" y="633983"/>
                </a:moveTo>
                <a:cubicBezTo>
                  <a:pt x="2556387" y="633294"/>
                  <a:pt x="2577342" y="645526"/>
                  <a:pt x="2591815" y="642610"/>
                </a:cubicBezTo>
                <a:cubicBezTo>
                  <a:pt x="2610968" y="638866"/>
                  <a:pt x="2664973" y="664500"/>
                  <a:pt x="2664973" y="678614"/>
                </a:cubicBezTo>
                <a:cubicBezTo>
                  <a:pt x="2664973" y="693590"/>
                  <a:pt x="2613705" y="678614"/>
                  <a:pt x="2595703" y="690135"/>
                </a:cubicBezTo>
                <a:cubicBezTo>
                  <a:pt x="2577701" y="701655"/>
                  <a:pt x="2553363" y="695319"/>
                  <a:pt x="2552068" y="676022"/>
                </a:cubicBezTo>
                <a:cubicBezTo>
                  <a:pt x="2550772" y="656723"/>
                  <a:pt x="2526290" y="656723"/>
                  <a:pt x="2534066" y="640018"/>
                </a:cubicBezTo>
                <a:cubicBezTo>
                  <a:pt x="2535974" y="635878"/>
                  <a:pt x="2539331" y="634212"/>
                  <a:pt x="2543595" y="633983"/>
                </a:cubicBezTo>
                <a:close/>
                <a:moveTo>
                  <a:pt x="2402211" y="633556"/>
                </a:moveTo>
                <a:cubicBezTo>
                  <a:pt x="2409613" y="634393"/>
                  <a:pt x="2414103" y="636310"/>
                  <a:pt x="2414103" y="638866"/>
                </a:cubicBezTo>
                <a:cubicBezTo>
                  <a:pt x="2414103" y="649090"/>
                  <a:pt x="2401287" y="646498"/>
                  <a:pt x="2384582" y="664500"/>
                </a:cubicBezTo>
                <a:cubicBezTo>
                  <a:pt x="2367876" y="682501"/>
                  <a:pt x="2360244" y="695319"/>
                  <a:pt x="2369172" y="705543"/>
                </a:cubicBezTo>
                <a:cubicBezTo>
                  <a:pt x="2378245" y="715913"/>
                  <a:pt x="2369172" y="728730"/>
                  <a:pt x="2375653" y="742843"/>
                </a:cubicBezTo>
                <a:cubicBezTo>
                  <a:pt x="2382133" y="756956"/>
                  <a:pt x="2425769" y="778846"/>
                  <a:pt x="2424472" y="762141"/>
                </a:cubicBezTo>
                <a:cubicBezTo>
                  <a:pt x="2423177" y="745436"/>
                  <a:pt x="2405175" y="750476"/>
                  <a:pt x="2393654" y="740251"/>
                </a:cubicBezTo>
                <a:cubicBezTo>
                  <a:pt x="2382133" y="730026"/>
                  <a:pt x="2416696" y="719801"/>
                  <a:pt x="2409064" y="713321"/>
                </a:cubicBezTo>
                <a:cubicBezTo>
                  <a:pt x="2401431" y="706983"/>
                  <a:pt x="2382133" y="688982"/>
                  <a:pt x="2400135" y="670980"/>
                </a:cubicBezTo>
                <a:cubicBezTo>
                  <a:pt x="2418136" y="653123"/>
                  <a:pt x="2451547" y="658164"/>
                  <a:pt x="2461772" y="646642"/>
                </a:cubicBezTo>
                <a:cubicBezTo>
                  <a:pt x="2471997" y="635121"/>
                  <a:pt x="2510448" y="627345"/>
                  <a:pt x="2518225" y="646642"/>
                </a:cubicBezTo>
                <a:cubicBezTo>
                  <a:pt x="2526001" y="665940"/>
                  <a:pt x="2533634" y="669828"/>
                  <a:pt x="2538818" y="681350"/>
                </a:cubicBezTo>
                <a:cubicBezTo>
                  <a:pt x="2544003" y="692871"/>
                  <a:pt x="2527298" y="730169"/>
                  <a:pt x="2537522" y="730169"/>
                </a:cubicBezTo>
                <a:cubicBezTo>
                  <a:pt x="2547747" y="730169"/>
                  <a:pt x="2582454" y="700648"/>
                  <a:pt x="2585046" y="714761"/>
                </a:cubicBezTo>
                <a:cubicBezTo>
                  <a:pt x="2587638" y="728874"/>
                  <a:pt x="2605640" y="734059"/>
                  <a:pt x="2603048" y="721242"/>
                </a:cubicBezTo>
                <a:cubicBezTo>
                  <a:pt x="2600456" y="708424"/>
                  <a:pt x="2621048" y="696902"/>
                  <a:pt x="2635162" y="696902"/>
                </a:cubicBezTo>
                <a:cubicBezTo>
                  <a:pt x="2649275" y="696902"/>
                  <a:pt x="2701984" y="701944"/>
                  <a:pt x="2696799" y="721242"/>
                </a:cubicBezTo>
                <a:cubicBezTo>
                  <a:pt x="2691760" y="740539"/>
                  <a:pt x="2732802" y="730314"/>
                  <a:pt x="2732802" y="741835"/>
                </a:cubicBezTo>
                <a:cubicBezTo>
                  <a:pt x="2732802" y="753356"/>
                  <a:pt x="2759734" y="782879"/>
                  <a:pt x="2766214" y="768765"/>
                </a:cubicBezTo>
                <a:cubicBezTo>
                  <a:pt x="2772550" y="754652"/>
                  <a:pt x="2805962" y="755948"/>
                  <a:pt x="2809850" y="767469"/>
                </a:cubicBezTo>
                <a:cubicBezTo>
                  <a:pt x="2813738" y="778990"/>
                  <a:pt x="2798328" y="789215"/>
                  <a:pt x="2785512" y="790511"/>
                </a:cubicBezTo>
                <a:cubicBezTo>
                  <a:pt x="2772695" y="791807"/>
                  <a:pt x="2785512" y="807217"/>
                  <a:pt x="2795737" y="799440"/>
                </a:cubicBezTo>
                <a:cubicBezTo>
                  <a:pt x="2806106" y="791807"/>
                  <a:pt x="2833035" y="781583"/>
                  <a:pt x="2833035" y="791807"/>
                </a:cubicBezTo>
                <a:cubicBezTo>
                  <a:pt x="2833035" y="802032"/>
                  <a:pt x="2838220" y="811105"/>
                  <a:pt x="2853631" y="805921"/>
                </a:cubicBezTo>
                <a:cubicBezTo>
                  <a:pt x="2869039" y="800736"/>
                  <a:pt x="2905042" y="811105"/>
                  <a:pt x="2898561" y="820034"/>
                </a:cubicBezTo>
                <a:cubicBezTo>
                  <a:pt x="2892081" y="828962"/>
                  <a:pt x="2884447" y="843076"/>
                  <a:pt x="2893377" y="843076"/>
                </a:cubicBezTo>
                <a:cubicBezTo>
                  <a:pt x="2902450" y="843076"/>
                  <a:pt x="2905042" y="827666"/>
                  <a:pt x="2913971" y="832851"/>
                </a:cubicBezTo>
                <a:cubicBezTo>
                  <a:pt x="2922899" y="837891"/>
                  <a:pt x="2937158" y="850708"/>
                  <a:pt x="2929380" y="857189"/>
                </a:cubicBezTo>
                <a:cubicBezTo>
                  <a:pt x="2921603" y="863525"/>
                  <a:pt x="2911378" y="859781"/>
                  <a:pt x="2912674" y="870006"/>
                </a:cubicBezTo>
                <a:cubicBezTo>
                  <a:pt x="2913971" y="880231"/>
                  <a:pt x="2952566" y="872598"/>
                  <a:pt x="2946084" y="886711"/>
                </a:cubicBezTo>
                <a:cubicBezTo>
                  <a:pt x="2939749" y="900824"/>
                  <a:pt x="2908930" y="877639"/>
                  <a:pt x="2906338" y="895640"/>
                </a:cubicBezTo>
                <a:cubicBezTo>
                  <a:pt x="2903890" y="913642"/>
                  <a:pt x="2928228" y="926459"/>
                  <a:pt x="2944933" y="927755"/>
                </a:cubicBezTo>
                <a:cubicBezTo>
                  <a:pt x="2961639" y="929051"/>
                  <a:pt x="2983528" y="949645"/>
                  <a:pt x="2996345" y="945756"/>
                </a:cubicBezTo>
                <a:cubicBezTo>
                  <a:pt x="3009164" y="941869"/>
                  <a:pt x="3047758" y="963614"/>
                  <a:pt x="3047758" y="972686"/>
                </a:cubicBezTo>
                <a:cubicBezTo>
                  <a:pt x="3047758" y="981760"/>
                  <a:pt x="3051502" y="995872"/>
                  <a:pt x="3072096" y="994576"/>
                </a:cubicBezTo>
                <a:cubicBezTo>
                  <a:pt x="3092691" y="993280"/>
                  <a:pt x="3120916" y="1008690"/>
                  <a:pt x="3105507" y="1015170"/>
                </a:cubicBezTo>
                <a:cubicBezTo>
                  <a:pt x="3090097" y="1021507"/>
                  <a:pt x="3066911" y="1038213"/>
                  <a:pt x="3068207" y="1052326"/>
                </a:cubicBezTo>
                <a:cubicBezTo>
                  <a:pt x="3069504" y="1066439"/>
                  <a:pt x="3042573" y="1054918"/>
                  <a:pt x="3038685" y="1069031"/>
                </a:cubicBezTo>
                <a:cubicBezTo>
                  <a:pt x="3034797" y="1083145"/>
                  <a:pt x="3032204" y="1097258"/>
                  <a:pt x="3007867" y="1076664"/>
                </a:cubicBezTo>
                <a:cubicBezTo>
                  <a:pt x="2983528" y="1056214"/>
                  <a:pt x="2980936" y="1036917"/>
                  <a:pt x="2965527" y="1035621"/>
                </a:cubicBezTo>
                <a:cubicBezTo>
                  <a:pt x="2950118" y="1034325"/>
                  <a:pt x="2937299" y="1007394"/>
                  <a:pt x="2923907" y="1021939"/>
                </a:cubicBezTo>
                <a:cubicBezTo>
                  <a:pt x="2910946" y="1036053"/>
                  <a:pt x="2932836" y="1046278"/>
                  <a:pt x="2916131" y="1054054"/>
                </a:cubicBezTo>
                <a:cubicBezTo>
                  <a:pt x="2899425" y="1061687"/>
                  <a:pt x="2945653" y="1097690"/>
                  <a:pt x="2963655" y="1097690"/>
                </a:cubicBezTo>
                <a:cubicBezTo>
                  <a:pt x="2981656" y="1097690"/>
                  <a:pt x="2993177" y="1120732"/>
                  <a:pt x="2993177" y="1137437"/>
                </a:cubicBezTo>
                <a:cubicBezTo>
                  <a:pt x="2993177" y="1154143"/>
                  <a:pt x="3026588" y="1147662"/>
                  <a:pt x="3008586" y="1170848"/>
                </a:cubicBezTo>
                <a:cubicBezTo>
                  <a:pt x="2990584" y="1193890"/>
                  <a:pt x="2954582" y="1184961"/>
                  <a:pt x="2930244" y="1165664"/>
                </a:cubicBezTo>
                <a:cubicBezTo>
                  <a:pt x="2905906" y="1146366"/>
                  <a:pt x="2867310" y="1152702"/>
                  <a:pt x="2886608" y="1157887"/>
                </a:cubicBezTo>
                <a:cubicBezTo>
                  <a:pt x="2905906" y="1163071"/>
                  <a:pt x="2972583" y="1222116"/>
                  <a:pt x="2962359" y="1234933"/>
                </a:cubicBezTo>
                <a:cubicBezTo>
                  <a:pt x="2953285" y="1246310"/>
                  <a:pt x="2887904" y="1215636"/>
                  <a:pt x="2872495" y="1200226"/>
                </a:cubicBezTo>
                <a:cubicBezTo>
                  <a:pt x="2857229" y="1184817"/>
                  <a:pt x="2816041" y="1192450"/>
                  <a:pt x="2803225" y="1178337"/>
                </a:cubicBezTo>
                <a:cubicBezTo>
                  <a:pt x="2790408" y="1164223"/>
                  <a:pt x="2807114" y="1143630"/>
                  <a:pt x="2786519" y="1141038"/>
                </a:cubicBezTo>
                <a:cubicBezTo>
                  <a:pt x="2765926" y="1138445"/>
                  <a:pt x="2769814" y="1115403"/>
                  <a:pt x="2753109" y="1111515"/>
                </a:cubicBezTo>
                <a:cubicBezTo>
                  <a:pt x="2736404" y="1107627"/>
                  <a:pt x="2712065" y="1101290"/>
                  <a:pt x="2709474" y="1114107"/>
                </a:cubicBezTo>
                <a:cubicBezTo>
                  <a:pt x="2706881" y="1127068"/>
                  <a:pt x="2704432" y="1120588"/>
                  <a:pt x="2681246" y="1119292"/>
                </a:cubicBezTo>
                <a:cubicBezTo>
                  <a:pt x="2658060" y="1117995"/>
                  <a:pt x="2629834" y="1130813"/>
                  <a:pt x="2617017" y="1116699"/>
                </a:cubicBezTo>
                <a:cubicBezTo>
                  <a:pt x="2604201" y="1102586"/>
                  <a:pt x="2619609" y="1080696"/>
                  <a:pt x="2633722" y="1080696"/>
                </a:cubicBezTo>
                <a:cubicBezTo>
                  <a:pt x="2647835" y="1080696"/>
                  <a:pt x="2637467" y="1061543"/>
                  <a:pt x="2672173" y="1073064"/>
                </a:cubicBezTo>
                <a:cubicBezTo>
                  <a:pt x="2706881" y="1084585"/>
                  <a:pt x="2744180" y="1071768"/>
                  <a:pt x="2740291" y="1058951"/>
                </a:cubicBezTo>
                <a:cubicBezTo>
                  <a:pt x="2736404" y="1046134"/>
                  <a:pt x="2710625" y="1024244"/>
                  <a:pt x="2747925" y="1010131"/>
                </a:cubicBezTo>
                <a:cubicBezTo>
                  <a:pt x="2785080" y="996016"/>
                  <a:pt x="2826266" y="1026836"/>
                  <a:pt x="2821083" y="1037061"/>
                </a:cubicBezTo>
                <a:cubicBezTo>
                  <a:pt x="2815898" y="1047286"/>
                  <a:pt x="2876238" y="1027988"/>
                  <a:pt x="2863422" y="1016466"/>
                </a:cubicBezTo>
                <a:cubicBezTo>
                  <a:pt x="2850604" y="1004802"/>
                  <a:pt x="2835196" y="985649"/>
                  <a:pt x="2818490" y="994576"/>
                </a:cubicBezTo>
                <a:cubicBezTo>
                  <a:pt x="2801785" y="1003650"/>
                  <a:pt x="2772262" y="1006242"/>
                  <a:pt x="2770966" y="998466"/>
                </a:cubicBezTo>
                <a:cubicBezTo>
                  <a:pt x="2769669" y="990688"/>
                  <a:pt x="2786375" y="970238"/>
                  <a:pt x="2770966" y="948348"/>
                </a:cubicBezTo>
                <a:cubicBezTo>
                  <a:pt x="2755557" y="926603"/>
                  <a:pt x="2743027" y="913065"/>
                  <a:pt x="2727331" y="920122"/>
                </a:cubicBezTo>
                <a:cubicBezTo>
                  <a:pt x="2715809" y="925306"/>
                  <a:pt x="2715809" y="890600"/>
                  <a:pt x="2700401" y="891896"/>
                </a:cubicBezTo>
                <a:cubicBezTo>
                  <a:pt x="2684991" y="893192"/>
                  <a:pt x="2666990" y="913642"/>
                  <a:pt x="2655468" y="904713"/>
                </a:cubicBezTo>
                <a:cubicBezTo>
                  <a:pt x="2643947" y="895784"/>
                  <a:pt x="2684991" y="890600"/>
                  <a:pt x="2683694" y="880375"/>
                </a:cubicBezTo>
                <a:cubicBezTo>
                  <a:pt x="2682399" y="870150"/>
                  <a:pt x="2641355" y="859925"/>
                  <a:pt x="2640059" y="850852"/>
                </a:cubicBezTo>
                <a:cubicBezTo>
                  <a:pt x="2638763" y="841924"/>
                  <a:pt x="2627963" y="846532"/>
                  <a:pt x="2624650" y="836739"/>
                </a:cubicBezTo>
                <a:cubicBezTo>
                  <a:pt x="2620762" y="825074"/>
                  <a:pt x="2601464" y="821330"/>
                  <a:pt x="2589943" y="814849"/>
                </a:cubicBezTo>
                <a:cubicBezTo>
                  <a:pt x="2578278" y="808369"/>
                  <a:pt x="2574533" y="825074"/>
                  <a:pt x="2583462" y="828962"/>
                </a:cubicBezTo>
                <a:cubicBezTo>
                  <a:pt x="2592535" y="832851"/>
                  <a:pt x="2601464" y="845668"/>
                  <a:pt x="2587350" y="846964"/>
                </a:cubicBezTo>
                <a:cubicBezTo>
                  <a:pt x="2573237" y="848260"/>
                  <a:pt x="2525713" y="831555"/>
                  <a:pt x="2521825" y="838035"/>
                </a:cubicBezTo>
                <a:cubicBezTo>
                  <a:pt x="2517938" y="844372"/>
                  <a:pt x="2503823" y="852148"/>
                  <a:pt x="2492302" y="850852"/>
                </a:cubicBezTo>
                <a:cubicBezTo>
                  <a:pt x="2480781" y="849556"/>
                  <a:pt x="2452411" y="840627"/>
                  <a:pt x="2428073" y="839331"/>
                </a:cubicBezTo>
                <a:cubicBezTo>
                  <a:pt x="2403735" y="838035"/>
                  <a:pt x="2379253" y="841780"/>
                  <a:pt x="2370324" y="830259"/>
                </a:cubicBezTo>
                <a:cubicBezTo>
                  <a:pt x="2361395" y="818594"/>
                  <a:pt x="2361395" y="818594"/>
                  <a:pt x="2340802" y="823778"/>
                </a:cubicBezTo>
                <a:cubicBezTo>
                  <a:pt x="2320351" y="828962"/>
                  <a:pt x="2285645" y="807073"/>
                  <a:pt x="2284349" y="795552"/>
                </a:cubicBezTo>
                <a:cubicBezTo>
                  <a:pt x="2283053" y="783887"/>
                  <a:pt x="2311279" y="789071"/>
                  <a:pt x="2327985" y="791663"/>
                </a:cubicBezTo>
                <a:cubicBezTo>
                  <a:pt x="2344690" y="794256"/>
                  <a:pt x="2356355" y="785327"/>
                  <a:pt x="2334464" y="778846"/>
                </a:cubicBezTo>
                <a:cubicBezTo>
                  <a:pt x="2312576" y="772510"/>
                  <a:pt x="2275420" y="777550"/>
                  <a:pt x="2272827" y="767325"/>
                </a:cubicBezTo>
                <a:cubicBezTo>
                  <a:pt x="2270236" y="756956"/>
                  <a:pt x="2257419" y="705687"/>
                  <a:pt x="2299758" y="667092"/>
                </a:cubicBezTo>
                <a:cubicBezTo>
                  <a:pt x="2331621" y="638254"/>
                  <a:pt x="2380009" y="631044"/>
                  <a:pt x="2402211" y="633556"/>
                </a:cubicBezTo>
                <a:close/>
                <a:moveTo>
                  <a:pt x="2175476" y="615104"/>
                </a:moveTo>
                <a:cubicBezTo>
                  <a:pt x="2194774" y="616400"/>
                  <a:pt x="2199957" y="627201"/>
                  <a:pt x="2223000" y="625329"/>
                </a:cubicBezTo>
                <a:cubicBezTo>
                  <a:pt x="2246185" y="623312"/>
                  <a:pt x="2262890" y="624608"/>
                  <a:pt x="2253241" y="638146"/>
                </a:cubicBezTo>
                <a:cubicBezTo>
                  <a:pt x="2243593" y="651683"/>
                  <a:pt x="2219256" y="689559"/>
                  <a:pt x="2211478" y="695319"/>
                </a:cubicBezTo>
                <a:cubicBezTo>
                  <a:pt x="2203846" y="701079"/>
                  <a:pt x="2180084" y="692007"/>
                  <a:pt x="2166546" y="691431"/>
                </a:cubicBezTo>
                <a:cubicBezTo>
                  <a:pt x="2153154" y="690855"/>
                  <a:pt x="2157043" y="698488"/>
                  <a:pt x="2164674" y="701079"/>
                </a:cubicBezTo>
                <a:cubicBezTo>
                  <a:pt x="2172451" y="703671"/>
                  <a:pt x="2171156" y="707416"/>
                  <a:pt x="2160211" y="719657"/>
                </a:cubicBezTo>
                <a:cubicBezTo>
                  <a:pt x="2149265" y="731898"/>
                  <a:pt x="2144800" y="735643"/>
                  <a:pt x="2139041" y="735067"/>
                </a:cubicBezTo>
                <a:cubicBezTo>
                  <a:pt x="2133280" y="734347"/>
                  <a:pt x="2135872" y="749756"/>
                  <a:pt x="2146097" y="747884"/>
                </a:cubicBezTo>
                <a:cubicBezTo>
                  <a:pt x="2156465" y="745868"/>
                  <a:pt x="2180229" y="767037"/>
                  <a:pt x="2183396" y="773518"/>
                </a:cubicBezTo>
                <a:cubicBezTo>
                  <a:pt x="2186565" y="779854"/>
                  <a:pt x="2175620" y="795984"/>
                  <a:pt x="2182100" y="799152"/>
                </a:cubicBezTo>
                <a:cubicBezTo>
                  <a:pt x="2188436" y="802320"/>
                  <a:pt x="2207734" y="804912"/>
                  <a:pt x="2207734" y="814561"/>
                </a:cubicBezTo>
                <a:cubicBezTo>
                  <a:pt x="2207734" y="824210"/>
                  <a:pt x="2232217" y="824210"/>
                  <a:pt x="2225735" y="833139"/>
                </a:cubicBezTo>
                <a:cubicBezTo>
                  <a:pt x="2219256" y="842068"/>
                  <a:pt x="2209606" y="831843"/>
                  <a:pt x="2209030" y="838899"/>
                </a:cubicBezTo>
                <a:cubicBezTo>
                  <a:pt x="2208311" y="845956"/>
                  <a:pt x="2201254" y="858773"/>
                  <a:pt x="2207734" y="863957"/>
                </a:cubicBezTo>
                <a:cubicBezTo>
                  <a:pt x="2214214" y="869142"/>
                  <a:pt x="2223863" y="855605"/>
                  <a:pt x="2229624" y="858197"/>
                </a:cubicBezTo>
                <a:cubicBezTo>
                  <a:pt x="2235384" y="860789"/>
                  <a:pt x="2250218" y="869718"/>
                  <a:pt x="2258571" y="869718"/>
                </a:cubicBezTo>
                <a:cubicBezTo>
                  <a:pt x="2266923" y="869718"/>
                  <a:pt x="2261162" y="879943"/>
                  <a:pt x="2251514" y="881239"/>
                </a:cubicBezTo>
                <a:cubicBezTo>
                  <a:pt x="2241866" y="882535"/>
                  <a:pt x="2241145" y="890312"/>
                  <a:pt x="2247626" y="893480"/>
                </a:cubicBezTo>
                <a:cubicBezTo>
                  <a:pt x="2254106" y="896792"/>
                  <a:pt x="2249497" y="929483"/>
                  <a:pt x="2257275" y="928187"/>
                </a:cubicBezTo>
                <a:cubicBezTo>
                  <a:pt x="2264906" y="927035"/>
                  <a:pt x="2261162" y="909033"/>
                  <a:pt x="2270092" y="905145"/>
                </a:cubicBezTo>
                <a:cubicBezTo>
                  <a:pt x="2279165" y="901256"/>
                  <a:pt x="2275275" y="890312"/>
                  <a:pt x="2281036" y="884551"/>
                </a:cubicBezTo>
                <a:cubicBezTo>
                  <a:pt x="2286797" y="878791"/>
                  <a:pt x="2297742" y="878791"/>
                  <a:pt x="2307967" y="891032"/>
                </a:cubicBezTo>
                <a:cubicBezTo>
                  <a:pt x="2318336" y="903129"/>
                  <a:pt x="2326688" y="899384"/>
                  <a:pt x="2327265" y="910905"/>
                </a:cubicBezTo>
                <a:cubicBezTo>
                  <a:pt x="2327841" y="922426"/>
                  <a:pt x="2334897" y="928907"/>
                  <a:pt x="2327841" y="930203"/>
                </a:cubicBezTo>
                <a:cubicBezTo>
                  <a:pt x="2320784" y="931499"/>
                  <a:pt x="2316176" y="934523"/>
                  <a:pt x="2315599" y="943020"/>
                </a:cubicBezTo>
                <a:cubicBezTo>
                  <a:pt x="2315024" y="952669"/>
                  <a:pt x="2325969" y="965486"/>
                  <a:pt x="2334897" y="973262"/>
                </a:cubicBezTo>
                <a:cubicBezTo>
                  <a:pt x="2343826" y="980896"/>
                  <a:pt x="2344402" y="997602"/>
                  <a:pt x="2350883" y="986080"/>
                </a:cubicBezTo>
                <a:cubicBezTo>
                  <a:pt x="2357363" y="974559"/>
                  <a:pt x="2373348" y="981616"/>
                  <a:pt x="2371475" y="971966"/>
                </a:cubicBezTo>
                <a:cubicBezTo>
                  <a:pt x="2369460" y="962318"/>
                  <a:pt x="2368308" y="955838"/>
                  <a:pt x="2360530" y="953965"/>
                </a:cubicBezTo>
                <a:cubicBezTo>
                  <a:pt x="2352899" y="952093"/>
                  <a:pt x="2354194" y="932075"/>
                  <a:pt x="2364420" y="931499"/>
                </a:cubicBezTo>
                <a:cubicBezTo>
                  <a:pt x="2374645" y="930923"/>
                  <a:pt x="2366291" y="955261"/>
                  <a:pt x="2377236" y="949500"/>
                </a:cubicBezTo>
                <a:cubicBezTo>
                  <a:pt x="2388182" y="943740"/>
                  <a:pt x="2389478" y="937259"/>
                  <a:pt x="2391350" y="920554"/>
                </a:cubicBezTo>
                <a:cubicBezTo>
                  <a:pt x="2393222" y="903849"/>
                  <a:pt x="2403447" y="907161"/>
                  <a:pt x="2409927" y="907737"/>
                </a:cubicBezTo>
                <a:cubicBezTo>
                  <a:pt x="2416408" y="908457"/>
                  <a:pt x="2406759" y="898088"/>
                  <a:pt x="2415112" y="894920"/>
                </a:cubicBezTo>
                <a:cubicBezTo>
                  <a:pt x="2423465" y="891752"/>
                  <a:pt x="2415832" y="881383"/>
                  <a:pt x="2406183" y="880807"/>
                </a:cubicBezTo>
                <a:cubicBezTo>
                  <a:pt x="2396534" y="880087"/>
                  <a:pt x="2397111" y="853732"/>
                  <a:pt x="2403591" y="853156"/>
                </a:cubicBezTo>
                <a:cubicBezTo>
                  <a:pt x="2410072" y="852580"/>
                  <a:pt x="2437002" y="851284"/>
                  <a:pt x="2449242" y="857045"/>
                </a:cubicBezTo>
                <a:cubicBezTo>
                  <a:pt x="2461340" y="862949"/>
                  <a:pt x="2481357" y="856469"/>
                  <a:pt x="2481934" y="866118"/>
                </a:cubicBezTo>
                <a:cubicBezTo>
                  <a:pt x="2482654" y="875766"/>
                  <a:pt x="2492302" y="881527"/>
                  <a:pt x="2503823" y="881527"/>
                </a:cubicBezTo>
                <a:cubicBezTo>
                  <a:pt x="2515344" y="881527"/>
                  <a:pt x="2524993" y="887863"/>
                  <a:pt x="2513472" y="894344"/>
                </a:cubicBezTo>
                <a:cubicBezTo>
                  <a:pt x="2501807" y="900680"/>
                  <a:pt x="2526865" y="902697"/>
                  <a:pt x="2521105" y="911625"/>
                </a:cubicBezTo>
                <a:cubicBezTo>
                  <a:pt x="2515201" y="920554"/>
                  <a:pt x="2504976" y="924442"/>
                  <a:pt x="2492159" y="921850"/>
                </a:cubicBezTo>
                <a:cubicBezTo>
                  <a:pt x="2479341" y="919258"/>
                  <a:pt x="2481357" y="928907"/>
                  <a:pt x="2491582" y="934091"/>
                </a:cubicBezTo>
                <a:cubicBezTo>
                  <a:pt x="2501807" y="939276"/>
                  <a:pt x="2491005" y="947052"/>
                  <a:pt x="2501230" y="954685"/>
                </a:cubicBezTo>
                <a:cubicBezTo>
                  <a:pt x="2511456" y="962463"/>
                  <a:pt x="2523698" y="973982"/>
                  <a:pt x="2515344" y="986225"/>
                </a:cubicBezTo>
                <a:cubicBezTo>
                  <a:pt x="2506992" y="998466"/>
                  <a:pt x="2505696" y="989392"/>
                  <a:pt x="2498639" y="997168"/>
                </a:cubicBezTo>
                <a:cubicBezTo>
                  <a:pt x="2491582" y="1004802"/>
                  <a:pt x="2485102" y="1012578"/>
                  <a:pt x="2472285" y="1017043"/>
                </a:cubicBezTo>
                <a:cubicBezTo>
                  <a:pt x="2459469" y="1021652"/>
                  <a:pt x="2454715" y="1031444"/>
                  <a:pt x="2447227" y="1016466"/>
                </a:cubicBezTo>
                <a:cubicBezTo>
                  <a:pt x="2442041" y="1006242"/>
                  <a:pt x="2431817" y="1008114"/>
                  <a:pt x="2427353" y="999185"/>
                </a:cubicBezTo>
                <a:cubicBezTo>
                  <a:pt x="2422745" y="990113"/>
                  <a:pt x="2407335" y="1001058"/>
                  <a:pt x="2422169" y="1006818"/>
                </a:cubicBezTo>
                <a:cubicBezTo>
                  <a:pt x="2436858" y="1012578"/>
                  <a:pt x="2447083" y="1027412"/>
                  <a:pt x="2438154" y="1027412"/>
                </a:cubicBezTo>
                <a:cubicBezTo>
                  <a:pt x="2429225" y="1027412"/>
                  <a:pt x="2411224" y="1035045"/>
                  <a:pt x="2407335" y="1030580"/>
                </a:cubicBezTo>
                <a:cubicBezTo>
                  <a:pt x="2403591" y="1025972"/>
                  <a:pt x="2398983" y="1017043"/>
                  <a:pt x="2388758" y="1017043"/>
                </a:cubicBezTo>
                <a:cubicBezTo>
                  <a:pt x="2378533" y="1017043"/>
                  <a:pt x="2359235" y="1020931"/>
                  <a:pt x="2366291" y="1026692"/>
                </a:cubicBezTo>
                <a:cubicBezTo>
                  <a:pt x="2373348" y="1032452"/>
                  <a:pt x="2393222" y="1035621"/>
                  <a:pt x="2382997" y="1043397"/>
                </a:cubicBezTo>
                <a:cubicBezTo>
                  <a:pt x="2372772" y="1051030"/>
                  <a:pt x="2351603" y="1075368"/>
                  <a:pt x="2339362" y="1074792"/>
                </a:cubicBezTo>
                <a:cubicBezTo>
                  <a:pt x="2327265" y="1074216"/>
                  <a:pt x="2295150" y="1047862"/>
                  <a:pt x="2281612" y="1046566"/>
                </a:cubicBezTo>
                <a:cubicBezTo>
                  <a:pt x="2268219" y="1045269"/>
                  <a:pt x="2266923" y="1052902"/>
                  <a:pt x="2279741" y="1062551"/>
                </a:cubicBezTo>
                <a:cubicBezTo>
                  <a:pt x="2292558" y="1072200"/>
                  <a:pt x="2306094" y="1081128"/>
                  <a:pt x="2329856" y="1079256"/>
                </a:cubicBezTo>
                <a:cubicBezTo>
                  <a:pt x="2353618" y="1077240"/>
                  <a:pt x="2364564" y="1085017"/>
                  <a:pt x="2352323" y="1093369"/>
                </a:cubicBezTo>
                <a:cubicBezTo>
                  <a:pt x="2340226" y="1101722"/>
                  <a:pt x="2326112" y="1131821"/>
                  <a:pt x="2311279" y="1135709"/>
                </a:cubicBezTo>
                <a:cubicBezTo>
                  <a:pt x="2296445" y="1139597"/>
                  <a:pt x="2270812" y="1121596"/>
                  <a:pt x="2268219" y="1128652"/>
                </a:cubicBezTo>
                <a:cubicBezTo>
                  <a:pt x="2265628" y="1135709"/>
                  <a:pt x="2274700" y="1153134"/>
                  <a:pt x="2261162" y="1153711"/>
                </a:cubicBezTo>
                <a:cubicBezTo>
                  <a:pt x="2247626" y="1154287"/>
                  <a:pt x="2243161" y="1155007"/>
                  <a:pt x="2226455" y="1148526"/>
                </a:cubicBezTo>
                <a:cubicBezTo>
                  <a:pt x="2209750" y="1142190"/>
                  <a:pt x="2164099" y="1129949"/>
                  <a:pt x="2160930" y="1137005"/>
                </a:cubicBezTo>
                <a:cubicBezTo>
                  <a:pt x="2157763" y="1144062"/>
                  <a:pt x="2206582" y="1144638"/>
                  <a:pt x="2206582" y="1156879"/>
                </a:cubicBezTo>
                <a:cubicBezTo>
                  <a:pt x="2206582" y="1169120"/>
                  <a:pt x="2245178" y="1158175"/>
                  <a:pt x="2248345" y="1173008"/>
                </a:cubicBezTo>
                <a:cubicBezTo>
                  <a:pt x="2251514" y="1187697"/>
                  <a:pt x="2229769" y="1192882"/>
                  <a:pt x="2214934" y="1192882"/>
                </a:cubicBezTo>
                <a:cubicBezTo>
                  <a:pt x="2200101" y="1192882"/>
                  <a:pt x="2194917" y="1194754"/>
                  <a:pt x="2201397" y="1201235"/>
                </a:cubicBezTo>
                <a:cubicBezTo>
                  <a:pt x="2207879" y="1207571"/>
                  <a:pt x="2196213" y="1202387"/>
                  <a:pt x="2194342" y="1210163"/>
                </a:cubicBezTo>
                <a:cubicBezTo>
                  <a:pt x="2192324" y="1217796"/>
                  <a:pt x="2191750" y="1221684"/>
                  <a:pt x="2182100" y="1222980"/>
                </a:cubicBezTo>
                <a:cubicBezTo>
                  <a:pt x="2172451" y="1224276"/>
                  <a:pt x="2180229" y="1242854"/>
                  <a:pt x="2170579" y="1245446"/>
                </a:cubicBezTo>
                <a:cubicBezTo>
                  <a:pt x="2160930" y="1248038"/>
                  <a:pt x="2149985" y="1252503"/>
                  <a:pt x="2149985" y="1262152"/>
                </a:cubicBezTo>
                <a:cubicBezTo>
                  <a:pt x="2149985" y="1271656"/>
                  <a:pt x="2133280" y="1294842"/>
                  <a:pt x="2130111" y="1310252"/>
                </a:cubicBezTo>
                <a:cubicBezTo>
                  <a:pt x="2126943" y="1325662"/>
                  <a:pt x="2127519" y="1362240"/>
                  <a:pt x="2131407" y="1364833"/>
                </a:cubicBezTo>
                <a:cubicBezTo>
                  <a:pt x="2135296" y="1367280"/>
                  <a:pt x="2149985" y="1374337"/>
                  <a:pt x="2163523" y="1372465"/>
                </a:cubicBezTo>
                <a:cubicBezTo>
                  <a:pt x="2176915" y="1370593"/>
                  <a:pt x="2181524" y="1384706"/>
                  <a:pt x="2184693" y="1397523"/>
                </a:cubicBezTo>
                <a:cubicBezTo>
                  <a:pt x="2187860" y="1410340"/>
                  <a:pt x="2200678" y="1429632"/>
                  <a:pt x="2197509" y="1434096"/>
                </a:cubicBezTo>
                <a:cubicBezTo>
                  <a:pt x="2194197" y="1438560"/>
                  <a:pt x="2189156" y="1448785"/>
                  <a:pt x="2193621" y="1448209"/>
                </a:cubicBezTo>
                <a:cubicBezTo>
                  <a:pt x="2198085" y="1447633"/>
                  <a:pt x="2225160" y="1435968"/>
                  <a:pt x="2236681" y="1435392"/>
                </a:cubicBezTo>
                <a:cubicBezTo>
                  <a:pt x="2248201" y="1434672"/>
                  <a:pt x="2267356" y="1452097"/>
                  <a:pt x="2275131" y="1450801"/>
                </a:cubicBezTo>
                <a:cubicBezTo>
                  <a:pt x="2282909" y="1449649"/>
                  <a:pt x="2302206" y="1452817"/>
                  <a:pt x="2306671" y="1458578"/>
                </a:cubicBezTo>
                <a:cubicBezTo>
                  <a:pt x="2311135" y="1464482"/>
                  <a:pt x="2331153" y="1468947"/>
                  <a:pt x="2333025" y="1474707"/>
                </a:cubicBezTo>
                <a:cubicBezTo>
                  <a:pt x="2334897" y="1480468"/>
                  <a:pt x="2343969" y="1490693"/>
                  <a:pt x="2363843" y="1495877"/>
                </a:cubicBezTo>
                <a:cubicBezTo>
                  <a:pt x="2383717" y="1501061"/>
                  <a:pt x="2398406" y="1510710"/>
                  <a:pt x="2403591" y="1515175"/>
                </a:cubicBezTo>
                <a:cubicBezTo>
                  <a:pt x="2408775" y="1519639"/>
                  <a:pt x="2417848" y="1522231"/>
                  <a:pt x="2433834" y="1520935"/>
                </a:cubicBezTo>
                <a:cubicBezTo>
                  <a:pt x="2449819" y="1519639"/>
                  <a:pt x="2465948" y="1523527"/>
                  <a:pt x="2477469" y="1523527"/>
                </a:cubicBezTo>
                <a:cubicBezTo>
                  <a:pt x="2488990" y="1523527"/>
                  <a:pt x="2497342" y="1534472"/>
                  <a:pt x="2493456" y="1541529"/>
                </a:cubicBezTo>
                <a:cubicBezTo>
                  <a:pt x="2489711" y="1548585"/>
                  <a:pt x="2485822" y="1556938"/>
                  <a:pt x="2490286" y="1564571"/>
                </a:cubicBezTo>
                <a:cubicBezTo>
                  <a:pt x="2494751" y="1572347"/>
                  <a:pt x="2492159" y="1598702"/>
                  <a:pt x="2492159" y="1608926"/>
                </a:cubicBezTo>
                <a:cubicBezTo>
                  <a:pt x="2492159" y="1619151"/>
                  <a:pt x="2512032" y="1625632"/>
                  <a:pt x="2512032" y="1634561"/>
                </a:cubicBezTo>
                <a:cubicBezTo>
                  <a:pt x="2512032" y="1643489"/>
                  <a:pt x="2521105" y="1645505"/>
                  <a:pt x="2532626" y="1654434"/>
                </a:cubicBezTo>
                <a:cubicBezTo>
                  <a:pt x="2544148" y="1663363"/>
                  <a:pt x="2538387" y="1674884"/>
                  <a:pt x="2542851" y="1674308"/>
                </a:cubicBezTo>
                <a:cubicBezTo>
                  <a:pt x="2547315" y="1673588"/>
                  <a:pt x="2567189" y="1690293"/>
                  <a:pt x="2567189" y="1683237"/>
                </a:cubicBezTo>
                <a:cubicBezTo>
                  <a:pt x="2567189" y="1676180"/>
                  <a:pt x="2574821" y="1659475"/>
                  <a:pt x="2583174" y="1665235"/>
                </a:cubicBezTo>
                <a:cubicBezTo>
                  <a:pt x="2591528" y="1670996"/>
                  <a:pt x="2596567" y="1677476"/>
                  <a:pt x="2595992" y="1666531"/>
                </a:cubicBezTo>
                <a:cubicBezTo>
                  <a:pt x="2595415" y="1655586"/>
                  <a:pt x="2581878" y="1660051"/>
                  <a:pt x="2591528" y="1651698"/>
                </a:cubicBezTo>
                <a:cubicBezTo>
                  <a:pt x="2601176" y="1643345"/>
                  <a:pt x="2606359" y="1638737"/>
                  <a:pt x="2598007" y="1627216"/>
                </a:cubicBezTo>
                <a:cubicBezTo>
                  <a:pt x="2589656" y="1615551"/>
                  <a:pt x="2595415" y="1605326"/>
                  <a:pt x="2589656" y="1592509"/>
                </a:cubicBezTo>
                <a:cubicBezTo>
                  <a:pt x="2583750" y="1579692"/>
                  <a:pt x="2592823" y="1575804"/>
                  <a:pt x="2581878" y="1563563"/>
                </a:cubicBezTo>
                <a:cubicBezTo>
                  <a:pt x="2571077" y="1551322"/>
                  <a:pt x="2566469" y="1535912"/>
                  <a:pt x="2574245" y="1535336"/>
                </a:cubicBezTo>
                <a:cubicBezTo>
                  <a:pt x="2582022" y="1534616"/>
                  <a:pt x="2598727" y="1537208"/>
                  <a:pt x="2614713" y="1520503"/>
                </a:cubicBezTo>
                <a:cubicBezTo>
                  <a:pt x="2630698" y="1503798"/>
                  <a:pt x="2652588" y="1499333"/>
                  <a:pt x="2655756" y="1480036"/>
                </a:cubicBezTo>
                <a:cubicBezTo>
                  <a:pt x="2658924" y="1460738"/>
                  <a:pt x="2659501" y="1433664"/>
                  <a:pt x="2649275" y="1416388"/>
                </a:cubicBezTo>
                <a:cubicBezTo>
                  <a:pt x="2639051" y="1398963"/>
                  <a:pt x="2612697" y="1388162"/>
                  <a:pt x="2605640" y="1381682"/>
                </a:cubicBezTo>
                <a:cubicBezTo>
                  <a:pt x="2598583" y="1375201"/>
                  <a:pt x="2606359" y="1364256"/>
                  <a:pt x="2615289" y="1354031"/>
                </a:cubicBezTo>
                <a:cubicBezTo>
                  <a:pt x="2624218" y="1343806"/>
                  <a:pt x="2617160" y="1336030"/>
                  <a:pt x="2623642" y="1334158"/>
                </a:cubicBezTo>
                <a:cubicBezTo>
                  <a:pt x="2629978" y="1332286"/>
                  <a:pt x="2637035" y="1335454"/>
                  <a:pt x="2635162" y="1320044"/>
                </a:cubicBezTo>
                <a:cubicBezTo>
                  <a:pt x="2633290" y="1304635"/>
                  <a:pt x="2626810" y="1305211"/>
                  <a:pt x="2623642" y="1293690"/>
                </a:cubicBezTo>
                <a:cubicBezTo>
                  <a:pt x="2620474" y="1282025"/>
                  <a:pt x="2614713" y="1283321"/>
                  <a:pt x="2614713" y="1277561"/>
                </a:cubicBezTo>
                <a:cubicBezTo>
                  <a:pt x="2614713" y="1271800"/>
                  <a:pt x="2623065" y="1272376"/>
                  <a:pt x="2623642" y="1264024"/>
                </a:cubicBezTo>
                <a:cubicBezTo>
                  <a:pt x="2624218" y="1255671"/>
                  <a:pt x="2633866" y="1258839"/>
                  <a:pt x="2630698" y="1249911"/>
                </a:cubicBezTo>
                <a:cubicBezTo>
                  <a:pt x="2627531" y="1240982"/>
                  <a:pt x="2613993" y="1243574"/>
                  <a:pt x="2612120" y="1230037"/>
                </a:cubicBezTo>
                <a:cubicBezTo>
                  <a:pt x="2610248" y="1216644"/>
                  <a:pt x="2623065" y="1214628"/>
                  <a:pt x="2624362" y="1208867"/>
                </a:cubicBezTo>
                <a:cubicBezTo>
                  <a:pt x="2625658" y="1203107"/>
                  <a:pt x="2646827" y="1204403"/>
                  <a:pt x="2662957" y="1208867"/>
                </a:cubicBezTo>
                <a:cubicBezTo>
                  <a:pt x="2678943" y="1213476"/>
                  <a:pt x="2680238" y="1221108"/>
                  <a:pt x="2685999" y="1216644"/>
                </a:cubicBezTo>
                <a:cubicBezTo>
                  <a:pt x="2691760" y="1212179"/>
                  <a:pt x="2706592" y="1223700"/>
                  <a:pt x="2712353" y="1221108"/>
                </a:cubicBezTo>
                <a:cubicBezTo>
                  <a:pt x="2718113" y="1218516"/>
                  <a:pt x="2731074" y="1210163"/>
                  <a:pt x="2741299" y="1211459"/>
                </a:cubicBezTo>
                <a:cubicBezTo>
                  <a:pt x="2751669" y="1212755"/>
                  <a:pt x="2754261" y="1221108"/>
                  <a:pt x="2761893" y="1221684"/>
                </a:cubicBezTo>
                <a:cubicBezTo>
                  <a:pt x="2769669" y="1222260"/>
                  <a:pt x="2774135" y="1225429"/>
                  <a:pt x="2774135" y="1233205"/>
                </a:cubicBezTo>
                <a:cubicBezTo>
                  <a:pt x="2774135" y="1240838"/>
                  <a:pt x="2784359" y="1232485"/>
                  <a:pt x="2788248" y="1243430"/>
                </a:cubicBezTo>
                <a:cubicBezTo>
                  <a:pt x="2792136" y="1254375"/>
                  <a:pt x="2800488" y="1248614"/>
                  <a:pt x="2801785" y="1260135"/>
                </a:cubicBezTo>
                <a:cubicBezTo>
                  <a:pt x="2803081" y="1271800"/>
                  <a:pt x="2828139" y="1272952"/>
                  <a:pt x="2836492" y="1272376"/>
                </a:cubicBezTo>
                <a:cubicBezTo>
                  <a:pt x="2844845" y="1271800"/>
                  <a:pt x="2844845" y="1284041"/>
                  <a:pt x="2852477" y="1278857"/>
                </a:cubicBezTo>
                <a:cubicBezTo>
                  <a:pt x="2860109" y="1273673"/>
                  <a:pt x="2867887" y="1273673"/>
                  <a:pt x="2867887" y="1280153"/>
                </a:cubicBezTo>
                <a:cubicBezTo>
                  <a:pt x="2867887" y="1286490"/>
                  <a:pt x="2856941" y="1287786"/>
                  <a:pt x="2858237" y="1304492"/>
                </a:cubicBezTo>
                <a:cubicBezTo>
                  <a:pt x="2859534" y="1321196"/>
                  <a:pt x="2868463" y="1331421"/>
                  <a:pt x="2861405" y="1337182"/>
                </a:cubicBezTo>
                <a:cubicBezTo>
                  <a:pt x="2854350" y="1342943"/>
                  <a:pt x="2876095" y="1347407"/>
                  <a:pt x="2872927" y="1357055"/>
                </a:cubicBezTo>
                <a:cubicBezTo>
                  <a:pt x="2869759" y="1366704"/>
                  <a:pt x="2877391" y="1367856"/>
                  <a:pt x="2888337" y="1367280"/>
                </a:cubicBezTo>
                <a:cubicBezTo>
                  <a:pt x="2899281" y="1366560"/>
                  <a:pt x="2897984" y="1386578"/>
                  <a:pt x="2905042" y="1381393"/>
                </a:cubicBezTo>
                <a:cubicBezTo>
                  <a:pt x="2912097" y="1376209"/>
                  <a:pt x="2912097" y="1393491"/>
                  <a:pt x="2920451" y="1394210"/>
                </a:cubicBezTo>
                <a:cubicBezTo>
                  <a:pt x="2928804" y="1394787"/>
                  <a:pt x="2949397" y="1386578"/>
                  <a:pt x="2949397" y="1377505"/>
                </a:cubicBezTo>
                <a:cubicBezTo>
                  <a:pt x="2949397" y="1368432"/>
                  <a:pt x="2961495" y="1365984"/>
                  <a:pt x="2966679" y="1374913"/>
                </a:cubicBezTo>
                <a:cubicBezTo>
                  <a:pt x="2971719" y="1383842"/>
                  <a:pt x="2967255" y="1363968"/>
                  <a:pt x="2976904" y="1363968"/>
                </a:cubicBezTo>
                <a:cubicBezTo>
                  <a:pt x="2986553" y="1363968"/>
                  <a:pt x="2976904" y="1354319"/>
                  <a:pt x="2982664" y="1347839"/>
                </a:cubicBezTo>
                <a:cubicBezTo>
                  <a:pt x="2988425" y="1341502"/>
                  <a:pt x="2994473" y="1341070"/>
                  <a:pt x="2986553" y="1330557"/>
                </a:cubicBezTo>
                <a:cubicBezTo>
                  <a:pt x="2982808" y="1325517"/>
                  <a:pt x="2996201" y="1326093"/>
                  <a:pt x="3000090" y="1310684"/>
                </a:cubicBezTo>
                <a:cubicBezTo>
                  <a:pt x="3003978" y="1295274"/>
                  <a:pt x="3009019" y="1290090"/>
                  <a:pt x="3012907" y="1301035"/>
                </a:cubicBezTo>
                <a:cubicBezTo>
                  <a:pt x="3016795" y="1311980"/>
                  <a:pt x="3027164" y="1318317"/>
                  <a:pt x="3027740" y="1327389"/>
                </a:cubicBezTo>
                <a:cubicBezTo>
                  <a:pt x="3028316" y="1336319"/>
                  <a:pt x="3047615" y="1351727"/>
                  <a:pt x="3047615" y="1359504"/>
                </a:cubicBezTo>
                <a:cubicBezTo>
                  <a:pt x="3047615" y="1367280"/>
                  <a:pt x="3059135" y="1375633"/>
                  <a:pt x="3058559" y="1381393"/>
                </a:cubicBezTo>
                <a:cubicBezTo>
                  <a:pt x="3057983" y="1387154"/>
                  <a:pt x="3068928" y="1391618"/>
                  <a:pt x="3069504" y="1398099"/>
                </a:cubicBezTo>
                <a:cubicBezTo>
                  <a:pt x="3070080" y="1404435"/>
                  <a:pt x="3089377" y="1412788"/>
                  <a:pt x="3088081" y="1419269"/>
                </a:cubicBezTo>
                <a:cubicBezTo>
                  <a:pt x="3086785" y="1425599"/>
                  <a:pt x="3086785" y="1433952"/>
                  <a:pt x="3091970" y="1434672"/>
                </a:cubicBezTo>
                <a:cubicBezTo>
                  <a:pt x="3097010" y="1435248"/>
                  <a:pt x="3107380" y="1441008"/>
                  <a:pt x="3103491" y="1447489"/>
                </a:cubicBezTo>
                <a:cubicBezTo>
                  <a:pt x="3099746" y="1453825"/>
                  <a:pt x="3089377" y="1466787"/>
                  <a:pt x="3080449" y="1460306"/>
                </a:cubicBezTo>
                <a:cubicBezTo>
                  <a:pt x="3071521" y="1453969"/>
                  <a:pt x="3060575" y="1462898"/>
                  <a:pt x="3077280" y="1468083"/>
                </a:cubicBezTo>
                <a:cubicBezTo>
                  <a:pt x="3093986" y="1473267"/>
                  <a:pt x="3121636" y="1493141"/>
                  <a:pt x="3126100" y="1505382"/>
                </a:cubicBezTo>
                <a:cubicBezTo>
                  <a:pt x="3130709" y="1517623"/>
                  <a:pt x="3136470" y="1525975"/>
                  <a:pt x="3146695" y="1519495"/>
                </a:cubicBezTo>
                <a:cubicBezTo>
                  <a:pt x="3156919" y="1513014"/>
                  <a:pt x="3155047" y="1529144"/>
                  <a:pt x="3163975" y="1522663"/>
                </a:cubicBezTo>
                <a:cubicBezTo>
                  <a:pt x="3172905" y="1516183"/>
                  <a:pt x="3182553" y="1538649"/>
                  <a:pt x="3196667" y="1535480"/>
                </a:cubicBezTo>
                <a:cubicBezTo>
                  <a:pt x="3210780" y="1532312"/>
                  <a:pt x="3222301" y="1541961"/>
                  <a:pt x="3217836" y="1549017"/>
                </a:cubicBezTo>
                <a:cubicBezTo>
                  <a:pt x="3213371" y="1556074"/>
                  <a:pt x="3200555" y="1551610"/>
                  <a:pt x="3185721" y="1561258"/>
                </a:cubicBezTo>
                <a:cubicBezTo>
                  <a:pt x="3170889" y="1570907"/>
                  <a:pt x="3165128" y="1563131"/>
                  <a:pt x="3159367" y="1570907"/>
                </a:cubicBezTo>
                <a:cubicBezTo>
                  <a:pt x="3153607" y="1578540"/>
                  <a:pt x="3149143" y="1572779"/>
                  <a:pt x="3142662" y="1577964"/>
                </a:cubicBezTo>
                <a:cubicBezTo>
                  <a:pt x="3136181" y="1583004"/>
                  <a:pt x="3136181" y="1602302"/>
                  <a:pt x="3149718" y="1589485"/>
                </a:cubicBezTo>
                <a:cubicBezTo>
                  <a:pt x="3163255" y="1576668"/>
                  <a:pt x="3161959" y="1590061"/>
                  <a:pt x="3177368" y="1577244"/>
                </a:cubicBezTo>
                <a:cubicBezTo>
                  <a:pt x="3192779" y="1564427"/>
                  <a:pt x="3212076" y="1559818"/>
                  <a:pt x="3222301" y="1566299"/>
                </a:cubicBezTo>
                <a:cubicBezTo>
                  <a:pt x="3232526" y="1572779"/>
                  <a:pt x="3211931" y="1588189"/>
                  <a:pt x="3224172" y="1589485"/>
                </a:cubicBezTo>
                <a:cubicBezTo>
                  <a:pt x="3236414" y="1590781"/>
                  <a:pt x="3242751" y="1569611"/>
                  <a:pt x="3254991" y="1585596"/>
                </a:cubicBezTo>
                <a:cubicBezTo>
                  <a:pt x="3267233" y="1601582"/>
                  <a:pt x="3274289" y="1596541"/>
                  <a:pt x="3270401" y="1608062"/>
                </a:cubicBezTo>
                <a:cubicBezTo>
                  <a:pt x="3266656" y="1619583"/>
                  <a:pt x="3262049" y="1624768"/>
                  <a:pt x="3253119" y="1625344"/>
                </a:cubicBezTo>
                <a:cubicBezTo>
                  <a:pt x="3244191" y="1625920"/>
                  <a:pt x="3252543" y="1631824"/>
                  <a:pt x="3261473" y="1633697"/>
                </a:cubicBezTo>
                <a:cubicBezTo>
                  <a:pt x="3270544" y="1635713"/>
                  <a:pt x="3274289" y="1638881"/>
                  <a:pt x="3264065" y="1645938"/>
                </a:cubicBezTo>
                <a:cubicBezTo>
                  <a:pt x="3253840" y="1652994"/>
                  <a:pt x="3244191" y="1671572"/>
                  <a:pt x="3223597" y="1670276"/>
                </a:cubicBezTo>
                <a:cubicBezTo>
                  <a:pt x="3203147" y="1668979"/>
                  <a:pt x="3192203" y="1668979"/>
                  <a:pt x="3183850" y="1681796"/>
                </a:cubicBezTo>
                <a:cubicBezTo>
                  <a:pt x="3175497" y="1694614"/>
                  <a:pt x="3146695" y="1714487"/>
                  <a:pt x="3131861" y="1713911"/>
                </a:cubicBezTo>
                <a:cubicBezTo>
                  <a:pt x="3117172" y="1713191"/>
                  <a:pt x="2963655" y="1711319"/>
                  <a:pt x="2950837" y="1722840"/>
                </a:cubicBezTo>
                <a:cubicBezTo>
                  <a:pt x="2938021" y="1734361"/>
                  <a:pt x="2931540" y="1740121"/>
                  <a:pt x="2929668" y="1748474"/>
                </a:cubicBezTo>
                <a:cubicBezTo>
                  <a:pt x="2927652" y="1756827"/>
                  <a:pt x="2912962" y="1747178"/>
                  <a:pt x="2899425" y="1757403"/>
                </a:cubicBezTo>
                <a:cubicBezTo>
                  <a:pt x="2885887" y="1767628"/>
                  <a:pt x="2866014" y="1798446"/>
                  <a:pt x="2858958" y="1795278"/>
                </a:cubicBezTo>
                <a:cubicBezTo>
                  <a:pt x="2851900" y="1792110"/>
                  <a:pt x="2858381" y="1800462"/>
                  <a:pt x="2853197" y="1808815"/>
                </a:cubicBezTo>
                <a:cubicBezTo>
                  <a:pt x="2848013" y="1817168"/>
                  <a:pt x="2814601" y="1839058"/>
                  <a:pt x="2826843" y="1839058"/>
                </a:cubicBezTo>
                <a:cubicBezTo>
                  <a:pt x="2839084" y="1839058"/>
                  <a:pt x="2867310" y="1797870"/>
                  <a:pt x="2889775" y="1785053"/>
                </a:cubicBezTo>
                <a:cubicBezTo>
                  <a:pt x="2912243" y="1772092"/>
                  <a:pt x="3000810" y="1738825"/>
                  <a:pt x="3014923" y="1764459"/>
                </a:cubicBezTo>
                <a:cubicBezTo>
                  <a:pt x="3029036" y="1790237"/>
                  <a:pt x="3001529" y="1795998"/>
                  <a:pt x="2986697" y="1801758"/>
                </a:cubicBezTo>
                <a:cubicBezTo>
                  <a:pt x="2972007" y="1807519"/>
                  <a:pt x="2978344" y="1823504"/>
                  <a:pt x="2989289" y="1813279"/>
                </a:cubicBezTo>
                <a:cubicBezTo>
                  <a:pt x="3000234" y="1803055"/>
                  <a:pt x="3013627" y="1809391"/>
                  <a:pt x="3002105" y="1822928"/>
                </a:cubicBezTo>
                <a:cubicBezTo>
                  <a:pt x="2990584" y="1836465"/>
                  <a:pt x="3004698" y="1840210"/>
                  <a:pt x="3005994" y="1852451"/>
                </a:cubicBezTo>
                <a:cubicBezTo>
                  <a:pt x="3007146" y="1864548"/>
                  <a:pt x="3036094" y="1869156"/>
                  <a:pt x="3037389" y="1878085"/>
                </a:cubicBezTo>
                <a:cubicBezTo>
                  <a:pt x="3038685" y="1887157"/>
                  <a:pt x="3078576" y="1892342"/>
                  <a:pt x="3088801" y="1887157"/>
                </a:cubicBezTo>
                <a:cubicBezTo>
                  <a:pt x="3099170" y="1881973"/>
                  <a:pt x="3101043" y="1889894"/>
                  <a:pt x="3101043" y="1874917"/>
                </a:cubicBezTo>
                <a:cubicBezTo>
                  <a:pt x="3101043" y="1869732"/>
                  <a:pt x="3115299" y="1866564"/>
                  <a:pt x="3115875" y="1858211"/>
                </a:cubicBezTo>
                <a:cubicBezTo>
                  <a:pt x="3116451" y="1849858"/>
                  <a:pt x="3137046" y="1839634"/>
                  <a:pt x="3135749" y="1846690"/>
                </a:cubicBezTo>
                <a:cubicBezTo>
                  <a:pt x="3134453" y="1853747"/>
                  <a:pt x="3127397" y="1867860"/>
                  <a:pt x="3136326" y="1866564"/>
                </a:cubicBezTo>
                <a:cubicBezTo>
                  <a:pt x="3145255" y="1865268"/>
                  <a:pt x="3157495" y="1871028"/>
                  <a:pt x="3147846" y="1877653"/>
                </a:cubicBezTo>
                <a:cubicBezTo>
                  <a:pt x="3137477" y="1884709"/>
                  <a:pt x="3109251" y="1884709"/>
                  <a:pt x="3109251" y="1891766"/>
                </a:cubicBezTo>
                <a:cubicBezTo>
                  <a:pt x="3109251" y="1898823"/>
                  <a:pt x="3119476" y="1901415"/>
                  <a:pt x="3103491" y="1906599"/>
                </a:cubicBezTo>
                <a:cubicBezTo>
                  <a:pt x="3087362" y="1911784"/>
                  <a:pt x="3050782" y="1925177"/>
                  <a:pt x="3036668" y="1924601"/>
                </a:cubicBezTo>
                <a:cubicBezTo>
                  <a:pt x="3022556" y="1924025"/>
                  <a:pt x="3023132" y="1936122"/>
                  <a:pt x="3009019" y="1948363"/>
                </a:cubicBezTo>
                <a:cubicBezTo>
                  <a:pt x="2994905" y="1960604"/>
                  <a:pt x="2981368" y="1964492"/>
                  <a:pt x="2971143" y="1955419"/>
                </a:cubicBezTo>
                <a:cubicBezTo>
                  <a:pt x="2960775" y="1946346"/>
                  <a:pt x="2956310" y="1941306"/>
                  <a:pt x="2974312" y="1923305"/>
                </a:cubicBezTo>
                <a:cubicBezTo>
                  <a:pt x="2992313" y="1905303"/>
                  <a:pt x="2998074" y="1903431"/>
                  <a:pt x="3011612" y="1904007"/>
                </a:cubicBezTo>
                <a:cubicBezTo>
                  <a:pt x="3025147" y="1904727"/>
                  <a:pt x="3051502" y="1897671"/>
                  <a:pt x="3033501" y="1898246"/>
                </a:cubicBezTo>
                <a:cubicBezTo>
                  <a:pt x="3015499" y="1898967"/>
                  <a:pt x="2996920" y="1891190"/>
                  <a:pt x="3007146" y="1888022"/>
                </a:cubicBezTo>
                <a:cubicBezTo>
                  <a:pt x="3017515" y="1884853"/>
                  <a:pt x="3010459" y="1866132"/>
                  <a:pt x="3005274" y="1875781"/>
                </a:cubicBezTo>
                <a:cubicBezTo>
                  <a:pt x="3000234" y="1885429"/>
                  <a:pt x="2982808" y="1900839"/>
                  <a:pt x="2971287" y="1900263"/>
                </a:cubicBezTo>
                <a:cubicBezTo>
                  <a:pt x="2964519" y="1899831"/>
                  <a:pt x="2952422" y="1905591"/>
                  <a:pt x="2940901" y="1912936"/>
                </a:cubicBezTo>
                <a:cubicBezTo>
                  <a:pt x="2907922" y="1869444"/>
                  <a:pt x="2917283" y="1840354"/>
                  <a:pt x="2916419" y="1832433"/>
                </a:cubicBezTo>
                <a:cubicBezTo>
                  <a:pt x="2915699" y="1823936"/>
                  <a:pt x="2889921" y="1830705"/>
                  <a:pt x="2877968" y="1821344"/>
                </a:cubicBezTo>
                <a:cubicBezTo>
                  <a:pt x="2874943" y="1819004"/>
                  <a:pt x="2871397" y="1819922"/>
                  <a:pt x="2867711" y="1822897"/>
                </a:cubicBezTo>
                <a:lnTo>
                  <a:pt x="2867575" y="1823068"/>
                </a:lnTo>
                <a:lnTo>
                  <a:pt x="2877392" y="1821631"/>
                </a:lnTo>
                <a:cubicBezTo>
                  <a:pt x="2889345" y="1830992"/>
                  <a:pt x="2914979" y="1824224"/>
                  <a:pt x="2915843" y="1832720"/>
                </a:cubicBezTo>
                <a:cubicBezTo>
                  <a:pt x="2916564" y="1840641"/>
                  <a:pt x="2907347" y="1869732"/>
                  <a:pt x="2939749" y="1912503"/>
                </a:cubicBezTo>
                <a:cubicBezTo>
                  <a:pt x="2931685" y="1917688"/>
                  <a:pt x="2923908" y="1923448"/>
                  <a:pt x="2918148" y="1928777"/>
                </a:cubicBezTo>
                <a:cubicBezTo>
                  <a:pt x="2904035" y="1941594"/>
                  <a:pt x="2891074" y="1918408"/>
                  <a:pt x="2882144" y="1927480"/>
                </a:cubicBezTo>
                <a:cubicBezTo>
                  <a:pt x="2873215" y="1936409"/>
                  <a:pt x="2871199" y="1948650"/>
                  <a:pt x="2860975" y="1948650"/>
                </a:cubicBezTo>
                <a:cubicBezTo>
                  <a:pt x="2850750" y="1948650"/>
                  <a:pt x="2856511" y="1956283"/>
                  <a:pt x="2844270" y="1958875"/>
                </a:cubicBezTo>
                <a:cubicBezTo>
                  <a:pt x="2832171" y="1961467"/>
                  <a:pt x="2822524" y="1984653"/>
                  <a:pt x="2825692" y="1990414"/>
                </a:cubicBezTo>
                <a:cubicBezTo>
                  <a:pt x="2828859" y="1996174"/>
                  <a:pt x="2812155" y="2002655"/>
                  <a:pt x="2821803" y="2005247"/>
                </a:cubicBezTo>
                <a:cubicBezTo>
                  <a:pt x="2831307" y="2007839"/>
                  <a:pt x="2837788" y="2022528"/>
                  <a:pt x="2829435" y="2027713"/>
                </a:cubicBezTo>
                <a:cubicBezTo>
                  <a:pt x="2821084" y="2032897"/>
                  <a:pt x="2811579" y="2034193"/>
                  <a:pt x="2805098" y="2025840"/>
                </a:cubicBezTo>
                <a:cubicBezTo>
                  <a:pt x="2798762" y="2017488"/>
                  <a:pt x="2805817" y="2037505"/>
                  <a:pt x="2790984" y="2038082"/>
                </a:cubicBezTo>
                <a:cubicBezTo>
                  <a:pt x="2776295" y="2038802"/>
                  <a:pt x="2744180" y="2045858"/>
                  <a:pt x="2744180" y="2052915"/>
                </a:cubicBezTo>
                <a:cubicBezTo>
                  <a:pt x="2744180" y="2059971"/>
                  <a:pt x="2794872" y="2041682"/>
                  <a:pt x="2788537" y="2054211"/>
                </a:cubicBezTo>
                <a:cubicBezTo>
                  <a:pt x="2786665" y="2057955"/>
                  <a:pt x="2759014" y="2066308"/>
                  <a:pt x="2746198" y="2065732"/>
                </a:cubicBezTo>
                <a:cubicBezTo>
                  <a:pt x="2733379" y="2065012"/>
                  <a:pt x="2723155" y="2069620"/>
                  <a:pt x="2730211" y="2074085"/>
                </a:cubicBezTo>
                <a:cubicBezTo>
                  <a:pt x="2737269" y="2078693"/>
                  <a:pt x="2725747" y="2098567"/>
                  <a:pt x="2714802" y="2110088"/>
                </a:cubicBezTo>
                <a:cubicBezTo>
                  <a:pt x="2703858" y="2121609"/>
                  <a:pt x="2701265" y="2120312"/>
                  <a:pt x="2694208" y="2111384"/>
                </a:cubicBezTo>
                <a:cubicBezTo>
                  <a:pt x="2687152" y="2102455"/>
                  <a:pt x="2686431" y="2121753"/>
                  <a:pt x="2692913" y="2123625"/>
                </a:cubicBezTo>
                <a:cubicBezTo>
                  <a:pt x="2699393" y="2125497"/>
                  <a:pt x="2698096" y="2142202"/>
                  <a:pt x="2688449" y="2161500"/>
                </a:cubicBezTo>
                <a:cubicBezTo>
                  <a:pt x="2678799" y="2180798"/>
                  <a:pt x="2672462" y="2184686"/>
                  <a:pt x="2675632" y="2169852"/>
                </a:cubicBezTo>
                <a:cubicBezTo>
                  <a:pt x="2678943" y="2155019"/>
                  <a:pt x="2676351" y="2144795"/>
                  <a:pt x="2667998" y="2135146"/>
                </a:cubicBezTo>
                <a:cubicBezTo>
                  <a:pt x="2659646" y="2125497"/>
                  <a:pt x="2666126" y="2113976"/>
                  <a:pt x="2670590" y="2106919"/>
                </a:cubicBezTo>
                <a:cubicBezTo>
                  <a:pt x="2675055" y="2099863"/>
                  <a:pt x="2664110" y="2099863"/>
                  <a:pt x="2660942" y="2106919"/>
                </a:cubicBezTo>
                <a:cubicBezTo>
                  <a:pt x="2657773" y="2113976"/>
                  <a:pt x="2662957" y="2143498"/>
                  <a:pt x="2656477" y="2144795"/>
                </a:cubicBezTo>
                <a:cubicBezTo>
                  <a:pt x="2650139" y="2146091"/>
                  <a:pt x="2636603" y="2149259"/>
                  <a:pt x="2644956" y="2155019"/>
                </a:cubicBezTo>
                <a:cubicBezTo>
                  <a:pt x="2653310" y="2160780"/>
                  <a:pt x="2670590" y="2172301"/>
                  <a:pt x="2663534" y="2179357"/>
                </a:cubicBezTo>
                <a:cubicBezTo>
                  <a:pt x="2656333" y="2186414"/>
                  <a:pt x="2652589" y="2192174"/>
                  <a:pt x="2664110" y="2193470"/>
                </a:cubicBezTo>
                <a:cubicBezTo>
                  <a:pt x="2675632" y="2194766"/>
                  <a:pt x="2682687" y="2210176"/>
                  <a:pt x="2674334" y="2213344"/>
                </a:cubicBezTo>
                <a:cubicBezTo>
                  <a:pt x="2665982" y="2216512"/>
                  <a:pt x="2669151" y="2222417"/>
                  <a:pt x="2683264" y="2222993"/>
                </a:cubicBezTo>
                <a:cubicBezTo>
                  <a:pt x="2697377" y="2223569"/>
                  <a:pt x="2682687" y="2235810"/>
                  <a:pt x="2676207" y="2240274"/>
                </a:cubicBezTo>
                <a:cubicBezTo>
                  <a:pt x="2669871" y="2244739"/>
                  <a:pt x="2659502" y="2244163"/>
                  <a:pt x="2656333" y="2238978"/>
                </a:cubicBezTo>
                <a:cubicBezTo>
                  <a:pt x="2653165" y="2233794"/>
                  <a:pt x="2644812" y="2241426"/>
                  <a:pt x="2649276" y="2249203"/>
                </a:cubicBezTo>
                <a:cubicBezTo>
                  <a:pt x="2653741" y="2256980"/>
                  <a:pt x="2663390" y="2265908"/>
                  <a:pt x="2646684" y="2268501"/>
                </a:cubicBezTo>
                <a:cubicBezTo>
                  <a:pt x="2629978" y="2271093"/>
                  <a:pt x="2617162" y="2281318"/>
                  <a:pt x="2615866" y="2289671"/>
                </a:cubicBezTo>
                <a:cubicBezTo>
                  <a:pt x="2614568" y="2298023"/>
                  <a:pt x="2606360" y="2296151"/>
                  <a:pt x="2598584" y="2296151"/>
                </a:cubicBezTo>
                <a:cubicBezTo>
                  <a:pt x="2590807" y="2296151"/>
                  <a:pt x="2577414" y="2308968"/>
                  <a:pt x="2574822" y="2319193"/>
                </a:cubicBezTo>
                <a:cubicBezTo>
                  <a:pt x="2572231" y="2329562"/>
                  <a:pt x="2560134" y="2324377"/>
                  <a:pt x="2549188" y="2334026"/>
                </a:cubicBezTo>
                <a:cubicBezTo>
                  <a:pt x="2538387" y="2343675"/>
                  <a:pt x="2515777" y="2375070"/>
                  <a:pt x="2515201" y="2394367"/>
                </a:cubicBezTo>
                <a:cubicBezTo>
                  <a:pt x="2514481" y="2413521"/>
                  <a:pt x="2520962" y="2437283"/>
                  <a:pt x="2531187" y="2450820"/>
                </a:cubicBezTo>
                <a:cubicBezTo>
                  <a:pt x="2541411" y="2464357"/>
                  <a:pt x="2531187" y="2466949"/>
                  <a:pt x="2539539" y="2478470"/>
                </a:cubicBezTo>
                <a:cubicBezTo>
                  <a:pt x="2547748" y="2490135"/>
                  <a:pt x="2556820" y="2526714"/>
                  <a:pt x="2555525" y="2536939"/>
                </a:cubicBezTo>
                <a:cubicBezTo>
                  <a:pt x="2554228" y="2547164"/>
                  <a:pt x="2544004" y="2559981"/>
                  <a:pt x="2542708" y="2570926"/>
                </a:cubicBezTo>
                <a:cubicBezTo>
                  <a:pt x="2541411" y="2581871"/>
                  <a:pt x="2522114" y="2573518"/>
                  <a:pt x="2520818" y="2567038"/>
                </a:cubicBezTo>
                <a:cubicBezTo>
                  <a:pt x="2519522" y="2560557"/>
                  <a:pt x="2511169" y="2544572"/>
                  <a:pt x="2500944" y="2541979"/>
                </a:cubicBezTo>
                <a:cubicBezTo>
                  <a:pt x="2490718" y="2539387"/>
                  <a:pt x="2502240" y="2520666"/>
                  <a:pt x="2489423" y="2511737"/>
                </a:cubicBezTo>
                <a:cubicBezTo>
                  <a:pt x="2476605" y="2502664"/>
                  <a:pt x="2482942" y="2491143"/>
                  <a:pt x="2477182" y="2482790"/>
                </a:cubicBezTo>
                <a:cubicBezTo>
                  <a:pt x="2471422" y="2474582"/>
                  <a:pt x="2487551" y="2461045"/>
                  <a:pt x="2476605" y="2450100"/>
                </a:cubicBezTo>
                <a:cubicBezTo>
                  <a:pt x="2465660" y="2439155"/>
                  <a:pt x="2456588" y="2427058"/>
                  <a:pt x="2447659" y="2417985"/>
                </a:cubicBezTo>
                <a:cubicBezTo>
                  <a:pt x="2438730" y="2409056"/>
                  <a:pt x="2430378" y="2418705"/>
                  <a:pt x="2420729" y="2427058"/>
                </a:cubicBezTo>
                <a:cubicBezTo>
                  <a:pt x="2411080" y="2435411"/>
                  <a:pt x="2402151" y="2431666"/>
                  <a:pt x="2400856" y="2423890"/>
                </a:cubicBezTo>
                <a:cubicBezTo>
                  <a:pt x="2399560" y="2416113"/>
                  <a:pt x="2387462" y="2404592"/>
                  <a:pt x="2373924" y="2404592"/>
                </a:cubicBezTo>
                <a:cubicBezTo>
                  <a:pt x="2360532" y="2404592"/>
                  <a:pt x="2335473" y="2416833"/>
                  <a:pt x="2335473" y="2409056"/>
                </a:cubicBezTo>
                <a:cubicBezTo>
                  <a:pt x="2335473" y="2401424"/>
                  <a:pt x="2329714" y="2392351"/>
                  <a:pt x="2323953" y="2401424"/>
                </a:cubicBezTo>
                <a:cubicBezTo>
                  <a:pt x="2318193" y="2410352"/>
                  <a:pt x="2318768" y="2406464"/>
                  <a:pt x="2303359" y="2405888"/>
                </a:cubicBezTo>
                <a:cubicBezTo>
                  <a:pt x="2287949" y="2405168"/>
                  <a:pt x="2270524" y="2412945"/>
                  <a:pt x="2278301" y="2418705"/>
                </a:cubicBezTo>
                <a:cubicBezTo>
                  <a:pt x="2285933" y="2424466"/>
                  <a:pt x="2275132" y="2427634"/>
                  <a:pt x="2284062" y="2434691"/>
                </a:cubicBezTo>
                <a:cubicBezTo>
                  <a:pt x="2293134" y="2441747"/>
                  <a:pt x="2302784" y="2450820"/>
                  <a:pt x="2290541" y="2449524"/>
                </a:cubicBezTo>
                <a:cubicBezTo>
                  <a:pt x="2278443" y="2448228"/>
                  <a:pt x="2265483" y="2423746"/>
                  <a:pt x="2264908" y="2431522"/>
                </a:cubicBezTo>
                <a:cubicBezTo>
                  <a:pt x="2264331" y="2439155"/>
                  <a:pt x="2264331" y="2442323"/>
                  <a:pt x="2252090" y="2441747"/>
                </a:cubicBezTo>
                <a:cubicBezTo>
                  <a:pt x="2239993" y="2441171"/>
                  <a:pt x="2236105" y="2443619"/>
                  <a:pt x="2227752" y="2434691"/>
                </a:cubicBezTo>
                <a:cubicBezTo>
                  <a:pt x="2219400" y="2425762"/>
                  <a:pt x="2209751" y="2416833"/>
                  <a:pt x="2208455" y="2425762"/>
                </a:cubicBezTo>
                <a:cubicBezTo>
                  <a:pt x="2207159" y="2434835"/>
                  <a:pt x="2190453" y="2432962"/>
                  <a:pt x="2184693" y="2425186"/>
                </a:cubicBezTo>
                <a:cubicBezTo>
                  <a:pt x="2178932" y="2417553"/>
                  <a:pt x="2171156" y="2416257"/>
                  <a:pt x="2170580" y="2422018"/>
                </a:cubicBezTo>
                <a:cubicBezTo>
                  <a:pt x="2169860" y="2427778"/>
                  <a:pt x="2163523" y="2423314"/>
                  <a:pt x="2155746" y="2420721"/>
                </a:cubicBezTo>
                <a:cubicBezTo>
                  <a:pt x="2147969" y="2418129"/>
                  <a:pt x="2149986" y="2434835"/>
                  <a:pt x="2137745" y="2432242"/>
                </a:cubicBezTo>
                <a:cubicBezTo>
                  <a:pt x="2125504" y="2429650"/>
                  <a:pt x="2122336" y="2430946"/>
                  <a:pt x="2123632" y="2438003"/>
                </a:cubicBezTo>
                <a:cubicBezTo>
                  <a:pt x="2124928" y="2445059"/>
                  <a:pt x="2105630" y="2463061"/>
                  <a:pt x="2095405" y="2461765"/>
                </a:cubicBezTo>
                <a:cubicBezTo>
                  <a:pt x="2085180" y="2460469"/>
                  <a:pt x="2078124" y="2460469"/>
                  <a:pt x="2078124" y="2468245"/>
                </a:cubicBezTo>
                <a:cubicBezTo>
                  <a:pt x="2078124" y="2476022"/>
                  <a:pt x="2064731" y="2481062"/>
                  <a:pt x="2056954" y="2486247"/>
                </a:cubicBezTo>
                <a:cubicBezTo>
                  <a:pt x="2049321" y="2491431"/>
                  <a:pt x="2065882" y="2501656"/>
                  <a:pt x="2049897" y="2513897"/>
                </a:cubicBezTo>
                <a:cubicBezTo>
                  <a:pt x="2035927" y="2524410"/>
                  <a:pt x="2059546" y="2528298"/>
                  <a:pt x="2058249" y="2551196"/>
                </a:cubicBezTo>
                <a:cubicBezTo>
                  <a:pt x="2053785" y="2548460"/>
                  <a:pt x="2049464" y="2546588"/>
                  <a:pt x="2046152" y="2546732"/>
                </a:cubicBezTo>
                <a:cubicBezTo>
                  <a:pt x="2035209" y="2547452"/>
                  <a:pt x="2010437" y="2532331"/>
                  <a:pt x="2005685" y="2532331"/>
                </a:cubicBezTo>
                <a:cubicBezTo>
                  <a:pt x="2000933" y="2532331"/>
                  <a:pt x="2001653" y="2520666"/>
                  <a:pt x="1997476" y="2514473"/>
                </a:cubicBezTo>
                <a:cubicBezTo>
                  <a:pt x="1993300" y="2508425"/>
                  <a:pt x="1996036" y="2496760"/>
                  <a:pt x="1990564" y="2492583"/>
                </a:cubicBezTo>
                <a:cubicBezTo>
                  <a:pt x="1985091" y="2488551"/>
                  <a:pt x="1968675" y="2472710"/>
                  <a:pt x="1963201" y="2453556"/>
                </a:cubicBezTo>
                <a:cubicBezTo>
                  <a:pt x="1957730" y="2434258"/>
                  <a:pt x="1924174" y="2424754"/>
                  <a:pt x="1911790" y="2424034"/>
                </a:cubicBezTo>
                <a:cubicBezTo>
                  <a:pt x="1899405" y="2423314"/>
                  <a:pt x="1892635" y="2449524"/>
                  <a:pt x="1889179" y="2450820"/>
                </a:cubicBezTo>
                <a:cubicBezTo>
                  <a:pt x="1885867" y="2452260"/>
                  <a:pt x="1862537" y="2437139"/>
                  <a:pt x="1855624" y="2433683"/>
                </a:cubicBezTo>
                <a:cubicBezTo>
                  <a:pt x="1848857" y="2430226"/>
                  <a:pt x="1845400" y="2423314"/>
                  <a:pt x="1845400" y="2415105"/>
                </a:cubicBezTo>
                <a:cubicBezTo>
                  <a:pt x="1845400" y="2406896"/>
                  <a:pt x="1830998" y="2393791"/>
                  <a:pt x="1826822" y="2392495"/>
                </a:cubicBezTo>
                <a:cubicBezTo>
                  <a:pt x="1822646" y="2391055"/>
                  <a:pt x="1793843" y="2362973"/>
                  <a:pt x="1793843" y="2362973"/>
                </a:cubicBezTo>
                <a:lnTo>
                  <a:pt x="1748623" y="2362973"/>
                </a:lnTo>
                <a:lnTo>
                  <a:pt x="1738974" y="2375358"/>
                </a:lnTo>
                <a:lnTo>
                  <a:pt x="1656600" y="2376078"/>
                </a:lnTo>
                <a:cubicBezTo>
                  <a:pt x="1656600" y="2376078"/>
                  <a:pt x="1593522" y="2352748"/>
                  <a:pt x="1581856" y="2350012"/>
                </a:cubicBezTo>
                <a:cubicBezTo>
                  <a:pt x="1570192" y="2347275"/>
                  <a:pt x="1549598" y="2332874"/>
                  <a:pt x="1549598" y="2332874"/>
                </a:cubicBezTo>
                <a:lnTo>
                  <a:pt x="1483064" y="2341659"/>
                </a:lnTo>
                <a:cubicBezTo>
                  <a:pt x="1480040" y="2335178"/>
                  <a:pt x="1478168" y="2329130"/>
                  <a:pt x="1476585" y="2323369"/>
                </a:cubicBezTo>
                <a:cubicBezTo>
                  <a:pt x="1473416" y="2311128"/>
                  <a:pt x="1458007" y="2293127"/>
                  <a:pt x="1449653" y="2291255"/>
                </a:cubicBezTo>
                <a:cubicBezTo>
                  <a:pt x="1441301" y="2289239"/>
                  <a:pt x="1437556" y="2293847"/>
                  <a:pt x="1425315" y="2286070"/>
                </a:cubicBezTo>
                <a:cubicBezTo>
                  <a:pt x="1413074" y="2278293"/>
                  <a:pt x="1401553" y="2271237"/>
                  <a:pt x="1389312" y="2271237"/>
                </a:cubicBezTo>
                <a:cubicBezTo>
                  <a:pt x="1377071" y="2271237"/>
                  <a:pt x="1391185" y="2258996"/>
                  <a:pt x="1374480" y="2244307"/>
                </a:cubicBezTo>
                <a:cubicBezTo>
                  <a:pt x="1357774" y="2229618"/>
                  <a:pt x="1344237" y="2218097"/>
                  <a:pt x="1344237" y="2211616"/>
                </a:cubicBezTo>
                <a:cubicBezTo>
                  <a:pt x="1344237" y="2205135"/>
                  <a:pt x="1350573" y="2193615"/>
                  <a:pt x="1340348" y="2189150"/>
                </a:cubicBezTo>
                <a:cubicBezTo>
                  <a:pt x="1330123" y="2184686"/>
                  <a:pt x="1330123" y="2182670"/>
                  <a:pt x="1328827" y="2171149"/>
                </a:cubicBezTo>
                <a:cubicBezTo>
                  <a:pt x="1327531" y="2159484"/>
                  <a:pt x="1321052" y="2166540"/>
                  <a:pt x="1313994" y="2155019"/>
                </a:cubicBezTo>
                <a:cubicBezTo>
                  <a:pt x="1306938" y="2143498"/>
                  <a:pt x="1299881" y="2134426"/>
                  <a:pt x="1292104" y="2129961"/>
                </a:cubicBezTo>
                <a:cubicBezTo>
                  <a:pt x="1284472" y="2125497"/>
                  <a:pt x="1290232" y="2104327"/>
                  <a:pt x="1283176" y="2092086"/>
                </a:cubicBezTo>
                <a:cubicBezTo>
                  <a:pt x="1276119" y="2079845"/>
                  <a:pt x="1275543" y="2070340"/>
                  <a:pt x="1280007" y="2054211"/>
                </a:cubicBezTo>
                <a:cubicBezTo>
                  <a:pt x="1284472" y="2038226"/>
                  <a:pt x="1278711" y="2020224"/>
                  <a:pt x="1270358" y="2007407"/>
                </a:cubicBezTo>
                <a:cubicBezTo>
                  <a:pt x="1262006" y="1994590"/>
                  <a:pt x="1276119" y="1974716"/>
                  <a:pt x="1277991" y="1962475"/>
                </a:cubicBezTo>
                <a:cubicBezTo>
                  <a:pt x="1279864" y="1950234"/>
                  <a:pt x="1279287" y="1910487"/>
                  <a:pt x="1282456" y="1891189"/>
                </a:cubicBezTo>
                <a:cubicBezTo>
                  <a:pt x="1285624" y="1871892"/>
                  <a:pt x="1279287" y="1863539"/>
                  <a:pt x="1288216" y="1864835"/>
                </a:cubicBezTo>
                <a:cubicBezTo>
                  <a:pt x="1297146" y="1866131"/>
                  <a:pt x="1297865" y="1860371"/>
                  <a:pt x="1288216" y="1855186"/>
                </a:cubicBezTo>
                <a:cubicBezTo>
                  <a:pt x="1278567" y="1850146"/>
                  <a:pt x="1285624" y="1841793"/>
                  <a:pt x="1275399" y="1828256"/>
                </a:cubicBezTo>
                <a:cubicBezTo>
                  <a:pt x="1265030" y="1814863"/>
                  <a:pt x="1261142" y="1797581"/>
                  <a:pt x="1260566" y="1789805"/>
                </a:cubicBezTo>
                <a:lnTo>
                  <a:pt x="1260084" y="1787874"/>
                </a:lnTo>
                <a:lnTo>
                  <a:pt x="1252753" y="1779310"/>
                </a:lnTo>
                <a:cubicBezTo>
                  <a:pt x="1249873" y="1776700"/>
                  <a:pt x="1247317" y="1774252"/>
                  <a:pt x="1247317" y="1771660"/>
                </a:cubicBezTo>
                <a:cubicBezTo>
                  <a:pt x="1247317" y="1765755"/>
                  <a:pt x="1236947" y="1770940"/>
                  <a:pt x="1232484" y="1765179"/>
                </a:cubicBezTo>
                <a:cubicBezTo>
                  <a:pt x="1228019" y="1759275"/>
                  <a:pt x="1226003" y="1749050"/>
                  <a:pt x="1217074" y="1749050"/>
                </a:cubicBezTo>
                <a:cubicBezTo>
                  <a:pt x="1208002" y="1749050"/>
                  <a:pt x="1205553" y="1736809"/>
                  <a:pt x="1197777" y="1736233"/>
                </a:cubicBezTo>
                <a:cubicBezTo>
                  <a:pt x="1190144" y="1735657"/>
                  <a:pt x="1185536" y="1719528"/>
                  <a:pt x="1177903" y="1720824"/>
                </a:cubicBezTo>
                <a:cubicBezTo>
                  <a:pt x="1170126" y="1722120"/>
                  <a:pt x="1163790" y="1718376"/>
                  <a:pt x="1164366" y="1711895"/>
                </a:cubicBezTo>
                <a:cubicBezTo>
                  <a:pt x="1165086" y="1705414"/>
                  <a:pt x="1146508" y="1704118"/>
                  <a:pt x="1155437" y="1698358"/>
                </a:cubicBezTo>
                <a:cubicBezTo>
                  <a:pt x="1159974" y="1695477"/>
                  <a:pt x="1164330" y="1694181"/>
                  <a:pt x="1169154" y="1694811"/>
                </a:cubicBezTo>
                <a:cubicBezTo>
                  <a:pt x="1173979" y="1695441"/>
                  <a:pt x="1179271" y="1697997"/>
                  <a:pt x="1185680" y="1702822"/>
                </a:cubicBezTo>
                <a:cubicBezTo>
                  <a:pt x="1198497" y="1712471"/>
                  <a:pt x="1212610" y="1711751"/>
                  <a:pt x="1223555" y="1711175"/>
                </a:cubicBezTo>
                <a:cubicBezTo>
                  <a:pt x="1234356" y="1710599"/>
                  <a:pt x="1254372" y="1740697"/>
                  <a:pt x="1257542" y="1749050"/>
                </a:cubicBezTo>
                <a:cubicBezTo>
                  <a:pt x="1260710" y="1757403"/>
                  <a:pt x="1282599" y="1755387"/>
                  <a:pt x="1290952" y="1764459"/>
                </a:cubicBezTo>
                <a:cubicBezTo>
                  <a:pt x="1299305" y="1773388"/>
                  <a:pt x="1313418" y="1767628"/>
                  <a:pt x="1308954" y="1776124"/>
                </a:cubicBezTo>
                <a:lnTo>
                  <a:pt x="1305958" y="1787966"/>
                </a:lnTo>
                <a:lnTo>
                  <a:pt x="1311403" y="1798158"/>
                </a:lnTo>
                <a:cubicBezTo>
                  <a:pt x="1318459" y="1798158"/>
                  <a:pt x="1322347" y="1812271"/>
                  <a:pt x="1315291" y="1816159"/>
                </a:cubicBezTo>
                <a:cubicBezTo>
                  <a:pt x="1308234" y="1820047"/>
                  <a:pt x="1309531" y="1830992"/>
                  <a:pt x="1319179" y="1830992"/>
                </a:cubicBezTo>
                <a:cubicBezTo>
                  <a:pt x="1328683" y="1830992"/>
                  <a:pt x="1331276" y="1813711"/>
                  <a:pt x="1328107" y="1801470"/>
                </a:cubicBezTo>
                <a:cubicBezTo>
                  <a:pt x="1324795" y="1789229"/>
                  <a:pt x="1332573" y="1781452"/>
                  <a:pt x="1322923" y="1771227"/>
                </a:cubicBezTo>
                <a:cubicBezTo>
                  <a:pt x="1321916" y="1770075"/>
                  <a:pt x="1320907" y="1768779"/>
                  <a:pt x="1320044" y="1767483"/>
                </a:cubicBezTo>
                <a:lnTo>
                  <a:pt x="1320546" y="1767480"/>
                </a:lnTo>
                <a:lnTo>
                  <a:pt x="1310987" y="1748150"/>
                </a:lnTo>
                <a:cubicBezTo>
                  <a:pt x="1307802" y="1742281"/>
                  <a:pt x="1304129" y="1738393"/>
                  <a:pt x="1298441" y="1740553"/>
                </a:cubicBezTo>
                <a:cubicBezTo>
                  <a:pt x="1293401" y="1742425"/>
                  <a:pt x="1288935" y="1731625"/>
                  <a:pt x="1281160" y="1732201"/>
                </a:cubicBezTo>
                <a:cubicBezTo>
                  <a:pt x="1273382" y="1732921"/>
                  <a:pt x="1260566" y="1737961"/>
                  <a:pt x="1259270" y="1729032"/>
                </a:cubicBezTo>
                <a:cubicBezTo>
                  <a:pt x="1257974" y="1720104"/>
                  <a:pt x="1254085" y="1707287"/>
                  <a:pt x="1248325" y="1711751"/>
                </a:cubicBezTo>
                <a:cubicBezTo>
                  <a:pt x="1242564" y="1716215"/>
                  <a:pt x="1227155" y="1711031"/>
                  <a:pt x="1223267" y="1703974"/>
                </a:cubicBezTo>
                <a:cubicBezTo>
                  <a:pt x="1219379" y="1696918"/>
                  <a:pt x="1211746" y="1689141"/>
                  <a:pt x="1203393" y="1691733"/>
                </a:cubicBezTo>
                <a:cubicBezTo>
                  <a:pt x="1195040" y="1694326"/>
                  <a:pt x="1172575" y="1685973"/>
                  <a:pt x="1172575" y="1680212"/>
                </a:cubicBezTo>
                <a:cubicBezTo>
                  <a:pt x="1172575" y="1674452"/>
                  <a:pt x="1173151" y="1665523"/>
                  <a:pt x="1166094" y="1664803"/>
                </a:cubicBezTo>
                <a:cubicBezTo>
                  <a:pt x="1159037" y="1664227"/>
                  <a:pt x="1157741" y="1647522"/>
                  <a:pt x="1167390" y="1647522"/>
                </a:cubicBezTo>
                <a:cubicBezTo>
                  <a:pt x="1177039" y="1647522"/>
                  <a:pt x="1171278" y="1637873"/>
                  <a:pt x="1165518" y="1634705"/>
                </a:cubicBezTo>
                <a:cubicBezTo>
                  <a:pt x="1159758" y="1631392"/>
                  <a:pt x="1147516" y="1612815"/>
                  <a:pt x="1141756" y="1619871"/>
                </a:cubicBezTo>
                <a:cubicBezTo>
                  <a:pt x="1135996" y="1626928"/>
                  <a:pt x="1123755" y="1619871"/>
                  <a:pt x="1129515" y="1610222"/>
                </a:cubicBezTo>
                <a:cubicBezTo>
                  <a:pt x="1135275" y="1600574"/>
                  <a:pt x="1130091" y="1587757"/>
                  <a:pt x="1123034" y="1593517"/>
                </a:cubicBezTo>
                <a:cubicBezTo>
                  <a:pt x="1115978" y="1599278"/>
                  <a:pt x="1104457" y="1601870"/>
                  <a:pt x="1097976" y="1594813"/>
                </a:cubicBezTo>
                <a:cubicBezTo>
                  <a:pt x="1091496" y="1587757"/>
                  <a:pt x="1099272" y="1578684"/>
                  <a:pt x="1092792" y="1572923"/>
                </a:cubicBezTo>
                <a:cubicBezTo>
                  <a:pt x="1086455" y="1567163"/>
                  <a:pt x="1108201" y="1567163"/>
                  <a:pt x="1100569" y="1560682"/>
                </a:cubicBezTo>
                <a:lnTo>
                  <a:pt x="1088620" y="1546344"/>
                </a:lnTo>
                <a:lnTo>
                  <a:pt x="1087895" y="1546857"/>
                </a:lnTo>
                <a:cubicBezTo>
                  <a:pt x="1087751" y="1545849"/>
                  <a:pt x="1087751" y="1544696"/>
                  <a:pt x="1087895" y="1543544"/>
                </a:cubicBezTo>
                <a:cubicBezTo>
                  <a:pt x="1089191" y="1535912"/>
                  <a:pt x="1075654" y="1548729"/>
                  <a:pt x="1075654" y="1541672"/>
                </a:cubicBezTo>
                <a:cubicBezTo>
                  <a:pt x="1075654" y="1534616"/>
                  <a:pt x="1080839" y="1522375"/>
                  <a:pt x="1073063" y="1521078"/>
                </a:cubicBezTo>
                <a:cubicBezTo>
                  <a:pt x="1065285" y="1519782"/>
                  <a:pt x="1064709" y="1535768"/>
                  <a:pt x="1059525" y="1528135"/>
                </a:cubicBezTo>
                <a:cubicBezTo>
                  <a:pt x="1054340" y="1520358"/>
                  <a:pt x="1044692" y="1517190"/>
                  <a:pt x="1044692" y="1522951"/>
                </a:cubicBezTo>
                <a:cubicBezTo>
                  <a:pt x="1044692" y="1528855"/>
                  <a:pt x="1043540" y="1543256"/>
                  <a:pt x="1038211" y="1539080"/>
                </a:cubicBezTo>
                <a:cubicBezTo>
                  <a:pt x="1032451" y="1534616"/>
                  <a:pt x="1024098" y="1528135"/>
                  <a:pt x="1022226" y="1533319"/>
                </a:cubicBezTo>
                <a:cubicBezTo>
                  <a:pt x="1020354" y="1538504"/>
                  <a:pt x="1023522" y="1550025"/>
                  <a:pt x="1012577" y="1542968"/>
                </a:cubicBezTo>
                <a:cubicBezTo>
                  <a:pt x="1001776" y="1535912"/>
                  <a:pt x="1015889" y="1523815"/>
                  <a:pt x="1012001" y="1514742"/>
                </a:cubicBezTo>
                <a:cubicBezTo>
                  <a:pt x="1008113" y="1505813"/>
                  <a:pt x="999760" y="1492852"/>
                  <a:pt x="1008113" y="1492276"/>
                </a:cubicBezTo>
                <a:cubicBezTo>
                  <a:pt x="1016465" y="1491700"/>
                  <a:pt x="1026114" y="1512150"/>
                  <a:pt x="1033171" y="1504517"/>
                </a:cubicBezTo>
                <a:cubicBezTo>
                  <a:pt x="1040227" y="1496740"/>
                  <a:pt x="1047428" y="1497316"/>
                  <a:pt x="1048005" y="1489684"/>
                </a:cubicBezTo>
                <a:cubicBezTo>
                  <a:pt x="1048580" y="1481907"/>
                  <a:pt x="1033891" y="1460161"/>
                  <a:pt x="1025538" y="1460737"/>
                </a:cubicBezTo>
                <a:cubicBezTo>
                  <a:pt x="1017185" y="1461458"/>
                  <a:pt x="1016033" y="1476291"/>
                  <a:pt x="1024962" y="1476867"/>
                </a:cubicBezTo>
                <a:cubicBezTo>
                  <a:pt x="1033891" y="1477443"/>
                  <a:pt x="1042244" y="1488388"/>
                  <a:pt x="1036483" y="1490980"/>
                </a:cubicBezTo>
                <a:cubicBezTo>
                  <a:pt x="1030723" y="1493572"/>
                  <a:pt x="1015313" y="1481907"/>
                  <a:pt x="1012145" y="1471682"/>
                </a:cubicBezTo>
                <a:cubicBezTo>
                  <a:pt x="1008977" y="1461458"/>
                  <a:pt x="996736" y="1486516"/>
                  <a:pt x="993568" y="1475571"/>
                </a:cubicBezTo>
                <a:cubicBezTo>
                  <a:pt x="990399" y="1464626"/>
                  <a:pt x="987231" y="1486372"/>
                  <a:pt x="982046" y="1485795"/>
                </a:cubicBezTo>
                <a:cubicBezTo>
                  <a:pt x="977006" y="1485075"/>
                  <a:pt x="974990" y="1459441"/>
                  <a:pt x="978878" y="1455553"/>
                </a:cubicBezTo>
                <a:cubicBezTo>
                  <a:pt x="982623" y="1451665"/>
                  <a:pt x="994864" y="1454833"/>
                  <a:pt x="994864" y="1447776"/>
                </a:cubicBezTo>
                <a:cubicBezTo>
                  <a:pt x="994864" y="1440720"/>
                  <a:pt x="1008401" y="1441440"/>
                  <a:pt x="1004512" y="1427903"/>
                </a:cubicBezTo>
                <a:cubicBezTo>
                  <a:pt x="1000768" y="1414516"/>
                  <a:pt x="990399" y="1400258"/>
                  <a:pt x="987231" y="1408035"/>
                </a:cubicBezTo>
                <a:cubicBezTo>
                  <a:pt x="983919" y="1415812"/>
                  <a:pt x="996736" y="1430495"/>
                  <a:pt x="987807" y="1435679"/>
                </a:cubicBezTo>
                <a:cubicBezTo>
                  <a:pt x="978878" y="1440864"/>
                  <a:pt x="974414" y="1449792"/>
                  <a:pt x="970525" y="1445328"/>
                </a:cubicBezTo>
                <a:cubicBezTo>
                  <a:pt x="966637" y="1440864"/>
                  <a:pt x="974414" y="1427327"/>
                  <a:pt x="966637" y="1424734"/>
                </a:cubicBezTo>
                <a:cubicBezTo>
                  <a:pt x="959005" y="1422142"/>
                  <a:pt x="956412" y="1434959"/>
                  <a:pt x="962173" y="1444032"/>
                </a:cubicBezTo>
                <a:cubicBezTo>
                  <a:pt x="967933" y="1452961"/>
                  <a:pt x="969950" y="1472834"/>
                  <a:pt x="964765" y="1475427"/>
                </a:cubicBezTo>
                <a:cubicBezTo>
                  <a:pt x="959581" y="1478019"/>
                  <a:pt x="960013" y="1461313"/>
                  <a:pt x="951228" y="1458721"/>
                </a:cubicBezTo>
                <a:cubicBezTo>
                  <a:pt x="944891" y="1456849"/>
                  <a:pt x="952524" y="1440720"/>
                  <a:pt x="942299" y="1438848"/>
                </a:cubicBezTo>
                <a:cubicBezTo>
                  <a:pt x="932074" y="1436975"/>
                  <a:pt x="917961" y="1419556"/>
                  <a:pt x="918537" y="1410627"/>
                </a:cubicBezTo>
                <a:cubicBezTo>
                  <a:pt x="919113" y="1401554"/>
                  <a:pt x="940283" y="1398962"/>
                  <a:pt x="938412" y="1405443"/>
                </a:cubicBezTo>
                <a:cubicBezTo>
                  <a:pt x="936395" y="1411779"/>
                  <a:pt x="955692" y="1421422"/>
                  <a:pt x="959581" y="1409907"/>
                </a:cubicBezTo>
                <a:cubicBezTo>
                  <a:pt x="963469" y="1398386"/>
                  <a:pt x="963469" y="1380961"/>
                  <a:pt x="957708" y="1372032"/>
                </a:cubicBezTo>
                <a:cubicBezTo>
                  <a:pt x="951948" y="1362959"/>
                  <a:pt x="940427" y="1350142"/>
                  <a:pt x="946188" y="1369440"/>
                </a:cubicBezTo>
                <a:cubicBezTo>
                  <a:pt x="951948" y="1388593"/>
                  <a:pt x="956412" y="1405299"/>
                  <a:pt x="943595" y="1393778"/>
                </a:cubicBezTo>
                <a:cubicBezTo>
                  <a:pt x="930634" y="1382113"/>
                  <a:pt x="936395" y="1393058"/>
                  <a:pt x="920409" y="1381537"/>
                </a:cubicBezTo>
                <a:cubicBezTo>
                  <a:pt x="904280" y="1370016"/>
                  <a:pt x="924298" y="1405875"/>
                  <a:pt x="903704" y="1395650"/>
                </a:cubicBezTo>
                <a:cubicBezTo>
                  <a:pt x="883254" y="1385281"/>
                  <a:pt x="878070" y="1376352"/>
                  <a:pt x="869718" y="1368000"/>
                </a:cubicBezTo>
                <a:cubicBezTo>
                  <a:pt x="861364" y="1359647"/>
                  <a:pt x="843507" y="1354463"/>
                  <a:pt x="835730" y="1351294"/>
                </a:cubicBezTo>
                <a:cubicBezTo>
                  <a:pt x="828098" y="1348126"/>
                  <a:pt x="815857" y="1347550"/>
                  <a:pt x="821617" y="1341070"/>
                </a:cubicBezTo>
                <a:cubicBezTo>
                  <a:pt x="827378" y="1334589"/>
                  <a:pt x="837602" y="1331421"/>
                  <a:pt x="827378" y="1323068"/>
                </a:cubicBezTo>
                <a:cubicBezTo>
                  <a:pt x="817154" y="1314715"/>
                  <a:pt x="811969" y="1338477"/>
                  <a:pt x="792095" y="1334589"/>
                </a:cubicBezTo>
                <a:cubicBezTo>
                  <a:pt x="772222" y="1330845"/>
                  <a:pt x="775389" y="1316731"/>
                  <a:pt x="766461" y="1317308"/>
                </a:cubicBezTo>
                <a:cubicBezTo>
                  <a:pt x="757533" y="1317884"/>
                  <a:pt x="722825" y="1322348"/>
                  <a:pt x="703527" y="1319180"/>
                </a:cubicBezTo>
                <a:cubicBezTo>
                  <a:pt x="684374" y="1316011"/>
                  <a:pt x="670837" y="1314139"/>
                  <a:pt x="670837" y="1308955"/>
                </a:cubicBezTo>
                <a:cubicBezTo>
                  <a:pt x="670837" y="1303770"/>
                  <a:pt x="670837" y="1296714"/>
                  <a:pt x="664357" y="1303194"/>
                </a:cubicBezTo>
                <a:cubicBezTo>
                  <a:pt x="658020" y="1309675"/>
                  <a:pt x="654707" y="1312843"/>
                  <a:pt x="647076" y="1305787"/>
                </a:cubicBezTo>
                <a:cubicBezTo>
                  <a:pt x="639299" y="1298730"/>
                  <a:pt x="632242" y="1303194"/>
                  <a:pt x="623889" y="1310251"/>
                </a:cubicBezTo>
                <a:cubicBezTo>
                  <a:pt x="615536" y="1317308"/>
                  <a:pt x="609777" y="1302618"/>
                  <a:pt x="620721" y="1300026"/>
                </a:cubicBezTo>
                <a:cubicBezTo>
                  <a:pt x="631665" y="1297434"/>
                  <a:pt x="643763" y="1298730"/>
                  <a:pt x="633537" y="1290377"/>
                </a:cubicBezTo>
                <a:cubicBezTo>
                  <a:pt x="623314" y="1282025"/>
                  <a:pt x="616832" y="1297434"/>
                  <a:pt x="611072" y="1285193"/>
                </a:cubicBezTo>
                <a:cubicBezTo>
                  <a:pt x="605312" y="1272952"/>
                  <a:pt x="596383" y="1281881"/>
                  <a:pt x="589903" y="1277416"/>
                </a:cubicBezTo>
                <a:cubicBezTo>
                  <a:pt x="583565" y="1272952"/>
                  <a:pt x="576509" y="1269063"/>
                  <a:pt x="573917" y="1278712"/>
                </a:cubicBezTo>
                <a:cubicBezTo>
                  <a:pt x="571325" y="1288361"/>
                  <a:pt x="559803" y="1280584"/>
                  <a:pt x="564268" y="1292825"/>
                </a:cubicBezTo>
                <a:cubicBezTo>
                  <a:pt x="568732" y="1304922"/>
                  <a:pt x="584142" y="1306939"/>
                  <a:pt x="577085" y="1310107"/>
                </a:cubicBezTo>
                <a:cubicBezTo>
                  <a:pt x="570028" y="1313275"/>
                  <a:pt x="582269" y="1322924"/>
                  <a:pt x="576509" y="1324796"/>
                </a:cubicBezTo>
                <a:cubicBezTo>
                  <a:pt x="570748" y="1326668"/>
                  <a:pt x="555339" y="1316443"/>
                  <a:pt x="534745" y="1326668"/>
                </a:cubicBezTo>
                <a:cubicBezTo>
                  <a:pt x="514152" y="1337037"/>
                  <a:pt x="492406" y="1358207"/>
                  <a:pt x="477573" y="1358207"/>
                </a:cubicBezTo>
                <a:cubicBezTo>
                  <a:pt x="462883" y="1358207"/>
                  <a:pt x="455107" y="1351726"/>
                  <a:pt x="466052" y="1348558"/>
                </a:cubicBezTo>
                <a:cubicBezTo>
                  <a:pt x="476852" y="1345390"/>
                  <a:pt x="487797" y="1337037"/>
                  <a:pt x="476276" y="1335741"/>
                </a:cubicBezTo>
                <a:cubicBezTo>
                  <a:pt x="464755" y="1334445"/>
                  <a:pt x="465476" y="1326812"/>
                  <a:pt x="474404" y="1314571"/>
                </a:cubicBezTo>
                <a:cubicBezTo>
                  <a:pt x="483333" y="1302330"/>
                  <a:pt x="474404" y="1299162"/>
                  <a:pt x="485925" y="1288217"/>
                </a:cubicBezTo>
                <a:cubicBezTo>
                  <a:pt x="497590" y="1277272"/>
                  <a:pt x="503352" y="1276696"/>
                  <a:pt x="516168" y="1282457"/>
                </a:cubicBezTo>
                <a:cubicBezTo>
                  <a:pt x="529129" y="1288217"/>
                  <a:pt x="532873" y="1272088"/>
                  <a:pt x="515592" y="1271512"/>
                </a:cubicBezTo>
                <a:cubicBezTo>
                  <a:pt x="498310" y="1270936"/>
                  <a:pt x="507239" y="1259271"/>
                  <a:pt x="498310" y="1264455"/>
                </a:cubicBezTo>
                <a:cubicBezTo>
                  <a:pt x="489237" y="1269496"/>
                  <a:pt x="481606" y="1281160"/>
                  <a:pt x="473252" y="1281737"/>
                </a:cubicBezTo>
                <a:cubicBezTo>
                  <a:pt x="464899" y="1282313"/>
                  <a:pt x="466772" y="1289945"/>
                  <a:pt x="458419" y="1299018"/>
                </a:cubicBezTo>
                <a:cubicBezTo>
                  <a:pt x="450066" y="1307947"/>
                  <a:pt x="439697" y="1309963"/>
                  <a:pt x="439121" y="1320188"/>
                </a:cubicBezTo>
                <a:cubicBezTo>
                  <a:pt x="438401" y="1330413"/>
                  <a:pt x="426880" y="1338189"/>
                  <a:pt x="419824" y="1337469"/>
                </a:cubicBezTo>
                <a:cubicBezTo>
                  <a:pt x="412767" y="1336893"/>
                  <a:pt x="394190" y="1353598"/>
                  <a:pt x="396062" y="1358063"/>
                </a:cubicBezTo>
                <a:cubicBezTo>
                  <a:pt x="397934" y="1362527"/>
                  <a:pt x="419104" y="1362527"/>
                  <a:pt x="419104" y="1369584"/>
                </a:cubicBezTo>
                <a:cubicBezTo>
                  <a:pt x="419104" y="1376784"/>
                  <a:pt x="412623" y="1383121"/>
                  <a:pt x="404270" y="1384417"/>
                </a:cubicBezTo>
                <a:cubicBezTo>
                  <a:pt x="395918" y="1385713"/>
                  <a:pt x="402398" y="1402419"/>
                  <a:pt x="394046" y="1405587"/>
                </a:cubicBezTo>
                <a:cubicBezTo>
                  <a:pt x="385694" y="1408755"/>
                  <a:pt x="383101" y="1405011"/>
                  <a:pt x="372157" y="1413940"/>
                </a:cubicBezTo>
                <a:cubicBezTo>
                  <a:pt x="361212" y="1422862"/>
                  <a:pt x="348395" y="1433231"/>
                  <a:pt x="340041" y="1433807"/>
                </a:cubicBezTo>
                <a:cubicBezTo>
                  <a:pt x="331688" y="1434383"/>
                  <a:pt x="336298" y="1447344"/>
                  <a:pt x="328520" y="1449216"/>
                </a:cubicBezTo>
                <a:cubicBezTo>
                  <a:pt x="320743" y="1451233"/>
                  <a:pt x="279700" y="1470530"/>
                  <a:pt x="275812" y="1479459"/>
                </a:cubicBezTo>
                <a:cubicBezTo>
                  <a:pt x="272067" y="1488388"/>
                  <a:pt x="275812" y="1493572"/>
                  <a:pt x="258530" y="1496740"/>
                </a:cubicBezTo>
                <a:cubicBezTo>
                  <a:pt x="241249" y="1499909"/>
                  <a:pt x="238658" y="1507541"/>
                  <a:pt x="232897" y="1506965"/>
                </a:cubicBezTo>
                <a:cubicBezTo>
                  <a:pt x="227136" y="1506389"/>
                  <a:pt x="217487" y="1504373"/>
                  <a:pt x="211726" y="1509557"/>
                </a:cubicBezTo>
                <a:cubicBezTo>
                  <a:pt x="205966" y="1514742"/>
                  <a:pt x="193150" y="1523095"/>
                  <a:pt x="187964" y="1517334"/>
                </a:cubicBezTo>
                <a:cubicBezTo>
                  <a:pt x="182924" y="1511430"/>
                  <a:pt x="179036" y="1510278"/>
                  <a:pt x="177740" y="1517910"/>
                </a:cubicBezTo>
                <a:cubicBezTo>
                  <a:pt x="176443" y="1525543"/>
                  <a:pt x="146921" y="1540376"/>
                  <a:pt x="143033" y="1536488"/>
                </a:cubicBezTo>
                <a:cubicBezTo>
                  <a:pt x="137272" y="1530727"/>
                  <a:pt x="159018" y="1519782"/>
                  <a:pt x="164202" y="1504949"/>
                </a:cubicBezTo>
                <a:cubicBezTo>
                  <a:pt x="169387" y="1490260"/>
                  <a:pt x="205246" y="1505669"/>
                  <a:pt x="209134" y="1500485"/>
                </a:cubicBezTo>
                <a:cubicBezTo>
                  <a:pt x="213022" y="1495300"/>
                  <a:pt x="241249" y="1463762"/>
                  <a:pt x="257954" y="1461890"/>
                </a:cubicBezTo>
                <a:cubicBezTo>
                  <a:pt x="274660" y="1460017"/>
                  <a:pt x="283012" y="1433663"/>
                  <a:pt x="293237" y="1431071"/>
                </a:cubicBezTo>
                <a:cubicBezTo>
                  <a:pt x="303462" y="1428479"/>
                  <a:pt x="289349" y="1402563"/>
                  <a:pt x="303462" y="1384849"/>
                </a:cubicBezTo>
                <a:cubicBezTo>
                  <a:pt x="313687" y="1372032"/>
                  <a:pt x="322616" y="1362383"/>
                  <a:pt x="302743" y="1371312"/>
                </a:cubicBezTo>
                <a:cubicBezTo>
                  <a:pt x="282868" y="1380385"/>
                  <a:pt x="271923" y="1377792"/>
                  <a:pt x="271347" y="1368144"/>
                </a:cubicBezTo>
                <a:cubicBezTo>
                  <a:pt x="270627" y="1358495"/>
                  <a:pt x="259107" y="1371456"/>
                  <a:pt x="259107" y="1382977"/>
                </a:cubicBezTo>
                <a:cubicBezTo>
                  <a:pt x="259107" y="1394498"/>
                  <a:pt x="254642" y="1392050"/>
                  <a:pt x="241105" y="1377216"/>
                </a:cubicBezTo>
                <a:cubicBezTo>
                  <a:pt x="227712" y="1362527"/>
                  <a:pt x="203230" y="1365119"/>
                  <a:pt x="201357" y="1374048"/>
                </a:cubicBezTo>
                <a:cubicBezTo>
                  <a:pt x="199485" y="1383121"/>
                  <a:pt x="168667" y="1385713"/>
                  <a:pt x="169963" y="1377937"/>
                </a:cubicBezTo>
                <a:cubicBezTo>
                  <a:pt x="171259" y="1370160"/>
                  <a:pt x="165499" y="1354175"/>
                  <a:pt x="172555" y="1348990"/>
                </a:cubicBezTo>
                <a:cubicBezTo>
                  <a:pt x="179612" y="1343950"/>
                  <a:pt x="168811" y="1323356"/>
                  <a:pt x="161034" y="1316299"/>
                </a:cubicBezTo>
                <a:cubicBezTo>
                  <a:pt x="153258" y="1309243"/>
                  <a:pt x="159738" y="1327964"/>
                  <a:pt x="146201" y="1328540"/>
                </a:cubicBezTo>
                <a:cubicBezTo>
                  <a:pt x="132808" y="1329261"/>
                  <a:pt x="121143" y="1342078"/>
                  <a:pt x="112214" y="1333725"/>
                </a:cubicBezTo>
                <a:cubicBezTo>
                  <a:pt x="103141" y="1325372"/>
                  <a:pt x="89028" y="1302330"/>
                  <a:pt x="76211" y="1299738"/>
                </a:cubicBezTo>
                <a:cubicBezTo>
                  <a:pt x="63394" y="1297146"/>
                  <a:pt x="90324" y="1281016"/>
                  <a:pt x="77507" y="1272088"/>
                </a:cubicBezTo>
                <a:cubicBezTo>
                  <a:pt x="64690" y="1263159"/>
                  <a:pt x="67138" y="1277272"/>
                  <a:pt x="51153" y="1254806"/>
                </a:cubicBezTo>
                <a:cubicBezTo>
                  <a:pt x="35024" y="1232340"/>
                  <a:pt x="59506" y="1252358"/>
                  <a:pt x="65266" y="1229172"/>
                </a:cubicBezTo>
                <a:cubicBezTo>
                  <a:pt x="71171" y="1206130"/>
                  <a:pt x="94789" y="1217651"/>
                  <a:pt x="94213" y="1208002"/>
                </a:cubicBezTo>
                <a:cubicBezTo>
                  <a:pt x="93493" y="1198354"/>
                  <a:pt x="90324" y="1178480"/>
                  <a:pt x="105734" y="1178480"/>
                </a:cubicBezTo>
                <a:cubicBezTo>
                  <a:pt x="121143" y="1178480"/>
                  <a:pt x="130072" y="1198354"/>
                  <a:pt x="142313" y="1188705"/>
                </a:cubicBezTo>
                <a:cubicBezTo>
                  <a:pt x="154554" y="1179056"/>
                  <a:pt x="150089" y="1164367"/>
                  <a:pt x="157722" y="1164943"/>
                </a:cubicBezTo>
                <a:cubicBezTo>
                  <a:pt x="165355" y="1165519"/>
                  <a:pt x="178892" y="1172575"/>
                  <a:pt x="193005" y="1162351"/>
                </a:cubicBezTo>
                <a:cubicBezTo>
                  <a:pt x="207118" y="1151982"/>
                  <a:pt x="197613" y="1132108"/>
                  <a:pt x="189837" y="1123755"/>
                </a:cubicBezTo>
                <a:cubicBezTo>
                  <a:pt x="182204" y="1115403"/>
                  <a:pt x="213022" y="1117419"/>
                  <a:pt x="198189" y="1103882"/>
                </a:cubicBezTo>
                <a:cubicBezTo>
                  <a:pt x="183356" y="1090489"/>
                  <a:pt x="154554" y="1113531"/>
                  <a:pt x="146777" y="1121883"/>
                </a:cubicBezTo>
                <a:cubicBezTo>
                  <a:pt x="139000" y="1130236"/>
                  <a:pt x="130072" y="1118715"/>
                  <a:pt x="120423" y="1118715"/>
                </a:cubicBezTo>
                <a:cubicBezTo>
                  <a:pt x="110774" y="1118715"/>
                  <a:pt x="74771" y="1127068"/>
                  <a:pt x="58786" y="1118715"/>
                </a:cubicBezTo>
                <a:cubicBezTo>
                  <a:pt x="42656" y="1110362"/>
                  <a:pt x="47121" y="1100713"/>
                  <a:pt x="36896" y="1097545"/>
                </a:cubicBezTo>
                <a:cubicBezTo>
                  <a:pt x="26671" y="1094377"/>
                  <a:pt x="54897" y="1086024"/>
                  <a:pt x="42080" y="1083432"/>
                </a:cubicBezTo>
                <a:cubicBezTo>
                  <a:pt x="29263" y="1080840"/>
                  <a:pt x="-3572" y="1075079"/>
                  <a:pt x="317" y="1066727"/>
                </a:cubicBezTo>
                <a:cubicBezTo>
                  <a:pt x="4205" y="1058373"/>
                  <a:pt x="25951" y="1052613"/>
                  <a:pt x="39488" y="1044261"/>
                </a:cubicBezTo>
                <a:cubicBezTo>
                  <a:pt x="53025" y="1035907"/>
                  <a:pt x="61954" y="1051317"/>
                  <a:pt x="64546" y="1041669"/>
                </a:cubicBezTo>
                <a:cubicBezTo>
                  <a:pt x="66994" y="1032164"/>
                  <a:pt x="59362" y="1036628"/>
                  <a:pt x="80531" y="1024387"/>
                </a:cubicBezTo>
                <a:cubicBezTo>
                  <a:pt x="101701" y="1012146"/>
                  <a:pt x="117110" y="1016609"/>
                  <a:pt x="116534" y="1023090"/>
                </a:cubicBezTo>
                <a:cubicBezTo>
                  <a:pt x="115958" y="1029428"/>
                  <a:pt x="105590" y="1044261"/>
                  <a:pt x="116534" y="1042965"/>
                </a:cubicBezTo>
                <a:cubicBezTo>
                  <a:pt x="127479" y="1041669"/>
                  <a:pt x="148649" y="1037203"/>
                  <a:pt x="153834" y="1044261"/>
                </a:cubicBezTo>
                <a:cubicBezTo>
                  <a:pt x="158874" y="1051317"/>
                  <a:pt x="165355" y="1046853"/>
                  <a:pt x="178172" y="1037203"/>
                </a:cubicBezTo>
                <a:cubicBezTo>
                  <a:pt x="190989" y="1027555"/>
                  <a:pt x="216047" y="1036483"/>
                  <a:pt x="212879" y="1027555"/>
                </a:cubicBezTo>
                <a:cubicBezTo>
                  <a:pt x="209710" y="1018482"/>
                  <a:pt x="193005" y="1026259"/>
                  <a:pt x="182060" y="1021074"/>
                </a:cubicBezTo>
                <a:cubicBezTo>
                  <a:pt x="171115" y="1015889"/>
                  <a:pt x="185228" y="997888"/>
                  <a:pt x="172411" y="996016"/>
                </a:cubicBezTo>
                <a:cubicBezTo>
                  <a:pt x="159594" y="994144"/>
                  <a:pt x="126759" y="1003073"/>
                  <a:pt x="123591" y="994720"/>
                </a:cubicBezTo>
                <a:cubicBezTo>
                  <a:pt x="120423" y="986368"/>
                  <a:pt x="102421" y="951660"/>
                  <a:pt x="76067" y="944603"/>
                </a:cubicBezTo>
                <a:cubicBezTo>
                  <a:pt x="49713" y="937547"/>
                  <a:pt x="38768" y="931066"/>
                  <a:pt x="43952" y="924010"/>
                </a:cubicBezTo>
                <a:cubicBezTo>
                  <a:pt x="49137" y="916953"/>
                  <a:pt x="42080" y="906008"/>
                  <a:pt x="51729" y="906008"/>
                </a:cubicBezTo>
                <a:cubicBezTo>
                  <a:pt x="61378" y="906008"/>
                  <a:pt x="107606" y="909753"/>
                  <a:pt x="124887" y="891175"/>
                </a:cubicBezTo>
                <a:cubicBezTo>
                  <a:pt x="142169" y="872597"/>
                  <a:pt x="130648" y="866693"/>
                  <a:pt x="137128" y="860212"/>
                </a:cubicBezTo>
                <a:cubicBezTo>
                  <a:pt x="143465" y="853876"/>
                  <a:pt x="164634" y="830690"/>
                  <a:pt x="171115" y="831986"/>
                </a:cubicBezTo>
                <a:cubicBezTo>
                  <a:pt x="177452" y="833282"/>
                  <a:pt x="204526" y="834002"/>
                  <a:pt x="213455" y="824353"/>
                </a:cubicBezTo>
                <a:cubicBezTo>
                  <a:pt x="222383" y="814705"/>
                  <a:pt x="225696" y="835874"/>
                  <a:pt x="234624" y="826946"/>
                </a:cubicBezTo>
                <a:cubicBezTo>
                  <a:pt x="243553" y="818017"/>
                  <a:pt x="228720" y="818593"/>
                  <a:pt x="228144" y="811536"/>
                </a:cubicBezTo>
                <a:cubicBezTo>
                  <a:pt x="227568" y="804480"/>
                  <a:pt x="242977" y="801888"/>
                  <a:pt x="254930" y="803040"/>
                </a:cubicBezTo>
                <a:cubicBezTo>
                  <a:pt x="267171" y="804336"/>
                  <a:pt x="287045" y="805632"/>
                  <a:pt x="300582" y="793391"/>
                </a:cubicBezTo>
                <a:cubicBezTo>
                  <a:pt x="314119" y="781294"/>
                  <a:pt x="324344" y="772941"/>
                  <a:pt x="330824" y="774813"/>
                </a:cubicBezTo>
                <a:cubicBezTo>
                  <a:pt x="337306" y="776829"/>
                  <a:pt x="354586" y="779998"/>
                  <a:pt x="354010" y="785758"/>
                </a:cubicBezTo>
                <a:cubicBezTo>
                  <a:pt x="353434" y="791519"/>
                  <a:pt x="337306" y="793391"/>
                  <a:pt x="342489" y="798575"/>
                </a:cubicBezTo>
                <a:cubicBezTo>
                  <a:pt x="347674" y="803616"/>
                  <a:pt x="360492" y="802464"/>
                  <a:pt x="364955" y="794687"/>
                </a:cubicBezTo>
                <a:cubicBezTo>
                  <a:pt x="369564" y="786910"/>
                  <a:pt x="380365" y="785038"/>
                  <a:pt x="379788" y="790799"/>
                </a:cubicBezTo>
                <a:cubicBezTo>
                  <a:pt x="379068" y="796559"/>
                  <a:pt x="382381" y="803616"/>
                  <a:pt x="393903" y="802320"/>
                </a:cubicBezTo>
                <a:cubicBezTo>
                  <a:pt x="405423" y="801168"/>
                  <a:pt x="437537" y="792095"/>
                  <a:pt x="444019" y="801744"/>
                </a:cubicBezTo>
                <a:cubicBezTo>
                  <a:pt x="450354" y="811392"/>
                  <a:pt x="441427" y="817873"/>
                  <a:pt x="452946" y="816577"/>
                </a:cubicBezTo>
                <a:cubicBezTo>
                  <a:pt x="464467" y="815281"/>
                  <a:pt x="462595" y="828098"/>
                  <a:pt x="471525" y="824929"/>
                </a:cubicBezTo>
                <a:cubicBezTo>
                  <a:pt x="480597" y="821617"/>
                  <a:pt x="518472" y="813265"/>
                  <a:pt x="545402" y="819745"/>
                </a:cubicBezTo>
                <a:cubicBezTo>
                  <a:pt x="572332" y="826226"/>
                  <a:pt x="585870" y="840915"/>
                  <a:pt x="607040" y="837747"/>
                </a:cubicBezTo>
                <a:cubicBezTo>
                  <a:pt x="628354" y="834578"/>
                  <a:pt x="642467" y="839043"/>
                  <a:pt x="652691" y="844227"/>
                </a:cubicBezTo>
                <a:cubicBezTo>
                  <a:pt x="662916" y="849412"/>
                  <a:pt x="692438" y="845523"/>
                  <a:pt x="707273" y="842355"/>
                </a:cubicBezTo>
                <a:cubicBezTo>
                  <a:pt x="722105" y="839187"/>
                  <a:pt x="749755" y="852004"/>
                  <a:pt x="768333" y="859060"/>
                </a:cubicBezTo>
                <a:cubicBezTo>
                  <a:pt x="771790" y="860356"/>
                  <a:pt x="776397" y="861220"/>
                  <a:pt x="781582" y="861797"/>
                </a:cubicBezTo>
                <a:lnTo>
                  <a:pt x="781582" y="1305787"/>
                </a:lnTo>
                <a:cubicBezTo>
                  <a:pt x="781582" y="1305787"/>
                  <a:pt x="792671" y="1314139"/>
                  <a:pt x="796991" y="1308955"/>
                </a:cubicBezTo>
                <a:cubicBezTo>
                  <a:pt x="801167" y="1303770"/>
                  <a:pt x="808944" y="1310683"/>
                  <a:pt x="823489" y="1303770"/>
                </a:cubicBezTo>
                <a:cubicBezTo>
                  <a:pt x="838035" y="1296858"/>
                  <a:pt x="843219" y="1311547"/>
                  <a:pt x="843219" y="1318316"/>
                </a:cubicBezTo>
                <a:cubicBezTo>
                  <a:pt x="843219" y="1325228"/>
                  <a:pt x="863813" y="1336317"/>
                  <a:pt x="872309" y="1347406"/>
                </a:cubicBezTo>
                <a:cubicBezTo>
                  <a:pt x="880951" y="1358495"/>
                  <a:pt x="885270" y="1368000"/>
                  <a:pt x="894631" y="1361951"/>
                </a:cubicBezTo>
                <a:lnTo>
                  <a:pt x="894917" y="1361808"/>
                </a:lnTo>
                <a:lnTo>
                  <a:pt x="883381" y="1360962"/>
                </a:lnTo>
                <a:cubicBezTo>
                  <a:pt x="880051" y="1357956"/>
                  <a:pt x="876846" y="1352807"/>
                  <a:pt x="872598" y="1347263"/>
                </a:cubicBezTo>
                <a:cubicBezTo>
                  <a:pt x="864101" y="1336174"/>
                  <a:pt x="843507" y="1325086"/>
                  <a:pt x="843507" y="1318172"/>
                </a:cubicBezTo>
                <a:cubicBezTo>
                  <a:pt x="843507" y="1311404"/>
                  <a:pt x="838323" y="1296714"/>
                  <a:pt x="823778" y="1303627"/>
                </a:cubicBezTo>
                <a:cubicBezTo>
                  <a:pt x="809232" y="1310540"/>
                  <a:pt x="801600" y="1303627"/>
                  <a:pt x="797279" y="1308811"/>
                </a:cubicBezTo>
                <a:cubicBezTo>
                  <a:pt x="792959" y="1313996"/>
                  <a:pt x="781870" y="1305643"/>
                  <a:pt x="781870" y="1305643"/>
                </a:cubicBezTo>
                <a:lnTo>
                  <a:pt x="781870" y="862661"/>
                </a:lnTo>
                <a:cubicBezTo>
                  <a:pt x="803904" y="864965"/>
                  <a:pt x="835442" y="861797"/>
                  <a:pt x="835442" y="866982"/>
                </a:cubicBezTo>
                <a:cubicBezTo>
                  <a:pt x="835442" y="873318"/>
                  <a:pt x="880374" y="900248"/>
                  <a:pt x="902840" y="898376"/>
                </a:cubicBezTo>
                <a:cubicBezTo>
                  <a:pt x="925306" y="896360"/>
                  <a:pt x="941291" y="915082"/>
                  <a:pt x="946476" y="909897"/>
                </a:cubicBezTo>
                <a:cubicBezTo>
                  <a:pt x="951660" y="904713"/>
                  <a:pt x="945180" y="900968"/>
                  <a:pt x="934955" y="893192"/>
                </a:cubicBezTo>
                <a:cubicBezTo>
                  <a:pt x="924730" y="885559"/>
                  <a:pt x="940139" y="874614"/>
                  <a:pt x="955549" y="874614"/>
                </a:cubicBezTo>
                <a:cubicBezTo>
                  <a:pt x="970958" y="874614"/>
                  <a:pt x="974846" y="868854"/>
                  <a:pt x="974846" y="864389"/>
                </a:cubicBezTo>
                <a:cubicBezTo>
                  <a:pt x="974846" y="859925"/>
                  <a:pt x="996736" y="866982"/>
                  <a:pt x="990255" y="870870"/>
                </a:cubicBezTo>
                <a:cubicBezTo>
                  <a:pt x="983919" y="874758"/>
                  <a:pt x="992272" y="882391"/>
                  <a:pt x="996736" y="875334"/>
                </a:cubicBezTo>
                <a:cubicBezTo>
                  <a:pt x="1001344" y="868278"/>
                  <a:pt x="1022514" y="879799"/>
                  <a:pt x="1017330" y="869574"/>
                </a:cubicBezTo>
                <a:cubicBezTo>
                  <a:pt x="1012145" y="859349"/>
                  <a:pt x="1032163" y="861941"/>
                  <a:pt x="1049444" y="854165"/>
                </a:cubicBezTo>
                <a:cubicBezTo>
                  <a:pt x="1066870" y="846532"/>
                  <a:pt x="1084871" y="835011"/>
                  <a:pt x="1095096" y="836883"/>
                </a:cubicBezTo>
                <a:cubicBezTo>
                  <a:pt x="1105465" y="838755"/>
                  <a:pt x="1120730" y="832995"/>
                  <a:pt x="1120154" y="840051"/>
                </a:cubicBezTo>
                <a:cubicBezTo>
                  <a:pt x="1119434" y="847108"/>
                  <a:pt x="1089912" y="859349"/>
                  <a:pt x="1074502" y="861941"/>
                </a:cubicBezTo>
                <a:cubicBezTo>
                  <a:pt x="1059093" y="864533"/>
                  <a:pt x="1029427" y="888295"/>
                  <a:pt x="1018626" y="894056"/>
                </a:cubicBezTo>
                <a:cubicBezTo>
                  <a:pt x="1008977" y="899240"/>
                  <a:pt x="999328" y="909609"/>
                  <a:pt x="1011569" y="910185"/>
                </a:cubicBezTo>
                <a:cubicBezTo>
                  <a:pt x="1023810" y="910905"/>
                  <a:pt x="1032739" y="905145"/>
                  <a:pt x="1030867" y="897368"/>
                </a:cubicBezTo>
                <a:cubicBezTo>
                  <a:pt x="1028995" y="889735"/>
                  <a:pt x="1074502" y="866550"/>
                  <a:pt x="1075799" y="873030"/>
                </a:cubicBezTo>
                <a:cubicBezTo>
                  <a:pt x="1077095" y="879511"/>
                  <a:pt x="1088040" y="882103"/>
                  <a:pt x="1103449" y="864101"/>
                </a:cubicBezTo>
                <a:cubicBezTo>
                  <a:pt x="1118858" y="846100"/>
                  <a:pt x="1132395" y="853156"/>
                  <a:pt x="1131675" y="859637"/>
                </a:cubicBezTo>
                <a:cubicBezTo>
                  <a:pt x="1130955" y="866118"/>
                  <a:pt x="1154141" y="852580"/>
                  <a:pt x="1152845" y="841059"/>
                </a:cubicBezTo>
                <a:cubicBezTo>
                  <a:pt x="1151549" y="829539"/>
                  <a:pt x="1176607" y="841636"/>
                  <a:pt x="1163070" y="824354"/>
                </a:cubicBezTo>
                <a:cubicBezTo>
                  <a:pt x="1149533" y="806929"/>
                  <a:pt x="1164366" y="807649"/>
                  <a:pt x="1180351" y="819170"/>
                </a:cubicBezTo>
                <a:cubicBezTo>
                  <a:pt x="1196336" y="830691"/>
                  <a:pt x="1204689" y="875622"/>
                  <a:pt x="1223987" y="876918"/>
                </a:cubicBezTo>
                <a:cubicBezTo>
                  <a:pt x="1243284" y="878215"/>
                  <a:pt x="1252933" y="834579"/>
                  <a:pt x="1263158" y="835875"/>
                </a:cubicBezTo>
                <a:cubicBezTo>
                  <a:pt x="1273382" y="837171"/>
                  <a:pt x="1266038" y="854741"/>
                  <a:pt x="1272807" y="858341"/>
                </a:cubicBezTo>
                <a:cubicBezTo>
                  <a:pt x="1277847" y="861077"/>
                  <a:pt x="1257398" y="876918"/>
                  <a:pt x="1271511" y="876918"/>
                </a:cubicBezTo>
                <a:cubicBezTo>
                  <a:pt x="1285623" y="876918"/>
                  <a:pt x="1299737" y="877494"/>
                  <a:pt x="1304922" y="864677"/>
                </a:cubicBezTo>
                <a:cubicBezTo>
                  <a:pt x="1310105" y="851860"/>
                  <a:pt x="1352446" y="847972"/>
                  <a:pt x="1370447" y="862085"/>
                </a:cubicBezTo>
                <a:cubicBezTo>
                  <a:pt x="1388449" y="876198"/>
                  <a:pt x="1412067" y="880807"/>
                  <a:pt x="1426900" y="881383"/>
                </a:cubicBezTo>
                <a:cubicBezTo>
                  <a:pt x="1442308" y="882103"/>
                  <a:pt x="1445477" y="890456"/>
                  <a:pt x="1469240" y="894920"/>
                </a:cubicBezTo>
                <a:cubicBezTo>
                  <a:pt x="1493001" y="899384"/>
                  <a:pt x="1512155" y="905865"/>
                  <a:pt x="1511579" y="898808"/>
                </a:cubicBezTo>
                <a:cubicBezTo>
                  <a:pt x="1510859" y="891752"/>
                  <a:pt x="1543549" y="898808"/>
                  <a:pt x="1558383" y="910329"/>
                </a:cubicBezTo>
                <a:cubicBezTo>
                  <a:pt x="1573217" y="921994"/>
                  <a:pt x="1578688" y="934667"/>
                  <a:pt x="1569328" y="932219"/>
                </a:cubicBezTo>
                <a:cubicBezTo>
                  <a:pt x="1559824" y="929627"/>
                  <a:pt x="1527708" y="945756"/>
                  <a:pt x="1536637" y="954685"/>
                </a:cubicBezTo>
                <a:cubicBezTo>
                  <a:pt x="1545566" y="963614"/>
                  <a:pt x="1595106" y="964910"/>
                  <a:pt x="1622036" y="960446"/>
                </a:cubicBezTo>
                <a:cubicBezTo>
                  <a:pt x="1648966" y="955981"/>
                  <a:pt x="1663079" y="957997"/>
                  <a:pt x="1675321" y="951517"/>
                </a:cubicBezTo>
                <a:cubicBezTo>
                  <a:pt x="1687418" y="945181"/>
                  <a:pt x="1692027" y="950941"/>
                  <a:pt x="1700956" y="957997"/>
                </a:cubicBezTo>
                <a:cubicBezTo>
                  <a:pt x="1710028" y="965055"/>
                  <a:pt x="1721549" y="956125"/>
                  <a:pt x="1720253" y="964479"/>
                </a:cubicBezTo>
                <a:cubicBezTo>
                  <a:pt x="1718957" y="972830"/>
                  <a:pt x="1725294" y="965055"/>
                  <a:pt x="1734942" y="972830"/>
                </a:cubicBezTo>
                <a:cubicBezTo>
                  <a:pt x="1744591" y="980464"/>
                  <a:pt x="1750352" y="992704"/>
                  <a:pt x="1738110" y="996592"/>
                </a:cubicBezTo>
                <a:cubicBezTo>
                  <a:pt x="1725869" y="1000481"/>
                  <a:pt x="1756112" y="1015890"/>
                  <a:pt x="1756112" y="1004370"/>
                </a:cubicBezTo>
                <a:cubicBezTo>
                  <a:pt x="1756112" y="992704"/>
                  <a:pt x="1779154" y="1006242"/>
                  <a:pt x="1763169" y="982479"/>
                </a:cubicBezTo>
                <a:cubicBezTo>
                  <a:pt x="1747182" y="958717"/>
                  <a:pt x="1743294" y="945324"/>
                  <a:pt x="1760000" y="942732"/>
                </a:cubicBezTo>
                <a:cubicBezTo>
                  <a:pt x="1776706" y="940140"/>
                  <a:pt x="1815301" y="925451"/>
                  <a:pt x="1807524" y="917674"/>
                </a:cubicBezTo>
                <a:cubicBezTo>
                  <a:pt x="1799748" y="910041"/>
                  <a:pt x="1786931" y="931211"/>
                  <a:pt x="1768928" y="928619"/>
                </a:cubicBezTo>
                <a:cubicBezTo>
                  <a:pt x="1750928" y="926171"/>
                  <a:pt x="1751792" y="937692"/>
                  <a:pt x="1741998" y="937692"/>
                </a:cubicBezTo>
                <a:cubicBezTo>
                  <a:pt x="1734942" y="937692"/>
                  <a:pt x="1722701" y="939564"/>
                  <a:pt x="1729182" y="925451"/>
                </a:cubicBezTo>
                <a:cubicBezTo>
                  <a:pt x="1735518" y="911337"/>
                  <a:pt x="1759280" y="914650"/>
                  <a:pt x="1771521" y="906873"/>
                </a:cubicBezTo>
                <a:cubicBezTo>
                  <a:pt x="1783761" y="899240"/>
                  <a:pt x="1817173" y="896648"/>
                  <a:pt x="1819045" y="905001"/>
                </a:cubicBezTo>
                <a:cubicBezTo>
                  <a:pt x="1821062" y="913353"/>
                  <a:pt x="1817173" y="927611"/>
                  <a:pt x="1833879" y="928187"/>
                </a:cubicBezTo>
                <a:cubicBezTo>
                  <a:pt x="1850583" y="928763"/>
                  <a:pt x="1846695" y="941004"/>
                  <a:pt x="1859514" y="941004"/>
                </a:cubicBezTo>
                <a:cubicBezTo>
                  <a:pt x="1872330" y="941004"/>
                  <a:pt x="1882555" y="939708"/>
                  <a:pt x="1890331" y="948060"/>
                </a:cubicBezTo>
                <a:cubicBezTo>
                  <a:pt x="1898108" y="956414"/>
                  <a:pt x="1917982" y="962894"/>
                  <a:pt x="1935983" y="959005"/>
                </a:cubicBezTo>
                <a:cubicBezTo>
                  <a:pt x="1953840" y="955118"/>
                  <a:pt x="1978899" y="950653"/>
                  <a:pt x="1992436" y="951949"/>
                </a:cubicBezTo>
                <a:cubicBezTo>
                  <a:pt x="2005828" y="953102"/>
                  <a:pt x="2019942" y="960301"/>
                  <a:pt x="2019366" y="952526"/>
                </a:cubicBezTo>
                <a:cubicBezTo>
                  <a:pt x="2018646" y="944892"/>
                  <a:pt x="2027719" y="941724"/>
                  <a:pt x="2021239" y="933947"/>
                </a:cubicBezTo>
                <a:cubicBezTo>
                  <a:pt x="2014758" y="926315"/>
                  <a:pt x="2023832" y="921850"/>
                  <a:pt x="2032759" y="926315"/>
                </a:cubicBezTo>
                <a:cubicBezTo>
                  <a:pt x="2041832" y="930779"/>
                  <a:pt x="2037944" y="918538"/>
                  <a:pt x="2046296" y="918538"/>
                </a:cubicBezTo>
                <a:cubicBezTo>
                  <a:pt x="2054649" y="918538"/>
                  <a:pt x="2041688" y="902553"/>
                  <a:pt x="2024406" y="901832"/>
                </a:cubicBezTo>
                <a:cubicBezTo>
                  <a:pt x="2007125" y="901112"/>
                  <a:pt x="1991716" y="895352"/>
                  <a:pt x="1998773" y="886999"/>
                </a:cubicBezTo>
                <a:cubicBezTo>
                  <a:pt x="2005828" y="878647"/>
                  <a:pt x="2023832" y="892184"/>
                  <a:pt x="2028295" y="867126"/>
                </a:cubicBezTo>
                <a:cubicBezTo>
                  <a:pt x="2032759" y="842212"/>
                  <a:pt x="2051481" y="848548"/>
                  <a:pt x="2061706" y="859493"/>
                </a:cubicBezTo>
                <a:cubicBezTo>
                  <a:pt x="2071930" y="870438"/>
                  <a:pt x="2081003" y="869718"/>
                  <a:pt x="2093820" y="866550"/>
                </a:cubicBezTo>
                <a:cubicBezTo>
                  <a:pt x="2106637" y="863237"/>
                  <a:pt x="2119454" y="874902"/>
                  <a:pt x="2111102" y="876774"/>
                </a:cubicBezTo>
                <a:cubicBezTo>
                  <a:pt x="2102749" y="878647"/>
                  <a:pt x="2087340" y="872310"/>
                  <a:pt x="2087340" y="881239"/>
                </a:cubicBezTo>
                <a:cubicBezTo>
                  <a:pt x="2087340" y="890168"/>
                  <a:pt x="2101452" y="886279"/>
                  <a:pt x="2110382" y="883111"/>
                </a:cubicBezTo>
                <a:cubicBezTo>
                  <a:pt x="2119311" y="879943"/>
                  <a:pt x="2137312" y="898520"/>
                  <a:pt x="2126367" y="908169"/>
                </a:cubicBezTo>
                <a:cubicBezTo>
                  <a:pt x="2115423" y="917818"/>
                  <a:pt x="2105773" y="910761"/>
                  <a:pt x="2092957" y="910761"/>
                </a:cubicBezTo>
                <a:cubicBezTo>
                  <a:pt x="2080139" y="910761"/>
                  <a:pt x="2094828" y="924154"/>
                  <a:pt x="2077548" y="922282"/>
                </a:cubicBezTo>
                <a:cubicBezTo>
                  <a:pt x="2060266" y="920266"/>
                  <a:pt x="2050618" y="916522"/>
                  <a:pt x="2056377" y="925451"/>
                </a:cubicBezTo>
                <a:cubicBezTo>
                  <a:pt x="2062138" y="934523"/>
                  <a:pt x="2081435" y="936395"/>
                  <a:pt x="2089788" y="935099"/>
                </a:cubicBezTo>
                <a:cubicBezTo>
                  <a:pt x="2098141" y="933803"/>
                  <a:pt x="2092957" y="946620"/>
                  <a:pt x="2085900" y="957565"/>
                </a:cubicBezTo>
                <a:cubicBezTo>
                  <a:pt x="2078843" y="968510"/>
                  <a:pt x="2087197" y="977439"/>
                  <a:pt x="2101310" y="981327"/>
                </a:cubicBezTo>
                <a:cubicBezTo>
                  <a:pt x="2115423" y="985216"/>
                  <a:pt x="2121903" y="981327"/>
                  <a:pt x="2116719" y="970383"/>
                </a:cubicBezTo>
                <a:cubicBezTo>
                  <a:pt x="2111534" y="959437"/>
                  <a:pt x="2104477" y="939564"/>
                  <a:pt x="2116719" y="942156"/>
                </a:cubicBezTo>
                <a:cubicBezTo>
                  <a:pt x="2128959" y="944748"/>
                  <a:pt x="2136593" y="942876"/>
                  <a:pt x="2144945" y="930635"/>
                </a:cubicBezTo>
                <a:cubicBezTo>
                  <a:pt x="2153298" y="918538"/>
                  <a:pt x="2164242" y="925595"/>
                  <a:pt x="2164818" y="913353"/>
                </a:cubicBezTo>
                <a:cubicBezTo>
                  <a:pt x="2165538" y="901112"/>
                  <a:pt x="2159778" y="883111"/>
                  <a:pt x="2152002" y="897224"/>
                </a:cubicBezTo>
                <a:cubicBezTo>
                  <a:pt x="2144368" y="911337"/>
                  <a:pt x="2138464" y="915802"/>
                  <a:pt x="2137888" y="907449"/>
                </a:cubicBezTo>
                <a:cubicBezTo>
                  <a:pt x="2137168" y="899096"/>
                  <a:pt x="2152577" y="895208"/>
                  <a:pt x="2146817" y="884263"/>
                </a:cubicBezTo>
                <a:cubicBezTo>
                  <a:pt x="2140912" y="873318"/>
                  <a:pt x="2162226" y="879079"/>
                  <a:pt x="2147394" y="869430"/>
                </a:cubicBezTo>
                <a:cubicBezTo>
                  <a:pt x="2132560" y="859781"/>
                  <a:pt x="2104333" y="861077"/>
                  <a:pt x="2088924" y="848836"/>
                </a:cubicBezTo>
                <a:cubicBezTo>
                  <a:pt x="2073515" y="836739"/>
                  <a:pt x="2080571" y="824498"/>
                  <a:pt x="2087052" y="816145"/>
                </a:cubicBezTo>
                <a:cubicBezTo>
                  <a:pt x="2093388" y="807793"/>
                  <a:pt x="2090220" y="809089"/>
                  <a:pt x="2081868" y="802032"/>
                </a:cubicBezTo>
                <a:cubicBezTo>
                  <a:pt x="2073515" y="794832"/>
                  <a:pt x="2079996" y="773086"/>
                  <a:pt x="2087629" y="770494"/>
                </a:cubicBezTo>
                <a:cubicBezTo>
                  <a:pt x="2095405" y="767901"/>
                  <a:pt x="2108797" y="782015"/>
                  <a:pt x="2111390" y="773086"/>
                </a:cubicBezTo>
                <a:cubicBezTo>
                  <a:pt x="2113982" y="764157"/>
                  <a:pt x="2097997" y="758973"/>
                  <a:pt x="2102461" y="755804"/>
                </a:cubicBezTo>
                <a:cubicBezTo>
                  <a:pt x="2106926" y="752636"/>
                  <a:pt x="2120462" y="753212"/>
                  <a:pt x="2120462" y="739099"/>
                </a:cubicBezTo>
                <a:cubicBezTo>
                  <a:pt x="2120462" y="724986"/>
                  <a:pt x="2121759" y="714041"/>
                  <a:pt x="2115278" y="705687"/>
                </a:cubicBezTo>
                <a:cubicBezTo>
                  <a:pt x="2108797" y="697336"/>
                  <a:pt x="2102461" y="696039"/>
                  <a:pt x="2104333" y="673574"/>
                </a:cubicBezTo>
                <a:cubicBezTo>
                  <a:pt x="2106206" y="651107"/>
                  <a:pt x="2099149" y="642754"/>
                  <a:pt x="2104333" y="640162"/>
                </a:cubicBezTo>
                <a:cubicBezTo>
                  <a:pt x="2109375" y="637570"/>
                  <a:pt x="2121039" y="648514"/>
                  <a:pt x="2122911" y="642034"/>
                </a:cubicBezTo>
                <a:cubicBezTo>
                  <a:pt x="2124783" y="635697"/>
                  <a:pt x="2109950" y="630513"/>
                  <a:pt x="2115134" y="624752"/>
                </a:cubicBezTo>
                <a:cubicBezTo>
                  <a:pt x="2120319" y="618992"/>
                  <a:pt x="2156178" y="613808"/>
                  <a:pt x="2175476" y="615104"/>
                </a:cubicBezTo>
                <a:close/>
                <a:moveTo>
                  <a:pt x="2041253" y="613187"/>
                </a:moveTo>
                <a:cubicBezTo>
                  <a:pt x="2045828" y="613547"/>
                  <a:pt x="2048240" y="615068"/>
                  <a:pt x="2046008" y="618272"/>
                </a:cubicBezTo>
                <a:cubicBezTo>
                  <a:pt x="2037080" y="631089"/>
                  <a:pt x="2075532" y="628497"/>
                  <a:pt x="2066602" y="645202"/>
                </a:cubicBezTo>
                <a:cubicBezTo>
                  <a:pt x="2057529" y="661908"/>
                  <a:pt x="2020374" y="663204"/>
                  <a:pt x="2029303" y="676022"/>
                </a:cubicBezTo>
                <a:cubicBezTo>
                  <a:pt x="2038376" y="688839"/>
                  <a:pt x="2062714" y="673430"/>
                  <a:pt x="2065306" y="690135"/>
                </a:cubicBezTo>
                <a:cubicBezTo>
                  <a:pt x="2067898" y="706840"/>
                  <a:pt x="2076827" y="692727"/>
                  <a:pt x="2069194" y="678614"/>
                </a:cubicBezTo>
                <a:cubicBezTo>
                  <a:pt x="2061562" y="664500"/>
                  <a:pt x="2092380" y="663204"/>
                  <a:pt x="2087197" y="682501"/>
                </a:cubicBezTo>
                <a:cubicBezTo>
                  <a:pt x="2082011" y="701655"/>
                  <a:pt x="2080715" y="754364"/>
                  <a:pt x="2048601" y="753068"/>
                </a:cubicBezTo>
                <a:cubicBezTo>
                  <a:pt x="2016486" y="751772"/>
                  <a:pt x="2025415" y="786479"/>
                  <a:pt x="1997188" y="767181"/>
                </a:cubicBezTo>
                <a:cubicBezTo>
                  <a:pt x="1968962" y="748028"/>
                  <a:pt x="1972850" y="728730"/>
                  <a:pt x="1938143" y="718361"/>
                </a:cubicBezTo>
                <a:cubicBezTo>
                  <a:pt x="1903436" y="708136"/>
                  <a:pt x="1893212" y="679909"/>
                  <a:pt x="1916254" y="676022"/>
                </a:cubicBezTo>
                <a:cubicBezTo>
                  <a:pt x="1939295" y="672276"/>
                  <a:pt x="1949664" y="714617"/>
                  <a:pt x="1974002" y="681205"/>
                </a:cubicBezTo>
                <a:cubicBezTo>
                  <a:pt x="1998340" y="647794"/>
                  <a:pt x="1956002" y="667092"/>
                  <a:pt x="1941888" y="655572"/>
                </a:cubicBezTo>
                <a:cubicBezTo>
                  <a:pt x="1924174" y="641026"/>
                  <a:pt x="1974002" y="619568"/>
                  <a:pt x="1992005" y="632385"/>
                </a:cubicBezTo>
                <a:cubicBezTo>
                  <a:pt x="2010006" y="645202"/>
                  <a:pt x="2028008" y="634977"/>
                  <a:pt x="2008709" y="627201"/>
                </a:cubicBezTo>
                <a:cubicBezTo>
                  <a:pt x="1994344" y="621477"/>
                  <a:pt x="2027530" y="612107"/>
                  <a:pt x="2041253" y="613187"/>
                </a:cubicBezTo>
                <a:close/>
                <a:moveTo>
                  <a:pt x="8954035" y="612408"/>
                </a:moveTo>
                <a:lnTo>
                  <a:pt x="8956820" y="614227"/>
                </a:lnTo>
                <a:lnTo>
                  <a:pt x="8961024" y="616973"/>
                </a:lnTo>
                <a:lnTo>
                  <a:pt x="8961024" y="616974"/>
                </a:lnTo>
                <a:cubicBezTo>
                  <a:pt x="8961024" y="629791"/>
                  <a:pt x="8943886" y="631519"/>
                  <a:pt x="8933661" y="628063"/>
                </a:cubicBezTo>
                <a:cubicBezTo>
                  <a:pt x="8928837" y="626478"/>
                  <a:pt x="8928135" y="624192"/>
                  <a:pt x="8929796" y="621854"/>
                </a:cubicBezTo>
                <a:lnTo>
                  <a:pt x="8933822" y="619308"/>
                </a:lnTo>
                <a:lnTo>
                  <a:pt x="8933839" y="618390"/>
                </a:lnTo>
                <a:lnTo>
                  <a:pt x="8936541" y="617589"/>
                </a:lnTo>
                <a:lnTo>
                  <a:pt x="8940106" y="615335"/>
                </a:lnTo>
                <a:cubicBezTo>
                  <a:pt x="8944733" y="613544"/>
                  <a:pt x="8949962" y="612352"/>
                  <a:pt x="8954035" y="612408"/>
                </a:cubicBezTo>
                <a:close/>
                <a:moveTo>
                  <a:pt x="8135151" y="596434"/>
                </a:moveTo>
                <a:cubicBezTo>
                  <a:pt x="8143612" y="596884"/>
                  <a:pt x="8151532" y="599908"/>
                  <a:pt x="8151100" y="606749"/>
                </a:cubicBezTo>
                <a:cubicBezTo>
                  <a:pt x="8150236" y="620430"/>
                  <a:pt x="8107321" y="626335"/>
                  <a:pt x="8098824" y="615246"/>
                </a:cubicBezTo>
                <a:cubicBezTo>
                  <a:pt x="8093927" y="608909"/>
                  <a:pt x="8112505" y="608476"/>
                  <a:pt x="8115961" y="601565"/>
                </a:cubicBezTo>
                <a:cubicBezTo>
                  <a:pt x="8117689" y="598108"/>
                  <a:pt x="8126690" y="595984"/>
                  <a:pt x="8135151" y="596434"/>
                </a:cubicBezTo>
                <a:close/>
                <a:moveTo>
                  <a:pt x="1343609" y="590525"/>
                </a:moveTo>
                <a:cubicBezTo>
                  <a:pt x="1351087" y="589506"/>
                  <a:pt x="1356370" y="589434"/>
                  <a:pt x="1357630" y="591054"/>
                </a:cubicBezTo>
                <a:cubicBezTo>
                  <a:pt x="1362670" y="597534"/>
                  <a:pt x="1401266" y="614240"/>
                  <a:pt x="1415379" y="607759"/>
                </a:cubicBezTo>
                <a:cubicBezTo>
                  <a:pt x="1429492" y="601423"/>
                  <a:pt x="1415379" y="625761"/>
                  <a:pt x="1433380" y="614240"/>
                </a:cubicBezTo>
                <a:cubicBezTo>
                  <a:pt x="1451382" y="602719"/>
                  <a:pt x="1469240" y="606607"/>
                  <a:pt x="1492425" y="620720"/>
                </a:cubicBezTo>
                <a:cubicBezTo>
                  <a:pt x="1515611" y="634833"/>
                  <a:pt x="1538653" y="645058"/>
                  <a:pt x="1528428" y="652836"/>
                </a:cubicBezTo>
                <a:cubicBezTo>
                  <a:pt x="1518204" y="660611"/>
                  <a:pt x="1457862" y="686247"/>
                  <a:pt x="1435972" y="691431"/>
                </a:cubicBezTo>
                <a:cubicBezTo>
                  <a:pt x="1414083" y="696615"/>
                  <a:pt x="1428196" y="715769"/>
                  <a:pt x="1412787" y="719657"/>
                </a:cubicBezTo>
                <a:cubicBezTo>
                  <a:pt x="1397377" y="723545"/>
                  <a:pt x="1385856" y="729882"/>
                  <a:pt x="1385856" y="747884"/>
                </a:cubicBezTo>
                <a:cubicBezTo>
                  <a:pt x="1385856" y="765885"/>
                  <a:pt x="1373039" y="771070"/>
                  <a:pt x="1357630" y="769774"/>
                </a:cubicBezTo>
                <a:cubicBezTo>
                  <a:pt x="1342220" y="768621"/>
                  <a:pt x="1346108" y="777550"/>
                  <a:pt x="1329404" y="777550"/>
                </a:cubicBezTo>
                <a:cubicBezTo>
                  <a:pt x="1312698" y="777550"/>
                  <a:pt x="1320331" y="790367"/>
                  <a:pt x="1310105" y="790367"/>
                </a:cubicBezTo>
                <a:cubicBezTo>
                  <a:pt x="1294696" y="790367"/>
                  <a:pt x="1292249" y="749324"/>
                  <a:pt x="1269062" y="744139"/>
                </a:cubicBezTo>
                <a:cubicBezTo>
                  <a:pt x="1245877" y="738955"/>
                  <a:pt x="1215058" y="740251"/>
                  <a:pt x="1233059" y="719369"/>
                </a:cubicBezTo>
                <a:cubicBezTo>
                  <a:pt x="1250917" y="698776"/>
                  <a:pt x="1266470" y="682214"/>
                  <a:pt x="1258694" y="675733"/>
                </a:cubicBezTo>
                <a:cubicBezTo>
                  <a:pt x="1251061" y="669397"/>
                  <a:pt x="1290808" y="641026"/>
                  <a:pt x="1279287" y="632097"/>
                </a:cubicBezTo>
                <a:cubicBezTo>
                  <a:pt x="1267767" y="623168"/>
                  <a:pt x="1249765" y="605167"/>
                  <a:pt x="1266470" y="605167"/>
                </a:cubicBezTo>
                <a:cubicBezTo>
                  <a:pt x="1278999" y="605167"/>
                  <a:pt x="1321177" y="593583"/>
                  <a:pt x="1343609" y="590525"/>
                </a:cubicBezTo>
                <a:close/>
                <a:moveTo>
                  <a:pt x="9122225" y="541239"/>
                </a:moveTo>
                <a:cubicBezTo>
                  <a:pt x="9125197" y="539999"/>
                  <a:pt x="9127934" y="540287"/>
                  <a:pt x="9129662" y="543239"/>
                </a:cubicBezTo>
                <a:cubicBezTo>
                  <a:pt x="9136574" y="555336"/>
                  <a:pt x="9155440" y="556201"/>
                  <a:pt x="9169121" y="551879"/>
                </a:cubicBezTo>
                <a:cubicBezTo>
                  <a:pt x="9182802" y="547703"/>
                  <a:pt x="9191443" y="565562"/>
                  <a:pt x="9202532" y="558793"/>
                </a:cubicBezTo>
                <a:cubicBezTo>
                  <a:pt x="9213620" y="551879"/>
                  <a:pt x="9250487" y="564842"/>
                  <a:pt x="9249623" y="573338"/>
                </a:cubicBezTo>
                <a:cubicBezTo>
                  <a:pt x="9248759" y="581835"/>
                  <a:pt x="9219669" y="589612"/>
                  <a:pt x="9180210" y="587018"/>
                </a:cubicBezTo>
                <a:cubicBezTo>
                  <a:pt x="9140750" y="584427"/>
                  <a:pt x="9130526" y="564697"/>
                  <a:pt x="9109932" y="562969"/>
                </a:cubicBezTo>
                <a:cubicBezTo>
                  <a:pt x="9107376" y="562788"/>
                  <a:pt x="9106899" y="560727"/>
                  <a:pt x="9107729" y="557922"/>
                </a:cubicBezTo>
                <a:lnTo>
                  <a:pt x="9109866" y="554317"/>
                </a:lnTo>
                <a:lnTo>
                  <a:pt x="9109858" y="553296"/>
                </a:lnTo>
                <a:lnTo>
                  <a:pt x="9111310" y="551880"/>
                </a:lnTo>
                <a:lnTo>
                  <a:pt x="9113370" y="548406"/>
                </a:lnTo>
                <a:cubicBezTo>
                  <a:pt x="9116043" y="545246"/>
                  <a:pt x="9119252" y="542479"/>
                  <a:pt x="9122225" y="541239"/>
                </a:cubicBezTo>
                <a:close/>
                <a:moveTo>
                  <a:pt x="1854371" y="538287"/>
                </a:moveTo>
                <a:cubicBezTo>
                  <a:pt x="1865111" y="537328"/>
                  <a:pt x="1879315" y="551558"/>
                  <a:pt x="1872618" y="559227"/>
                </a:cubicBezTo>
                <a:cubicBezTo>
                  <a:pt x="1863545" y="569596"/>
                  <a:pt x="1837910" y="562971"/>
                  <a:pt x="1845687" y="545114"/>
                </a:cubicBezTo>
                <a:cubicBezTo>
                  <a:pt x="1847595" y="540614"/>
                  <a:pt x="1850790" y="538606"/>
                  <a:pt x="1854371" y="538287"/>
                </a:cubicBezTo>
                <a:close/>
                <a:moveTo>
                  <a:pt x="2123709" y="533789"/>
                </a:moveTo>
                <a:cubicBezTo>
                  <a:pt x="2132569" y="532666"/>
                  <a:pt x="2140985" y="533809"/>
                  <a:pt x="2147394" y="538633"/>
                </a:cubicBezTo>
                <a:cubicBezTo>
                  <a:pt x="2173027" y="557931"/>
                  <a:pt x="2184548" y="586157"/>
                  <a:pt x="2161507" y="587453"/>
                </a:cubicBezTo>
                <a:cubicBezTo>
                  <a:pt x="2138464" y="588749"/>
                  <a:pt x="2085757" y="575932"/>
                  <a:pt x="2074235" y="566860"/>
                </a:cubicBezTo>
                <a:cubicBezTo>
                  <a:pt x="2066566" y="560919"/>
                  <a:pt x="2097133" y="537158"/>
                  <a:pt x="2123709" y="533789"/>
                </a:cubicBezTo>
                <a:close/>
                <a:moveTo>
                  <a:pt x="1458900" y="503516"/>
                </a:moveTo>
                <a:cubicBezTo>
                  <a:pt x="1464072" y="501379"/>
                  <a:pt x="1467763" y="501046"/>
                  <a:pt x="1468087" y="503926"/>
                </a:cubicBezTo>
                <a:cubicBezTo>
                  <a:pt x="1469383" y="515447"/>
                  <a:pt x="1446341" y="536041"/>
                  <a:pt x="1423155" y="533449"/>
                </a:cubicBezTo>
                <a:cubicBezTo>
                  <a:pt x="1414514" y="532585"/>
                  <a:pt x="1443380" y="509930"/>
                  <a:pt x="1458900" y="503516"/>
                </a:cubicBezTo>
                <a:close/>
                <a:moveTo>
                  <a:pt x="8899387" y="496147"/>
                </a:moveTo>
                <a:cubicBezTo>
                  <a:pt x="8918108" y="502051"/>
                  <a:pt x="8954111" y="541512"/>
                  <a:pt x="8954975" y="522645"/>
                </a:cubicBezTo>
                <a:cubicBezTo>
                  <a:pt x="8955839" y="503779"/>
                  <a:pt x="8977729" y="504211"/>
                  <a:pt x="8996018" y="512420"/>
                </a:cubicBezTo>
                <a:cubicBezTo>
                  <a:pt x="9013156" y="520053"/>
                  <a:pt x="9038790" y="512420"/>
                  <a:pt x="9058520" y="524374"/>
                </a:cubicBezTo>
                <a:cubicBezTo>
                  <a:pt x="9068385" y="530422"/>
                  <a:pt x="9073750" y="535139"/>
                  <a:pt x="9074938" y="539099"/>
                </a:cubicBezTo>
                <a:cubicBezTo>
                  <a:pt x="9076125" y="543059"/>
                  <a:pt x="9073137" y="546264"/>
                  <a:pt x="9066296" y="549288"/>
                </a:cubicBezTo>
                <a:cubicBezTo>
                  <a:pt x="9052615" y="555192"/>
                  <a:pt x="9073065" y="572329"/>
                  <a:pt x="9045703" y="574058"/>
                </a:cubicBezTo>
                <a:cubicBezTo>
                  <a:pt x="9018197" y="575786"/>
                  <a:pt x="9001203" y="556057"/>
                  <a:pt x="9007972" y="547560"/>
                </a:cubicBezTo>
                <a:cubicBezTo>
                  <a:pt x="9011356" y="543239"/>
                  <a:pt x="9007720" y="539387"/>
                  <a:pt x="9003129" y="537893"/>
                </a:cubicBezTo>
                <a:lnTo>
                  <a:pt x="8992562" y="542375"/>
                </a:lnTo>
                <a:lnTo>
                  <a:pt x="9000609" y="562914"/>
                </a:lnTo>
                <a:cubicBezTo>
                  <a:pt x="9002166" y="566452"/>
                  <a:pt x="9003160" y="569669"/>
                  <a:pt x="9002587" y="572003"/>
                </a:cubicBezTo>
                <a:cubicBezTo>
                  <a:pt x="9002013" y="574337"/>
                  <a:pt x="8999870" y="575786"/>
                  <a:pt x="8995154" y="575786"/>
                </a:cubicBezTo>
                <a:cubicBezTo>
                  <a:pt x="8976289" y="575786"/>
                  <a:pt x="8960015" y="570746"/>
                  <a:pt x="8943742" y="580971"/>
                </a:cubicBezTo>
                <a:cubicBezTo>
                  <a:pt x="8927469" y="591196"/>
                  <a:pt x="8926605" y="572329"/>
                  <a:pt x="8916380" y="575786"/>
                </a:cubicBezTo>
                <a:cubicBezTo>
                  <a:pt x="8906155" y="579243"/>
                  <a:pt x="8880521" y="589612"/>
                  <a:pt x="8873608" y="582699"/>
                </a:cubicBezTo>
                <a:cubicBezTo>
                  <a:pt x="8866840" y="575786"/>
                  <a:pt x="8862520" y="569882"/>
                  <a:pt x="8850567" y="563833"/>
                </a:cubicBezTo>
                <a:cubicBezTo>
                  <a:pt x="8843474" y="560304"/>
                  <a:pt x="8841800" y="553941"/>
                  <a:pt x="8843573" y="546472"/>
                </a:cubicBezTo>
                <a:cubicBezTo>
                  <a:pt x="8848892" y="524067"/>
                  <a:pt x="8885238" y="491718"/>
                  <a:pt x="8899387" y="496147"/>
                </a:cubicBezTo>
                <a:close/>
                <a:moveTo>
                  <a:pt x="1719388" y="459139"/>
                </a:moveTo>
                <a:cubicBezTo>
                  <a:pt x="1736094" y="456546"/>
                  <a:pt x="1728461" y="478436"/>
                  <a:pt x="1739982" y="489957"/>
                </a:cubicBezTo>
                <a:cubicBezTo>
                  <a:pt x="1751503" y="501478"/>
                  <a:pt x="1759280" y="519480"/>
                  <a:pt x="1773394" y="516887"/>
                </a:cubicBezTo>
                <a:cubicBezTo>
                  <a:pt x="1787506" y="514295"/>
                  <a:pt x="1787506" y="497590"/>
                  <a:pt x="1805508" y="505366"/>
                </a:cubicBezTo>
                <a:cubicBezTo>
                  <a:pt x="1823510" y="512999"/>
                  <a:pt x="1819621" y="559227"/>
                  <a:pt x="1795283" y="564411"/>
                </a:cubicBezTo>
                <a:cubicBezTo>
                  <a:pt x="1770800" y="569596"/>
                  <a:pt x="1743871" y="558075"/>
                  <a:pt x="1729758" y="568300"/>
                </a:cubicBezTo>
                <a:cubicBezTo>
                  <a:pt x="1715645" y="578669"/>
                  <a:pt x="1702827" y="556779"/>
                  <a:pt x="1688714" y="570892"/>
                </a:cubicBezTo>
                <a:cubicBezTo>
                  <a:pt x="1674600" y="585005"/>
                  <a:pt x="1614259" y="609487"/>
                  <a:pt x="1586034" y="603007"/>
                </a:cubicBezTo>
                <a:cubicBezTo>
                  <a:pt x="1557807" y="596670"/>
                  <a:pt x="1551470" y="578669"/>
                  <a:pt x="1587330" y="576076"/>
                </a:cubicBezTo>
                <a:cubicBezTo>
                  <a:pt x="1623188" y="573484"/>
                  <a:pt x="1664375" y="551594"/>
                  <a:pt x="1629670" y="552890"/>
                </a:cubicBezTo>
                <a:cubicBezTo>
                  <a:pt x="1595106" y="554187"/>
                  <a:pt x="1568033" y="568300"/>
                  <a:pt x="1574513" y="549002"/>
                </a:cubicBezTo>
                <a:cubicBezTo>
                  <a:pt x="1580994" y="529704"/>
                  <a:pt x="1564287" y="543818"/>
                  <a:pt x="1551470" y="557931"/>
                </a:cubicBezTo>
                <a:cubicBezTo>
                  <a:pt x="1538653" y="572044"/>
                  <a:pt x="1528428" y="568300"/>
                  <a:pt x="1511724" y="561819"/>
                </a:cubicBezTo>
                <a:cubicBezTo>
                  <a:pt x="1495017" y="555483"/>
                  <a:pt x="1478312" y="556779"/>
                  <a:pt x="1474423" y="551594"/>
                </a:cubicBezTo>
                <a:cubicBezTo>
                  <a:pt x="1468519" y="543530"/>
                  <a:pt x="1510427" y="540073"/>
                  <a:pt x="1525836" y="534889"/>
                </a:cubicBezTo>
                <a:cubicBezTo>
                  <a:pt x="1541245" y="529704"/>
                  <a:pt x="1516907" y="529704"/>
                  <a:pt x="1496315" y="534889"/>
                </a:cubicBezTo>
                <a:cubicBezTo>
                  <a:pt x="1475864" y="539929"/>
                  <a:pt x="1488681" y="514295"/>
                  <a:pt x="1518204" y="515591"/>
                </a:cubicBezTo>
                <a:cubicBezTo>
                  <a:pt x="1547726" y="516887"/>
                  <a:pt x="1541389" y="510407"/>
                  <a:pt x="1520797" y="510407"/>
                </a:cubicBezTo>
                <a:cubicBezTo>
                  <a:pt x="1500201" y="510407"/>
                  <a:pt x="1498906" y="492405"/>
                  <a:pt x="1516907" y="491109"/>
                </a:cubicBezTo>
                <a:cubicBezTo>
                  <a:pt x="1534909" y="489813"/>
                  <a:pt x="1528428" y="471812"/>
                  <a:pt x="1547294" y="473396"/>
                </a:cubicBezTo>
                <a:cubicBezTo>
                  <a:pt x="1566591" y="474692"/>
                  <a:pt x="1558815" y="495286"/>
                  <a:pt x="1578112" y="490101"/>
                </a:cubicBezTo>
                <a:cubicBezTo>
                  <a:pt x="1597410" y="484917"/>
                  <a:pt x="1643639" y="508103"/>
                  <a:pt x="1646231" y="520920"/>
                </a:cubicBezTo>
                <a:cubicBezTo>
                  <a:pt x="1648822" y="533737"/>
                  <a:pt x="1707867" y="540217"/>
                  <a:pt x="1713053" y="532441"/>
                </a:cubicBezTo>
                <a:cubicBezTo>
                  <a:pt x="1718093" y="524664"/>
                  <a:pt x="1679641" y="515735"/>
                  <a:pt x="1691162" y="510551"/>
                </a:cubicBezTo>
                <a:cubicBezTo>
                  <a:pt x="1702683" y="505366"/>
                  <a:pt x="1710459" y="493846"/>
                  <a:pt x="1688570" y="491253"/>
                </a:cubicBezTo>
                <a:cubicBezTo>
                  <a:pt x="1666680" y="488661"/>
                  <a:pt x="1702827" y="461731"/>
                  <a:pt x="1719388" y="459139"/>
                </a:cubicBezTo>
                <a:close/>
                <a:moveTo>
                  <a:pt x="1952941" y="456985"/>
                </a:moveTo>
                <a:cubicBezTo>
                  <a:pt x="1954579" y="455475"/>
                  <a:pt x="1958018" y="455467"/>
                  <a:pt x="1963778" y="457699"/>
                </a:cubicBezTo>
                <a:cubicBezTo>
                  <a:pt x="1986963" y="466627"/>
                  <a:pt x="2016486" y="482037"/>
                  <a:pt x="2017782" y="469220"/>
                </a:cubicBezTo>
                <a:cubicBezTo>
                  <a:pt x="2019078" y="456402"/>
                  <a:pt x="2061418" y="491109"/>
                  <a:pt x="2050905" y="513287"/>
                </a:cubicBezTo>
                <a:cubicBezTo>
                  <a:pt x="2040681" y="535033"/>
                  <a:pt x="2066314" y="533881"/>
                  <a:pt x="2053497" y="542810"/>
                </a:cubicBezTo>
                <a:cubicBezTo>
                  <a:pt x="2040681" y="551738"/>
                  <a:pt x="2051049" y="564555"/>
                  <a:pt x="2029159" y="565852"/>
                </a:cubicBezTo>
                <a:cubicBezTo>
                  <a:pt x="2007413" y="567148"/>
                  <a:pt x="1979043" y="576076"/>
                  <a:pt x="1968818" y="563259"/>
                </a:cubicBezTo>
                <a:cubicBezTo>
                  <a:pt x="1958593" y="550298"/>
                  <a:pt x="1990708" y="531145"/>
                  <a:pt x="1975298" y="527256"/>
                </a:cubicBezTo>
                <a:cubicBezTo>
                  <a:pt x="1959890" y="523368"/>
                  <a:pt x="1926478" y="540073"/>
                  <a:pt x="1905884" y="528552"/>
                </a:cubicBezTo>
                <a:cubicBezTo>
                  <a:pt x="1885291" y="517031"/>
                  <a:pt x="1872474" y="513143"/>
                  <a:pt x="1859657" y="496438"/>
                </a:cubicBezTo>
                <a:cubicBezTo>
                  <a:pt x="1850296" y="484197"/>
                  <a:pt x="1839207" y="459139"/>
                  <a:pt x="1863545" y="460435"/>
                </a:cubicBezTo>
                <a:cubicBezTo>
                  <a:pt x="1888027" y="461731"/>
                  <a:pt x="1895660" y="483477"/>
                  <a:pt x="1911069" y="504070"/>
                </a:cubicBezTo>
                <a:cubicBezTo>
                  <a:pt x="1926478" y="524664"/>
                  <a:pt x="1940593" y="511703"/>
                  <a:pt x="1929071" y="502774"/>
                </a:cubicBezTo>
                <a:cubicBezTo>
                  <a:pt x="1917406" y="493702"/>
                  <a:pt x="1914957" y="465475"/>
                  <a:pt x="1939295" y="482181"/>
                </a:cubicBezTo>
                <a:cubicBezTo>
                  <a:pt x="1963778" y="498886"/>
                  <a:pt x="1990708" y="506519"/>
                  <a:pt x="1972706" y="491109"/>
                </a:cubicBezTo>
                <a:cubicBezTo>
                  <a:pt x="1959313" y="479552"/>
                  <a:pt x="1948026" y="461515"/>
                  <a:pt x="1952941" y="456985"/>
                </a:cubicBezTo>
                <a:close/>
                <a:moveTo>
                  <a:pt x="6873714" y="452458"/>
                </a:moveTo>
                <a:cubicBezTo>
                  <a:pt x="6881914" y="452440"/>
                  <a:pt x="6889088" y="453988"/>
                  <a:pt x="6894020" y="457841"/>
                </a:cubicBezTo>
                <a:cubicBezTo>
                  <a:pt x="6898953" y="461693"/>
                  <a:pt x="6900240" y="466031"/>
                  <a:pt x="6898527" y="470572"/>
                </a:cubicBezTo>
                <a:lnTo>
                  <a:pt x="6898527" y="470572"/>
                </a:lnTo>
                <a:cubicBezTo>
                  <a:pt x="6893390" y="484194"/>
                  <a:pt x="6861257" y="499640"/>
                  <a:pt x="6819566" y="509252"/>
                </a:cubicBezTo>
                <a:cubicBezTo>
                  <a:pt x="6763833" y="522070"/>
                  <a:pt x="6665473" y="555481"/>
                  <a:pt x="6658560" y="570026"/>
                </a:cubicBezTo>
                <a:cubicBezTo>
                  <a:pt x="6651791" y="584571"/>
                  <a:pt x="6629470" y="577803"/>
                  <a:pt x="6620109" y="588027"/>
                </a:cubicBezTo>
                <a:cubicBezTo>
                  <a:pt x="6610748" y="598252"/>
                  <a:pt x="6590154" y="590620"/>
                  <a:pt x="6592747" y="597388"/>
                </a:cubicBezTo>
                <a:cubicBezTo>
                  <a:pt x="6595339" y="604157"/>
                  <a:pt x="6591882" y="623022"/>
                  <a:pt x="6574745" y="625615"/>
                </a:cubicBezTo>
                <a:cubicBezTo>
                  <a:pt x="6557608" y="628207"/>
                  <a:pt x="6576473" y="643616"/>
                  <a:pt x="6559336" y="645344"/>
                </a:cubicBezTo>
                <a:cubicBezTo>
                  <a:pt x="6542343" y="647072"/>
                  <a:pt x="6554295" y="660753"/>
                  <a:pt x="6533702" y="675299"/>
                </a:cubicBezTo>
                <a:cubicBezTo>
                  <a:pt x="6513252" y="689844"/>
                  <a:pt x="6531253" y="695892"/>
                  <a:pt x="6510660" y="708709"/>
                </a:cubicBezTo>
                <a:lnTo>
                  <a:pt x="6501299" y="737692"/>
                </a:lnTo>
                <a:lnTo>
                  <a:pt x="6520884" y="771211"/>
                </a:lnTo>
                <a:cubicBezTo>
                  <a:pt x="6538886" y="790076"/>
                  <a:pt x="6561064" y="797853"/>
                  <a:pt x="6560200" y="806350"/>
                </a:cubicBezTo>
                <a:lnTo>
                  <a:pt x="6560200" y="806350"/>
                </a:lnTo>
                <a:cubicBezTo>
                  <a:pt x="6558904" y="819887"/>
                  <a:pt x="6501155" y="807214"/>
                  <a:pt x="6484881" y="806350"/>
                </a:cubicBezTo>
                <a:cubicBezTo>
                  <a:pt x="6472676" y="805702"/>
                  <a:pt x="6450832" y="800679"/>
                  <a:pt x="6446080" y="793530"/>
                </a:cubicBezTo>
                <a:cubicBezTo>
                  <a:pt x="6444495" y="791147"/>
                  <a:pt x="6444810" y="788528"/>
                  <a:pt x="6448014" y="785756"/>
                </a:cubicBezTo>
                <a:lnTo>
                  <a:pt x="6448910" y="776489"/>
                </a:lnTo>
                <a:lnTo>
                  <a:pt x="6438762" y="768006"/>
                </a:lnTo>
                <a:cubicBezTo>
                  <a:pt x="6430517" y="763506"/>
                  <a:pt x="6421516" y="762210"/>
                  <a:pt x="6424972" y="769483"/>
                </a:cubicBezTo>
                <a:cubicBezTo>
                  <a:pt x="6428429" y="776755"/>
                  <a:pt x="6428213" y="781040"/>
                  <a:pt x="6425855" y="782533"/>
                </a:cubicBezTo>
                <a:lnTo>
                  <a:pt x="6425855" y="782534"/>
                </a:lnTo>
                <a:cubicBezTo>
                  <a:pt x="6423496" y="784027"/>
                  <a:pt x="6418996" y="782731"/>
                  <a:pt x="6413884" y="778843"/>
                </a:cubicBezTo>
                <a:cubicBezTo>
                  <a:pt x="6403515" y="771211"/>
                  <a:pt x="6422380" y="758394"/>
                  <a:pt x="6408699" y="757530"/>
                </a:cubicBezTo>
                <a:cubicBezTo>
                  <a:pt x="6395018" y="756665"/>
                  <a:pt x="6375288" y="759258"/>
                  <a:pt x="6379609" y="740392"/>
                </a:cubicBezTo>
                <a:cubicBezTo>
                  <a:pt x="6383929" y="721527"/>
                  <a:pt x="6414748" y="736072"/>
                  <a:pt x="6415612" y="721527"/>
                </a:cubicBezTo>
                <a:cubicBezTo>
                  <a:pt x="6416476" y="706981"/>
                  <a:pt x="6434477" y="713750"/>
                  <a:pt x="6432749" y="704389"/>
                </a:cubicBezTo>
                <a:cubicBezTo>
                  <a:pt x="6431165" y="694884"/>
                  <a:pt x="6407115" y="684659"/>
                  <a:pt x="6423388" y="684659"/>
                </a:cubicBezTo>
                <a:cubicBezTo>
                  <a:pt x="6431525" y="684659"/>
                  <a:pt x="6436890" y="683146"/>
                  <a:pt x="6440112" y="680572"/>
                </a:cubicBezTo>
                <a:cubicBezTo>
                  <a:pt x="6443334" y="677998"/>
                  <a:pt x="6444414" y="674362"/>
                  <a:pt x="6443982" y="670114"/>
                </a:cubicBezTo>
                <a:cubicBezTo>
                  <a:pt x="6443118" y="661474"/>
                  <a:pt x="6471344" y="670114"/>
                  <a:pt x="6469472" y="657297"/>
                </a:cubicBezTo>
                <a:cubicBezTo>
                  <a:pt x="6468608" y="650888"/>
                  <a:pt x="6474585" y="647036"/>
                  <a:pt x="6478743" y="644678"/>
                </a:cubicBezTo>
                <a:lnTo>
                  <a:pt x="6482535" y="642128"/>
                </a:lnTo>
                <a:lnTo>
                  <a:pt x="6477105" y="641024"/>
                </a:lnTo>
                <a:cubicBezTo>
                  <a:pt x="6468969" y="640592"/>
                  <a:pt x="6466628" y="636091"/>
                  <a:pt x="6467925" y="631375"/>
                </a:cubicBezTo>
                <a:cubicBezTo>
                  <a:pt x="6469221" y="626658"/>
                  <a:pt x="6474153" y="621725"/>
                  <a:pt x="6480561" y="620429"/>
                </a:cubicBezTo>
                <a:cubicBezTo>
                  <a:pt x="6493378" y="617838"/>
                  <a:pt x="6509652" y="615390"/>
                  <a:pt x="6505331" y="607612"/>
                </a:cubicBezTo>
                <a:cubicBezTo>
                  <a:pt x="6501011" y="599835"/>
                  <a:pt x="6519876" y="595659"/>
                  <a:pt x="6513828" y="588747"/>
                </a:cubicBezTo>
                <a:cubicBezTo>
                  <a:pt x="6510876" y="585291"/>
                  <a:pt x="6517932" y="583346"/>
                  <a:pt x="6524233" y="580880"/>
                </a:cubicBezTo>
                <a:lnTo>
                  <a:pt x="6531771" y="576535"/>
                </a:lnTo>
                <a:lnTo>
                  <a:pt x="6530101" y="569882"/>
                </a:lnTo>
                <a:cubicBezTo>
                  <a:pt x="6524053" y="564337"/>
                  <a:pt x="6523621" y="557497"/>
                  <a:pt x="6525763" y="552996"/>
                </a:cubicBezTo>
                <a:lnTo>
                  <a:pt x="6525763" y="552996"/>
                </a:lnTo>
                <a:cubicBezTo>
                  <a:pt x="6527905" y="548496"/>
                  <a:pt x="6532622" y="546335"/>
                  <a:pt x="6536870" y="550152"/>
                </a:cubicBezTo>
                <a:cubicBezTo>
                  <a:pt x="6545511" y="557928"/>
                  <a:pt x="6561784" y="550296"/>
                  <a:pt x="6561784" y="541656"/>
                </a:cubicBezTo>
                <a:cubicBezTo>
                  <a:pt x="6561784" y="533158"/>
                  <a:pt x="6582378" y="534887"/>
                  <a:pt x="6584106" y="527973"/>
                </a:cubicBezTo>
                <a:cubicBezTo>
                  <a:pt x="6585834" y="521062"/>
                  <a:pt x="6609884" y="510836"/>
                  <a:pt x="6621837" y="511701"/>
                </a:cubicBezTo>
                <a:cubicBezTo>
                  <a:pt x="6633934" y="512564"/>
                  <a:pt x="6646751" y="500611"/>
                  <a:pt x="6657840" y="501475"/>
                </a:cubicBezTo>
                <a:cubicBezTo>
                  <a:pt x="6668929" y="502340"/>
                  <a:pt x="6686066" y="481890"/>
                  <a:pt x="6700612" y="491250"/>
                </a:cubicBezTo>
                <a:cubicBezTo>
                  <a:pt x="6715157" y="500611"/>
                  <a:pt x="6744247" y="493843"/>
                  <a:pt x="6757928" y="486066"/>
                </a:cubicBezTo>
                <a:cubicBezTo>
                  <a:pt x="6771609" y="478434"/>
                  <a:pt x="6791339" y="486066"/>
                  <a:pt x="6805020" y="474977"/>
                </a:cubicBezTo>
                <a:cubicBezTo>
                  <a:pt x="6808441" y="472205"/>
                  <a:pt x="6814480" y="468785"/>
                  <a:pt x="6821924" y="465454"/>
                </a:cubicBezTo>
                <a:lnTo>
                  <a:pt x="6830047" y="462573"/>
                </a:lnTo>
                <a:lnTo>
                  <a:pt x="6833991" y="460619"/>
                </a:lnTo>
                <a:lnTo>
                  <a:pt x="6837717" y="459853"/>
                </a:lnTo>
                <a:lnTo>
                  <a:pt x="6847252" y="456472"/>
                </a:lnTo>
                <a:cubicBezTo>
                  <a:pt x="6856289" y="454059"/>
                  <a:pt x="6865515" y="452475"/>
                  <a:pt x="6873714" y="452458"/>
                </a:cubicBezTo>
                <a:close/>
                <a:moveTo>
                  <a:pt x="2098807" y="445025"/>
                </a:moveTo>
                <a:cubicBezTo>
                  <a:pt x="2115783" y="443441"/>
                  <a:pt x="2137240" y="445385"/>
                  <a:pt x="2148833" y="450498"/>
                </a:cubicBezTo>
                <a:cubicBezTo>
                  <a:pt x="2171875" y="460867"/>
                  <a:pt x="2186133" y="473684"/>
                  <a:pt x="2210470" y="468499"/>
                </a:cubicBezTo>
                <a:cubicBezTo>
                  <a:pt x="2234808" y="463315"/>
                  <a:pt x="2293997" y="483909"/>
                  <a:pt x="2287517" y="491541"/>
                </a:cubicBezTo>
                <a:cubicBezTo>
                  <a:pt x="2281181" y="499174"/>
                  <a:pt x="2243881" y="517175"/>
                  <a:pt x="2278588" y="518472"/>
                </a:cubicBezTo>
                <a:cubicBezTo>
                  <a:pt x="2313295" y="519768"/>
                  <a:pt x="2306815" y="542810"/>
                  <a:pt x="2326112" y="532585"/>
                </a:cubicBezTo>
                <a:cubicBezTo>
                  <a:pt x="2345409" y="522216"/>
                  <a:pt x="2384005" y="542810"/>
                  <a:pt x="2408343" y="528696"/>
                </a:cubicBezTo>
                <a:cubicBezTo>
                  <a:pt x="2432681" y="514583"/>
                  <a:pt x="2570069" y="526104"/>
                  <a:pt x="2571365" y="540217"/>
                </a:cubicBezTo>
                <a:cubicBezTo>
                  <a:pt x="2572662" y="554331"/>
                  <a:pt x="2563732" y="582557"/>
                  <a:pt x="2545731" y="586445"/>
                </a:cubicBezTo>
                <a:cubicBezTo>
                  <a:pt x="2527730" y="590190"/>
                  <a:pt x="2486686" y="590190"/>
                  <a:pt x="2468686" y="579965"/>
                </a:cubicBezTo>
                <a:cubicBezTo>
                  <a:pt x="2450683" y="569740"/>
                  <a:pt x="2466092" y="596670"/>
                  <a:pt x="2404455" y="595374"/>
                </a:cubicBezTo>
                <a:cubicBezTo>
                  <a:pt x="2342818" y="594078"/>
                  <a:pt x="2314303" y="591918"/>
                  <a:pt x="2308111" y="577373"/>
                </a:cubicBezTo>
                <a:cubicBezTo>
                  <a:pt x="2304223" y="568300"/>
                  <a:pt x="2299038" y="576076"/>
                  <a:pt x="2287517" y="586301"/>
                </a:cubicBezTo>
                <a:cubicBezTo>
                  <a:pt x="2275996" y="596526"/>
                  <a:pt x="2254106" y="590046"/>
                  <a:pt x="2239992" y="579821"/>
                </a:cubicBezTo>
                <a:cubicBezTo>
                  <a:pt x="2225879" y="569596"/>
                  <a:pt x="2215511" y="587453"/>
                  <a:pt x="2206582" y="561819"/>
                </a:cubicBezTo>
                <a:cubicBezTo>
                  <a:pt x="2197509" y="536041"/>
                  <a:pt x="2216806" y="530857"/>
                  <a:pt x="2205285" y="517175"/>
                </a:cubicBezTo>
                <a:cubicBezTo>
                  <a:pt x="2193766" y="503062"/>
                  <a:pt x="2174467" y="474836"/>
                  <a:pt x="2166835" y="487653"/>
                </a:cubicBezTo>
                <a:cubicBezTo>
                  <a:pt x="2159203" y="500470"/>
                  <a:pt x="2084605" y="473540"/>
                  <a:pt x="2075675" y="460723"/>
                </a:cubicBezTo>
                <a:cubicBezTo>
                  <a:pt x="2069339" y="451722"/>
                  <a:pt x="2081832" y="446609"/>
                  <a:pt x="2098807" y="445025"/>
                </a:cubicBezTo>
                <a:close/>
                <a:moveTo>
                  <a:pt x="1497022" y="411081"/>
                </a:moveTo>
                <a:cubicBezTo>
                  <a:pt x="1499311" y="411137"/>
                  <a:pt x="1502038" y="412334"/>
                  <a:pt x="1505242" y="415215"/>
                </a:cubicBezTo>
                <a:cubicBezTo>
                  <a:pt x="1518204" y="426736"/>
                  <a:pt x="1536205" y="420255"/>
                  <a:pt x="1528428" y="428032"/>
                </a:cubicBezTo>
                <a:cubicBezTo>
                  <a:pt x="1520652" y="435665"/>
                  <a:pt x="1503946" y="433216"/>
                  <a:pt x="1510427" y="443441"/>
                </a:cubicBezTo>
                <a:cubicBezTo>
                  <a:pt x="1516907" y="453810"/>
                  <a:pt x="1509131" y="456402"/>
                  <a:pt x="1510427" y="465331"/>
                </a:cubicBezTo>
                <a:cubicBezTo>
                  <a:pt x="1511724" y="474260"/>
                  <a:pt x="1488681" y="469220"/>
                  <a:pt x="1487385" y="476852"/>
                </a:cubicBezTo>
                <a:cubicBezTo>
                  <a:pt x="1486089" y="484629"/>
                  <a:pt x="1469814" y="500182"/>
                  <a:pt x="1460455" y="483333"/>
                </a:cubicBezTo>
                <a:cubicBezTo>
                  <a:pt x="1454119" y="471812"/>
                  <a:pt x="1465639" y="455106"/>
                  <a:pt x="1451525" y="457699"/>
                </a:cubicBezTo>
                <a:cubicBezTo>
                  <a:pt x="1437413" y="460291"/>
                  <a:pt x="1437413" y="475700"/>
                  <a:pt x="1434820" y="484629"/>
                </a:cubicBezTo>
                <a:cubicBezTo>
                  <a:pt x="1432228" y="493558"/>
                  <a:pt x="1428340" y="506375"/>
                  <a:pt x="1415523" y="497446"/>
                </a:cubicBezTo>
                <a:cubicBezTo>
                  <a:pt x="1402706" y="488517"/>
                  <a:pt x="1405298" y="519336"/>
                  <a:pt x="1391185" y="519336"/>
                </a:cubicBezTo>
                <a:cubicBezTo>
                  <a:pt x="1374478" y="519336"/>
                  <a:pt x="1377071" y="489813"/>
                  <a:pt x="1370591" y="496294"/>
                </a:cubicBezTo>
                <a:cubicBezTo>
                  <a:pt x="1364110" y="502630"/>
                  <a:pt x="1361230" y="515015"/>
                  <a:pt x="1347405" y="510407"/>
                </a:cubicBezTo>
                <a:cubicBezTo>
                  <a:pt x="1339629" y="507815"/>
                  <a:pt x="1337036" y="509111"/>
                  <a:pt x="1326811" y="514295"/>
                </a:cubicBezTo>
                <a:cubicBezTo>
                  <a:pt x="1316587" y="519480"/>
                  <a:pt x="1325515" y="501478"/>
                  <a:pt x="1316587" y="497590"/>
                </a:cubicBezTo>
                <a:cubicBezTo>
                  <a:pt x="1307658" y="493702"/>
                  <a:pt x="1335884" y="475700"/>
                  <a:pt x="1354894" y="476708"/>
                </a:cubicBezTo>
                <a:cubicBezTo>
                  <a:pt x="1374047" y="478004"/>
                  <a:pt x="1375343" y="460003"/>
                  <a:pt x="1395937" y="449778"/>
                </a:cubicBezTo>
                <a:cubicBezTo>
                  <a:pt x="1416531" y="439553"/>
                  <a:pt x="1434532" y="417663"/>
                  <a:pt x="1448646" y="422848"/>
                </a:cubicBezTo>
                <a:cubicBezTo>
                  <a:pt x="1462903" y="428032"/>
                  <a:pt x="1487241" y="434513"/>
                  <a:pt x="1487241" y="426736"/>
                </a:cubicBezTo>
                <a:cubicBezTo>
                  <a:pt x="1487241" y="421011"/>
                  <a:pt x="1490158" y="410912"/>
                  <a:pt x="1497022" y="411081"/>
                </a:cubicBezTo>
                <a:close/>
                <a:moveTo>
                  <a:pt x="2254471" y="407459"/>
                </a:moveTo>
                <a:cubicBezTo>
                  <a:pt x="2260064" y="406655"/>
                  <a:pt x="2266203" y="407295"/>
                  <a:pt x="2271965" y="410175"/>
                </a:cubicBezTo>
                <a:cubicBezTo>
                  <a:pt x="2295150" y="421840"/>
                  <a:pt x="2264331" y="439697"/>
                  <a:pt x="2243738" y="432064"/>
                </a:cubicBezTo>
                <a:cubicBezTo>
                  <a:pt x="2225808" y="425260"/>
                  <a:pt x="2237688" y="409869"/>
                  <a:pt x="2254471" y="407459"/>
                </a:cubicBezTo>
                <a:close/>
                <a:moveTo>
                  <a:pt x="7873877" y="405995"/>
                </a:moveTo>
                <a:cubicBezTo>
                  <a:pt x="7882373" y="406427"/>
                  <a:pt x="7894471" y="410748"/>
                  <a:pt x="7904264" y="413772"/>
                </a:cubicBezTo>
                <a:cubicBezTo>
                  <a:pt x="7914200" y="416652"/>
                  <a:pt x="7924426" y="413772"/>
                  <a:pt x="7928746" y="419676"/>
                </a:cubicBezTo>
                <a:cubicBezTo>
                  <a:pt x="7930834" y="422629"/>
                  <a:pt x="7932418" y="424969"/>
                  <a:pt x="7932256" y="426787"/>
                </a:cubicBezTo>
                <a:cubicBezTo>
                  <a:pt x="7932094" y="428605"/>
                  <a:pt x="7930186" y="429901"/>
                  <a:pt x="7925290" y="430765"/>
                </a:cubicBezTo>
                <a:cubicBezTo>
                  <a:pt x="7915497" y="432350"/>
                  <a:pt x="7907288" y="440126"/>
                  <a:pt x="7898359" y="440991"/>
                </a:cubicBezTo>
                <a:lnTo>
                  <a:pt x="7887091" y="443205"/>
                </a:lnTo>
                <a:lnTo>
                  <a:pt x="7889862" y="444446"/>
                </a:lnTo>
                <a:cubicBezTo>
                  <a:pt x="7899799" y="444014"/>
                  <a:pt x="7921545" y="445311"/>
                  <a:pt x="7924137" y="449631"/>
                </a:cubicBezTo>
                <a:cubicBezTo>
                  <a:pt x="7926729" y="453951"/>
                  <a:pt x="7971661" y="449199"/>
                  <a:pt x="7971661" y="453087"/>
                </a:cubicBezTo>
                <a:lnTo>
                  <a:pt x="7971661" y="453088"/>
                </a:lnTo>
                <a:cubicBezTo>
                  <a:pt x="7971661" y="456832"/>
                  <a:pt x="7945019" y="478721"/>
                  <a:pt x="7950636" y="480017"/>
                </a:cubicBezTo>
                <a:cubicBezTo>
                  <a:pt x="7956252" y="481314"/>
                  <a:pt x="7986639" y="484338"/>
                  <a:pt x="7987070" y="476561"/>
                </a:cubicBezTo>
                <a:cubicBezTo>
                  <a:pt x="7987503" y="468929"/>
                  <a:pt x="7998304" y="463744"/>
                  <a:pt x="8005936" y="465904"/>
                </a:cubicBezTo>
                <a:cubicBezTo>
                  <a:pt x="8013713" y="468064"/>
                  <a:pt x="8038483" y="468496"/>
                  <a:pt x="8041507" y="465040"/>
                </a:cubicBezTo>
                <a:cubicBezTo>
                  <a:pt x="8044531" y="461584"/>
                  <a:pt x="8059509" y="470225"/>
                  <a:pt x="8059509" y="466768"/>
                </a:cubicBezTo>
                <a:cubicBezTo>
                  <a:pt x="8059509" y="463312"/>
                  <a:pt x="8090759" y="468496"/>
                  <a:pt x="8101416" y="476561"/>
                </a:cubicBezTo>
                <a:cubicBezTo>
                  <a:pt x="8112073" y="484626"/>
                  <a:pt x="8121434" y="470513"/>
                  <a:pt x="8126618" y="475697"/>
                </a:cubicBezTo>
                <a:cubicBezTo>
                  <a:pt x="8131802" y="480738"/>
                  <a:pt x="8133099" y="491106"/>
                  <a:pt x="8132666" y="499171"/>
                </a:cubicBezTo>
                <a:cubicBezTo>
                  <a:pt x="8132235" y="507380"/>
                  <a:pt x="8145052" y="494851"/>
                  <a:pt x="8151532" y="502627"/>
                </a:cubicBezTo>
                <a:cubicBezTo>
                  <a:pt x="8158013" y="510261"/>
                  <a:pt x="8146780" y="518902"/>
                  <a:pt x="8154125" y="516741"/>
                </a:cubicBezTo>
                <a:cubicBezTo>
                  <a:pt x="8157726" y="515661"/>
                  <a:pt x="8161758" y="518109"/>
                  <a:pt x="8163774" y="521259"/>
                </a:cubicBezTo>
                <a:cubicBezTo>
                  <a:pt x="8165790" y="524409"/>
                  <a:pt x="8165790" y="528262"/>
                  <a:pt x="8161326" y="529991"/>
                </a:cubicBezTo>
                <a:cubicBezTo>
                  <a:pt x="8152396" y="533447"/>
                  <a:pt x="8145484" y="529991"/>
                  <a:pt x="8146780" y="535174"/>
                </a:cubicBezTo>
                <a:cubicBezTo>
                  <a:pt x="8148076" y="540215"/>
                  <a:pt x="8160029" y="539350"/>
                  <a:pt x="8159597" y="544968"/>
                </a:cubicBezTo>
                <a:cubicBezTo>
                  <a:pt x="8159165" y="550584"/>
                  <a:pt x="8154845" y="558649"/>
                  <a:pt x="8146348" y="562537"/>
                </a:cubicBezTo>
                <a:cubicBezTo>
                  <a:pt x="8137707" y="566425"/>
                  <a:pt x="8115529" y="576218"/>
                  <a:pt x="8111209" y="576218"/>
                </a:cubicBezTo>
                <a:cubicBezTo>
                  <a:pt x="8106889" y="576218"/>
                  <a:pt x="8105160" y="592060"/>
                  <a:pt x="8097527" y="591628"/>
                </a:cubicBezTo>
                <a:cubicBezTo>
                  <a:pt x="8089751" y="591196"/>
                  <a:pt x="8051300" y="604013"/>
                  <a:pt x="8047844" y="611789"/>
                </a:cubicBezTo>
                <a:cubicBezTo>
                  <a:pt x="8044387" y="619566"/>
                  <a:pt x="8025521" y="626767"/>
                  <a:pt x="8017889" y="630223"/>
                </a:cubicBezTo>
                <a:cubicBezTo>
                  <a:pt x="8010113" y="633679"/>
                  <a:pt x="8010977" y="643040"/>
                  <a:pt x="7994704" y="645632"/>
                </a:cubicBezTo>
                <a:cubicBezTo>
                  <a:pt x="7978430" y="648080"/>
                  <a:pt x="7969069" y="647360"/>
                  <a:pt x="7963021" y="655425"/>
                </a:cubicBezTo>
                <a:cubicBezTo>
                  <a:pt x="7957116" y="663490"/>
                  <a:pt x="7946315" y="659313"/>
                  <a:pt x="7936091" y="669538"/>
                </a:cubicBezTo>
                <a:cubicBezTo>
                  <a:pt x="7930978" y="674722"/>
                  <a:pt x="7925865" y="682535"/>
                  <a:pt x="7923687" y="687665"/>
                </a:cubicBezTo>
                <a:lnTo>
                  <a:pt x="7922988" y="692686"/>
                </a:lnTo>
                <a:lnTo>
                  <a:pt x="7928890" y="689700"/>
                </a:lnTo>
                <a:cubicBezTo>
                  <a:pt x="7942139" y="678611"/>
                  <a:pt x="7948187" y="678755"/>
                  <a:pt x="7976414" y="675155"/>
                </a:cubicBezTo>
                <a:cubicBezTo>
                  <a:pt x="7986639" y="673859"/>
                  <a:pt x="8020481" y="665794"/>
                  <a:pt x="8020481" y="659745"/>
                </a:cubicBezTo>
                <a:cubicBezTo>
                  <a:pt x="8020481" y="656793"/>
                  <a:pt x="8029590" y="656001"/>
                  <a:pt x="8038591" y="655065"/>
                </a:cubicBezTo>
                <a:lnTo>
                  <a:pt x="8056053" y="649521"/>
                </a:lnTo>
                <a:lnTo>
                  <a:pt x="8048888" y="647792"/>
                </a:lnTo>
                <a:cubicBezTo>
                  <a:pt x="8045144" y="647684"/>
                  <a:pt x="8040860" y="647360"/>
                  <a:pt x="8038483" y="644768"/>
                </a:cubicBezTo>
                <a:cubicBezTo>
                  <a:pt x="8033730" y="639583"/>
                  <a:pt x="8054324" y="621581"/>
                  <a:pt x="8071030" y="625903"/>
                </a:cubicBezTo>
                <a:cubicBezTo>
                  <a:pt x="8087735" y="630223"/>
                  <a:pt x="8097960" y="637424"/>
                  <a:pt x="8104441" y="643039"/>
                </a:cubicBezTo>
                <a:cubicBezTo>
                  <a:pt x="8110921" y="648512"/>
                  <a:pt x="8136555" y="646064"/>
                  <a:pt x="8134394" y="638720"/>
                </a:cubicBezTo>
                <a:cubicBezTo>
                  <a:pt x="8132235" y="631519"/>
                  <a:pt x="8147212" y="632815"/>
                  <a:pt x="8148940" y="642176"/>
                </a:cubicBezTo>
                <a:lnTo>
                  <a:pt x="8148292" y="660123"/>
                </a:lnTo>
                <a:lnTo>
                  <a:pt x="8149061" y="667672"/>
                </a:lnTo>
                <a:cubicBezTo>
                  <a:pt x="8149831" y="669547"/>
                  <a:pt x="8151244" y="670618"/>
                  <a:pt x="8153692" y="670402"/>
                </a:cubicBezTo>
                <a:cubicBezTo>
                  <a:pt x="8163629" y="669537"/>
                  <a:pt x="8151100" y="658017"/>
                  <a:pt x="8157581" y="654992"/>
                </a:cubicBezTo>
                <a:cubicBezTo>
                  <a:pt x="8163918" y="652113"/>
                  <a:pt x="8209713" y="647792"/>
                  <a:pt x="8230307" y="645631"/>
                </a:cubicBezTo>
                <a:cubicBezTo>
                  <a:pt x="8250901" y="643615"/>
                  <a:pt x="8263718" y="655137"/>
                  <a:pt x="8283879" y="653841"/>
                </a:cubicBezTo>
                <a:cubicBezTo>
                  <a:pt x="8303897" y="652545"/>
                  <a:pt x="8315562" y="656433"/>
                  <a:pt x="8309945" y="659025"/>
                </a:cubicBezTo>
                <a:cubicBezTo>
                  <a:pt x="8304473" y="661618"/>
                  <a:pt x="8294968" y="663346"/>
                  <a:pt x="8297993" y="672706"/>
                </a:cubicBezTo>
                <a:cubicBezTo>
                  <a:pt x="8300873" y="682210"/>
                  <a:pt x="8337740" y="684802"/>
                  <a:pt x="8338604" y="678323"/>
                </a:cubicBezTo>
                <a:cubicBezTo>
                  <a:pt x="8339468" y="671986"/>
                  <a:pt x="8346669" y="672706"/>
                  <a:pt x="8350989" y="680483"/>
                </a:cubicBezTo>
                <a:cubicBezTo>
                  <a:pt x="8355309" y="688260"/>
                  <a:pt x="8366110" y="681779"/>
                  <a:pt x="8390016" y="687828"/>
                </a:cubicBezTo>
                <a:cubicBezTo>
                  <a:pt x="8414066" y="693732"/>
                  <a:pt x="8414066" y="680483"/>
                  <a:pt x="8425155" y="684371"/>
                </a:cubicBezTo>
                <a:cubicBezTo>
                  <a:pt x="8436244" y="688260"/>
                  <a:pt x="8441428" y="692004"/>
                  <a:pt x="8442292" y="683075"/>
                </a:cubicBezTo>
                <a:lnTo>
                  <a:pt x="8444776" y="672886"/>
                </a:lnTo>
                <a:lnTo>
                  <a:pt x="8442725" y="661186"/>
                </a:lnTo>
                <a:cubicBezTo>
                  <a:pt x="8437540" y="650097"/>
                  <a:pt x="8447909" y="641888"/>
                  <a:pt x="8457270" y="646207"/>
                </a:cubicBezTo>
                <a:cubicBezTo>
                  <a:pt x="8466630" y="650529"/>
                  <a:pt x="8464471" y="631231"/>
                  <a:pt x="8470951" y="632095"/>
                </a:cubicBezTo>
                <a:cubicBezTo>
                  <a:pt x="8477288" y="632958"/>
                  <a:pt x="8477719" y="646207"/>
                  <a:pt x="8496585" y="651393"/>
                </a:cubicBezTo>
                <a:cubicBezTo>
                  <a:pt x="8515450" y="656433"/>
                  <a:pt x="8531724" y="654705"/>
                  <a:pt x="8529563" y="660320"/>
                </a:cubicBezTo>
                <a:cubicBezTo>
                  <a:pt x="8527404" y="665938"/>
                  <a:pt x="8541949" y="668098"/>
                  <a:pt x="8540221" y="661186"/>
                </a:cubicBezTo>
                <a:cubicBezTo>
                  <a:pt x="8538493" y="654272"/>
                  <a:pt x="8578240" y="656001"/>
                  <a:pt x="8578672" y="660753"/>
                </a:cubicBezTo>
                <a:cubicBezTo>
                  <a:pt x="8579104" y="665506"/>
                  <a:pt x="8589040" y="673139"/>
                  <a:pt x="8598402" y="674435"/>
                </a:cubicBezTo>
                <a:cubicBezTo>
                  <a:pt x="8603154" y="675083"/>
                  <a:pt x="8606250" y="677207"/>
                  <a:pt x="8607312" y="679385"/>
                </a:cubicBezTo>
                <a:cubicBezTo>
                  <a:pt x="8608374" y="681563"/>
                  <a:pt x="8607402" y="683795"/>
                  <a:pt x="8604018" y="684659"/>
                </a:cubicBezTo>
                <a:cubicBezTo>
                  <a:pt x="8597249" y="686388"/>
                  <a:pt x="8615683" y="703093"/>
                  <a:pt x="8610066" y="704820"/>
                </a:cubicBezTo>
                <a:lnTo>
                  <a:pt x="8610066" y="704821"/>
                </a:lnTo>
                <a:lnTo>
                  <a:pt x="8604450" y="711067"/>
                </a:lnTo>
                <a:lnTo>
                  <a:pt x="8611363" y="716342"/>
                </a:lnTo>
                <a:cubicBezTo>
                  <a:pt x="8616979" y="716558"/>
                  <a:pt x="8620003" y="720626"/>
                  <a:pt x="8620813" y="725072"/>
                </a:cubicBezTo>
                <a:lnTo>
                  <a:pt x="8620813" y="725072"/>
                </a:lnTo>
                <a:cubicBezTo>
                  <a:pt x="8621623" y="729519"/>
                  <a:pt x="8620219" y="734343"/>
                  <a:pt x="8616979" y="736072"/>
                </a:cubicBezTo>
                <a:cubicBezTo>
                  <a:pt x="8610499" y="739528"/>
                  <a:pt x="8602433" y="739528"/>
                  <a:pt x="8595954" y="733912"/>
                </a:cubicBezTo>
                <a:cubicBezTo>
                  <a:pt x="8592786" y="731103"/>
                  <a:pt x="8588609" y="730131"/>
                  <a:pt x="8585873" y="730293"/>
                </a:cubicBezTo>
                <a:lnTo>
                  <a:pt x="8584432" y="733480"/>
                </a:lnTo>
                <a:lnTo>
                  <a:pt x="8598923" y="746188"/>
                </a:lnTo>
                <a:cubicBezTo>
                  <a:pt x="8604702" y="752021"/>
                  <a:pt x="8610067" y="758537"/>
                  <a:pt x="8610931" y="763002"/>
                </a:cubicBezTo>
                <a:cubicBezTo>
                  <a:pt x="8612659" y="771931"/>
                  <a:pt x="8644341" y="802749"/>
                  <a:pt x="8654134" y="801885"/>
                </a:cubicBezTo>
                <a:cubicBezTo>
                  <a:pt x="8663927" y="801021"/>
                  <a:pt x="8664359" y="811822"/>
                  <a:pt x="8672136" y="807502"/>
                </a:cubicBezTo>
                <a:cubicBezTo>
                  <a:pt x="8679912" y="803181"/>
                  <a:pt x="8682792" y="786476"/>
                  <a:pt x="8690570" y="785180"/>
                </a:cubicBezTo>
                <a:cubicBezTo>
                  <a:pt x="8698202" y="783884"/>
                  <a:pt x="8698634" y="765018"/>
                  <a:pt x="8706411" y="755225"/>
                </a:cubicBezTo>
                <a:cubicBezTo>
                  <a:pt x="8714187" y="745433"/>
                  <a:pt x="8716203" y="748025"/>
                  <a:pt x="8722684" y="756521"/>
                </a:cubicBezTo>
                <a:cubicBezTo>
                  <a:pt x="8729021" y="765018"/>
                  <a:pt x="8750478" y="774523"/>
                  <a:pt x="8766319" y="773227"/>
                </a:cubicBezTo>
                <a:cubicBezTo>
                  <a:pt x="8782161" y="771931"/>
                  <a:pt x="8787778" y="762570"/>
                  <a:pt x="8799730" y="762138"/>
                </a:cubicBezTo>
                <a:cubicBezTo>
                  <a:pt x="8811683" y="761850"/>
                  <a:pt x="8834005" y="772075"/>
                  <a:pt x="8844230" y="769915"/>
                </a:cubicBezTo>
                <a:cubicBezTo>
                  <a:pt x="8854454" y="767754"/>
                  <a:pt x="8850134" y="785324"/>
                  <a:pt x="8867272" y="783596"/>
                </a:cubicBezTo>
                <a:lnTo>
                  <a:pt x="8878505" y="777835"/>
                </a:lnTo>
                <a:lnTo>
                  <a:pt x="8867272" y="772075"/>
                </a:lnTo>
                <a:cubicBezTo>
                  <a:pt x="8860791" y="771211"/>
                  <a:pt x="8859819" y="769374"/>
                  <a:pt x="8861962" y="767862"/>
                </a:cubicBezTo>
                <a:cubicBezTo>
                  <a:pt x="8864104" y="766350"/>
                  <a:pt x="8869360" y="765162"/>
                  <a:pt x="8875336" y="765594"/>
                </a:cubicBezTo>
                <a:cubicBezTo>
                  <a:pt x="8887290" y="766458"/>
                  <a:pt x="8896218" y="759690"/>
                  <a:pt x="8902699" y="767322"/>
                </a:cubicBezTo>
                <a:cubicBezTo>
                  <a:pt x="8905867" y="771210"/>
                  <a:pt x="8911843" y="772506"/>
                  <a:pt x="8916974" y="772182"/>
                </a:cubicBezTo>
                <a:lnTo>
                  <a:pt x="8926173" y="767322"/>
                </a:lnTo>
                <a:lnTo>
                  <a:pt x="8925255" y="757295"/>
                </a:lnTo>
                <a:cubicBezTo>
                  <a:pt x="8924337" y="753605"/>
                  <a:pt x="8922213" y="749969"/>
                  <a:pt x="8917100" y="747593"/>
                </a:cubicBezTo>
                <a:cubicBezTo>
                  <a:pt x="8911988" y="745216"/>
                  <a:pt x="8915624" y="742228"/>
                  <a:pt x="8919692" y="739402"/>
                </a:cubicBezTo>
                <a:lnTo>
                  <a:pt x="8924876" y="732183"/>
                </a:lnTo>
                <a:lnTo>
                  <a:pt x="8913842" y="734505"/>
                </a:lnTo>
                <a:cubicBezTo>
                  <a:pt x="8909936" y="736107"/>
                  <a:pt x="8905868" y="736863"/>
                  <a:pt x="8901835" y="731751"/>
                </a:cubicBezTo>
                <a:cubicBezTo>
                  <a:pt x="8893626" y="721527"/>
                  <a:pt x="8914220" y="711590"/>
                  <a:pt x="8928333" y="713750"/>
                </a:cubicBezTo>
                <a:cubicBezTo>
                  <a:pt x="8935389" y="714830"/>
                  <a:pt x="8943202" y="714326"/>
                  <a:pt x="8948549" y="712688"/>
                </a:cubicBezTo>
                <a:lnTo>
                  <a:pt x="8953967" y="704821"/>
                </a:lnTo>
                <a:lnTo>
                  <a:pt x="8950673" y="695334"/>
                </a:lnTo>
                <a:cubicBezTo>
                  <a:pt x="8951483" y="692760"/>
                  <a:pt x="8954471" y="691140"/>
                  <a:pt x="8960448" y="691572"/>
                </a:cubicBezTo>
                <a:cubicBezTo>
                  <a:pt x="8972400" y="692436"/>
                  <a:pt x="8982194" y="702661"/>
                  <a:pt x="9004083" y="700501"/>
                </a:cubicBezTo>
                <a:cubicBezTo>
                  <a:pt x="9025973" y="698341"/>
                  <a:pt x="9067449" y="708132"/>
                  <a:pt x="9084586" y="711158"/>
                </a:cubicBezTo>
                <a:cubicBezTo>
                  <a:pt x="9101724" y="714182"/>
                  <a:pt x="9113244" y="715046"/>
                  <a:pt x="9112380" y="719798"/>
                </a:cubicBezTo>
                <a:cubicBezTo>
                  <a:pt x="9111516" y="724551"/>
                  <a:pt x="9093515" y="722823"/>
                  <a:pt x="9083290" y="719798"/>
                </a:cubicBezTo>
                <a:cubicBezTo>
                  <a:pt x="9078178" y="718358"/>
                  <a:pt x="9073029" y="718682"/>
                  <a:pt x="9069699" y="720176"/>
                </a:cubicBezTo>
                <a:lnTo>
                  <a:pt x="9067016" y="727575"/>
                </a:lnTo>
                <a:lnTo>
                  <a:pt x="9084910" y="731931"/>
                </a:lnTo>
                <a:cubicBezTo>
                  <a:pt x="9092507" y="732615"/>
                  <a:pt x="9099563" y="733479"/>
                  <a:pt x="9099563" y="737368"/>
                </a:cubicBezTo>
                <a:lnTo>
                  <a:pt x="9099563" y="737368"/>
                </a:lnTo>
                <a:cubicBezTo>
                  <a:pt x="9099563" y="741184"/>
                  <a:pt x="9094414" y="742768"/>
                  <a:pt x="9088996" y="744370"/>
                </a:cubicBezTo>
                <a:lnTo>
                  <a:pt x="9076809" y="751481"/>
                </a:lnTo>
                <a:lnTo>
                  <a:pt x="9085144" y="761634"/>
                </a:lnTo>
                <a:cubicBezTo>
                  <a:pt x="9091031" y="763290"/>
                  <a:pt x="9099276" y="761994"/>
                  <a:pt x="9107628" y="754073"/>
                </a:cubicBezTo>
                <a:cubicBezTo>
                  <a:pt x="9124334" y="738232"/>
                  <a:pt x="9117420" y="728439"/>
                  <a:pt x="9124765" y="725847"/>
                </a:cubicBezTo>
                <a:cubicBezTo>
                  <a:pt x="9132110" y="723255"/>
                  <a:pt x="9209156" y="727575"/>
                  <a:pt x="9218085" y="741256"/>
                </a:cubicBezTo>
                <a:lnTo>
                  <a:pt x="9218085" y="741256"/>
                </a:lnTo>
                <a:cubicBezTo>
                  <a:pt x="9227157" y="754937"/>
                  <a:pt x="9206564" y="752345"/>
                  <a:pt x="9194612" y="752345"/>
                </a:cubicBezTo>
                <a:lnTo>
                  <a:pt x="9187807" y="757835"/>
                </a:lnTo>
                <a:lnTo>
                  <a:pt x="9197635" y="761706"/>
                </a:lnTo>
                <a:cubicBezTo>
                  <a:pt x="9208005" y="759546"/>
                  <a:pt x="9234071" y="768906"/>
                  <a:pt x="9234071" y="773659"/>
                </a:cubicBezTo>
                <a:cubicBezTo>
                  <a:pt x="9234071" y="778411"/>
                  <a:pt x="9241271" y="784892"/>
                  <a:pt x="9245159" y="778411"/>
                </a:cubicBezTo>
                <a:cubicBezTo>
                  <a:pt x="9249048" y="771931"/>
                  <a:pt x="9276842" y="781292"/>
                  <a:pt x="9281594" y="789068"/>
                </a:cubicBezTo>
                <a:lnTo>
                  <a:pt x="9281594" y="789068"/>
                </a:lnTo>
                <a:lnTo>
                  <a:pt x="9281162" y="799149"/>
                </a:lnTo>
                <a:lnTo>
                  <a:pt x="9289371" y="803181"/>
                </a:lnTo>
                <a:cubicBezTo>
                  <a:pt x="9305644" y="802749"/>
                  <a:pt x="9339919" y="804477"/>
                  <a:pt x="9357057" y="799293"/>
                </a:cubicBezTo>
                <a:cubicBezTo>
                  <a:pt x="9374194" y="794109"/>
                  <a:pt x="9438424" y="787772"/>
                  <a:pt x="9466649" y="798861"/>
                </a:cubicBezTo>
                <a:cubicBezTo>
                  <a:pt x="9494876" y="809950"/>
                  <a:pt x="9523967" y="832560"/>
                  <a:pt x="9513742" y="839904"/>
                </a:cubicBezTo>
                <a:cubicBezTo>
                  <a:pt x="9508558" y="843576"/>
                  <a:pt x="9508666" y="846780"/>
                  <a:pt x="9509368" y="849769"/>
                </a:cubicBezTo>
                <a:lnTo>
                  <a:pt x="9508557" y="858338"/>
                </a:lnTo>
                <a:lnTo>
                  <a:pt x="9509187" y="863468"/>
                </a:lnTo>
                <a:cubicBezTo>
                  <a:pt x="9512085" y="864278"/>
                  <a:pt x="9517342" y="864386"/>
                  <a:pt x="9523967" y="864386"/>
                </a:cubicBezTo>
                <a:cubicBezTo>
                  <a:pt x="9537360" y="864386"/>
                  <a:pt x="9546289" y="867699"/>
                  <a:pt x="9546289" y="872451"/>
                </a:cubicBezTo>
                <a:cubicBezTo>
                  <a:pt x="9546289" y="877060"/>
                  <a:pt x="9550033" y="901974"/>
                  <a:pt x="9553921" y="900245"/>
                </a:cubicBezTo>
                <a:cubicBezTo>
                  <a:pt x="9557809" y="898517"/>
                  <a:pt x="9552193" y="878500"/>
                  <a:pt x="9559970" y="873315"/>
                </a:cubicBezTo>
                <a:cubicBezTo>
                  <a:pt x="9567602" y="868131"/>
                  <a:pt x="9641624" y="862946"/>
                  <a:pt x="9647241" y="868131"/>
                </a:cubicBezTo>
                <a:cubicBezTo>
                  <a:pt x="9652714" y="873171"/>
                  <a:pt x="9705854" y="883972"/>
                  <a:pt x="9719535" y="876195"/>
                </a:cubicBezTo>
                <a:cubicBezTo>
                  <a:pt x="9733216" y="868563"/>
                  <a:pt x="9740561" y="850129"/>
                  <a:pt x="9753810" y="849265"/>
                </a:cubicBezTo>
                <a:cubicBezTo>
                  <a:pt x="9767059" y="848401"/>
                  <a:pt x="9791541" y="854882"/>
                  <a:pt x="9790245" y="864242"/>
                </a:cubicBezTo>
                <a:cubicBezTo>
                  <a:pt x="9788949" y="873603"/>
                  <a:pt x="9777284" y="879508"/>
                  <a:pt x="9768787" y="872307"/>
                </a:cubicBezTo>
                <a:cubicBezTo>
                  <a:pt x="9764538" y="868635"/>
                  <a:pt x="9760038" y="867339"/>
                  <a:pt x="9757140" y="868563"/>
                </a:cubicBezTo>
                <a:lnTo>
                  <a:pt x="9755106" y="879940"/>
                </a:lnTo>
                <a:lnTo>
                  <a:pt x="9768409" y="890290"/>
                </a:lnTo>
                <a:cubicBezTo>
                  <a:pt x="9774116" y="892072"/>
                  <a:pt x="9780092" y="893476"/>
                  <a:pt x="9783332" y="898373"/>
                </a:cubicBezTo>
                <a:cubicBezTo>
                  <a:pt x="9789668" y="908166"/>
                  <a:pt x="9810263" y="918967"/>
                  <a:pt x="9823079" y="913351"/>
                </a:cubicBezTo>
                <a:lnTo>
                  <a:pt x="9836905" y="901991"/>
                </a:lnTo>
                <a:lnTo>
                  <a:pt x="9830424" y="885124"/>
                </a:lnTo>
                <a:cubicBezTo>
                  <a:pt x="9823367" y="878643"/>
                  <a:pt x="9818327" y="873279"/>
                  <a:pt x="9815807" y="869319"/>
                </a:cubicBezTo>
                <a:lnTo>
                  <a:pt x="9815807" y="869318"/>
                </a:lnTo>
                <a:cubicBezTo>
                  <a:pt x="9813287" y="865358"/>
                  <a:pt x="9813287" y="862802"/>
                  <a:pt x="9816311" y="861938"/>
                </a:cubicBezTo>
                <a:cubicBezTo>
                  <a:pt x="9822215" y="860210"/>
                  <a:pt x="9819623" y="850417"/>
                  <a:pt x="9825671" y="843505"/>
                </a:cubicBezTo>
                <a:cubicBezTo>
                  <a:pt x="9831721" y="836592"/>
                  <a:pt x="9882700" y="855026"/>
                  <a:pt x="9892493" y="858914"/>
                </a:cubicBezTo>
                <a:cubicBezTo>
                  <a:pt x="9902286" y="862802"/>
                  <a:pt x="9905310" y="852433"/>
                  <a:pt x="9918992" y="854594"/>
                </a:cubicBezTo>
                <a:cubicBezTo>
                  <a:pt x="9932673" y="856754"/>
                  <a:pt x="9976884" y="858914"/>
                  <a:pt x="9987109" y="857186"/>
                </a:cubicBezTo>
                <a:cubicBezTo>
                  <a:pt x="9997334" y="855458"/>
                  <a:pt x="9992582" y="866979"/>
                  <a:pt x="10013608" y="868275"/>
                </a:cubicBezTo>
                <a:cubicBezTo>
                  <a:pt x="10034633" y="869571"/>
                  <a:pt x="10083453" y="890165"/>
                  <a:pt x="10094542" y="901686"/>
                </a:cubicBezTo>
                <a:cubicBezTo>
                  <a:pt x="10105631" y="913351"/>
                  <a:pt x="10134721" y="914215"/>
                  <a:pt x="10140338" y="922711"/>
                </a:cubicBezTo>
                <a:cubicBezTo>
                  <a:pt x="10145811" y="931352"/>
                  <a:pt x="10166836" y="937257"/>
                  <a:pt x="10183109" y="944169"/>
                </a:cubicBezTo>
                <a:cubicBezTo>
                  <a:pt x="10199383" y="951082"/>
                  <a:pt x="10237834" y="968507"/>
                  <a:pt x="10239130" y="977148"/>
                </a:cubicBezTo>
                <a:cubicBezTo>
                  <a:pt x="10240427" y="985645"/>
                  <a:pt x="10251947" y="984060"/>
                  <a:pt x="10250219" y="992557"/>
                </a:cubicBezTo>
                <a:lnTo>
                  <a:pt x="10248113" y="1008884"/>
                </a:lnTo>
                <a:lnTo>
                  <a:pt x="10251515" y="1022080"/>
                </a:lnTo>
                <a:cubicBezTo>
                  <a:pt x="10257132" y="1026256"/>
                  <a:pt x="10272541" y="1037921"/>
                  <a:pt x="10269949" y="1030144"/>
                </a:cubicBezTo>
                <a:cubicBezTo>
                  <a:pt x="10268653" y="1026256"/>
                  <a:pt x="10271029" y="1023376"/>
                  <a:pt x="10273081" y="1020603"/>
                </a:cubicBezTo>
                <a:lnTo>
                  <a:pt x="10274269" y="1011711"/>
                </a:lnTo>
                <a:lnTo>
                  <a:pt x="10265593" y="1004816"/>
                </a:lnTo>
                <a:cubicBezTo>
                  <a:pt x="10262856" y="1003106"/>
                  <a:pt x="10260804" y="1001486"/>
                  <a:pt x="10261020" y="998462"/>
                </a:cubicBezTo>
                <a:cubicBezTo>
                  <a:pt x="10261452" y="992413"/>
                  <a:pt x="10296159" y="993277"/>
                  <a:pt x="10298751" y="998894"/>
                </a:cubicBezTo>
                <a:cubicBezTo>
                  <a:pt x="10301343" y="1004366"/>
                  <a:pt x="10312000" y="1010847"/>
                  <a:pt x="10312000" y="1005662"/>
                </a:cubicBezTo>
                <a:cubicBezTo>
                  <a:pt x="10312000" y="1000478"/>
                  <a:pt x="10344979" y="1005230"/>
                  <a:pt x="10351748" y="1015023"/>
                </a:cubicBezTo>
                <a:cubicBezTo>
                  <a:pt x="10358516" y="1024816"/>
                  <a:pt x="10386023" y="1042385"/>
                  <a:pt x="10394519" y="1045410"/>
                </a:cubicBezTo>
                <a:cubicBezTo>
                  <a:pt x="10398840" y="1046922"/>
                  <a:pt x="10400244" y="1048974"/>
                  <a:pt x="10399487" y="1050666"/>
                </a:cubicBezTo>
                <a:cubicBezTo>
                  <a:pt x="10398731" y="1052358"/>
                  <a:pt x="10395815" y="1053690"/>
                  <a:pt x="10391495" y="1053762"/>
                </a:cubicBezTo>
                <a:cubicBezTo>
                  <a:pt x="10382566" y="1053330"/>
                  <a:pt x="10377381" y="1064419"/>
                  <a:pt x="10376517" y="1069604"/>
                </a:cubicBezTo>
                <a:cubicBezTo>
                  <a:pt x="10375653" y="1074788"/>
                  <a:pt x="10365860" y="1072628"/>
                  <a:pt x="10360676" y="1067875"/>
                </a:cubicBezTo>
                <a:cubicBezTo>
                  <a:pt x="10355492" y="1063123"/>
                  <a:pt x="10346851" y="1069171"/>
                  <a:pt x="10354196" y="1070468"/>
                </a:cubicBezTo>
                <a:cubicBezTo>
                  <a:pt x="10357796" y="1071044"/>
                  <a:pt x="10361324" y="1073060"/>
                  <a:pt x="10363035" y="1074932"/>
                </a:cubicBezTo>
                <a:cubicBezTo>
                  <a:pt x="10364745" y="1076804"/>
                  <a:pt x="10364637" y="1078532"/>
                  <a:pt x="10360965" y="1078532"/>
                </a:cubicBezTo>
                <a:cubicBezTo>
                  <a:pt x="10353620" y="1078532"/>
                  <a:pt x="10338210" y="1078964"/>
                  <a:pt x="10328418" y="1071620"/>
                </a:cubicBezTo>
                <a:lnTo>
                  <a:pt x="10318337" y="1070000"/>
                </a:lnTo>
                <a:lnTo>
                  <a:pt x="10319489" y="1075076"/>
                </a:lnTo>
                <a:cubicBezTo>
                  <a:pt x="10323377" y="1076372"/>
                  <a:pt x="10326537" y="1091115"/>
                  <a:pt x="10325868" y="1098952"/>
                </a:cubicBezTo>
                <a:lnTo>
                  <a:pt x="10325868" y="1098953"/>
                </a:lnTo>
                <a:cubicBezTo>
                  <a:pt x="10325645" y="1101565"/>
                  <a:pt x="10324997" y="1103410"/>
                  <a:pt x="10323809" y="1103734"/>
                </a:cubicBezTo>
                <a:cubicBezTo>
                  <a:pt x="10319057" y="1105031"/>
                  <a:pt x="10327265" y="1117416"/>
                  <a:pt x="10320785" y="1117848"/>
                </a:cubicBezTo>
                <a:cubicBezTo>
                  <a:pt x="10317617" y="1118064"/>
                  <a:pt x="10314844" y="1115904"/>
                  <a:pt x="10312486" y="1114338"/>
                </a:cubicBezTo>
                <a:lnTo>
                  <a:pt x="10306672" y="1114391"/>
                </a:lnTo>
                <a:lnTo>
                  <a:pt x="10314647" y="1121826"/>
                </a:lnTo>
                <a:cubicBezTo>
                  <a:pt x="10319129" y="1124328"/>
                  <a:pt x="10323090" y="1126993"/>
                  <a:pt x="10319489" y="1130233"/>
                </a:cubicBezTo>
                <a:cubicBezTo>
                  <a:pt x="10312144" y="1136713"/>
                  <a:pt x="10309264" y="1128504"/>
                  <a:pt x="10303647" y="1133689"/>
                </a:cubicBezTo>
                <a:cubicBezTo>
                  <a:pt x="10298031" y="1138729"/>
                  <a:pt x="10293854" y="1130233"/>
                  <a:pt x="10286078" y="1131961"/>
                </a:cubicBezTo>
                <a:cubicBezTo>
                  <a:pt x="10278445" y="1133689"/>
                  <a:pt x="10273261" y="1130377"/>
                  <a:pt x="10270669" y="1123896"/>
                </a:cubicBezTo>
                <a:cubicBezTo>
                  <a:pt x="10268077" y="1117559"/>
                  <a:pt x="10255692" y="1120440"/>
                  <a:pt x="10242011" y="1113671"/>
                </a:cubicBezTo>
                <a:cubicBezTo>
                  <a:pt x="10228329" y="1106759"/>
                  <a:pt x="10223577" y="1096966"/>
                  <a:pt x="10221417" y="1088757"/>
                </a:cubicBezTo>
                <a:cubicBezTo>
                  <a:pt x="10219256" y="1080692"/>
                  <a:pt x="10186278" y="1068163"/>
                  <a:pt x="10176053" y="1073780"/>
                </a:cubicBezTo>
                <a:cubicBezTo>
                  <a:pt x="10165829" y="1079396"/>
                  <a:pt x="10147395" y="1077668"/>
                  <a:pt x="10146098" y="1072916"/>
                </a:cubicBezTo>
                <a:cubicBezTo>
                  <a:pt x="10144802" y="1068163"/>
                  <a:pt x="10131554" y="1061251"/>
                  <a:pt x="10135874" y="1053186"/>
                </a:cubicBezTo>
                <a:lnTo>
                  <a:pt x="10142948" y="1040621"/>
                </a:lnTo>
                <a:lnTo>
                  <a:pt x="10139761" y="1037777"/>
                </a:lnTo>
                <a:cubicBezTo>
                  <a:pt x="10130401" y="1042529"/>
                  <a:pt x="10129537" y="1038209"/>
                  <a:pt x="10124353" y="1038641"/>
                </a:cubicBezTo>
                <a:cubicBezTo>
                  <a:pt x="10119312" y="1039073"/>
                  <a:pt x="10121328" y="1048146"/>
                  <a:pt x="10113695" y="1048146"/>
                </a:cubicBezTo>
                <a:lnTo>
                  <a:pt x="10106999" y="1053744"/>
                </a:lnTo>
                <a:lnTo>
                  <a:pt x="10111536" y="1062259"/>
                </a:lnTo>
                <a:cubicBezTo>
                  <a:pt x="10115208" y="1064203"/>
                  <a:pt x="10118628" y="1067407"/>
                  <a:pt x="10120068" y="1070665"/>
                </a:cubicBezTo>
                <a:lnTo>
                  <a:pt x="10120068" y="1070666"/>
                </a:lnTo>
                <a:cubicBezTo>
                  <a:pt x="10121509" y="1073924"/>
                  <a:pt x="10120969" y="1077236"/>
                  <a:pt x="10116720" y="1079396"/>
                </a:cubicBezTo>
                <a:cubicBezTo>
                  <a:pt x="10108080" y="1083717"/>
                  <a:pt x="10112831" y="1087029"/>
                  <a:pt x="10108511" y="1094374"/>
                </a:cubicBezTo>
                <a:cubicBezTo>
                  <a:pt x="10104335" y="1101718"/>
                  <a:pt x="10078989" y="1109783"/>
                  <a:pt x="10070060" y="1114103"/>
                </a:cubicBezTo>
                <a:cubicBezTo>
                  <a:pt x="10060987" y="1118424"/>
                  <a:pt x="10043562" y="1120152"/>
                  <a:pt x="10037082" y="1116263"/>
                </a:cubicBezTo>
                <a:cubicBezTo>
                  <a:pt x="10030745" y="1112375"/>
                  <a:pt x="10034489" y="1107335"/>
                  <a:pt x="10021672" y="1102150"/>
                </a:cubicBezTo>
                <a:cubicBezTo>
                  <a:pt x="10008855" y="1096966"/>
                  <a:pt x="9990421" y="1102438"/>
                  <a:pt x="9993014" y="1110215"/>
                </a:cubicBezTo>
                <a:cubicBezTo>
                  <a:pt x="9995462" y="1117992"/>
                  <a:pt x="10009287" y="1120584"/>
                  <a:pt x="10017351" y="1115399"/>
                </a:cubicBezTo>
                <a:cubicBezTo>
                  <a:pt x="10025417" y="1110215"/>
                  <a:pt x="10026281" y="1118280"/>
                  <a:pt x="10026281" y="1125192"/>
                </a:cubicBezTo>
                <a:cubicBezTo>
                  <a:pt x="10026281" y="1131961"/>
                  <a:pt x="10038233" y="1140601"/>
                  <a:pt x="10043418" y="1135849"/>
                </a:cubicBezTo>
                <a:cubicBezTo>
                  <a:pt x="10048603" y="1131097"/>
                  <a:pt x="10065740" y="1155147"/>
                  <a:pt x="10063148" y="1164075"/>
                </a:cubicBezTo>
                <a:cubicBezTo>
                  <a:pt x="10060555" y="1173004"/>
                  <a:pt x="10080285" y="1181933"/>
                  <a:pt x="10079853" y="1190574"/>
                </a:cubicBezTo>
                <a:cubicBezTo>
                  <a:pt x="10079637" y="1194822"/>
                  <a:pt x="10082625" y="1197919"/>
                  <a:pt x="10084281" y="1201339"/>
                </a:cubicBezTo>
                <a:cubicBezTo>
                  <a:pt x="10085937" y="1204759"/>
                  <a:pt x="10086262" y="1208504"/>
                  <a:pt x="10080717" y="1214048"/>
                </a:cubicBezTo>
                <a:cubicBezTo>
                  <a:pt x="10069628" y="1225281"/>
                  <a:pt x="10063148" y="1219664"/>
                  <a:pt x="10049034" y="1216640"/>
                </a:cubicBezTo>
                <a:cubicBezTo>
                  <a:pt x="10034921" y="1213616"/>
                  <a:pt x="10024696" y="1215776"/>
                  <a:pt x="10023400" y="1210159"/>
                </a:cubicBezTo>
                <a:cubicBezTo>
                  <a:pt x="10022104" y="1204543"/>
                  <a:pt x="10010151" y="1207135"/>
                  <a:pt x="10011880" y="1212751"/>
                </a:cubicBezTo>
                <a:cubicBezTo>
                  <a:pt x="10013608" y="1218368"/>
                  <a:pt x="9978469" y="1236225"/>
                  <a:pt x="9951539" y="1242274"/>
                </a:cubicBezTo>
                <a:cubicBezTo>
                  <a:pt x="9924608" y="1248322"/>
                  <a:pt x="9904878" y="1258115"/>
                  <a:pt x="9902718" y="1264164"/>
                </a:cubicBezTo>
                <a:cubicBezTo>
                  <a:pt x="9900558" y="1270068"/>
                  <a:pt x="9893357" y="1266324"/>
                  <a:pt x="9886012" y="1275253"/>
                </a:cubicBezTo>
                <a:cubicBezTo>
                  <a:pt x="9878669" y="1284181"/>
                  <a:pt x="9882556" y="1276981"/>
                  <a:pt x="9868875" y="1286774"/>
                </a:cubicBezTo>
                <a:cubicBezTo>
                  <a:pt x="9855195" y="1296566"/>
                  <a:pt x="9837193" y="1307223"/>
                  <a:pt x="9826968" y="1310248"/>
                </a:cubicBezTo>
                <a:cubicBezTo>
                  <a:pt x="9816743" y="1313272"/>
                  <a:pt x="9825384" y="1324793"/>
                  <a:pt x="9815015" y="1327385"/>
                </a:cubicBezTo>
                <a:cubicBezTo>
                  <a:pt x="9808102" y="1329113"/>
                  <a:pt x="9805942" y="1315000"/>
                  <a:pt x="9793557" y="1308951"/>
                </a:cubicBezTo>
                <a:cubicBezTo>
                  <a:pt x="9781172" y="1303047"/>
                  <a:pt x="9740128" y="1301751"/>
                  <a:pt x="9721263" y="1314568"/>
                </a:cubicBezTo>
                <a:cubicBezTo>
                  <a:pt x="9702397" y="1327385"/>
                  <a:pt x="9696925" y="1339338"/>
                  <a:pt x="9694333" y="1329977"/>
                </a:cubicBezTo>
                <a:cubicBezTo>
                  <a:pt x="9691740" y="1320616"/>
                  <a:pt x="9698077" y="1304775"/>
                  <a:pt x="9688284" y="1304775"/>
                </a:cubicBezTo>
                <a:cubicBezTo>
                  <a:pt x="9678492" y="1304775"/>
                  <a:pt x="9666394" y="1326089"/>
                  <a:pt x="9659194" y="1332569"/>
                </a:cubicBezTo>
                <a:cubicBezTo>
                  <a:pt x="9651993" y="1338906"/>
                  <a:pt x="9654153" y="1326089"/>
                  <a:pt x="9648105" y="1327385"/>
                </a:cubicBezTo>
                <a:cubicBezTo>
                  <a:pt x="9642200" y="1328681"/>
                  <a:pt x="9626791" y="1322201"/>
                  <a:pt x="9622903" y="1328681"/>
                </a:cubicBezTo>
                <a:cubicBezTo>
                  <a:pt x="9619014" y="1335162"/>
                  <a:pt x="9603605" y="1352731"/>
                  <a:pt x="9601013" y="1365116"/>
                </a:cubicBezTo>
                <a:cubicBezTo>
                  <a:pt x="9598565" y="1377501"/>
                  <a:pt x="9587764" y="1375773"/>
                  <a:pt x="9576675" y="1390750"/>
                </a:cubicBezTo>
                <a:lnTo>
                  <a:pt x="9571544" y="1411506"/>
                </a:lnTo>
                <a:lnTo>
                  <a:pt x="9580131" y="1420703"/>
                </a:lnTo>
                <a:cubicBezTo>
                  <a:pt x="9587476" y="1420273"/>
                  <a:pt x="9589204" y="1416816"/>
                  <a:pt x="9598565" y="1419409"/>
                </a:cubicBezTo>
                <a:cubicBezTo>
                  <a:pt x="9603245" y="1420703"/>
                  <a:pt x="9606989" y="1421891"/>
                  <a:pt x="9607799" y="1424087"/>
                </a:cubicBezTo>
                <a:cubicBezTo>
                  <a:pt x="9608610" y="1426283"/>
                  <a:pt x="9606486" y="1429487"/>
                  <a:pt x="9599429" y="1434816"/>
                </a:cubicBezTo>
                <a:cubicBezTo>
                  <a:pt x="9585315" y="1445473"/>
                  <a:pt x="9587332" y="1468227"/>
                  <a:pt x="9593381" y="1467363"/>
                </a:cubicBezTo>
                <a:cubicBezTo>
                  <a:pt x="9599285" y="1466499"/>
                  <a:pt x="9615558" y="1478884"/>
                  <a:pt x="9607061" y="1486660"/>
                </a:cubicBezTo>
                <a:cubicBezTo>
                  <a:pt x="9598421" y="1494437"/>
                  <a:pt x="9593668" y="1485364"/>
                  <a:pt x="9584739" y="1487956"/>
                </a:cubicBezTo>
                <a:cubicBezTo>
                  <a:pt x="9575667" y="1490549"/>
                  <a:pt x="9559826" y="1517479"/>
                  <a:pt x="9564146" y="1523095"/>
                </a:cubicBezTo>
                <a:cubicBezTo>
                  <a:pt x="9568466" y="1528568"/>
                  <a:pt x="9580851" y="1541097"/>
                  <a:pt x="9569330" y="1551754"/>
                </a:cubicBezTo>
                <a:cubicBezTo>
                  <a:pt x="9557809" y="1562555"/>
                  <a:pt x="9544848" y="1550602"/>
                  <a:pt x="9534624" y="1557802"/>
                </a:cubicBezTo>
                <a:cubicBezTo>
                  <a:pt x="9524398" y="1565003"/>
                  <a:pt x="9504669" y="1576092"/>
                  <a:pt x="9506829" y="1584300"/>
                </a:cubicBezTo>
                <a:cubicBezTo>
                  <a:pt x="9508989" y="1592365"/>
                  <a:pt x="9515470" y="1606478"/>
                  <a:pt x="9509421" y="1608638"/>
                </a:cubicBezTo>
                <a:cubicBezTo>
                  <a:pt x="9503373" y="1610799"/>
                  <a:pt x="9492284" y="1607342"/>
                  <a:pt x="9487964" y="1612959"/>
                </a:cubicBezTo>
                <a:cubicBezTo>
                  <a:pt x="9483643" y="1618431"/>
                  <a:pt x="9470394" y="1621023"/>
                  <a:pt x="9468234" y="1626208"/>
                </a:cubicBezTo>
                <a:cubicBezTo>
                  <a:pt x="9466074" y="1631392"/>
                  <a:pt x="9469098" y="1650978"/>
                  <a:pt x="9461754" y="1655730"/>
                </a:cubicBezTo>
                <a:cubicBezTo>
                  <a:pt x="9454553" y="1660483"/>
                  <a:pt x="9457865" y="1663507"/>
                  <a:pt x="9447208" y="1672436"/>
                </a:cubicBezTo>
                <a:cubicBezTo>
                  <a:pt x="9436551" y="1681364"/>
                  <a:pt x="9420710" y="1702390"/>
                  <a:pt x="9416822" y="1698502"/>
                </a:cubicBezTo>
                <a:cubicBezTo>
                  <a:pt x="9412933" y="1694614"/>
                  <a:pt x="9415094" y="1683957"/>
                  <a:pt x="9409045" y="1677476"/>
                </a:cubicBezTo>
                <a:cubicBezTo>
                  <a:pt x="9403141" y="1670996"/>
                  <a:pt x="9407461" y="1640609"/>
                  <a:pt x="9400116" y="1628224"/>
                </a:cubicBezTo>
                <a:cubicBezTo>
                  <a:pt x="9392771" y="1615839"/>
                  <a:pt x="9384707" y="1545561"/>
                  <a:pt x="9384275" y="1521223"/>
                </a:cubicBezTo>
                <a:cubicBezTo>
                  <a:pt x="9383843" y="1496741"/>
                  <a:pt x="9394499" y="1472403"/>
                  <a:pt x="9410773" y="1454834"/>
                </a:cubicBezTo>
                <a:cubicBezTo>
                  <a:pt x="9427046" y="1437264"/>
                  <a:pt x="9413797" y="1420559"/>
                  <a:pt x="9420566" y="1419697"/>
                </a:cubicBezTo>
                <a:cubicBezTo>
                  <a:pt x="9427334" y="1418833"/>
                  <a:pt x="9447497" y="1419265"/>
                  <a:pt x="9447497" y="1414080"/>
                </a:cubicBezTo>
                <a:cubicBezTo>
                  <a:pt x="9447497" y="1408896"/>
                  <a:pt x="9476586" y="1408896"/>
                  <a:pt x="9495020" y="1381534"/>
                </a:cubicBezTo>
                <a:cubicBezTo>
                  <a:pt x="9513309" y="1354171"/>
                  <a:pt x="9541248" y="1345963"/>
                  <a:pt x="9548448" y="1332281"/>
                </a:cubicBezTo>
                <a:cubicBezTo>
                  <a:pt x="9555793" y="1318600"/>
                  <a:pt x="9571202" y="1317304"/>
                  <a:pt x="9572066" y="1306215"/>
                </a:cubicBezTo>
                <a:cubicBezTo>
                  <a:pt x="9572786" y="1295126"/>
                  <a:pt x="9601589" y="1292102"/>
                  <a:pt x="9610086" y="1289510"/>
                </a:cubicBezTo>
                <a:cubicBezTo>
                  <a:pt x="9618583" y="1286918"/>
                  <a:pt x="9618150" y="1282309"/>
                  <a:pt x="9618583" y="1276261"/>
                </a:cubicBezTo>
                <a:cubicBezTo>
                  <a:pt x="9618798" y="1273237"/>
                  <a:pt x="9622363" y="1271400"/>
                  <a:pt x="9625171" y="1269636"/>
                </a:cubicBezTo>
                <a:cubicBezTo>
                  <a:pt x="9627979" y="1267872"/>
                  <a:pt x="9630031" y="1266180"/>
                  <a:pt x="9627223" y="1263444"/>
                </a:cubicBezTo>
                <a:cubicBezTo>
                  <a:pt x="9621751" y="1257827"/>
                  <a:pt x="9632407" y="1253075"/>
                  <a:pt x="9631976" y="1238530"/>
                </a:cubicBezTo>
                <a:cubicBezTo>
                  <a:pt x="9631688" y="1223984"/>
                  <a:pt x="9642344" y="1213616"/>
                  <a:pt x="9653865" y="1216640"/>
                </a:cubicBezTo>
                <a:lnTo>
                  <a:pt x="9662885" y="1216334"/>
                </a:lnTo>
                <a:lnTo>
                  <a:pt x="9654298" y="1209871"/>
                </a:lnTo>
                <a:cubicBezTo>
                  <a:pt x="9648321" y="1207279"/>
                  <a:pt x="9636116" y="1207279"/>
                  <a:pt x="9625297" y="1210124"/>
                </a:cubicBezTo>
                <a:lnTo>
                  <a:pt x="9604613" y="1227441"/>
                </a:lnTo>
                <a:lnTo>
                  <a:pt x="9605747" y="1248628"/>
                </a:lnTo>
                <a:cubicBezTo>
                  <a:pt x="9605837" y="1253651"/>
                  <a:pt x="9604541" y="1256315"/>
                  <a:pt x="9598565" y="1255667"/>
                </a:cubicBezTo>
                <a:cubicBezTo>
                  <a:pt x="9586612" y="1254515"/>
                  <a:pt x="9569474" y="1259555"/>
                  <a:pt x="9550609" y="1278421"/>
                </a:cubicBezTo>
                <a:cubicBezTo>
                  <a:pt x="9531743" y="1297287"/>
                  <a:pt x="9517198" y="1297287"/>
                  <a:pt x="9515470" y="1293830"/>
                </a:cubicBezTo>
                <a:lnTo>
                  <a:pt x="9515470" y="1293830"/>
                </a:lnTo>
                <a:cubicBezTo>
                  <a:pt x="9514534" y="1292102"/>
                  <a:pt x="9518242" y="1289978"/>
                  <a:pt x="9521284" y="1287854"/>
                </a:cubicBezTo>
                <a:lnTo>
                  <a:pt x="9523103" y="1281877"/>
                </a:lnTo>
                <a:lnTo>
                  <a:pt x="9510754" y="1279735"/>
                </a:lnTo>
                <a:cubicBezTo>
                  <a:pt x="9507117" y="1278925"/>
                  <a:pt x="9504885" y="1276981"/>
                  <a:pt x="9506829" y="1270788"/>
                </a:cubicBezTo>
                <a:cubicBezTo>
                  <a:pt x="9508773" y="1264596"/>
                  <a:pt x="9514029" y="1258943"/>
                  <a:pt x="9517936" y="1254299"/>
                </a:cubicBezTo>
                <a:lnTo>
                  <a:pt x="9520942" y="1243858"/>
                </a:lnTo>
                <a:lnTo>
                  <a:pt x="9510105" y="1247207"/>
                </a:lnTo>
                <a:cubicBezTo>
                  <a:pt x="9506469" y="1250051"/>
                  <a:pt x="9502940" y="1253147"/>
                  <a:pt x="9499916" y="1252067"/>
                </a:cubicBezTo>
                <a:cubicBezTo>
                  <a:pt x="9493868" y="1249907"/>
                  <a:pt x="9495164" y="1235793"/>
                  <a:pt x="9480619" y="1243858"/>
                </a:cubicBezTo>
                <a:cubicBezTo>
                  <a:pt x="9466074" y="1252067"/>
                  <a:pt x="9442456" y="1247746"/>
                  <a:pt x="9433095" y="1248178"/>
                </a:cubicBezTo>
                <a:cubicBezTo>
                  <a:pt x="9423590" y="1248610"/>
                  <a:pt x="9417686" y="1267908"/>
                  <a:pt x="9417686" y="1274677"/>
                </a:cubicBezTo>
                <a:cubicBezTo>
                  <a:pt x="9417686" y="1281445"/>
                  <a:pt x="9408613" y="1276405"/>
                  <a:pt x="9396228" y="1287062"/>
                </a:cubicBezTo>
                <a:cubicBezTo>
                  <a:pt x="9383843" y="1297719"/>
                  <a:pt x="9364113" y="1307079"/>
                  <a:pt x="9353889" y="1324649"/>
                </a:cubicBezTo>
                <a:lnTo>
                  <a:pt x="9346328" y="1343479"/>
                </a:lnTo>
                <a:lnTo>
                  <a:pt x="9356048" y="1349131"/>
                </a:lnTo>
                <a:cubicBezTo>
                  <a:pt x="9362457" y="1349131"/>
                  <a:pt x="9367282" y="1351472"/>
                  <a:pt x="9369532" y="1353758"/>
                </a:cubicBezTo>
                <a:cubicBezTo>
                  <a:pt x="9371782" y="1356044"/>
                  <a:pt x="9371458" y="1358276"/>
                  <a:pt x="9367569" y="1358060"/>
                </a:cubicBezTo>
                <a:cubicBezTo>
                  <a:pt x="9359937" y="1357628"/>
                  <a:pt x="9344528" y="1359356"/>
                  <a:pt x="9337615" y="1365404"/>
                </a:cubicBezTo>
                <a:cubicBezTo>
                  <a:pt x="9330702" y="1371453"/>
                  <a:pt x="9327823" y="1358924"/>
                  <a:pt x="9317022" y="1365836"/>
                </a:cubicBezTo>
                <a:cubicBezTo>
                  <a:pt x="9306364" y="1372749"/>
                  <a:pt x="9294268" y="1371885"/>
                  <a:pt x="9286635" y="1371021"/>
                </a:cubicBezTo>
                <a:cubicBezTo>
                  <a:pt x="9279002" y="1370157"/>
                  <a:pt x="9267337" y="1380813"/>
                  <a:pt x="9257545" y="1375341"/>
                </a:cubicBezTo>
                <a:cubicBezTo>
                  <a:pt x="9252577" y="1372605"/>
                  <a:pt x="9252793" y="1369941"/>
                  <a:pt x="9255313" y="1368069"/>
                </a:cubicBezTo>
                <a:cubicBezTo>
                  <a:pt x="9257833" y="1366196"/>
                  <a:pt x="9262657" y="1365116"/>
                  <a:pt x="9266905" y="1365548"/>
                </a:cubicBezTo>
                <a:lnTo>
                  <a:pt x="9276410" y="1361894"/>
                </a:lnTo>
                <a:lnTo>
                  <a:pt x="9272089" y="1356619"/>
                </a:lnTo>
                <a:cubicBezTo>
                  <a:pt x="9262153" y="1355323"/>
                  <a:pt x="9262153" y="1339482"/>
                  <a:pt x="9251928" y="1346395"/>
                </a:cubicBezTo>
                <a:cubicBezTo>
                  <a:pt x="9241559" y="1353163"/>
                  <a:pt x="9236519" y="1346827"/>
                  <a:pt x="9230038" y="1342074"/>
                </a:cubicBezTo>
                <a:cubicBezTo>
                  <a:pt x="9223701" y="1337466"/>
                  <a:pt x="9195476" y="1335306"/>
                  <a:pt x="9189426" y="1346827"/>
                </a:cubicBezTo>
                <a:cubicBezTo>
                  <a:pt x="9183522" y="1358492"/>
                  <a:pt x="9175314" y="1356763"/>
                  <a:pt x="9165521" y="1353739"/>
                </a:cubicBezTo>
                <a:cubicBezTo>
                  <a:pt x="9155728" y="1350715"/>
                  <a:pt x="9152272" y="1359356"/>
                  <a:pt x="9137727" y="1357628"/>
                </a:cubicBezTo>
                <a:cubicBezTo>
                  <a:pt x="9123181" y="1355899"/>
                  <a:pt x="9114684" y="1353739"/>
                  <a:pt x="9110796" y="1358060"/>
                </a:cubicBezTo>
                <a:cubicBezTo>
                  <a:pt x="9106908" y="1362380"/>
                  <a:pt x="9102299" y="1364972"/>
                  <a:pt x="9095819" y="1358492"/>
                </a:cubicBezTo>
                <a:cubicBezTo>
                  <a:pt x="9089339" y="1352011"/>
                  <a:pt x="9054776" y="1346395"/>
                  <a:pt x="9032885" y="1350715"/>
                </a:cubicBezTo>
                <a:cubicBezTo>
                  <a:pt x="9011140" y="1355035"/>
                  <a:pt x="8979025" y="1372029"/>
                  <a:pt x="8978594" y="1378941"/>
                </a:cubicBezTo>
                <a:cubicBezTo>
                  <a:pt x="8978161" y="1385710"/>
                  <a:pt x="8950798" y="1396943"/>
                  <a:pt x="8946478" y="1405872"/>
                </a:cubicBezTo>
                <a:cubicBezTo>
                  <a:pt x="8942158" y="1414800"/>
                  <a:pt x="8933229" y="1423439"/>
                  <a:pt x="8914795" y="1438416"/>
                </a:cubicBezTo>
                <a:cubicBezTo>
                  <a:pt x="8896362" y="1453393"/>
                  <a:pt x="8875913" y="1462322"/>
                  <a:pt x="8873321" y="1469667"/>
                </a:cubicBezTo>
                <a:cubicBezTo>
                  <a:pt x="8870728" y="1477011"/>
                  <a:pt x="8868568" y="1484212"/>
                  <a:pt x="8857479" y="1490693"/>
                </a:cubicBezTo>
                <a:cubicBezTo>
                  <a:pt x="8846246" y="1497173"/>
                  <a:pt x="8827524" y="1509558"/>
                  <a:pt x="8820180" y="1512582"/>
                </a:cubicBezTo>
                <a:cubicBezTo>
                  <a:pt x="8812836" y="1515607"/>
                  <a:pt x="8815428" y="1522807"/>
                  <a:pt x="8800882" y="1530584"/>
                </a:cubicBezTo>
                <a:cubicBezTo>
                  <a:pt x="8786337" y="1538361"/>
                  <a:pt x="8781584" y="1550746"/>
                  <a:pt x="8799586" y="1552042"/>
                </a:cubicBezTo>
                <a:cubicBezTo>
                  <a:pt x="8817587" y="1553338"/>
                  <a:pt x="8834725" y="1546425"/>
                  <a:pt x="8832565" y="1552906"/>
                </a:cubicBezTo>
                <a:cubicBezTo>
                  <a:pt x="8830405" y="1559242"/>
                  <a:pt x="8827957" y="1584156"/>
                  <a:pt x="8836021" y="1582428"/>
                </a:cubicBezTo>
                <a:cubicBezTo>
                  <a:pt x="8844230" y="1580700"/>
                  <a:pt x="8844230" y="1567451"/>
                  <a:pt x="8854023" y="1561834"/>
                </a:cubicBezTo>
                <a:cubicBezTo>
                  <a:pt x="8863960" y="1556218"/>
                  <a:pt x="8856615" y="1564859"/>
                  <a:pt x="8854887" y="1573355"/>
                </a:cubicBezTo>
                <a:cubicBezTo>
                  <a:pt x="8853159" y="1581996"/>
                  <a:pt x="8865112" y="1582428"/>
                  <a:pt x="8856183" y="1590493"/>
                </a:cubicBezTo>
                <a:cubicBezTo>
                  <a:pt x="8847254" y="1598558"/>
                  <a:pt x="8866840" y="1597837"/>
                  <a:pt x="8872456" y="1589197"/>
                </a:cubicBezTo>
                <a:cubicBezTo>
                  <a:pt x="8877928" y="1580700"/>
                  <a:pt x="8880089" y="1576812"/>
                  <a:pt x="8884842" y="1578108"/>
                </a:cubicBezTo>
                <a:cubicBezTo>
                  <a:pt x="8889450" y="1579404"/>
                  <a:pt x="8892474" y="1574364"/>
                  <a:pt x="8890314" y="1568315"/>
                </a:cubicBezTo>
                <a:cubicBezTo>
                  <a:pt x="8888154" y="1562267"/>
                  <a:pt x="8905723" y="1568315"/>
                  <a:pt x="8915084" y="1567451"/>
                </a:cubicBezTo>
                <a:cubicBezTo>
                  <a:pt x="8924589" y="1566587"/>
                  <a:pt x="8936974" y="1576380"/>
                  <a:pt x="8937838" y="1584588"/>
                </a:cubicBezTo>
                <a:cubicBezTo>
                  <a:pt x="8938702" y="1592653"/>
                  <a:pt x="8948062" y="1595677"/>
                  <a:pt x="8955407" y="1599134"/>
                </a:cubicBezTo>
                <a:cubicBezTo>
                  <a:pt x="8962608" y="1602590"/>
                  <a:pt x="8971249" y="1610223"/>
                  <a:pt x="8966064" y="1613247"/>
                </a:cubicBezTo>
                <a:cubicBezTo>
                  <a:pt x="8960879" y="1616127"/>
                  <a:pt x="8960448" y="1617855"/>
                  <a:pt x="8962608" y="1621744"/>
                </a:cubicBezTo>
                <a:cubicBezTo>
                  <a:pt x="8964768" y="1625632"/>
                  <a:pt x="8962176" y="1638017"/>
                  <a:pt x="8964336" y="1643633"/>
                </a:cubicBezTo>
                <a:cubicBezTo>
                  <a:pt x="8966496" y="1649250"/>
                  <a:pt x="8968224" y="1655730"/>
                  <a:pt x="8959584" y="1662931"/>
                </a:cubicBezTo>
                <a:cubicBezTo>
                  <a:pt x="8951087" y="1670276"/>
                  <a:pt x="8953247" y="1677908"/>
                  <a:pt x="8948927" y="1683525"/>
                </a:cubicBezTo>
                <a:cubicBezTo>
                  <a:pt x="8944606" y="1689141"/>
                  <a:pt x="8946334" y="1698070"/>
                  <a:pt x="8943310" y="1701526"/>
                </a:cubicBezTo>
                <a:cubicBezTo>
                  <a:pt x="8940286" y="1704982"/>
                  <a:pt x="8940286" y="1757547"/>
                  <a:pt x="8930926" y="1777709"/>
                </a:cubicBezTo>
                <a:cubicBezTo>
                  <a:pt x="8921420" y="1797870"/>
                  <a:pt x="8918108" y="1798734"/>
                  <a:pt x="8912924" y="1807231"/>
                </a:cubicBezTo>
                <a:cubicBezTo>
                  <a:pt x="8907739" y="1815728"/>
                  <a:pt x="8886857" y="1837185"/>
                  <a:pt x="8882105" y="1848274"/>
                </a:cubicBezTo>
                <a:cubicBezTo>
                  <a:pt x="8874472" y="1866132"/>
                  <a:pt x="8854743" y="1889318"/>
                  <a:pt x="8839766" y="1905159"/>
                </a:cubicBezTo>
                <a:cubicBezTo>
                  <a:pt x="8824788" y="1921000"/>
                  <a:pt x="8793106" y="1951387"/>
                  <a:pt x="8792674" y="1957435"/>
                </a:cubicBezTo>
                <a:cubicBezTo>
                  <a:pt x="8792242" y="1963340"/>
                  <a:pt x="8737805" y="1999775"/>
                  <a:pt x="8725852" y="1999343"/>
                </a:cubicBezTo>
                <a:cubicBezTo>
                  <a:pt x="8713899" y="1998911"/>
                  <a:pt x="8703099" y="1980477"/>
                  <a:pt x="8692441" y="1980477"/>
                </a:cubicBezTo>
                <a:lnTo>
                  <a:pt x="8682738" y="1984168"/>
                </a:lnTo>
                <a:lnTo>
                  <a:pt x="8680396" y="1985705"/>
                </a:lnTo>
                <a:lnTo>
                  <a:pt x="8669097" y="1993120"/>
                </a:lnTo>
                <a:lnTo>
                  <a:pt x="8669113" y="1993582"/>
                </a:lnTo>
                <a:cubicBezTo>
                  <a:pt x="8666809" y="1995310"/>
                  <a:pt x="8664505" y="1997038"/>
                  <a:pt x="8662056" y="1998910"/>
                </a:cubicBezTo>
                <a:lnTo>
                  <a:pt x="8660847" y="1998734"/>
                </a:lnTo>
                <a:lnTo>
                  <a:pt x="8641409" y="2015382"/>
                </a:lnTo>
                <a:cubicBezTo>
                  <a:pt x="8635594" y="2020945"/>
                  <a:pt x="8631094" y="2025985"/>
                  <a:pt x="8629222" y="2029441"/>
                </a:cubicBezTo>
                <a:cubicBezTo>
                  <a:pt x="8622021" y="2042691"/>
                  <a:pt x="8627925" y="2059396"/>
                  <a:pt x="8618997" y="2064580"/>
                </a:cubicBezTo>
                <a:cubicBezTo>
                  <a:pt x="8609924" y="2069765"/>
                  <a:pt x="8580402" y="2092375"/>
                  <a:pt x="8568448" y="2095399"/>
                </a:cubicBezTo>
                <a:cubicBezTo>
                  <a:pt x="8556495" y="2098279"/>
                  <a:pt x="8550590" y="2114985"/>
                  <a:pt x="8560384" y="2121033"/>
                </a:cubicBezTo>
                <a:cubicBezTo>
                  <a:pt x="8564417" y="2123481"/>
                  <a:pt x="8575073" y="2133130"/>
                  <a:pt x="8586018" y="2145083"/>
                </a:cubicBezTo>
                <a:cubicBezTo>
                  <a:pt x="8581410" y="2148828"/>
                  <a:pt x="8577090" y="2150844"/>
                  <a:pt x="8570753" y="2150844"/>
                </a:cubicBezTo>
                <a:cubicBezTo>
                  <a:pt x="8560384" y="2150844"/>
                  <a:pt x="8549006" y="2151996"/>
                  <a:pt x="8544398" y="2156604"/>
                </a:cubicBezTo>
                <a:cubicBezTo>
                  <a:pt x="8541806" y="2159196"/>
                  <a:pt x="8534028" y="2164093"/>
                  <a:pt x="8527404" y="2169421"/>
                </a:cubicBezTo>
                <a:cubicBezTo>
                  <a:pt x="8526108" y="2167261"/>
                  <a:pt x="8524092" y="2165533"/>
                  <a:pt x="8520635" y="2165533"/>
                </a:cubicBezTo>
                <a:cubicBezTo>
                  <a:pt x="8508539" y="2165533"/>
                  <a:pt x="8502202" y="2163085"/>
                  <a:pt x="8498314" y="2169853"/>
                </a:cubicBezTo>
                <a:cubicBezTo>
                  <a:pt x="8494569" y="2176622"/>
                  <a:pt x="8484201" y="2170141"/>
                  <a:pt x="8483768" y="2162509"/>
                </a:cubicBezTo>
                <a:cubicBezTo>
                  <a:pt x="8483337" y="2154732"/>
                  <a:pt x="8470808" y="2154444"/>
                  <a:pt x="8478584" y="2144939"/>
                </a:cubicBezTo>
                <a:cubicBezTo>
                  <a:pt x="8486360" y="2135578"/>
                  <a:pt x="8503930" y="2123913"/>
                  <a:pt x="8495722" y="2113689"/>
                </a:cubicBezTo>
                <a:cubicBezTo>
                  <a:pt x="8492697" y="2109944"/>
                  <a:pt x="8487765" y="2106164"/>
                  <a:pt x="8481915" y="2103176"/>
                </a:cubicBezTo>
                <a:lnTo>
                  <a:pt x="8463395" y="2097652"/>
                </a:lnTo>
                <a:lnTo>
                  <a:pt x="8463176" y="2097991"/>
                </a:lnTo>
                <a:cubicBezTo>
                  <a:pt x="8458280" y="2097558"/>
                  <a:pt x="8453527" y="2097991"/>
                  <a:pt x="8449207" y="2099719"/>
                </a:cubicBezTo>
                <a:cubicBezTo>
                  <a:pt x="8432934" y="2106199"/>
                  <a:pt x="8412340" y="2119016"/>
                  <a:pt x="8395634" y="2129673"/>
                </a:cubicBezTo>
                <a:cubicBezTo>
                  <a:pt x="8378929" y="2140330"/>
                  <a:pt x="8366976" y="2138314"/>
                  <a:pt x="8375473" y="2130105"/>
                </a:cubicBezTo>
                <a:cubicBezTo>
                  <a:pt x="8384113" y="2122041"/>
                  <a:pt x="8375040" y="2118584"/>
                  <a:pt x="8379793" y="2107927"/>
                </a:cubicBezTo>
                <a:cubicBezTo>
                  <a:pt x="8384546" y="2097271"/>
                  <a:pt x="8413636" y="2079701"/>
                  <a:pt x="8399523" y="2068612"/>
                </a:cubicBezTo>
                <a:cubicBezTo>
                  <a:pt x="8385410" y="2057523"/>
                  <a:pt x="8366544" y="2069044"/>
                  <a:pt x="8350271" y="2087910"/>
                </a:cubicBezTo>
                <a:cubicBezTo>
                  <a:pt x="8333997" y="2106631"/>
                  <a:pt x="8323628" y="2089926"/>
                  <a:pt x="8316427" y="2111384"/>
                </a:cubicBezTo>
                <a:cubicBezTo>
                  <a:pt x="8309083" y="2132697"/>
                  <a:pt x="8291945" y="2120312"/>
                  <a:pt x="8280424" y="2122041"/>
                </a:cubicBezTo>
                <a:cubicBezTo>
                  <a:pt x="8268904" y="2123769"/>
                  <a:pt x="8261559" y="2158908"/>
                  <a:pt x="8280857" y="2158044"/>
                </a:cubicBezTo>
                <a:cubicBezTo>
                  <a:pt x="8300154" y="2157179"/>
                  <a:pt x="8315563" y="2156747"/>
                  <a:pt x="8310811" y="2168268"/>
                </a:cubicBezTo>
                <a:cubicBezTo>
                  <a:pt x="8306203" y="2179933"/>
                  <a:pt x="8315132" y="2197935"/>
                  <a:pt x="8328812" y="2191454"/>
                </a:cubicBezTo>
                <a:cubicBezTo>
                  <a:pt x="8342638" y="2185118"/>
                  <a:pt x="8360495" y="2156027"/>
                  <a:pt x="8367408" y="2166252"/>
                </a:cubicBezTo>
                <a:cubicBezTo>
                  <a:pt x="8374176" y="2176477"/>
                  <a:pt x="8385841" y="2180365"/>
                  <a:pt x="8395634" y="2177773"/>
                </a:cubicBezTo>
                <a:cubicBezTo>
                  <a:pt x="8405427" y="2175181"/>
                  <a:pt x="8419685" y="2191022"/>
                  <a:pt x="8412340" y="2196207"/>
                </a:cubicBezTo>
                <a:cubicBezTo>
                  <a:pt x="8404995" y="2201247"/>
                  <a:pt x="8384113" y="2200815"/>
                  <a:pt x="8379361" y="2206000"/>
                </a:cubicBezTo>
                <a:cubicBezTo>
                  <a:pt x="8374609" y="2211184"/>
                  <a:pt x="8366544" y="2205280"/>
                  <a:pt x="8361792" y="2215072"/>
                </a:cubicBezTo>
                <a:cubicBezTo>
                  <a:pt x="8357039" y="2224865"/>
                  <a:pt x="8351999" y="2227457"/>
                  <a:pt x="8345950" y="2226161"/>
                </a:cubicBezTo>
                <a:cubicBezTo>
                  <a:pt x="8339901" y="2224865"/>
                  <a:pt x="8345518" y="2235954"/>
                  <a:pt x="8332269" y="2241570"/>
                </a:cubicBezTo>
                <a:cubicBezTo>
                  <a:pt x="8319020" y="2247043"/>
                  <a:pt x="8314268" y="2262020"/>
                  <a:pt x="8318588" y="2268501"/>
                </a:cubicBezTo>
                <a:cubicBezTo>
                  <a:pt x="8322764" y="2274981"/>
                  <a:pt x="8340766" y="2276709"/>
                  <a:pt x="8344222" y="2286502"/>
                </a:cubicBezTo>
                <a:cubicBezTo>
                  <a:pt x="8347679" y="2296439"/>
                  <a:pt x="8357903" y="2318185"/>
                  <a:pt x="8362656" y="2321641"/>
                </a:cubicBezTo>
                <a:cubicBezTo>
                  <a:pt x="8367408" y="2325097"/>
                  <a:pt x="8360064" y="2333162"/>
                  <a:pt x="8367840" y="2339211"/>
                </a:cubicBezTo>
                <a:cubicBezTo>
                  <a:pt x="8375473" y="2345259"/>
                  <a:pt x="8396498" y="2362253"/>
                  <a:pt x="8392178" y="2366573"/>
                </a:cubicBezTo>
                <a:cubicBezTo>
                  <a:pt x="8388002" y="2370749"/>
                  <a:pt x="8376337" y="2366573"/>
                  <a:pt x="8366544" y="2361388"/>
                </a:cubicBezTo>
                <a:cubicBezTo>
                  <a:pt x="8356751" y="2356204"/>
                  <a:pt x="8341774" y="2362253"/>
                  <a:pt x="8350271" y="2362253"/>
                </a:cubicBezTo>
                <a:cubicBezTo>
                  <a:pt x="8358767" y="2362253"/>
                  <a:pt x="8367840" y="2381550"/>
                  <a:pt x="8375904" y="2381118"/>
                </a:cubicBezTo>
                <a:cubicBezTo>
                  <a:pt x="8383969" y="2380686"/>
                  <a:pt x="8399954" y="2394799"/>
                  <a:pt x="8393474" y="2396959"/>
                </a:cubicBezTo>
                <a:cubicBezTo>
                  <a:pt x="8386994" y="2399120"/>
                  <a:pt x="8372448" y="2409777"/>
                  <a:pt x="8363087" y="2411937"/>
                </a:cubicBezTo>
                <a:cubicBezTo>
                  <a:pt x="8353583" y="2414097"/>
                  <a:pt x="8368128" y="2424466"/>
                  <a:pt x="8373312" y="2417985"/>
                </a:cubicBezTo>
                <a:cubicBezTo>
                  <a:pt x="8378497" y="2411649"/>
                  <a:pt x="8384402" y="2428354"/>
                  <a:pt x="8390017" y="2424034"/>
                </a:cubicBezTo>
                <a:cubicBezTo>
                  <a:pt x="8395490" y="2419713"/>
                  <a:pt x="8412196" y="2424466"/>
                  <a:pt x="8401971" y="2427490"/>
                </a:cubicBezTo>
                <a:cubicBezTo>
                  <a:pt x="8391746" y="2430514"/>
                  <a:pt x="8384402" y="2441171"/>
                  <a:pt x="8389586" y="2445059"/>
                </a:cubicBezTo>
                <a:cubicBezTo>
                  <a:pt x="8394626" y="2448804"/>
                  <a:pt x="8383105" y="2446355"/>
                  <a:pt x="8384833" y="2456148"/>
                </a:cubicBezTo>
                <a:cubicBezTo>
                  <a:pt x="8386561" y="2465941"/>
                  <a:pt x="8384402" y="2477462"/>
                  <a:pt x="8378785" y="2479622"/>
                </a:cubicBezTo>
                <a:cubicBezTo>
                  <a:pt x="8373168" y="2481783"/>
                  <a:pt x="8361215" y="2489127"/>
                  <a:pt x="8359919" y="2497192"/>
                </a:cubicBezTo>
                <a:cubicBezTo>
                  <a:pt x="8358623" y="2505400"/>
                  <a:pt x="8354014" y="2512601"/>
                  <a:pt x="8346671" y="2517354"/>
                </a:cubicBezTo>
                <a:cubicBezTo>
                  <a:pt x="8339470" y="2521962"/>
                  <a:pt x="8325356" y="2522826"/>
                  <a:pt x="8326653" y="2526714"/>
                </a:cubicBezTo>
                <a:cubicBezTo>
                  <a:pt x="8327948" y="2530603"/>
                  <a:pt x="8337309" y="2538667"/>
                  <a:pt x="8330541" y="2540828"/>
                </a:cubicBezTo>
                <a:cubicBezTo>
                  <a:pt x="8323628" y="2542844"/>
                  <a:pt x="8330541" y="2557821"/>
                  <a:pt x="8326653" y="2563005"/>
                </a:cubicBezTo>
                <a:cubicBezTo>
                  <a:pt x="8322764" y="2568046"/>
                  <a:pt x="8314268" y="2566894"/>
                  <a:pt x="8314268" y="2573662"/>
                </a:cubicBezTo>
                <a:cubicBezTo>
                  <a:pt x="8314268" y="2580575"/>
                  <a:pt x="8300154" y="2582159"/>
                  <a:pt x="8299722" y="2587775"/>
                </a:cubicBezTo>
                <a:cubicBezTo>
                  <a:pt x="8299290" y="2593392"/>
                  <a:pt x="8279993" y="2594976"/>
                  <a:pt x="8279993" y="2600160"/>
                </a:cubicBezTo>
                <a:cubicBezTo>
                  <a:pt x="8279993" y="2605345"/>
                  <a:pt x="8273512" y="2614706"/>
                  <a:pt x="8263287" y="2617730"/>
                </a:cubicBezTo>
                <a:cubicBezTo>
                  <a:pt x="8252919" y="2620610"/>
                  <a:pt x="8255078" y="2624066"/>
                  <a:pt x="8246150" y="2631411"/>
                </a:cubicBezTo>
                <a:cubicBezTo>
                  <a:pt x="8237077" y="2638612"/>
                  <a:pt x="8237653" y="2645956"/>
                  <a:pt x="8229012" y="2646388"/>
                </a:cubicBezTo>
                <a:cubicBezTo>
                  <a:pt x="8220372" y="2646820"/>
                  <a:pt x="8187825" y="2647684"/>
                  <a:pt x="8178896" y="2654597"/>
                </a:cubicBezTo>
                <a:cubicBezTo>
                  <a:pt x="8169968" y="2661366"/>
                  <a:pt x="8151102" y="2649413"/>
                  <a:pt x="8150670" y="2653733"/>
                </a:cubicBezTo>
                <a:cubicBezTo>
                  <a:pt x="8150238" y="2658053"/>
                  <a:pt x="8121147" y="2677639"/>
                  <a:pt x="8094217" y="2686712"/>
                </a:cubicBezTo>
                <a:cubicBezTo>
                  <a:pt x="8067287" y="2695640"/>
                  <a:pt x="8051877" y="2703273"/>
                  <a:pt x="8053606" y="2711050"/>
                </a:cubicBezTo>
                <a:cubicBezTo>
                  <a:pt x="8055189" y="2718682"/>
                  <a:pt x="8053894" y="2731067"/>
                  <a:pt x="8045829" y="2723435"/>
                </a:cubicBezTo>
                <a:cubicBezTo>
                  <a:pt x="8037620" y="2715802"/>
                  <a:pt x="8034164" y="2702553"/>
                  <a:pt x="8039349" y="2698233"/>
                </a:cubicBezTo>
                <a:cubicBezTo>
                  <a:pt x="8044389" y="2694056"/>
                  <a:pt x="8040213" y="2678647"/>
                  <a:pt x="8031572" y="2686280"/>
                </a:cubicBezTo>
                <a:cubicBezTo>
                  <a:pt x="8022931" y="2694056"/>
                  <a:pt x="8018755" y="2692760"/>
                  <a:pt x="8014866" y="2686280"/>
                </a:cubicBezTo>
                <a:cubicBezTo>
                  <a:pt x="8010979" y="2679799"/>
                  <a:pt x="8001617" y="2677639"/>
                  <a:pt x="7999025" y="2685416"/>
                </a:cubicBezTo>
                <a:cubicBezTo>
                  <a:pt x="7996865" y="2692040"/>
                  <a:pt x="7986928" y="2687432"/>
                  <a:pt x="7981312" y="2690168"/>
                </a:cubicBezTo>
                <a:lnTo>
                  <a:pt x="7981056" y="2689962"/>
                </a:lnTo>
                <a:lnTo>
                  <a:pt x="7978863" y="2691896"/>
                </a:lnTo>
                <a:cubicBezTo>
                  <a:pt x="7974543" y="2698664"/>
                  <a:pt x="7965614" y="2706441"/>
                  <a:pt x="7956110" y="2706873"/>
                </a:cubicBezTo>
                <a:cubicBezTo>
                  <a:pt x="7946749" y="2707305"/>
                  <a:pt x="7944588" y="2715082"/>
                  <a:pt x="7945021" y="2724010"/>
                </a:cubicBezTo>
                <a:cubicBezTo>
                  <a:pt x="7945452" y="2732939"/>
                  <a:pt x="7926587" y="2735963"/>
                  <a:pt x="7924427" y="2749213"/>
                </a:cubicBezTo>
                <a:cubicBezTo>
                  <a:pt x="7922266" y="2762462"/>
                  <a:pt x="7923130" y="2781327"/>
                  <a:pt x="7931628" y="2788528"/>
                </a:cubicBezTo>
                <a:cubicBezTo>
                  <a:pt x="7940124" y="2795873"/>
                  <a:pt x="7938396" y="2805233"/>
                  <a:pt x="7944445" y="2810850"/>
                </a:cubicBezTo>
                <a:cubicBezTo>
                  <a:pt x="7950493" y="2816322"/>
                  <a:pt x="7983760" y="2850597"/>
                  <a:pt x="7991105" y="2850165"/>
                </a:cubicBezTo>
                <a:cubicBezTo>
                  <a:pt x="7998305" y="2849733"/>
                  <a:pt x="8018035" y="2887464"/>
                  <a:pt x="8018466" y="2895529"/>
                </a:cubicBezTo>
                <a:cubicBezTo>
                  <a:pt x="8018755" y="2903738"/>
                  <a:pt x="8030852" y="2935853"/>
                  <a:pt x="8025235" y="2962783"/>
                </a:cubicBezTo>
                <a:cubicBezTo>
                  <a:pt x="8019763" y="2989714"/>
                  <a:pt x="8017171" y="2991874"/>
                  <a:pt x="8002625" y="3001235"/>
                </a:cubicBezTo>
                <a:cubicBezTo>
                  <a:pt x="7988080" y="3010595"/>
                  <a:pt x="7973535" y="3020532"/>
                  <a:pt x="7963310" y="3020100"/>
                </a:cubicBezTo>
                <a:cubicBezTo>
                  <a:pt x="7952941" y="3019668"/>
                  <a:pt x="7948333" y="3017508"/>
                  <a:pt x="7945309" y="3023124"/>
                </a:cubicBezTo>
                <a:cubicBezTo>
                  <a:pt x="7942284" y="3028741"/>
                  <a:pt x="7944445" y="3038966"/>
                  <a:pt x="7937532" y="3038534"/>
                </a:cubicBezTo>
                <a:cubicBezTo>
                  <a:pt x="7930764" y="3038102"/>
                  <a:pt x="7937244" y="3047462"/>
                  <a:pt x="7930764" y="3049623"/>
                </a:cubicBezTo>
                <a:cubicBezTo>
                  <a:pt x="7924427" y="3051783"/>
                  <a:pt x="7908584" y="3064168"/>
                  <a:pt x="7904696" y="3069784"/>
                </a:cubicBezTo>
                <a:cubicBezTo>
                  <a:pt x="7900808" y="3075401"/>
                  <a:pt x="7890583" y="3071944"/>
                  <a:pt x="7890151" y="3058263"/>
                </a:cubicBezTo>
                <a:cubicBezTo>
                  <a:pt x="7889719" y="3044582"/>
                  <a:pt x="7905128" y="3037382"/>
                  <a:pt x="7898216" y="3033061"/>
                </a:cubicBezTo>
                <a:cubicBezTo>
                  <a:pt x="7893031" y="3029893"/>
                  <a:pt x="7888567" y="3027589"/>
                  <a:pt x="7885398" y="3023412"/>
                </a:cubicBezTo>
                <a:cubicBezTo>
                  <a:pt x="7893319" y="3019524"/>
                  <a:pt x="7903256" y="3013908"/>
                  <a:pt x="7903256" y="3009443"/>
                </a:cubicBezTo>
                <a:cubicBezTo>
                  <a:pt x="7903256" y="3002099"/>
                  <a:pt x="7932636" y="3016788"/>
                  <a:pt x="7936236" y="3009443"/>
                </a:cubicBezTo>
                <a:cubicBezTo>
                  <a:pt x="7939980" y="3002099"/>
                  <a:pt x="7914201" y="2978337"/>
                  <a:pt x="7936236" y="2983809"/>
                </a:cubicBezTo>
                <a:cubicBezTo>
                  <a:pt x="7958269" y="2989282"/>
                  <a:pt x="7954525" y="2976321"/>
                  <a:pt x="7961870" y="2967248"/>
                </a:cubicBezTo>
                <a:cubicBezTo>
                  <a:pt x="7969214" y="2958175"/>
                  <a:pt x="7992977" y="2950830"/>
                  <a:pt x="7982032" y="2934269"/>
                </a:cubicBezTo>
                <a:lnTo>
                  <a:pt x="7981581" y="2933035"/>
                </a:lnTo>
                <a:lnTo>
                  <a:pt x="7981886" y="2934125"/>
                </a:lnTo>
                <a:cubicBezTo>
                  <a:pt x="7992976" y="2950686"/>
                  <a:pt x="7969069" y="2957887"/>
                  <a:pt x="7961724" y="2967104"/>
                </a:cubicBezTo>
                <a:cubicBezTo>
                  <a:pt x="7954380" y="2976321"/>
                  <a:pt x="7958124" y="2989138"/>
                  <a:pt x="7936091" y="2983666"/>
                </a:cubicBezTo>
                <a:cubicBezTo>
                  <a:pt x="7914056" y="2978049"/>
                  <a:pt x="7939835" y="3001956"/>
                  <a:pt x="7936091" y="3009300"/>
                </a:cubicBezTo>
                <a:cubicBezTo>
                  <a:pt x="7932490" y="3016645"/>
                  <a:pt x="7903111" y="3001956"/>
                  <a:pt x="7903111" y="3009300"/>
                </a:cubicBezTo>
                <a:cubicBezTo>
                  <a:pt x="7903111" y="3013620"/>
                  <a:pt x="7893174" y="3019381"/>
                  <a:pt x="7885110" y="3023125"/>
                </a:cubicBezTo>
                <a:cubicBezTo>
                  <a:pt x="7884102" y="3021829"/>
                  <a:pt x="7883238" y="3020389"/>
                  <a:pt x="7882518" y="3018661"/>
                </a:cubicBezTo>
                <a:cubicBezTo>
                  <a:pt x="7879494" y="3011316"/>
                  <a:pt x="7864516" y="3022549"/>
                  <a:pt x="7859332" y="3016501"/>
                </a:cubicBezTo>
                <a:cubicBezTo>
                  <a:pt x="7854148" y="3010452"/>
                  <a:pt x="7864085" y="3000659"/>
                  <a:pt x="7858036" y="3001091"/>
                </a:cubicBezTo>
                <a:cubicBezTo>
                  <a:pt x="7851987" y="3001524"/>
                  <a:pt x="7841330" y="3006132"/>
                  <a:pt x="7840035" y="2998067"/>
                </a:cubicBezTo>
                <a:cubicBezTo>
                  <a:pt x="7839459" y="2994251"/>
                  <a:pt x="7840251" y="2988922"/>
                  <a:pt x="7839819" y="2983954"/>
                </a:cubicBezTo>
                <a:lnTo>
                  <a:pt x="7832321" y="2972101"/>
                </a:lnTo>
                <a:lnTo>
                  <a:pt x="7832259" y="2972287"/>
                </a:lnTo>
                <a:cubicBezTo>
                  <a:pt x="7831539" y="2971999"/>
                  <a:pt x="7831107" y="2971567"/>
                  <a:pt x="7830243" y="2971423"/>
                </a:cubicBezTo>
                <a:cubicBezTo>
                  <a:pt x="7816562" y="2967535"/>
                  <a:pt x="7816562" y="2954286"/>
                  <a:pt x="7799425" y="2955150"/>
                </a:cubicBezTo>
                <a:cubicBezTo>
                  <a:pt x="7782286" y="2956014"/>
                  <a:pt x="7780990" y="2949965"/>
                  <a:pt x="7777534" y="2937580"/>
                </a:cubicBezTo>
                <a:cubicBezTo>
                  <a:pt x="7774222" y="2925195"/>
                  <a:pt x="7747147" y="2933836"/>
                  <a:pt x="7753196" y="2944925"/>
                </a:cubicBezTo>
                <a:cubicBezTo>
                  <a:pt x="7759244" y="2956014"/>
                  <a:pt x="7738650" y="2991585"/>
                  <a:pt x="7737355" y="3003971"/>
                </a:cubicBezTo>
                <a:cubicBezTo>
                  <a:pt x="7736058" y="3016356"/>
                  <a:pt x="7724105" y="3045446"/>
                  <a:pt x="7733898" y="3050199"/>
                </a:cubicBezTo>
                <a:cubicBezTo>
                  <a:pt x="7743834" y="3054807"/>
                  <a:pt x="7752331" y="3055239"/>
                  <a:pt x="7752331" y="3063880"/>
                </a:cubicBezTo>
                <a:cubicBezTo>
                  <a:pt x="7752331" y="3072376"/>
                  <a:pt x="7764285" y="3081017"/>
                  <a:pt x="7762988" y="3090810"/>
                </a:cubicBezTo>
                <a:cubicBezTo>
                  <a:pt x="7761693" y="3100603"/>
                  <a:pt x="7768605" y="3122493"/>
                  <a:pt x="7783150" y="3123789"/>
                </a:cubicBezTo>
                <a:cubicBezTo>
                  <a:pt x="7795536" y="3124941"/>
                  <a:pt x="7810657" y="3135022"/>
                  <a:pt x="7816418" y="3143230"/>
                </a:cubicBezTo>
                <a:cubicBezTo>
                  <a:pt x="7811594" y="3144814"/>
                  <a:pt x="7810046" y="3147587"/>
                  <a:pt x="7809362" y="3150035"/>
                </a:cubicBezTo>
                <a:lnTo>
                  <a:pt x="7807537" y="3154769"/>
                </a:lnTo>
                <a:lnTo>
                  <a:pt x="7807775" y="3154751"/>
                </a:lnTo>
                <a:cubicBezTo>
                  <a:pt x="7810512" y="3154175"/>
                  <a:pt x="7807055" y="3146254"/>
                  <a:pt x="7816704" y="3143086"/>
                </a:cubicBezTo>
                <a:cubicBezTo>
                  <a:pt x="7817712" y="3144526"/>
                  <a:pt x="7818433" y="3145966"/>
                  <a:pt x="7818865" y="3147262"/>
                </a:cubicBezTo>
                <a:cubicBezTo>
                  <a:pt x="7821457" y="3155759"/>
                  <a:pt x="7828657" y="3148127"/>
                  <a:pt x="7832977" y="3161376"/>
                </a:cubicBezTo>
                <a:cubicBezTo>
                  <a:pt x="7837299" y="3174625"/>
                  <a:pt x="7855732" y="3172464"/>
                  <a:pt x="7855300" y="3191762"/>
                </a:cubicBezTo>
                <a:cubicBezTo>
                  <a:pt x="7854868" y="3211060"/>
                  <a:pt x="7846227" y="3237558"/>
                  <a:pt x="7855587" y="3247207"/>
                </a:cubicBezTo>
                <a:cubicBezTo>
                  <a:pt x="7865093" y="3257000"/>
                  <a:pt x="7881366" y="3285226"/>
                  <a:pt x="7874885" y="3288250"/>
                </a:cubicBezTo>
                <a:cubicBezTo>
                  <a:pt x="7868549" y="3291274"/>
                  <a:pt x="7836002" y="3271977"/>
                  <a:pt x="7819297" y="3260024"/>
                </a:cubicBezTo>
                <a:cubicBezTo>
                  <a:pt x="7802591" y="3248071"/>
                  <a:pt x="7795391" y="3244615"/>
                  <a:pt x="7791502" y="3233526"/>
                </a:cubicBezTo>
                <a:cubicBezTo>
                  <a:pt x="7787614" y="3222437"/>
                  <a:pt x="7762412" y="3195074"/>
                  <a:pt x="7761980" y="3177937"/>
                </a:cubicBezTo>
                <a:cubicBezTo>
                  <a:pt x="7761836" y="3171456"/>
                  <a:pt x="7761548" y="3164184"/>
                  <a:pt x="7760432" y="3156623"/>
                </a:cubicBezTo>
                <a:lnTo>
                  <a:pt x="7753962" y="3133749"/>
                </a:lnTo>
                <a:lnTo>
                  <a:pt x="7753628" y="3133726"/>
                </a:lnTo>
                <a:cubicBezTo>
                  <a:pt x="7751467" y="3128685"/>
                  <a:pt x="7748587" y="3123933"/>
                  <a:pt x="7744987" y="3119324"/>
                </a:cubicBezTo>
                <a:cubicBezTo>
                  <a:pt x="7730154" y="3100459"/>
                  <a:pt x="7714745" y="3082889"/>
                  <a:pt x="7706967" y="3082025"/>
                </a:cubicBezTo>
                <a:cubicBezTo>
                  <a:pt x="7699335" y="3081161"/>
                  <a:pt x="7701783" y="3069640"/>
                  <a:pt x="7705239" y="3056391"/>
                </a:cubicBezTo>
                <a:cubicBezTo>
                  <a:pt x="7707976" y="3045734"/>
                  <a:pt x="7711000" y="3026293"/>
                  <a:pt x="7713448" y="3013764"/>
                </a:cubicBezTo>
                <a:lnTo>
                  <a:pt x="7720337" y="3008496"/>
                </a:lnTo>
                <a:lnTo>
                  <a:pt x="7713304" y="3013619"/>
                </a:lnTo>
                <a:cubicBezTo>
                  <a:pt x="7714025" y="3010451"/>
                  <a:pt x="7714457" y="3007715"/>
                  <a:pt x="7715032" y="3005698"/>
                </a:cubicBezTo>
                <a:cubicBezTo>
                  <a:pt x="7717625" y="2995761"/>
                  <a:pt x="7707689" y="2980496"/>
                  <a:pt x="7711145" y="2971423"/>
                </a:cubicBezTo>
                <a:cubicBezTo>
                  <a:pt x="7714601" y="2962495"/>
                  <a:pt x="7712440" y="2937148"/>
                  <a:pt x="7700055" y="2925627"/>
                </a:cubicBezTo>
                <a:cubicBezTo>
                  <a:pt x="7687671" y="2914107"/>
                  <a:pt x="7686374" y="2877672"/>
                  <a:pt x="7685079" y="2863126"/>
                </a:cubicBezTo>
                <a:cubicBezTo>
                  <a:pt x="7683782" y="2848581"/>
                  <a:pt x="7679606" y="2837060"/>
                  <a:pt x="7673557" y="2831012"/>
                </a:cubicBezTo>
                <a:cubicBezTo>
                  <a:pt x="7667509" y="2825107"/>
                  <a:pt x="7660740" y="2807970"/>
                  <a:pt x="7658580" y="2819491"/>
                </a:cubicBezTo>
                <a:cubicBezTo>
                  <a:pt x="7656420" y="2831012"/>
                  <a:pt x="7641443" y="2838356"/>
                  <a:pt x="7634098" y="2848581"/>
                </a:cubicBezTo>
                <a:cubicBezTo>
                  <a:pt x="7626897" y="2858950"/>
                  <a:pt x="7615665" y="2857222"/>
                  <a:pt x="7605872" y="2852037"/>
                </a:cubicBezTo>
                <a:cubicBezTo>
                  <a:pt x="7596079" y="2846853"/>
                  <a:pt x="7587870" y="2846421"/>
                  <a:pt x="7593919" y="2836196"/>
                </a:cubicBezTo>
                <a:cubicBezTo>
                  <a:pt x="7599967" y="2825971"/>
                  <a:pt x="7603423" y="2807538"/>
                  <a:pt x="7598239" y="2789536"/>
                </a:cubicBezTo>
                <a:cubicBezTo>
                  <a:pt x="7593055" y="2771535"/>
                  <a:pt x="7581965" y="2737692"/>
                  <a:pt x="7565260" y="2730923"/>
                </a:cubicBezTo>
                <a:cubicBezTo>
                  <a:pt x="7553883" y="2726171"/>
                  <a:pt x="7543659" y="2713786"/>
                  <a:pt x="7538042" y="2702265"/>
                </a:cubicBezTo>
                <a:lnTo>
                  <a:pt x="7538282" y="2702068"/>
                </a:lnTo>
                <a:lnTo>
                  <a:pt x="7534010" y="2688152"/>
                </a:lnTo>
                <a:cubicBezTo>
                  <a:pt x="7533578" y="2675623"/>
                  <a:pt x="7524649" y="2651717"/>
                  <a:pt x="7518601" y="2648693"/>
                </a:cubicBezTo>
                <a:cubicBezTo>
                  <a:pt x="7512552" y="2645669"/>
                  <a:pt x="7501895" y="2653013"/>
                  <a:pt x="7501031" y="2662806"/>
                </a:cubicBezTo>
                <a:cubicBezTo>
                  <a:pt x="7500167" y="2672599"/>
                  <a:pt x="7487350" y="2673895"/>
                  <a:pt x="7477990" y="2673895"/>
                </a:cubicBezTo>
                <a:cubicBezTo>
                  <a:pt x="7470501" y="2673895"/>
                  <a:pt x="7466756" y="2677639"/>
                  <a:pt x="7458691" y="2679223"/>
                </a:cubicBezTo>
                <a:cubicBezTo>
                  <a:pt x="7458403" y="2659206"/>
                  <a:pt x="7452498" y="2635588"/>
                  <a:pt x="7448466" y="2626227"/>
                </a:cubicBezTo>
                <a:cubicBezTo>
                  <a:pt x="7443281" y="2614130"/>
                  <a:pt x="7439825" y="2591520"/>
                  <a:pt x="7441553" y="2582880"/>
                </a:cubicBezTo>
                <a:cubicBezTo>
                  <a:pt x="7443281" y="2574239"/>
                  <a:pt x="7453651" y="2581151"/>
                  <a:pt x="7457107" y="2570782"/>
                </a:cubicBezTo>
                <a:cubicBezTo>
                  <a:pt x="7460563" y="2560270"/>
                  <a:pt x="7427584" y="2560270"/>
                  <a:pt x="7437953" y="2546445"/>
                </a:cubicBezTo>
                <a:cubicBezTo>
                  <a:pt x="7440581" y="2542988"/>
                  <a:pt x="7442553" y="2541260"/>
                  <a:pt x="7444247" y="2540612"/>
                </a:cubicBezTo>
                <a:cubicBezTo>
                  <a:pt x="7449330" y="2538668"/>
                  <a:pt x="7451923" y="2546445"/>
                  <a:pt x="7462291" y="2546445"/>
                </a:cubicBezTo>
                <a:lnTo>
                  <a:pt x="7476784" y="2550882"/>
                </a:lnTo>
                <a:lnTo>
                  <a:pt x="7476766" y="2550837"/>
                </a:lnTo>
                <a:cubicBezTo>
                  <a:pt x="7473705" y="2548029"/>
                  <a:pt x="7468917" y="2546300"/>
                  <a:pt x="7462005" y="2546300"/>
                </a:cubicBezTo>
                <a:cubicBezTo>
                  <a:pt x="7448035" y="2546300"/>
                  <a:pt x="7448035" y="2532475"/>
                  <a:pt x="7437667" y="2546300"/>
                </a:cubicBezTo>
                <a:cubicBezTo>
                  <a:pt x="7427297" y="2560269"/>
                  <a:pt x="7460276" y="2560269"/>
                  <a:pt x="7456820" y="2570638"/>
                </a:cubicBezTo>
                <a:cubicBezTo>
                  <a:pt x="7453363" y="2581007"/>
                  <a:pt x="7442995" y="2574095"/>
                  <a:pt x="7441267" y="2582735"/>
                </a:cubicBezTo>
                <a:cubicBezTo>
                  <a:pt x="7439538" y="2591376"/>
                  <a:pt x="7442995" y="2613986"/>
                  <a:pt x="7448179" y="2626083"/>
                </a:cubicBezTo>
                <a:cubicBezTo>
                  <a:pt x="7452211" y="2635444"/>
                  <a:pt x="7458116" y="2659206"/>
                  <a:pt x="7458116" y="2679079"/>
                </a:cubicBezTo>
                <a:cubicBezTo>
                  <a:pt x="7455956" y="2679511"/>
                  <a:pt x="7453652" y="2679799"/>
                  <a:pt x="7450916" y="2679799"/>
                </a:cubicBezTo>
                <a:cubicBezTo>
                  <a:pt x="7437090" y="2679799"/>
                  <a:pt x="7401231" y="2684984"/>
                  <a:pt x="7399071" y="2697369"/>
                </a:cubicBezTo>
                <a:cubicBezTo>
                  <a:pt x="7397055" y="2709754"/>
                  <a:pt x="7401231" y="2715802"/>
                  <a:pt x="7390142" y="2727323"/>
                </a:cubicBezTo>
                <a:cubicBezTo>
                  <a:pt x="7379054" y="2738844"/>
                  <a:pt x="7354571" y="2743597"/>
                  <a:pt x="7346075" y="2757710"/>
                </a:cubicBezTo>
                <a:cubicBezTo>
                  <a:pt x="7337578" y="2771823"/>
                  <a:pt x="7308776" y="2797026"/>
                  <a:pt x="7299415" y="2804803"/>
                </a:cubicBezTo>
                <a:cubicBezTo>
                  <a:pt x="7290054" y="2812580"/>
                  <a:pt x="7263988" y="2828421"/>
                  <a:pt x="7255347" y="2839942"/>
                </a:cubicBezTo>
                <a:cubicBezTo>
                  <a:pt x="7246850" y="2851463"/>
                  <a:pt x="7234753" y="2858807"/>
                  <a:pt x="7226689" y="2859672"/>
                </a:cubicBezTo>
                <a:cubicBezTo>
                  <a:pt x="7218624" y="2860391"/>
                  <a:pt x="7220352" y="2872921"/>
                  <a:pt x="7216032" y="2883577"/>
                </a:cubicBezTo>
                <a:cubicBezTo>
                  <a:pt x="7211711" y="2894378"/>
                  <a:pt x="7209119" y="2909356"/>
                  <a:pt x="7213871" y="2920012"/>
                </a:cubicBezTo>
                <a:cubicBezTo>
                  <a:pt x="7218480" y="2930669"/>
                  <a:pt x="7217184" y="2957312"/>
                  <a:pt x="7209551" y="2967104"/>
                </a:cubicBezTo>
                <a:cubicBezTo>
                  <a:pt x="7201919" y="2977041"/>
                  <a:pt x="7201055" y="2992883"/>
                  <a:pt x="7201055" y="3003971"/>
                </a:cubicBezTo>
                <a:cubicBezTo>
                  <a:pt x="7201055" y="3015204"/>
                  <a:pt x="7201055" y="3023269"/>
                  <a:pt x="7193278" y="3024565"/>
                </a:cubicBezTo>
                <a:cubicBezTo>
                  <a:pt x="7185645" y="3025861"/>
                  <a:pt x="7183485" y="3034070"/>
                  <a:pt x="7182189" y="3044295"/>
                </a:cubicBezTo>
                <a:cubicBezTo>
                  <a:pt x="7180893" y="3054520"/>
                  <a:pt x="7159147" y="3059272"/>
                  <a:pt x="7155259" y="3071225"/>
                </a:cubicBezTo>
                <a:cubicBezTo>
                  <a:pt x="7151514" y="3083178"/>
                  <a:pt x="7135673" y="3094411"/>
                  <a:pt x="7128328" y="3089226"/>
                </a:cubicBezTo>
                <a:cubicBezTo>
                  <a:pt x="7121128" y="3084042"/>
                  <a:pt x="7100102" y="3057112"/>
                  <a:pt x="7100102" y="3037814"/>
                </a:cubicBezTo>
                <a:cubicBezTo>
                  <a:pt x="7100102" y="3018517"/>
                  <a:pt x="7080517" y="2987266"/>
                  <a:pt x="7072739" y="2977041"/>
                </a:cubicBezTo>
                <a:cubicBezTo>
                  <a:pt x="7064962" y="2966816"/>
                  <a:pt x="7056033" y="2924045"/>
                  <a:pt x="7044513" y="2902155"/>
                </a:cubicBezTo>
                <a:cubicBezTo>
                  <a:pt x="7032991" y="2880409"/>
                  <a:pt x="7020607" y="2844406"/>
                  <a:pt x="7017582" y="2824677"/>
                </a:cubicBezTo>
                <a:cubicBezTo>
                  <a:pt x="7014558" y="2804947"/>
                  <a:pt x="7005629" y="2785648"/>
                  <a:pt x="7004333" y="2772399"/>
                </a:cubicBezTo>
                <a:cubicBezTo>
                  <a:pt x="7003037" y="2759150"/>
                  <a:pt x="6994396" y="2735532"/>
                  <a:pt x="6998717" y="2723579"/>
                </a:cubicBezTo>
                <a:cubicBezTo>
                  <a:pt x="7003037" y="2711626"/>
                  <a:pt x="7005197" y="2702265"/>
                  <a:pt x="6998717" y="2697081"/>
                </a:cubicBezTo>
                <a:cubicBezTo>
                  <a:pt x="6992380" y="2691896"/>
                  <a:pt x="6997133" y="2669719"/>
                  <a:pt x="6991516" y="2667126"/>
                </a:cubicBezTo>
                <a:cubicBezTo>
                  <a:pt x="6985900" y="2664534"/>
                  <a:pt x="6976395" y="2678647"/>
                  <a:pt x="6982444" y="2682104"/>
                </a:cubicBezTo>
                <a:cubicBezTo>
                  <a:pt x="6988492" y="2685560"/>
                  <a:pt x="6973082" y="2708170"/>
                  <a:pt x="6952057" y="2712058"/>
                </a:cubicBezTo>
                <a:cubicBezTo>
                  <a:pt x="6931031" y="2715946"/>
                  <a:pt x="6889556" y="2665830"/>
                  <a:pt x="6890420" y="2661942"/>
                </a:cubicBezTo>
                <a:cubicBezTo>
                  <a:pt x="6891140" y="2658054"/>
                  <a:pt x="6930599" y="2660646"/>
                  <a:pt x="6930599" y="2648261"/>
                </a:cubicBezTo>
                <a:cubicBezTo>
                  <a:pt x="6930599" y="2635876"/>
                  <a:pt x="6915622" y="2653013"/>
                  <a:pt x="6898916" y="2646533"/>
                </a:cubicBezTo>
                <a:cubicBezTo>
                  <a:pt x="6884515" y="2641060"/>
                  <a:pt x="6880915" y="2628819"/>
                  <a:pt x="6872274" y="2622051"/>
                </a:cubicBezTo>
                <a:cubicBezTo>
                  <a:pt x="6873138" y="2621043"/>
                  <a:pt x="6873714" y="2620467"/>
                  <a:pt x="6874146" y="2619890"/>
                </a:cubicBezTo>
                <a:cubicBezTo>
                  <a:pt x="6881059" y="2611826"/>
                  <a:pt x="6882211" y="2598145"/>
                  <a:pt x="6900501" y="2601601"/>
                </a:cubicBezTo>
                <a:cubicBezTo>
                  <a:pt x="6918790" y="2605057"/>
                  <a:pt x="6917782" y="2598145"/>
                  <a:pt x="6928007" y="2600449"/>
                </a:cubicBezTo>
                <a:cubicBezTo>
                  <a:pt x="6938376" y="2602609"/>
                  <a:pt x="6945144" y="2601457"/>
                  <a:pt x="6949753" y="2594688"/>
                </a:cubicBezTo>
                <a:cubicBezTo>
                  <a:pt x="6954361" y="2587776"/>
                  <a:pt x="6945144" y="2574095"/>
                  <a:pt x="6939528" y="2568334"/>
                </a:cubicBezTo>
                <a:cubicBezTo>
                  <a:pt x="6933911" y="2562718"/>
                  <a:pt x="6925846" y="2550045"/>
                  <a:pt x="6926999" y="2538668"/>
                </a:cubicBezTo>
                <a:cubicBezTo>
                  <a:pt x="6927575" y="2532980"/>
                  <a:pt x="6923003" y="2530135"/>
                  <a:pt x="6918286" y="2527561"/>
                </a:cubicBezTo>
                <a:lnTo>
                  <a:pt x="6918011" y="2527288"/>
                </a:lnTo>
                <a:lnTo>
                  <a:pt x="6926711" y="2538380"/>
                </a:lnTo>
                <a:cubicBezTo>
                  <a:pt x="6925559" y="2549757"/>
                  <a:pt x="6933480" y="2562286"/>
                  <a:pt x="6939241" y="2568047"/>
                </a:cubicBezTo>
                <a:cubicBezTo>
                  <a:pt x="6944857" y="2573807"/>
                  <a:pt x="6954074" y="2587488"/>
                  <a:pt x="6949465" y="2594401"/>
                </a:cubicBezTo>
                <a:cubicBezTo>
                  <a:pt x="6944857" y="2601313"/>
                  <a:pt x="6937945" y="2602465"/>
                  <a:pt x="6927719" y="2600161"/>
                </a:cubicBezTo>
                <a:cubicBezTo>
                  <a:pt x="6917350" y="2597857"/>
                  <a:pt x="6918503" y="2604769"/>
                  <a:pt x="6900213" y="2601313"/>
                </a:cubicBezTo>
                <a:cubicBezTo>
                  <a:pt x="6881924" y="2597857"/>
                  <a:pt x="6880772" y="2611538"/>
                  <a:pt x="6873859" y="2619603"/>
                </a:cubicBezTo>
                <a:cubicBezTo>
                  <a:pt x="6873427" y="2620179"/>
                  <a:pt x="6872707" y="2620899"/>
                  <a:pt x="6871987" y="2621763"/>
                </a:cubicBezTo>
                <a:cubicBezTo>
                  <a:pt x="6870547" y="2620611"/>
                  <a:pt x="6869106" y="2619603"/>
                  <a:pt x="6867378" y="2618883"/>
                </a:cubicBezTo>
                <a:cubicBezTo>
                  <a:pt x="6854993" y="2613410"/>
                  <a:pt x="6846497" y="2614562"/>
                  <a:pt x="6842176" y="2607794"/>
                </a:cubicBezTo>
                <a:cubicBezTo>
                  <a:pt x="6837856" y="2600881"/>
                  <a:pt x="6842608" y="2594113"/>
                  <a:pt x="6836128" y="2588064"/>
                </a:cubicBezTo>
                <a:cubicBezTo>
                  <a:pt x="6829791" y="2582016"/>
                  <a:pt x="6823311" y="2578991"/>
                  <a:pt x="6822879" y="2572223"/>
                </a:cubicBezTo>
                <a:cubicBezTo>
                  <a:pt x="6822591" y="2565310"/>
                  <a:pt x="6813950" y="2557534"/>
                  <a:pt x="6799837" y="2565310"/>
                </a:cubicBezTo>
                <a:cubicBezTo>
                  <a:pt x="6788316" y="2571791"/>
                  <a:pt x="6759657" y="2570063"/>
                  <a:pt x="6753176" y="2565742"/>
                </a:cubicBezTo>
                <a:cubicBezTo>
                  <a:pt x="6746695" y="2561422"/>
                  <a:pt x="6735606" y="2564014"/>
                  <a:pt x="6730854" y="2569198"/>
                </a:cubicBezTo>
                <a:cubicBezTo>
                  <a:pt x="6727830" y="2572511"/>
                  <a:pt x="6700180" y="2573663"/>
                  <a:pt x="6676850" y="2573087"/>
                </a:cubicBezTo>
                <a:lnTo>
                  <a:pt x="6676834" y="2572929"/>
                </a:lnTo>
                <a:lnTo>
                  <a:pt x="6646753" y="2570351"/>
                </a:lnTo>
                <a:cubicBezTo>
                  <a:pt x="6632927" y="2566463"/>
                  <a:pt x="6553001" y="2560414"/>
                  <a:pt x="6545656" y="2551485"/>
                </a:cubicBezTo>
                <a:cubicBezTo>
                  <a:pt x="6538455" y="2542413"/>
                  <a:pt x="6543208" y="2517211"/>
                  <a:pt x="6523478" y="2513322"/>
                </a:cubicBezTo>
                <a:cubicBezTo>
                  <a:pt x="6503748" y="2509434"/>
                  <a:pt x="6492228" y="2527003"/>
                  <a:pt x="6476818" y="2526139"/>
                </a:cubicBezTo>
                <a:cubicBezTo>
                  <a:pt x="6461409" y="2525419"/>
                  <a:pt x="6424974" y="2515482"/>
                  <a:pt x="6410861" y="2500937"/>
                </a:cubicBezTo>
                <a:cubicBezTo>
                  <a:pt x="6396748" y="2486392"/>
                  <a:pt x="6385515" y="2489848"/>
                  <a:pt x="6375722" y="2483368"/>
                </a:cubicBezTo>
                <a:cubicBezTo>
                  <a:pt x="6365929" y="2477031"/>
                  <a:pt x="6366361" y="2471847"/>
                  <a:pt x="6359017" y="2456870"/>
                </a:cubicBezTo>
                <a:cubicBezTo>
                  <a:pt x="6351816" y="2441892"/>
                  <a:pt x="6335543" y="2411074"/>
                  <a:pt x="6329494" y="2411506"/>
                </a:cubicBezTo>
                <a:cubicBezTo>
                  <a:pt x="6323446" y="2411938"/>
                  <a:pt x="6315381" y="2417554"/>
                  <a:pt x="6309332" y="2412370"/>
                </a:cubicBezTo>
                <a:cubicBezTo>
                  <a:pt x="6303427" y="2407330"/>
                  <a:pt x="6303859" y="2415826"/>
                  <a:pt x="6296082" y="2415826"/>
                </a:cubicBezTo>
                <a:lnTo>
                  <a:pt x="6289099" y="2417108"/>
                </a:lnTo>
                <a:lnTo>
                  <a:pt x="6289314" y="2417410"/>
                </a:lnTo>
                <a:cubicBezTo>
                  <a:pt x="6284562" y="2418706"/>
                  <a:pt x="6279522" y="2421299"/>
                  <a:pt x="6276641" y="2424179"/>
                </a:cubicBezTo>
                <a:lnTo>
                  <a:pt x="6276438" y="2424004"/>
                </a:lnTo>
                <a:lnTo>
                  <a:pt x="6273906" y="2428786"/>
                </a:lnTo>
                <a:cubicBezTo>
                  <a:pt x="6273906" y="2431163"/>
                  <a:pt x="6276103" y="2436923"/>
                  <a:pt x="6278947" y="2443782"/>
                </a:cubicBezTo>
                <a:lnTo>
                  <a:pt x="6287815" y="2465219"/>
                </a:lnTo>
                <a:lnTo>
                  <a:pt x="6287873" y="2465222"/>
                </a:lnTo>
                <a:cubicBezTo>
                  <a:pt x="6289746" y="2470262"/>
                  <a:pt x="6291186" y="2474726"/>
                  <a:pt x="6291474" y="2477463"/>
                </a:cubicBezTo>
                <a:cubicBezTo>
                  <a:pt x="6292338" y="2487399"/>
                  <a:pt x="6311635" y="2503241"/>
                  <a:pt x="6320996" y="2511737"/>
                </a:cubicBezTo>
                <a:cubicBezTo>
                  <a:pt x="6330357" y="2520378"/>
                  <a:pt x="6340294" y="2535787"/>
                  <a:pt x="6333813" y="2542988"/>
                </a:cubicBezTo>
                <a:cubicBezTo>
                  <a:pt x="6328485" y="2549037"/>
                  <a:pt x="6343606" y="2570350"/>
                  <a:pt x="6349223" y="2574239"/>
                </a:cubicBezTo>
                <a:lnTo>
                  <a:pt x="6349322" y="2574363"/>
                </a:lnTo>
                <a:lnTo>
                  <a:pt x="6351383" y="2573951"/>
                </a:lnTo>
                <a:cubicBezTo>
                  <a:pt x="6351383" y="2567182"/>
                  <a:pt x="6358296" y="2542268"/>
                  <a:pt x="6370681" y="2545724"/>
                </a:cubicBezTo>
                <a:cubicBezTo>
                  <a:pt x="6383065" y="2549180"/>
                  <a:pt x="6379753" y="2573664"/>
                  <a:pt x="6374137" y="2583024"/>
                </a:cubicBezTo>
                <a:cubicBezTo>
                  <a:pt x="6372841" y="2585184"/>
                  <a:pt x="6372841" y="2588065"/>
                  <a:pt x="6373561" y="2591089"/>
                </a:cubicBezTo>
                <a:lnTo>
                  <a:pt x="6373504" y="2591080"/>
                </a:lnTo>
                <a:lnTo>
                  <a:pt x="6385369" y="2609522"/>
                </a:lnTo>
                <a:cubicBezTo>
                  <a:pt x="6386522" y="2617947"/>
                  <a:pt x="6391166" y="2625219"/>
                  <a:pt x="6395937" y="2630638"/>
                </a:cubicBezTo>
                <a:lnTo>
                  <a:pt x="6401589" y="2635625"/>
                </a:lnTo>
                <a:lnTo>
                  <a:pt x="6396116" y="2630781"/>
                </a:lnTo>
                <a:cubicBezTo>
                  <a:pt x="6391382" y="2625362"/>
                  <a:pt x="6386809" y="2618090"/>
                  <a:pt x="6385801" y="2609665"/>
                </a:cubicBezTo>
                <a:cubicBezTo>
                  <a:pt x="6388249" y="2611537"/>
                  <a:pt x="6390409" y="2612401"/>
                  <a:pt x="6391850" y="2611393"/>
                </a:cubicBezTo>
                <a:cubicBezTo>
                  <a:pt x="6397466" y="2607649"/>
                  <a:pt x="6404667" y="2598576"/>
                  <a:pt x="6426126" y="2602465"/>
                </a:cubicBezTo>
                <a:cubicBezTo>
                  <a:pt x="6447439" y="2606353"/>
                  <a:pt x="6472353" y="2593536"/>
                  <a:pt x="6480850" y="2576830"/>
                </a:cubicBezTo>
                <a:cubicBezTo>
                  <a:pt x="6489491" y="2560125"/>
                  <a:pt x="6510373" y="2537371"/>
                  <a:pt x="6515557" y="2537803"/>
                </a:cubicBezTo>
                <a:cubicBezTo>
                  <a:pt x="6518581" y="2538091"/>
                  <a:pt x="6519301" y="2555948"/>
                  <a:pt x="6523477" y="2573806"/>
                </a:cubicBezTo>
                <a:lnTo>
                  <a:pt x="6523273" y="2573923"/>
                </a:lnTo>
                <a:lnTo>
                  <a:pt x="6528824" y="2590799"/>
                </a:lnTo>
                <a:cubicBezTo>
                  <a:pt x="6531327" y="2596164"/>
                  <a:pt x="6534495" y="2600808"/>
                  <a:pt x="6538599" y="2604049"/>
                </a:cubicBezTo>
                <a:cubicBezTo>
                  <a:pt x="6558760" y="2619890"/>
                  <a:pt x="6583530" y="2615569"/>
                  <a:pt x="6586987" y="2622050"/>
                </a:cubicBezTo>
                <a:cubicBezTo>
                  <a:pt x="6590299" y="2628386"/>
                  <a:pt x="6603116" y="2651140"/>
                  <a:pt x="6611325" y="2652437"/>
                </a:cubicBezTo>
                <a:cubicBezTo>
                  <a:pt x="6619533" y="2653733"/>
                  <a:pt x="6619101" y="2658917"/>
                  <a:pt x="6613485" y="2668278"/>
                </a:cubicBezTo>
                <a:cubicBezTo>
                  <a:pt x="6608013" y="2677783"/>
                  <a:pt x="6590011" y="2696936"/>
                  <a:pt x="6589579" y="2702121"/>
                </a:cubicBezTo>
                <a:cubicBezTo>
                  <a:pt x="6589291" y="2707305"/>
                  <a:pt x="6575034" y="2716666"/>
                  <a:pt x="6566105" y="2718394"/>
                </a:cubicBezTo>
                <a:cubicBezTo>
                  <a:pt x="6557176" y="2720122"/>
                  <a:pt x="6555016" y="2749358"/>
                  <a:pt x="6556312" y="2757422"/>
                </a:cubicBezTo>
                <a:cubicBezTo>
                  <a:pt x="6557608" y="2765631"/>
                  <a:pt x="6547240" y="2763039"/>
                  <a:pt x="6537878" y="2766927"/>
                </a:cubicBezTo>
                <a:cubicBezTo>
                  <a:pt x="6528518" y="2770815"/>
                  <a:pt x="6524630" y="2790401"/>
                  <a:pt x="6519013" y="2793425"/>
                </a:cubicBezTo>
                <a:cubicBezTo>
                  <a:pt x="6513397" y="2796450"/>
                  <a:pt x="6497987" y="2789681"/>
                  <a:pt x="6487331" y="2798610"/>
                </a:cubicBezTo>
                <a:cubicBezTo>
                  <a:pt x="6476673" y="2807683"/>
                  <a:pt x="6488627" y="2817907"/>
                  <a:pt x="6476241" y="2821364"/>
                </a:cubicBezTo>
                <a:cubicBezTo>
                  <a:pt x="6463857" y="2824676"/>
                  <a:pt x="6445423" y="2820068"/>
                  <a:pt x="6429150" y="2829428"/>
                </a:cubicBezTo>
                <a:lnTo>
                  <a:pt x="6422154" y="2832858"/>
                </a:lnTo>
                <a:lnTo>
                  <a:pt x="6422237" y="2833028"/>
                </a:lnTo>
                <a:cubicBezTo>
                  <a:pt x="6410429" y="2837781"/>
                  <a:pt x="6402796" y="2835908"/>
                  <a:pt x="6397467" y="2842389"/>
                </a:cubicBezTo>
                <a:cubicBezTo>
                  <a:pt x="6391131" y="2850021"/>
                  <a:pt x="6397035" y="2862983"/>
                  <a:pt x="6369673" y="2871479"/>
                </a:cubicBezTo>
                <a:cubicBezTo>
                  <a:pt x="6342311" y="2880120"/>
                  <a:pt x="6316533" y="2883432"/>
                  <a:pt x="6308468" y="2891642"/>
                </a:cubicBezTo>
                <a:cubicBezTo>
                  <a:pt x="6300259" y="2899707"/>
                  <a:pt x="6292915" y="2907915"/>
                  <a:pt x="6285714" y="2907051"/>
                </a:cubicBezTo>
                <a:cubicBezTo>
                  <a:pt x="6278514" y="2906187"/>
                  <a:pt x="6260944" y="2906619"/>
                  <a:pt x="6257056" y="2911804"/>
                </a:cubicBezTo>
                <a:cubicBezTo>
                  <a:pt x="6253167" y="2916988"/>
                  <a:pt x="6237326" y="2927213"/>
                  <a:pt x="6225373" y="2927213"/>
                </a:cubicBezTo>
                <a:cubicBezTo>
                  <a:pt x="6213276" y="2927213"/>
                  <a:pt x="6203051" y="2928941"/>
                  <a:pt x="6188073" y="2938734"/>
                </a:cubicBezTo>
                <a:cubicBezTo>
                  <a:pt x="6173096" y="2948671"/>
                  <a:pt x="6139685" y="2949535"/>
                  <a:pt x="6135365" y="2944782"/>
                </a:cubicBezTo>
                <a:cubicBezTo>
                  <a:pt x="6131188" y="2940174"/>
                  <a:pt x="6134501" y="2915692"/>
                  <a:pt x="6125572" y="2902443"/>
                </a:cubicBezTo>
                <a:cubicBezTo>
                  <a:pt x="6116643" y="2889194"/>
                  <a:pt x="6113619" y="2866007"/>
                  <a:pt x="6117075" y="2856214"/>
                </a:cubicBezTo>
                <a:cubicBezTo>
                  <a:pt x="6118803" y="2851462"/>
                  <a:pt x="6117219" y="2844693"/>
                  <a:pt x="6114627" y="2838356"/>
                </a:cubicBezTo>
                <a:cubicBezTo>
                  <a:pt x="6122260" y="2834612"/>
                  <a:pt x="6127588" y="2831876"/>
                  <a:pt x="6128020" y="2831012"/>
                </a:cubicBezTo>
                <a:cubicBezTo>
                  <a:pt x="6129604" y="2827700"/>
                  <a:pt x="6124708" y="2818627"/>
                  <a:pt x="6127156" y="2815315"/>
                </a:cubicBezTo>
                <a:cubicBezTo>
                  <a:pt x="6129604" y="2812002"/>
                  <a:pt x="6134501" y="2806098"/>
                  <a:pt x="6139541" y="2804514"/>
                </a:cubicBezTo>
                <a:cubicBezTo>
                  <a:pt x="6144438" y="2802930"/>
                  <a:pt x="6150198" y="2809554"/>
                  <a:pt x="6160999" y="2807826"/>
                </a:cubicBezTo>
                <a:cubicBezTo>
                  <a:pt x="6171800" y="2806242"/>
                  <a:pt x="6194121" y="2808690"/>
                  <a:pt x="6196570" y="2811138"/>
                </a:cubicBezTo>
                <a:cubicBezTo>
                  <a:pt x="6199019" y="2813586"/>
                  <a:pt x="6229550" y="2812002"/>
                  <a:pt x="6237038" y="2817763"/>
                </a:cubicBezTo>
                <a:cubicBezTo>
                  <a:pt x="6244527" y="2823523"/>
                  <a:pt x="6252016" y="2821795"/>
                  <a:pt x="6256912" y="2810274"/>
                </a:cubicBezTo>
                <a:cubicBezTo>
                  <a:pt x="6261808" y="2798753"/>
                  <a:pt x="6296515" y="2773839"/>
                  <a:pt x="6301556" y="2771391"/>
                </a:cubicBezTo>
                <a:cubicBezTo>
                  <a:pt x="6306452" y="2768943"/>
                  <a:pt x="6343751" y="2771391"/>
                  <a:pt x="6358584" y="2768079"/>
                </a:cubicBezTo>
                <a:lnTo>
                  <a:pt x="6386432" y="2759980"/>
                </a:lnTo>
                <a:lnTo>
                  <a:pt x="6386378" y="2759870"/>
                </a:lnTo>
                <a:lnTo>
                  <a:pt x="6401608" y="2754976"/>
                </a:lnTo>
                <a:lnTo>
                  <a:pt x="6382336" y="2761063"/>
                </a:lnTo>
                <a:cubicBezTo>
                  <a:pt x="6371031" y="2764524"/>
                  <a:pt x="6362148" y="2767108"/>
                  <a:pt x="6358439" y="2767936"/>
                </a:cubicBezTo>
                <a:cubicBezTo>
                  <a:pt x="6343606" y="2771248"/>
                  <a:pt x="6306307" y="2768800"/>
                  <a:pt x="6301411" y="2771248"/>
                </a:cubicBezTo>
                <a:cubicBezTo>
                  <a:pt x="6296514" y="2773696"/>
                  <a:pt x="6261663" y="2798610"/>
                  <a:pt x="6256767" y="2810131"/>
                </a:cubicBezTo>
                <a:cubicBezTo>
                  <a:pt x="6251726" y="2821796"/>
                  <a:pt x="6244382" y="2823380"/>
                  <a:pt x="6236893" y="2817620"/>
                </a:cubicBezTo>
                <a:cubicBezTo>
                  <a:pt x="6229549" y="2811859"/>
                  <a:pt x="6198874" y="2813444"/>
                  <a:pt x="6196426" y="2810995"/>
                </a:cubicBezTo>
                <a:cubicBezTo>
                  <a:pt x="6193978" y="2808547"/>
                  <a:pt x="6171656" y="2806099"/>
                  <a:pt x="6160855" y="2807683"/>
                </a:cubicBezTo>
                <a:cubicBezTo>
                  <a:pt x="6150198" y="2809267"/>
                  <a:pt x="6144293" y="2802643"/>
                  <a:pt x="6139397" y="2804371"/>
                </a:cubicBezTo>
                <a:cubicBezTo>
                  <a:pt x="6134501" y="2806099"/>
                  <a:pt x="6129460" y="2811859"/>
                  <a:pt x="6127012" y="2815172"/>
                </a:cubicBezTo>
                <a:cubicBezTo>
                  <a:pt x="6124564" y="2818484"/>
                  <a:pt x="6129460" y="2827557"/>
                  <a:pt x="6127876" y="2830869"/>
                </a:cubicBezTo>
                <a:cubicBezTo>
                  <a:pt x="6127444" y="2831733"/>
                  <a:pt x="6122115" y="2834613"/>
                  <a:pt x="6114483" y="2838214"/>
                </a:cubicBezTo>
                <a:cubicBezTo>
                  <a:pt x="6111747" y="2831445"/>
                  <a:pt x="6107858" y="2825108"/>
                  <a:pt x="6104978" y="2821364"/>
                </a:cubicBezTo>
                <a:cubicBezTo>
                  <a:pt x="6099506" y="2814164"/>
                  <a:pt x="6104978" y="2808979"/>
                  <a:pt x="6095185" y="2799186"/>
                </a:cubicBezTo>
                <a:cubicBezTo>
                  <a:pt x="6085393" y="2789394"/>
                  <a:pt x="6075888" y="2773552"/>
                  <a:pt x="6068687" y="2755119"/>
                </a:cubicBezTo>
                <a:cubicBezTo>
                  <a:pt x="6061342" y="2736829"/>
                  <a:pt x="6050686" y="2726460"/>
                  <a:pt x="6035276" y="2717099"/>
                </a:cubicBezTo>
                <a:cubicBezTo>
                  <a:pt x="6019867" y="2707595"/>
                  <a:pt x="6012091" y="2685417"/>
                  <a:pt x="6011658" y="2668279"/>
                </a:cubicBezTo>
                <a:cubicBezTo>
                  <a:pt x="6011226" y="2651141"/>
                  <a:pt x="6013242" y="2642932"/>
                  <a:pt x="6004314" y="2636164"/>
                </a:cubicBezTo>
                <a:cubicBezTo>
                  <a:pt x="5995385" y="2629251"/>
                  <a:pt x="5995385" y="2615138"/>
                  <a:pt x="5978248" y="2603617"/>
                </a:cubicBezTo>
                <a:cubicBezTo>
                  <a:pt x="5961110" y="2592096"/>
                  <a:pt x="5956358" y="2581295"/>
                  <a:pt x="5955926" y="2571502"/>
                </a:cubicBezTo>
                <a:cubicBezTo>
                  <a:pt x="5955494" y="2561565"/>
                  <a:pt x="5927699" y="2521386"/>
                  <a:pt x="5914018" y="2506409"/>
                </a:cubicBezTo>
                <a:cubicBezTo>
                  <a:pt x="5900337" y="2491432"/>
                  <a:pt x="5897025" y="2479911"/>
                  <a:pt x="5890544" y="2477751"/>
                </a:cubicBezTo>
                <a:cubicBezTo>
                  <a:pt x="5884640" y="2475734"/>
                  <a:pt x="5887664" y="2450820"/>
                  <a:pt x="5885648" y="2444772"/>
                </a:cubicBezTo>
                <a:lnTo>
                  <a:pt x="5886758" y="2437284"/>
                </a:lnTo>
                <a:lnTo>
                  <a:pt x="5886656" y="2437571"/>
                </a:lnTo>
                <a:lnTo>
                  <a:pt x="5885504" y="2445347"/>
                </a:lnTo>
                <a:cubicBezTo>
                  <a:pt x="5885360" y="2444771"/>
                  <a:pt x="5885072" y="2444195"/>
                  <a:pt x="5884784" y="2444051"/>
                </a:cubicBezTo>
                <a:cubicBezTo>
                  <a:pt x="5881327" y="2441891"/>
                  <a:pt x="5877439" y="2485095"/>
                  <a:pt x="5867214" y="2485095"/>
                </a:cubicBezTo>
                <a:cubicBezTo>
                  <a:pt x="5856989" y="2485095"/>
                  <a:pt x="5842444" y="2456436"/>
                  <a:pt x="5838124" y="2446932"/>
                </a:cubicBezTo>
                <a:cubicBezTo>
                  <a:pt x="5833803" y="2437427"/>
                  <a:pt x="5822715" y="2408336"/>
                  <a:pt x="5818826" y="2409633"/>
                </a:cubicBezTo>
                <a:cubicBezTo>
                  <a:pt x="5814938" y="2410929"/>
                  <a:pt x="5818826" y="2443907"/>
                  <a:pt x="5832075" y="2462773"/>
                </a:cubicBezTo>
                <a:cubicBezTo>
                  <a:pt x="5845324" y="2481639"/>
                  <a:pt x="5852237" y="2482935"/>
                  <a:pt x="5851805" y="2494888"/>
                </a:cubicBezTo>
                <a:cubicBezTo>
                  <a:pt x="5851373" y="2506841"/>
                  <a:pt x="5864622" y="2513321"/>
                  <a:pt x="5865486" y="2524410"/>
                </a:cubicBezTo>
                <a:cubicBezTo>
                  <a:pt x="5866350" y="2535499"/>
                  <a:pt x="5890256" y="2564157"/>
                  <a:pt x="5896305" y="2583455"/>
                </a:cubicBezTo>
                <a:cubicBezTo>
                  <a:pt x="5902209" y="2602752"/>
                  <a:pt x="5911714" y="2601888"/>
                  <a:pt x="5909554" y="2615569"/>
                </a:cubicBezTo>
                <a:cubicBezTo>
                  <a:pt x="5908978" y="2619602"/>
                  <a:pt x="5909122" y="2623490"/>
                  <a:pt x="5909698" y="2627235"/>
                </a:cubicBezTo>
                <a:lnTo>
                  <a:pt x="5909678" y="2627258"/>
                </a:lnTo>
                <a:lnTo>
                  <a:pt x="5925684" y="2648837"/>
                </a:lnTo>
                <a:cubicBezTo>
                  <a:pt x="5938933" y="2656038"/>
                  <a:pt x="5950022" y="2671447"/>
                  <a:pt x="5950886" y="2678791"/>
                </a:cubicBezTo>
                <a:cubicBezTo>
                  <a:pt x="5951750" y="2685992"/>
                  <a:pt x="5957366" y="2703993"/>
                  <a:pt x="5957366" y="2726747"/>
                </a:cubicBezTo>
                <a:cubicBezTo>
                  <a:pt x="5957366" y="2749501"/>
                  <a:pt x="5964279" y="2767359"/>
                  <a:pt x="5974504" y="2772111"/>
                </a:cubicBezTo>
                <a:lnTo>
                  <a:pt x="5992285" y="2788469"/>
                </a:lnTo>
                <a:lnTo>
                  <a:pt x="5992362" y="2788384"/>
                </a:lnTo>
                <a:cubicBezTo>
                  <a:pt x="6000859" y="2798753"/>
                  <a:pt x="6008347" y="2811426"/>
                  <a:pt x="6008635" y="2820643"/>
                </a:cubicBezTo>
                <a:cubicBezTo>
                  <a:pt x="6009068" y="2836916"/>
                  <a:pt x="6023613" y="2862118"/>
                  <a:pt x="6030093" y="2862982"/>
                </a:cubicBezTo>
                <a:cubicBezTo>
                  <a:pt x="6036573" y="2863846"/>
                  <a:pt x="6038302" y="2881416"/>
                  <a:pt x="6048527" y="2881416"/>
                </a:cubicBezTo>
                <a:cubicBezTo>
                  <a:pt x="6058751" y="2881416"/>
                  <a:pt x="6078049" y="2892505"/>
                  <a:pt x="6094322" y="2913098"/>
                </a:cubicBezTo>
                <a:cubicBezTo>
                  <a:pt x="6107860" y="2930236"/>
                  <a:pt x="6118084" y="2941037"/>
                  <a:pt x="6125141" y="2947661"/>
                </a:cubicBezTo>
                <a:cubicBezTo>
                  <a:pt x="6121397" y="2949965"/>
                  <a:pt x="6118228" y="2951982"/>
                  <a:pt x="6117364" y="2953134"/>
                </a:cubicBezTo>
                <a:lnTo>
                  <a:pt x="6104009" y="2954108"/>
                </a:lnTo>
                <a:lnTo>
                  <a:pt x="6103993" y="2954133"/>
                </a:lnTo>
                <a:lnTo>
                  <a:pt x="6117652" y="2953279"/>
                </a:lnTo>
                <a:cubicBezTo>
                  <a:pt x="6118516" y="2952126"/>
                  <a:pt x="6121541" y="2950110"/>
                  <a:pt x="6125429" y="2947806"/>
                </a:cubicBezTo>
                <a:cubicBezTo>
                  <a:pt x="6126869" y="2949102"/>
                  <a:pt x="6128165" y="2950254"/>
                  <a:pt x="6129317" y="2951262"/>
                </a:cubicBezTo>
                <a:cubicBezTo>
                  <a:pt x="6136230" y="2957311"/>
                  <a:pt x="6139975" y="2966672"/>
                  <a:pt x="6131910" y="2968400"/>
                </a:cubicBezTo>
                <a:cubicBezTo>
                  <a:pt x="6123701" y="2970128"/>
                  <a:pt x="6112180" y="2978626"/>
                  <a:pt x="6115204" y="2981650"/>
                </a:cubicBezTo>
                <a:lnTo>
                  <a:pt x="6130366" y="2988107"/>
                </a:lnTo>
                <a:lnTo>
                  <a:pt x="6130469" y="2987984"/>
                </a:lnTo>
                <a:lnTo>
                  <a:pt x="6130711" y="2988254"/>
                </a:lnTo>
                <a:lnTo>
                  <a:pt x="6130758" y="2988274"/>
                </a:lnTo>
                <a:lnTo>
                  <a:pt x="6130744" y="2988291"/>
                </a:lnTo>
                <a:lnTo>
                  <a:pt x="6145303" y="3004546"/>
                </a:lnTo>
                <a:cubicBezTo>
                  <a:pt x="6155096" y="3025139"/>
                  <a:pt x="6185626" y="3017363"/>
                  <a:pt x="6193259" y="3008434"/>
                </a:cubicBezTo>
                <a:cubicBezTo>
                  <a:pt x="6201036" y="2999361"/>
                  <a:pt x="6222350" y="3009730"/>
                  <a:pt x="6230990" y="3001522"/>
                </a:cubicBezTo>
                <a:cubicBezTo>
                  <a:pt x="6239487" y="2993457"/>
                  <a:pt x="6253744" y="2991297"/>
                  <a:pt x="6277218" y="2990865"/>
                </a:cubicBezTo>
                <a:cubicBezTo>
                  <a:pt x="6300836" y="2990433"/>
                  <a:pt x="6337559" y="2983520"/>
                  <a:pt x="6342311" y="2973295"/>
                </a:cubicBezTo>
                <a:cubicBezTo>
                  <a:pt x="6344688" y="2968110"/>
                  <a:pt x="6349728" y="2965950"/>
                  <a:pt x="6354013" y="2967390"/>
                </a:cubicBezTo>
                <a:cubicBezTo>
                  <a:pt x="6358297" y="2968830"/>
                  <a:pt x="6361825" y="2973871"/>
                  <a:pt x="6361177" y="2983088"/>
                </a:cubicBezTo>
                <a:cubicBezTo>
                  <a:pt x="6359881" y="3001522"/>
                  <a:pt x="6350952" y="3023411"/>
                  <a:pt x="6351384" y="3033636"/>
                </a:cubicBezTo>
                <a:cubicBezTo>
                  <a:pt x="6351816" y="3043861"/>
                  <a:pt x="6334679" y="3077704"/>
                  <a:pt x="6324454" y="3090953"/>
                </a:cubicBezTo>
                <a:cubicBezTo>
                  <a:pt x="6314229" y="3104202"/>
                  <a:pt x="6300548" y="3122204"/>
                  <a:pt x="6298388" y="3135885"/>
                </a:cubicBezTo>
                <a:cubicBezTo>
                  <a:pt x="6296227" y="3149566"/>
                  <a:pt x="6279810" y="3170448"/>
                  <a:pt x="6264977" y="3189313"/>
                </a:cubicBezTo>
                <a:cubicBezTo>
                  <a:pt x="6241359" y="3219268"/>
                  <a:pt x="6206652" y="3253110"/>
                  <a:pt x="6192971" y="3260023"/>
                </a:cubicBezTo>
                <a:cubicBezTo>
                  <a:pt x="6179290" y="3266936"/>
                  <a:pt x="6166905" y="3272984"/>
                  <a:pt x="6142423" y="3298618"/>
                </a:cubicBezTo>
                <a:cubicBezTo>
                  <a:pt x="6119956" y="3322380"/>
                  <a:pt x="6089569" y="3351471"/>
                  <a:pt x="6078192" y="3366592"/>
                </a:cubicBezTo>
                <a:lnTo>
                  <a:pt x="6063934" y="3344064"/>
                </a:lnTo>
                <a:lnTo>
                  <a:pt x="6063935" y="3344127"/>
                </a:lnTo>
                <a:lnTo>
                  <a:pt x="6078337" y="3366881"/>
                </a:lnTo>
                <a:cubicBezTo>
                  <a:pt x="6077473" y="3368034"/>
                  <a:pt x="6076608" y="3369330"/>
                  <a:pt x="6075888" y="3370338"/>
                </a:cubicBezTo>
                <a:cubicBezTo>
                  <a:pt x="6067247" y="3384019"/>
                  <a:pt x="6065664" y="3373650"/>
                  <a:pt x="6060047" y="3380563"/>
                </a:cubicBezTo>
                <a:cubicBezTo>
                  <a:pt x="6054431" y="3387475"/>
                  <a:pt x="6048094" y="3385747"/>
                  <a:pt x="6041613" y="3395540"/>
                </a:cubicBezTo>
                <a:cubicBezTo>
                  <a:pt x="6039741" y="3398420"/>
                  <a:pt x="6035313" y="3407421"/>
                  <a:pt x="6030021" y="3419086"/>
                </a:cubicBezTo>
                <a:lnTo>
                  <a:pt x="6013277" y="3458538"/>
                </a:lnTo>
                <a:lnTo>
                  <a:pt x="6013386" y="3458616"/>
                </a:lnTo>
                <a:cubicBezTo>
                  <a:pt x="6005466" y="3478778"/>
                  <a:pt x="5999273" y="3497212"/>
                  <a:pt x="6000569" y="3502684"/>
                </a:cubicBezTo>
                <a:cubicBezTo>
                  <a:pt x="6003594" y="3515501"/>
                  <a:pt x="6022891" y="3516797"/>
                  <a:pt x="6015979" y="3527022"/>
                </a:cubicBezTo>
                <a:cubicBezTo>
                  <a:pt x="6009066" y="3537391"/>
                  <a:pt x="6006474" y="3547616"/>
                  <a:pt x="6010794" y="3548912"/>
                </a:cubicBezTo>
                <a:cubicBezTo>
                  <a:pt x="6015115" y="3550064"/>
                  <a:pt x="6014251" y="3560865"/>
                  <a:pt x="6013819" y="3572818"/>
                </a:cubicBezTo>
                <a:cubicBezTo>
                  <a:pt x="6013386" y="3584771"/>
                  <a:pt x="6023611" y="3584771"/>
                  <a:pt x="6024475" y="3602340"/>
                </a:cubicBezTo>
                <a:cubicBezTo>
                  <a:pt x="6025196" y="3619478"/>
                  <a:pt x="6044061" y="3612133"/>
                  <a:pt x="6044493" y="3628551"/>
                </a:cubicBezTo>
                <a:cubicBezTo>
                  <a:pt x="6030380" y="3635031"/>
                  <a:pt x="6015115" y="3642376"/>
                  <a:pt x="6013819" y="3645112"/>
                </a:cubicBezTo>
                <a:cubicBezTo>
                  <a:pt x="6011226" y="3650296"/>
                  <a:pt x="6000137" y="3644392"/>
                  <a:pt x="5993225" y="3650296"/>
                </a:cubicBezTo>
                <a:lnTo>
                  <a:pt x="5984503" y="3652732"/>
                </a:lnTo>
                <a:lnTo>
                  <a:pt x="5984620" y="3652780"/>
                </a:lnTo>
                <a:cubicBezTo>
                  <a:pt x="5987284" y="3653536"/>
                  <a:pt x="5990057" y="3653320"/>
                  <a:pt x="5993513" y="3650296"/>
                </a:cubicBezTo>
                <a:cubicBezTo>
                  <a:pt x="6000426" y="3644247"/>
                  <a:pt x="6011515" y="3650296"/>
                  <a:pt x="6014107" y="3645111"/>
                </a:cubicBezTo>
                <a:cubicBezTo>
                  <a:pt x="6015403" y="3642375"/>
                  <a:pt x="6030669" y="3635030"/>
                  <a:pt x="6044781" y="3628550"/>
                </a:cubicBezTo>
                <a:cubicBezTo>
                  <a:pt x="6044926" y="3628982"/>
                  <a:pt x="6044926" y="3629270"/>
                  <a:pt x="6044926" y="3629702"/>
                </a:cubicBezTo>
                <a:cubicBezTo>
                  <a:pt x="6044926" y="3647703"/>
                  <a:pt x="6049246" y="3685002"/>
                  <a:pt x="6047518" y="3699116"/>
                </a:cubicBezTo>
                <a:cubicBezTo>
                  <a:pt x="6045934" y="3713229"/>
                  <a:pt x="6051838" y="3747792"/>
                  <a:pt x="6054862" y="3755569"/>
                </a:cubicBezTo>
                <a:cubicBezTo>
                  <a:pt x="6057742" y="3763201"/>
                  <a:pt x="6027068" y="3805253"/>
                  <a:pt x="6009355" y="3815909"/>
                </a:cubicBezTo>
                <a:cubicBezTo>
                  <a:pt x="5991497" y="3826567"/>
                  <a:pt x="5971335" y="3826135"/>
                  <a:pt x="5952902" y="3840248"/>
                </a:cubicBezTo>
                <a:cubicBezTo>
                  <a:pt x="5934468" y="3854362"/>
                  <a:pt x="5934036" y="3865163"/>
                  <a:pt x="5922515" y="3873659"/>
                </a:cubicBezTo>
                <a:cubicBezTo>
                  <a:pt x="5910850" y="3882156"/>
                  <a:pt x="5904082" y="3877548"/>
                  <a:pt x="5898033" y="3889069"/>
                </a:cubicBezTo>
                <a:cubicBezTo>
                  <a:pt x="5891985" y="3900589"/>
                  <a:pt x="5891985" y="3904046"/>
                  <a:pt x="5884784" y="3904478"/>
                </a:cubicBezTo>
                <a:cubicBezTo>
                  <a:pt x="5877440" y="3904910"/>
                  <a:pt x="5876576" y="3914415"/>
                  <a:pt x="5880032" y="3926368"/>
                </a:cubicBezTo>
                <a:cubicBezTo>
                  <a:pt x="5883344" y="3938465"/>
                  <a:pt x="5891121" y="3941777"/>
                  <a:pt x="5894145" y="3963235"/>
                </a:cubicBezTo>
                <a:cubicBezTo>
                  <a:pt x="5897169" y="3984692"/>
                  <a:pt x="5902786" y="3990309"/>
                  <a:pt x="5899329" y="3999670"/>
                </a:cubicBezTo>
                <a:cubicBezTo>
                  <a:pt x="5895873" y="4009030"/>
                  <a:pt x="5898897" y="4033081"/>
                  <a:pt x="5896305" y="4041577"/>
                </a:cubicBezTo>
                <a:cubicBezTo>
                  <a:pt x="5893713" y="4050218"/>
                  <a:pt x="5884352" y="4055402"/>
                  <a:pt x="5859870" y="4064331"/>
                </a:cubicBezTo>
                <a:cubicBezTo>
                  <a:pt x="5835532" y="4073404"/>
                  <a:pt x="5811482" y="4089245"/>
                  <a:pt x="5814506" y="4097742"/>
                </a:cubicBezTo>
                <a:cubicBezTo>
                  <a:pt x="5817531" y="4106239"/>
                  <a:pt x="5826891" y="4095150"/>
                  <a:pt x="5826027" y="4108831"/>
                </a:cubicBezTo>
                <a:cubicBezTo>
                  <a:pt x="5825884" y="4112287"/>
                  <a:pt x="5825451" y="4117328"/>
                  <a:pt x="5824731" y="4123232"/>
                </a:cubicBezTo>
                <a:lnTo>
                  <a:pt x="5824339" y="4123252"/>
                </a:lnTo>
                <a:lnTo>
                  <a:pt x="5819600" y="4150432"/>
                </a:lnTo>
                <a:cubicBezTo>
                  <a:pt x="5817350" y="4159343"/>
                  <a:pt x="5814434" y="4166940"/>
                  <a:pt x="5810761" y="4170324"/>
                </a:cubicBezTo>
                <a:cubicBezTo>
                  <a:pt x="5800969" y="4179253"/>
                  <a:pt x="5781239" y="4196390"/>
                  <a:pt x="5769286" y="4216552"/>
                </a:cubicBezTo>
                <a:cubicBezTo>
                  <a:pt x="5757189" y="4236570"/>
                  <a:pt x="5721762" y="4280638"/>
                  <a:pt x="5700304" y="4300799"/>
                </a:cubicBezTo>
                <a:cubicBezTo>
                  <a:pt x="5678846" y="4320961"/>
                  <a:pt x="5651916" y="4338530"/>
                  <a:pt x="5640827" y="4338530"/>
                </a:cubicBezTo>
                <a:cubicBezTo>
                  <a:pt x="5629738" y="4338530"/>
                  <a:pt x="5617785" y="4336946"/>
                  <a:pt x="5616921" y="4346739"/>
                </a:cubicBezTo>
                <a:cubicBezTo>
                  <a:pt x="5616057" y="4356676"/>
                  <a:pt x="5604536" y="4346739"/>
                  <a:pt x="5598488" y="4350627"/>
                </a:cubicBezTo>
                <a:cubicBezTo>
                  <a:pt x="5592583" y="4354516"/>
                  <a:pt x="5583078" y="4358404"/>
                  <a:pt x="5570694" y="4354084"/>
                </a:cubicBezTo>
                <a:cubicBezTo>
                  <a:pt x="5558308" y="4349763"/>
                  <a:pt x="5540739" y="4350195"/>
                  <a:pt x="5526194" y="4354516"/>
                </a:cubicBezTo>
                <a:cubicBezTo>
                  <a:pt x="5511649" y="4358692"/>
                  <a:pt x="5514673" y="4365173"/>
                  <a:pt x="5499695" y="4365173"/>
                </a:cubicBezTo>
                <a:cubicBezTo>
                  <a:pt x="5484718" y="4365173"/>
                  <a:pt x="5470173" y="4367189"/>
                  <a:pt x="5465421" y="4374101"/>
                </a:cubicBezTo>
                <a:cubicBezTo>
                  <a:pt x="5460668" y="4381014"/>
                  <a:pt x="5450876" y="4381014"/>
                  <a:pt x="5446555" y="4375397"/>
                </a:cubicBezTo>
                <a:cubicBezTo>
                  <a:pt x="5442235" y="4369781"/>
                  <a:pt x="5437626" y="4363444"/>
                  <a:pt x="5431146" y="4363012"/>
                </a:cubicBezTo>
                <a:cubicBezTo>
                  <a:pt x="5424809" y="4362436"/>
                  <a:pt x="5427257" y="4357396"/>
                  <a:pt x="5419193" y="4355668"/>
                </a:cubicBezTo>
                <a:cubicBezTo>
                  <a:pt x="5410984" y="4354084"/>
                  <a:pt x="5419193" y="4345443"/>
                  <a:pt x="5409688" y="4330898"/>
                </a:cubicBezTo>
                <a:cubicBezTo>
                  <a:pt x="5400327" y="4316352"/>
                  <a:pt x="5400327" y="4308576"/>
                  <a:pt x="5409256" y="4307280"/>
                </a:cubicBezTo>
                <a:cubicBezTo>
                  <a:pt x="5418185" y="4305984"/>
                  <a:pt x="5413576" y="4293599"/>
                  <a:pt x="5409256" y="4280349"/>
                </a:cubicBezTo>
                <a:cubicBezTo>
                  <a:pt x="5404936" y="4267100"/>
                  <a:pt x="5388230" y="4245786"/>
                  <a:pt x="5381462" y="4223033"/>
                </a:cubicBezTo>
                <a:lnTo>
                  <a:pt x="5359647" y="4176963"/>
                </a:lnTo>
                <a:lnTo>
                  <a:pt x="5341860" y="4154051"/>
                </a:lnTo>
                <a:cubicBezTo>
                  <a:pt x="5326017" y="4138642"/>
                  <a:pt x="5324721" y="4101487"/>
                  <a:pt x="5322129" y="4083918"/>
                </a:cubicBezTo>
                <a:cubicBezTo>
                  <a:pt x="5319537" y="4066348"/>
                  <a:pt x="5316656" y="4048779"/>
                  <a:pt x="5311904" y="4038554"/>
                </a:cubicBezTo>
                <a:cubicBezTo>
                  <a:pt x="5307152" y="4028329"/>
                  <a:pt x="5315360" y="4005575"/>
                  <a:pt x="5310608" y="3989734"/>
                </a:cubicBezTo>
                <a:cubicBezTo>
                  <a:pt x="5306000" y="3973892"/>
                  <a:pt x="5287566" y="3950419"/>
                  <a:pt x="5281085" y="3929393"/>
                </a:cubicBezTo>
                <a:cubicBezTo>
                  <a:pt x="5274749" y="3908510"/>
                  <a:pt x="5262652" y="3883596"/>
                  <a:pt x="5252859" y="3870347"/>
                </a:cubicBezTo>
                <a:cubicBezTo>
                  <a:pt x="5243499" y="3857530"/>
                  <a:pt x="5235578" y="3841256"/>
                  <a:pt x="5236586" y="3832472"/>
                </a:cubicBezTo>
                <a:lnTo>
                  <a:pt x="5245659" y="3830168"/>
                </a:lnTo>
                <a:lnTo>
                  <a:pt x="5255678" y="3823011"/>
                </a:lnTo>
                <a:lnTo>
                  <a:pt x="5255452" y="3822823"/>
                </a:lnTo>
                <a:cubicBezTo>
                  <a:pt x="5248251" y="3822823"/>
                  <a:pt x="5245371" y="3830024"/>
                  <a:pt x="5245083" y="3829736"/>
                </a:cubicBezTo>
                <a:lnTo>
                  <a:pt x="5236010" y="3832040"/>
                </a:lnTo>
                <a:cubicBezTo>
                  <a:pt x="5236010" y="3831608"/>
                  <a:pt x="5236010" y="3831176"/>
                  <a:pt x="5236010" y="3830888"/>
                </a:cubicBezTo>
                <a:cubicBezTo>
                  <a:pt x="5237738" y="3822391"/>
                  <a:pt x="5240331" y="3799781"/>
                  <a:pt x="5239899" y="3792005"/>
                </a:cubicBezTo>
                <a:cubicBezTo>
                  <a:pt x="5239467" y="3784372"/>
                  <a:pt x="5254876" y="3768099"/>
                  <a:pt x="5254876" y="3751394"/>
                </a:cubicBezTo>
                <a:cubicBezTo>
                  <a:pt x="5254876" y="3734687"/>
                  <a:pt x="5265676" y="3707757"/>
                  <a:pt x="5275902" y="3695804"/>
                </a:cubicBezTo>
                <a:cubicBezTo>
                  <a:pt x="5286270" y="3683851"/>
                  <a:pt x="5298223" y="3672330"/>
                  <a:pt x="5296495" y="3653896"/>
                </a:cubicBezTo>
                <a:cubicBezTo>
                  <a:pt x="5294767" y="3635463"/>
                  <a:pt x="5278494" y="3608100"/>
                  <a:pt x="5278494" y="3593123"/>
                </a:cubicBezTo>
                <a:cubicBezTo>
                  <a:pt x="5278494" y="3578146"/>
                  <a:pt x="5287135" y="3570946"/>
                  <a:pt x="5283246" y="3562737"/>
                </a:cubicBezTo>
                <a:cubicBezTo>
                  <a:pt x="5279502" y="3554960"/>
                  <a:pt x="5263084" y="3521981"/>
                  <a:pt x="5257900" y="3502252"/>
                </a:cubicBezTo>
                <a:lnTo>
                  <a:pt x="5258312" y="3502028"/>
                </a:lnTo>
                <a:lnTo>
                  <a:pt x="5257612" y="3499227"/>
                </a:lnTo>
                <a:lnTo>
                  <a:pt x="5247491" y="3467582"/>
                </a:lnTo>
                <a:lnTo>
                  <a:pt x="5247099" y="3467833"/>
                </a:lnTo>
                <a:cubicBezTo>
                  <a:pt x="5241914" y="3457176"/>
                  <a:pt x="5234281" y="3446520"/>
                  <a:pt x="5222329" y="3437303"/>
                </a:cubicBezTo>
                <a:cubicBezTo>
                  <a:pt x="5221176" y="3436439"/>
                  <a:pt x="5220312" y="3435575"/>
                  <a:pt x="5219304" y="3434854"/>
                </a:cubicBezTo>
                <a:cubicBezTo>
                  <a:pt x="5222040" y="3430678"/>
                  <a:pt x="5226361" y="3426646"/>
                  <a:pt x="5233129" y="3426646"/>
                </a:cubicBezTo>
                <a:cubicBezTo>
                  <a:pt x="5247531" y="3426646"/>
                  <a:pt x="5242058" y="3417717"/>
                  <a:pt x="5236730" y="3403316"/>
                </a:cubicBezTo>
                <a:cubicBezTo>
                  <a:pt x="5231257" y="3389059"/>
                  <a:pt x="5245658" y="3390787"/>
                  <a:pt x="5254587" y="3390787"/>
                </a:cubicBezTo>
                <a:cubicBezTo>
                  <a:pt x="5263516" y="3390787"/>
                  <a:pt x="5259915" y="3374658"/>
                  <a:pt x="5267116" y="3374658"/>
                </a:cubicBezTo>
                <a:lnTo>
                  <a:pt x="5275146" y="3384192"/>
                </a:lnTo>
                <a:lnTo>
                  <a:pt x="5278557" y="3390226"/>
                </a:lnTo>
                <a:lnTo>
                  <a:pt x="5278577" y="3390235"/>
                </a:lnTo>
                <a:lnTo>
                  <a:pt x="5278701" y="3390454"/>
                </a:lnTo>
                <a:cubicBezTo>
                  <a:pt x="5279988" y="3392047"/>
                  <a:pt x="5281446" y="3392947"/>
                  <a:pt x="5283246" y="3392515"/>
                </a:cubicBezTo>
                <a:cubicBezTo>
                  <a:pt x="5290447" y="3390787"/>
                  <a:pt x="5295775" y="3397844"/>
                  <a:pt x="5304704" y="3396115"/>
                </a:cubicBezTo>
                <a:cubicBezTo>
                  <a:pt x="5313633" y="3394387"/>
                  <a:pt x="5313633" y="3376386"/>
                  <a:pt x="5313633" y="3362129"/>
                </a:cubicBezTo>
                <a:cubicBezTo>
                  <a:pt x="5313633" y="3355000"/>
                  <a:pt x="5314065" y="3348735"/>
                  <a:pt x="5313381" y="3343587"/>
                </a:cubicBezTo>
                <a:lnTo>
                  <a:pt x="5313238" y="3343343"/>
                </a:lnTo>
                <a:lnTo>
                  <a:pt x="5313488" y="3361840"/>
                </a:lnTo>
                <a:cubicBezTo>
                  <a:pt x="5313488" y="3376097"/>
                  <a:pt x="5313488" y="3393955"/>
                  <a:pt x="5304559" y="3395827"/>
                </a:cubicBezTo>
                <a:cubicBezTo>
                  <a:pt x="5295631" y="3397555"/>
                  <a:pt x="5290302" y="3390499"/>
                  <a:pt x="5283102" y="3392227"/>
                </a:cubicBezTo>
                <a:lnTo>
                  <a:pt x="5278577" y="3390235"/>
                </a:lnTo>
                <a:lnTo>
                  <a:pt x="5275182" y="3384234"/>
                </a:lnTo>
                <a:lnTo>
                  <a:pt x="5275146" y="3384192"/>
                </a:lnTo>
                <a:lnTo>
                  <a:pt x="5275037" y="3384000"/>
                </a:lnTo>
                <a:cubicBezTo>
                  <a:pt x="5272805" y="3379301"/>
                  <a:pt x="5270573" y="3374369"/>
                  <a:pt x="5266972" y="3374369"/>
                </a:cubicBezTo>
                <a:cubicBezTo>
                  <a:pt x="5259771" y="3374369"/>
                  <a:pt x="5263372" y="3390499"/>
                  <a:pt x="5254443" y="3390499"/>
                </a:cubicBezTo>
                <a:cubicBezTo>
                  <a:pt x="5245514" y="3390499"/>
                  <a:pt x="5231257" y="3388770"/>
                  <a:pt x="5236586" y="3403028"/>
                </a:cubicBezTo>
                <a:cubicBezTo>
                  <a:pt x="5241914" y="3417429"/>
                  <a:pt x="5247243" y="3426357"/>
                  <a:pt x="5232985" y="3426357"/>
                </a:cubicBezTo>
                <a:cubicBezTo>
                  <a:pt x="5226217" y="3426357"/>
                  <a:pt x="5221897" y="3430390"/>
                  <a:pt x="5219160" y="3434422"/>
                </a:cubicBezTo>
                <a:cubicBezTo>
                  <a:pt x="5198566" y="3417717"/>
                  <a:pt x="5206055" y="3413828"/>
                  <a:pt x="5190502" y="3398707"/>
                </a:cubicBezTo>
                <a:cubicBezTo>
                  <a:pt x="5174229" y="3382866"/>
                  <a:pt x="5169908" y="3377825"/>
                  <a:pt x="5169476" y="3372209"/>
                </a:cubicBezTo>
                <a:cubicBezTo>
                  <a:pt x="5169044" y="3366736"/>
                  <a:pt x="5150179" y="3350463"/>
                  <a:pt x="5155363" y="3346575"/>
                </a:cubicBezTo>
                <a:cubicBezTo>
                  <a:pt x="5160403" y="3342686"/>
                  <a:pt x="5167316" y="3336206"/>
                  <a:pt x="5166884" y="3328141"/>
                </a:cubicBezTo>
                <a:cubicBezTo>
                  <a:pt x="5166452" y="3320076"/>
                  <a:pt x="5184886" y="3321805"/>
                  <a:pt x="5182725" y="3316188"/>
                </a:cubicBezTo>
                <a:cubicBezTo>
                  <a:pt x="5180565" y="3310572"/>
                  <a:pt x="5167748" y="3305531"/>
                  <a:pt x="5171636" y="3301643"/>
                </a:cubicBezTo>
                <a:cubicBezTo>
                  <a:pt x="5173076" y="3300203"/>
                  <a:pt x="5175093" y="3297899"/>
                  <a:pt x="5176533" y="3295594"/>
                </a:cubicBezTo>
                <a:lnTo>
                  <a:pt x="5176591" y="3295586"/>
                </a:lnTo>
                <a:lnTo>
                  <a:pt x="5178495" y="3290626"/>
                </a:lnTo>
                <a:cubicBezTo>
                  <a:pt x="5178477" y="3289222"/>
                  <a:pt x="5177613" y="3288250"/>
                  <a:pt x="5175381" y="3288106"/>
                </a:cubicBezTo>
                <a:cubicBezTo>
                  <a:pt x="5168180" y="3287674"/>
                  <a:pt x="5167748" y="3279609"/>
                  <a:pt x="5176677" y="3276585"/>
                </a:cubicBezTo>
                <a:cubicBezTo>
                  <a:pt x="5185750" y="3273561"/>
                  <a:pt x="5187910" y="3264200"/>
                  <a:pt x="5183590" y="3257719"/>
                </a:cubicBezTo>
                <a:lnTo>
                  <a:pt x="5183301" y="3256857"/>
                </a:lnTo>
                <a:lnTo>
                  <a:pt x="5183157" y="3256857"/>
                </a:lnTo>
                <a:cubicBezTo>
                  <a:pt x="5179845" y="3250232"/>
                  <a:pt x="5187045" y="3236551"/>
                  <a:pt x="5188630" y="3231223"/>
                </a:cubicBezTo>
                <a:cubicBezTo>
                  <a:pt x="5190358" y="3225750"/>
                  <a:pt x="5185317" y="3205588"/>
                  <a:pt x="5180565" y="3202996"/>
                </a:cubicBezTo>
                <a:cubicBezTo>
                  <a:pt x="5175812" y="3200404"/>
                  <a:pt x="5164292" y="3206885"/>
                  <a:pt x="5158243" y="3198244"/>
                </a:cubicBezTo>
                <a:cubicBezTo>
                  <a:pt x="5153923" y="3192195"/>
                  <a:pt x="5149890" y="3184419"/>
                  <a:pt x="5146146" y="3182115"/>
                </a:cubicBezTo>
                <a:cubicBezTo>
                  <a:pt x="5152338" y="3165553"/>
                  <a:pt x="5154643" y="3151008"/>
                  <a:pt x="5154643" y="3151008"/>
                </a:cubicBezTo>
                <a:cubicBezTo>
                  <a:pt x="5154643" y="3151008"/>
                  <a:pt x="5162059" y="3143303"/>
                  <a:pt x="5169908" y="3135490"/>
                </a:cubicBezTo>
                <a:lnTo>
                  <a:pt x="5172420" y="3133062"/>
                </a:lnTo>
                <a:lnTo>
                  <a:pt x="5169981" y="3135346"/>
                </a:lnTo>
                <a:cubicBezTo>
                  <a:pt x="5162024" y="3143015"/>
                  <a:pt x="5154499" y="3150576"/>
                  <a:pt x="5154499" y="3150576"/>
                </a:cubicBezTo>
                <a:cubicBezTo>
                  <a:pt x="5154499" y="3150576"/>
                  <a:pt x="5152195" y="3165265"/>
                  <a:pt x="5146002" y="3181682"/>
                </a:cubicBezTo>
                <a:cubicBezTo>
                  <a:pt x="5144418" y="3180818"/>
                  <a:pt x="5142834" y="3180530"/>
                  <a:pt x="5141394" y="3181970"/>
                </a:cubicBezTo>
                <a:cubicBezTo>
                  <a:pt x="5136209" y="3186723"/>
                  <a:pt x="5110143" y="3186291"/>
                  <a:pt x="5102798" y="3186291"/>
                </a:cubicBezTo>
                <a:cubicBezTo>
                  <a:pt x="5095454" y="3186291"/>
                  <a:pt x="5079756" y="3196228"/>
                  <a:pt x="5073276" y="3192771"/>
                </a:cubicBezTo>
                <a:cubicBezTo>
                  <a:pt x="5066795" y="3189459"/>
                  <a:pt x="5057435" y="3175346"/>
                  <a:pt x="5057867" y="3168001"/>
                </a:cubicBezTo>
                <a:cubicBezTo>
                  <a:pt x="5058299" y="3160657"/>
                  <a:pt x="5044186" y="3141503"/>
                  <a:pt x="5030505" y="3138479"/>
                </a:cubicBezTo>
                <a:cubicBezTo>
                  <a:pt x="5016823" y="3135598"/>
                  <a:pt x="4992485" y="3134302"/>
                  <a:pt x="4987301" y="3127390"/>
                </a:cubicBezTo>
                <a:lnTo>
                  <a:pt x="4987170" y="3127259"/>
                </a:lnTo>
                <a:lnTo>
                  <a:pt x="4979003" y="3128198"/>
                </a:lnTo>
                <a:cubicBezTo>
                  <a:pt x="4975853" y="3130521"/>
                  <a:pt x="4972181" y="3133581"/>
                  <a:pt x="4967572" y="3133581"/>
                </a:cubicBezTo>
                <a:cubicBezTo>
                  <a:pt x="4962676" y="3133581"/>
                  <a:pt x="4955331" y="3134013"/>
                  <a:pt x="4948274" y="3135309"/>
                </a:cubicBezTo>
                <a:lnTo>
                  <a:pt x="4948263" y="3135027"/>
                </a:lnTo>
                <a:lnTo>
                  <a:pt x="4932145" y="3141359"/>
                </a:lnTo>
                <a:cubicBezTo>
                  <a:pt x="4930561" y="3142655"/>
                  <a:pt x="4928401" y="3143951"/>
                  <a:pt x="4926240" y="3145103"/>
                </a:cubicBezTo>
                <a:cubicBezTo>
                  <a:pt x="4920767" y="3134734"/>
                  <a:pt x="4915583" y="3121053"/>
                  <a:pt x="4915583" y="3111836"/>
                </a:cubicBezTo>
                <a:cubicBezTo>
                  <a:pt x="4915583" y="3097147"/>
                  <a:pt x="4911695" y="3081737"/>
                  <a:pt x="4907806" y="3072088"/>
                </a:cubicBezTo>
                <a:cubicBezTo>
                  <a:pt x="4905934" y="3067264"/>
                  <a:pt x="4905646" y="3059559"/>
                  <a:pt x="4905898" y="3051854"/>
                </a:cubicBezTo>
                <a:lnTo>
                  <a:pt x="4906971" y="3035557"/>
                </a:lnTo>
                <a:lnTo>
                  <a:pt x="4905791" y="3052142"/>
                </a:lnTo>
                <a:cubicBezTo>
                  <a:pt x="4905539" y="3059846"/>
                  <a:pt x="4905863" y="3067551"/>
                  <a:pt x="4907807" y="3072375"/>
                </a:cubicBezTo>
                <a:cubicBezTo>
                  <a:pt x="4911696" y="3082024"/>
                  <a:pt x="4915584" y="3097434"/>
                  <a:pt x="4915584" y="3112123"/>
                </a:cubicBezTo>
                <a:cubicBezTo>
                  <a:pt x="4915584" y="3121340"/>
                  <a:pt x="4920912" y="3135021"/>
                  <a:pt x="4926241" y="3145390"/>
                </a:cubicBezTo>
                <a:cubicBezTo>
                  <a:pt x="4917312" y="3150142"/>
                  <a:pt x="4904351" y="3153886"/>
                  <a:pt x="4892686" y="3159647"/>
                </a:cubicBezTo>
                <a:cubicBezTo>
                  <a:pt x="4878140" y="3166991"/>
                  <a:pt x="4841849" y="3183697"/>
                  <a:pt x="4836665" y="3182401"/>
                </a:cubicBezTo>
                <a:cubicBezTo>
                  <a:pt x="4835441" y="3182113"/>
                  <a:pt x="4832920" y="3180997"/>
                  <a:pt x="4829248" y="3179538"/>
                </a:cubicBezTo>
                <a:lnTo>
                  <a:pt x="4814923" y="3174625"/>
                </a:lnTo>
                <a:lnTo>
                  <a:pt x="4814919" y="3174769"/>
                </a:lnTo>
                <a:cubicBezTo>
                  <a:pt x="4801094" y="3170736"/>
                  <a:pt x="4781796" y="3167568"/>
                  <a:pt x="4758754" y="3171456"/>
                </a:cubicBezTo>
                <a:cubicBezTo>
                  <a:pt x="4722031" y="3177649"/>
                  <a:pt x="4690780" y="3190466"/>
                  <a:pt x="4673355" y="3190034"/>
                </a:cubicBezTo>
                <a:cubicBezTo>
                  <a:pt x="4676955" y="3173761"/>
                  <a:pt x="4680844" y="3171744"/>
                  <a:pt x="4681995" y="3162960"/>
                </a:cubicBezTo>
                <a:cubicBezTo>
                  <a:pt x="4683292" y="3153311"/>
                  <a:pt x="4668458" y="3146830"/>
                  <a:pt x="4659530" y="3141070"/>
                </a:cubicBezTo>
                <a:cubicBezTo>
                  <a:pt x="4650457" y="3135309"/>
                  <a:pt x="4645992" y="3135309"/>
                  <a:pt x="4649881" y="3132141"/>
                </a:cubicBezTo>
                <a:cubicBezTo>
                  <a:pt x="4653625" y="3128829"/>
                  <a:pt x="4654345" y="3121772"/>
                  <a:pt x="4653049" y="3111547"/>
                </a:cubicBezTo>
                <a:lnTo>
                  <a:pt x="4655123" y="3102364"/>
                </a:lnTo>
                <a:lnTo>
                  <a:pt x="4653626" y="3104059"/>
                </a:lnTo>
                <a:cubicBezTo>
                  <a:pt x="4650602" y="3102907"/>
                  <a:pt x="4648298" y="3101467"/>
                  <a:pt x="4647866" y="3099739"/>
                </a:cubicBezTo>
                <a:cubicBezTo>
                  <a:pt x="4646570" y="3094122"/>
                  <a:pt x="4640954" y="3102331"/>
                  <a:pt x="4636489" y="3108667"/>
                </a:cubicBezTo>
                <a:cubicBezTo>
                  <a:pt x="4632025" y="3115004"/>
                  <a:pt x="4621224" y="3108091"/>
                  <a:pt x="4622520" y="3098586"/>
                </a:cubicBezTo>
                <a:cubicBezTo>
                  <a:pt x="4623816" y="3089082"/>
                  <a:pt x="4617480" y="3073960"/>
                  <a:pt x="4614310" y="3073960"/>
                </a:cubicBezTo>
                <a:cubicBezTo>
                  <a:pt x="4612294" y="3073960"/>
                  <a:pt x="4603797" y="3075112"/>
                  <a:pt x="4593429" y="3077561"/>
                </a:cubicBezTo>
                <a:lnTo>
                  <a:pt x="4592566" y="3075548"/>
                </a:lnTo>
                <a:lnTo>
                  <a:pt x="4592993" y="3079931"/>
                </a:lnTo>
                <a:lnTo>
                  <a:pt x="4593429" y="3077704"/>
                </a:lnTo>
                <a:cubicBezTo>
                  <a:pt x="4603797" y="3075400"/>
                  <a:pt x="4612294" y="3074104"/>
                  <a:pt x="4614310" y="3074104"/>
                </a:cubicBezTo>
                <a:cubicBezTo>
                  <a:pt x="4617479" y="3074104"/>
                  <a:pt x="4623815" y="3089225"/>
                  <a:pt x="4622519" y="3098730"/>
                </a:cubicBezTo>
                <a:cubicBezTo>
                  <a:pt x="4621367" y="3108235"/>
                  <a:pt x="4632024" y="3115147"/>
                  <a:pt x="4636488" y="3108811"/>
                </a:cubicBezTo>
                <a:cubicBezTo>
                  <a:pt x="4640953" y="3102474"/>
                  <a:pt x="4646569" y="3094266"/>
                  <a:pt x="4647866" y="3099882"/>
                </a:cubicBezTo>
                <a:cubicBezTo>
                  <a:pt x="4648298" y="3101610"/>
                  <a:pt x="4650602" y="3103050"/>
                  <a:pt x="4653626" y="3104202"/>
                </a:cubicBezTo>
                <a:cubicBezTo>
                  <a:pt x="4652907" y="3106075"/>
                  <a:pt x="4652475" y="3108235"/>
                  <a:pt x="4652907" y="3111547"/>
                </a:cubicBezTo>
                <a:cubicBezTo>
                  <a:pt x="4654203" y="3121916"/>
                  <a:pt x="4653626" y="3128973"/>
                  <a:pt x="4649738" y="3132141"/>
                </a:cubicBezTo>
                <a:cubicBezTo>
                  <a:pt x="4645849" y="3135309"/>
                  <a:pt x="4650458" y="3135309"/>
                  <a:pt x="4659387" y="3141069"/>
                </a:cubicBezTo>
                <a:cubicBezTo>
                  <a:pt x="4668316" y="3146831"/>
                  <a:pt x="4683149" y="3153312"/>
                  <a:pt x="4681709" y="3163104"/>
                </a:cubicBezTo>
                <a:cubicBezTo>
                  <a:pt x="4680413" y="3171889"/>
                  <a:pt x="4676668" y="3173905"/>
                  <a:pt x="4673068" y="3190179"/>
                </a:cubicBezTo>
                <a:cubicBezTo>
                  <a:pt x="4670332" y="3190034"/>
                  <a:pt x="4668028" y="3189747"/>
                  <a:pt x="4666012" y="3189027"/>
                </a:cubicBezTo>
                <a:cubicBezTo>
                  <a:pt x="4651034" y="3183554"/>
                  <a:pt x="4619351" y="3162528"/>
                  <a:pt x="4598325" y="3146687"/>
                </a:cubicBezTo>
                <a:cubicBezTo>
                  <a:pt x="4586948" y="3137901"/>
                  <a:pt x="4572835" y="3129116"/>
                  <a:pt x="4560738" y="3121484"/>
                </a:cubicBezTo>
                <a:cubicBezTo>
                  <a:pt x="4563186" y="3116876"/>
                  <a:pt x="4565634" y="3113131"/>
                  <a:pt x="4567362" y="3111691"/>
                </a:cubicBezTo>
                <a:cubicBezTo>
                  <a:pt x="4570602" y="3109099"/>
                  <a:pt x="4576075" y="3105715"/>
                  <a:pt x="4580899" y="3102259"/>
                </a:cubicBezTo>
                <a:lnTo>
                  <a:pt x="4589291" y="3093679"/>
                </a:lnTo>
                <a:lnTo>
                  <a:pt x="4581044" y="3102096"/>
                </a:lnTo>
                <a:cubicBezTo>
                  <a:pt x="4576220" y="3105534"/>
                  <a:pt x="4570748" y="3108882"/>
                  <a:pt x="4567508" y="3111403"/>
                </a:cubicBezTo>
                <a:cubicBezTo>
                  <a:pt x="4565636" y="3112843"/>
                  <a:pt x="4563330" y="3116587"/>
                  <a:pt x="4560882" y="3121196"/>
                </a:cubicBezTo>
                <a:cubicBezTo>
                  <a:pt x="4550801" y="3114859"/>
                  <a:pt x="4542161" y="3109387"/>
                  <a:pt x="4537696" y="3105642"/>
                </a:cubicBezTo>
                <a:cubicBezTo>
                  <a:pt x="4527759" y="3097434"/>
                  <a:pt x="4521279" y="3092681"/>
                  <a:pt x="4514510" y="3069207"/>
                </a:cubicBezTo>
                <a:cubicBezTo>
                  <a:pt x="4513358" y="3065319"/>
                  <a:pt x="4511918" y="3061863"/>
                  <a:pt x="4510334" y="3058550"/>
                </a:cubicBezTo>
                <a:lnTo>
                  <a:pt x="4520268" y="3049614"/>
                </a:lnTo>
                <a:lnTo>
                  <a:pt x="4510190" y="3058551"/>
                </a:lnTo>
                <a:cubicBezTo>
                  <a:pt x="4501981" y="3041558"/>
                  <a:pt x="4488444" y="3030901"/>
                  <a:pt x="4477643" y="3022980"/>
                </a:cubicBezTo>
                <a:cubicBezTo>
                  <a:pt x="4471810" y="3018732"/>
                  <a:pt x="4469110" y="3014376"/>
                  <a:pt x="4466626" y="3010091"/>
                </a:cubicBezTo>
                <a:lnTo>
                  <a:pt x="4456975" y="2997724"/>
                </a:lnTo>
                <a:lnTo>
                  <a:pt x="4453737" y="2995331"/>
                </a:lnTo>
                <a:cubicBezTo>
                  <a:pt x="4440056" y="2986690"/>
                  <a:pt x="4458057" y="2978193"/>
                  <a:pt x="4441352" y="2973440"/>
                </a:cubicBezTo>
                <a:cubicBezTo>
                  <a:pt x="4426519" y="2969119"/>
                  <a:pt x="4425510" y="2964655"/>
                  <a:pt x="4418166" y="2955438"/>
                </a:cubicBezTo>
                <a:lnTo>
                  <a:pt x="4418488" y="2955451"/>
                </a:lnTo>
                <a:lnTo>
                  <a:pt x="4415717" y="2952127"/>
                </a:lnTo>
                <a:cubicBezTo>
                  <a:pt x="4412261" y="2948095"/>
                  <a:pt x="4411829" y="2943342"/>
                  <a:pt x="4412405" y="2938590"/>
                </a:cubicBezTo>
                <a:cubicBezTo>
                  <a:pt x="4416437" y="2937582"/>
                  <a:pt x="4419462" y="2937006"/>
                  <a:pt x="4420902" y="2936862"/>
                </a:cubicBezTo>
                <a:cubicBezTo>
                  <a:pt x="4425222" y="2936574"/>
                  <a:pt x="4431991" y="2935638"/>
                  <a:pt x="4438417" y="2934089"/>
                </a:cubicBezTo>
                <a:lnTo>
                  <a:pt x="4453818" y="2927671"/>
                </a:lnTo>
                <a:lnTo>
                  <a:pt x="4453449" y="2927644"/>
                </a:lnTo>
                <a:cubicBezTo>
                  <a:pt x="4447545" y="2932972"/>
                  <a:pt x="4429111" y="2936284"/>
                  <a:pt x="4420327" y="2936861"/>
                </a:cubicBezTo>
                <a:cubicBezTo>
                  <a:pt x="4418886" y="2936861"/>
                  <a:pt x="4415862" y="2937581"/>
                  <a:pt x="4411830" y="2938589"/>
                </a:cubicBezTo>
                <a:cubicBezTo>
                  <a:pt x="4412694" y="2932252"/>
                  <a:pt x="4415286" y="2925916"/>
                  <a:pt x="4415574" y="2921163"/>
                </a:cubicBezTo>
                <a:lnTo>
                  <a:pt x="4416003" y="2921158"/>
                </a:lnTo>
                <a:lnTo>
                  <a:pt x="4414277" y="2915692"/>
                </a:lnTo>
                <a:cubicBezTo>
                  <a:pt x="4407509" y="2909355"/>
                  <a:pt x="4394260" y="2888761"/>
                  <a:pt x="4403621" y="2874647"/>
                </a:cubicBezTo>
                <a:lnTo>
                  <a:pt x="4410213" y="2851572"/>
                </a:lnTo>
                <a:lnTo>
                  <a:pt x="4410101" y="2851606"/>
                </a:lnTo>
                <a:cubicBezTo>
                  <a:pt x="4411109" y="2841669"/>
                  <a:pt x="4411541" y="2832020"/>
                  <a:pt x="4414998" y="2826404"/>
                </a:cubicBezTo>
                <a:cubicBezTo>
                  <a:pt x="4421335" y="2816179"/>
                  <a:pt x="4437608" y="2787953"/>
                  <a:pt x="4424359" y="2769519"/>
                </a:cubicBezTo>
                <a:cubicBezTo>
                  <a:pt x="4410966" y="2751086"/>
                  <a:pt x="4426807" y="2733084"/>
                  <a:pt x="4417878" y="2722859"/>
                </a:cubicBezTo>
                <a:cubicBezTo>
                  <a:pt x="4411398" y="2715371"/>
                  <a:pt x="4400021" y="2708746"/>
                  <a:pt x="4401605" y="2690169"/>
                </a:cubicBezTo>
                <a:lnTo>
                  <a:pt x="4515806" y="2690169"/>
                </a:lnTo>
                <a:cubicBezTo>
                  <a:pt x="4515806" y="2690169"/>
                  <a:pt x="4515806" y="2651429"/>
                  <a:pt x="4515806" y="2644805"/>
                </a:cubicBezTo>
                <a:cubicBezTo>
                  <a:pt x="4515806" y="2638180"/>
                  <a:pt x="4546049" y="2629684"/>
                  <a:pt x="4546049" y="2623059"/>
                </a:cubicBezTo>
                <a:cubicBezTo>
                  <a:pt x="4546049" y="2616578"/>
                  <a:pt x="4546049" y="2545725"/>
                  <a:pt x="4546049" y="2545725"/>
                </a:cubicBezTo>
                <a:cubicBezTo>
                  <a:pt x="4546049" y="2545725"/>
                  <a:pt x="4640377" y="2547597"/>
                  <a:pt x="4643257" y="2545725"/>
                </a:cubicBezTo>
                <a:cubicBezTo>
                  <a:pt x="4644049" y="2545220"/>
                  <a:pt x="4644373" y="2539820"/>
                  <a:pt x="4644427" y="2532025"/>
                </a:cubicBezTo>
                <a:lnTo>
                  <a:pt x="4643978" y="2504021"/>
                </a:lnTo>
                <a:lnTo>
                  <a:pt x="4644318" y="2531935"/>
                </a:lnTo>
                <a:cubicBezTo>
                  <a:pt x="4644264" y="2539712"/>
                  <a:pt x="4643976" y="2545076"/>
                  <a:pt x="4643256" y="2545580"/>
                </a:cubicBezTo>
                <a:cubicBezTo>
                  <a:pt x="4640376" y="2547453"/>
                  <a:pt x="4546048" y="2545580"/>
                  <a:pt x="4546048" y="2545580"/>
                </a:cubicBezTo>
                <a:cubicBezTo>
                  <a:pt x="4546048" y="2545580"/>
                  <a:pt x="4546048" y="2616291"/>
                  <a:pt x="4546048" y="2622916"/>
                </a:cubicBezTo>
                <a:cubicBezTo>
                  <a:pt x="4546048" y="2629540"/>
                  <a:pt x="4515806" y="2638037"/>
                  <a:pt x="4515806" y="2644662"/>
                </a:cubicBezTo>
                <a:cubicBezTo>
                  <a:pt x="4515806" y="2651286"/>
                  <a:pt x="4515806" y="2689881"/>
                  <a:pt x="4515806" y="2689881"/>
                </a:cubicBezTo>
                <a:lnTo>
                  <a:pt x="4401604" y="2689881"/>
                </a:lnTo>
                <a:cubicBezTo>
                  <a:pt x="4402180" y="2682825"/>
                  <a:pt x="4404629" y="2674040"/>
                  <a:pt x="4410101" y="2662663"/>
                </a:cubicBezTo>
                <a:cubicBezTo>
                  <a:pt x="4429831" y="2621620"/>
                  <a:pt x="4459785" y="2591664"/>
                  <a:pt x="4461081" y="2572367"/>
                </a:cubicBezTo>
                <a:cubicBezTo>
                  <a:pt x="4462377" y="2553069"/>
                  <a:pt x="4494492" y="2532907"/>
                  <a:pt x="4499676" y="2519226"/>
                </a:cubicBezTo>
                <a:cubicBezTo>
                  <a:pt x="4502844" y="2510874"/>
                  <a:pt x="4507309" y="2500505"/>
                  <a:pt x="4515518" y="2492728"/>
                </a:cubicBezTo>
                <a:cubicBezTo>
                  <a:pt x="4551521" y="2492728"/>
                  <a:pt x="4604949" y="2492728"/>
                  <a:pt x="4623239" y="2492728"/>
                </a:cubicBezTo>
                <a:lnTo>
                  <a:pt x="4625242" y="2492873"/>
                </a:lnTo>
                <a:lnTo>
                  <a:pt x="4640503" y="2495947"/>
                </a:lnTo>
                <a:lnTo>
                  <a:pt x="4640625" y="2496003"/>
                </a:lnTo>
                <a:lnTo>
                  <a:pt x="4640611" y="2495969"/>
                </a:lnTo>
                <a:lnTo>
                  <a:pt x="4640503" y="2495947"/>
                </a:lnTo>
                <a:lnTo>
                  <a:pt x="4635389" y="2493610"/>
                </a:lnTo>
                <a:lnTo>
                  <a:pt x="4625242" y="2492873"/>
                </a:lnTo>
                <a:lnTo>
                  <a:pt x="4623095" y="2492441"/>
                </a:lnTo>
                <a:cubicBezTo>
                  <a:pt x="4604805" y="2492441"/>
                  <a:pt x="4551377" y="2492441"/>
                  <a:pt x="4515374" y="2492441"/>
                </a:cubicBezTo>
                <a:cubicBezTo>
                  <a:pt x="4520702" y="2487544"/>
                  <a:pt x="4527471" y="2483656"/>
                  <a:pt x="4536400" y="2482216"/>
                </a:cubicBezTo>
                <a:cubicBezTo>
                  <a:pt x="4559442" y="2478328"/>
                  <a:pt x="4564194" y="2462055"/>
                  <a:pt x="4578739" y="2453558"/>
                </a:cubicBezTo>
                <a:cubicBezTo>
                  <a:pt x="4593284" y="2445061"/>
                  <a:pt x="4618630" y="2415395"/>
                  <a:pt x="4613014" y="2406034"/>
                </a:cubicBezTo>
                <a:cubicBezTo>
                  <a:pt x="4607397" y="2396672"/>
                  <a:pt x="4602357" y="2370462"/>
                  <a:pt x="4613014" y="2361965"/>
                </a:cubicBezTo>
                <a:cubicBezTo>
                  <a:pt x="4623671" y="2353468"/>
                  <a:pt x="4620358" y="2341803"/>
                  <a:pt x="4629287" y="2334603"/>
                </a:cubicBezTo>
                <a:cubicBezTo>
                  <a:pt x="4638360" y="2327402"/>
                  <a:pt x="4639656" y="2309833"/>
                  <a:pt x="4651177" y="2309833"/>
                </a:cubicBezTo>
                <a:cubicBezTo>
                  <a:pt x="4662698" y="2309833"/>
                  <a:pt x="4686748" y="2301192"/>
                  <a:pt x="4695245" y="2288807"/>
                </a:cubicBezTo>
                <a:cubicBezTo>
                  <a:pt x="4703886" y="2276422"/>
                  <a:pt x="4718863" y="2233650"/>
                  <a:pt x="4726927" y="2229762"/>
                </a:cubicBezTo>
                <a:cubicBezTo>
                  <a:pt x="4734992" y="2225874"/>
                  <a:pt x="4742769" y="2229762"/>
                  <a:pt x="4753858" y="2242147"/>
                </a:cubicBezTo>
                <a:cubicBezTo>
                  <a:pt x="4764947" y="2254676"/>
                  <a:pt x="4788133" y="2246900"/>
                  <a:pt x="4803111" y="2247332"/>
                </a:cubicBezTo>
                <a:cubicBezTo>
                  <a:pt x="4813768" y="2247620"/>
                  <a:pt x="4826297" y="2255396"/>
                  <a:pt x="4836666" y="2255252"/>
                </a:cubicBezTo>
                <a:cubicBezTo>
                  <a:pt x="4838394" y="2259140"/>
                  <a:pt x="4839978" y="2262309"/>
                  <a:pt x="4841418" y="2264181"/>
                </a:cubicBezTo>
                <a:cubicBezTo>
                  <a:pt x="4848042" y="2272678"/>
                  <a:pt x="4849915" y="2283046"/>
                  <a:pt x="4849915" y="2294424"/>
                </a:cubicBezTo>
                <a:cubicBezTo>
                  <a:pt x="4849915" y="2305656"/>
                  <a:pt x="4846171" y="2319770"/>
                  <a:pt x="4851787" y="2320778"/>
                </a:cubicBezTo>
                <a:cubicBezTo>
                  <a:pt x="4857547" y="2321786"/>
                  <a:pt x="4862156" y="2335899"/>
                  <a:pt x="4863164" y="2340651"/>
                </a:cubicBezTo>
                <a:cubicBezTo>
                  <a:pt x="4863596" y="2343028"/>
                  <a:pt x="4863344" y="2345872"/>
                  <a:pt x="4862282" y="2348122"/>
                </a:cubicBezTo>
                <a:lnTo>
                  <a:pt x="4856550" y="2352021"/>
                </a:lnTo>
                <a:lnTo>
                  <a:pt x="4856683" y="2352028"/>
                </a:lnTo>
                <a:cubicBezTo>
                  <a:pt x="4862299" y="2352028"/>
                  <a:pt x="4864315" y="2345403"/>
                  <a:pt x="4863307" y="2340651"/>
                </a:cubicBezTo>
                <a:cubicBezTo>
                  <a:pt x="4862299" y="2335899"/>
                  <a:pt x="4857547" y="2321785"/>
                  <a:pt x="4851930" y="2320777"/>
                </a:cubicBezTo>
                <a:cubicBezTo>
                  <a:pt x="4846314" y="2319913"/>
                  <a:pt x="4850058" y="2305800"/>
                  <a:pt x="4850058" y="2294423"/>
                </a:cubicBezTo>
                <a:cubicBezTo>
                  <a:pt x="4850058" y="2283190"/>
                  <a:pt x="4848042" y="2272677"/>
                  <a:pt x="4841705" y="2264181"/>
                </a:cubicBezTo>
                <a:cubicBezTo>
                  <a:pt x="4840265" y="2262308"/>
                  <a:pt x="4838681" y="2259140"/>
                  <a:pt x="4836953" y="2255252"/>
                </a:cubicBezTo>
                <a:cubicBezTo>
                  <a:pt x="4840985" y="2255108"/>
                  <a:pt x="4844730" y="2253812"/>
                  <a:pt x="4847898" y="2250355"/>
                </a:cubicBezTo>
                <a:cubicBezTo>
                  <a:pt x="4858987" y="2237970"/>
                  <a:pt x="4880012" y="2226882"/>
                  <a:pt x="4893262" y="2226882"/>
                </a:cubicBezTo>
                <a:cubicBezTo>
                  <a:pt x="4906511" y="2226882"/>
                  <a:pt x="4915872" y="2203696"/>
                  <a:pt x="4938193" y="2202832"/>
                </a:cubicBezTo>
                <a:cubicBezTo>
                  <a:pt x="4960371" y="2201967"/>
                  <a:pt x="5039146" y="2189150"/>
                  <a:pt x="5046922" y="2196351"/>
                </a:cubicBezTo>
                <a:cubicBezTo>
                  <a:pt x="5054555" y="2203696"/>
                  <a:pt x="5077741" y="2188718"/>
                  <a:pt x="5087102" y="2188286"/>
                </a:cubicBezTo>
                <a:cubicBezTo>
                  <a:pt x="5096462" y="2187854"/>
                  <a:pt x="5111440" y="2183534"/>
                  <a:pt x="5116624" y="2185262"/>
                </a:cubicBezTo>
                <a:cubicBezTo>
                  <a:pt x="5119936" y="2186414"/>
                  <a:pt x="5132465" y="2190447"/>
                  <a:pt x="5143842" y="2190590"/>
                </a:cubicBezTo>
                <a:lnTo>
                  <a:pt x="5141027" y="2216708"/>
                </a:lnTo>
                <a:lnTo>
                  <a:pt x="5143842" y="2190878"/>
                </a:lnTo>
                <a:cubicBezTo>
                  <a:pt x="5149891" y="2190878"/>
                  <a:pt x="5155651" y="2189870"/>
                  <a:pt x="5159395" y="2186414"/>
                </a:cubicBezTo>
                <a:cubicBezTo>
                  <a:pt x="5164724" y="2181517"/>
                  <a:pt x="5174337" y="2179501"/>
                  <a:pt x="5182779" y="2179987"/>
                </a:cubicBezTo>
                <a:cubicBezTo>
                  <a:pt x="5191222" y="2180473"/>
                  <a:pt x="5198494" y="2183461"/>
                  <a:pt x="5199142" y="2188574"/>
                </a:cubicBezTo>
                <a:cubicBezTo>
                  <a:pt x="5200440" y="2198943"/>
                  <a:pt x="5208072" y="2197647"/>
                  <a:pt x="5212825" y="2193327"/>
                </a:cubicBezTo>
                <a:cubicBezTo>
                  <a:pt x="5217577" y="2189006"/>
                  <a:pt x="5225642" y="2194191"/>
                  <a:pt x="5216713" y="2203551"/>
                </a:cubicBezTo>
                <a:cubicBezTo>
                  <a:pt x="5207640" y="2212912"/>
                  <a:pt x="5198710" y="2218529"/>
                  <a:pt x="5211529" y="2228753"/>
                </a:cubicBezTo>
                <a:cubicBezTo>
                  <a:pt x="5224346" y="2239122"/>
                  <a:pt x="5222617" y="2257988"/>
                  <a:pt x="5210665" y="2267781"/>
                </a:cubicBezTo>
                <a:cubicBezTo>
                  <a:pt x="5198566" y="2277718"/>
                  <a:pt x="5185749" y="2277286"/>
                  <a:pt x="5187910" y="2287942"/>
                </a:cubicBezTo>
                <a:cubicBezTo>
                  <a:pt x="5190070" y="2298599"/>
                  <a:pt x="5206344" y="2302920"/>
                  <a:pt x="5210665" y="2297735"/>
                </a:cubicBezTo>
                <a:cubicBezTo>
                  <a:pt x="5214841" y="2292551"/>
                  <a:pt x="5222617" y="2301912"/>
                  <a:pt x="5222617" y="2307528"/>
                </a:cubicBezTo>
                <a:cubicBezTo>
                  <a:pt x="5222617" y="2310120"/>
                  <a:pt x="5226794" y="2315305"/>
                  <a:pt x="5233706" y="2319769"/>
                </a:cubicBezTo>
                <a:lnTo>
                  <a:pt x="5233686" y="2320110"/>
                </a:lnTo>
                <a:lnTo>
                  <a:pt x="5248107" y="2326267"/>
                </a:lnTo>
                <a:cubicBezTo>
                  <a:pt x="5253723" y="2327654"/>
                  <a:pt x="5260060" y="2328122"/>
                  <a:pt x="5266972" y="2326970"/>
                </a:cubicBezTo>
                <a:cubicBezTo>
                  <a:pt x="5292751" y="2322649"/>
                  <a:pt x="5305137" y="2334602"/>
                  <a:pt x="5319681" y="2337626"/>
                </a:cubicBezTo>
                <a:cubicBezTo>
                  <a:pt x="5334227" y="2340651"/>
                  <a:pt x="5339843" y="2344971"/>
                  <a:pt x="5338547" y="2354332"/>
                </a:cubicBezTo>
                <a:cubicBezTo>
                  <a:pt x="5337251" y="2363837"/>
                  <a:pt x="5349636" y="2374926"/>
                  <a:pt x="5367206" y="2374926"/>
                </a:cubicBezTo>
                <a:cubicBezTo>
                  <a:pt x="5384631" y="2374926"/>
                  <a:pt x="5406089" y="2380974"/>
                  <a:pt x="5420634" y="2394223"/>
                </a:cubicBezTo>
                <a:cubicBezTo>
                  <a:pt x="5435179" y="2407472"/>
                  <a:pt x="5455773" y="2406176"/>
                  <a:pt x="5465134" y="2393791"/>
                </a:cubicBezTo>
                <a:cubicBezTo>
                  <a:pt x="5474494" y="2381262"/>
                  <a:pt x="5460813" y="2368013"/>
                  <a:pt x="5461245" y="2356060"/>
                </a:cubicBezTo>
                <a:cubicBezTo>
                  <a:pt x="5461678" y="2344107"/>
                  <a:pt x="5497681" y="2321353"/>
                  <a:pt x="5525907" y="2323081"/>
                </a:cubicBezTo>
                <a:cubicBezTo>
                  <a:pt x="5554133" y="2324665"/>
                  <a:pt x="5544772" y="2341803"/>
                  <a:pt x="5569974" y="2345691"/>
                </a:cubicBezTo>
                <a:cubicBezTo>
                  <a:pt x="5595321" y="2349435"/>
                  <a:pt x="5606841" y="2349867"/>
                  <a:pt x="5609001" y="2355916"/>
                </a:cubicBezTo>
                <a:cubicBezTo>
                  <a:pt x="5609146" y="2356348"/>
                  <a:pt x="5609578" y="2356636"/>
                  <a:pt x="5609866" y="2357068"/>
                </a:cubicBezTo>
                <a:cubicBezTo>
                  <a:pt x="5609001" y="2359516"/>
                  <a:pt x="5608137" y="2361964"/>
                  <a:pt x="5607273" y="2364269"/>
                </a:cubicBezTo>
                <a:cubicBezTo>
                  <a:pt x="5600073" y="2383854"/>
                  <a:pt x="5612602" y="2389327"/>
                  <a:pt x="5603673" y="2399983"/>
                </a:cubicBezTo>
                <a:cubicBezTo>
                  <a:pt x="5594744" y="2410784"/>
                  <a:pt x="5603673" y="2423314"/>
                  <a:pt x="5603673" y="2442899"/>
                </a:cubicBezTo>
                <a:cubicBezTo>
                  <a:pt x="5603673" y="2460037"/>
                  <a:pt x="5603673" y="2664505"/>
                  <a:pt x="5603673" y="2715355"/>
                </a:cubicBezTo>
                <a:lnTo>
                  <a:pt x="5603673" y="2726603"/>
                </a:lnTo>
                <a:lnTo>
                  <a:pt x="5603961" y="2726603"/>
                </a:lnTo>
                <a:cubicBezTo>
                  <a:pt x="5603961" y="2726603"/>
                  <a:pt x="5603961" y="2720267"/>
                  <a:pt x="5603961" y="2709484"/>
                </a:cubicBezTo>
                <a:lnTo>
                  <a:pt x="5603961" y="2665974"/>
                </a:lnTo>
                <a:lnTo>
                  <a:pt x="5603816" y="2665974"/>
                </a:lnTo>
                <a:cubicBezTo>
                  <a:pt x="5603816" y="2586623"/>
                  <a:pt x="5603816" y="2456436"/>
                  <a:pt x="5603816" y="2442899"/>
                </a:cubicBezTo>
                <a:cubicBezTo>
                  <a:pt x="5603816" y="2423169"/>
                  <a:pt x="5594888" y="2410640"/>
                  <a:pt x="5603816" y="2399984"/>
                </a:cubicBezTo>
                <a:cubicBezTo>
                  <a:pt x="5612745" y="2389327"/>
                  <a:pt x="5600216" y="2383854"/>
                  <a:pt x="5607417" y="2364269"/>
                </a:cubicBezTo>
                <a:cubicBezTo>
                  <a:pt x="5608136" y="2361964"/>
                  <a:pt x="5609145" y="2359516"/>
                  <a:pt x="5610009" y="2357068"/>
                </a:cubicBezTo>
                <a:cubicBezTo>
                  <a:pt x="5614041" y="2362252"/>
                  <a:pt x="5631755" y="2365421"/>
                  <a:pt x="5653788" y="2367437"/>
                </a:cubicBezTo>
                <a:cubicBezTo>
                  <a:pt x="5677263" y="2369597"/>
                  <a:pt x="5693968" y="2377230"/>
                  <a:pt x="5706785" y="2382414"/>
                </a:cubicBezTo>
                <a:cubicBezTo>
                  <a:pt x="5719602" y="2387455"/>
                  <a:pt x="5733715" y="2387455"/>
                  <a:pt x="5739332" y="2379390"/>
                </a:cubicBezTo>
                <a:cubicBezTo>
                  <a:pt x="5744948" y="2371325"/>
                  <a:pt x="5786855" y="2363116"/>
                  <a:pt x="5799673" y="2369597"/>
                </a:cubicBezTo>
                <a:cubicBezTo>
                  <a:pt x="5812490" y="2375934"/>
                  <a:pt x="5822858" y="2380686"/>
                  <a:pt x="5836108" y="2377230"/>
                </a:cubicBezTo>
                <a:cubicBezTo>
                  <a:pt x="5849357" y="2373773"/>
                  <a:pt x="5863470" y="2382414"/>
                  <a:pt x="5866926" y="2378958"/>
                </a:cubicBezTo>
                <a:lnTo>
                  <a:pt x="5870184" y="2374424"/>
                </a:lnTo>
                <a:lnTo>
                  <a:pt x="5870095" y="2374205"/>
                </a:lnTo>
                <a:cubicBezTo>
                  <a:pt x="5876864" y="2363549"/>
                  <a:pt x="5890545" y="2338059"/>
                  <a:pt x="5892993" y="2322649"/>
                </a:cubicBezTo>
                <a:cubicBezTo>
                  <a:pt x="5893713" y="2318473"/>
                  <a:pt x="5895441" y="2313864"/>
                  <a:pt x="5897601" y="2309112"/>
                </a:cubicBezTo>
                <a:lnTo>
                  <a:pt x="5897783" y="2309189"/>
                </a:lnTo>
                <a:lnTo>
                  <a:pt x="5911337" y="2284666"/>
                </a:lnTo>
                <a:cubicBezTo>
                  <a:pt x="5915747" y="2276961"/>
                  <a:pt x="5919203" y="2270229"/>
                  <a:pt x="5919203" y="2265908"/>
                </a:cubicBezTo>
                <a:cubicBezTo>
                  <a:pt x="5919203" y="2264612"/>
                  <a:pt x="5919347" y="2263316"/>
                  <a:pt x="5919491" y="2262164"/>
                </a:cubicBezTo>
                <a:lnTo>
                  <a:pt x="5919492" y="2262164"/>
                </a:lnTo>
                <a:lnTo>
                  <a:pt x="5922857" y="2250140"/>
                </a:lnTo>
                <a:cubicBezTo>
                  <a:pt x="5923811" y="2246611"/>
                  <a:pt x="5924027" y="2243515"/>
                  <a:pt x="5921795" y="2240707"/>
                </a:cubicBezTo>
                <a:lnTo>
                  <a:pt x="5922078" y="2226424"/>
                </a:lnTo>
                <a:lnTo>
                  <a:pt x="5921795" y="2226595"/>
                </a:lnTo>
                <a:cubicBezTo>
                  <a:pt x="5922515" y="2222994"/>
                  <a:pt x="5922947" y="2219538"/>
                  <a:pt x="5921075" y="2216802"/>
                </a:cubicBezTo>
                <a:cubicBezTo>
                  <a:pt x="5916467" y="2209889"/>
                  <a:pt x="5934036" y="2196640"/>
                  <a:pt x="5928852" y="2193616"/>
                </a:cubicBezTo>
                <a:cubicBezTo>
                  <a:pt x="5923812" y="2190736"/>
                  <a:pt x="5914739" y="2195344"/>
                  <a:pt x="5906674" y="2199665"/>
                </a:cubicBezTo>
                <a:cubicBezTo>
                  <a:pt x="5898465" y="2203841"/>
                  <a:pt x="5889537" y="2191024"/>
                  <a:pt x="5884352" y="2194048"/>
                </a:cubicBezTo>
                <a:cubicBezTo>
                  <a:pt x="5879312" y="2197072"/>
                  <a:pt x="5866351" y="2211185"/>
                  <a:pt x="5857422" y="2211185"/>
                </a:cubicBezTo>
                <a:cubicBezTo>
                  <a:pt x="5848493" y="2211185"/>
                  <a:pt x="5834236" y="2218962"/>
                  <a:pt x="5827467" y="2216370"/>
                </a:cubicBezTo>
                <a:cubicBezTo>
                  <a:pt x="5820555" y="2213778"/>
                  <a:pt x="5802121" y="2194480"/>
                  <a:pt x="5788008" y="2193184"/>
                </a:cubicBezTo>
                <a:cubicBezTo>
                  <a:pt x="5773895" y="2191888"/>
                  <a:pt x="5764534" y="2194336"/>
                  <a:pt x="5764534" y="2203841"/>
                </a:cubicBezTo>
                <a:cubicBezTo>
                  <a:pt x="5764534" y="2213346"/>
                  <a:pt x="5732996" y="2219250"/>
                  <a:pt x="5727379" y="2210753"/>
                </a:cubicBezTo>
                <a:cubicBezTo>
                  <a:pt x="5721763" y="2202113"/>
                  <a:pt x="5718307" y="2189728"/>
                  <a:pt x="5709377" y="2192320"/>
                </a:cubicBezTo>
                <a:cubicBezTo>
                  <a:pt x="5700449" y="2194912"/>
                  <a:pt x="5694833" y="2193184"/>
                  <a:pt x="5694833" y="2188000"/>
                </a:cubicBezTo>
                <a:cubicBezTo>
                  <a:pt x="5694833" y="2182959"/>
                  <a:pt x="5676399" y="2180799"/>
                  <a:pt x="5675967" y="2176479"/>
                </a:cubicBezTo>
                <a:cubicBezTo>
                  <a:pt x="5675535" y="2172158"/>
                  <a:pt x="5653213" y="2162797"/>
                  <a:pt x="5661422" y="2161501"/>
                </a:cubicBezTo>
                <a:cubicBezTo>
                  <a:pt x="5669486" y="2160205"/>
                  <a:pt x="5668334" y="2150844"/>
                  <a:pt x="5661422" y="2145660"/>
                </a:cubicBezTo>
                <a:cubicBezTo>
                  <a:pt x="5654509" y="2140475"/>
                  <a:pt x="5654941" y="2130682"/>
                  <a:pt x="5660558" y="2125497"/>
                </a:cubicBezTo>
                <a:cubicBezTo>
                  <a:pt x="5666030" y="2120313"/>
                  <a:pt x="5654941" y="2108360"/>
                  <a:pt x="5657966" y="2104040"/>
                </a:cubicBezTo>
                <a:cubicBezTo>
                  <a:pt x="5660990" y="2099863"/>
                  <a:pt x="5655805" y="2095111"/>
                  <a:pt x="5646012" y="2095975"/>
                </a:cubicBezTo>
                <a:cubicBezTo>
                  <a:pt x="5636220" y="2096695"/>
                  <a:pt x="5640540" y="2079701"/>
                  <a:pt x="5652061" y="2074517"/>
                </a:cubicBezTo>
                <a:cubicBezTo>
                  <a:pt x="5663582" y="2069333"/>
                  <a:pt x="5697425" y="2075381"/>
                  <a:pt x="5712834" y="2069333"/>
                </a:cubicBezTo>
                <a:cubicBezTo>
                  <a:pt x="5728243" y="2063284"/>
                  <a:pt x="5723059" y="2050035"/>
                  <a:pt x="5727379" y="2047011"/>
                </a:cubicBezTo>
                <a:cubicBezTo>
                  <a:pt x="5731700" y="2043987"/>
                  <a:pt x="5777927" y="2054643"/>
                  <a:pt x="5790745" y="2043554"/>
                </a:cubicBezTo>
                <a:cubicBezTo>
                  <a:pt x="5803561" y="2032466"/>
                  <a:pt x="5838124" y="2011440"/>
                  <a:pt x="5878448" y="2016624"/>
                </a:cubicBezTo>
                <a:cubicBezTo>
                  <a:pt x="5918627" y="2021665"/>
                  <a:pt x="5908834" y="2028145"/>
                  <a:pt x="5921651" y="2028145"/>
                </a:cubicBezTo>
                <a:cubicBezTo>
                  <a:pt x="5934468" y="2028145"/>
                  <a:pt x="5934468" y="2040530"/>
                  <a:pt x="5947286" y="2039666"/>
                </a:cubicBezTo>
                <a:cubicBezTo>
                  <a:pt x="5960102" y="2038802"/>
                  <a:pt x="5964855" y="2050755"/>
                  <a:pt x="5981560" y="2050755"/>
                </a:cubicBezTo>
                <a:cubicBezTo>
                  <a:pt x="5998266" y="2050755"/>
                  <a:pt x="6020588" y="2045138"/>
                  <a:pt x="6032108" y="2049459"/>
                </a:cubicBezTo>
                <a:cubicBezTo>
                  <a:pt x="6041470" y="2052771"/>
                  <a:pt x="6072000" y="2044131"/>
                  <a:pt x="6085825" y="2031457"/>
                </a:cubicBezTo>
                <a:lnTo>
                  <a:pt x="6088062" y="2031393"/>
                </a:lnTo>
                <a:lnTo>
                  <a:pt x="6104313" y="2032015"/>
                </a:lnTo>
                <a:lnTo>
                  <a:pt x="6114693" y="2030632"/>
                </a:lnTo>
                <a:lnTo>
                  <a:pt x="6116068" y="2030593"/>
                </a:lnTo>
                <a:lnTo>
                  <a:pt x="6127061" y="2033274"/>
                </a:lnTo>
                <a:lnTo>
                  <a:pt x="6126959" y="2033131"/>
                </a:lnTo>
                <a:cubicBezTo>
                  <a:pt x="6123953" y="2029801"/>
                  <a:pt x="6120749" y="2028289"/>
                  <a:pt x="6116069" y="2030449"/>
                </a:cubicBezTo>
                <a:lnTo>
                  <a:pt x="6114693" y="2030632"/>
                </a:lnTo>
                <a:lnTo>
                  <a:pt x="6088062" y="2031393"/>
                </a:lnTo>
                <a:lnTo>
                  <a:pt x="6085970" y="2031313"/>
                </a:lnTo>
                <a:cubicBezTo>
                  <a:pt x="6089282" y="2028145"/>
                  <a:pt x="6091731" y="2024833"/>
                  <a:pt x="6092595" y="2021376"/>
                </a:cubicBezTo>
                <a:cubicBezTo>
                  <a:pt x="6096915" y="2003807"/>
                  <a:pt x="6085394" y="2012016"/>
                  <a:pt x="6081505" y="1991422"/>
                </a:cubicBezTo>
                <a:cubicBezTo>
                  <a:pt x="6079849" y="1982565"/>
                  <a:pt x="6072900" y="1978785"/>
                  <a:pt x="6064259" y="1975995"/>
                </a:cubicBezTo>
                <a:lnTo>
                  <a:pt x="6036908" y="1966524"/>
                </a:lnTo>
                <a:lnTo>
                  <a:pt x="6035708" y="1967084"/>
                </a:lnTo>
                <a:cubicBezTo>
                  <a:pt x="6032972" y="1965500"/>
                  <a:pt x="6030380" y="1963628"/>
                  <a:pt x="6028220" y="1961180"/>
                </a:cubicBezTo>
                <a:cubicBezTo>
                  <a:pt x="6012378" y="1944186"/>
                  <a:pt x="5992649" y="1927049"/>
                  <a:pt x="5974215" y="1922296"/>
                </a:cubicBezTo>
                <a:cubicBezTo>
                  <a:pt x="5955781" y="1917544"/>
                  <a:pt x="5956213" y="1904727"/>
                  <a:pt x="5951461" y="1903863"/>
                </a:cubicBezTo>
                <a:cubicBezTo>
                  <a:pt x="5946853" y="1903143"/>
                  <a:pt x="5949445" y="1897094"/>
                  <a:pt x="5959238" y="1897094"/>
                </a:cubicBezTo>
                <a:cubicBezTo>
                  <a:pt x="5969030" y="1897094"/>
                  <a:pt x="5976807" y="1894934"/>
                  <a:pt x="5975079" y="1884709"/>
                </a:cubicBezTo>
                <a:cubicBezTo>
                  <a:pt x="5973351" y="1874485"/>
                  <a:pt x="5991784" y="1873189"/>
                  <a:pt x="5992217" y="1868004"/>
                </a:cubicBezTo>
                <a:cubicBezTo>
                  <a:pt x="5992649" y="1862820"/>
                  <a:pt x="5975079" y="1853891"/>
                  <a:pt x="5981128" y="1851731"/>
                </a:cubicBezTo>
                <a:cubicBezTo>
                  <a:pt x="5987176" y="1849571"/>
                  <a:pt x="6019723" y="1835889"/>
                  <a:pt x="6017131" y="1830705"/>
                </a:cubicBezTo>
                <a:cubicBezTo>
                  <a:pt x="6015691" y="1827681"/>
                  <a:pt x="6001433" y="1828833"/>
                  <a:pt x="5987608" y="1831425"/>
                </a:cubicBezTo>
                <a:lnTo>
                  <a:pt x="5987413" y="1830410"/>
                </a:lnTo>
                <a:lnTo>
                  <a:pt x="5964423" y="1836898"/>
                </a:lnTo>
                <a:cubicBezTo>
                  <a:pt x="5951606" y="1842803"/>
                  <a:pt x="5940805" y="1846691"/>
                  <a:pt x="5927556" y="1847987"/>
                </a:cubicBezTo>
                <a:cubicBezTo>
                  <a:pt x="5914307" y="1849139"/>
                  <a:pt x="5891121" y="1866709"/>
                  <a:pt x="5891121" y="1871029"/>
                </a:cubicBezTo>
                <a:cubicBezTo>
                  <a:pt x="5891121" y="1875349"/>
                  <a:pt x="5892417" y="1896375"/>
                  <a:pt x="5914595" y="1894647"/>
                </a:cubicBezTo>
                <a:cubicBezTo>
                  <a:pt x="5936773" y="1893063"/>
                  <a:pt x="5946710" y="1897671"/>
                  <a:pt x="5943686" y="1902424"/>
                </a:cubicBezTo>
                <a:cubicBezTo>
                  <a:pt x="5940661" y="1907176"/>
                  <a:pt x="5916611" y="1900263"/>
                  <a:pt x="5905091" y="1908040"/>
                </a:cubicBezTo>
                <a:cubicBezTo>
                  <a:pt x="5893569" y="1915673"/>
                  <a:pt x="5886225" y="1913512"/>
                  <a:pt x="5877296" y="1919993"/>
                </a:cubicBezTo>
                <a:cubicBezTo>
                  <a:pt x="5868367" y="1926474"/>
                  <a:pt x="5857278" y="1929930"/>
                  <a:pt x="5853822" y="1925610"/>
                </a:cubicBezTo>
                <a:cubicBezTo>
                  <a:pt x="5850366" y="1921289"/>
                  <a:pt x="5859871" y="1908040"/>
                  <a:pt x="5852526" y="1903288"/>
                </a:cubicBezTo>
                <a:cubicBezTo>
                  <a:pt x="5845325" y="1898535"/>
                  <a:pt x="5824300" y="1894359"/>
                  <a:pt x="5823436" y="1890039"/>
                </a:cubicBezTo>
                <a:cubicBezTo>
                  <a:pt x="5822571" y="1885718"/>
                  <a:pt x="5863759" y="1877077"/>
                  <a:pt x="5862031" y="1868581"/>
                </a:cubicBezTo>
                <a:cubicBezTo>
                  <a:pt x="5860303" y="1859940"/>
                  <a:pt x="5826028" y="1867717"/>
                  <a:pt x="5814939" y="1861668"/>
                </a:cubicBezTo>
                <a:cubicBezTo>
                  <a:pt x="5803850" y="1855620"/>
                  <a:pt x="5828188" y="1845395"/>
                  <a:pt x="5811915" y="1842803"/>
                </a:cubicBezTo>
                <a:cubicBezTo>
                  <a:pt x="5795641" y="1840210"/>
                  <a:pt x="5790889" y="1845395"/>
                  <a:pt x="5779800" y="1847555"/>
                </a:cubicBezTo>
                <a:cubicBezTo>
                  <a:pt x="5768711" y="1849715"/>
                  <a:pt x="5767415" y="1867285"/>
                  <a:pt x="5755030" y="1876645"/>
                </a:cubicBezTo>
                <a:cubicBezTo>
                  <a:pt x="5749053" y="1881181"/>
                  <a:pt x="5745345" y="1883270"/>
                  <a:pt x="5743257" y="1885898"/>
                </a:cubicBezTo>
                <a:lnTo>
                  <a:pt x="5741210" y="1898361"/>
                </a:lnTo>
                <a:lnTo>
                  <a:pt x="5742069" y="1898966"/>
                </a:lnTo>
                <a:cubicBezTo>
                  <a:pt x="5742069" y="1899542"/>
                  <a:pt x="5742069" y="1899831"/>
                  <a:pt x="5742069" y="1900407"/>
                </a:cubicBezTo>
                <a:cubicBezTo>
                  <a:pt x="5743365" y="1915384"/>
                  <a:pt x="5736020" y="1915384"/>
                  <a:pt x="5727092" y="1916248"/>
                </a:cubicBezTo>
                <a:cubicBezTo>
                  <a:pt x="5718163" y="1917112"/>
                  <a:pt x="5712978" y="1930793"/>
                  <a:pt x="5712546" y="1939722"/>
                </a:cubicBezTo>
                <a:cubicBezTo>
                  <a:pt x="5712259" y="1945194"/>
                  <a:pt x="5713555" y="1950811"/>
                  <a:pt x="5712546" y="1954987"/>
                </a:cubicBezTo>
                <a:cubicBezTo>
                  <a:pt x="5704338" y="1952251"/>
                  <a:pt x="5696273" y="1948795"/>
                  <a:pt x="5694977" y="1946634"/>
                </a:cubicBezTo>
                <a:cubicBezTo>
                  <a:pt x="5692529" y="1942314"/>
                  <a:pt x="5678704" y="1940586"/>
                  <a:pt x="5671935" y="1939722"/>
                </a:cubicBezTo>
                <a:lnTo>
                  <a:pt x="5671810" y="1939725"/>
                </a:lnTo>
                <a:lnTo>
                  <a:pt x="5684842" y="1941864"/>
                </a:lnTo>
                <a:cubicBezTo>
                  <a:pt x="5689396" y="1942926"/>
                  <a:pt x="5693392" y="1944402"/>
                  <a:pt x="5694544" y="1946491"/>
                </a:cubicBezTo>
                <a:cubicBezTo>
                  <a:pt x="5695841" y="1948795"/>
                  <a:pt x="5703905" y="1952107"/>
                  <a:pt x="5712114" y="1954843"/>
                </a:cubicBezTo>
                <a:cubicBezTo>
                  <a:pt x="5711394" y="1957580"/>
                  <a:pt x="5709810" y="1959884"/>
                  <a:pt x="5706065" y="1961036"/>
                </a:cubicBezTo>
                <a:cubicBezTo>
                  <a:pt x="5696561" y="1963916"/>
                  <a:pt x="5688928" y="1984510"/>
                  <a:pt x="5682879" y="1985806"/>
                </a:cubicBezTo>
                <a:cubicBezTo>
                  <a:pt x="5676975" y="1987102"/>
                  <a:pt x="5684175" y="2006832"/>
                  <a:pt x="5688928" y="2007696"/>
                </a:cubicBezTo>
                <a:cubicBezTo>
                  <a:pt x="5690944" y="2007984"/>
                  <a:pt x="5691952" y="2010864"/>
                  <a:pt x="5692960" y="2014464"/>
                </a:cubicBezTo>
                <a:cubicBezTo>
                  <a:pt x="5689648" y="2016768"/>
                  <a:pt x="5685184" y="2018641"/>
                  <a:pt x="5681295" y="2016624"/>
                </a:cubicBezTo>
                <a:cubicBezTo>
                  <a:pt x="5673663" y="2012736"/>
                  <a:pt x="5654941" y="2015328"/>
                  <a:pt x="5651773" y="2016624"/>
                </a:cubicBezTo>
                <a:cubicBezTo>
                  <a:pt x="5650189" y="2017344"/>
                  <a:pt x="5650909" y="2020657"/>
                  <a:pt x="5652061" y="2024545"/>
                </a:cubicBezTo>
                <a:cubicBezTo>
                  <a:pt x="5645580" y="2025121"/>
                  <a:pt x="5636652" y="2027569"/>
                  <a:pt x="5638092" y="2031170"/>
                </a:cubicBezTo>
                <a:cubicBezTo>
                  <a:pt x="5639820" y="2035346"/>
                  <a:pt x="5633771" y="2037938"/>
                  <a:pt x="5627003" y="2037938"/>
                </a:cubicBezTo>
                <a:cubicBezTo>
                  <a:pt x="5627003" y="2037938"/>
                  <a:pt x="5603097" y="2036210"/>
                  <a:pt x="5596184" y="2032754"/>
                </a:cubicBezTo>
                <a:cubicBezTo>
                  <a:pt x="5593592" y="2031458"/>
                  <a:pt x="5586572" y="2031134"/>
                  <a:pt x="5578849" y="2031242"/>
                </a:cubicBezTo>
                <a:lnTo>
                  <a:pt x="5557482" y="2032313"/>
                </a:lnTo>
                <a:lnTo>
                  <a:pt x="5557584" y="2032459"/>
                </a:lnTo>
                <a:lnTo>
                  <a:pt x="5578992" y="2031386"/>
                </a:lnTo>
                <a:cubicBezTo>
                  <a:pt x="5586715" y="2031277"/>
                  <a:pt x="5593736" y="2031601"/>
                  <a:pt x="5596328" y="2032898"/>
                </a:cubicBezTo>
                <a:cubicBezTo>
                  <a:pt x="5603096" y="2036354"/>
                  <a:pt x="5627146" y="2038082"/>
                  <a:pt x="5627146" y="2038082"/>
                </a:cubicBezTo>
                <a:cubicBezTo>
                  <a:pt x="5633915" y="2038082"/>
                  <a:pt x="5639963" y="2035634"/>
                  <a:pt x="5638235" y="2031314"/>
                </a:cubicBezTo>
                <a:cubicBezTo>
                  <a:pt x="5636795" y="2027713"/>
                  <a:pt x="5645724" y="2025409"/>
                  <a:pt x="5652204" y="2024689"/>
                </a:cubicBezTo>
                <a:lnTo>
                  <a:pt x="5652930" y="2027872"/>
                </a:lnTo>
                <a:lnTo>
                  <a:pt x="5652169" y="2024257"/>
                </a:lnTo>
                <a:cubicBezTo>
                  <a:pt x="5651125" y="2020476"/>
                  <a:pt x="5650477" y="2017416"/>
                  <a:pt x="5652061" y="2016768"/>
                </a:cubicBezTo>
                <a:cubicBezTo>
                  <a:pt x="5655229" y="2015472"/>
                  <a:pt x="5673951" y="2012880"/>
                  <a:pt x="5681583" y="2016768"/>
                </a:cubicBezTo>
                <a:cubicBezTo>
                  <a:pt x="5685472" y="2018784"/>
                  <a:pt x="5689792" y="2016912"/>
                  <a:pt x="5693248" y="2014608"/>
                </a:cubicBezTo>
                <a:cubicBezTo>
                  <a:pt x="5694688" y="2019649"/>
                  <a:pt x="5696273" y="2026129"/>
                  <a:pt x="5700449" y="2029585"/>
                </a:cubicBezTo>
                <a:cubicBezTo>
                  <a:pt x="5707794" y="2035634"/>
                  <a:pt x="5727955" y="2041970"/>
                  <a:pt x="5722339" y="2047155"/>
                </a:cubicBezTo>
                <a:cubicBezTo>
                  <a:pt x="5716722" y="2052339"/>
                  <a:pt x="5693536" y="2047155"/>
                  <a:pt x="5683311" y="2051043"/>
                </a:cubicBezTo>
                <a:cubicBezTo>
                  <a:pt x="5672942" y="2054787"/>
                  <a:pt x="5668334" y="2067748"/>
                  <a:pt x="5656381" y="2067748"/>
                </a:cubicBezTo>
                <a:cubicBezTo>
                  <a:pt x="5650621" y="2067748"/>
                  <a:pt x="5645148" y="2063716"/>
                  <a:pt x="5639532" y="2059540"/>
                </a:cubicBezTo>
                <a:lnTo>
                  <a:pt x="5639567" y="2059489"/>
                </a:lnTo>
                <a:lnTo>
                  <a:pt x="5620090" y="2050179"/>
                </a:lnTo>
                <a:cubicBezTo>
                  <a:pt x="5606265" y="2050179"/>
                  <a:pt x="5602520" y="2062564"/>
                  <a:pt x="5598200" y="2060836"/>
                </a:cubicBezTo>
                <a:cubicBezTo>
                  <a:pt x="5593879" y="2059108"/>
                  <a:pt x="5593879" y="2050035"/>
                  <a:pt x="5580631" y="2055220"/>
                </a:cubicBezTo>
                <a:cubicBezTo>
                  <a:pt x="5567237" y="2060404"/>
                  <a:pt x="5582359" y="2074085"/>
                  <a:pt x="5575014" y="2077109"/>
                </a:cubicBezTo>
                <a:cubicBezTo>
                  <a:pt x="5567669" y="2080134"/>
                  <a:pt x="5556148" y="2081286"/>
                  <a:pt x="5551828" y="2073653"/>
                </a:cubicBezTo>
                <a:cubicBezTo>
                  <a:pt x="5547507" y="2065876"/>
                  <a:pt x="5529074" y="2071061"/>
                  <a:pt x="5536851" y="2081718"/>
                </a:cubicBezTo>
                <a:cubicBezTo>
                  <a:pt x="5544483" y="2092375"/>
                  <a:pt x="5560325" y="2105336"/>
                  <a:pt x="5560325" y="2114264"/>
                </a:cubicBezTo>
                <a:cubicBezTo>
                  <a:pt x="5560325" y="2123193"/>
                  <a:pt x="5540739" y="2119017"/>
                  <a:pt x="5550964" y="2129674"/>
                </a:cubicBezTo>
                <a:cubicBezTo>
                  <a:pt x="5561333" y="2140331"/>
                  <a:pt x="5559172" y="2124489"/>
                  <a:pt x="5575014" y="2128810"/>
                </a:cubicBezTo>
                <a:cubicBezTo>
                  <a:pt x="5590855" y="2132986"/>
                  <a:pt x="5589559" y="2151420"/>
                  <a:pt x="5584375" y="2152284"/>
                </a:cubicBezTo>
                <a:cubicBezTo>
                  <a:pt x="5579190" y="2153148"/>
                  <a:pt x="5574006" y="2161356"/>
                  <a:pt x="5563349" y="2154876"/>
                </a:cubicBezTo>
                <a:cubicBezTo>
                  <a:pt x="5552692" y="2148539"/>
                  <a:pt x="5544195" y="2160924"/>
                  <a:pt x="5553124" y="2160492"/>
                </a:cubicBezTo>
                <a:cubicBezTo>
                  <a:pt x="5562053" y="2160060"/>
                  <a:pt x="5572422" y="2165246"/>
                  <a:pt x="5566373" y="2172014"/>
                </a:cubicBezTo>
                <a:cubicBezTo>
                  <a:pt x="5560325" y="2178927"/>
                  <a:pt x="5548372" y="2169422"/>
                  <a:pt x="5546211" y="2172878"/>
                </a:cubicBezTo>
                <a:cubicBezTo>
                  <a:pt x="5544195" y="2176335"/>
                  <a:pt x="5557444" y="2198945"/>
                  <a:pt x="5551396" y="2201969"/>
                </a:cubicBezTo>
                <a:cubicBezTo>
                  <a:pt x="5545492" y="2204993"/>
                  <a:pt x="5534259" y="2188720"/>
                  <a:pt x="5524465" y="2189152"/>
                </a:cubicBezTo>
                <a:cubicBezTo>
                  <a:pt x="5514673" y="2189584"/>
                  <a:pt x="5506896" y="2177487"/>
                  <a:pt x="5509489" y="2168990"/>
                </a:cubicBezTo>
                <a:cubicBezTo>
                  <a:pt x="5512081" y="2160492"/>
                  <a:pt x="5492351" y="2152716"/>
                  <a:pt x="5503440" y="2144651"/>
                </a:cubicBezTo>
                <a:cubicBezTo>
                  <a:pt x="5514529" y="2136442"/>
                  <a:pt x="5534259" y="2147243"/>
                  <a:pt x="5534259" y="2142059"/>
                </a:cubicBezTo>
                <a:cubicBezTo>
                  <a:pt x="5534259" y="2137018"/>
                  <a:pt x="5515105" y="2125065"/>
                  <a:pt x="5508192" y="2132698"/>
                </a:cubicBezTo>
                <a:cubicBezTo>
                  <a:pt x="5501280" y="2140331"/>
                  <a:pt x="5486302" y="2136442"/>
                  <a:pt x="5487598" y="2125785"/>
                </a:cubicBezTo>
                <a:cubicBezTo>
                  <a:pt x="5488894" y="2115129"/>
                  <a:pt x="5481550" y="2104040"/>
                  <a:pt x="5472189" y="2101015"/>
                </a:cubicBezTo>
                <a:cubicBezTo>
                  <a:pt x="5471757" y="2101015"/>
                  <a:pt x="5471325" y="2100583"/>
                  <a:pt x="5470893" y="2100439"/>
                </a:cubicBezTo>
                <a:lnTo>
                  <a:pt x="5471005" y="2100113"/>
                </a:lnTo>
                <a:lnTo>
                  <a:pt x="5461443" y="2088972"/>
                </a:lnTo>
                <a:cubicBezTo>
                  <a:pt x="5458724" y="2084165"/>
                  <a:pt x="5455988" y="2078981"/>
                  <a:pt x="5451739" y="2075525"/>
                </a:cubicBezTo>
                <a:cubicBezTo>
                  <a:pt x="5442811" y="2068324"/>
                  <a:pt x="5444539" y="2040818"/>
                  <a:pt x="5452603" y="2032753"/>
                </a:cubicBezTo>
                <a:cubicBezTo>
                  <a:pt x="5456492" y="2028864"/>
                  <a:pt x="5457320" y="2025876"/>
                  <a:pt x="5455772" y="2023104"/>
                </a:cubicBezTo>
                <a:lnTo>
                  <a:pt x="5444729" y="2014786"/>
                </a:lnTo>
                <a:lnTo>
                  <a:pt x="5444684" y="2014897"/>
                </a:lnTo>
                <a:cubicBezTo>
                  <a:pt x="5444108" y="2014609"/>
                  <a:pt x="5443676" y="2014321"/>
                  <a:pt x="5443099" y="2014033"/>
                </a:cubicBezTo>
                <a:cubicBezTo>
                  <a:pt x="5437627" y="2011297"/>
                  <a:pt x="5430283" y="2005104"/>
                  <a:pt x="5422650" y="1998912"/>
                </a:cubicBezTo>
                <a:cubicBezTo>
                  <a:pt x="5423658" y="1994734"/>
                  <a:pt x="5424090" y="1991422"/>
                  <a:pt x="5423802" y="1989982"/>
                </a:cubicBezTo>
                <a:lnTo>
                  <a:pt x="5426713" y="1981472"/>
                </a:lnTo>
                <a:lnTo>
                  <a:pt x="5426089" y="1982512"/>
                </a:lnTo>
                <a:cubicBezTo>
                  <a:pt x="5424450" y="1985806"/>
                  <a:pt x="5423514" y="1988542"/>
                  <a:pt x="5423802" y="1989982"/>
                </a:cubicBezTo>
                <a:cubicBezTo>
                  <a:pt x="5424090" y="1991422"/>
                  <a:pt x="5423658" y="1994734"/>
                  <a:pt x="5422362" y="1999055"/>
                </a:cubicBezTo>
                <a:cubicBezTo>
                  <a:pt x="5417321" y="1995022"/>
                  <a:pt x="5412281" y="1991134"/>
                  <a:pt x="5407528" y="1988110"/>
                </a:cubicBezTo>
                <a:lnTo>
                  <a:pt x="5406056" y="1986487"/>
                </a:lnTo>
                <a:lnTo>
                  <a:pt x="5396008" y="1982350"/>
                </a:lnTo>
                <a:cubicBezTo>
                  <a:pt x="5383047" y="1981486"/>
                  <a:pt x="5371958" y="1975581"/>
                  <a:pt x="5371094" y="1969101"/>
                </a:cubicBezTo>
                <a:cubicBezTo>
                  <a:pt x="5370230" y="1962764"/>
                  <a:pt x="5354821" y="1964492"/>
                  <a:pt x="5347908" y="1956716"/>
                </a:cubicBezTo>
                <a:cubicBezTo>
                  <a:pt x="5341140" y="1949083"/>
                  <a:pt x="5322705" y="1926328"/>
                  <a:pt x="5322273" y="1916103"/>
                </a:cubicBezTo>
                <a:cubicBezTo>
                  <a:pt x="5321841" y="1905878"/>
                  <a:pt x="5307728" y="1906742"/>
                  <a:pt x="5299951" y="1906742"/>
                </a:cubicBezTo>
                <a:cubicBezTo>
                  <a:pt x="5297647" y="1906742"/>
                  <a:pt x="5296567" y="1905122"/>
                  <a:pt x="5295955" y="1902764"/>
                </a:cubicBezTo>
                <a:lnTo>
                  <a:pt x="5294839" y="1894867"/>
                </a:lnTo>
                <a:lnTo>
                  <a:pt x="5294479" y="1894935"/>
                </a:lnTo>
                <a:cubicBezTo>
                  <a:pt x="5293903" y="1891191"/>
                  <a:pt x="5292751" y="1887590"/>
                  <a:pt x="5289439" y="1886294"/>
                </a:cubicBezTo>
                <a:cubicBezTo>
                  <a:pt x="5285694" y="1884710"/>
                  <a:pt x="5277917" y="1885862"/>
                  <a:pt x="5271005" y="1888598"/>
                </a:cubicBezTo>
                <a:lnTo>
                  <a:pt x="5271005" y="1888597"/>
                </a:lnTo>
                <a:cubicBezTo>
                  <a:pt x="5262220" y="1892054"/>
                  <a:pt x="5254876" y="1898102"/>
                  <a:pt x="5258188" y="1905015"/>
                </a:cubicBezTo>
                <a:cubicBezTo>
                  <a:pt x="5264237" y="1917400"/>
                  <a:pt x="5250843" y="1919128"/>
                  <a:pt x="5257756" y="1934105"/>
                </a:cubicBezTo>
                <a:cubicBezTo>
                  <a:pt x="5264525" y="1949082"/>
                  <a:pt x="5291887" y="1950379"/>
                  <a:pt x="5298367" y="1975581"/>
                </a:cubicBezTo>
                <a:cubicBezTo>
                  <a:pt x="5304848" y="2000927"/>
                  <a:pt x="5325730" y="2022673"/>
                  <a:pt x="5343299" y="2021809"/>
                </a:cubicBezTo>
                <a:cubicBezTo>
                  <a:pt x="5360869" y="2020945"/>
                  <a:pt x="5353668" y="2032177"/>
                  <a:pt x="5364757" y="2038946"/>
                </a:cubicBezTo>
                <a:cubicBezTo>
                  <a:pt x="5375846" y="2045859"/>
                  <a:pt x="5422938" y="2065157"/>
                  <a:pt x="5422074" y="2079558"/>
                </a:cubicBezTo>
                <a:cubicBezTo>
                  <a:pt x="5421210" y="2094104"/>
                  <a:pt x="5415161" y="2087623"/>
                  <a:pt x="5400184" y="2078262"/>
                </a:cubicBezTo>
                <a:cubicBezTo>
                  <a:pt x="5385207" y="2068757"/>
                  <a:pt x="5369365" y="2079126"/>
                  <a:pt x="5372389" y="2090647"/>
                </a:cubicBezTo>
                <a:cubicBezTo>
                  <a:pt x="5375414" y="2102312"/>
                  <a:pt x="5392551" y="2104473"/>
                  <a:pt x="5385639" y="2113401"/>
                </a:cubicBezTo>
                <a:cubicBezTo>
                  <a:pt x="5378726" y="2122474"/>
                  <a:pt x="5370229" y="2122042"/>
                  <a:pt x="5368933" y="2130539"/>
                </a:cubicBezTo>
                <a:cubicBezTo>
                  <a:pt x="5367637" y="2139179"/>
                  <a:pt x="5358709" y="2154589"/>
                  <a:pt x="5354388" y="2154589"/>
                </a:cubicBezTo>
                <a:cubicBezTo>
                  <a:pt x="5350068" y="2154589"/>
                  <a:pt x="5346612" y="2140044"/>
                  <a:pt x="5353092" y="2131547"/>
                </a:cubicBezTo>
                <a:cubicBezTo>
                  <a:pt x="5359573" y="2123050"/>
                  <a:pt x="5357845" y="2107497"/>
                  <a:pt x="5351796" y="2100296"/>
                </a:cubicBezTo>
                <a:cubicBezTo>
                  <a:pt x="5345891" y="2092952"/>
                  <a:pt x="5352228" y="2084455"/>
                  <a:pt x="5342435" y="2083159"/>
                </a:cubicBezTo>
                <a:cubicBezTo>
                  <a:pt x="5332498" y="2081863"/>
                  <a:pt x="5332066" y="2070774"/>
                  <a:pt x="5321842" y="2066021"/>
                </a:cubicBezTo>
                <a:cubicBezTo>
                  <a:pt x="5311616" y="2061268"/>
                  <a:pt x="5303120" y="2057091"/>
                  <a:pt x="5296639" y="2049315"/>
                </a:cubicBezTo>
                <a:cubicBezTo>
                  <a:pt x="5290303" y="2041682"/>
                  <a:pt x="5279502" y="2042978"/>
                  <a:pt x="5268845" y="2037362"/>
                </a:cubicBezTo>
                <a:cubicBezTo>
                  <a:pt x="5258188" y="2031745"/>
                  <a:pt x="5250123" y="2016768"/>
                  <a:pt x="5229530" y="2003519"/>
                </a:cubicBezTo>
                <a:cubicBezTo>
                  <a:pt x="5209080" y="1990270"/>
                  <a:pt x="5203464" y="1975581"/>
                  <a:pt x="5202167" y="1968380"/>
                </a:cubicBezTo>
                <a:cubicBezTo>
                  <a:pt x="5201015" y="1961035"/>
                  <a:pt x="5199287" y="1960315"/>
                  <a:pt x="5193238" y="1951243"/>
                </a:cubicBezTo>
                <a:cubicBezTo>
                  <a:pt x="5187334" y="1942170"/>
                  <a:pt x="5167604" y="1929785"/>
                  <a:pt x="5152627" y="1934105"/>
                </a:cubicBezTo>
                <a:cubicBezTo>
                  <a:pt x="5137650" y="1938426"/>
                  <a:pt x="5141395" y="1946490"/>
                  <a:pt x="5132465" y="1951243"/>
                </a:cubicBezTo>
                <a:lnTo>
                  <a:pt x="5118551" y="1955259"/>
                </a:lnTo>
                <a:lnTo>
                  <a:pt x="5118497" y="1955420"/>
                </a:lnTo>
                <a:cubicBezTo>
                  <a:pt x="5113313" y="1956860"/>
                  <a:pt x="5107553" y="1959596"/>
                  <a:pt x="5100352" y="1967229"/>
                </a:cubicBezTo>
                <a:cubicBezTo>
                  <a:pt x="5086239" y="1982206"/>
                  <a:pt x="5075006" y="1983502"/>
                  <a:pt x="5066941" y="1978318"/>
                </a:cubicBezTo>
                <a:cubicBezTo>
                  <a:pt x="5058732" y="1973277"/>
                  <a:pt x="5027913" y="1964636"/>
                  <a:pt x="5013800" y="1966797"/>
                </a:cubicBezTo>
                <a:cubicBezTo>
                  <a:pt x="4999686" y="1968957"/>
                  <a:pt x="4984709" y="1978750"/>
                  <a:pt x="4989894" y="1995455"/>
                </a:cubicBezTo>
                <a:lnTo>
                  <a:pt x="4991589" y="2002798"/>
                </a:lnTo>
                <a:lnTo>
                  <a:pt x="4991623" y="2002799"/>
                </a:lnTo>
                <a:lnTo>
                  <a:pt x="4991600" y="2002846"/>
                </a:lnTo>
                <a:lnTo>
                  <a:pt x="4991622" y="2002944"/>
                </a:lnTo>
                <a:lnTo>
                  <a:pt x="4991553" y="2002942"/>
                </a:lnTo>
                <a:lnTo>
                  <a:pt x="4979814" y="2026993"/>
                </a:lnTo>
                <a:cubicBezTo>
                  <a:pt x="4967429" y="2032177"/>
                  <a:pt x="4962676" y="2041970"/>
                  <a:pt x="4948131" y="2043698"/>
                </a:cubicBezTo>
                <a:cubicBezTo>
                  <a:pt x="4933586" y="2045427"/>
                  <a:pt x="4921633" y="2048739"/>
                  <a:pt x="4921633" y="2057812"/>
                </a:cubicBezTo>
                <a:cubicBezTo>
                  <a:pt x="4921633" y="2067605"/>
                  <a:pt x="4909104" y="2068469"/>
                  <a:pt x="4897583" y="2086038"/>
                </a:cubicBezTo>
                <a:cubicBezTo>
                  <a:pt x="4886061" y="2103608"/>
                  <a:pt x="4898447" y="2123194"/>
                  <a:pt x="4897151" y="2128378"/>
                </a:cubicBezTo>
                <a:cubicBezTo>
                  <a:pt x="4895855" y="2133563"/>
                  <a:pt x="4876556" y="2143932"/>
                  <a:pt x="4875692" y="2150700"/>
                </a:cubicBezTo>
                <a:cubicBezTo>
                  <a:pt x="4874828" y="2157613"/>
                  <a:pt x="4876556" y="2169566"/>
                  <a:pt x="4865035" y="2171294"/>
                </a:cubicBezTo>
                <a:cubicBezTo>
                  <a:pt x="4853370" y="2173022"/>
                  <a:pt x="4844873" y="2179359"/>
                  <a:pt x="4842281" y="2186703"/>
                </a:cubicBezTo>
                <a:cubicBezTo>
                  <a:pt x="4839689" y="2193904"/>
                  <a:pt x="4831480" y="2197360"/>
                  <a:pt x="4821256" y="2196928"/>
                </a:cubicBezTo>
                <a:cubicBezTo>
                  <a:pt x="4810887" y="2196496"/>
                  <a:pt x="4800662" y="2197792"/>
                  <a:pt x="4784389" y="2198224"/>
                </a:cubicBezTo>
                <a:cubicBezTo>
                  <a:pt x="4768115" y="2198656"/>
                  <a:pt x="4764659" y="2208449"/>
                  <a:pt x="4757890" y="2208449"/>
                </a:cubicBezTo>
                <a:cubicBezTo>
                  <a:pt x="4750978" y="2208449"/>
                  <a:pt x="4744641" y="2205857"/>
                  <a:pt x="4741185" y="2209313"/>
                </a:cubicBezTo>
                <a:cubicBezTo>
                  <a:pt x="4737728" y="2212625"/>
                  <a:pt x="4741185" y="2217810"/>
                  <a:pt x="4734272" y="2218674"/>
                </a:cubicBezTo>
                <a:cubicBezTo>
                  <a:pt x="4717999" y="2220690"/>
                  <a:pt x="4711087" y="2190880"/>
                  <a:pt x="4699133" y="2185263"/>
                </a:cubicBezTo>
                <a:cubicBezTo>
                  <a:pt x="4694237" y="2182959"/>
                  <a:pt x="4689053" y="2183103"/>
                  <a:pt x="4683724" y="2184111"/>
                </a:cubicBezTo>
                <a:cubicBezTo>
                  <a:pt x="4681420" y="2180655"/>
                  <a:pt x="4679548" y="2177055"/>
                  <a:pt x="4679548" y="2174750"/>
                </a:cubicBezTo>
                <a:lnTo>
                  <a:pt x="4680967" y="2164423"/>
                </a:lnTo>
                <a:lnTo>
                  <a:pt x="4680952" y="2164434"/>
                </a:lnTo>
                <a:cubicBezTo>
                  <a:pt x="4679476" y="2167837"/>
                  <a:pt x="4679403" y="2171797"/>
                  <a:pt x="4679259" y="2175037"/>
                </a:cubicBezTo>
                <a:cubicBezTo>
                  <a:pt x="4679259" y="2177342"/>
                  <a:pt x="4681132" y="2180798"/>
                  <a:pt x="4683436" y="2184398"/>
                </a:cubicBezTo>
                <a:cubicBezTo>
                  <a:pt x="4675515" y="2185838"/>
                  <a:pt x="4667451" y="2189007"/>
                  <a:pt x="4660250" y="2189007"/>
                </a:cubicBezTo>
                <a:cubicBezTo>
                  <a:pt x="4648297" y="2189007"/>
                  <a:pt x="4638072" y="2191167"/>
                  <a:pt x="4638072" y="2183390"/>
                </a:cubicBezTo>
                <a:cubicBezTo>
                  <a:pt x="4638072" y="2175614"/>
                  <a:pt x="4645705" y="2143067"/>
                  <a:pt x="4634184" y="2134138"/>
                </a:cubicBezTo>
                <a:cubicBezTo>
                  <a:pt x="4622663" y="2125209"/>
                  <a:pt x="4612006" y="2121753"/>
                  <a:pt x="4623095" y="2108936"/>
                </a:cubicBezTo>
                <a:cubicBezTo>
                  <a:pt x="4634184" y="2095975"/>
                  <a:pt x="4646713" y="2048451"/>
                  <a:pt x="4641096" y="2039522"/>
                </a:cubicBezTo>
                <a:cubicBezTo>
                  <a:pt x="4638792" y="2035778"/>
                  <a:pt x="4639656" y="2028145"/>
                  <a:pt x="4640376" y="2019936"/>
                </a:cubicBezTo>
                <a:cubicBezTo>
                  <a:pt x="4643977" y="2019504"/>
                  <a:pt x="4646569" y="2018497"/>
                  <a:pt x="4648153" y="2016624"/>
                </a:cubicBezTo>
                <a:cubicBezTo>
                  <a:pt x="4650745" y="2013456"/>
                  <a:pt x="4653337" y="2012124"/>
                  <a:pt x="4655281" y="2012376"/>
                </a:cubicBezTo>
                <a:cubicBezTo>
                  <a:pt x="4657226" y="2012628"/>
                  <a:pt x="4658522" y="2014464"/>
                  <a:pt x="4658522" y="2017632"/>
                </a:cubicBezTo>
                <a:cubicBezTo>
                  <a:pt x="4658522" y="2023825"/>
                  <a:pt x="4670043" y="2021809"/>
                  <a:pt x="4676235" y="2021809"/>
                </a:cubicBezTo>
                <a:cubicBezTo>
                  <a:pt x="4682572" y="2021809"/>
                  <a:pt x="4680412" y="2026993"/>
                  <a:pt x="4687756" y="2021809"/>
                </a:cubicBezTo>
                <a:cubicBezTo>
                  <a:pt x="4695101" y="2016624"/>
                  <a:pt x="4705470" y="2018785"/>
                  <a:pt x="4705470" y="2024977"/>
                </a:cubicBezTo>
                <a:cubicBezTo>
                  <a:pt x="4705470" y="2028145"/>
                  <a:pt x="4709394" y="2028937"/>
                  <a:pt x="4712274" y="2029981"/>
                </a:cubicBezTo>
                <a:lnTo>
                  <a:pt x="4712803" y="2036363"/>
                </a:lnTo>
                <a:lnTo>
                  <a:pt x="4712815" y="2036354"/>
                </a:lnTo>
                <a:cubicBezTo>
                  <a:pt x="4721167" y="2028001"/>
                  <a:pt x="4705470" y="2031025"/>
                  <a:pt x="4705470" y="2024833"/>
                </a:cubicBezTo>
                <a:cubicBezTo>
                  <a:pt x="4705470" y="2018496"/>
                  <a:pt x="4695101" y="2016480"/>
                  <a:pt x="4687757" y="2021665"/>
                </a:cubicBezTo>
                <a:cubicBezTo>
                  <a:pt x="4680412" y="2026849"/>
                  <a:pt x="4682428" y="2021665"/>
                  <a:pt x="4676235" y="2021665"/>
                </a:cubicBezTo>
                <a:cubicBezTo>
                  <a:pt x="4670043" y="2021665"/>
                  <a:pt x="4658522" y="2023681"/>
                  <a:pt x="4658522" y="2017488"/>
                </a:cubicBezTo>
                <a:cubicBezTo>
                  <a:pt x="4658522" y="2011296"/>
                  <a:pt x="4653338" y="2010288"/>
                  <a:pt x="4648153" y="2016480"/>
                </a:cubicBezTo>
                <a:cubicBezTo>
                  <a:pt x="4646569" y="2018352"/>
                  <a:pt x="4643977" y="2019360"/>
                  <a:pt x="4640377" y="2019792"/>
                </a:cubicBezTo>
                <a:cubicBezTo>
                  <a:pt x="4641385" y="2008992"/>
                  <a:pt x="4642249" y="1997183"/>
                  <a:pt x="4635192" y="1991566"/>
                </a:cubicBezTo>
                <a:cubicBezTo>
                  <a:pt x="4622807" y="1981629"/>
                  <a:pt x="4624535" y="1970972"/>
                  <a:pt x="4641673" y="1970540"/>
                </a:cubicBezTo>
                <a:cubicBezTo>
                  <a:pt x="4658810" y="1970108"/>
                  <a:pt x="4653770" y="1955563"/>
                  <a:pt x="4665722" y="1955563"/>
                </a:cubicBezTo>
                <a:cubicBezTo>
                  <a:pt x="4677676" y="1955563"/>
                  <a:pt x="4678972" y="1966220"/>
                  <a:pt x="4700861" y="1964492"/>
                </a:cubicBezTo>
                <a:cubicBezTo>
                  <a:pt x="4722751" y="1962764"/>
                  <a:pt x="4778772" y="1967516"/>
                  <a:pt x="4796341" y="1965356"/>
                </a:cubicBezTo>
                <a:cubicBezTo>
                  <a:pt x="4812759" y="1963340"/>
                  <a:pt x="4837817" y="1972557"/>
                  <a:pt x="4846458" y="1970828"/>
                </a:cubicBezTo>
                <a:lnTo>
                  <a:pt x="4846675" y="1970936"/>
                </a:lnTo>
                <a:lnTo>
                  <a:pt x="4848186" y="1970685"/>
                </a:lnTo>
                <a:cubicBezTo>
                  <a:pt x="4854954" y="1967229"/>
                  <a:pt x="4864027" y="1929929"/>
                  <a:pt x="4861867" y="1918409"/>
                </a:cubicBezTo>
                <a:cubicBezTo>
                  <a:pt x="4859707" y="1906744"/>
                  <a:pt x="4870508" y="1893061"/>
                  <a:pt x="4866187" y="1883701"/>
                </a:cubicBezTo>
                <a:cubicBezTo>
                  <a:pt x="4861867" y="1874196"/>
                  <a:pt x="4872524" y="1864835"/>
                  <a:pt x="4858411" y="1860947"/>
                </a:cubicBezTo>
                <a:cubicBezTo>
                  <a:pt x="4844298" y="1857203"/>
                  <a:pt x="4836089" y="1846834"/>
                  <a:pt x="4835657" y="1836177"/>
                </a:cubicBezTo>
                <a:cubicBezTo>
                  <a:pt x="4835225" y="1825520"/>
                  <a:pt x="4833641" y="1828976"/>
                  <a:pt x="4826296" y="1823360"/>
                </a:cubicBezTo>
                <a:cubicBezTo>
                  <a:pt x="4819096" y="1817743"/>
                  <a:pt x="4815639" y="1824080"/>
                  <a:pt x="4801094" y="1816447"/>
                </a:cubicBezTo>
                <a:cubicBezTo>
                  <a:pt x="4786549" y="1808814"/>
                  <a:pt x="4766819" y="1809679"/>
                  <a:pt x="4762499" y="1804062"/>
                </a:cubicBezTo>
                <a:cubicBezTo>
                  <a:pt x="4758178" y="1798446"/>
                  <a:pt x="4764659" y="1792541"/>
                  <a:pt x="4759042" y="1786061"/>
                </a:cubicBezTo>
                <a:cubicBezTo>
                  <a:pt x="4753426" y="1779580"/>
                  <a:pt x="4762067" y="1771083"/>
                  <a:pt x="4777044" y="1772379"/>
                </a:cubicBezTo>
                <a:cubicBezTo>
                  <a:pt x="4792021" y="1773676"/>
                  <a:pt x="4795909" y="1765899"/>
                  <a:pt x="4805270" y="1769355"/>
                </a:cubicBezTo>
                <a:cubicBezTo>
                  <a:pt x="4814775" y="1772668"/>
                  <a:pt x="4815207" y="1783468"/>
                  <a:pt x="4822840" y="1777852"/>
                </a:cubicBezTo>
                <a:cubicBezTo>
                  <a:pt x="4830472" y="1772235"/>
                  <a:pt x="4842426" y="1783468"/>
                  <a:pt x="4848042" y="1779148"/>
                </a:cubicBezTo>
                <a:cubicBezTo>
                  <a:pt x="4853514" y="1774828"/>
                  <a:pt x="4853946" y="1759418"/>
                  <a:pt x="4844154" y="1748329"/>
                </a:cubicBezTo>
                <a:cubicBezTo>
                  <a:pt x="4834361" y="1737240"/>
                  <a:pt x="4857403" y="1727880"/>
                  <a:pt x="4860859" y="1737240"/>
                </a:cubicBezTo>
                <a:cubicBezTo>
                  <a:pt x="4864315" y="1746601"/>
                  <a:pt x="4889949" y="1755242"/>
                  <a:pt x="4897294" y="1749625"/>
                </a:cubicBezTo>
                <a:cubicBezTo>
                  <a:pt x="4904639" y="1744009"/>
                  <a:pt x="4898590" y="1730328"/>
                  <a:pt x="4916160" y="1729032"/>
                </a:cubicBezTo>
                <a:cubicBezTo>
                  <a:pt x="4933729" y="1727736"/>
                  <a:pt x="4947842" y="1726008"/>
                  <a:pt x="4946114" y="1708870"/>
                </a:cubicBezTo>
                <a:cubicBezTo>
                  <a:pt x="4944386" y="1691733"/>
                  <a:pt x="4953459" y="1683524"/>
                  <a:pt x="4963683" y="1683956"/>
                </a:cubicBezTo>
                <a:cubicBezTo>
                  <a:pt x="4965844" y="1684100"/>
                  <a:pt x="4968004" y="1683812"/>
                  <a:pt x="4970164" y="1683380"/>
                </a:cubicBezTo>
                <a:lnTo>
                  <a:pt x="4970360" y="1683583"/>
                </a:lnTo>
                <a:lnTo>
                  <a:pt x="4989462" y="1675315"/>
                </a:lnTo>
                <a:cubicBezTo>
                  <a:pt x="4994214" y="1677476"/>
                  <a:pt x="4998102" y="1678916"/>
                  <a:pt x="4999830" y="1678916"/>
                </a:cubicBezTo>
                <a:cubicBezTo>
                  <a:pt x="5003790" y="1678916"/>
                  <a:pt x="5009371" y="1677908"/>
                  <a:pt x="5014609" y="1676252"/>
                </a:cubicBezTo>
                <a:lnTo>
                  <a:pt x="5026745" y="1670003"/>
                </a:lnTo>
                <a:lnTo>
                  <a:pt x="5014628" y="1676216"/>
                </a:lnTo>
                <a:cubicBezTo>
                  <a:pt x="5009407" y="1677836"/>
                  <a:pt x="5003863" y="1678772"/>
                  <a:pt x="4999975" y="1678628"/>
                </a:cubicBezTo>
                <a:cubicBezTo>
                  <a:pt x="4998103" y="1678628"/>
                  <a:pt x="4994358" y="1677188"/>
                  <a:pt x="4989606" y="1675028"/>
                </a:cubicBezTo>
                <a:cubicBezTo>
                  <a:pt x="4991046" y="1674164"/>
                  <a:pt x="4992630" y="1673300"/>
                  <a:pt x="4994070" y="1672436"/>
                </a:cubicBezTo>
                <a:cubicBezTo>
                  <a:pt x="5003575" y="1666963"/>
                  <a:pt x="5018120" y="1656594"/>
                  <a:pt x="5017256" y="1645506"/>
                </a:cubicBezTo>
                <a:cubicBezTo>
                  <a:pt x="5016392" y="1634417"/>
                  <a:pt x="5031369" y="1630960"/>
                  <a:pt x="5030505" y="1622032"/>
                </a:cubicBezTo>
                <a:cubicBezTo>
                  <a:pt x="5029641" y="1613103"/>
                  <a:pt x="5042458" y="1608350"/>
                  <a:pt x="5043754" y="1615263"/>
                </a:cubicBezTo>
                <a:cubicBezTo>
                  <a:pt x="5045051" y="1622176"/>
                  <a:pt x="5062188" y="1619583"/>
                  <a:pt x="5057436" y="1614399"/>
                </a:cubicBezTo>
                <a:cubicBezTo>
                  <a:pt x="5052683" y="1609214"/>
                  <a:pt x="5056571" y="1596829"/>
                  <a:pt x="5069389" y="1594237"/>
                </a:cubicBezTo>
                <a:cubicBezTo>
                  <a:pt x="5082207" y="1591645"/>
                  <a:pt x="5091999" y="1589485"/>
                  <a:pt x="5098480" y="1593373"/>
                </a:cubicBezTo>
                <a:cubicBezTo>
                  <a:pt x="5102368" y="1595677"/>
                  <a:pt x="5104672" y="1593517"/>
                  <a:pt x="5105825" y="1590493"/>
                </a:cubicBezTo>
                <a:lnTo>
                  <a:pt x="5105834" y="1590703"/>
                </a:lnTo>
                <a:lnTo>
                  <a:pt x="5106687" y="1584732"/>
                </a:lnTo>
                <a:cubicBezTo>
                  <a:pt x="5106255" y="1580412"/>
                  <a:pt x="5123393" y="1578684"/>
                  <a:pt x="5128577" y="1581276"/>
                </a:cubicBezTo>
                <a:cubicBezTo>
                  <a:pt x="5133761" y="1583868"/>
                  <a:pt x="5149603" y="1591213"/>
                  <a:pt x="5150035" y="1584300"/>
                </a:cubicBezTo>
                <a:cubicBezTo>
                  <a:pt x="5150467" y="1577532"/>
                  <a:pt x="5168036" y="1583436"/>
                  <a:pt x="5162420" y="1572779"/>
                </a:cubicBezTo>
                <a:cubicBezTo>
                  <a:pt x="5156803" y="1562122"/>
                  <a:pt x="5150755" y="1555354"/>
                  <a:pt x="5154643" y="1548009"/>
                </a:cubicBezTo>
                <a:cubicBezTo>
                  <a:pt x="5156660" y="1544121"/>
                  <a:pt x="5153059" y="1539368"/>
                  <a:pt x="5149603" y="1534328"/>
                </a:cubicBezTo>
                <a:cubicBezTo>
                  <a:pt x="5160980" y="1534616"/>
                  <a:pt x="5171349" y="1535336"/>
                  <a:pt x="5175957" y="1536920"/>
                </a:cubicBezTo>
                <a:cubicBezTo>
                  <a:pt x="5177685" y="1537496"/>
                  <a:pt x="5181573" y="1537352"/>
                  <a:pt x="5186614" y="1536632"/>
                </a:cubicBezTo>
                <a:cubicBezTo>
                  <a:pt x="5187910" y="1538648"/>
                  <a:pt x="5188630" y="1540953"/>
                  <a:pt x="5188342" y="1543257"/>
                </a:cubicBezTo>
                <a:cubicBezTo>
                  <a:pt x="5187046" y="1552617"/>
                  <a:pt x="5199575" y="1557370"/>
                  <a:pt x="5209800" y="1553482"/>
                </a:cubicBezTo>
                <a:cubicBezTo>
                  <a:pt x="5220025" y="1549737"/>
                  <a:pt x="5226937" y="1548873"/>
                  <a:pt x="5220025" y="1558666"/>
                </a:cubicBezTo>
                <a:cubicBezTo>
                  <a:pt x="5213112" y="1568459"/>
                  <a:pt x="5225929" y="1576668"/>
                  <a:pt x="5235002" y="1569755"/>
                </a:cubicBezTo>
                <a:cubicBezTo>
                  <a:pt x="5244075" y="1562842"/>
                  <a:pt x="5257324" y="1547433"/>
                  <a:pt x="5267549" y="1550889"/>
                </a:cubicBezTo>
                <a:cubicBezTo>
                  <a:pt x="5277773" y="1554346"/>
                  <a:pt x="5288862" y="1538504"/>
                  <a:pt x="5293183" y="1544121"/>
                </a:cubicBezTo>
                <a:cubicBezTo>
                  <a:pt x="5297359" y="1549737"/>
                  <a:pt x="5279502" y="1560826"/>
                  <a:pt x="5290591" y="1560826"/>
                </a:cubicBezTo>
                <a:cubicBezTo>
                  <a:pt x="5301679" y="1560826"/>
                  <a:pt x="5306432" y="1563274"/>
                  <a:pt x="5307728" y="1570187"/>
                </a:cubicBezTo>
                <a:cubicBezTo>
                  <a:pt x="5308160" y="1572059"/>
                  <a:pt x="5309024" y="1573211"/>
                  <a:pt x="5310176" y="1573787"/>
                </a:cubicBezTo>
                <a:cubicBezTo>
                  <a:pt x="5310032" y="1575083"/>
                  <a:pt x="5309888" y="1576235"/>
                  <a:pt x="5310320" y="1577244"/>
                </a:cubicBezTo>
                <a:cubicBezTo>
                  <a:pt x="5312337" y="1582428"/>
                  <a:pt x="5314209" y="1600429"/>
                  <a:pt x="5309744" y="1607486"/>
                </a:cubicBezTo>
                <a:cubicBezTo>
                  <a:pt x="5305136" y="1614543"/>
                  <a:pt x="5307152" y="1616415"/>
                  <a:pt x="5311616" y="1619007"/>
                </a:cubicBezTo>
                <a:cubicBezTo>
                  <a:pt x="5316225" y="1621599"/>
                  <a:pt x="5318097" y="1627936"/>
                  <a:pt x="5318097" y="1633120"/>
                </a:cubicBezTo>
                <a:cubicBezTo>
                  <a:pt x="5318097" y="1638305"/>
                  <a:pt x="5321409" y="1637585"/>
                  <a:pt x="5321985" y="1648530"/>
                </a:cubicBezTo>
                <a:cubicBezTo>
                  <a:pt x="5322561" y="1659330"/>
                  <a:pt x="5325153" y="1667107"/>
                  <a:pt x="5329042" y="1671571"/>
                </a:cubicBezTo>
                <a:lnTo>
                  <a:pt x="5328483" y="1687106"/>
                </a:lnTo>
                <a:lnTo>
                  <a:pt x="5329906" y="1684388"/>
                </a:lnTo>
                <a:cubicBezTo>
                  <a:pt x="5335235" y="1688276"/>
                  <a:pt x="5341283" y="1692165"/>
                  <a:pt x="5346612" y="1694037"/>
                </a:cubicBezTo>
                <a:cubicBezTo>
                  <a:pt x="5360005" y="1698789"/>
                  <a:pt x="5364901" y="1702678"/>
                  <a:pt x="5365765" y="1707430"/>
                </a:cubicBezTo>
                <a:cubicBezTo>
                  <a:pt x="5366629" y="1712182"/>
                  <a:pt x="5378150" y="1720679"/>
                  <a:pt x="5381030" y="1714055"/>
                </a:cubicBezTo>
                <a:cubicBezTo>
                  <a:pt x="5383911" y="1707430"/>
                  <a:pt x="5391543" y="1711174"/>
                  <a:pt x="5397304" y="1711174"/>
                </a:cubicBezTo>
                <a:cubicBezTo>
                  <a:pt x="5403064" y="1711174"/>
                  <a:pt x="5404072" y="1717799"/>
                  <a:pt x="5404936" y="1721687"/>
                </a:cubicBezTo>
                <a:cubicBezTo>
                  <a:pt x="5405945" y="1725431"/>
                  <a:pt x="5419338" y="1723559"/>
                  <a:pt x="5424090" y="1726439"/>
                </a:cubicBezTo>
                <a:cubicBezTo>
                  <a:pt x="5427834" y="1728744"/>
                  <a:pt x="5429851" y="1735512"/>
                  <a:pt x="5433595" y="1740265"/>
                </a:cubicBezTo>
                <a:lnTo>
                  <a:pt x="5433595" y="1740265"/>
                </a:lnTo>
                <a:lnTo>
                  <a:pt x="5437339" y="1743721"/>
                </a:lnTo>
                <a:cubicBezTo>
                  <a:pt x="5444107" y="1747610"/>
                  <a:pt x="5449868" y="1738969"/>
                  <a:pt x="5454620" y="1741849"/>
                </a:cubicBezTo>
                <a:cubicBezTo>
                  <a:pt x="5459373" y="1744729"/>
                  <a:pt x="5471902" y="1747610"/>
                  <a:pt x="5479534" y="1744729"/>
                </a:cubicBezTo>
                <a:cubicBezTo>
                  <a:pt x="5487167" y="1741849"/>
                  <a:pt x="5492063" y="1747466"/>
                  <a:pt x="5501568" y="1746601"/>
                </a:cubicBezTo>
                <a:cubicBezTo>
                  <a:pt x="5511073" y="1745593"/>
                  <a:pt x="5523602" y="1749482"/>
                  <a:pt x="5526194" y="1752362"/>
                </a:cubicBezTo>
                <a:lnTo>
                  <a:pt x="5542361" y="1756335"/>
                </a:lnTo>
                <a:lnTo>
                  <a:pt x="5542382" y="1756056"/>
                </a:lnTo>
                <a:lnTo>
                  <a:pt x="5526771" y="1752219"/>
                </a:lnTo>
                <a:cubicBezTo>
                  <a:pt x="5523891" y="1749339"/>
                  <a:pt x="5511362" y="1745451"/>
                  <a:pt x="5501858" y="1746459"/>
                </a:cubicBezTo>
                <a:cubicBezTo>
                  <a:pt x="5492209" y="1747467"/>
                  <a:pt x="5487456" y="1741706"/>
                  <a:pt x="5479824" y="1744587"/>
                </a:cubicBezTo>
                <a:cubicBezTo>
                  <a:pt x="5472191" y="1747467"/>
                  <a:pt x="5459662" y="1744587"/>
                  <a:pt x="5454909" y="1741706"/>
                </a:cubicBezTo>
                <a:cubicBezTo>
                  <a:pt x="5450013" y="1738826"/>
                  <a:pt x="5444396" y="1747323"/>
                  <a:pt x="5437628" y="1743579"/>
                </a:cubicBezTo>
                <a:cubicBezTo>
                  <a:pt x="5430859" y="1739690"/>
                  <a:pt x="5428987" y="1729177"/>
                  <a:pt x="5424235" y="1726297"/>
                </a:cubicBezTo>
                <a:cubicBezTo>
                  <a:pt x="5419483" y="1723417"/>
                  <a:pt x="5406089" y="1725433"/>
                  <a:pt x="5405081" y="1721545"/>
                </a:cubicBezTo>
                <a:cubicBezTo>
                  <a:pt x="5404217" y="1717656"/>
                  <a:pt x="5403209" y="1711032"/>
                  <a:pt x="5397449" y="1711032"/>
                </a:cubicBezTo>
                <a:cubicBezTo>
                  <a:pt x="5391688" y="1711032"/>
                  <a:pt x="5384055" y="1707288"/>
                  <a:pt x="5381175" y="1713912"/>
                </a:cubicBezTo>
                <a:cubicBezTo>
                  <a:pt x="5378295" y="1720681"/>
                  <a:pt x="5366917" y="1712040"/>
                  <a:pt x="5365909" y="1707288"/>
                </a:cubicBezTo>
                <a:cubicBezTo>
                  <a:pt x="5364901" y="1702535"/>
                  <a:pt x="5360148" y="1698647"/>
                  <a:pt x="5346755" y="1693894"/>
                </a:cubicBezTo>
                <a:cubicBezTo>
                  <a:pt x="5341427" y="1692022"/>
                  <a:pt x="5335378" y="1688278"/>
                  <a:pt x="5330050" y="1684246"/>
                </a:cubicBezTo>
                <a:cubicBezTo>
                  <a:pt x="5331634" y="1680213"/>
                  <a:pt x="5332210" y="1674741"/>
                  <a:pt x="5329186" y="1671285"/>
                </a:cubicBezTo>
                <a:cubicBezTo>
                  <a:pt x="5325298" y="1666819"/>
                  <a:pt x="5322706" y="1659187"/>
                  <a:pt x="5322129" y="1648242"/>
                </a:cubicBezTo>
                <a:cubicBezTo>
                  <a:pt x="5321410" y="1637297"/>
                  <a:pt x="5318241" y="1638017"/>
                  <a:pt x="5318241" y="1632832"/>
                </a:cubicBezTo>
                <a:cubicBezTo>
                  <a:pt x="5318241" y="1627648"/>
                  <a:pt x="5316225" y="1621311"/>
                  <a:pt x="5311761" y="1618719"/>
                </a:cubicBezTo>
                <a:cubicBezTo>
                  <a:pt x="5307296" y="1616127"/>
                  <a:pt x="5305424" y="1614255"/>
                  <a:pt x="5309888" y="1607198"/>
                </a:cubicBezTo>
                <a:cubicBezTo>
                  <a:pt x="5314353" y="1599998"/>
                  <a:pt x="5312337" y="1582140"/>
                  <a:pt x="5310464" y="1576956"/>
                </a:cubicBezTo>
                <a:cubicBezTo>
                  <a:pt x="5310032" y="1575948"/>
                  <a:pt x="5310032" y="1574652"/>
                  <a:pt x="5310752" y="1573643"/>
                </a:cubicBezTo>
                <a:cubicBezTo>
                  <a:pt x="5313633" y="1575084"/>
                  <a:pt x="5318385" y="1572347"/>
                  <a:pt x="5318961" y="1567019"/>
                </a:cubicBezTo>
                <a:cubicBezTo>
                  <a:pt x="5319825" y="1559674"/>
                  <a:pt x="5350644" y="1564859"/>
                  <a:pt x="5363893" y="1551610"/>
                </a:cubicBezTo>
                <a:cubicBezTo>
                  <a:pt x="5373830" y="1541672"/>
                  <a:pt x="5404262" y="1533356"/>
                  <a:pt x="5419039" y="1532188"/>
                </a:cubicBezTo>
                <a:cubicBezTo>
                  <a:pt x="5423965" y="1531799"/>
                  <a:pt x="5427151" y="1532204"/>
                  <a:pt x="5427259" y="1533608"/>
                </a:cubicBezTo>
                <a:cubicBezTo>
                  <a:pt x="5427691" y="1539225"/>
                  <a:pt x="5428555" y="1551610"/>
                  <a:pt x="5440940" y="1551610"/>
                </a:cubicBezTo>
                <a:lnTo>
                  <a:pt x="5456767" y="1543409"/>
                </a:lnTo>
                <a:lnTo>
                  <a:pt x="5456348" y="1543257"/>
                </a:lnTo>
                <a:cubicBezTo>
                  <a:pt x="5457788" y="1540809"/>
                  <a:pt x="5458364" y="1538361"/>
                  <a:pt x="5458076" y="1536344"/>
                </a:cubicBezTo>
                <a:cubicBezTo>
                  <a:pt x="5457212" y="1530728"/>
                  <a:pt x="5477806" y="1526552"/>
                  <a:pt x="5477806" y="1535048"/>
                </a:cubicBezTo>
                <a:cubicBezTo>
                  <a:pt x="5477806" y="1543545"/>
                  <a:pt x="5497535" y="1543257"/>
                  <a:pt x="5491487" y="1535048"/>
                </a:cubicBezTo>
                <a:cubicBezTo>
                  <a:pt x="5485438" y="1526984"/>
                  <a:pt x="5504736" y="1526120"/>
                  <a:pt x="5500848" y="1519207"/>
                </a:cubicBezTo>
                <a:lnTo>
                  <a:pt x="5496496" y="1514996"/>
                </a:lnTo>
                <a:lnTo>
                  <a:pt x="5496095" y="1515030"/>
                </a:lnTo>
                <a:cubicBezTo>
                  <a:pt x="5492639" y="1513014"/>
                  <a:pt x="5490047" y="1512294"/>
                  <a:pt x="5494655" y="1506965"/>
                </a:cubicBezTo>
                <a:cubicBezTo>
                  <a:pt x="5501280" y="1499621"/>
                  <a:pt x="5503440" y="1487524"/>
                  <a:pt x="5497535" y="1475571"/>
                </a:cubicBezTo>
                <a:lnTo>
                  <a:pt x="5498050" y="1475435"/>
                </a:lnTo>
                <a:lnTo>
                  <a:pt x="5497391" y="1473987"/>
                </a:lnTo>
                <a:cubicBezTo>
                  <a:pt x="5490623" y="1461602"/>
                  <a:pt x="5494943" y="1452241"/>
                  <a:pt x="5501712" y="1446625"/>
                </a:cubicBezTo>
                <a:cubicBezTo>
                  <a:pt x="5508481" y="1441008"/>
                  <a:pt x="5503440" y="1429487"/>
                  <a:pt x="5513233" y="1423439"/>
                </a:cubicBezTo>
                <a:cubicBezTo>
                  <a:pt x="5523026" y="1417542"/>
                  <a:pt x="5536707" y="1405011"/>
                  <a:pt x="5541027" y="1410629"/>
                </a:cubicBezTo>
                <a:cubicBezTo>
                  <a:pt x="5545205" y="1416245"/>
                  <a:pt x="5558454" y="1440576"/>
                  <a:pt x="5566663" y="1440576"/>
                </a:cubicBezTo>
                <a:cubicBezTo>
                  <a:pt x="5574727" y="1440576"/>
                  <a:pt x="5589704" y="1443168"/>
                  <a:pt x="5590136" y="1429487"/>
                </a:cubicBezTo>
                <a:cubicBezTo>
                  <a:pt x="5590568" y="1415957"/>
                  <a:pt x="5584808" y="1409619"/>
                  <a:pt x="5592729" y="1400836"/>
                </a:cubicBezTo>
                <a:cubicBezTo>
                  <a:pt x="5599641" y="1400188"/>
                  <a:pt x="5606878" y="1399648"/>
                  <a:pt x="5612674" y="1399486"/>
                </a:cubicBezTo>
                <a:lnTo>
                  <a:pt x="5623880" y="1400396"/>
                </a:lnTo>
                <a:lnTo>
                  <a:pt x="5623691" y="1400258"/>
                </a:lnTo>
                <a:cubicBezTo>
                  <a:pt x="5621386" y="1398530"/>
                  <a:pt x="5606121" y="1399394"/>
                  <a:pt x="5592440" y="1400689"/>
                </a:cubicBezTo>
                <a:cubicBezTo>
                  <a:pt x="5592584" y="1400546"/>
                  <a:pt x="5592584" y="1400402"/>
                  <a:pt x="5592728" y="1400258"/>
                </a:cubicBezTo>
                <a:cubicBezTo>
                  <a:pt x="5601369" y="1391329"/>
                  <a:pt x="5595032" y="1387008"/>
                  <a:pt x="5586824" y="1388737"/>
                </a:cubicBezTo>
                <a:cubicBezTo>
                  <a:pt x="5578759" y="1390465"/>
                  <a:pt x="5575735" y="1387008"/>
                  <a:pt x="5569686" y="1378944"/>
                </a:cubicBezTo>
                <a:cubicBezTo>
                  <a:pt x="5563638" y="1370735"/>
                  <a:pt x="5571846" y="1367423"/>
                  <a:pt x="5563638" y="1360511"/>
                </a:cubicBezTo>
                <a:cubicBezTo>
                  <a:pt x="5555573" y="1353598"/>
                  <a:pt x="5573863" y="1351582"/>
                  <a:pt x="5581207" y="1343805"/>
                </a:cubicBezTo>
                <a:cubicBezTo>
                  <a:pt x="5588552" y="1336173"/>
                  <a:pt x="5619802" y="1336173"/>
                  <a:pt x="5635212" y="1333148"/>
                </a:cubicBezTo>
                <a:cubicBezTo>
                  <a:pt x="5650621" y="1330268"/>
                  <a:pt x="5677695" y="1342221"/>
                  <a:pt x="5690080" y="1338765"/>
                </a:cubicBezTo>
                <a:lnTo>
                  <a:pt x="5695702" y="1336083"/>
                </a:lnTo>
                <a:lnTo>
                  <a:pt x="5695696" y="1336026"/>
                </a:lnTo>
                <a:cubicBezTo>
                  <a:pt x="5699584" y="1332713"/>
                  <a:pt x="5698432" y="1328681"/>
                  <a:pt x="5709953" y="1324793"/>
                </a:cubicBezTo>
                <a:cubicBezTo>
                  <a:pt x="5725362" y="1319752"/>
                  <a:pt x="5727954" y="1313704"/>
                  <a:pt x="5737747" y="1315432"/>
                </a:cubicBezTo>
                <a:cubicBezTo>
                  <a:pt x="5742644" y="1316296"/>
                  <a:pt x="5747252" y="1316620"/>
                  <a:pt x="5750042" y="1316080"/>
                </a:cubicBezTo>
                <a:lnTo>
                  <a:pt x="5751428" y="1311544"/>
                </a:lnTo>
                <a:lnTo>
                  <a:pt x="5739692" y="1308898"/>
                </a:lnTo>
                <a:cubicBezTo>
                  <a:pt x="5734831" y="1308844"/>
                  <a:pt x="5729683" y="1308736"/>
                  <a:pt x="5726226" y="1305927"/>
                </a:cubicBezTo>
                <a:cubicBezTo>
                  <a:pt x="5719314" y="1300311"/>
                  <a:pt x="5714706" y="1283605"/>
                  <a:pt x="5707793" y="1287062"/>
                </a:cubicBezTo>
                <a:cubicBezTo>
                  <a:pt x="5704769" y="1288502"/>
                  <a:pt x="5700736" y="1290086"/>
                  <a:pt x="5695696" y="1291382"/>
                </a:cubicBezTo>
                <a:lnTo>
                  <a:pt x="5695696" y="1291382"/>
                </a:lnTo>
                <a:cubicBezTo>
                  <a:pt x="5699728" y="1285334"/>
                  <a:pt x="5704625" y="1278709"/>
                  <a:pt x="5709521" y="1273813"/>
                </a:cubicBezTo>
                <a:lnTo>
                  <a:pt x="5722001" y="1265168"/>
                </a:lnTo>
                <a:lnTo>
                  <a:pt x="5709522" y="1273530"/>
                </a:lnTo>
                <a:cubicBezTo>
                  <a:pt x="5704625" y="1278427"/>
                  <a:pt x="5699729" y="1285051"/>
                  <a:pt x="5695697" y="1291099"/>
                </a:cubicBezTo>
                <a:cubicBezTo>
                  <a:pt x="5688928" y="1292684"/>
                  <a:pt x="5680431" y="1293980"/>
                  <a:pt x="5669774" y="1293980"/>
                </a:cubicBezTo>
                <a:cubicBezTo>
                  <a:pt x="5650909" y="1293980"/>
                  <a:pt x="5603385" y="1313709"/>
                  <a:pt x="5579911" y="1314573"/>
                </a:cubicBezTo>
                <a:cubicBezTo>
                  <a:pt x="5556293" y="1315293"/>
                  <a:pt x="5556293" y="1305070"/>
                  <a:pt x="5548229" y="1307661"/>
                </a:cubicBezTo>
                <a:cubicBezTo>
                  <a:pt x="5540164" y="1310253"/>
                  <a:pt x="5539156" y="1297436"/>
                  <a:pt x="5530659" y="1298301"/>
                </a:cubicBezTo>
                <a:cubicBezTo>
                  <a:pt x="5522162" y="1299164"/>
                  <a:pt x="5509345" y="1285915"/>
                  <a:pt x="5503728" y="1287643"/>
                </a:cubicBezTo>
                <a:cubicBezTo>
                  <a:pt x="5498256" y="1289370"/>
                  <a:pt x="5505025" y="1271802"/>
                  <a:pt x="5511505" y="1257688"/>
                </a:cubicBezTo>
                <a:cubicBezTo>
                  <a:pt x="5517842" y="1243575"/>
                  <a:pt x="5508481" y="1230759"/>
                  <a:pt x="5506321" y="1225141"/>
                </a:cubicBezTo>
                <a:cubicBezTo>
                  <a:pt x="5504161" y="1219525"/>
                  <a:pt x="5509345" y="1212756"/>
                  <a:pt x="5503296" y="1204979"/>
                </a:cubicBezTo>
                <a:cubicBezTo>
                  <a:pt x="5497248" y="1197203"/>
                  <a:pt x="5495952" y="1192162"/>
                  <a:pt x="5502432" y="1188274"/>
                </a:cubicBezTo>
                <a:cubicBezTo>
                  <a:pt x="5508769" y="1184385"/>
                  <a:pt x="5507185" y="1169840"/>
                  <a:pt x="5515250" y="1169840"/>
                </a:cubicBezTo>
                <a:cubicBezTo>
                  <a:pt x="5523458" y="1169840"/>
                  <a:pt x="5535843" y="1168977"/>
                  <a:pt x="5535411" y="1160047"/>
                </a:cubicBezTo>
                <a:cubicBezTo>
                  <a:pt x="5534979" y="1151120"/>
                  <a:pt x="5542756" y="1146367"/>
                  <a:pt x="5550821" y="1144206"/>
                </a:cubicBezTo>
                <a:cubicBezTo>
                  <a:pt x="5559029" y="1142046"/>
                  <a:pt x="5558165" y="1131821"/>
                  <a:pt x="5567958" y="1130958"/>
                </a:cubicBezTo>
                <a:cubicBezTo>
                  <a:pt x="5577751" y="1130093"/>
                  <a:pt x="5594024" y="1114685"/>
                  <a:pt x="5597480" y="1101867"/>
                </a:cubicBezTo>
                <a:cubicBezTo>
                  <a:pt x="5600937" y="1089050"/>
                  <a:pt x="5607273" y="1085160"/>
                  <a:pt x="5613322" y="1089050"/>
                </a:cubicBezTo>
                <a:cubicBezTo>
                  <a:pt x="5619370" y="1092938"/>
                  <a:pt x="5618938" y="1087753"/>
                  <a:pt x="5618506" y="1078825"/>
                </a:cubicBezTo>
                <a:cubicBezTo>
                  <a:pt x="5618074" y="1069896"/>
                  <a:pt x="5619802" y="1061830"/>
                  <a:pt x="5608281" y="1056647"/>
                </a:cubicBezTo>
                <a:lnTo>
                  <a:pt x="5585066" y="1047045"/>
                </a:lnTo>
                <a:lnTo>
                  <a:pt x="5585240" y="1047717"/>
                </a:lnTo>
                <a:cubicBezTo>
                  <a:pt x="5580344" y="1046565"/>
                  <a:pt x="5575159" y="1045988"/>
                  <a:pt x="5569543" y="1046997"/>
                </a:cubicBezTo>
                <a:cubicBezTo>
                  <a:pt x="5554133" y="1049589"/>
                  <a:pt x="5545637" y="1043108"/>
                  <a:pt x="5539156" y="1050021"/>
                </a:cubicBezTo>
                <a:cubicBezTo>
                  <a:pt x="5532676" y="1056933"/>
                  <a:pt x="5529220" y="1061542"/>
                  <a:pt x="5520291" y="1064998"/>
                </a:cubicBezTo>
                <a:cubicBezTo>
                  <a:pt x="5511362" y="1068310"/>
                  <a:pt x="5521587" y="1079111"/>
                  <a:pt x="5509202" y="1088472"/>
                </a:cubicBezTo>
                <a:cubicBezTo>
                  <a:pt x="5496817" y="1097833"/>
                  <a:pt x="5516546" y="1107338"/>
                  <a:pt x="5512226" y="1116266"/>
                </a:cubicBezTo>
                <a:cubicBezTo>
                  <a:pt x="5507906" y="1125195"/>
                  <a:pt x="5482704" y="1142333"/>
                  <a:pt x="5467726" y="1149677"/>
                </a:cubicBezTo>
                <a:cubicBezTo>
                  <a:pt x="5452749" y="1156878"/>
                  <a:pt x="5451885" y="1160766"/>
                  <a:pt x="5440364" y="1165518"/>
                </a:cubicBezTo>
                <a:cubicBezTo>
                  <a:pt x="5428699" y="1170271"/>
                  <a:pt x="5430859" y="1185680"/>
                  <a:pt x="5420202" y="1188272"/>
                </a:cubicBezTo>
                <a:cubicBezTo>
                  <a:pt x="5409546" y="1190865"/>
                  <a:pt x="5414586" y="1198497"/>
                  <a:pt x="5406521" y="1201521"/>
                </a:cubicBezTo>
                <a:cubicBezTo>
                  <a:pt x="5398313" y="1204546"/>
                  <a:pt x="5398745" y="1214915"/>
                  <a:pt x="5398745" y="1223844"/>
                </a:cubicBezTo>
                <a:cubicBezTo>
                  <a:pt x="5398745" y="1232772"/>
                  <a:pt x="5386360" y="1242709"/>
                  <a:pt x="5388088" y="1252070"/>
                </a:cubicBezTo>
                <a:cubicBezTo>
                  <a:pt x="5389816" y="1261432"/>
                  <a:pt x="5392840" y="1279865"/>
                  <a:pt x="5391544" y="1284617"/>
                </a:cubicBezTo>
                <a:cubicBezTo>
                  <a:pt x="5390248" y="1289370"/>
                  <a:pt x="5405225" y="1285914"/>
                  <a:pt x="5412138" y="1290234"/>
                </a:cubicBezTo>
                <a:cubicBezTo>
                  <a:pt x="5418906" y="1294554"/>
                  <a:pt x="5439500" y="1314140"/>
                  <a:pt x="5439500" y="1320619"/>
                </a:cubicBezTo>
                <a:cubicBezTo>
                  <a:pt x="5439500" y="1326957"/>
                  <a:pt x="5419770" y="1337614"/>
                  <a:pt x="5422363" y="1344094"/>
                </a:cubicBezTo>
                <a:cubicBezTo>
                  <a:pt x="5424955" y="1350431"/>
                  <a:pt x="5408682" y="1365839"/>
                  <a:pt x="5396296" y="1368432"/>
                </a:cubicBezTo>
                <a:cubicBezTo>
                  <a:pt x="5383912" y="1371025"/>
                  <a:pt x="5381319" y="1379953"/>
                  <a:pt x="5380023" y="1386001"/>
                </a:cubicBezTo>
                <a:cubicBezTo>
                  <a:pt x="5378727" y="1391906"/>
                  <a:pt x="5379159" y="1418117"/>
                  <a:pt x="5375271" y="1427040"/>
                </a:cubicBezTo>
                <a:cubicBezTo>
                  <a:pt x="5371382" y="1436113"/>
                  <a:pt x="5365910" y="1458291"/>
                  <a:pt x="5375703" y="1447202"/>
                </a:cubicBezTo>
                <a:cubicBezTo>
                  <a:pt x="5385495" y="1436113"/>
                  <a:pt x="5390248" y="1433953"/>
                  <a:pt x="5385928" y="1445474"/>
                </a:cubicBezTo>
                <a:cubicBezTo>
                  <a:pt x="5381607" y="1456995"/>
                  <a:pt x="5372679" y="1474996"/>
                  <a:pt x="5369654" y="1472836"/>
                </a:cubicBezTo>
                <a:cubicBezTo>
                  <a:pt x="5366630" y="1470676"/>
                  <a:pt x="5361157" y="1458291"/>
                  <a:pt x="5359429" y="1468516"/>
                </a:cubicBezTo>
                <a:cubicBezTo>
                  <a:pt x="5357701" y="1478741"/>
                  <a:pt x="5352517" y="1486085"/>
                  <a:pt x="5342724" y="1481765"/>
                </a:cubicBezTo>
                <a:cubicBezTo>
                  <a:pt x="5332787" y="1477445"/>
                  <a:pt x="5320402" y="1478741"/>
                  <a:pt x="5318674" y="1483925"/>
                </a:cubicBezTo>
                <a:cubicBezTo>
                  <a:pt x="5317090" y="1488965"/>
                  <a:pt x="5310176" y="1485221"/>
                  <a:pt x="5309744" y="1493286"/>
                </a:cubicBezTo>
                <a:cubicBezTo>
                  <a:pt x="5309312" y="1501494"/>
                  <a:pt x="5312769" y="1509991"/>
                  <a:pt x="5299087" y="1510423"/>
                </a:cubicBezTo>
                <a:cubicBezTo>
                  <a:pt x="5285262" y="1510855"/>
                  <a:pt x="5279358" y="1516904"/>
                  <a:pt x="5276334" y="1510855"/>
                </a:cubicBezTo>
                <a:cubicBezTo>
                  <a:pt x="5273309" y="1504951"/>
                  <a:pt x="5276334" y="1492566"/>
                  <a:pt x="5275902" y="1486517"/>
                </a:cubicBezTo>
                <a:cubicBezTo>
                  <a:pt x="5275613" y="1480469"/>
                  <a:pt x="5263948" y="1483061"/>
                  <a:pt x="5267837" y="1473268"/>
                </a:cubicBezTo>
                <a:cubicBezTo>
                  <a:pt x="5271581" y="1463331"/>
                  <a:pt x="5270861" y="1459011"/>
                  <a:pt x="5261788" y="1451378"/>
                </a:cubicBezTo>
                <a:cubicBezTo>
                  <a:pt x="5252860" y="1443746"/>
                  <a:pt x="5255308" y="1435969"/>
                  <a:pt x="5247243" y="1425312"/>
                </a:cubicBezTo>
                <a:cubicBezTo>
                  <a:pt x="5239178" y="1414659"/>
                  <a:pt x="5246379" y="1403139"/>
                  <a:pt x="5237018" y="1395363"/>
                </a:cubicBezTo>
                <a:cubicBezTo>
                  <a:pt x="5227657" y="1387730"/>
                  <a:pt x="5223769" y="1376929"/>
                  <a:pt x="5224201" y="1366272"/>
                </a:cubicBezTo>
                <a:cubicBezTo>
                  <a:pt x="5224201" y="1365264"/>
                  <a:pt x="5224201" y="1364399"/>
                  <a:pt x="5224201" y="1363536"/>
                </a:cubicBezTo>
                <a:cubicBezTo>
                  <a:pt x="5227657" y="1363103"/>
                  <a:pt x="5231114" y="1363248"/>
                  <a:pt x="5233274" y="1364832"/>
                </a:cubicBezTo>
                <a:lnTo>
                  <a:pt x="5236056" y="1364384"/>
                </a:lnTo>
                <a:lnTo>
                  <a:pt x="5233849" y="1364686"/>
                </a:lnTo>
                <a:cubicBezTo>
                  <a:pt x="5231689" y="1363102"/>
                  <a:pt x="5228233" y="1362958"/>
                  <a:pt x="5224777" y="1363390"/>
                </a:cubicBezTo>
                <a:cubicBezTo>
                  <a:pt x="5224489" y="1354893"/>
                  <a:pt x="5221753" y="1351869"/>
                  <a:pt x="5217864" y="1350285"/>
                </a:cubicBezTo>
                <a:cubicBezTo>
                  <a:pt x="5213544" y="1348557"/>
                  <a:pt x="5211096" y="1331851"/>
                  <a:pt x="5206343" y="1334444"/>
                </a:cubicBezTo>
                <a:cubicBezTo>
                  <a:pt x="5201591" y="1337036"/>
                  <a:pt x="5205479" y="1350285"/>
                  <a:pt x="5198999" y="1355470"/>
                </a:cubicBezTo>
                <a:cubicBezTo>
                  <a:pt x="5192518" y="1360654"/>
                  <a:pt x="5183157" y="1354174"/>
                  <a:pt x="5178837" y="1359790"/>
                </a:cubicBezTo>
                <a:cubicBezTo>
                  <a:pt x="5174517" y="1365262"/>
                  <a:pt x="5141970" y="1396945"/>
                  <a:pt x="5124832" y="1399537"/>
                </a:cubicBezTo>
                <a:cubicBezTo>
                  <a:pt x="5107695" y="1402129"/>
                  <a:pt x="5099630" y="1392768"/>
                  <a:pt x="5090990" y="1390608"/>
                </a:cubicBezTo>
                <a:cubicBezTo>
                  <a:pt x="5082493" y="1388448"/>
                  <a:pt x="5054987" y="1374335"/>
                  <a:pt x="5060603" y="1366558"/>
                </a:cubicBezTo>
                <a:cubicBezTo>
                  <a:pt x="5066076" y="1358926"/>
                  <a:pt x="5072556" y="1367423"/>
                  <a:pt x="5072556" y="1357630"/>
                </a:cubicBezTo>
                <a:cubicBezTo>
                  <a:pt x="5072556" y="1347837"/>
                  <a:pt x="5082781" y="1353309"/>
                  <a:pt x="5079756" y="1346109"/>
                </a:cubicBezTo>
                <a:cubicBezTo>
                  <a:pt x="5076732" y="1338764"/>
                  <a:pt x="5069100" y="1337180"/>
                  <a:pt x="5064348" y="1344380"/>
                </a:cubicBezTo>
                <a:cubicBezTo>
                  <a:pt x="5059595" y="1351725"/>
                  <a:pt x="5048074" y="1353021"/>
                  <a:pt x="5048074" y="1346541"/>
                </a:cubicBezTo>
                <a:cubicBezTo>
                  <a:pt x="5048074" y="1340060"/>
                  <a:pt x="5056283" y="1336173"/>
                  <a:pt x="5050234" y="1329403"/>
                </a:cubicBezTo>
                <a:cubicBezTo>
                  <a:pt x="5044186" y="1322635"/>
                  <a:pt x="5060459" y="1311546"/>
                  <a:pt x="5060027" y="1320907"/>
                </a:cubicBezTo>
                <a:cubicBezTo>
                  <a:pt x="5059595" y="1330411"/>
                  <a:pt x="5073276" y="1331564"/>
                  <a:pt x="5071548" y="1323931"/>
                </a:cubicBezTo>
                <a:cubicBezTo>
                  <a:pt x="5069820" y="1316299"/>
                  <a:pt x="5078749" y="1311546"/>
                  <a:pt x="5086525" y="1311978"/>
                </a:cubicBezTo>
                <a:cubicBezTo>
                  <a:pt x="5094158" y="1312267"/>
                  <a:pt x="5090702" y="1294409"/>
                  <a:pt x="5081341" y="1302906"/>
                </a:cubicBezTo>
                <a:cubicBezTo>
                  <a:pt x="5071836" y="1311546"/>
                  <a:pt x="5063771" y="1318026"/>
                  <a:pt x="5060747" y="1310682"/>
                </a:cubicBezTo>
                <a:cubicBezTo>
                  <a:pt x="5057723" y="1303337"/>
                  <a:pt x="5052683" y="1315723"/>
                  <a:pt x="5045770" y="1305929"/>
                </a:cubicBezTo>
                <a:cubicBezTo>
                  <a:pt x="5039001" y="1296136"/>
                  <a:pt x="5053115" y="1294840"/>
                  <a:pt x="5047930" y="1288361"/>
                </a:cubicBezTo>
                <a:cubicBezTo>
                  <a:pt x="5042746" y="1282023"/>
                  <a:pt x="5042746" y="1276839"/>
                  <a:pt x="5047930" y="1274679"/>
                </a:cubicBezTo>
                <a:cubicBezTo>
                  <a:pt x="5053115" y="1272519"/>
                  <a:pt x="5058731" y="1265750"/>
                  <a:pt x="5050954" y="1264022"/>
                </a:cubicBezTo>
                <a:cubicBezTo>
                  <a:pt x="5043321" y="1262149"/>
                  <a:pt x="5053979" y="1256677"/>
                  <a:pt x="5054411" y="1253222"/>
                </a:cubicBezTo>
                <a:cubicBezTo>
                  <a:pt x="5054843" y="1249764"/>
                  <a:pt x="5041161" y="1245876"/>
                  <a:pt x="5043321" y="1238677"/>
                </a:cubicBezTo>
                <a:cubicBezTo>
                  <a:pt x="5045482" y="1231475"/>
                  <a:pt x="5050522" y="1221970"/>
                  <a:pt x="5056571" y="1225859"/>
                </a:cubicBezTo>
                <a:cubicBezTo>
                  <a:pt x="5062475" y="1229603"/>
                  <a:pt x="5073276" y="1228883"/>
                  <a:pt x="5067228" y="1222834"/>
                </a:cubicBezTo>
                <a:cubicBezTo>
                  <a:pt x="5061179" y="1216786"/>
                  <a:pt x="5071836" y="1207857"/>
                  <a:pt x="5080477" y="1209585"/>
                </a:cubicBezTo>
                <a:cubicBezTo>
                  <a:pt x="5088973" y="1211313"/>
                  <a:pt x="5086525" y="1197200"/>
                  <a:pt x="5095886" y="1199360"/>
                </a:cubicBezTo>
                <a:cubicBezTo>
                  <a:pt x="5105247" y="1201520"/>
                  <a:pt x="5123248" y="1204113"/>
                  <a:pt x="5120656" y="1198928"/>
                </a:cubicBezTo>
                <a:cubicBezTo>
                  <a:pt x="5118064" y="1193888"/>
                  <a:pt x="5100494" y="1193888"/>
                  <a:pt x="5105247" y="1187407"/>
                </a:cubicBezTo>
                <a:cubicBezTo>
                  <a:pt x="5109855" y="1181071"/>
                  <a:pt x="5126993" y="1184959"/>
                  <a:pt x="5133041" y="1177182"/>
                </a:cubicBezTo>
                <a:cubicBezTo>
                  <a:pt x="5139090" y="1169550"/>
                  <a:pt x="5155363" y="1176318"/>
                  <a:pt x="5148882" y="1167390"/>
                </a:cubicBezTo>
                <a:cubicBezTo>
                  <a:pt x="5142546" y="1158317"/>
                  <a:pt x="5141682" y="1150684"/>
                  <a:pt x="5152339" y="1151116"/>
                </a:cubicBezTo>
                <a:cubicBezTo>
                  <a:pt x="5162996" y="1151548"/>
                  <a:pt x="5161267" y="1168686"/>
                  <a:pt x="5168180" y="1163501"/>
                </a:cubicBezTo>
                <a:cubicBezTo>
                  <a:pt x="5174949" y="1158317"/>
                  <a:pt x="5172068" y="1142044"/>
                  <a:pt x="5182293" y="1141612"/>
                </a:cubicBezTo>
                <a:cubicBezTo>
                  <a:pt x="5192518" y="1141179"/>
                  <a:pt x="5187046" y="1129226"/>
                  <a:pt x="5200295" y="1123178"/>
                </a:cubicBezTo>
                <a:cubicBezTo>
                  <a:pt x="5213544" y="1117273"/>
                  <a:pt x="5224201" y="1106041"/>
                  <a:pt x="5225929" y="1112953"/>
                </a:cubicBezTo>
                <a:cubicBezTo>
                  <a:pt x="5227657" y="1119722"/>
                  <a:pt x="5242634" y="1115113"/>
                  <a:pt x="5235002" y="1109065"/>
                </a:cubicBezTo>
                <a:cubicBezTo>
                  <a:pt x="5227225" y="1103016"/>
                  <a:pt x="5214408" y="1092791"/>
                  <a:pt x="5218728" y="1091063"/>
                </a:cubicBezTo>
                <a:cubicBezTo>
                  <a:pt x="5223049" y="1089335"/>
                  <a:pt x="5237594" y="1091063"/>
                  <a:pt x="5238890" y="1084583"/>
                </a:cubicBezTo>
                <a:cubicBezTo>
                  <a:pt x="5240186" y="1078102"/>
                  <a:pt x="5256891" y="1088471"/>
                  <a:pt x="5256891" y="1081990"/>
                </a:cubicBezTo>
                <a:cubicBezTo>
                  <a:pt x="5256891" y="1075510"/>
                  <a:pt x="5250411" y="1067877"/>
                  <a:pt x="5256891" y="1062261"/>
                </a:cubicBezTo>
                <a:cubicBezTo>
                  <a:pt x="5263372" y="1056788"/>
                  <a:pt x="5256027" y="1038787"/>
                  <a:pt x="5260780" y="1035763"/>
                </a:cubicBezTo>
                <a:cubicBezTo>
                  <a:pt x="5265388" y="1032738"/>
                  <a:pt x="5279501" y="1039075"/>
                  <a:pt x="5283390" y="1031874"/>
                </a:cubicBezTo>
                <a:cubicBezTo>
                  <a:pt x="5287278" y="1024530"/>
                  <a:pt x="5276189" y="1021937"/>
                  <a:pt x="5288142" y="1010417"/>
                </a:cubicBezTo>
                <a:cubicBezTo>
                  <a:pt x="5300095" y="998752"/>
                  <a:pt x="5313776" y="982910"/>
                  <a:pt x="5314640" y="973981"/>
                </a:cubicBezTo>
                <a:cubicBezTo>
                  <a:pt x="5315504" y="965053"/>
                  <a:pt x="5325297" y="975278"/>
                  <a:pt x="5325297" y="965053"/>
                </a:cubicBezTo>
                <a:cubicBezTo>
                  <a:pt x="5325297" y="954684"/>
                  <a:pt x="5331202" y="944459"/>
                  <a:pt x="5336818" y="944027"/>
                </a:cubicBezTo>
                <a:cubicBezTo>
                  <a:pt x="5342435" y="943595"/>
                  <a:pt x="5347475" y="937690"/>
                  <a:pt x="5350499" y="932074"/>
                </a:cubicBezTo>
                <a:cubicBezTo>
                  <a:pt x="5353523" y="926602"/>
                  <a:pt x="5362020" y="931642"/>
                  <a:pt x="5362020" y="937690"/>
                </a:cubicBezTo>
                <a:cubicBezTo>
                  <a:pt x="5362020" y="943595"/>
                  <a:pt x="5376997" y="939851"/>
                  <a:pt x="5370085" y="932938"/>
                </a:cubicBezTo>
                <a:cubicBezTo>
                  <a:pt x="5363316" y="926026"/>
                  <a:pt x="5378293" y="922281"/>
                  <a:pt x="5372677" y="917529"/>
                </a:cubicBezTo>
                <a:cubicBezTo>
                  <a:pt x="5367061" y="912776"/>
                  <a:pt x="5360292" y="911048"/>
                  <a:pt x="5354676" y="918825"/>
                </a:cubicBezTo>
                <a:cubicBezTo>
                  <a:pt x="5349059" y="926602"/>
                  <a:pt x="5341858" y="924441"/>
                  <a:pt x="5337538" y="921417"/>
                </a:cubicBezTo>
                <a:cubicBezTo>
                  <a:pt x="5333218" y="918393"/>
                  <a:pt x="5320833" y="924441"/>
                  <a:pt x="5309312" y="931642"/>
                </a:cubicBezTo>
                <a:cubicBezTo>
                  <a:pt x="5297647" y="938843"/>
                  <a:pt x="5295199" y="934090"/>
                  <a:pt x="5287854" y="942299"/>
                </a:cubicBezTo>
                <a:cubicBezTo>
                  <a:pt x="5280653" y="950364"/>
                  <a:pt x="5265244" y="949931"/>
                  <a:pt x="5278061" y="941435"/>
                </a:cubicBezTo>
                <a:cubicBezTo>
                  <a:pt x="5290878" y="932794"/>
                  <a:pt x="5311040" y="929914"/>
                  <a:pt x="5313632" y="921705"/>
                </a:cubicBezTo>
                <a:cubicBezTo>
                  <a:pt x="5316224" y="913641"/>
                  <a:pt x="5330770" y="911048"/>
                  <a:pt x="5326017" y="906296"/>
                </a:cubicBezTo>
                <a:cubicBezTo>
                  <a:pt x="5321409" y="901544"/>
                  <a:pt x="5334658" y="901975"/>
                  <a:pt x="5344451" y="892183"/>
                </a:cubicBezTo>
                <a:cubicBezTo>
                  <a:pt x="5354244" y="882390"/>
                  <a:pt x="5357268" y="872020"/>
                  <a:pt x="5361588" y="878502"/>
                </a:cubicBezTo>
                <a:cubicBezTo>
                  <a:pt x="5365909" y="884838"/>
                  <a:pt x="5349203" y="898087"/>
                  <a:pt x="5354819" y="902408"/>
                </a:cubicBezTo>
                <a:cubicBezTo>
                  <a:pt x="5360436" y="906583"/>
                  <a:pt x="5365477" y="888150"/>
                  <a:pt x="5370661" y="894630"/>
                </a:cubicBezTo>
                <a:cubicBezTo>
                  <a:pt x="5375846" y="901111"/>
                  <a:pt x="5382182" y="911336"/>
                  <a:pt x="5383478" y="902408"/>
                </a:cubicBezTo>
                <a:cubicBezTo>
                  <a:pt x="5384774" y="893334"/>
                  <a:pt x="5392407" y="895063"/>
                  <a:pt x="5398455" y="900679"/>
                </a:cubicBezTo>
                <a:cubicBezTo>
                  <a:pt x="5404504" y="906152"/>
                  <a:pt x="5405368" y="896791"/>
                  <a:pt x="5401048" y="892903"/>
                </a:cubicBezTo>
                <a:cubicBezTo>
                  <a:pt x="5396727" y="889158"/>
                  <a:pt x="5404936" y="885269"/>
                  <a:pt x="5397159" y="882677"/>
                </a:cubicBezTo>
                <a:cubicBezTo>
                  <a:pt x="5389382" y="880085"/>
                  <a:pt x="5380022" y="891607"/>
                  <a:pt x="5378726" y="883973"/>
                </a:cubicBezTo>
                <a:cubicBezTo>
                  <a:pt x="5377429" y="876197"/>
                  <a:pt x="5389382" y="871013"/>
                  <a:pt x="5393703" y="864244"/>
                </a:cubicBezTo>
                <a:cubicBezTo>
                  <a:pt x="5398023" y="857331"/>
                  <a:pt x="5412568" y="855604"/>
                  <a:pt x="5413432" y="861652"/>
                </a:cubicBezTo>
                <a:cubicBezTo>
                  <a:pt x="5414296" y="867557"/>
                  <a:pt x="5424521" y="867125"/>
                  <a:pt x="5423657" y="860356"/>
                </a:cubicBezTo>
                <a:cubicBezTo>
                  <a:pt x="5422793" y="853443"/>
                  <a:pt x="5425818" y="852146"/>
                  <a:pt x="5433018" y="853443"/>
                </a:cubicBezTo>
                <a:cubicBezTo>
                  <a:pt x="5440363" y="854739"/>
                  <a:pt x="5441227" y="846242"/>
                  <a:pt x="5435610" y="840193"/>
                </a:cubicBezTo>
                <a:cubicBezTo>
                  <a:pt x="5429994" y="834289"/>
                  <a:pt x="5434746" y="833858"/>
                  <a:pt x="5443675" y="832129"/>
                </a:cubicBezTo>
                <a:cubicBezTo>
                  <a:pt x="5452748" y="830401"/>
                  <a:pt x="5460381" y="823201"/>
                  <a:pt x="5463837" y="830401"/>
                </a:cubicBezTo>
                <a:cubicBezTo>
                  <a:pt x="5467293" y="837746"/>
                  <a:pt x="5457500" y="852291"/>
                  <a:pt x="5465997" y="847107"/>
                </a:cubicBezTo>
                <a:cubicBezTo>
                  <a:pt x="5474493" y="841922"/>
                  <a:pt x="5484862" y="840338"/>
                  <a:pt x="5482270" y="848403"/>
                </a:cubicBezTo>
                <a:cubicBezTo>
                  <a:pt x="5479678" y="856612"/>
                  <a:pt x="5492063" y="863812"/>
                  <a:pt x="5492063" y="854452"/>
                </a:cubicBezTo>
                <a:cubicBezTo>
                  <a:pt x="5492063" y="845091"/>
                  <a:pt x="5495951" y="838177"/>
                  <a:pt x="5485294" y="835585"/>
                </a:cubicBezTo>
                <a:cubicBezTo>
                  <a:pt x="5474493" y="832993"/>
                  <a:pt x="5493791" y="822625"/>
                  <a:pt x="5494655" y="829970"/>
                </a:cubicBezTo>
                <a:cubicBezTo>
                  <a:pt x="5495519" y="837170"/>
                  <a:pt x="5507472" y="842355"/>
                  <a:pt x="5510064" y="839329"/>
                </a:cubicBezTo>
                <a:cubicBezTo>
                  <a:pt x="5512657" y="836305"/>
                  <a:pt x="5524610" y="844946"/>
                  <a:pt x="5523746" y="841058"/>
                </a:cubicBezTo>
                <a:cubicBezTo>
                  <a:pt x="5522882" y="837170"/>
                  <a:pt x="5500992" y="829537"/>
                  <a:pt x="5507472" y="826513"/>
                </a:cubicBezTo>
                <a:cubicBezTo>
                  <a:pt x="5513953" y="823488"/>
                  <a:pt x="5523314" y="820896"/>
                  <a:pt x="5529362" y="826080"/>
                </a:cubicBezTo>
                <a:cubicBezTo>
                  <a:pt x="5535411" y="831122"/>
                  <a:pt x="5549524" y="826944"/>
                  <a:pt x="5537571" y="820032"/>
                </a:cubicBezTo>
                <a:cubicBezTo>
                  <a:pt x="5525618" y="813119"/>
                  <a:pt x="5525186" y="800302"/>
                  <a:pt x="5535843" y="800734"/>
                </a:cubicBezTo>
                <a:cubicBezTo>
                  <a:pt x="5546499" y="801166"/>
                  <a:pt x="5559317" y="802462"/>
                  <a:pt x="5559317" y="795983"/>
                </a:cubicBezTo>
                <a:cubicBezTo>
                  <a:pt x="5559317" y="789501"/>
                  <a:pt x="5568101" y="788349"/>
                  <a:pt x="5569541" y="793389"/>
                </a:cubicBezTo>
                <a:cubicBezTo>
                  <a:pt x="5570405" y="796414"/>
                  <a:pt x="5562197" y="808367"/>
                  <a:pt x="5554132" y="808367"/>
                </a:cubicBezTo>
                <a:cubicBezTo>
                  <a:pt x="5546067" y="808367"/>
                  <a:pt x="5542179" y="821616"/>
                  <a:pt x="5548228" y="819456"/>
                </a:cubicBezTo>
                <a:cubicBezTo>
                  <a:pt x="5554132" y="817296"/>
                  <a:pt x="5551108" y="840482"/>
                  <a:pt x="5558885" y="838321"/>
                </a:cubicBezTo>
                <a:cubicBezTo>
                  <a:pt x="5566661" y="836161"/>
                  <a:pt x="5567093" y="824641"/>
                  <a:pt x="5561909" y="821616"/>
                </a:cubicBezTo>
                <a:cubicBezTo>
                  <a:pt x="5556868" y="818593"/>
                  <a:pt x="5563637" y="819169"/>
                  <a:pt x="5568822" y="810528"/>
                </a:cubicBezTo>
                <a:cubicBezTo>
                  <a:pt x="5574006" y="801886"/>
                  <a:pt x="5584663" y="795838"/>
                  <a:pt x="5588983" y="803614"/>
                </a:cubicBezTo>
                <a:cubicBezTo>
                  <a:pt x="5593303" y="811248"/>
                  <a:pt x="5599784" y="805775"/>
                  <a:pt x="5595464" y="799295"/>
                </a:cubicBezTo>
                <a:cubicBezTo>
                  <a:pt x="5591287" y="792957"/>
                  <a:pt x="5601080" y="791661"/>
                  <a:pt x="5600648" y="788205"/>
                </a:cubicBezTo>
                <a:cubicBezTo>
                  <a:pt x="5600216" y="784749"/>
                  <a:pt x="5617786" y="794254"/>
                  <a:pt x="5621242" y="790797"/>
                </a:cubicBezTo>
                <a:cubicBezTo>
                  <a:pt x="5624698" y="787342"/>
                  <a:pt x="5626426" y="775388"/>
                  <a:pt x="5637083" y="777980"/>
                </a:cubicBezTo>
                <a:cubicBezTo>
                  <a:pt x="5647884" y="780572"/>
                  <a:pt x="5647884" y="789069"/>
                  <a:pt x="5640539" y="789069"/>
                </a:cubicBezTo>
                <a:cubicBezTo>
                  <a:pt x="5633195" y="789069"/>
                  <a:pt x="5632763" y="805342"/>
                  <a:pt x="5621674" y="811391"/>
                </a:cubicBezTo>
                <a:cubicBezTo>
                  <a:pt x="5610441" y="817440"/>
                  <a:pt x="5609577" y="831122"/>
                  <a:pt x="5616489" y="829825"/>
                </a:cubicBezTo>
                <a:cubicBezTo>
                  <a:pt x="5623258" y="828529"/>
                  <a:pt x="5632331" y="816143"/>
                  <a:pt x="5644284" y="802462"/>
                </a:cubicBezTo>
                <a:cubicBezTo>
                  <a:pt x="5656237" y="788781"/>
                  <a:pt x="5662285" y="784173"/>
                  <a:pt x="5662717" y="792670"/>
                </a:cubicBezTo>
                <a:cubicBezTo>
                  <a:pt x="5663149" y="801166"/>
                  <a:pt x="5655804" y="817007"/>
                  <a:pt x="5662285" y="817007"/>
                </a:cubicBezTo>
                <a:cubicBezTo>
                  <a:pt x="5668766" y="817007"/>
                  <a:pt x="5683311" y="798574"/>
                  <a:pt x="5679423" y="794254"/>
                </a:cubicBezTo>
                <a:cubicBezTo>
                  <a:pt x="5675534" y="789933"/>
                  <a:pt x="5681583" y="776684"/>
                  <a:pt x="5697424" y="777980"/>
                </a:cubicBezTo>
                <a:cubicBezTo>
                  <a:pt x="5713266" y="779276"/>
                  <a:pt x="5717874" y="792093"/>
                  <a:pt x="5709377" y="794254"/>
                </a:cubicBezTo>
                <a:cubicBezTo>
                  <a:pt x="5700737" y="796414"/>
                  <a:pt x="5709809" y="804046"/>
                  <a:pt x="5705921" y="810528"/>
                </a:cubicBezTo>
                <a:cubicBezTo>
                  <a:pt x="5702033" y="816863"/>
                  <a:pt x="5712834" y="819889"/>
                  <a:pt x="5712834" y="807936"/>
                </a:cubicBezTo>
                <a:cubicBezTo>
                  <a:pt x="5712834" y="795983"/>
                  <a:pt x="5729827" y="787342"/>
                  <a:pt x="5735444" y="792525"/>
                </a:cubicBezTo>
                <a:cubicBezTo>
                  <a:pt x="5741060" y="797710"/>
                  <a:pt x="5741492" y="801598"/>
                  <a:pt x="5750852" y="799870"/>
                </a:cubicBezTo>
                <a:cubicBezTo>
                  <a:pt x="5760357" y="798142"/>
                  <a:pt x="5770150" y="803182"/>
                  <a:pt x="5772743" y="807071"/>
                </a:cubicBezTo>
                <a:cubicBezTo>
                  <a:pt x="5775335" y="810959"/>
                  <a:pt x="5789016" y="815135"/>
                  <a:pt x="5787719" y="821616"/>
                </a:cubicBezTo>
                <a:cubicBezTo>
                  <a:pt x="5786423" y="827953"/>
                  <a:pt x="5775767" y="821905"/>
                  <a:pt x="5767990" y="829249"/>
                </a:cubicBezTo>
                <a:cubicBezTo>
                  <a:pt x="5760213" y="836594"/>
                  <a:pt x="5755461" y="839186"/>
                  <a:pt x="5748692" y="835298"/>
                </a:cubicBezTo>
                <a:cubicBezTo>
                  <a:pt x="5741924" y="831409"/>
                  <a:pt x="5733283" y="830977"/>
                  <a:pt x="5734147" y="834001"/>
                </a:cubicBezTo>
                <a:cubicBezTo>
                  <a:pt x="5735011" y="837026"/>
                  <a:pt x="5753445" y="842066"/>
                  <a:pt x="5753013" y="848547"/>
                </a:cubicBezTo>
                <a:cubicBezTo>
                  <a:pt x="5752581" y="855028"/>
                  <a:pt x="5764102" y="856324"/>
                  <a:pt x="5765830" y="849843"/>
                </a:cubicBezTo>
                <a:cubicBezTo>
                  <a:pt x="5767414" y="843939"/>
                  <a:pt x="5780519" y="844515"/>
                  <a:pt x="5788008" y="848690"/>
                </a:cubicBezTo>
                <a:lnTo>
                  <a:pt x="5787428" y="849694"/>
                </a:lnTo>
                <a:lnTo>
                  <a:pt x="5787605" y="849821"/>
                </a:lnTo>
                <a:lnTo>
                  <a:pt x="5788440" y="850417"/>
                </a:lnTo>
                <a:cubicBezTo>
                  <a:pt x="5794488" y="856034"/>
                  <a:pt x="5803417" y="857762"/>
                  <a:pt x="5806009" y="851281"/>
                </a:cubicBezTo>
                <a:cubicBezTo>
                  <a:pt x="5808601" y="844801"/>
                  <a:pt x="5815082" y="839616"/>
                  <a:pt x="5826603" y="847393"/>
                </a:cubicBezTo>
                <a:cubicBezTo>
                  <a:pt x="5838268" y="855170"/>
                  <a:pt x="5845036" y="848689"/>
                  <a:pt x="5845900" y="855170"/>
                </a:cubicBezTo>
                <a:cubicBezTo>
                  <a:pt x="5846764" y="861506"/>
                  <a:pt x="5827899" y="858050"/>
                  <a:pt x="5824443" y="861938"/>
                </a:cubicBezTo>
                <a:cubicBezTo>
                  <a:pt x="5820986" y="865683"/>
                  <a:pt x="5827899" y="874323"/>
                  <a:pt x="5840716" y="871299"/>
                </a:cubicBezTo>
                <a:cubicBezTo>
                  <a:pt x="5853533" y="868275"/>
                  <a:pt x="5860301" y="878212"/>
                  <a:pt x="5867214" y="873027"/>
                </a:cubicBezTo>
                <a:cubicBezTo>
                  <a:pt x="5874126" y="867843"/>
                  <a:pt x="5883920" y="866979"/>
                  <a:pt x="5888240" y="873459"/>
                </a:cubicBezTo>
                <a:cubicBezTo>
                  <a:pt x="5892560" y="879940"/>
                  <a:pt x="5896736" y="878212"/>
                  <a:pt x="5903217" y="875187"/>
                </a:cubicBezTo>
                <a:cubicBezTo>
                  <a:pt x="5909697" y="872163"/>
                  <a:pt x="5945268" y="884548"/>
                  <a:pt x="5970903" y="901686"/>
                </a:cubicBezTo>
                <a:cubicBezTo>
                  <a:pt x="5996537" y="918823"/>
                  <a:pt x="6003449" y="924007"/>
                  <a:pt x="6013242" y="923143"/>
                </a:cubicBezTo>
                <a:cubicBezTo>
                  <a:pt x="6023035" y="922279"/>
                  <a:pt x="6024619" y="936392"/>
                  <a:pt x="6037148" y="936392"/>
                </a:cubicBezTo>
                <a:cubicBezTo>
                  <a:pt x="6049677" y="936392"/>
                  <a:pt x="6059038" y="945753"/>
                  <a:pt x="6061198" y="950938"/>
                </a:cubicBezTo>
                <a:cubicBezTo>
                  <a:pt x="6063358" y="955978"/>
                  <a:pt x="6077904" y="956842"/>
                  <a:pt x="6077904" y="963755"/>
                </a:cubicBezTo>
                <a:cubicBezTo>
                  <a:pt x="6077904" y="967211"/>
                  <a:pt x="6080784" y="973548"/>
                  <a:pt x="6082549" y="980136"/>
                </a:cubicBezTo>
                <a:cubicBezTo>
                  <a:pt x="6084313" y="986725"/>
                  <a:pt x="6084961" y="993566"/>
                  <a:pt x="6080496" y="998030"/>
                </a:cubicBezTo>
                <a:cubicBezTo>
                  <a:pt x="6071423" y="1007102"/>
                  <a:pt x="6028652" y="1039649"/>
                  <a:pt x="5996537" y="1034897"/>
                </a:cubicBezTo>
                <a:cubicBezTo>
                  <a:pt x="5964422" y="1030288"/>
                  <a:pt x="5951173" y="1027696"/>
                  <a:pt x="5928851" y="1023808"/>
                </a:cubicBezTo>
                <a:cubicBezTo>
                  <a:pt x="5906529" y="1019919"/>
                  <a:pt x="5898465" y="1010559"/>
                  <a:pt x="5878303" y="1007966"/>
                </a:cubicBezTo>
                <a:cubicBezTo>
                  <a:pt x="5858286" y="1005374"/>
                  <a:pt x="5845756" y="998462"/>
                  <a:pt x="5838123" y="990829"/>
                </a:cubicBezTo>
                <a:cubicBezTo>
                  <a:pt x="5834235" y="987013"/>
                  <a:pt x="5829627" y="984348"/>
                  <a:pt x="5825397" y="982908"/>
                </a:cubicBezTo>
                <a:lnTo>
                  <a:pt x="5814938" y="982332"/>
                </a:lnTo>
                <a:lnTo>
                  <a:pt x="5817782" y="985338"/>
                </a:lnTo>
                <a:cubicBezTo>
                  <a:pt x="5820770" y="986617"/>
                  <a:pt x="5824515" y="988453"/>
                  <a:pt x="5825163" y="991693"/>
                </a:cubicBezTo>
                <a:cubicBezTo>
                  <a:pt x="5826459" y="998030"/>
                  <a:pt x="5844460" y="1013007"/>
                  <a:pt x="5853389" y="1015167"/>
                </a:cubicBezTo>
                <a:cubicBezTo>
                  <a:pt x="5857926" y="1016247"/>
                  <a:pt x="5859654" y="1019451"/>
                  <a:pt x="5861580" y="1022385"/>
                </a:cubicBezTo>
                <a:cubicBezTo>
                  <a:pt x="5863506" y="1025320"/>
                  <a:pt x="5865630" y="1027984"/>
                  <a:pt x="5870958" y="1027984"/>
                </a:cubicBezTo>
                <a:cubicBezTo>
                  <a:pt x="5881759" y="1027984"/>
                  <a:pt x="5893712" y="1037777"/>
                  <a:pt x="5893280" y="1044257"/>
                </a:cubicBezTo>
                <a:cubicBezTo>
                  <a:pt x="5893064" y="1047497"/>
                  <a:pt x="5894252" y="1050918"/>
                  <a:pt x="5894631" y="1054122"/>
                </a:cubicBezTo>
                <a:cubicBezTo>
                  <a:pt x="5895009" y="1057327"/>
                  <a:pt x="5894577" y="1060315"/>
                  <a:pt x="5891120" y="1062691"/>
                </a:cubicBezTo>
                <a:lnTo>
                  <a:pt x="5888258" y="1072123"/>
                </a:lnTo>
                <a:lnTo>
                  <a:pt x="5890256" y="1081556"/>
                </a:lnTo>
                <a:cubicBezTo>
                  <a:pt x="5889968" y="1086309"/>
                  <a:pt x="5898033" y="1092357"/>
                  <a:pt x="5897168" y="1102582"/>
                </a:cubicBezTo>
                <a:cubicBezTo>
                  <a:pt x="5896304" y="1112807"/>
                  <a:pt x="5898897" y="1121448"/>
                  <a:pt x="5912146" y="1119288"/>
                </a:cubicBezTo>
                <a:cubicBezTo>
                  <a:pt x="5925395" y="1117127"/>
                  <a:pt x="5938212" y="1127496"/>
                  <a:pt x="5938644" y="1134265"/>
                </a:cubicBezTo>
                <a:cubicBezTo>
                  <a:pt x="5939076" y="1141177"/>
                  <a:pt x="5957078" y="1135561"/>
                  <a:pt x="5961398" y="1141177"/>
                </a:cubicBezTo>
                <a:cubicBezTo>
                  <a:pt x="5965718" y="1146650"/>
                  <a:pt x="5980696" y="1142906"/>
                  <a:pt x="5983288" y="1137721"/>
                </a:cubicBezTo>
                <a:lnTo>
                  <a:pt x="5985988" y="1126993"/>
                </a:lnTo>
                <a:lnTo>
                  <a:pt x="5980696" y="1120152"/>
                </a:lnTo>
                <a:cubicBezTo>
                  <a:pt x="5972631" y="1120152"/>
                  <a:pt x="5956790" y="1119720"/>
                  <a:pt x="5952469" y="1110359"/>
                </a:cubicBezTo>
                <a:cubicBezTo>
                  <a:pt x="5948293" y="1100998"/>
                  <a:pt x="5940948" y="1099270"/>
                  <a:pt x="5943972" y="1093654"/>
                </a:cubicBezTo>
                <a:cubicBezTo>
                  <a:pt x="5946997" y="1088037"/>
                  <a:pt x="5952613" y="1076948"/>
                  <a:pt x="5961542" y="1077380"/>
                </a:cubicBezTo>
                <a:cubicBezTo>
                  <a:pt x="5970615" y="1077812"/>
                  <a:pt x="5988040" y="1098406"/>
                  <a:pt x="5994521" y="1097110"/>
                </a:cubicBezTo>
                <a:cubicBezTo>
                  <a:pt x="6000857" y="1095958"/>
                  <a:pt x="6019723" y="1097974"/>
                  <a:pt x="6024475" y="1104022"/>
                </a:cubicBezTo>
                <a:cubicBezTo>
                  <a:pt x="6029228" y="1110071"/>
                  <a:pt x="6058318" y="1111799"/>
                  <a:pt x="6059182" y="1106183"/>
                </a:cubicBezTo>
                <a:cubicBezTo>
                  <a:pt x="6060046" y="1100566"/>
                  <a:pt x="6058030" y="1093654"/>
                  <a:pt x="6047229" y="1083429"/>
                </a:cubicBezTo>
                <a:cubicBezTo>
                  <a:pt x="6041901" y="1078317"/>
                  <a:pt x="6039525" y="1073312"/>
                  <a:pt x="6039453" y="1068938"/>
                </a:cubicBezTo>
                <a:cubicBezTo>
                  <a:pt x="6039381" y="1064563"/>
                  <a:pt x="6041613" y="1060819"/>
                  <a:pt x="6045501" y="1058227"/>
                </a:cubicBezTo>
                <a:cubicBezTo>
                  <a:pt x="6053134" y="1053042"/>
                  <a:pt x="6065231" y="1039073"/>
                  <a:pt x="6073295" y="1038065"/>
                </a:cubicBezTo>
                <a:cubicBezTo>
                  <a:pt x="6080496" y="1037201"/>
                  <a:pt x="6094177" y="1034321"/>
                  <a:pt x="6098929" y="1026976"/>
                </a:cubicBezTo>
                <a:cubicBezTo>
                  <a:pt x="6103682" y="1019775"/>
                  <a:pt x="6107570" y="1015455"/>
                  <a:pt x="6117363" y="1018047"/>
                </a:cubicBezTo>
                <a:cubicBezTo>
                  <a:pt x="6127156" y="1020639"/>
                  <a:pt x="6144725" y="1016895"/>
                  <a:pt x="6146453" y="1023664"/>
                </a:cubicBezTo>
                <a:cubicBezTo>
                  <a:pt x="6148181" y="1030432"/>
                  <a:pt x="6151926" y="1035617"/>
                  <a:pt x="6154950" y="1032160"/>
                </a:cubicBezTo>
                <a:cubicBezTo>
                  <a:pt x="6157974" y="1028704"/>
                  <a:pt x="6167335" y="1040801"/>
                  <a:pt x="6167335" y="1032592"/>
                </a:cubicBezTo>
                <a:cubicBezTo>
                  <a:pt x="6167335" y="1028488"/>
                  <a:pt x="6169603" y="1025680"/>
                  <a:pt x="6171872" y="1022511"/>
                </a:cubicBezTo>
                <a:lnTo>
                  <a:pt x="6176408" y="1010271"/>
                </a:lnTo>
                <a:lnTo>
                  <a:pt x="6175400" y="993133"/>
                </a:lnTo>
                <a:cubicBezTo>
                  <a:pt x="6174176" y="988056"/>
                  <a:pt x="6171512" y="984420"/>
                  <a:pt x="6165751" y="984636"/>
                </a:cubicBezTo>
                <a:cubicBezTo>
                  <a:pt x="6159919" y="984852"/>
                  <a:pt x="6155599" y="985069"/>
                  <a:pt x="6153708" y="983845"/>
                </a:cubicBezTo>
                <a:lnTo>
                  <a:pt x="6153708" y="983845"/>
                </a:lnTo>
                <a:cubicBezTo>
                  <a:pt x="6151818" y="982621"/>
                  <a:pt x="6152358" y="979957"/>
                  <a:pt x="6156246" y="974412"/>
                </a:cubicBezTo>
                <a:cubicBezTo>
                  <a:pt x="6163879" y="963323"/>
                  <a:pt x="6169495" y="948777"/>
                  <a:pt x="6167335" y="942297"/>
                </a:cubicBezTo>
                <a:cubicBezTo>
                  <a:pt x="6165319" y="935816"/>
                  <a:pt x="6172087" y="925592"/>
                  <a:pt x="6158838" y="922135"/>
                </a:cubicBezTo>
                <a:cubicBezTo>
                  <a:pt x="6152142" y="920479"/>
                  <a:pt x="6148578" y="916627"/>
                  <a:pt x="6147822" y="913729"/>
                </a:cubicBezTo>
                <a:lnTo>
                  <a:pt x="6147822" y="913728"/>
                </a:lnTo>
                <a:cubicBezTo>
                  <a:pt x="6147065" y="910830"/>
                  <a:pt x="6149118" y="908886"/>
                  <a:pt x="6153654" y="911046"/>
                </a:cubicBezTo>
                <a:cubicBezTo>
                  <a:pt x="6162727" y="915367"/>
                  <a:pt x="6176840" y="918391"/>
                  <a:pt x="6189657" y="914935"/>
                </a:cubicBezTo>
                <a:cubicBezTo>
                  <a:pt x="6202474" y="911478"/>
                  <a:pt x="6225228" y="914503"/>
                  <a:pt x="6226524" y="925159"/>
                </a:cubicBezTo>
                <a:cubicBezTo>
                  <a:pt x="6227820" y="935816"/>
                  <a:pt x="6248414" y="948201"/>
                  <a:pt x="6244093" y="952954"/>
                </a:cubicBezTo>
                <a:cubicBezTo>
                  <a:pt x="6239917" y="957706"/>
                  <a:pt x="6229116" y="947337"/>
                  <a:pt x="6218459" y="954250"/>
                </a:cubicBezTo>
                <a:cubicBezTo>
                  <a:pt x="6207658" y="961162"/>
                  <a:pt x="6200890" y="956842"/>
                  <a:pt x="6198298" y="962027"/>
                </a:cubicBezTo>
                <a:lnTo>
                  <a:pt x="6194572" y="972701"/>
                </a:lnTo>
                <a:lnTo>
                  <a:pt x="6199162" y="980460"/>
                </a:lnTo>
                <a:cubicBezTo>
                  <a:pt x="6207802" y="981756"/>
                  <a:pt x="6211691" y="1002782"/>
                  <a:pt x="6222348" y="1002350"/>
                </a:cubicBezTo>
                <a:cubicBezTo>
                  <a:pt x="6233005" y="1001918"/>
                  <a:pt x="6268144" y="1004366"/>
                  <a:pt x="6271600" y="995869"/>
                </a:cubicBezTo>
                <a:cubicBezTo>
                  <a:pt x="6275056" y="987373"/>
                  <a:pt x="6269008" y="969803"/>
                  <a:pt x="6278080" y="965483"/>
                </a:cubicBezTo>
                <a:cubicBezTo>
                  <a:pt x="6287009" y="961307"/>
                  <a:pt x="6309763" y="961739"/>
                  <a:pt x="6309763" y="955690"/>
                </a:cubicBezTo>
                <a:cubicBezTo>
                  <a:pt x="6309763" y="949642"/>
                  <a:pt x="6328053" y="949210"/>
                  <a:pt x="6337557" y="938553"/>
                </a:cubicBezTo>
                <a:cubicBezTo>
                  <a:pt x="6347062" y="927752"/>
                  <a:pt x="6397178" y="916231"/>
                  <a:pt x="6403947" y="918823"/>
                </a:cubicBezTo>
                <a:cubicBezTo>
                  <a:pt x="6410859" y="921415"/>
                  <a:pt x="6410715" y="929624"/>
                  <a:pt x="6416764" y="926600"/>
                </a:cubicBezTo>
                <a:cubicBezTo>
                  <a:pt x="6419788" y="925087"/>
                  <a:pt x="6419788" y="922207"/>
                  <a:pt x="6419734" y="919111"/>
                </a:cubicBezTo>
                <a:cubicBezTo>
                  <a:pt x="6419680" y="916015"/>
                  <a:pt x="6419572" y="912702"/>
                  <a:pt x="6422380" y="910326"/>
                </a:cubicBezTo>
                <a:cubicBezTo>
                  <a:pt x="6425117" y="908022"/>
                  <a:pt x="6434838" y="904062"/>
                  <a:pt x="6443929" y="901217"/>
                </a:cubicBezTo>
                <a:cubicBezTo>
                  <a:pt x="6453020" y="898373"/>
                  <a:pt x="6461480" y="896645"/>
                  <a:pt x="6461696" y="898805"/>
                </a:cubicBezTo>
                <a:cubicBezTo>
                  <a:pt x="6462128" y="903126"/>
                  <a:pt x="6450031" y="912486"/>
                  <a:pt x="6455215" y="918535"/>
                </a:cubicBezTo>
                <a:cubicBezTo>
                  <a:pt x="6460255" y="924439"/>
                  <a:pt x="6457375" y="927464"/>
                  <a:pt x="6448303" y="927032"/>
                </a:cubicBezTo>
                <a:lnTo>
                  <a:pt x="6438042" y="928742"/>
                </a:lnTo>
                <a:lnTo>
                  <a:pt x="6440958" y="934664"/>
                </a:lnTo>
                <a:cubicBezTo>
                  <a:pt x="6449599" y="939849"/>
                  <a:pt x="6472208" y="935960"/>
                  <a:pt x="6479985" y="937689"/>
                </a:cubicBezTo>
                <a:cubicBezTo>
                  <a:pt x="6487618" y="939417"/>
                  <a:pt x="6486322" y="923143"/>
                  <a:pt x="6506915" y="917959"/>
                </a:cubicBezTo>
                <a:cubicBezTo>
                  <a:pt x="6527509" y="912774"/>
                  <a:pt x="6547527" y="921415"/>
                  <a:pt x="6555736" y="917959"/>
                </a:cubicBezTo>
                <a:cubicBezTo>
                  <a:pt x="6561784" y="915367"/>
                  <a:pt x="6579741" y="902649"/>
                  <a:pt x="6591379" y="897545"/>
                </a:cubicBezTo>
                <a:cubicBezTo>
                  <a:pt x="6595258" y="895844"/>
                  <a:pt x="6598435" y="894989"/>
                  <a:pt x="6600235" y="895637"/>
                </a:cubicBezTo>
                <a:cubicBezTo>
                  <a:pt x="6607580" y="898229"/>
                  <a:pt x="6622557" y="904134"/>
                  <a:pt x="6617805" y="908886"/>
                </a:cubicBezTo>
                <a:lnTo>
                  <a:pt x="6611702" y="917617"/>
                </a:lnTo>
                <a:lnTo>
                  <a:pt x="6617805" y="926024"/>
                </a:lnTo>
                <a:cubicBezTo>
                  <a:pt x="6629325" y="930200"/>
                  <a:pt x="6637966" y="928184"/>
                  <a:pt x="6632782" y="919975"/>
                </a:cubicBezTo>
                <a:cubicBezTo>
                  <a:pt x="6627742" y="911910"/>
                  <a:pt x="6640990" y="910182"/>
                  <a:pt x="6652512" y="910182"/>
                </a:cubicBezTo>
                <a:lnTo>
                  <a:pt x="6663853" y="904529"/>
                </a:lnTo>
                <a:lnTo>
                  <a:pt x="6661584" y="894341"/>
                </a:lnTo>
                <a:cubicBezTo>
                  <a:pt x="6655248" y="888292"/>
                  <a:pt x="6647903" y="879220"/>
                  <a:pt x="6648335" y="870291"/>
                </a:cubicBezTo>
                <a:cubicBezTo>
                  <a:pt x="6648767" y="861362"/>
                  <a:pt x="6644447" y="856178"/>
                  <a:pt x="6629902" y="857042"/>
                </a:cubicBezTo>
                <a:cubicBezTo>
                  <a:pt x="6615213" y="857906"/>
                  <a:pt x="6622125" y="850705"/>
                  <a:pt x="6608444" y="848545"/>
                </a:cubicBezTo>
                <a:cubicBezTo>
                  <a:pt x="6594618" y="846529"/>
                  <a:pt x="6591306" y="829392"/>
                  <a:pt x="6600235" y="824639"/>
                </a:cubicBezTo>
                <a:cubicBezTo>
                  <a:pt x="6609308" y="819887"/>
                  <a:pt x="6619533" y="829248"/>
                  <a:pt x="6635374" y="836160"/>
                </a:cubicBezTo>
                <a:cubicBezTo>
                  <a:pt x="6651216" y="843073"/>
                  <a:pt x="6647903" y="853298"/>
                  <a:pt x="6656832" y="852001"/>
                </a:cubicBezTo>
                <a:cubicBezTo>
                  <a:pt x="6665905" y="850705"/>
                  <a:pt x="6683042" y="857186"/>
                  <a:pt x="6709540" y="856754"/>
                </a:cubicBezTo>
                <a:cubicBezTo>
                  <a:pt x="6736183" y="856322"/>
                  <a:pt x="6748567" y="861074"/>
                  <a:pt x="6763113" y="870867"/>
                </a:cubicBezTo>
                <a:cubicBezTo>
                  <a:pt x="6777658" y="880660"/>
                  <a:pt x="6788459" y="879796"/>
                  <a:pt x="6801708" y="886708"/>
                </a:cubicBezTo>
                <a:cubicBezTo>
                  <a:pt x="6814957" y="893621"/>
                  <a:pt x="6841455" y="901686"/>
                  <a:pt x="6848368" y="906870"/>
                </a:cubicBezTo>
                <a:cubicBezTo>
                  <a:pt x="6855280" y="912054"/>
                  <a:pt x="6877890" y="935528"/>
                  <a:pt x="6883506" y="934664"/>
                </a:cubicBezTo>
                <a:cubicBezTo>
                  <a:pt x="6886315" y="934232"/>
                  <a:pt x="6891679" y="928471"/>
                  <a:pt x="6895910" y="922117"/>
                </a:cubicBezTo>
                <a:lnTo>
                  <a:pt x="6901508" y="906006"/>
                </a:lnTo>
                <a:lnTo>
                  <a:pt x="6893966" y="902837"/>
                </a:lnTo>
                <a:cubicBezTo>
                  <a:pt x="6890851" y="902405"/>
                  <a:pt x="6887323" y="901541"/>
                  <a:pt x="6883939" y="897077"/>
                </a:cubicBezTo>
                <a:cubicBezTo>
                  <a:pt x="6877170" y="888148"/>
                  <a:pt x="6880482" y="878788"/>
                  <a:pt x="6871554" y="873603"/>
                </a:cubicBezTo>
                <a:cubicBezTo>
                  <a:pt x="6862481" y="868563"/>
                  <a:pt x="6841599" y="865971"/>
                  <a:pt x="6837279" y="860786"/>
                </a:cubicBezTo>
                <a:lnTo>
                  <a:pt x="6837279" y="860786"/>
                </a:lnTo>
                <a:cubicBezTo>
                  <a:pt x="6832959" y="855602"/>
                  <a:pt x="6839727" y="845809"/>
                  <a:pt x="6847071" y="841057"/>
                </a:cubicBezTo>
                <a:lnTo>
                  <a:pt x="6849556" y="833406"/>
                </a:lnTo>
                <a:lnTo>
                  <a:pt x="6848800" y="827375"/>
                </a:lnTo>
                <a:cubicBezTo>
                  <a:pt x="6851824" y="824783"/>
                  <a:pt x="6857008" y="806782"/>
                  <a:pt x="6852256" y="804189"/>
                </a:cubicBezTo>
                <a:cubicBezTo>
                  <a:pt x="6847503" y="801597"/>
                  <a:pt x="6840735" y="807214"/>
                  <a:pt x="6835983" y="800301"/>
                </a:cubicBezTo>
                <a:lnTo>
                  <a:pt x="6835983" y="800301"/>
                </a:lnTo>
                <a:cubicBezTo>
                  <a:pt x="6831231" y="793533"/>
                  <a:pt x="6837711" y="779419"/>
                  <a:pt x="6847936" y="775099"/>
                </a:cubicBezTo>
                <a:cubicBezTo>
                  <a:pt x="6858161" y="770779"/>
                  <a:pt x="6880771" y="764874"/>
                  <a:pt x="6886387" y="745577"/>
                </a:cubicBezTo>
                <a:cubicBezTo>
                  <a:pt x="6892004" y="726423"/>
                  <a:pt x="6901364" y="713174"/>
                  <a:pt x="6905684" y="704533"/>
                </a:cubicBezTo>
                <a:cubicBezTo>
                  <a:pt x="6907845" y="700212"/>
                  <a:pt x="6909681" y="695712"/>
                  <a:pt x="6912093" y="692508"/>
                </a:cubicBezTo>
                <a:cubicBezTo>
                  <a:pt x="6914505" y="689304"/>
                  <a:pt x="6917494" y="687396"/>
                  <a:pt x="6921958" y="688260"/>
                </a:cubicBezTo>
                <a:cubicBezTo>
                  <a:pt x="6931031" y="689988"/>
                  <a:pt x="6967466" y="691716"/>
                  <a:pt x="6977258" y="690851"/>
                </a:cubicBezTo>
                <a:cubicBezTo>
                  <a:pt x="6987195" y="689988"/>
                  <a:pt x="7012397" y="695892"/>
                  <a:pt x="7013261" y="702804"/>
                </a:cubicBezTo>
                <a:cubicBezTo>
                  <a:pt x="7013477" y="704533"/>
                  <a:pt x="7013585" y="707836"/>
                  <a:pt x="7013432" y="711979"/>
                </a:cubicBezTo>
                <a:cubicBezTo>
                  <a:pt x="7012973" y="724407"/>
                  <a:pt x="7010165" y="744388"/>
                  <a:pt x="7000877" y="752057"/>
                </a:cubicBezTo>
                <a:lnTo>
                  <a:pt x="6988366" y="765432"/>
                </a:lnTo>
                <a:lnTo>
                  <a:pt x="6991515" y="773947"/>
                </a:lnTo>
                <a:cubicBezTo>
                  <a:pt x="7000013" y="777835"/>
                  <a:pt x="7017582" y="792812"/>
                  <a:pt x="7014990" y="806926"/>
                </a:cubicBezTo>
                <a:lnTo>
                  <a:pt x="7014990" y="806926"/>
                </a:lnTo>
                <a:cubicBezTo>
                  <a:pt x="7012397" y="821039"/>
                  <a:pt x="7006781" y="829536"/>
                  <a:pt x="7007645" y="837312"/>
                </a:cubicBezTo>
                <a:cubicBezTo>
                  <a:pt x="7008077" y="841128"/>
                  <a:pt x="7008833" y="846349"/>
                  <a:pt x="7009157" y="851425"/>
                </a:cubicBezTo>
                <a:lnTo>
                  <a:pt x="7009157" y="851425"/>
                </a:lnTo>
                <a:cubicBezTo>
                  <a:pt x="7009481" y="856502"/>
                  <a:pt x="7009373" y="861434"/>
                  <a:pt x="7008077" y="864674"/>
                </a:cubicBezTo>
                <a:lnTo>
                  <a:pt x="7008023" y="878787"/>
                </a:lnTo>
                <a:lnTo>
                  <a:pt x="7008941" y="894197"/>
                </a:lnTo>
                <a:cubicBezTo>
                  <a:pt x="7007645" y="902262"/>
                  <a:pt x="7026511" y="915079"/>
                  <a:pt x="7031695" y="918967"/>
                </a:cubicBezTo>
                <a:cubicBezTo>
                  <a:pt x="7036880" y="922711"/>
                  <a:pt x="7036448" y="927896"/>
                  <a:pt x="7030831" y="929624"/>
                </a:cubicBezTo>
                <a:cubicBezTo>
                  <a:pt x="7025215" y="931352"/>
                  <a:pt x="7019598" y="944169"/>
                  <a:pt x="7023054" y="948921"/>
                </a:cubicBezTo>
                <a:cubicBezTo>
                  <a:pt x="7024711" y="951298"/>
                  <a:pt x="7024819" y="954718"/>
                  <a:pt x="7023811" y="957544"/>
                </a:cubicBezTo>
                <a:cubicBezTo>
                  <a:pt x="7022803" y="960371"/>
                  <a:pt x="7020678" y="962603"/>
                  <a:pt x="7017870" y="962603"/>
                </a:cubicBezTo>
                <a:cubicBezTo>
                  <a:pt x="7012397" y="962603"/>
                  <a:pt x="7009805" y="971531"/>
                  <a:pt x="7003757" y="971963"/>
                </a:cubicBezTo>
                <a:cubicBezTo>
                  <a:pt x="6997852" y="972395"/>
                  <a:pt x="7001741" y="978444"/>
                  <a:pt x="6996124" y="981468"/>
                </a:cubicBezTo>
                <a:cubicBezTo>
                  <a:pt x="6990651" y="984492"/>
                  <a:pt x="6993964" y="993997"/>
                  <a:pt x="6987195" y="996877"/>
                </a:cubicBezTo>
                <a:cubicBezTo>
                  <a:pt x="6981291" y="999470"/>
                  <a:pt x="6971354" y="1002782"/>
                  <a:pt x="6974378" y="1007534"/>
                </a:cubicBezTo>
                <a:cubicBezTo>
                  <a:pt x="6977258" y="1012287"/>
                  <a:pt x="6976826" y="1015311"/>
                  <a:pt x="6967466" y="1014447"/>
                </a:cubicBezTo>
                <a:cubicBezTo>
                  <a:pt x="6958105" y="1013583"/>
                  <a:pt x="6964874" y="1020927"/>
                  <a:pt x="6952488" y="1020063"/>
                </a:cubicBezTo>
                <a:cubicBezTo>
                  <a:pt x="6940104" y="1019199"/>
                  <a:pt x="6944280" y="1008398"/>
                  <a:pt x="6935783" y="1013151"/>
                </a:cubicBezTo>
                <a:cubicBezTo>
                  <a:pt x="6927143" y="1017903"/>
                  <a:pt x="6919942" y="1020495"/>
                  <a:pt x="6919077" y="1014879"/>
                </a:cubicBezTo>
                <a:cubicBezTo>
                  <a:pt x="6918645" y="1012071"/>
                  <a:pt x="6915549" y="1009191"/>
                  <a:pt x="6912183" y="1007967"/>
                </a:cubicBezTo>
                <a:lnTo>
                  <a:pt x="6903669" y="1010991"/>
                </a:lnTo>
                <a:lnTo>
                  <a:pt x="6905757" y="1021504"/>
                </a:lnTo>
                <a:cubicBezTo>
                  <a:pt x="6908385" y="1024132"/>
                  <a:pt x="6912669" y="1025320"/>
                  <a:pt x="6917781" y="1023376"/>
                </a:cubicBezTo>
                <a:cubicBezTo>
                  <a:pt x="6928150" y="1019631"/>
                  <a:pt x="6928150" y="1030288"/>
                  <a:pt x="6940968" y="1030720"/>
                </a:cubicBezTo>
                <a:cubicBezTo>
                  <a:pt x="6953784" y="1031152"/>
                  <a:pt x="6965449" y="1022944"/>
                  <a:pt x="6974378" y="1028128"/>
                </a:cubicBezTo>
                <a:cubicBezTo>
                  <a:pt x="6983307" y="1033313"/>
                  <a:pt x="7000877" y="1039217"/>
                  <a:pt x="7000445" y="1028128"/>
                </a:cubicBezTo>
                <a:cubicBezTo>
                  <a:pt x="7000013" y="1016895"/>
                  <a:pt x="7014125" y="1011711"/>
                  <a:pt x="7026943" y="1004942"/>
                </a:cubicBezTo>
                <a:cubicBezTo>
                  <a:pt x="7039904" y="998030"/>
                  <a:pt x="7049696" y="994285"/>
                  <a:pt x="7048832" y="985645"/>
                </a:cubicBezTo>
                <a:cubicBezTo>
                  <a:pt x="7048473" y="981324"/>
                  <a:pt x="7055673" y="975420"/>
                  <a:pt x="7062370" y="969263"/>
                </a:cubicBezTo>
                <a:lnTo>
                  <a:pt x="7072883" y="951370"/>
                </a:lnTo>
                <a:lnTo>
                  <a:pt x="7064836" y="930200"/>
                </a:lnTo>
                <a:cubicBezTo>
                  <a:pt x="7062838" y="922459"/>
                  <a:pt x="7062514" y="915079"/>
                  <a:pt x="7066834" y="911190"/>
                </a:cubicBezTo>
                <a:cubicBezTo>
                  <a:pt x="7075331" y="903558"/>
                  <a:pt x="7103557" y="900966"/>
                  <a:pt x="7111334" y="899237"/>
                </a:cubicBezTo>
                <a:cubicBezTo>
                  <a:pt x="7119110" y="897509"/>
                  <a:pt x="7125879" y="905574"/>
                  <a:pt x="7129767" y="911190"/>
                </a:cubicBezTo>
                <a:cubicBezTo>
                  <a:pt x="7133656" y="916807"/>
                  <a:pt x="7145176" y="921415"/>
                  <a:pt x="7144312" y="929624"/>
                </a:cubicBezTo>
                <a:cubicBezTo>
                  <a:pt x="7143953" y="933728"/>
                  <a:pt x="7141397" y="938337"/>
                  <a:pt x="7139309" y="942243"/>
                </a:cubicBezTo>
                <a:lnTo>
                  <a:pt x="7137112" y="950650"/>
                </a:lnTo>
                <a:lnTo>
                  <a:pt x="7141360" y="959542"/>
                </a:lnTo>
                <a:cubicBezTo>
                  <a:pt x="7143125" y="963395"/>
                  <a:pt x="7145681" y="967355"/>
                  <a:pt x="7150361" y="969083"/>
                </a:cubicBezTo>
                <a:cubicBezTo>
                  <a:pt x="7155042" y="970811"/>
                  <a:pt x="7163503" y="972431"/>
                  <a:pt x="7170631" y="973133"/>
                </a:cubicBezTo>
                <a:lnTo>
                  <a:pt x="7182908" y="971675"/>
                </a:lnTo>
                <a:lnTo>
                  <a:pt x="7165554" y="963989"/>
                </a:lnTo>
                <a:cubicBezTo>
                  <a:pt x="7157310" y="960515"/>
                  <a:pt x="7149281" y="955906"/>
                  <a:pt x="7149497" y="949498"/>
                </a:cubicBezTo>
                <a:cubicBezTo>
                  <a:pt x="7149713" y="943089"/>
                  <a:pt x="7154430" y="939884"/>
                  <a:pt x="7158390" y="937202"/>
                </a:cubicBezTo>
                <a:lnTo>
                  <a:pt x="7162746" y="928040"/>
                </a:lnTo>
                <a:lnTo>
                  <a:pt x="7159362" y="915708"/>
                </a:lnTo>
                <a:cubicBezTo>
                  <a:pt x="7158714" y="911874"/>
                  <a:pt x="7157418" y="908454"/>
                  <a:pt x="7152089" y="905862"/>
                </a:cubicBezTo>
                <a:cubicBezTo>
                  <a:pt x="7141432" y="900677"/>
                  <a:pt x="7112342" y="883972"/>
                  <a:pt x="7096500" y="886996"/>
                </a:cubicBezTo>
                <a:cubicBezTo>
                  <a:pt x="7080659" y="890021"/>
                  <a:pt x="7069570" y="897365"/>
                  <a:pt x="7062657" y="894341"/>
                </a:cubicBezTo>
                <a:cubicBezTo>
                  <a:pt x="7055745" y="891317"/>
                  <a:pt x="7045088" y="897797"/>
                  <a:pt x="7040336" y="890453"/>
                </a:cubicBezTo>
                <a:cubicBezTo>
                  <a:pt x="7035584" y="883252"/>
                  <a:pt x="7042928" y="876339"/>
                  <a:pt x="7039040" y="861362"/>
                </a:cubicBezTo>
                <a:lnTo>
                  <a:pt x="7039040" y="861362"/>
                </a:lnTo>
                <a:cubicBezTo>
                  <a:pt x="7037096" y="853873"/>
                  <a:pt x="7042245" y="843685"/>
                  <a:pt x="7047447" y="834360"/>
                </a:cubicBezTo>
                <a:lnTo>
                  <a:pt x="7056177" y="812542"/>
                </a:lnTo>
                <a:lnTo>
                  <a:pt x="7040660" y="791588"/>
                </a:lnTo>
                <a:cubicBezTo>
                  <a:pt x="7033603" y="783308"/>
                  <a:pt x="7026223" y="775387"/>
                  <a:pt x="7023198" y="772795"/>
                </a:cubicBezTo>
                <a:cubicBezTo>
                  <a:pt x="7017150" y="767610"/>
                  <a:pt x="7034719" y="762138"/>
                  <a:pt x="7034719" y="754793"/>
                </a:cubicBezTo>
                <a:cubicBezTo>
                  <a:pt x="7034719" y="747449"/>
                  <a:pt x="7060786" y="747449"/>
                  <a:pt x="7069426" y="736792"/>
                </a:cubicBezTo>
                <a:lnTo>
                  <a:pt x="7077311" y="718898"/>
                </a:lnTo>
                <a:lnTo>
                  <a:pt x="7076771" y="706405"/>
                </a:lnTo>
                <a:cubicBezTo>
                  <a:pt x="7075475" y="704749"/>
                  <a:pt x="7074611" y="701005"/>
                  <a:pt x="7075457" y="698106"/>
                </a:cubicBezTo>
                <a:cubicBezTo>
                  <a:pt x="7076303" y="695208"/>
                  <a:pt x="7078859" y="693156"/>
                  <a:pt x="7084403" y="694884"/>
                </a:cubicBezTo>
                <a:cubicBezTo>
                  <a:pt x="7089948" y="696612"/>
                  <a:pt x="7094988" y="702625"/>
                  <a:pt x="7097671" y="709699"/>
                </a:cubicBezTo>
                <a:lnTo>
                  <a:pt x="7097671" y="709699"/>
                </a:lnTo>
                <a:cubicBezTo>
                  <a:pt x="7100353" y="716774"/>
                  <a:pt x="7100677" y="724910"/>
                  <a:pt x="7096789" y="730887"/>
                </a:cubicBezTo>
                <a:lnTo>
                  <a:pt x="7088148" y="747754"/>
                </a:lnTo>
                <a:lnTo>
                  <a:pt x="7089876" y="759546"/>
                </a:lnTo>
                <a:cubicBezTo>
                  <a:pt x="7095924" y="764730"/>
                  <a:pt x="7085123" y="771499"/>
                  <a:pt x="7091604" y="778411"/>
                </a:cubicBezTo>
                <a:cubicBezTo>
                  <a:pt x="7098085" y="785324"/>
                  <a:pt x="7129335" y="776683"/>
                  <a:pt x="7140856" y="782732"/>
                </a:cubicBezTo>
                <a:cubicBezTo>
                  <a:pt x="7152377" y="788780"/>
                  <a:pt x="7166922" y="800301"/>
                  <a:pt x="7174267" y="799869"/>
                </a:cubicBezTo>
                <a:lnTo>
                  <a:pt x="7183178" y="796845"/>
                </a:lnTo>
                <a:lnTo>
                  <a:pt x="7178587" y="791228"/>
                </a:lnTo>
                <a:cubicBezTo>
                  <a:pt x="7167930" y="787340"/>
                  <a:pt x="7175563" y="780139"/>
                  <a:pt x="7152521" y="776683"/>
                </a:cubicBezTo>
                <a:cubicBezTo>
                  <a:pt x="7129479" y="773227"/>
                  <a:pt x="7110182" y="753641"/>
                  <a:pt x="7114070" y="746729"/>
                </a:cubicBezTo>
                <a:cubicBezTo>
                  <a:pt x="7117958" y="739816"/>
                  <a:pt x="7132071" y="731319"/>
                  <a:pt x="7145321" y="740248"/>
                </a:cubicBezTo>
                <a:cubicBezTo>
                  <a:pt x="7152018" y="744712"/>
                  <a:pt x="7161235" y="745036"/>
                  <a:pt x="7167175" y="743542"/>
                </a:cubicBezTo>
                <a:lnTo>
                  <a:pt x="7169370" y="735928"/>
                </a:lnTo>
                <a:lnTo>
                  <a:pt x="7154538" y="731139"/>
                </a:lnTo>
                <a:cubicBezTo>
                  <a:pt x="7151477" y="730131"/>
                  <a:pt x="7150721" y="729159"/>
                  <a:pt x="7153529" y="726567"/>
                </a:cubicBezTo>
                <a:lnTo>
                  <a:pt x="7153529" y="726567"/>
                </a:lnTo>
                <a:lnTo>
                  <a:pt x="7153655" y="722463"/>
                </a:lnTo>
                <a:lnTo>
                  <a:pt x="7141576" y="722247"/>
                </a:lnTo>
                <a:cubicBezTo>
                  <a:pt x="7136248" y="722247"/>
                  <a:pt x="7136896" y="718718"/>
                  <a:pt x="7140856" y="715136"/>
                </a:cubicBezTo>
                <a:cubicBezTo>
                  <a:pt x="7144817" y="711553"/>
                  <a:pt x="7152089" y="707917"/>
                  <a:pt x="7160010" y="707701"/>
                </a:cubicBezTo>
                <a:cubicBezTo>
                  <a:pt x="7175851" y="707269"/>
                  <a:pt x="7168650" y="719222"/>
                  <a:pt x="7181035" y="718358"/>
                </a:cubicBezTo>
                <a:cubicBezTo>
                  <a:pt x="7193421" y="717494"/>
                  <a:pt x="7231152" y="722679"/>
                  <a:pt x="7247425" y="735496"/>
                </a:cubicBezTo>
                <a:cubicBezTo>
                  <a:pt x="7255562" y="741904"/>
                  <a:pt x="7265859" y="748421"/>
                  <a:pt x="7275129" y="752057"/>
                </a:cubicBezTo>
                <a:cubicBezTo>
                  <a:pt x="7279765" y="753875"/>
                  <a:pt x="7284143" y="754973"/>
                  <a:pt x="7287868" y="754978"/>
                </a:cubicBezTo>
                <a:lnTo>
                  <a:pt x="7296677" y="751337"/>
                </a:lnTo>
                <a:lnTo>
                  <a:pt x="7296479" y="733875"/>
                </a:lnTo>
                <a:cubicBezTo>
                  <a:pt x="7293005" y="728259"/>
                  <a:pt x="7286813" y="723759"/>
                  <a:pt x="7279972" y="723111"/>
                </a:cubicBezTo>
                <a:cubicBezTo>
                  <a:pt x="7266146" y="721815"/>
                  <a:pt x="7240512" y="708565"/>
                  <a:pt x="7240512" y="702085"/>
                </a:cubicBezTo>
                <a:lnTo>
                  <a:pt x="7240512" y="702085"/>
                </a:lnTo>
                <a:lnTo>
                  <a:pt x="7243969" y="693030"/>
                </a:lnTo>
                <a:lnTo>
                  <a:pt x="7240080" y="681491"/>
                </a:lnTo>
                <a:cubicBezTo>
                  <a:pt x="7235112" y="676594"/>
                  <a:pt x="7234896" y="670402"/>
                  <a:pt x="7237254" y="664947"/>
                </a:cubicBezTo>
                <a:lnTo>
                  <a:pt x="7237254" y="664947"/>
                </a:lnTo>
                <a:cubicBezTo>
                  <a:pt x="7239612" y="659493"/>
                  <a:pt x="7244545" y="654777"/>
                  <a:pt x="7249873" y="652833"/>
                </a:cubicBezTo>
                <a:cubicBezTo>
                  <a:pt x="7260530" y="648944"/>
                  <a:pt x="7303734" y="647216"/>
                  <a:pt x="7324759" y="646351"/>
                </a:cubicBezTo>
                <a:cubicBezTo>
                  <a:pt x="7345641" y="645488"/>
                  <a:pt x="7361914" y="639007"/>
                  <a:pt x="7367531" y="644192"/>
                </a:cubicBezTo>
                <a:cubicBezTo>
                  <a:pt x="7373147" y="649233"/>
                  <a:pt x="7376460" y="645055"/>
                  <a:pt x="7381212" y="639440"/>
                </a:cubicBezTo>
                <a:cubicBezTo>
                  <a:pt x="7385965" y="633823"/>
                  <a:pt x="7408575" y="635550"/>
                  <a:pt x="7408575" y="640736"/>
                </a:cubicBezTo>
                <a:cubicBezTo>
                  <a:pt x="7408575" y="645776"/>
                  <a:pt x="7417647" y="643760"/>
                  <a:pt x="7416783" y="638144"/>
                </a:cubicBezTo>
                <a:cubicBezTo>
                  <a:pt x="7416351" y="635623"/>
                  <a:pt x="7418223" y="633895"/>
                  <a:pt x="7419645" y="632131"/>
                </a:cubicBezTo>
                <a:lnTo>
                  <a:pt x="7419807" y="625903"/>
                </a:lnTo>
                <a:lnTo>
                  <a:pt x="7418367" y="624462"/>
                </a:lnTo>
                <a:cubicBezTo>
                  <a:pt x="7411022" y="618126"/>
                  <a:pt x="7417071" y="615102"/>
                  <a:pt x="7408863" y="614238"/>
                </a:cubicBezTo>
                <a:cubicBezTo>
                  <a:pt x="7400798" y="613374"/>
                  <a:pt x="7393885" y="611213"/>
                  <a:pt x="7397774" y="606461"/>
                </a:cubicBezTo>
                <a:lnTo>
                  <a:pt x="7397774" y="606460"/>
                </a:lnTo>
                <a:cubicBezTo>
                  <a:pt x="7399718" y="604084"/>
                  <a:pt x="7405407" y="605164"/>
                  <a:pt x="7410501" y="606137"/>
                </a:cubicBezTo>
                <a:lnTo>
                  <a:pt x="7419664" y="605164"/>
                </a:lnTo>
                <a:lnTo>
                  <a:pt x="7415848" y="597892"/>
                </a:lnTo>
                <a:cubicBezTo>
                  <a:pt x="7413723" y="596020"/>
                  <a:pt x="7410735" y="594940"/>
                  <a:pt x="7406846" y="595372"/>
                </a:cubicBezTo>
                <a:cubicBezTo>
                  <a:pt x="7399213" y="596236"/>
                  <a:pt x="7386684" y="590764"/>
                  <a:pt x="7391005" y="586443"/>
                </a:cubicBezTo>
                <a:lnTo>
                  <a:pt x="7391005" y="586442"/>
                </a:lnTo>
                <a:cubicBezTo>
                  <a:pt x="7395182" y="582123"/>
                  <a:pt x="7411887" y="592491"/>
                  <a:pt x="7415775" y="587738"/>
                </a:cubicBezTo>
                <a:lnTo>
                  <a:pt x="7416208" y="580574"/>
                </a:lnTo>
                <a:lnTo>
                  <a:pt x="7407999" y="577515"/>
                </a:lnTo>
                <a:cubicBezTo>
                  <a:pt x="7400222" y="578378"/>
                  <a:pt x="7413903" y="568441"/>
                  <a:pt x="7418656" y="570170"/>
                </a:cubicBezTo>
                <a:lnTo>
                  <a:pt x="7425460" y="567685"/>
                </a:lnTo>
                <a:lnTo>
                  <a:pt x="7422976" y="563257"/>
                </a:lnTo>
                <a:lnTo>
                  <a:pt x="7422976" y="563256"/>
                </a:lnTo>
                <a:cubicBezTo>
                  <a:pt x="7415199" y="562392"/>
                  <a:pt x="7429312" y="553320"/>
                  <a:pt x="7434496" y="559368"/>
                </a:cubicBezTo>
                <a:cubicBezTo>
                  <a:pt x="7439681" y="565273"/>
                  <a:pt x="7451634" y="564121"/>
                  <a:pt x="7456818" y="556345"/>
                </a:cubicBezTo>
                <a:cubicBezTo>
                  <a:pt x="7462003" y="548711"/>
                  <a:pt x="7468771" y="548280"/>
                  <a:pt x="7484181" y="545255"/>
                </a:cubicBezTo>
                <a:cubicBezTo>
                  <a:pt x="7499590" y="542232"/>
                  <a:pt x="7491813" y="532871"/>
                  <a:pt x="7511111" y="532438"/>
                </a:cubicBezTo>
                <a:cubicBezTo>
                  <a:pt x="7530409" y="532006"/>
                  <a:pt x="7546250" y="532006"/>
                  <a:pt x="7547546" y="527253"/>
                </a:cubicBezTo>
                <a:cubicBezTo>
                  <a:pt x="7548842" y="522501"/>
                  <a:pt x="7595934" y="522934"/>
                  <a:pt x="7595502" y="519909"/>
                </a:cubicBezTo>
                <a:cubicBezTo>
                  <a:pt x="7595070" y="516885"/>
                  <a:pt x="7574477" y="514869"/>
                  <a:pt x="7577933" y="507956"/>
                </a:cubicBezTo>
                <a:cubicBezTo>
                  <a:pt x="7581389" y="501044"/>
                  <a:pt x="7596798" y="509252"/>
                  <a:pt x="7605727" y="505364"/>
                </a:cubicBezTo>
                <a:cubicBezTo>
                  <a:pt x="7614800" y="501620"/>
                  <a:pt x="7619840" y="498595"/>
                  <a:pt x="7624593" y="496003"/>
                </a:cubicBezTo>
                <a:cubicBezTo>
                  <a:pt x="7626969" y="494707"/>
                  <a:pt x="7631253" y="497372"/>
                  <a:pt x="7635214" y="499406"/>
                </a:cubicBezTo>
                <a:cubicBezTo>
                  <a:pt x="7639174" y="501440"/>
                  <a:pt x="7642810" y="502844"/>
                  <a:pt x="7643890" y="499028"/>
                </a:cubicBezTo>
                <a:cubicBezTo>
                  <a:pt x="7646050" y="491250"/>
                  <a:pt x="7666500" y="486930"/>
                  <a:pt x="7671252" y="491683"/>
                </a:cubicBezTo>
                <a:cubicBezTo>
                  <a:pt x="7676005" y="496436"/>
                  <a:pt x="7656707" y="505796"/>
                  <a:pt x="7663188" y="507956"/>
                </a:cubicBezTo>
                <a:cubicBezTo>
                  <a:pt x="7669668" y="510116"/>
                  <a:pt x="7678165" y="504932"/>
                  <a:pt x="7682053" y="506660"/>
                </a:cubicBezTo>
                <a:cubicBezTo>
                  <a:pt x="7685942" y="508389"/>
                  <a:pt x="7697894" y="510116"/>
                  <a:pt x="7700919" y="502771"/>
                </a:cubicBezTo>
                <a:cubicBezTo>
                  <a:pt x="7703799" y="495427"/>
                  <a:pt x="7719209" y="493267"/>
                  <a:pt x="7726121" y="497155"/>
                </a:cubicBezTo>
                <a:cubicBezTo>
                  <a:pt x="7729577" y="499099"/>
                  <a:pt x="7734725" y="501152"/>
                  <a:pt x="7739172" y="502232"/>
                </a:cubicBezTo>
                <a:lnTo>
                  <a:pt x="7748011" y="501475"/>
                </a:lnTo>
                <a:lnTo>
                  <a:pt x="7739226" y="495499"/>
                </a:lnTo>
                <a:cubicBezTo>
                  <a:pt x="7734401" y="493267"/>
                  <a:pt x="7729361" y="490603"/>
                  <a:pt x="7729145" y="486931"/>
                </a:cubicBezTo>
                <a:lnTo>
                  <a:pt x="7729145" y="486930"/>
                </a:lnTo>
                <a:cubicBezTo>
                  <a:pt x="7728713" y="479585"/>
                  <a:pt x="7763420" y="479153"/>
                  <a:pt x="7773213" y="480881"/>
                </a:cubicBezTo>
                <a:lnTo>
                  <a:pt x="7789486" y="475698"/>
                </a:lnTo>
                <a:lnTo>
                  <a:pt x="7789378" y="468101"/>
                </a:lnTo>
                <a:cubicBezTo>
                  <a:pt x="7789198" y="465905"/>
                  <a:pt x="7788118" y="464177"/>
                  <a:pt x="7783870" y="463312"/>
                </a:cubicBezTo>
                <a:cubicBezTo>
                  <a:pt x="7775373" y="461584"/>
                  <a:pt x="7793374" y="442862"/>
                  <a:pt x="7803599" y="438110"/>
                </a:cubicBezTo>
                <a:cubicBezTo>
                  <a:pt x="7813825" y="433358"/>
                  <a:pt x="7815553" y="417948"/>
                  <a:pt x="7835714" y="414060"/>
                </a:cubicBezTo>
                <a:cubicBezTo>
                  <a:pt x="7855876" y="410316"/>
                  <a:pt x="7865380" y="405563"/>
                  <a:pt x="7873877" y="405995"/>
                </a:cubicBezTo>
                <a:close/>
                <a:moveTo>
                  <a:pt x="2159290" y="397537"/>
                </a:moveTo>
                <a:cubicBezTo>
                  <a:pt x="2168545" y="397339"/>
                  <a:pt x="2175116" y="398041"/>
                  <a:pt x="2175763" y="399950"/>
                </a:cubicBezTo>
                <a:cubicBezTo>
                  <a:pt x="2178211" y="407582"/>
                  <a:pt x="2116574" y="434657"/>
                  <a:pt x="2090940" y="415358"/>
                </a:cubicBezTo>
                <a:cubicBezTo>
                  <a:pt x="2079599" y="406826"/>
                  <a:pt x="2131525" y="398131"/>
                  <a:pt x="2159290" y="397537"/>
                </a:cubicBezTo>
                <a:close/>
                <a:moveTo>
                  <a:pt x="1816441" y="396725"/>
                </a:moveTo>
                <a:cubicBezTo>
                  <a:pt x="1831475" y="400768"/>
                  <a:pt x="1858397" y="426340"/>
                  <a:pt x="1850728" y="435953"/>
                </a:cubicBezTo>
                <a:cubicBezTo>
                  <a:pt x="1839926" y="449490"/>
                  <a:pt x="1804500" y="420543"/>
                  <a:pt x="1807092" y="401246"/>
                </a:cubicBezTo>
                <a:cubicBezTo>
                  <a:pt x="1807740" y="396421"/>
                  <a:pt x="1811430" y="395377"/>
                  <a:pt x="1816441" y="396725"/>
                </a:cubicBezTo>
                <a:close/>
                <a:moveTo>
                  <a:pt x="1565421" y="387096"/>
                </a:moveTo>
                <a:cubicBezTo>
                  <a:pt x="1576348" y="387744"/>
                  <a:pt x="1586969" y="390949"/>
                  <a:pt x="1583730" y="398654"/>
                </a:cubicBezTo>
                <a:cubicBezTo>
                  <a:pt x="1577248" y="414063"/>
                  <a:pt x="1554206" y="402542"/>
                  <a:pt x="1545278" y="390876"/>
                </a:cubicBezTo>
                <a:cubicBezTo>
                  <a:pt x="1543262" y="388356"/>
                  <a:pt x="1554494" y="386448"/>
                  <a:pt x="1565421" y="387096"/>
                </a:cubicBezTo>
                <a:close/>
                <a:moveTo>
                  <a:pt x="1672297" y="380652"/>
                </a:moveTo>
                <a:cubicBezTo>
                  <a:pt x="1699227" y="376763"/>
                  <a:pt x="1707003" y="389581"/>
                  <a:pt x="1690298" y="392172"/>
                </a:cubicBezTo>
                <a:cubicBezTo>
                  <a:pt x="1673592" y="394764"/>
                  <a:pt x="1664665" y="403838"/>
                  <a:pt x="1678633" y="403694"/>
                </a:cubicBezTo>
                <a:cubicBezTo>
                  <a:pt x="1692747" y="403694"/>
                  <a:pt x="1667113" y="431920"/>
                  <a:pt x="1637589" y="429328"/>
                </a:cubicBezTo>
                <a:cubicBezTo>
                  <a:pt x="1608067" y="426736"/>
                  <a:pt x="1599138" y="419103"/>
                  <a:pt x="1599138" y="403694"/>
                </a:cubicBezTo>
                <a:cubicBezTo>
                  <a:pt x="1599138" y="384396"/>
                  <a:pt x="1645367" y="384540"/>
                  <a:pt x="1672297" y="380652"/>
                </a:cubicBezTo>
                <a:close/>
                <a:moveTo>
                  <a:pt x="1663199" y="338348"/>
                </a:moveTo>
                <a:cubicBezTo>
                  <a:pt x="1682701" y="336781"/>
                  <a:pt x="1710892" y="342020"/>
                  <a:pt x="1710892" y="357466"/>
                </a:cubicBezTo>
                <a:cubicBezTo>
                  <a:pt x="1710892" y="378059"/>
                  <a:pt x="1671000" y="371722"/>
                  <a:pt x="1662071" y="363946"/>
                </a:cubicBezTo>
                <a:cubicBezTo>
                  <a:pt x="1652999" y="356313"/>
                  <a:pt x="1640182" y="373019"/>
                  <a:pt x="1627364" y="367834"/>
                </a:cubicBezTo>
                <a:cubicBezTo>
                  <a:pt x="1614547" y="362650"/>
                  <a:pt x="1602882" y="373163"/>
                  <a:pt x="1592802" y="365098"/>
                </a:cubicBezTo>
                <a:cubicBezTo>
                  <a:pt x="1576097" y="352281"/>
                  <a:pt x="1635141" y="349689"/>
                  <a:pt x="1647958" y="342056"/>
                </a:cubicBezTo>
                <a:cubicBezTo>
                  <a:pt x="1651163" y="340148"/>
                  <a:pt x="1656698" y="338870"/>
                  <a:pt x="1663199" y="338348"/>
                </a:cubicBezTo>
                <a:close/>
                <a:moveTo>
                  <a:pt x="2046771" y="330715"/>
                </a:moveTo>
                <a:cubicBezTo>
                  <a:pt x="2064209" y="335738"/>
                  <a:pt x="2092884" y="355017"/>
                  <a:pt x="2094828" y="351129"/>
                </a:cubicBezTo>
                <a:cubicBezTo>
                  <a:pt x="2097421" y="345944"/>
                  <a:pt x="2137168" y="347240"/>
                  <a:pt x="2125647" y="362650"/>
                </a:cubicBezTo>
                <a:cubicBezTo>
                  <a:pt x="2114126" y="378059"/>
                  <a:pt x="2139760" y="378059"/>
                  <a:pt x="2123055" y="384540"/>
                </a:cubicBezTo>
                <a:cubicBezTo>
                  <a:pt x="2106349" y="390876"/>
                  <a:pt x="2090940" y="393468"/>
                  <a:pt x="2071642" y="393468"/>
                </a:cubicBezTo>
                <a:cubicBezTo>
                  <a:pt x="2052345" y="393468"/>
                  <a:pt x="2026711" y="343496"/>
                  <a:pt x="2034487" y="331831"/>
                </a:cubicBezTo>
                <a:cubicBezTo>
                  <a:pt x="2036395" y="328951"/>
                  <a:pt x="2040958" y="329041"/>
                  <a:pt x="2046771" y="330715"/>
                </a:cubicBezTo>
                <a:close/>
                <a:moveTo>
                  <a:pt x="5203751" y="327222"/>
                </a:moveTo>
                <a:cubicBezTo>
                  <a:pt x="5215416" y="324053"/>
                  <a:pt x="5214696" y="333126"/>
                  <a:pt x="5223049" y="342055"/>
                </a:cubicBezTo>
                <a:cubicBezTo>
                  <a:pt x="5231402" y="351128"/>
                  <a:pt x="5245514" y="366825"/>
                  <a:pt x="5242346" y="367113"/>
                </a:cubicBezTo>
                <a:cubicBezTo>
                  <a:pt x="5235290" y="367833"/>
                  <a:pt x="5229529" y="354872"/>
                  <a:pt x="5221753" y="353000"/>
                </a:cubicBezTo>
                <a:cubicBezTo>
                  <a:pt x="5214120" y="351128"/>
                  <a:pt x="5192230" y="330534"/>
                  <a:pt x="5203751" y="327222"/>
                </a:cubicBezTo>
                <a:close/>
                <a:moveTo>
                  <a:pt x="1842744" y="293986"/>
                </a:moveTo>
                <a:cubicBezTo>
                  <a:pt x="1868585" y="292400"/>
                  <a:pt x="1906173" y="296261"/>
                  <a:pt x="1906173" y="308789"/>
                </a:cubicBezTo>
                <a:cubicBezTo>
                  <a:pt x="1906173" y="325495"/>
                  <a:pt x="1913949" y="316566"/>
                  <a:pt x="1925470" y="311381"/>
                </a:cubicBezTo>
                <a:cubicBezTo>
                  <a:pt x="1936991" y="306341"/>
                  <a:pt x="1942176" y="331975"/>
                  <a:pt x="1956289" y="331975"/>
                </a:cubicBezTo>
                <a:cubicBezTo>
                  <a:pt x="1970402" y="331975"/>
                  <a:pt x="1997476" y="339752"/>
                  <a:pt x="1990996" y="352569"/>
                </a:cubicBezTo>
                <a:cubicBezTo>
                  <a:pt x="1984515" y="365387"/>
                  <a:pt x="2016630" y="367978"/>
                  <a:pt x="2002516" y="384683"/>
                </a:cubicBezTo>
                <a:cubicBezTo>
                  <a:pt x="1988260" y="401389"/>
                  <a:pt x="1969106" y="394909"/>
                  <a:pt x="1948512" y="378203"/>
                </a:cubicBezTo>
                <a:cubicBezTo>
                  <a:pt x="1927918" y="361499"/>
                  <a:pt x="1902284" y="355161"/>
                  <a:pt x="1871466" y="364091"/>
                </a:cubicBezTo>
                <a:cubicBezTo>
                  <a:pt x="1840647" y="373163"/>
                  <a:pt x="1835463" y="357753"/>
                  <a:pt x="1834167" y="353865"/>
                </a:cubicBezTo>
                <a:cubicBezTo>
                  <a:pt x="1830854" y="343784"/>
                  <a:pt x="1875209" y="357609"/>
                  <a:pt x="1880394" y="346088"/>
                </a:cubicBezTo>
                <a:cubicBezTo>
                  <a:pt x="1885435" y="334567"/>
                  <a:pt x="1857209" y="317862"/>
                  <a:pt x="1841799" y="328087"/>
                </a:cubicBezTo>
                <a:cubicBezTo>
                  <a:pt x="1826389" y="338312"/>
                  <a:pt x="1805795" y="303605"/>
                  <a:pt x="1822646" y="297268"/>
                </a:cubicBezTo>
                <a:cubicBezTo>
                  <a:pt x="1826821" y="295648"/>
                  <a:pt x="1834130" y="294514"/>
                  <a:pt x="1842744" y="293986"/>
                </a:cubicBezTo>
                <a:close/>
                <a:moveTo>
                  <a:pt x="7834564" y="292172"/>
                </a:moveTo>
                <a:lnTo>
                  <a:pt x="7834565" y="292172"/>
                </a:lnTo>
                <a:lnTo>
                  <a:pt x="7834565" y="292172"/>
                </a:lnTo>
                <a:lnTo>
                  <a:pt x="7844229" y="295322"/>
                </a:lnTo>
                <a:lnTo>
                  <a:pt x="7846246" y="297861"/>
                </a:lnTo>
                <a:lnTo>
                  <a:pt x="7848328" y="298875"/>
                </a:lnTo>
                <a:lnTo>
                  <a:pt x="7848156" y="300265"/>
                </a:lnTo>
                <a:lnTo>
                  <a:pt x="7850680" y="303441"/>
                </a:lnTo>
                <a:cubicBezTo>
                  <a:pt x="7851456" y="306771"/>
                  <a:pt x="7850439" y="310624"/>
                  <a:pt x="7846370" y="314692"/>
                </a:cubicBezTo>
                <a:lnTo>
                  <a:pt x="7836272" y="332333"/>
                </a:lnTo>
                <a:lnTo>
                  <a:pt x="7842914" y="330101"/>
                </a:lnTo>
                <a:cubicBezTo>
                  <a:pt x="7848819" y="319876"/>
                  <a:pt x="7873733" y="309651"/>
                  <a:pt x="7884822" y="321604"/>
                </a:cubicBezTo>
                <a:cubicBezTo>
                  <a:pt x="7896055" y="333557"/>
                  <a:pt x="7925145" y="332693"/>
                  <a:pt x="7922553" y="346374"/>
                </a:cubicBezTo>
                <a:lnTo>
                  <a:pt x="7922553" y="346374"/>
                </a:lnTo>
                <a:cubicBezTo>
                  <a:pt x="7919961" y="360055"/>
                  <a:pt x="7847955" y="380649"/>
                  <a:pt x="7822321" y="379785"/>
                </a:cubicBezTo>
                <a:cubicBezTo>
                  <a:pt x="7796687" y="379065"/>
                  <a:pt x="7758092" y="394474"/>
                  <a:pt x="7746139" y="387562"/>
                </a:cubicBezTo>
                <a:cubicBezTo>
                  <a:pt x="7742971" y="385762"/>
                  <a:pt x="7742620" y="383629"/>
                  <a:pt x="7743889" y="381106"/>
                </a:cubicBezTo>
                <a:cubicBezTo>
                  <a:pt x="7747696" y="373539"/>
                  <a:pt x="7766084" y="362468"/>
                  <a:pt x="7766732" y="346374"/>
                </a:cubicBezTo>
                <a:cubicBezTo>
                  <a:pt x="7767596" y="324917"/>
                  <a:pt x="7789054" y="339462"/>
                  <a:pt x="7788190" y="330101"/>
                </a:cubicBezTo>
                <a:cubicBezTo>
                  <a:pt x="7787326" y="320596"/>
                  <a:pt x="7798415" y="316276"/>
                  <a:pt x="7798415" y="306915"/>
                </a:cubicBezTo>
                <a:cubicBezTo>
                  <a:pt x="7798415" y="297554"/>
                  <a:pt x="7828369" y="306051"/>
                  <a:pt x="7829234" y="295826"/>
                </a:cubicBezTo>
                <a:cubicBezTo>
                  <a:pt x="7829450" y="293270"/>
                  <a:pt x="7831646" y="292154"/>
                  <a:pt x="7834564" y="292172"/>
                </a:cubicBezTo>
                <a:close/>
                <a:moveTo>
                  <a:pt x="1979972" y="247877"/>
                </a:moveTo>
                <a:cubicBezTo>
                  <a:pt x="1990672" y="246351"/>
                  <a:pt x="2024479" y="256045"/>
                  <a:pt x="2017782" y="267602"/>
                </a:cubicBezTo>
                <a:cubicBezTo>
                  <a:pt x="2008709" y="283011"/>
                  <a:pt x="1988260" y="261265"/>
                  <a:pt x="1979332" y="253489"/>
                </a:cubicBezTo>
                <a:cubicBezTo>
                  <a:pt x="1975406" y="250141"/>
                  <a:pt x="1976405" y="248386"/>
                  <a:pt x="1979972" y="247877"/>
                </a:cubicBezTo>
                <a:close/>
                <a:moveTo>
                  <a:pt x="7679096" y="247013"/>
                </a:moveTo>
                <a:cubicBezTo>
                  <a:pt x="7686887" y="246574"/>
                  <a:pt x="7692566" y="247258"/>
                  <a:pt x="7693862" y="249598"/>
                </a:cubicBezTo>
                <a:cubicBezTo>
                  <a:pt x="7699047" y="258959"/>
                  <a:pt x="7715320" y="277825"/>
                  <a:pt x="7715320" y="262415"/>
                </a:cubicBezTo>
                <a:cubicBezTo>
                  <a:pt x="7715320" y="247006"/>
                  <a:pt x="7771772" y="261551"/>
                  <a:pt x="7758092" y="281281"/>
                </a:cubicBezTo>
                <a:lnTo>
                  <a:pt x="7758092" y="281281"/>
                </a:lnTo>
                <a:lnTo>
                  <a:pt x="7743691" y="304630"/>
                </a:lnTo>
                <a:lnTo>
                  <a:pt x="7745275" y="313828"/>
                </a:lnTo>
                <a:cubicBezTo>
                  <a:pt x="7749091" y="314260"/>
                  <a:pt x="7750387" y="319624"/>
                  <a:pt x="7747615" y="324881"/>
                </a:cubicBezTo>
                <a:lnTo>
                  <a:pt x="7747615" y="324881"/>
                </a:lnTo>
                <a:cubicBezTo>
                  <a:pt x="7744842" y="330137"/>
                  <a:pt x="7738002" y="335285"/>
                  <a:pt x="7725545" y="335285"/>
                </a:cubicBezTo>
                <a:cubicBezTo>
                  <a:pt x="7700630" y="335285"/>
                  <a:pt x="7658723" y="314692"/>
                  <a:pt x="7643314" y="318148"/>
                </a:cubicBezTo>
                <a:cubicBezTo>
                  <a:pt x="7627905" y="321604"/>
                  <a:pt x="7623584" y="300146"/>
                  <a:pt x="7615087" y="298418"/>
                </a:cubicBezTo>
                <a:cubicBezTo>
                  <a:pt x="7606447" y="296834"/>
                  <a:pt x="7600543" y="298562"/>
                  <a:pt x="7593630" y="292514"/>
                </a:cubicBezTo>
                <a:lnTo>
                  <a:pt x="7593630" y="292514"/>
                </a:lnTo>
                <a:lnTo>
                  <a:pt x="7593630" y="292514"/>
                </a:lnTo>
                <a:cubicBezTo>
                  <a:pt x="7585709" y="285745"/>
                  <a:pt x="7613359" y="276240"/>
                  <a:pt x="7613359" y="266880"/>
                </a:cubicBezTo>
                <a:cubicBezTo>
                  <a:pt x="7613359" y="265098"/>
                  <a:pt x="7616007" y="263047"/>
                  <a:pt x="7620344" y="260954"/>
                </a:cubicBezTo>
                <a:lnTo>
                  <a:pt x="7624126" y="259587"/>
                </a:lnTo>
                <a:lnTo>
                  <a:pt x="7625208" y="258854"/>
                </a:lnTo>
                <a:lnTo>
                  <a:pt x="7630042" y="257449"/>
                </a:lnTo>
                <a:lnTo>
                  <a:pt x="7637464" y="254767"/>
                </a:lnTo>
                <a:lnTo>
                  <a:pt x="7642496" y="253830"/>
                </a:lnTo>
                <a:lnTo>
                  <a:pt x="7651667" y="251164"/>
                </a:lnTo>
                <a:lnTo>
                  <a:pt x="7679095" y="247013"/>
                </a:lnTo>
                <a:close/>
                <a:moveTo>
                  <a:pt x="5364036" y="246575"/>
                </a:moveTo>
                <a:cubicBezTo>
                  <a:pt x="5370517" y="248591"/>
                  <a:pt x="5376278" y="267889"/>
                  <a:pt x="5379446" y="260112"/>
                </a:cubicBezTo>
                <a:cubicBezTo>
                  <a:pt x="5382758" y="252335"/>
                  <a:pt x="5412856" y="262560"/>
                  <a:pt x="5409688" y="270337"/>
                </a:cubicBezTo>
                <a:cubicBezTo>
                  <a:pt x="5406520" y="278114"/>
                  <a:pt x="5396295" y="289635"/>
                  <a:pt x="5402055" y="290931"/>
                </a:cubicBezTo>
                <a:cubicBezTo>
                  <a:pt x="5407816" y="292227"/>
                  <a:pt x="5418041" y="274945"/>
                  <a:pt x="5425818" y="280706"/>
                </a:cubicBezTo>
                <a:cubicBezTo>
                  <a:pt x="5433450" y="286466"/>
                  <a:pt x="5429562" y="303748"/>
                  <a:pt x="5437338" y="303172"/>
                </a:cubicBezTo>
                <a:cubicBezTo>
                  <a:pt x="5444971" y="302596"/>
                  <a:pt x="5464269" y="300579"/>
                  <a:pt x="5464269" y="308356"/>
                </a:cubicBezTo>
                <a:cubicBezTo>
                  <a:pt x="5464269" y="316133"/>
                  <a:pt x="5471901" y="317429"/>
                  <a:pt x="5475789" y="312244"/>
                </a:cubicBezTo>
                <a:cubicBezTo>
                  <a:pt x="5479678" y="307060"/>
                  <a:pt x="5495807" y="312820"/>
                  <a:pt x="5490623" y="315413"/>
                </a:cubicBezTo>
                <a:cubicBezTo>
                  <a:pt x="5485583" y="318005"/>
                  <a:pt x="5511792" y="321173"/>
                  <a:pt x="5511217" y="328230"/>
                </a:cubicBezTo>
                <a:cubicBezTo>
                  <a:pt x="5510496" y="335286"/>
                  <a:pt x="5508048" y="345511"/>
                  <a:pt x="5516977" y="344935"/>
                </a:cubicBezTo>
                <a:cubicBezTo>
                  <a:pt x="5526050" y="344215"/>
                  <a:pt x="5542755" y="357032"/>
                  <a:pt x="5533106" y="360920"/>
                </a:cubicBezTo>
                <a:cubicBezTo>
                  <a:pt x="5523458" y="364810"/>
                  <a:pt x="5544051" y="370569"/>
                  <a:pt x="5555572" y="369273"/>
                </a:cubicBezTo>
                <a:cubicBezTo>
                  <a:pt x="5567237" y="367977"/>
                  <a:pt x="5568533" y="373738"/>
                  <a:pt x="5560757" y="380794"/>
                </a:cubicBezTo>
                <a:cubicBezTo>
                  <a:pt x="5553124" y="387852"/>
                  <a:pt x="5575590" y="390444"/>
                  <a:pt x="5584519" y="386556"/>
                </a:cubicBezTo>
                <a:cubicBezTo>
                  <a:pt x="5593592" y="382810"/>
                  <a:pt x="5604536" y="384682"/>
                  <a:pt x="5605112" y="391740"/>
                </a:cubicBezTo>
                <a:cubicBezTo>
                  <a:pt x="5605689" y="398220"/>
                  <a:pt x="5590279" y="396203"/>
                  <a:pt x="5580054" y="408445"/>
                </a:cubicBezTo>
                <a:cubicBezTo>
                  <a:pt x="5569830" y="420542"/>
                  <a:pt x="5550532" y="432783"/>
                  <a:pt x="5543475" y="425727"/>
                </a:cubicBezTo>
                <a:cubicBezTo>
                  <a:pt x="5536419" y="418669"/>
                  <a:pt x="5551828" y="401964"/>
                  <a:pt x="5527490" y="410893"/>
                </a:cubicBezTo>
                <a:cubicBezTo>
                  <a:pt x="5503008" y="419965"/>
                  <a:pt x="5488319" y="417373"/>
                  <a:pt x="5499840" y="405133"/>
                </a:cubicBezTo>
                <a:cubicBezTo>
                  <a:pt x="5511505" y="392891"/>
                  <a:pt x="5514097" y="379354"/>
                  <a:pt x="5505024" y="377482"/>
                </a:cubicBezTo>
                <a:cubicBezTo>
                  <a:pt x="5496095" y="375610"/>
                  <a:pt x="5506320" y="371721"/>
                  <a:pt x="5494799" y="367257"/>
                </a:cubicBezTo>
                <a:cubicBezTo>
                  <a:pt x="5483278" y="362649"/>
                  <a:pt x="5476222" y="346519"/>
                  <a:pt x="5490335" y="345367"/>
                </a:cubicBezTo>
                <a:cubicBezTo>
                  <a:pt x="5506464" y="344071"/>
                  <a:pt x="5499408" y="331830"/>
                  <a:pt x="5484574" y="338887"/>
                </a:cubicBezTo>
                <a:cubicBezTo>
                  <a:pt x="5469741" y="345943"/>
                  <a:pt x="5462109" y="337591"/>
                  <a:pt x="5449867" y="349111"/>
                </a:cubicBezTo>
                <a:cubicBezTo>
                  <a:pt x="5437771" y="360632"/>
                  <a:pt x="5435178" y="364521"/>
                  <a:pt x="5439643" y="373449"/>
                </a:cubicBezTo>
                <a:cubicBezTo>
                  <a:pt x="5444107" y="382523"/>
                  <a:pt x="5428698" y="373449"/>
                  <a:pt x="5426106" y="384395"/>
                </a:cubicBezTo>
                <a:cubicBezTo>
                  <a:pt x="5423513" y="395196"/>
                  <a:pt x="5434458" y="401677"/>
                  <a:pt x="5415161" y="408732"/>
                </a:cubicBezTo>
                <a:cubicBezTo>
                  <a:pt x="5395863" y="415790"/>
                  <a:pt x="5380886" y="449489"/>
                  <a:pt x="5381750" y="460722"/>
                </a:cubicBezTo>
                <a:cubicBezTo>
                  <a:pt x="5382326" y="469651"/>
                  <a:pt x="5366341" y="472963"/>
                  <a:pt x="5362452" y="466482"/>
                </a:cubicBezTo>
                <a:cubicBezTo>
                  <a:pt x="5358564" y="460146"/>
                  <a:pt x="5336098" y="455537"/>
                  <a:pt x="5338690" y="452369"/>
                </a:cubicBezTo>
                <a:cubicBezTo>
                  <a:pt x="5341282" y="449201"/>
                  <a:pt x="5359860" y="444015"/>
                  <a:pt x="5352804" y="441424"/>
                </a:cubicBezTo>
                <a:cubicBezTo>
                  <a:pt x="5345747" y="438976"/>
                  <a:pt x="5327745" y="445311"/>
                  <a:pt x="5324577" y="438256"/>
                </a:cubicBezTo>
                <a:cubicBezTo>
                  <a:pt x="5321265" y="431199"/>
                  <a:pt x="5294335" y="426734"/>
                  <a:pt x="5295631" y="415214"/>
                </a:cubicBezTo>
                <a:cubicBezTo>
                  <a:pt x="5296927" y="403693"/>
                  <a:pt x="5324433" y="414637"/>
                  <a:pt x="5323857" y="409452"/>
                </a:cubicBezTo>
                <a:cubicBezTo>
                  <a:pt x="5323281" y="404268"/>
                  <a:pt x="5329617" y="398509"/>
                  <a:pt x="5348915" y="398509"/>
                </a:cubicBezTo>
                <a:cubicBezTo>
                  <a:pt x="5368213" y="398509"/>
                  <a:pt x="5386790" y="394619"/>
                  <a:pt x="5375269" y="392027"/>
                </a:cubicBezTo>
                <a:cubicBezTo>
                  <a:pt x="5363748" y="389435"/>
                  <a:pt x="5333650" y="391451"/>
                  <a:pt x="5317520" y="394619"/>
                </a:cubicBezTo>
                <a:cubicBezTo>
                  <a:pt x="5301391" y="397933"/>
                  <a:pt x="5279645" y="397212"/>
                  <a:pt x="5291166" y="384395"/>
                </a:cubicBezTo>
                <a:cubicBezTo>
                  <a:pt x="5302687" y="371577"/>
                  <a:pt x="5328321" y="380507"/>
                  <a:pt x="5336674" y="368985"/>
                </a:cubicBezTo>
                <a:cubicBezTo>
                  <a:pt x="5345027" y="357465"/>
                  <a:pt x="5368789" y="363225"/>
                  <a:pt x="5371381" y="353000"/>
                </a:cubicBezTo>
                <a:cubicBezTo>
                  <a:pt x="5373973" y="342775"/>
                  <a:pt x="5371381" y="332406"/>
                  <a:pt x="5359860" y="343351"/>
                </a:cubicBezTo>
                <a:cubicBezTo>
                  <a:pt x="5348339" y="354296"/>
                  <a:pt x="5327169" y="354872"/>
                  <a:pt x="5334802" y="345943"/>
                </a:cubicBezTo>
                <a:cubicBezTo>
                  <a:pt x="5342435" y="337014"/>
                  <a:pt x="5341139" y="325493"/>
                  <a:pt x="5332210" y="328662"/>
                </a:cubicBezTo>
                <a:cubicBezTo>
                  <a:pt x="5323281" y="331830"/>
                  <a:pt x="5329042" y="342055"/>
                  <a:pt x="5318097" y="341479"/>
                </a:cubicBezTo>
                <a:cubicBezTo>
                  <a:pt x="5307152" y="340903"/>
                  <a:pt x="5309744" y="358761"/>
                  <a:pt x="5301391" y="363945"/>
                </a:cubicBezTo>
                <a:cubicBezTo>
                  <a:pt x="5293039" y="369129"/>
                  <a:pt x="5269997" y="370281"/>
                  <a:pt x="5260348" y="361352"/>
                </a:cubicBezTo>
                <a:cubicBezTo>
                  <a:pt x="5250699" y="352280"/>
                  <a:pt x="5227513" y="341479"/>
                  <a:pt x="5231402" y="329238"/>
                </a:cubicBezTo>
                <a:cubicBezTo>
                  <a:pt x="5235290" y="316997"/>
                  <a:pt x="5260348" y="303604"/>
                  <a:pt x="5248107" y="301011"/>
                </a:cubicBezTo>
                <a:cubicBezTo>
                  <a:pt x="5236010" y="298419"/>
                  <a:pt x="5228233" y="319733"/>
                  <a:pt x="5217576" y="303892"/>
                </a:cubicBezTo>
                <a:cubicBezTo>
                  <a:pt x="5207351" y="287762"/>
                  <a:pt x="5211096" y="272353"/>
                  <a:pt x="5217576" y="274945"/>
                </a:cubicBezTo>
                <a:cubicBezTo>
                  <a:pt x="5224057" y="277538"/>
                  <a:pt x="5231834" y="262848"/>
                  <a:pt x="5240762" y="264720"/>
                </a:cubicBezTo>
                <a:cubicBezTo>
                  <a:pt x="5249835" y="266593"/>
                  <a:pt x="5256171" y="273649"/>
                  <a:pt x="5261356" y="266593"/>
                </a:cubicBezTo>
                <a:cubicBezTo>
                  <a:pt x="5266396" y="259536"/>
                  <a:pt x="5277341" y="267889"/>
                  <a:pt x="5285694" y="262704"/>
                </a:cubicBezTo>
                <a:cubicBezTo>
                  <a:pt x="5294046" y="257520"/>
                  <a:pt x="5312048" y="264000"/>
                  <a:pt x="5302399" y="268465"/>
                </a:cubicBezTo>
                <a:cubicBezTo>
                  <a:pt x="5292750" y="272929"/>
                  <a:pt x="5272157" y="276817"/>
                  <a:pt x="5277917" y="277393"/>
                </a:cubicBezTo>
                <a:cubicBezTo>
                  <a:pt x="5283822" y="277970"/>
                  <a:pt x="5299807" y="286898"/>
                  <a:pt x="5299807" y="294675"/>
                </a:cubicBezTo>
                <a:cubicBezTo>
                  <a:pt x="5299807" y="302308"/>
                  <a:pt x="5310752" y="299139"/>
                  <a:pt x="5307584" y="289491"/>
                </a:cubicBezTo>
                <a:cubicBezTo>
                  <a:pt x="5304272" y="279986"/>
                  <a:pt x="5315216" y="276097"/>
                  <a:pt x="5319105" y="266449"/>
                </a:cubicBezTo>
                <a:cubicBezTo>
                  <a:pt x="5322993" y="256944"/>
                  <a:pt x="5337682" y="267745"/>
                  <a:pt x="5338978" y="281282"/>
                </a:cubicBezTo>
                <a:cubicBezTo>
                  <a:pt x="5340275" y="294819"/>
                  <a:pt x="5369797" y="323045"/>
                  <a:pt x="5371093" y="317861"/>
                </a:cubicBezTo>
                <a:cubicBezTo>
                  <a:pt x="5372389" y="312676"/>
                  <a:pt x="5362740" y="280706"/>
                  <a:pt x="5353091" y="274225"/>
                </a:cubicBezTo>
                <a:cubicBezTo>
                  <a:pt x="5343443" y="267745"/>
                  <a:pt x="5351219" y="261984"/>
                  <a:pt x="5356980" y="260688"/>
                </a:cubicBezTo>
                <a:cubicBezTo>
                  <a:pt x="5362740" y="259392"/>
                  <a:pt x="5357556" y="244703"/>
                  <a:pt x="5364036" y="246575"/>
                </a:cubicBezTo>
                <a:close/>
                <a:moveTo>
                  <a:pt x="6443931" y="230560"/>
                </a:moveTo>
                <a:cubicBezTo>
                  <a:pt x="6447970" y="231021"/>
                  <a:pt x="6450751" y="232641"/>
                  <a:pt x="6450751" y="236061"/>
                </a:cubicBezTo>
                <a:lnTo>
                  <a:pt x="6450751" y="236061"/>
                </a:lnTo>
                <a:cubicBezTo>
                  <a:pt x="6450751" y="249742"/>
                  <a:pt x="6422524" y="242830"/>
                  <a:pt x="6414748" y="240381"/>
                </a:cubicBezTo>
                <a:cubicBezTo>
                  <a:pt x="6412624" y="239661"/>
                  <a:pt x="6413812" y="238176"/>
                  <a:pt x="6416789" y="236567"/>
                </a:cubicBezTo>
                <a:lnTo>
                  <a:pt x="6421484" y="234893"/>
                </a:lnTo>
                <a:lnTo>
                  <a:pt x="6422406" y="234142"/>
                </a:lnTo>
                <a:lnTo>
                  <a:pt x="6424626" y="233772"/>
                </a:lnTo>
                <a:lnTo>
                  <a:pt x="6429563" y="232011"/>
                </a:lnTo>
                <a:cubicBezTo>
                  <a:pt x="6434595" y="230796"/>
                  <a:pt x="6439892" y="230098"/>
                  <a:pt x="6443931" y="230560"/>
                </a:cubicBezTo>
                <a:close/>
                <a:moveTo>
                  <a:pt x="6569286" y="221730"/>
                </a:moveTo>
                <a:cubicBezTo>
                  <a:pt x="6574646" y="221332"/>
                  <a:pt x="6582000" y="221543"/>
                  <a:pt x="6589326" y="222290"/>
                </a:cubicBezTo>
                <a:lnTo>
                  <a:pt x="6595784" y="223516"/>
                </a:lnTo>
                <a:lnTo>
                  <a:pt x="6600043" y="223803"/>
                </a:lnTo>
                <a:lnTo>
                  <a:pt x="6601597" y="224620"/>
                </a:lnTo>
                <a:lnTo>
                  <a:pt x="6609204" y="226064"/>
                </a:lnTo>
                <a:cubicBezTo>
                  <a:pt x="6614456" y="227808"/>
                  <a:pt x="6617661" y="230013"/>
                  <a:pt x="6616796" y="232605"/>
                </a:cubicBezTo>
                <a:lnTo>
                  <a:pt x="6616796" y="232605"/>
                </a:lnTo>
                <a:cubicBezTo>
                  <a:pt x="6613340" y="242830"/>
                  <a:pt x="6593754" y="234333"/>
                  <a:pt x="6585978" y="244558"/>
                </a:cubicBezTo>
                <a:cubicBezTo>
                  <a:pt x="6578201" y="254927"/>
                  <a:pt x="6532838" y="258383"/>
                  <a:pt x="6522612" y="249742"/>
                </a:cubicBezTo>
                <a:cubicBezTo>
                  <a:pt x="6518148" y="245998"/>
                  <a:pt x="6518148" y="241714"/>
                  <a:pt x="6521406" y="238366"/>
                </a:cubicBezTo>
                <a:lnTo>
                  <a:pt x="6521406" y="238366"/>
                </a:lnTo>
                <a:cubicBezTo>
                  <a:pt x="6524665" y="235017"/>
                  <a:pt x="6531181" y="232605"/>
                  <a:pt x="6539750" y="232605"/>
                </a:cubicBezTo>
                <a:cubicBezTo>
                  <a:pt x="6556887" y="232605"/>
                  <a:pt x="6563800" y="231597"/>
                  <a:pt x="6561208" y="224828"/>
                </a:cubicBezTo>
                <a:cubicBezTo>
                  <a:pt x="6560560" y="223136"/>
                  <a:pt x="6563926" y="222128"/>
                  <a:pt x="6569286" y="221730"/>
                </a:cubicBezTo>
                <a:close/>
                <a:moveTo>
                  <a:pt x="5463692" y="217773"/>
                </a:moveTo>
                <a:cubicBezTo>
                  <a:pt x="5468877" y="217196"/>
                  <a:pt x="5492639" y="224829"/>
                  <a:pt x="5495231" y="235774"/>
                </a:cubicBezTo>
                <a:cubicBezTo>
                  <a:pt x="5497824" y="246719"/>
                  <a:pt x="5517697" y="228141"/>
                  <a:pt x="5518993" y="237070"/>
                </a:cubicBezTo>
                <a:cubicBezTo>
                  <a:pt x="5520290" y="245999"/>
                  <a:pt x="5538291" y="252479"/>
                  <a:pt x="5542179" y="249887"/>
                </a:cubicBezTo>
                <a:cubicBezTo>
                  <a:pt x="5546067" y="247295"/>
                  <a:pt x="5528786" y="227421"/>
                  <a:pt x="5547363" y="221662"/>
                </a:cubicBezTo>
                <a:cubicBezTo>
                  <a:pt x="5565941" y="215900"/>
                  <a:pt x="5560181" y="236350"/>
                  <a:pt x="5564069" y="240238"/>
                </a:cubicBezTo>
                <a:cubicBezTo>
                  <a:pt x="5567813" y="243983"/>
                  <a:pt x="5575590" y="241390"/>
                  <a:pt x="5580054" y="232462"/>
                </a:cubicBezTo>
                <a:cubicBezTo>
                  <a:pt x="5584663" y="223389"/>
                  <a:pt x="5611593" y="231166"/>
                  <a:pt x="5623114" y="236926"/>
                </a:cubicBezTo>
                <a:cubicBezTo>
                  <a:pt x="5634635" y="242687"/>
                  <a:pt x="5676398" y="233038"/>
                  <a:pt x="5680287" y="247151"/>
                </a:cubicBezTo>
                <a:cubicBezTo>
                  <a:pt x="5684175" y="261264"/>
                  <a:pt x="5641115" y="271489"/>
                  <a:pt x="5640539" y="279842"/>
                </a:cubicBezTo>
                <a:cubicBezTo>
                  <a:pt x="5639819" y="288194"/>
                  <a:pt x="5618073" y="295251"/>
                  <a:pt x="5603240" y="295827"/>
                </a:cubicBezTo>
                <a:cubicBezTo>
                  <a:pt x="5588551" y="296403"/>
                  <a:pt x="5590423" y="305476"/>
                  <a:pt x="5570550" y="304180"/>
                </a:cubicBezTo>
                <a:cubicBezTo>
                  <a:pt x="5550676" y="302884"/>
                  <a:pt x="5540307" y="287474"/>
                  <a:pt x="5535843" y="292659"/>
                </a:cubicBezTo>
                <a:cubicBezTo>
                  <a:pt x="5531378" y="297843"/>
                  <a:pt x="5470893" y="291507"/>
                  <a:pt x="5467725" y="283730"/>
                </a:cubicBezTo>
                <a:cubicBezTo>
                  <a:pt x="5464557" y="275953"/>
                  <a:pt x="5538291" y="268897"/>
                  <a:pt x="5528066" y="263136"/>
                </a:cubicBezTo>
                <a:cubicBezTo>
                  <a:pt x="5517841" y="257376"/>
                  <a:pt x="5442091" y="279266"/>
                  <a:pt x="5422793" y="259968"/>
                </a:cubicBezTo>
                <a:cubicBezTo>
                  <a:pt x="5416457" y="253632"/>
                  <a:pt x="5431722" y="253488"/>
                  <a:pt x="5425961" y="249023"/>
                </a:cubicBezTo>
                <a:cubicBezTo>
                  <a:pt x="5420201" y="244559"/>
                  <a:pt x="5404792" y="236782"/>
                  <a:pt x="5410840" y="236350"/>
                </a:cubicBezTo>
                <a:cubicBezTo>
                  <a:pt x="5417321" y="235630"/>
                  <a:pt x="5414009" y="225405"/>
                  <a:pt x="5423081" y="225405"/>
                </a:cubicBezTo>
                <a:cubicBezTo>
                  <a:pt x="5432154" y="225405"/>
                  <a:pt x="5442379" y="245999"/>
                  <a:pt x="5444971" y="240814"/>
                </a:cubicBezTo>
                <a:cubicBezTo>
                  <a:pt x="5447563" y="235774"/>
                  <a:pt x="5439211" y="224253"/>
                  <a:pt x="5444395" y="224829"/>
                </a:cubicBezTo>
                <a:cubicBezTo>
                  <a:pt x="5449580" y="225405"/>
                  <a:pt x="5462396" y="235774"/>
                  <a:pt x="5465565" y="230590"/>
                </a:cubicBezTo>
                <a:cubicBezTo>
                  <a:pt x="5468877" y="225405"/>
                  <a:pt x="5458508" y="218350"/>
                  <a:pt x="5463692" y="217773"/>
                </a:cubicBezTo>
                <a:close/>
                <a:moveTo>
                  <a:pt x="6279485" y="198186"/>
                </a:moveTo>
                <a:cubicBezTo>
                  <a:pt x="6290933" y="198943"/>
                  <a:pt x="6300114" y="201715"/>
                  <a:pt x="6298386" y="205963"/>
                </a:cubicBezTo>
                <a:lnTo>
                  <a:pt x="6298386" y="205963"/>
                </a:lnTo>
                <a:cubicBezTo>
                  <a:pt x="6294930" y="214603"/>
                  <a:pt x="6269295" y="197466"/>
                  <a:pt x="6249566" y="215467"/>
                </a:cubicBezTo>
                <a:cubicBezTo>
                  <a:pt x="6229836" y="233469"/>
                  <a:pt x="6205066" y="219788"/>
                  <a:pt x="6202474" y="213595"/>
                </a:cubicBezTo>
                <a:cubicBezTo>
                  <a:pt x="6198298" y="204090"/>
                  <a:pt x="6232428" y="210139"/>
                  <a:pt x="6246974" y="202506"/>
                </a:cubicBezTo>
                <a:cubicBezTo>
                  <a:pt x="6254319" y="198690"/>
                  <a:pt x="6268036" y="197430"/>
                  <a:pt x="6279485" y="198186"/>
                </a:cubicBezTo>
                <a:close/>
                <a:moveTo>
                  <a:pt x="6353054" y="189850"/>
                </a:moveTo>
                <a:cubicBezTo>
                  <a:pt x="6358835" y="189609"/>
                  <a:pt x="6364920" y="190482"/>
                  <a:pt x="6370536" y="193002"/>
                </a:cubicBezTo>
                <a:cubicBezTo>
                  <a:pt x="6381697" y="198186"/>
                  <a:pt x="6387278" y="202902"/>
                  <a:pt x="6387062" y="206539"/>
                </a:cubicBezTo>
                <a:lnTo>
                  <a:pt x="6387062" y="206539"/>
                </a:lnTo>
                <a:cubicBezTo>
                  <a:pt x="6386846" y="210175"/>
                  <a:pt x="6380833" y="212731"/>
                  <a:pt x="6368808" y="213595"/>
                </a:cubicBezTo>
                <a:cubicBezTo>
                  <a:pt x="6344758" y="215323"/>
                  <a:pt x="6335397" y="223964"/>
                  <a:pt x="6334533" y="231597"/>
                </a:cubicBezTo>
                <a:cubicBezTo>
                  <a:pt x="6333669" y="239373"/>
                  <a:pt x="6311347" y="231741"/>
                  <a:pt x="6311347" y="240237"/>
                </a:cubicBezTo>
                <a:cubicBezTo>
                  <a:pt x="6311347" y="248734"/>
                  <a:pt x="6268576" y="247870"/>
                  <a:pt x="6263391" y="237645"/>
                </a:cubicBezTo>
                <a:cubicBezTo>
                  <a:pt x="6260871" y="232677"/>
                  <a:pt x="6266200" y="230985"/>
                  <a:pt x="6272914" y="229455"/>
                </a:cubicBezTo>
                <a:cubicBezTo>
                  <a:pt x="6279629" y="227925"/>
                  <a:pt x="6287730" y="226557"/>
                  <a:pt x="6290754" y="222236"/>
                </a:cubicBezTo>
                <a:cubicBezTo>
                  <a:pt x="6296658" y="213739"/>
                  <a:pt x="6342022" y="216331"/>
                  <a:pt x="6330069" y="207691"/>
                </a:cubicBezTo>
                <a:cubicBezTo>
                  <a:pt x="6327081" y="205567"/>
                  <a:pt x="6326712" y="202957"/>
                  <a:pt x="6328190" y="200394"/>
                </a:cubicBezTo>
                <a:lnTo>
                  <a:pt x="6331519" y="197858"/>
                </a:lnTo>
                <a:lnTo>
                  <a:pt x="6331697" y="196652"/>
                </a:lnTo>
                <a:lnTo>
                  <a:pt x="6334111" y="195883"/>
                </a:lnTo>
                <a:lnTo>
                  <a:pt x="6337396" y="193380"/>
                </a:lnTo>
                <a:cubicBezTo>
                  <a:pt x="6341797" y="191445"/>
                  <a:pt x="6347274" y="190090"/>
                  <a:pt x="6353054" y="189850"/>
                </a:cubicBezTo>
                <a:close/>
                <a:moveTo>
                  <a:pt x="6669685" y="186611"/>
                </a:moveTo>
                <a:cubicBezTo>
                  <a:pt x="6681566" y="186917"/>
                  <a:pt x="6693987" y="189258"/>
                  <a:pt x="6694851" y="193146"/>
                </a:cubicBezTo>
                <a:cubicBezTo>
                  <a:pt x="6695715" y="196962"/>
                  <a:pt x="6700432" y="198870"/>
                  <a:pt x="6704176" y="200796"/>
                </a:cubicBezTo>
                <a:cubicBezTo>
                  <a:pt x="6707921" y="202723"/>
                  <a:pt x="6710693" y="204667"/>
                  <a:pt x="6707668" y="208555"/>
                </a:cubicBezTo>
                <a:lnTo>
                  <a:pt x="6707668" y="208555"/>
                </a:lnTo>
                <a:cubicBezTo>
                  <a:pt x="6701620" y="216331"/>
                  <a:pt x="6646031" y="235197"/>
                  <a:pt x="6625581" y="218780"/>
                </a:cubicBezTo>
                <a:cubicBezTo>
                  <a:pt x="6622845" y="216620"/>
                  <a:pt x="6623025" y="214424"/>
                  <a:pt x="6624794" y="212210"/>
                </a:cubicBezTo>
                <a:cubicBezTo>
                  <a:pt x="6630100" y="205567"/>
                  <a:pt x="6649703" y="198762"/>
                  <a:pt x="6647759" y="192281"/>
                </a:cubicBezTo>
                <a:cubicBezTo>
                  <a:pt x="6646463" y="188033"/>
                  <a:pt x="6657804" y="186305"/>
                  <a:pt x="6669685" y="186611"/>
                </a:cubicBezTo>
                <a:close/>
                <a:moveTo>
                  <a:pt x="6784714" y="179608"/>
                </a:moveTo>
                <a:cubicBezTo>
                  <a:pt x="6793283" y="181265"/>
                  <a:pt x="6797748" y="186593"/>
                  <a:pt x="6796020" y="191940"/>
                </a:cubicBezTo>
                <a:cubicBezTo>
                  <a:pt x="6794292" y="197286"/>
                  <a:pt x="6786371" y="202650"/>
                  <a:pt x="6770169" y="204378"/>
                </a:cubicBezTo>
                <a:cubicBezTo>
                  <a:pt x="6753896" y="205963"/>
                  <a:pt x="6729846" y="210283"/>
                  <a:pt x="6722213" y="201786"/>
                </a:cubicBezTo>
                <a:cubicBezTo>
                  <a:pt x="6715589" y="194442"/>
                  <a:pt x="6747992" y="188105"/>
                  <a:pt x="6756488" y="188969"/>
                </a:cubicBezTo>
                <a:cubicBezTo>
                  <a:pt x="6764985" y="189833"/>
                  <a:pt x="6767577" y="176152"/>
                  <a:pt x="6784714" y="179608"/>
                </a:cubicBezTo>
                <a:close/>
                <a:moveTo>
                  <a:pt x="6497519" y="175847"/>
                </a:moveTo>
                <a:lnTo>
                  <a:pt x="6497519" y="175847"/>
                </a:lnTo>
                <a:lnTo>
                  <a:pt x="6498442" y="176083"/>
                </a:lnTo>
                <a:lnTo>
                  <a:pt x="6521748" y="182057"/>
                </a:lnTo>
                <a:cubicBezTo>
                  <a:pt x="6544071" y="191417"/>
                  <a:pt x="6574025" y="176872"/>
                  <a:pt x="6571433" y="194874"/>
                </a:cubicBezTo>
                <a:lnTo>
                  <a:pt x="6571433" y="194874"/>
                </a:lnTo>
                <a:cubicBezTo>
                  <a:pt x="6568841" y="212875"/>
                  <a:pt x="6486754" y="220652"/>
                  <a:pt x="6470336" y="204378"/>
                </a:cubicBezTo>
                <a:cubicBezTo>
                  <a:pt x="6464828" y="198870"/>
                  <a:pt x="6488807" y="194901"/>
                  <a:pt x="6498223" y="190709"/>
                </a:cubicBezTo>
                <a:lnTo>
                  <a:pt x="6501155" y="186377"/>
                </a:lnTo>
                <a:lnTo>
                  <a:pt x="6500846" y="185481"/>
                </a:lnTo>
                <a:close/>
                <a:moveTo>
                  <a:pt x="7522254" y="175198"/>
                </a:moveTo>
                <a:cubicBezTo>
                  <a:pt x="7534189" y="173849"/>
                  <a:pt x="7547546" y="175649"/>
                  <a:pt x="7545817" y="182057"/>
                </a:cubicBezTo>
                <a:lnTo>
                  <a:pt x="7545817" y="182057"/>
                </a:lnTo>
                <a:cubicBezTo>
                  <a:pt x="7542361" y="194874"/>
                  <a:pt x="7512407" y="191417"/>
                  <a:pt x="7507222" y="187241"/>
                </a:cubicBezTo>
                <a:cubicBezTo>
                  <a:pt x="7503514" y="184145"/>
                  <a:pt x="7504289" y="181472"/>
                  <a:pt x="7507482" y="179404"/>
                </a:cubicBezTo>
                <a:lnTo>
                  <a:pt x="7507482" y="179404"/>
                </a:lnTo>
                <a:lnTo>
                  <a:pt x="7513726" y="177626"/>
                </a:lnTo>
                <a:close/>
                <a:moveTo>
                  <a:pt x="7648786" y="167602"/>
                </a:moveTo>
                <a:cubicBezTo>
                  <a:pt x="7650740" y="167035"/>
                  <a:pt x="7652459" y="167368"/>
                  <a:pt x="7654403" y="169096"/>
                </a:cubicBezTo>
                <a:cubicBezTo>
                  <a:pt x="7662035" y="176008"/>
                  <a:pt x="7652675" y="195594"/>
                  <a:pt x="7675717" y="199050"/>
                </a:cubicBezTo>
                <a:cubicBezTo>
                  <a:pt x="7687238" y="200778"/>
                  <a:pt x="7694942" y="203767"/>
                  <a:pt x="7697408" y="206539"/>
                </a:cubicBezTo>
                <a:lnTo>
                  <a:pt x="7697408" y="206539"/>
                </a:lnTo>
                <a:cubicBezTo>
                  <a:pt x="7699874" y="209311"/>
                  <a:pt x="7697102" y="211867"/>
                  <a:pt x="7687670" y="212731"/>
                </a:cubicBezTo>
                <a:cubicBezTo>
                  <a:pt x="7678309" y="213595"/>
                  <a:pt x="7680685" y="218492"/>
                  <a:pt x="7683259" y="223712"/>
                </a:cubicBezTo>
                <a:cubicBezTo>
                  <a:pt x="7684546" y="226322"/>
                  <a:pt x="7685883" y="229014"/>
                  <a:pt x="7685827" y="231322"/>
                </a:cubicBezTo>
                <a:lnTo>
                  <a:pt x="7685827" y="231322"/>
                </a:lnTo>
                <a:cubicBezTo>
                  <a:pt x="7685770" y="233631"/>
                  <a:pt x="7684321" y="235557"/>
                  <a:pt x="7680037" y="236637"/>
                </a:cubicBezTo>
                <a:cubicBezTo>
                  <a:pt x="7662899" y="240958"/>
                  <a:pt x="7598671" y="250462"/>
                  <a:pt x="7600399" y="260687"/>
                </a:cubicBezTo>
                <a:cubicBezTo>
                  <a:pt x="7602127" y="271056"/>
                  <a:pt x="7584125" y="285601"/>
                  <a:pt x="7566124" y="281281"/>
                </a:cubicBezTo>
                <a:cubicBezTo>
                  <a:pt x="7548122" y="276961"/>
                  <a:pt x="7548986" y="267600"/>
                  <a:pt x="7540489" y="264143"/>
                </a:cubicBezTo>
                <a:cubicBezTo>
                  <a:pt x="7534873" y="261911"/>
                  <a:pt x="7535737" y="259355"/>
                  <a:pt x="7540147" y="257357"/>
                </a:cubicBezTo>
                <a:lnTo>
                  <a:pt x="7540147" y="257357"/>
                </a:lnTo>
                <a:cubicBezTo>
                  <a:pt x="7544558" y="255359"/>
                  <a:pt x="7552514" y="253919"/>
                  <a:pt x="7561083" y="253919"/>
                </a:cubicBezTo>
                <a:lnTo>
                  <a:pt x="7577068" y="250967"/>
                </a:lnTo>
                <a:lnTo>
                  <a:pt x="7567996" y="242830"/>
                </a:lnTo>
                <a:cubicBezTo>
                  <a:pt x="7559859" y="239446"/>
                  <a:pt x="7556439" y="234297"/>
                  <a:pt x="7556655" y="230103"/>
                </a:cubicBezTo>
                <a:lnTo>
                  <a:pt x="7556655" y="230103"/>
                </a:lnTo>
                <a:cubicBezTo>
                  <a:pt x="7556871" y="225908"/>
                  <a:pt x="7560724" y="222668"/>
                  <a:pt x="7567132" y="223100"/>
                </a:cubicBezTo>
                <a:lnTo>
                  <a:pt x="7582829" y="215828"/>
                </a:lnTo>
                <a:lnTo>
                  <a:pt x="7579948" y="203370"/>
                </a:lnTo>
                <a:lnTo>
                  <a:pt x="7579948" y="203370"/>
                </a:lnTo>
                <a:cubicBezTo>
                  <a:pt x="7567996" y="197322"/>
                  <a:pt x="7582541" y="189689"/>
                  <a:pt x="7612495" y="183641"/>
                </a:cubicBezTo>
                <a:cubicBezTo>
                  <a:pt x="7627473" y="180617"/>
                  <a:pt x="7636005" y="175252"/>
                  <a:pt x="7641766" y="171508"/>
                </a:cubicBezTo>
                <a:lnTo>
                  <a:pt x="7648779" y="167606"/>
                </a:lnTo>
                <a:close/>
                <a:moveTo>
                  <a:pt x="2153064" y="156497"/>
                </a:moveTo>
                <a:cubicBezTo>
                  <a:pt x="2163811" y="154733"/>
                  <a:pt x="2181452" y="157289"/>
                  <a:pt x="2198805" y="172699"/>
                </a:cubicBezTo>
                <a:cubicBezTo>
                  <a:pt x="2233512" y="203516"/>
                  <a:pt x="2286076" y="208701"/>
                  <a:pt x="2289966" y="222814"/>
                </a:cubicBezTo>
                <a:cubicBezTo>
                  <a:pt x="2293854" y="236927"/>
                  <a:pt x="2320784" y="251040"/>
                  <a:pt x="2316896" y="235631"/>
                </a:cubicBezTo>
                <a:cubicBezTo>
                  <a:pt x="2313151" y="220222"/>
                  <a:pt x="2350307" y="230591"/>
                  <a:pt x="2337490" y="240815"/>
                </a:cubicBezTo>
                <a:cubicBezTo>
                  <a:pt x="2324672" y="251040"/>
                  <a:pt x="2360530" y="254929"/>
                  <a:pt x="2350307" y="267746"/>
                </a:cubicBezTo>
                <a:cubicBezTo>
                  <a:pt x="2340081" y="280563"/>
                  <a:pt x="2355491" y="289636"/>
                  <a:pt x="2378533" y="287043"/>
                </a:cubicBezTo>
                <a:cubicBezTo>
                  <a:pt x="2401575" y="284451"/>
                  <a:pt x="2408054" y="293380"/>
                  <a:pt x="2406759" y="299860"/>
                </a:cubicBezTo>
                <a:cubicBezTo>
                  <a:pt x="2404887" y="308789"/>
                  <a:pt x="2377236" y="308789"/>
                  <a:pt x="2357939" y="316566"/>
                </a:cubicBezTo>
                <a:cubicBezTo>
                  <a:pt x="2338642" y="324198"/>
                  <a:pt x="2339938" y="348680"/>
                  <a:pt x="2328417" y="340904"/>
                </a:cubicBezTo>
                <a:cubicBezTo>
                  <a:pt x="2316896" y="333271"/>
                  <a:pt x="2315599" y="379499"/>
                  <a:pt x="2298893" y="373019"/>
                </a:cubicBezTo>
                <a:cubicBezTo>
                  <a:pt x="2282189" y="366538"/>
                  <a:pt x="2264331" y="364091"/>
                  <a:pt x="2257851" y="374315"/>
                </a:cubicBezTo>
                <a:cubicBezTo>
                  <a:pt x="2251370" y="384540"/>
                  <a:pt x="2184548" y="362795"/>
                  <a:pt x="2189733" y="355017"/>
                </a:cubicBezTo>
                <a:cubicBezTo>
                  <a:pt x="2194917" y="347384"/>
                  <a:pt x="2157618" y="333127"/>
                  <a:pt x="2148689" y="324198"/>
                </a:cubicBezTo>
                <a:cubicBezTo>
                  <a:pt x="2139760" y="315270"/>
                  <a:pt x="2205285" y="313974"/>
                  <a:pt x="2200101" y="299860"/>
                </a:cubicBezTo>
                <a:cubicBezTo>
                  <a:pt x="2194917" y="285747"/>
                  <a:pt x="2135872" y="306197"/>
                  <a:pt x="2115278" y="297268"/>
                </a:cubicBezTo>
                <a:cubicBezTo>
                  <a:pt x="2094684" y="288339"/>
                  <a:pt x="2105917" y="275954"/>
                  <a:pt x="2087052" y="266450"/>
                </a:cubicBezTo>
                <a:cubicBezTo>
                  <a:pt x="2066602" y="256081"/>
                  <a:pt x="2074235" y="244560"/>
                  <a:pt x="2097421" y="250896"/>
                </a:cubicBezTo>
                <a:cubicBezTo>
                  <a:pt x="2120607" y="257377"/>
                  <a:pt x="2141056" y="240671"/>
                  <a:pt x="2112830" y="236783"/>
                </a:cubicBezTo>
                <a:cubicBezTo>
                  <a:pt x="2084459" y="232895"/>
                  <a:pt x="2085757" y="204669"/>
                  <a:pt x="2107646" y="204669"/>
                </a:cubicBezTo>
                <a:cubicBezTo>
                  <a:pt x="2129391" y="204669"/>
                  <a:pt x="2158915" y="200780"/>
                  <a:pt x="2131984" y="190556"/>
                </a:cubicBezTo>
                <a:cubicBezTo>
                  <a:pt x="2105053" y="180331"/>
                  <a:pt x="2134576" y="177738"/>
                  <a:pt x="2151281" y="179034"/>
                </a:cubicBezTo>
                <a:cubicBezTo>
                  <a:pt x="2167986" y="180331"/>
                  <a:pt x="2169282" y="170107"/>
                  <a:pt x="2148689" y="166217"/>
                </a:cubicBezTo>
                <a:cubicBezTo>
                  <a:pt x="2138464" y="164346"/>
                  <a:pt x="2142317" y="158261"/>
                  <a:pt x="2153064" y="156497"/>
                </a:cubicBezTo>
                <a:close/>
                <a:moveTo>
                  <a:pt x="6579750" y="154821"/>
                </a:moveTo>
                <a:cubicBezTo>
                  <a:pt x="6592387" y="154191"/>
                  <a:pt x="6606500" y="155487"/>
                  <a:pt x="6609884" y="159735"/>
                </a:cubicBezTo>
                <a:lnTo>
                  <a:pt x="6609884" y="159735"/>
                </a:lnTo>
                <a:cubicBezTo>
                  <a:pt x="6616796" y="168375"/>
                  <a:pt x="6598795" y="169240"/>
                  <a:pt x="6585114" y="167511"/>
                </a:cubicBezTo>
                <a:cubicBezTo>
                  <a:pt x="6571433" y="165783"/>
                  <a:pt x="6577481" y="178600"/>
                  <a:pt x="6556887" y="178600"/>
                </a:cubicBezTo>
                <a:cubicBezTo>
                  <a:pt x="6536438" y="178600"/>
                  <a:pt x="6521029" y="173560"/>
                  <a:pt x="6519012" y="168375"/>
                </a:cubicBezTo>
                <a:lnTo>
                  <a:pt x="6519012" y="168375"/>
                </a:lnTo>
                <a:cubicBezTo>
                  <a:pt x="6518292" y="165783"/>
                  <a:pt x="6563656" y="168375"/>
                  <a:pt x="6558472" y="161463"/>
                </a:cubicBezTo>
                <a:lnTo>
                  <a:pt x="6561235" y="159020"/>
                </a:lnTo>
                <a:lnTo>
                  <a:pt x="6563427" y="157082"/>
                </a:lnTo>
                <a:lnTo>
                  <a:pt x="6563427" y="157082"/>
                </a:lnTo>
                <a:cubicBezTo>
                  <a:pt x="6567482" y="155932"/>
                  <a:pt x="6573431" y="155135"/>
                  <a:pt x="6579750" y="154821"/>
                </a:cubicBezTo>
                <a:close/>
                <a:moveTo>
                  <a:pt x="2789769" y="31465"/>
                </a:moveTo>
                <a:cubicBezTo>
                  <a:pt x="2795583" y="32251"/>
                  <a:pt x="2800957" y="34339"/>
                  <a:pt x="2804808" y="38192"/>
                </a:cubicBezTo>
                <a:cubicBezTo>
                  <a:pt x="2820219" y="53601"/>
                  <a:pt x="2839516" y="22782"/>
                  <a:pt x="2856222" y="34303"/>
                </a:cubicBezTo>
                <a:cubicBezTo>
                  <a:pt x="2872783" y="45824"/>
                  <a:pt x="2971719" y="40640"/>
                  <a:pt x="2957606" y="45824"/>
                </a:cubicBezTo>
                <a:cubicBezTo>
                  <a:pt x="2943493" y="51009"/>
                  <a:pt x="2912674" y="76643"/>
                  <a:pt x="2946084" y="63826"/>
                </a:cubicBezTo>
                <a:cubicBezTo>
                  <a:pt x="2979496" y="51009"/>
                  <a:pt x="3010314" y="47120"/>
                  <a:pt x="3011612" y="54897"/>
                </a:cubicBezTo>
                <a:cubicBezTo>
                  <a:pt x="3012907" y="62530"/>
                  <a:pt x="3046318" y="49713"/>
                  <a:pt x="3045022" y="63826"/>
                </a:cubicBezTo>
                <a:cubicBezTo>
                  <a:pt x="3043725" y="77939"/>
                  <a:pt x="3068063" y="85716"/>
                  <a:pt x="3089953" y="81827"/>
                </a:cubicBezTo>
                <a:cubicBezTo>
                  <a:pt x="3111699" y="77939"/>
                  <a:pt x="3134886" y="84419"/>
                  <a:pt x="3082177" y="110054"/>
                </a:cubicBezTo>
                <a:cubicBezTo>
                  <a:pt x="3029611" y="135688"/>
                  <a:pt x="3009019" y="139576"/>
                  <a:pt x="2993608" y="135688"/>
                </a:cubicBezTo>
                <a:cubicBezTo>
                  <a:pt x="2978200" y="131799"/>
                  <a:pt x="2912674" y="145913"/>
                  <a:pt x="2925492" y="151097"/>
                </a:cubicBezTo>
                <a:cubicBezTo>
                  <a:pt x="2938309" y="156281"/>
                  <a:pt x="3014059" y="139576"/>
                  <a:pt x="3011467" y="156281"/>
                </a:cubicBezTo>
                <a:cubicBezTo>
                  <a:pt x="3008874" y="172987"/>
                  <a:pt x="2967831" y="167802"/>
                  <a:pt x="2915123" y="197325"/>
                </a:cubicBezTo>
                <a:cubicBezTo>
                  <a:pt x="2862557" y="226846"/>
                  <a:pt x="2835772" y="244848"/>
                  <a:pt x="2823963" y="244848"/>
                </a:cubicBezTo>
                <a:cubicBezTo>
                  <a:pt x="2807402" y="244848"/>
                  <a:pt x="2823963" y="265297"/>
                  <a:pt x="2799625" y="270482"/>
                </a:cubicBezTo>
                <a:cubicBezTo>
                  <a:pt x="2775287" y="275522"/>
                  <a:pt x="2752101" y="258817"/>
                  <a:pt x="2743172" y="266594"/>
                </a:cubicBezTo>
                <a:cubicBezTo>
                  <a:pt x="2734100" y="274226"/>
                  <a:pt x="2755988" y="296116"/>
                  <a:pt x="2707169" y="293524"/>
                </a:cubicBezTo>
                <a:cubicBezTo>
                  <a:pt x="2658348" y="290932"/>
                  <a:pt x="2616009" y="310229"/>
                  <a:pt x="2641644" y="310229"/>
                </a:cubicBezTo>
                <a:cubicBezTo>
                  <a:pt x="2667277" y="310229"/>
                  <a:pt x="2719986" y="305045"/>
                  <a:pt x="2718690" y="326935"/>
                </a:cubicBezTo>
                <a:cubicBezTo>
                  <a:pt x="2717393" y="348680"/>
                  <a:pt x="2683983" y="385981"/>
                  <a:pt x="2660941" y="385981"/>
                </a:cubicBezTo>
                <a:cubicBezTo>
                  <a:pt x="2637755" y="385981"/>
                  <a:pt x="2606936" y="379644"/>
                  <a:pt x="2606936" y="389869"/>
                </a:cubicBezTo>
                <a:cubicBezTo>
                  <a:pt x="2606936" y="400093"/>
                  <a:pt x="2626090" y="411615"/>
                  <a:pt x="2601751" y="418095"/>
                </a:cubicBezTo>
                <a:cubicBezTo>
                  <a:pt x="2577414" y="424576"/>
                  <a:pt x="2547891" y="427168"/>
                  <a:pt x="2526001" y="420687"/>
                </a:cubicBezTo>
                <a:cubicBezTo>
                  <a:pt x="2504111" y="414351"/>
                  <a:pt x="2488703" y="442577"/>
                  <a:pt x="2524705" y="437393"/>
                </a:cubicBezTo>
                <a:cubicBezTo>
                  <a:pt x="2560708" y="432208"/>
                  <a:pt x="2581878" y="436241"/>
                  <a:pt x="2585046" y="448914"/>
                </a:cubicBezTo>
                <a:cubicBezTo>
                  <a:pt x="2587638" y="459139"/>
                  <a:pt x="2610824" y="434801"/>
                  <a:pt x="2619754" y="448914"/>
                </a:cubicBezTo>
                <a:cubicBezTo>
                  <a:pt x="2628826" y="463027"/>
                  <a:pt x="2624937" y="474548"/>
                  <a:pt x="2606936" y="474548"/>
                </a:cubicBezTo>
                <a:cubicBezTo>
                  <a:pt x="2588935" y="474548"/>
                  <a:pt x="2588935" y="474548"/>
                  <a:pt x="2574821" y="484773"/>
                </a:cubicBezTo>
                <a:cubicBezTo>
                  <a:pt x="2560708" y="495142"/>
                  <a:pt x="2540115" y="498886"/>
                  <a:pt x="2528594" y="488661"/>
                </a:cubicBezTo>
                <a:cubicBezTo>
                  <a:pt x="2517073" y="478436"/>
                  <a:pt x="2510592" y="474548"/>
                  <a:pt x="2484957" y="474548"/>
                </a:cubicBezTo>
                <a:cubicBezTo>
                  <a:pt x="2459324" y="474548"/>
                  <a:pt x="2433689" y="469508"/>
                  <a:pt x="2425913" y="481028"/>
                </a:cubicBezTo>
                <a:cubicBezTo>
                  <a:pt x="2418136" y="492549"/>
                  <a:pt x="2386022" y="488661"/>
                  <a:pt x="2374500" y="478436"/>
                </a:cubicBezTo>
                <a:cubicBezTo>
                  <a:pt x="2362980" y="468211"/>
                  <a:pt x="2297454" y="484917"/>
                  <a:pt x="2279453" y="468211"/>
                </a:cubicBezTo>
                <a:cubicBezTo>
                  <a:pt x="2263179" y="453234"/>
                  <a:pt x="2315456" y="438689"/>
                  <a:pt x="2338497" y="438689"/>
                </a:cubicBezTo>
                <a:cubicBezTo>
                  <a:pt x="2361684" y="438689"/>
                  <a:pt x="2360387" y="423280"/>
                  <a:pt x="2339794" y="420687"/>
                </a:cubicBezTo>
                <a:cubicBezTo>
                  <a:pt x="2319344" y="418095"/>
                  <a:pt x="2310270" y="395053"/>
                  <a:pt x="2343682" y="392461"/>
                </a:cubicBezTo>
                <a:cubicBezTo>
                  <a:pt x="2377093" y="389869"/>
                  <a:pt x="2389910" y="403981"/>
                  <a:pt x="2393799" y="418095"/>
                </a:cubicBezTo>
                <a:cubicBezTo>
                  <a:pt x="2397687" y="432208"/>
                  <a:pt x="2432393" y="437393"/>
                  <a:pt x="2432393" y="421983"/>
                </a:cubicBezTo>
                <a:cubicBezTo>
                  <a:pt x="2432393" y="406430"/>
                  <a:pt x="2384869" y="396205"/>
                  <a:pt x="2398983" y="383387"/>
                </a:cubicBezTo>
                <a:cubicBezTo>
                  <a:pt x="2413240" y="370570"/>
                  <a:pt x="2433689" y="348680"/>
                  <a:pt x="2405463" y="365387"/>
                </a:cubicBezTo>
                <a:cubicBezTo>
                  <a:pt x="2377236" y="382091"/>
                  <a:pt x="2334897" y="384683"/>
                  <a:pt x="2336194" y="364091"/>
                </a:cubicBezTo>
                <a:cubicBezTo>
                  <a:pt x="2337490" y="343496"/>
                  <a:pt x="2382421" y="325495"/>
                  <a:pt x="2410648" y="330679"/>
                </a:cubicBezTo>
                <a:cubicBezTo>
                  <a:pt x="2438874" y="335863"/>
                  <a:pt x="2488990" y="358905"/>
                  <a:pt x="2488990" y="346088"/>
                </a:cubicBezTo>
                <a:cubicBezTo>
                  <a:pt x="2488990" y="333271"/>
                  <a:pt x="2450539" y="339608"/>
                  <a:pt x="2432538" y="311381"/>
                </a:cubicBezTo>
                <a:cubicBezTo>
                  <a:pt x="2414536" y="283155"/>
                  <a:pt x="2396534" y="276674"/>
                  <a:pt x="2378533" y="276674"/>
                </a:cubicBezTo>
                <a:cubicBezTo>
                  <a:pt x="2360530" y="276674"/>
                  <a:pt x="2352899" y="231744"/>
                  <a:pt x="2377236" y="230448"/>
                </a:cubicBezTo>
                <a:cubicBezTo>
                  <a:pt x="2401575" y="229151"/>
                  <a:pt x="2447803" y="229151"/>
                  <a:pt x="2468396" y="251040"/>
                </a:cubicBezTo>
                <a:cubicBezTo>
                  <a:pt x="2488990" y="272786"/>
                  <a:pt x="2539107" y="281859"/>
                  <a:pt x="2517216" y="265153"/>
                </a:cubicBezTo>
                <a:cubicBezTo>
                  <a:pt x="2495326" y="248592"/>
                  <a:pt x="2459324" y="233183"/>
                  <a:pt x="2481213" y="226702"/>
                </a:cubicBezTo>
                <a:cubicBezTo>
                  <a:pt x="2503104" y="220222"/>
                  <a:pt x="2551923" y="222814"/>
                  <a:pt x="2576261" y="206109"/>
                </a:cubicBezTo>
                <a:cubicBezTo>
                  <a:pt x="2600601" y="189547"/>
                  <a:pt x="2577558" y="166362"/>
                  <a:pt x="2576261" y="181772"/>
                </a:cubicBezTo>
                <a:cubicBezTo>
                  <a:pt x="2574965" y="197181"/>
                  <a:pt x="2499215" y="215182"/>
                  <a:pt x="2483807" y="211294"/>
                </a:cubicBezTo>
                <a:cubicBezTo>
                  <a:pt x="2468396" y="207405"/>
                  <a:pt x="2456875" y="202365"/>
                  <a:pt x="2452987" y="215182"/>
                </a:cubicBezTo>
                <a:cubicBezTo>
                  <a:pt x="2449099" y="227998"/>
                  <a:pt x="2369460" y="218926"/>
                  <a:pt x="2370756" y="208701"/>
                </a:cubicBezTo>
                <a:cubicBezTo>
                  <a:pt x="2372052" y="198477"/>
                  <a:pt x="2378533" y="179179"/>
                  <a:pt x="2361827" y="194589"/>
                </a:cubicBezTo>
                <a:cubicBezTo>
                  <a:pt x="2345121" y="209998"/>
                  <a:pt x="2289966" y="204812"/>
                  <a:pt x="2288669" y="191996"/>
                </a:cubicBezTo>
                <a:cubicBezTo>
                  <a:pt x="2287372" y="179179"/>
                  <a:pt x="2261739" y="186812"/>
                  <a:pt x="2261739" y="173995"/>
                </a:cubicBezTo>
                <a:cubicBezTo>
                  <a:pt x="2261739" y="161178"/>
                  <a:pt x="2292558" y="153400"/>
                  <a:pt x="2270667" y="154696"/>
                </a:cubicBezTo>
                <a:cubicBezTo>
                  <a:pt x="2248922" y="155993"/>
                  <a:pt x="2243738" y="150809"/>
                  <a:pt x="2259147" y="143176"/>
                </a:cubicBezTo>
                <a:cubicBezTo>
                  <a:pt x="2274555" y="135399"/>
                  <a:pt x="2260442" y="127767"/>
                  <a:pt x="2242442" y="139288"/>
                </a:cubicBezTo>
                <a:cubicBezTo>
                  <a:pt x="2224439" y="150809"/>
                  <a:pt x="2193621" y="143032"/>
                  <a:pt x="2220408" y="132950"/>
                </a:cubicBezTo>
                <a:cubicBezTo>
                  <a:pt x="2247338" y="122583"/>
                  <a:pt x="2275563" y="120134"/>
                  <a:pt x="2282045" y="127767"/>
                </a:cubicBezTo>
                <a:cubicBezTo>
                  <a:pt x="2288381" y="135399"/>
                  <a:pt x="2292269" y="121287"/>
                  <a:pt x="2305086" y="109766"/>
                </a:cubicBezTo>
                <a:cubicBezTo>
                  <a:pt x="2317903" y="98245"/>
                  <a:pt x="2350018" y="109766"/>
                  <a:pt x="2350018" y="116246"/>
                </a:cubicBezTo>
                <a:cubicBezTo>
                  <a:pt x="2350018" y="122727"/>
                  <a:pt x="2384726" y="113653"/>
                  <a:pt x="2369316" y="102133"/>
                </a:cubicBezTo>
                <a:cubicBezTo>
                  <a:pt x="2353906" y="90612"/>
                  <a:pt x="2411656" y="96948"/>
                  <a:pt x="2397543" y="85428"/>
                </a:cubicBezTo>
                <a:cubicBezTo>
                  <a:pt x="2383429" y="73907"/>
                  <a:pt x="2432250" y="77795"/>
                  <a:pt x="2447659" y="90612"/>
                </a:cubicBezTo>
                <a:cubicBezTo>
                  <a:pt x="2463068" y="103572"/>
                  <a:pt x="2482366" y="95796"/>
                  <a:pt x="2482366" y="81683"/>
                </a:cubicBezTo>
                <a:cubicBezTo>
                  <a:pt x="2482366" y="67570"/>
                  <a:pt x="2536370" y="84275"/>
                  <a:pt x="2529890" y="71458"/>
                </a:cubicBezTo>
                <a:cubicBezTo>
                  <a:pt x="2523553" y="58641"/>
                  <a:pt x="2535074" y="53457"/>
                  <a:pt x="2547891" y="57345"/>
                </a:cubicBezTo>
                <a:cubicBezTo>
                  <a:pt x="2560708" y="61090"/>
                  <a:pt x="2572230" y="53457"/>
                  <a:pt x="2563300" y="49569"/>
                </a:cubicBezTo>
                <a:cubicBezTo>
                  <a:pt x="2554372" y="45680"/>
                  <a:pt x="2586486" y="39344"/>
                  <a:pt x="2616009" y="52161"/>
                </a:cubicBezTo>
                <a:cubicBezTo>
                  <a:pt x="2645532" y="65122"/>
                  <a:pt x="2634009" y="39344"/>
                  <a:pt x="2660941" y="43232"/>
                </a:cubicBezTo>
                <a:cubicBezTo>
                  <a:pt x="2687872" y="47120"/>
                  <a:pt x="2717393" y="33007"/>
                  <a:pt x="2732802" y="45824"/>
                </a:cubicBezTo>
                <a:cubicBezTo>
                  <a:pt x="2748213" y="58641"/>
                  <a:pt x="2759878" y="58641"/>
                  <a:pt x="2754692" y="47120"/>
                </a:cubicBezTo>
                <a:cubicBezTo>
                  <a:pt x="2750912" y="38479"/>
                  <a:pt x="2772326" y="29109"/>
                  <a:pt x="2789769" y="31465"/>
                </a:cubicBezTo>
                <a:close/>
                <a:moveTo>
                  <a:pt x="3970433" y="748"/>
                </a:moveTo>
                <a:cubicBezTo>
                  <a:pt x="4004564" y="-1844"/>
                  <a:pt x="4044887" y="2476"/>
                  <a:pt x="4058568" y="10973"/>
                </a:cubicBezTo>
                <a:cubicBezTo>
                  <a:pt x="4072249" y="19470"/>
                  <a:pt x="4136478" y="13565"/>
                  <a:pt x="4139935" y="21198"/>
                </a:cubicBezTo>
                <a:cubicBezTo>
                  <a:pt x="4143391" y="28975"/>
                  <a:pt x="4176802" y="31567"/>
                  <a:pt x="4175074" y="41792"/>
                </a:cubicBezTo>
                <a:cubicBezTo>
                  <a:pt x="4173490" y="52016"/>
                  <a:pt x="4193939" y="54609"/>
                  <a:pt x="4214533" y="53745"/>
                </a:cubicBezTo>
                <a:cubicBezTo>
                  <a:pt x="4235127" y="52881"/>
                  <a:pt x="4276170" y="65842"/>
                  <a:pt x="4268538" y="75202"/>
                </a:cubicBezTo>
                <a:cubicBezTo>
                  <a:pt x="4260761" y="84707"/>
                  <a:pt x="4217125" y="85571"/>
                  <a:pt x="4188035" y="97524"/>
                </a:cubicBezTo>
                <a:cubicBezTo>
                  <a:pt x="4158945" y="109477"/>
                  <a:pt x="4090395" y="102565"/>
                  <a:pt x="4051943" y="106884"/>
                </a:cubicBezTo>
                <a:cubicBezTo>
                  <a:pt x="4014212" y="111061"/>
                  <a:pt x="3939758" y="125751"/>
                  <a:pt x="3940622" y="135975"/>
                </a:cubicBezTo>
                <a:cubicBezTo>
                  <a:pt x="3941486" y="146200"/>
                  <a:pt x="4004852" y="125751"/>
                  <a:pt x="4040855" y="120566"/>
                </a:cubicBezTo>
                <a:cubicBezTo>
                  <a:pt x="4076714" y="115526"/>
                  <a:pt x="4157216" y="116246"/>
                  <a:pt x="4158080" y="124022"/>
                </a:cubicBezTo>
                <a:cubicBezTo>
                  <a:pt x="4158945" y="131799"/>
                  <a:pt x="4094715" y="150665"/>
                  <a:pt x="4098172" y="161754"/>
                </a:cubicBezTo>
                <a:cubicBezTo>
                  <a:pt x="4101628" y="172843"/>
                  <a:pt x="4175218" y="136119"/>
                  <a:pt x="4190627" y="132663"/>
                </a:cubicBezTo>
                <a:cubicBezTo>
                  <a:pt x="4206036" y="129207"/>
                  <a:pt x="4200132" y="112069"/>
                  <a:pt x="4227494" y="109477"/>
                </a:cubicBezTo>
                <a:cubicBezTo>
                  <a:pt x="4254856" y="106884"/>
                  <a:pt x="4266089" y="130791"/>
                  <a:pt x="4245496" y="151385"/>
                </a:cubicBezTo>
                <a:cubicBezTo>
                  <a:pt x="4224902" y="171978"/>
                  <a:pt x="4184722" y="213022"/>
                  <a:pt x="4197540" y="211294"/>
                </a:cubicBezTo>
                <a:cubicBezTo>
                  <a:pt x="4210357" y="209566"/>
                  <a:pt x="4225766" y="188108"/>
                  <a:pt x="4246360" y="179611"/>
                </a:cubicBezTo>
                <a:cubicBezTo>
                  <a:pt x="4266810" y="170970"/>
                  <a:pt x="4285675" y="150521"/>
                  <a:pt x="4302813" y="141880"/>
                </a:cubicBezTo>
                <a:cubicBezTo>
                  <a:pt x="4319806" y="133239"/>
                  <a:pt x="4311309" y="159017"/>
                  <a:pt x="4328447" y="151241"/>
                </a:cubicBezTo>
                <a:cubicBezTo>
                  <a:pt x="4345584" y="143464"/>
                  <a:pt x="4385764" y="170106"/>
                  <a:pt x="4387492" y="147784"/>
                </a:cubicBezTo>
                <a:cubicBezTo>
                  <a:pt x="4389220" y="125607"/>
                  <a:pt x="4414854" y="120422"/>
                  <a:pt x="4446537" y="120422"/>
                </a:cubicBezTo>
                <a:cubicBezTo>
                  <a:pt x="4478219" y="120422"/>
                  <a:pt x="4545905" y="139288"/>
                  <a:pt x="4545041" y="148649"/>
                </a:cubicBezTo>
                <a:cubicBezTo>
                  <a:pt x="4545041" y="158009"/>
                  <a:pt x="4497949" y="177738"/>
                  <a:pt x="4479947" y="178603"/>
                </a:cubicBezTo>
                <a:cubicBezTo>
                  <a:pt x="4462090" y="179467"/>
                  <a:pt x="4471450" y="191420"/>
                  <a:pt x="4442360" y="194875"/>
                </a:cubicBezTo>
                <a:cubicBezTo>
                  <a:pt x="4413269" y="198333"/>
                  <a:pt x="4420038" y="206828"/>
                  <a:pt x="4378995" y="207693"/>
                </a:cubicBezTo>
                <a:cubicBezTo>
                  <a:pt x="4337951" y="208557"/>
                  <a:pt x="4337951" y="220510"/>
                  <a:pt x="4365314" y="217054"/>
                </a:cubicBezTo>
                <a:cubicBezTo>
                  <a:pt x="4392820" y="213598"/>
                  <a:pt x="4432999" y="221374"/>
                  <a:pt x="4418454" y="229870"/>
                </a:cubicBezTo>
                <a:cubicBezTo>
                  <a:pt x="4403909" y="238368"/>
                  <a:pt x="4362865" y="240095"/>
                  <a:pt x="4345728" y="240095"/>
                </a:cubicBezTo>
                <a:cubicBezTo>
                  <a:pt x="4328447" y="240095"/>
                  <a:pt x="4296908" y="255505"/>
                  <a:pt x="4306269" y="264145"/>
                </a:cubicBezTo>
                <a:cubicBezTo>
                  <a:pt x="4315629" y="272642"/>
                  <a:pt x="4335359" y="251328"/>
                  <a:pt x="4354225" y="248736"/>
                </a:cubicBezTo>
                <a:cubicBezTo>
                  <a:pt x="4373090" y="246144"/>
                  <a:pt x="4393684" y="271778"/>
                  <a:pt x="4373954" y="271778"/>
                </a:cubicBezTo>
                <a:cubicBezTo>
                  <a:pt x="4354225" y="271778"/>
                  <a:pt x="4319086" y="276962"/>
                  <a:pt x="4325998" y="300868"/>
                </a:cubicBezTo>
                <a:cubicBezTo>
                  <a:pt x="4332767" y="324774"/>
                  <a:pt x="4272858" y="325638"/>
                  <a:pt x="4274586" y="340184"/>
                </a:cubicBezTo>
                <a:cubicBezTo>
                  <a:pt x="4276314" y="354873"/>
                  <a:pt x="4272858" y="383964"/>
                  <a:pt x="4256585" y="394189"/>
                </a:cubicBezTo>
                <a:cubicBezTo>
                  <a:pt x="4240311" y="404414"/>
                  <a:pt x="4270986" y="410462"/>
                  <a:pt x="4279626" y="392461"/>
                </a:cubicBezTo>
                <a:cubicBezTo>
                  <a:pt x="4288123" y="374459"/>
                  <a:pt x="4343856" y="396637"/>
                  <a:pt x="4337807" y="405278"/>
                </a:cubicBezTo>
                <a:cubicBezTo>
                  <a:pt x="4331903" y="413775"/>
                  <a:pt x="4295900" y="395773"/>
                  <a:pt x="4298492" y="413775"/>
                </a:cubicBezTo>
                <a:cubicBezTo>
                  <a:pt x="4301084" y="431632"/>
                  <a:pt x="4336223" y="430048"/>
                  <a:pt x="4346448" y="423999"/>
                </a:cubicBezTo>
                <a:cubicBezTo>
                  <a:pt x="4356673" y="417951"/>
                  <a:pt x="4382451" y="451362"/>
                  <a:pt x="4364450" y="454818"/>
                </a:cubicBezTo>
                <a:cubicBezTo>
                  <a:pt x="4346448" y="458274"/>
                  <a:pt x="4305405" y="440273"/>
                  <a:pt x="4285675" y="454818"/>
                </a:cubicBezTo>
                <a:cubicBezTo>
                  <a:pt x="4266089" y="469363"/>
                  <a:pt x="4254856" y="452226"/>
                  <a:pt x="4246360" y="460002"/>
                </a:cubicBezTo>
                <a:cubicBezTo>
                  <a:pt x="4237863" y="467779"/>
                  <a:pt x="4267818" y="474548"/>
                  <a:pt x="4267818" y="482324"/>
                </a:cubicBezTo>
                <a:cubicBezTo>
                  <a:pt x="4267818" y="489957"/>
                  <a:pt x="4303821" y="495141"/>
                  <a:pt x="4319230" y="495141"/>
                </a:cubicBezTo>
                <a:cubicBezTo>
                  <a:pt x="4334639" y="495141"/>
                  <a:pt x="4354369" y="537193"/>
                  <a:pt x="4332911" y="548282"/>
                </a:cubicBezTo>
                <a:cubicBezTo>
                  <a:pt x="4311453" y="559515"/>
                  <a:pt x="4292588" y="541513"/>
                  <a:pt x="4282363" y="556923"/>
                </a:cubicBezTo>
                <a:cubicBezTo>
                  <a:pt x="4272138" y="572332"/>
                  <a:pt x="4320958" y="594654"/>
                  <a:pt x="4334639" y="589469"/>
                </a:cubicBezTo>
                <a:cubicBezTo>
                  <a:pt x="4348320" y="584429"/>
                  <a:pt x="4344000" y="610063"/>
                  <a:pt x="4326862" y="609199"/>
                </a:cubicBezTo>
                <a:cubicBezTo>
                  <a:pt x="4309725" y="608335"/>
                  <a:pt x="4253272" y="604158"/>
                  <a:pt x="4262633" y="615247"/>
                </a:cubicBezTo>
                <a:cubicBezTo>
                  <a:pt x="4272138" y="626480"/>
                  <a:pt x="4317502" y="638433"/>
                  <a:pt x="4301228" y="651250"/>
                </a:cubicBezTo>
                <a:cubicBezTo>
                  <a:pt x="4284955" y="664068"/>
                  <a:pt x="4271274" y="657155"/>
                  <a:pt x="4252408" y="663203"/>
                </a:cubicBezTo>
                <a:cubicBezTo>
                  <a:pt x="4233543" y="669108"/>
                  <a:pt x="4196676" y="635697"/>
                  <a:pt x="4188179" y="644338"/>
                </a:cubicBezTo>
                <a:cubicBezTo>
                  <a:pt x="4179682" y="652836"/>
                  <a:pt x="4206181" y="664788"/>
                  <a:pt x="4177090" y="668245"/>
                </a:cubicBezTo>
                <a:cubicBezTo>
                  <a:pt x="4148000" y="671700"/>
                  <a:pt x="4168449" y="699063"/>
                  <a:pt x="4189907" y="687110"/>
                </a:cubicBezTo>
                <a:cubicBezTo>
                  <a:pt x="4211365" y="675157"/>
                  <a:pt x="4259321" y="676021"/>
                  <a:pt x="4259321" y="687974"/>
                </a:cubicBezTo>
                <a:cubicBezTo>
                  <a:pt x="4259321" y="699927"/>
                  <a:pt x="4254136" y="727290"/>
                  <a:pt x="4231958" y="717929"/>
                </a:cubicBezTo>
                <a:cubicBezTo>
                  <a:pt x="4209781" y="708424"/>
                  <a:pt x="4184867" y="699063"/>
                  <a:pt x="4189187" y="712745"/>
                </a:cubicBezTo>
                <a:cubicBezTo>
                  <a:pt x="4193507" y="726426"/>
                  <a:pt x="4273866" y="766749"/>
                  <a:pt x="4264505" y="779566"/>
                </a:cubicBezTo>
                <a:cubicBezTo>
                  <a:pt x="4255145" y="792383"/>
                  <a:pt x="4277466" y="811105"/>
                  <a:pt x="4254281" y="818017"/>
                </a:cubicBezTo>
                <a:cubicBezTo>
                  <a:pt x="4231094" y="824786"/>
                  <a:pt x="4204596" y="816289"/>
                  <a:pt x="4190915" y="796559"/>
                </a:cubicBezTo>
                <a:cubicBezTo>
                  <a:pt x="4177234" y="776830"/>
                  <a:pt x="4145551" y="765741"/>
                  <a:pt x="4149872" y="782878"/>
                </a:cubicBezTo>
                <a:cubicBezTo>
                  <a:pt x="4154048" y="800016"/>
                  <a:pt x="4160961" y="807648"/>
                  <a:pt x="4144687" y="810241"/>
                </a:cubicBezTo>
                <a:cubicBezTo>
                  <a:pt x="4128414" y="812833"/>
                  <a:pt x="4116317" y="840195"/>
                  <a:pt x="4136046" y="829106"/>
                </a:cubicBezTo>
                <a:cubicBezTo>
                  <a:pt x="4155776" y="818017"/>
                  <a:pt x="4183139" y="832562"/>
                  <a:pt x="4200276" y="836883"/>
                </a:cubicBezTo>
                <a:cubicBezTo>
                  <a:pt x="4217413" y="841059"/>
                  <a:pt x="4240599" y="840339"/>
                  <a:pt x="4251688" y="834291"/>
                </a:cubicBezTo>
                <a:cubicBezTo>
                  <a:pt x="4262921" y="828242"/>
                  <a:pt x="4258601" y="837747"/>
                  <a:pt x="4240599" y="848836"/>
                </a:cubicBezTo>
                <a:cubicBezTo>
                  <a:pt x="4222598" y="859925"/>
                  <a:pt x="4178962" y="874470"/>
                  <a:pt x="4158368" y="891607"/>
                </a:cubicBezTo>
                <a:cubicBezTo>
                  <a:pt x="4137919" y="908745"/>
                  <a:pt x="4078010" y="918970"/>
                  <a:pt x="4054824" y="919835"/>
                </a:cubicBezTo>
                <a:cubicBezTo>
                  <a:pt x="4031782" y="920555"/>
                  <a:pt x="4035958" y="929196"/>
                  <a:pt x="4012052" y="929196"/>
                </a:cubicBezTo>
                <a:cubicBezTo>
                  <a:pt x="3988146" y="929196"/>
                  <a:pt x="4005284" y="946333"/>
                  <a:pt x="3983826" y="936107"/>
                </a:cubicBezTo>
                <a:cubicBezTo>
                  <a:pt x="3962512" y="925738"/>
                  <a:pt x="3952143" y="931788"/>
                  <a:pt x="3956463" y="947196"/>
                </a:cubicBezTo>
                <a:cubicBezTo>
                  <a:pt x="3960640" y="962605"/>
                  <a:pt x="3927373" y="960013"/>
                  <a:pt x="3920460" y="983199"/>
                </a:cubicBezTo>
                <a:cubicBezTo>
                  <a:pt x="3913548" y="1006242"/>
                  <a:pt x="3885322" y="1030292"/>
                  <a:pt x="3856231" y="1038789"/>
                </a:cubicBezTo>
                <a:cubicBezTo>
                  <a:pt x="3826997" y="1047285"/>
                  <a:pt x="3810723" y="1041381"/>
                  <a:pt x="3802227" y="1049878"/>
                </a:cubicBezTo>
                <a:cubicBezTo>
                  <a:pt x="3793586" y="1058374"/>
                  <a:pt x="3790130" y="1046421"/>
                  <a:pt x="3796178" y="1034468"/>
                </a:cubicBezTo>
                <a:cubicBezTo>
                  <a:pt x="3802227" y="1022515"/>
                  <a:pt x="3778177" y="1021651"/>
                  <a:pt x="3781633" y="1035332"/>
                </a:cubicBezTo>
                <a:cubicBezTo>
                  <a:pt x="3784945" y="1049157"/>
                  <a:pt x="3775584" y="1058518"/>
                  <a:pt x="3757583" y="1060246"/>
                </a:cubicBezTo>
                <a:cubicBezTo>
                  <a:pt x="3739581" y="1061975"/>
                  <a:pt x="3722444" y="1067159"/>
                  <a:pt x="3730221" y="1077384"/>
                </a:cubicBezTo>
                <a:cubicBezTo>
                  <a:pt x="3737997" y="1087753"/>
                  <a:pt x="3727629" y="1094521"/>
                  <a:pt x="3713947" y="1085160"/>
                </a:cubicBezTo>
                <a:cubicBezTo>
                  <a:pt x="3700266" y="1075656"/>
                  <a:pt x="3695946" y="1091065"/>
                  <a:pt x="3709627" y="1096249"/>
                </a:cubicBezTo>
                <a:cubicBezTo>
                  <a:pt x="3723452" y="1101434"/>
                  <a:pt x="3725900" y="1115979"/>
                  <a:pt x="3715676" y="1117707"/>
                </a:cubicBezTo>
                <a:cubicBezTo>
                  <a:pt x="3705451" y="1119435"/>
                  <a:pt x="3699402" y="1124476"/>
                  <a:pt x="3704587" y="1131388"/>
                </a:cubicBezTo>
                <a:cubicBezTo>
                  <a:pt x="3709771" y="1138301"/>
                  <a:pt x="3710635" y="1150254"/>
                  <a:pt x="3703723" y="1151982"/>
                </a:cubicBezTo>
                <a:cubicBezTo>
                  <a:pt x="3696954" y="1153710"/>
                  <a:pt x="3701130" y="1171712"/>
                  <a:pt x="3691770" y="1174304"/>
                </a:cubicBezTo>
                <a:cubicBezTo>
                  <a:pt x="3682409" y="1176896"/>
                  <a:pt x="3689321" y="1196626"/>
                  <a:pt x="3669592" y="1194034"/>
                </a:cubicBezTo>
                <a:cubicBezTo>
                  <a:pt x="3649862" y="1191441"/>
                  <a:pt x="3646550" y="1205123"/>
                  <a:pt x="3655046" y="1208579"/>
                </a:cubicBezTo>
                <a:cubicBezTo>
                  <a:pt x="3663687" y="1212035"/>
                  <a:pt x="3666135" y="1251351"/>
                  <a:pt x="3657639" y="1253944"/>
                </a:cubicBezTo>
                <a:cubicBezTo>
                  <a:pt x="3649142" y="1256536"/>
                  <a:pt x="3652454" y="1294122"/>
                  <a:pt x="3643094" y="1299306"/>
                </a:cubicBezTo>
                <a:cubicBezTo>
                  <a:pt x="3633589" y="1304348"/>
                  <a:pt x="3631861" y="1323212"/>
                  <a:pt x="3621636" y="1321485"/>
                </a:cubicBezTo>
                <a:cubicBezTo>
                  <a:pt x="3611267" y="1319757"/>
                  <a:pt x="3574544" y="1311116"/>
                  <a:pt x="3571088" y="1301756"/>
                </a:cubicBezTo>
                <a:cubicBezTo>
                  <a:pt x="3567631" y="1292395"/>
                  <a:pt x="3548766" y="1285481"/>
                  <a:pt x="3536813" y="1287210"/>
                </a:cubicBezTo>
                <a:cubicBezTo>
                  <a:pt x="3524860" y="1288938"/>
                  <a:pt x="3523996" y="1274393"/>
                  <a:pt x="3508586" y="1278713"/>
                </a:cubicBezTo>
                <a:cubicBezTo>
                  <a:pt x="3493177" y="1282889"/>
                  <a:pt x="3480360" y="1268344"/>
                  <a:pt x="3476040" y="1257256"/>
                </a:cubicBezTo>
                <a:cubicBezTo>
                  <a:pt x="3471719" y="1246166"/>
                  <a:pt x="3449541" y="1231621"/>
                  <a:pt x="3443493" y="1222980"/>
                </a:cubicBezTo>
                <a:cubicBezTo>
                  <a:pt x="3437444" y="1214339"/>
                  <a:pt x="3424627" y="1203250"/>
                  <a:pt x="3429812" y="1187841"/>
                </a:cubicBezTo>
                <a:cubicBezTo>
                  <a:pt x="3434852" y="1172432"/>
                  <a:pt x="3408354" y="1174160"/>
                  <a:pt x="3407490" y="1163071"/>
                </a:cubicBezTo>
                <a:cubicBezTo>
                  <a:pt x="3406626" y="1151982"/>
                  <a:pt x="3391217" y="1152846"/>
                  <a:pt x="3392945" y="1133981"/>
                </a:cubicBezTo>
                <a:cubicBezTo>
                  <a:pt x="3394673" y="1115115"/>
                  <a:pt x="3380128" y="1133117"/>
                  <a:pt x="3375807" y="1118571"/>
                </a:cubicBezTo>
                <a:cubicBezTo>
                  <a:pt x="3371487" y="1104026"/>
                  <a:pt x="3381712" y="1074936"/>
                  <a:pt x="3370623" y="1068887"/>
                </a:cubicBezTo>
                <a:cubicBezTo>
                  <a:pt x="3359534" y="1062983"/>
                  <a:pt x="3328715" y="1039797"/>
                  <a:pt x="3330443" y="1026980"/>
                </a:cubicBezTo>
                <a:cubicBezTo>
                  <a:pt x="3332172" y="1014163"/>
                  <a:pt x="3363854" y="1009122"/>
                  <a:pt x="3352765" y="1001345"/>
                </a:cubicBezTo>
                <a:cubicBezTo>
                  <a:pt x="3341676" y="993713"/>
                  <a:pt x="3321947" y="994577"/>
                  <a:pt x="3324539" y="976574"/>
                </a:cubicBezTo>
                <a:cubicBezTo>
                  <a:pt x="3326987" y="958573"/>
                  <a:pt x="3348445" y="948349"/>
                  <a:pt x="3348445" y="933804"/>
                </a:cubicBezTo>
                <a:cubicBezTo>
                  <a:pt x="3348445" y="919258"/>
                  <a:pt x="3357806" y="914937"/>
                  <a:pt x="3371487" y="913210"/>
                </a:cubicBezTo>
                <a:cubicBezTo>
                  <a:pt x="3385312" y="911481"/>
                  <a:pt x="3406626" y="921706"/>
                  <a:pt x="3408354" y="911481"/>
                </a:cubicBezTo>
                <a:cubicBezTo>
                  <a:pt x="3410082" y="901256"/>
                  <a:pt x="3405906" y="879798"/>
                  <a:pt x="3414402" y="871302"/>
                </a:cubicBezTo>
                <a:cubicBezTo>
                  <a:pt x="3423043" y="862805"/>
                  <a:pt x="3403314" y="836163"/>
                  <a:pt x="3388768" y="841347"/>
                </a:cubicBezTo>
                <a:cubicBezTo>
                  <a:pt x="3374223" y="846388"/>
                  <a:pt x="3310869" y="810529"/>
                  <a:pt x="3310869" y="805344"/>
                </a:cubicBezTo>
                <a:cubicBezTo>
                  <a:pt x="3310869" y="800304"/>
                  <a:pt x="3368175" y="796848"/>
                  <a:pt x="3387904" y="811393"/>
                </a:cubicBezTo>
                <a:cubicBezTo>
                  <a:pt x="3407634" y="825938"/>
                  <a:pt x="3421315" y="817441"/>
                  <a:pt x="3399857" y="799440"/>
                </a:cubicBezTo>
                <a:cubicBezTo>
                  <a:pt x="3378543" y="781438"/>
                  <a:pt x="3355357" y="784030"/>
                  <a:pt x="3344269" y="772942"/>
                </a:cubicBezTo>
                <a:cubicBezTo>
                  <a:pt x="3333180" y="761853"/>
                  <a:pt x="3354638" y="743851"/>
                  <a:pt x="3334044" y="743851"/>
                </a:cubicBezTo>
                <a:cubicBezTo>
                  <a:pt x="3313460" y="743851"/>
                  <a:pt x="3317770" y="767037"/>
                  <a:pt x="3290419" y="762717"/>
                </a:cubicBezTo>
                <a:cubicBezTo>
                  <a:pt x="3263057" y="758540"/>
                  <a:pt x="3286098" y="735354"/>
                  <a:pt x="3276738" y="723401"/>
                </a:cubicBezTo>
                <a:cubicBezTo>
                  <a:pt x="3267377" y="711448"/>
                  <a:pt x="3306693" y="701080"/>
                  <a:pt x="3291283" y="687398"/>
                </a:cubicBezTo>
                <a:cubicBezTo>
                  <a:pt x="3275874" y="673716"/>
                  <a:pt x="3272418" y="664355"/>
                  <a:pt x="3276738" y="657444"/>
                </a:cubicBezTo>
                <a:cubicBezTo>
                  <a:pt x="3280913" y="650530"/>
                  <a:pt x="3255280" y="640305"/>
                  <a:pt x="3256144" y="625760"/>
                </a:cubicBezTo>
                <a:cubicBezTo>
                  <a:pt x="3257007" y="611215"/>
                  <a:pt x="3252688" y="588893"/>
                  <a:pt x="3229646" y="578668"/>
                </a:cubicBezTo>
                <a:cubicBezTo>
                  <a:pt x="3206603" y="568443"/>
                  <a:pt x="3186874" y="556490"/>
                  <a:pt x="3189466" y="540217"/>
                </a:cubicBezTo>
                <a:cubicBezTo>
                  <a:pt x="3192060" y="523944"/>
                  <a:pt x="3163832" y="521352"/>
                  <a:pt x="3143239" y="510263"/>
                </a:cubicBezTo>
                <a:cubicBezTo>
                  <a:pt x="3122644" y="499174"/>
                  <a:pt x="3062735" y="494133"/>
                  <a:pt x="3049918" y="485493"/>
                </a:cubicBezTo>
                <a:cubicBezTo>
                  <a:pt x="3037101" y="476996"/>
                  <a:pt x="3031053" y="496726"/>
                  <a:pt x="3014779" y="492405"/>
                </a:cubicBezTo>
                <a:cubicBezTo>
                  <a:pt x="2998507" y="488229"/>
                  <a:pt x="2982233" y="506950"/>
                  <a:pt x="2976185" y="499318"/>
                </a:cubicBezTo>
                <a:cubicBezTo>
                  <a:pt x="2970280" y="491685"/>
                  <a:pt x="2935141" y="489957"/>
                  <a:pt x="2947095" y="502774"/>
                </a:cubicBezTo>
                <a:cubicBezTo>
                  <a:pt x="2959046" y="515591"/>
                  <a:pt x="2922324" y="508678"/>
                  <a:pt x="2900003" y="497590"/>
                </a:cubicBezTo>
                <a:cubicBezTo>
                  <a:pt x="2877680" y="486357"/>
                  <a:pt x="2864863" y="488085"/>
                  <a:pt x="2865727" y="478724"/>
                </a:cubicBezTo>
                <a:cubicBezTo>
                  <a:pt x="2866590" y="469363"/>
                  <a:pt x="2887041" y="460002"/>
                  <a:pt x="2864863" y="455682"/>
                </a:cubicBezTo>
                <a:cubicBezTo>
                  <a:pt x="2842541" y="451362"/>
                  <a:pt x="2815179" y="453954"/>
                  <a:pt x="2812586" y="442001"/>
                </a:cubicBezTo>
                <a:cubicBezTo>
                  <a:pt x="2810138" y="430048"/>
                  <a:pt x="2865727" y="439409"/>
                  <a:pt x="2883728" y="428320"/>
                </a:cubicBezTo>
                <a:cubicBezTo>
                  <a:pt x="2901730" y="417087"/>
                  <a:pt x="2960775" y="438545"/>
                  <a:pt x="2961639" y="423135"/>
                </a:cubicBezTo>
                <a:cubicBezTo>
                  <a:pt x="2962503" y="407726"/>
                  <a:pt x="2942773" y="395773"/>
                  <a:pt x="2916275" y="405998"/>
                </a:cubicBezTo>
                <a:cubicBezTo>
                  <a:pt x="2889777" y="416223"/>
                  <a:pt x="2851182" y="415359"/>
                  <a:pt x="2837500" y="399949"/>
                </a:cubicBezTo>
                <a:cubicBezTo>
                  <a:pt x="2823819" y="384540"/>
                  <a:pt x="2804954" y="389581"/>
                  <a:pt x="2789544" y="386268"/>
                </a:cubicBezTo>
                <a:cubicBezTo>
                  <a:pt x="2777591" y="383676"/>
                  <a:pt x="2772406" y="374170"/>
                  <a:pt x="2772406" y="364810"/>
                </a:cubicBezTo>
                <a:cubicBezTo>
                  <a:pt x="2772406" y="340039"/>
                  <a:pt x="2881136" y="337448"/>
                  <a:pt x="2882864" y="322038"/>
                </a:cubicBezTo>
                <a:cubicBezTo>
                  <a:pt x="2884592" y="306629"/>
                  <a:pt x="2954726" y="318582"/>
                  <a:pt x="2973592" y="305765"/>
                </a:cubicBezTo>
                <a:cubicBezTo>
                  <a:pt x="2992313" y="292948"/>
                  <a:pt x="3012907" y="261265"/>
                  <a:pt x="2997499" y="252624"/>
                </a:cubicBezTo>
                <a:cubicBezTo>
                  <a:pt x="2982088" y="244127"/>
                  <a:pt x="2933268" y="256080"/>
                  <a:pt x="2926499" y="241536"/>
                </a:cubicBezTo>
                <a:cubicBezTo>
                  <a:pt x="2919731" y="226847"/>
                  <a:pt x="3034510" y="172122"/>
                  <a:pt x="3057551" y="170394"/>
                </a:cubicBezTo>
                <a:cubicBezTo>
                  <a:pt x="3080594" y="168810"/>
                  <a:pt x="3105364" y="189260"/>
                  <a:pt x="3113140" y="179035"/>
                </a:cubicBezTo>
                <a:cubicBezTo>
                  <a:pt x="3120916" y="168810"/>
                  <a:pt x="3116597" y="144040"/>
                  <a:pt x="3104643" y="135399"/>
                </a:cubicBezTo>
                <a:cubicBezTo>
                  <a:pt x="3092691" y="126903"/>
                  <a:pt x="3151735" y="114086"/>
                  <a:pt x="3169736" y="126903"/>
                </a:cubicBezTo>
                <a:cubicBezTo>
                  <a:pt x="3187739" y="139720"/>
                  <a:pt x="3209195" y="132807"/>
                  <a:pt x="3188602" y="120854"/>
                </a:cubicBezTo>
                <a:cubicBezTo>
                  <a:pt x="3168152" y="108901"/>
                  <a:pt x="3199836" y="101125"/>
                  <a:pt x="3223742" y="101989"/>
                </a:cubicBezTo>
                <a:cubicBezTo>
                  <a:pt x="3247648" y="102853"/>
                  <a:pt x="3293875" y="81395"/>
                  <a:pt x="3311877" y="88307"/>
                </a:cubicBezTo>
                <a:cubicBezTo>
                  <a:pt x="3329868" y="95076"/>
                  <a:pt x="3336636" y="132807"/>
                  <a:pt x="3327275" y="147352"/>
                </a:cubicBezTo>
                <a:cubicBezTo>
                  <a:pt x="3317915" y="161898"/>
                  <a:pt x="3351325" y="149081"/>
                  <a:pt x="3351325" y="127623"/>
                </a:cubicBezTo>
                <a:cubicBezTo>
                  <a:pt x="3351325" y="106165"/>
                  <a:pt x="3336780" y="90756"/>
                  <a:pt x="3353918" y="90756"/>
                </a:cubicBezTo>
                <a:cubicBezTo>
                  <a:pt x="3371055" y="90756"/>
                  <a:pt x="3401009" y="124166"/>
                  <a:pt x="3407058" y="119846"/>
                </a:cubicBezTo>
                <a:cubicBezTo>
                  <a:pt x="3412962" y="115526"/>
                  <a:pt x="3447237" y="129207"/>
                  <a:pt x="3447237" y="118118"/>
                </a:cubicBezTo>
                <a:cubicBezTo>
                  <a:pt x="3447237" y="106884"/>
                  <a:pt x="3396833" y="88019"/>
                  <a:pt x="3412098" y="77795"/>
                </a:cubicBezTo>
                <a:cubicBezTo>
                  <a:pt x="3424915" y="69298"/>
                  <a:pt x="3476328" y="80387"/>
                  <a:pt x="3490009" y="94932"/>
                </a:cubicBezTo>
                <a:cubicBezTo>
                  <a:pt x="3503690" y="109477"/>
                  <a:pt x="3531916" y="104293"/>
                  <a:pt x="3554238" y="118838"/>
                </a:cubicBezTo>
                <a:cubicBezTo>
                  <a:pt x="3576560" y="133383"/>
                  <a:pt x="3611699" y="145480"/>
                  <a:pt x="3591969" y="125751"/>
                </a:cubicBezTo>
                <a:cubicBezTo>
                  <a:pt x="3572384" y="106021"/>
                  <a:pt x="3531196" y="94932"/>
                  <a:pt x="3518379" y="79523"/>
                </a:cubicBezTo>
                <a:cubicBezTo>
                  <a:pt x="3505562" y="64113"/>
                  <a:pt x="3568063" y="72610"/>
                  <a:pt x="3569791" y="64113"/>
                </a:cubicBezTo>
                <a:cubicBezTo>
                  <a:pt x="3571520" y="55617"/>
                  <a:pt x="3520971" y="41072"/>
                  <a:pt x="3540701" y="37615"/>
                </a:cubicBezTo>
                <a:cubicBezTo>
                  <a:pt x="3560431" y="34303"/>
                  <a:pt x="3627972" y="37615"/>
                  <a:pt x="3636613" y="26526"/>
                </a:cubicBezTo>
                <a:cubicBezTo>
                  <a:pt x="3645110" y="15437"/>
                  <a:pt x="3702714" y="37327"/>
                  <a:pt x="3715387" y="26526"/>
                </a:cubicBezTo>
                <a:cubicBezTo>
                  <a:pt x="3726477" y="17022"/>
                  <a:pt x="3762480" y="23070"/>
                  <a:pt x="3759887" y="35887"/>
                </a:cubicBezTo>
                <a:cubicBezTo>
                  <a:pt x="3757295" y="48704"/>
                  <a:pt x="3796034" y="41792"/>
                  <a:pt x="3780481" y="24798"/>
                </a:cubicBezTo>
                <a:cubicBezTo>
                  <a:pt x="3771840" y="15437"/>
                  <a:pt x="3794162" y="10253"/>
                  <a:pt x="3808707" y="11117"/>
                </a:cubicBezTo>
                <a:cubicBezTo>
                  <a:pt x="3823252" y="11981"/>
                  <a:pt x="3833477" y="5933"/>
                  <a:pt x="3849751" y="4204"/>
                </a:cubicBezTo>
                <a:cubicBezTo>
                  <a:pt x="3866024" y="2476"/>
                  <a:pt x="3936158" y="3340"/>
                  <a:pt x="3970433" y="748"/>
                </a:cubicBezTo>
                <a:close/>
              </a:path>
            </a:pathLst>
          </a:custGeom>
          <a:noFill/>
          <a:ln w="3175" cap="flat">
            <a:solidFill>
              <a:schemeClr val="accent2"/>
            </a:solidFill>
            <a:prstDash val="solid"/>
            <a:miter/>
          </a:ln>
        </p:spPr>
        <p:txBody>
          <a:bodyPr rtlCol="0" anchor="ctr"/>
          <a:lstStyle/>
          <a:p>
            <a:endParaRPr lang="pt-BR" sz="1350"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33D3AD20-D6C5-0C86-16D6-CA72CADD31EE}"/>
              </a:ext>
            </a:extLst>
          </p:cNvPr>
          <p:cNvSpPr/>
          <p:nvPr/>
        </p:nvSpPr>
        <p:spPr>
          <a:xfrm>
            <a:off x="6987370" y="2345294"/>
            <a:ext cx="143422" cy="143422"/>
          </a:xfrm>
          <a:prstGeom prst="ellipse">
            <a:avLst/>
          </a:prstGeom>
          <a:solidFill>
            <a:schemeClr val="accent4"/>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EFA54082-4FBD-F909-F709-3113527EB5EC}"/>
              </a:ext>
            </a:extLst>
          </p:cNvPr>
          <p:cNvSpPr/>
          <p:nvPr/>
        </p:nvSpPr>
        <p:spPr>
          <a:xfrm>
            <a:off x="4612057" y="1848823"/>
            <a:ext cx="143422" cy="143422"/>
          </a:xfrm>
          <a:prstGeom prst="ellipse">
            <a:avLst/>
          </a:prstGeom>
          <a:solidFill>
            <a:schemeClr val="accent4"/>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954BC58F-1996-7F0D-5274-2BDDA00D416A}"/>
              </a:ext>
            </a:extLst>
          </p:cNvPr>
          <p:cNvSpPr/>
          <p:nvPr/>
        </p:nvSpPr>
        <p:spPr>
          <a:xfrm>
            <a:off x="3585259" y="2719504"/>
            <a:ext cx="143422" cy="143422"/>
          </a:xfrm>
          <a:prstGeom prst="ellipse">
            <a:avLst/>
          </a:prstGeom>
          <a:solidFill>
            <a:schemeClr val="accent4"/>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2C866610-AAAB-05EB-151D-B3A39285CD81}"/>
              </a:ext>
            </a:extLst>
          </p:cNvPr>
          <p:cNvSpPr/>
          <p:nvPr/>
        </p:nvSpPr>
        <p:spPr>
          <a:xfrm>
            <a:off x="7551297" y="4038130"/>
            <a:ext cx="143422" cy="143422"/>
          </a:xfrm>
          <a:prstGeom prst="ellipse">
            <a:avLst/>
          </a:prstGeom>
          <a:solidFill>
            <a:schemeClr val="accent4"/>
          </a:solidFill>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Arial" panose="020B0604020202020204" pitchFamily="34" charset="0"/>
              <a:cs typeface="Arial" panose="020B0604020202020204" pitchFamily="34" charset="0"/>
            </a:endParaRPr>
          </a:p>
        </p:txBody>
      </p:sp>
      <p:sp>
        <p:nvSpPr>
          <p:cNvPr id="21" name="Rectangle: Rounded Corners 20">
            <a:extLst>
              <a:ext uri="{FF2B5EF4-FFF2-40B4-BE49-F238E27FC236}">
                <a16:creationId xmlns:a16="http://schemas.microsoft.com/office/drawing/2014/main" id="{72AB3E38-D105-20F6-A9ED-E7ED1703F0B5}"/>
              </a:ext>
            </a:extLst>
          </p:cNvPr>
          <p:cNvSpPr/>
          <p:nvPr/>
        </p:nvSpPr>
        <p:spPr>
          <a:xfrm>
            <a:off x="784420" y="2985296"/>
            <a:ext cx="1542011" cy="795835"/>
          </a:xfrm>
          <a:prstGeom prst="roundRect">
            <a:avLst>
              <a:gd name="adj" fmla="val 35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22" name="Google Shape;99;p26">
            <a:extLst>
              <a:ext uri="{FF2B5EF4-FFF2-40B4-BE49-F238E27FC236}">
                <a16:creationId xmlns:a16="http://schemas.microsoft.com/office/drawing/2014/main" id="{D581EAEB-FB49-83E7-7788-A127A399006E}"/>
              </a:ext>
            </a:extLst>
          </p:cNvPr>
          <p:cNvSpPr txBox="1"/>
          <p:nvPr/>
        </p:nvSpPr>
        <p:spPr>
          <a:xfrm>
            <a:off x="1017391" y="3057377"/>
            <a:ext cx="1076069" cy="438551"/>
          </a:xfrm>
          <a:prstGeom prst="rect">
            <a:avLst/>
          </a:prstGeom>
          <a:noFill/>
          <a:ln>
            <a:noFill/>
          </a:ln>
        </p:spPr>
        <p:txBody>
          <a:bodyPr spcFirstLastPara="1" wrap="square" lIns="68569" tIns="34275" rIns="68569" bIns="34275" anchor="t" anchorCtr="0">
            <a:spAutoFit/>
          </a:bodyPr>
          <a:lstStyle/>
          <a:p>
            <a:pPr algn="ctr"/>
            <a:r>
              <a:rPr lang="pt-BR" sz="2400" b="1" dirty="0">
                <a:solidFill>
                  <a:schemeClr val="bg1"/>
                </a:solidFill>
                <a:latin typeface="Arial" panose="020B0604020202020204" pitchFamily="34" charset="0"/>
                <a:ea typeface="Poppins"/>
                <a:cs typeface="Arial" panose="020B0604020202020204" pitchFamily="34" charset="0"/>
                <a:sym typeface="Poppins"/>
              </a:rPr>
              <a:t>399+</a:t>
            </a:r>
          </a:p>
        </p:txBody>
      </p:sp>
      <p:sp>
        <p:nvSpPr>
          <p:cNvPr id="23" name="TextBox 22">
            <a:extLst>
              <a:ext uri="{FF2B5EF4-FFF2-40B4-BE49-F238E27FC236}">
                <a16:creationId xmlns:a16="http://schemas.microsoft.com/office/drawing/2014/main" id="{FAA89299-318B-6E4C-679F-BDEC8B37DCD6}"/>
              </a:ext>
            </a:extLst>
          </p:cNvPr>
          <p:cNvSpPr txBox="1"/>
          <p:nvPr/>
        </p:nvSpPr>
        <p:spPr>
          <a:xfrm>
            <a:off x="838175" y="3412853"/>
            <a:ext cx="1434500" cy="276999"/>
          </a:xfrm>
          <a:prstGeom prst="rect">
            <a:avLst/>
          </a:prstGeom>
          <a:noFill/>
        </p:spPr>
        <p:txBody>
          <a:bodyPr wrap="square" rtlCol="0">
            <a:spAutoFit/>
          </a:bodyPr>
          <a:lstStyle/>
          <a:p>
            <a:pPr algn="ctr"/>
            <a:r>
              <a:rPr lang="pt-BR" sz="1200" b="1" dirty="0">
                <a:solidFill>
                  <a:schemeClr val="bg1"/>
                </a:solidFill>
                <a:latin typeface="Arial" panose="020B0604020202020204" pitchFamily="34" charset="0"/>
                <a:cs typeface="Arial" panose="020B0604020202020204" pitchFamily="34" charset="0"/>
              </a:rPr>
              <a:t>descrição</a:t>
            </a:r>
            <a:endParaRPr lang="pt-BR" sz="1050" dirty="0">
              <a:solidFill>
                <a:schemeClr val="bg1"/>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0DA232C1-B031-64A8-D3F6-E2B403AAFDD1}"/>
              </a:ext>
            </a:extLst>
          </p:cNvPr>
          <p:cNvSpPr/>
          <p:nvPr/>
        </p:nvSpPr>
        <p:spPr>
          <a:xfrm>
            <a:off x="784420" y="2102269"/>
            <a:ext cx="1542011" cy="795835"/>
          </a:xfrm>
          <a:prstGeom prst="roundRect">
            <a:avLst>
              <a:gd name="adj" fmla="val 357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6" name="Google Shape;99;p26">
            <a:extLst>
              <a:ext uri="{FF2B5EF4-FFF2-40B4-BE49-F238E27FC236}">
                <a16:creationId xmlns:a16="http://schemas.microsoft.com/office/drawing/2014/main" id="{8281EED3-250A-33FA-924E-95A30368192D}"/>
              </a:ext>
            </a:extLst>
          </p:cNvPr>
          <p:cNvSpPr txBox="1"/>
          <p:nvPr/>
        </p:nvSpPr>
        <p:spPr>
          <a:xfrm>
            <a:off x="1017391" y="2174351"/>
            <a:ext cx="1076069" cy="438551"/>
          </a:xfrm>
          <a:prstGeom prst="rect">
            <a:avLst/>
          </a:prstGeom>
          <a:noFill/>
          <a:ln>
            <a:noFill/>
          </a:ln>
        </p:spPr>
        <p:txBody>
          <a:bodyPr spcFirstLastPara="1" wrap="square" lIns="68569" tIns="34275" rIns="68569" bIns="34275" anchor="t" anchorCtr="0">
            <a:spAutoFit/>
          </a:bodyPr>
          <a:lstStyle/>
          <a:p>
            <a:pPr algn="ctr"/>
            <a:r>
              <a:rPr lang="pt-BR" sz="2400" b="1" dirty="0">
                <a:solidFill>
                  <a:schemeClr val="accent1"/>
                </a:solidFill>
                <a:latin typeface="Arial" panose="020B0604020202020204" pitchFamily="34" charset="0"/>
                <a:ea typeface="Poppins"/>
                <a:cs typeface="Arial" panose="020B0604020202020204" pitchFamily="34" charset="0"/>
                <a:sym typeface="Poppins"/>
              </a:rPr>
              <a:t>399+</a:t>
            </a:r>
          </a:p>
        </p:txBody>
      </p:sp>
      <p:sp>
        <p:nvSpPr>
          <p:cNvPr id="27" name="TextBox 26">
            <a:extLst>
              <a:ext uri="{FF2B5EF4-FFF2-40B4-BE49-F238E27FC236}">
                <a16:creationId xmlns:a16="http://schemas.microsoft.com/office/drawing/2014/main" id="{F4483789-E158-472C-059F-F4D184E3F00C}"/>
              </a:ext>
            </a:extLst>
          </p:cNvPr>
          <p:cNvSpPr txBox="1"/>
          <p:nvPr/>
        </p:nvSpPr>
        <p:spPr>
          <a:xfrm>
            <a:off x="838175" y="2529826"/>
            <a:ext cx="1434500" cy="276999"/>
          </a:xfrm>
          <a:prstGeom prst="rect">
            <a:avLst/>
          </a:prstGeom>
          <a:noFill/>
        </p:spPr>
        <p:txBody>
          <a:bodyPr wrap="square" rtlCol="0">
            <a:spAutoFit/>
          </a:bodyPr>
          <a:lstStyle/>
          <a:p>
            <a:pPr algn="ctr"/>
            <a:r>
              <a:rPr lang="pt-BR" sz="1200" b="1" dirty="0">
                <a:solidFill>
                  <a:schemeClr val="accent1"/>
                </a:solidFill>
                <a:latin typeface="Arial" panose="020B0604020202020204" pitchFamily="34" charset="0"/>
                <a:cs typeface="Arial" panose="020B0604020202020204" pitchFamily="34" charset="0"/>
              </a:rPr>
              <a:t>descrição</a:t>
            </a:r>
            <a:endParaRPr lang="pt-BR" sz="1050" dirty="0">
              <a:solidFill>
                <a:schemeClr val="accent1"/>
              </a:solidFill>
              <a:latin typeface="Arial" panose="020B0604020202020204" pitchFamily="34" charset="0"/>
              <a:cs typeface="Arial" panose="020B0604020202020204" pitchFamily="34" charset="0"/>
            </a:endParaRPr>
          </a:p>
        </p:txBody>
      </p:sp>
      <p:sp>
        <p:nvSpPr>
          <p:cNvPr id="2" name="TextBox 3">
            <a:extLst>
              <a:ext uri="{FF2B5EF4-FFF2-40B4-BE49-F238E27FC236}">
                <a16:creationId xmlns:a16="http://schemas.microsoft.com/office/drawing/2014/main" id="{BEE91483-E5DD-33C7-A5E8-E732AF870007}"/>
              </a:ext>
            </a:extLst>
          </p:cNvPr>
          <p:cNvSpPr txBox="1"/>
          <p:nvPr/>
        </p:nvSpPr>
        <p:spPr>
          <a:xfrm>
            <a:off x="1766562" y="732281"/>
            <a:ext cx="5610877" cy="665673"/>
          </a:xfrm>
          <a:prstGeom prst="rect">
            <a:avLst/>
          </a:prstGeom>
          <a:ln w="12700">
            <a:miter lim="400000"/>
          </a:ln>
        </p:spPr>
        <p:txBody>
          <a:bodyPr wrap="square" lIns="90000" tIns="90000" rIns="90000" bIns="90000" anchor="ctr">
            <a:spAutoFit/>
          </a:bodyPr>
          <a:lstStyle>
            <a:defPPr>
              <a:defRPr lang="en-US"/>
            </a:defPPr>
            <a:lvl1pPr algn="ct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do slide</a:t>
            </a:r>
          </a:p>
        </p:txBody>
      </p:sp>
      <p:sp>
        <p:nvSpPr>
          <p:cNvPr id="29" name="Google Shape;99;p26">
            <a:extLst>
              <a:ext uri="{FF2B5EF4-FFF2-40B4-BE49-F238E27FC236}">
                <a16:creationId xmlns:a16="http://schemas.microsoft.com/office/drawing/2014/main" id="{96E278CB-EEEB-8495-B110-F60A1DC2E6CE}"/>
              </a:ext>
            </a:extLst>
          </p:cNvPr>
          <p:cNvSpPr txBox="1"/>
          <p:nvPr/>
        </p:nvSpPr>
        <p:spPr>
          <a:xfrm>
            <a:off x="3240538" y="2448671"/>
            <a:ext cx="607414" cy="315441"/>
          </a:xfrm>
          <a:prstGeom prst="rect">
            <a:avLst/>
          </a:prstGeom>
          <a:noFill/>
          <a:ln>
            <a:noFill/>
          </a:ln>
        </p:spPr>
        <p:txBody>
          <a:bodyPr spcFirstLastPara="1" wrap="square" lIns="68569" tIns="34275" rIns="68569" bIns="34275" anchor="t" anchorCtr="0">
            <a:spAutoFit/>
          </a:bodyPr>
          <a:lstStyle/>
          <a:p>
            <a:pPr algn="ctr"/>
            <a:r>
              <a:rPr lang="pt-BR" sz="1600" b="1" dirty="0">
                <a:solidFill>
                  <a:schemeClr val="accent1"/>
                </a:solidFill>
                <a:latin typeface="Arial" panose="020B0604020202020204" pitchFamily="34" charset="0"/>
                <a:ea typeface="Poppins"/>
                <a:cs typeface="Arial" panose="020B0604020202020204" pitchFamily="34" charset="0"/>
                <a:sym typeface="Poppins"/>
              </a:rPr>
              <a:t>195</a:t>
            </a:r>
          </a:p>
        </p:txBody>
      </p:sp>
      <p:sp>
        <p:nvSpPr>
          <p:cNvPr id="30" name="Google Shape;99;p26">
            <a:extLst>
              <a:ext uri="{FF2B5EF4-FFF2-40B4-BE49-F238E27FC236}">
                <a16:creationId xmlns:a16="http://schemas.microsoft.com/office/drawing/2014/main" id="{1CBFAA58-18C2-5DE3-65AC-B62EDAE46A7B}"/>
              </a:ext>
            </a:extLst>
          </p:cNvPr>
          <p:cNvSpPr txBox="1"/>
          <p:nvPr/>
        </p:nvSpPr>
        <p:spPr>
          <a:xfrm>
            <a:off x="4627378" y="1755251"/>
            <a:ext cx="607414" cy="315441"/>
          </a:xfrm>
          <a:prstGeom prst="rect">
            <a:avLst/>
          </a:prstGeom>
          <a:noFill/>
          <a:ln>
            <a:noFill/>
          </a:ln>
        </p:spPr>
        <p:txBody>
          <a:bodyPr spcFirstLastPara="1" wrap="square" lIns="68569" tIns="34275" rIns="68569" bIns="34275" anchor="t" anchorCtr="0">
            <a:spAutoFit/>
          </a:bodyPr>
          <a:lstStyle/>
          <a:p>
            <a:pPr algn="ctr"/>
            <a:r>
              <a:rPr lang="pt-BR" sz="1600" b="1" dirty="0">
                <a:solidFill>
                  <a:schemeClr val="accent1"/>
                </a:solidFill>
                <a:latin typeface="Arial" panose="020B0604020202020204" pitchFamily="34" charset="0"/>
                <a:ea typeface="Poppins"/>
                <a:cs typeface="Arial" panose="020B0604020202020204" pitchFamily="34" charset="0"/>
                <a:sym typeface="Poppins"/>
              </a:rPr>
              <a:t>87</a:t>
            </a:r>
          </a:p>
        </p:txBody>
      </p:sp>
      <p:sp>
        <p:nvSpPr>
          <p:cNvPr id="31" name="Google Shape;99;p26">
            <a:extLst>
              <a:ext uri="{FF2B5EF4-FFF2-40B4-BE49-F238E27FC236}">
                <a16:creationId xmlns:a16="http://schemas.microsoft.com/office/drawing/2014/main" id="{32E6189D-7036-B3FE-3613-3D0766C31231}"/>
              </a:ext>
            </a:extLst>
          </p:cNvPr>
          <p:cNvSpPr txBox="1"/>
          <p:nvPr/>
        </p:nvSpPr>
        <p:spPr>
          <a:xfrm>
            <a:off x="7035298" y="2242931"/>
            <a:ext cx="607414" cy="315441"/>
          </a:xfrm>
          <a:prstGeom prst="rect">
            <a:avLst/>
          </a:prstGeom>
          <a:noFill/>
          <a:ln>
            <a:noFill/>
          </a:ln>
        </p:spPr>
        <p:txBody>
          <a:bodyPr spcFirstLastPara="1" wrap="square" lIns="68569" tIns="34275" rIns="68569" bIns="34275" anchor="t" anchorCtr="0">
            <a:spAutoFit/>
          </a:bodyPr>
          <a:lstStyle/>
          <a:p>
            <a:pPr algn="ctr"/>
            <a:r>
              <a:rPr lang="pt-BR" sz="1600" b="1" dirty="0">
                <a:solidFill>
                  <a:schemeClr val="accent1"/>
                </a:solidFill>
                <a:latin typeface="Arial" panose="020B0604020202020204" pitchFamily="34" charset="0"/>
                <a:ea typeface="Poppins"/>
                <a:cs typeface="Arial" panose="020B0604020202020204" pitchFamily="34" charset="0"/>
                <a:sym typeface="Poppins"/>
              </a:rPr>
              <a:t>109</a:t>
            </a:r>
          </a:p>
        </p:txBody>
      </p:sp>
      <p:sp>
        <p:nvSpPr>
          <p:cNvPr id="32" name="Google Shape;99;p26">
            <a:extLst>
              <a:ext uri="{FF2B5EF4-FFF2-40B4-BE49-F238E27FC236}">
                <a16:creationId xmlns:a16="http://schemas.microsoft.com/office/drawing/2014/main" id="{872A191D-ADDE-930B-5EF4-66132FA6FD5A}"/>
              </a:ext>
            </a:extLst>
          </p:cNvPr>
          <p:cNvSpPr txBox="1"/>
          <p:nvPr/>
        </p:nvSpPr>
        <p:spPr>
          <a:xfrm>
            <a:off x="7058158" y="3911711"/>
            <a:ext cx="607414" cy="315441"/>
          </a:xfrm>
          <a:prstGeom prst="rect">
            <a:avLst/>
          </a:prstGeom>
          <a:noFill/>
          <a:ln>
            <a:noFill/>
          </a:ln>
        </p:spPr>
        <p:txBody>
          <a:bodyPr spcFirstLastPara="1" wrap="square" lIns="68569" tIns="34275" rIns="68569" bIns="34275" anchor="t" anchorCtr="0">
            <a:spAutoFit/>
          </a:bodyPr>
          <a:lstStyle/>
          <a:p>
            <a:pPr algn="ctr"/>
            <a:r>
              <a:rPr lang="pt-BR" sz="1600" b="1" dirty="0">
                <a:solidFill>
                  <a:schemeClr val="accent1"/>
                </a:solidFill>
                <a:latin typeface="Arial" panose="020B0604020202020204" pitchFamily="34" charset="0"/>
                <a:ea typeface="Poppins"/>
                <a:cs typeface="Arial" panose="020B0604020202020204" pitchFamily="34" charset="0"/>
                <a:sym typeface="Poppins"/>
              </a:rPr>
              <a:t>51</a:t>
            </a:r>
          </a:p>
        </p:txBody>
      </p:sp>
      <p:sp>
        <p:nvSpPr>
          <p:cNvPr id="33" name="TextBox 7">
            <a:extLst>
              <a:ext uri="{FF2B5EF4-FFF2-40B4-BE49-F238E27FC236}">
                <a16:creationId xmlns:a16="http://schemas.microsoft.com/office/drawing/2014/main" id="{68D3EE8F-E309-69DD-CE18-CF992AD5E77B}"/>
              </a:ext>
            </a:extLst>
          </p:cNvPr>
          <p:cNvSpPr txBox="1"/>
          <p:nvPr/>
        </p:nvSpPr>
        <p:spPr>
          <a:xfrm>
            <a:off x="719479" y="3875509"/>
            <a:ext cx="3273401"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 aqui</a:t>
            </a:r>
          </a:p>
        </p:txBody>
      </p:sp>
    </p:spTree>
    <p:extLst>
      <p:ext uri="{BB962C8B-B14F-4D97-AF65-F5344CB8AC3E}">
        <p14:creationId xmlns:p14="http://schemas.microsoft.com/office/powerpoint/2010/main" val="3282133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E54481C-56CF-9C4F-6BFF-C451ADC45F7B}"/>
              </a:ext>
            </a:extLst>
          </p:cNvPr>
          <p:cNvSpPr/>
          <p:nvPr/>
        </p:nvSpPr>
        <p:spPr>
          <a:xfrm>
            <a:off x="6491004" y="955105"/>
            <a:ext cx="2131502" cy="1794369"/>
          </a:xfrm>
          <a:prstGeom prst="roundRect">
            <a:avLst>
              <a:gd name="adj" fmla="val 1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r>
              <a:rPr lang="pt-BR" sz="900" b="1" dirty="0">
                <a:solidFill>
                  <a:schemeClr val="accent1"/>
                </a:solidFill>
                <a:latin typeface="Arial" panose="020B0604020202020204" pitchFamily="34" charset="0"/>
                <a:cs typeface="Arial" panose="020B0604020202020204" pitchFamily="34" charset="0"/>
              </a:rPr>
              <a:t>Título do item</a:t>
            </a:r>
          </a:p>
          <a:p>
            <a:endParaRPr lang="pt-BR" sz="900" b="1" dirty="0">
              <a:solidFill>
                <a:schemeClr val="accent1"/>
              </a:solidFill>
              <a:latin typeface="Arial" panose="020B0604020202020204" pitchFamily="34" charset="0"/>
              <a:cs typeface="Arial" panose="020B0604020202020204" pitchFamily="34" charset="0"/>
            </a:endParaRPr>
          </a:p>
          <a:p>
            <a:r>
              <a:rPr lang="pt-BR" sz="900" dirty="0">
                <a:solidFill>
                  <a:schemeClr val="accent1"/>
                </a:solidFill>
                <a:latin typeface="Arial" panose="020B0604020202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a:t>
            </a:r>
          </a:p>
        </p:txBody>
      </p:sp>
      <p:sp>
        <p:nvSpPr>
          <p:cNvPr id="6" name="Rectangle: Rounded Corners 5">
            <a:extLst>
              <a:ext uri="{FF2B5EF4-FFF2-40B4-BE49-F238E27FC236}">
                <a16:creationId xmlns:a16="http://schemas.microsoft.com/office/drawing/2014/main" id="{370F6A53-14F0-AAFF-C27A-108B0B213B07}"/>
              </a:ext>
            </a:extLst>
          </p:cNvPr>
          <p:cNvSpPr/>
          <p:nvPr/>
        </p:nvSpPr>
        <p:spPr>
          <a:xfrm>
            <a:off x="4248094" y="955105"/>
            <a:ext cx="2131502" cy="1794369"/>
          </a:xfrm>
          <a:prstGeom prst="roundRect">
            <a:avLst>
              <a:gd name="adj" fmla="val 17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72000" rIns="108000" bIns="72000" rtlCol="0" anchor="ctr"/>
          <a:lstStyle/>
          <a:p>
            <a:r>
              <a:rPr lang="pt-BR" sz="900" b="1" dirty="0">
                <a:solidFill>
                  <a:schemeClr val="bg1"/>
                </a:solidFill>
                <a:latin typeface="Arial" panose="020B0604020202020204" pitchFamily="34" charset="0"/>
                <a:cs typeface="Arial" panose="020B0604020202020204" pitchFamily="34" charset="0"/>
              </a:rPr>
              <a:t>Título do item</a:t>
            </a:r>
          </a:p>
          <a:p>
            <a:endParaRPr lang="pt-BR" sz="900" b="1" dirty="0">
              <a:solidFill>
                <a:schemeClr val="bg1"/>
              </a:solidFill>
              <a:latin typeface="Arial" panose="020B0604020202020204" pitchFamily="34" charset="0"/>
              <a:cs typeface="Arial" panose="020B0604020202020204" pitchFamily="34" charset="0"/>
            </a:endParaRPr>
          </a:p>
          <a:p>
            <a:r>
              <a:rPr lang="pt-BR" sz="900" dirty="0">
                <a:solidFill>
                  <a:schemeClr val="bg1"/>
                </a:solidFill>
                <a:latin typeface="Arial" panose="020B0604020202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a:t>
            </a:r>
          </a:p>
        </p:txBody>
      </p:sp>
      <p:sp>
        <p:nvSpPr>
          <p:cNvPr id="9" name="Rectangle: Rounded Corners 8">
            <a:extLst>
              <a:ext uri="{FF2B5EF4-FFF2-40B4-BE49-F238E27FC236}">
                <a16:creationId xmlns:a16="http://schemas.microsoft.com/office/drawing/2014/main" id="{EA9C22D9-4817-7E98-725B-CCBCB9441BE3}"/>
              </a:ext>
            </a:extLst>
          </p:cNvPr>
          <p:cNvSpPr/>
          <p:nvPr/>
        </p:nvSpPr>
        <p:spPr>
          <a:xfrm>
            <a:off x="6491004" y="2883597"/>
            <a:ext cx="2131502" cy="1794369"/>
          </a:xfrm>
          <a:prstGeom prst="roundRect">
            <a:avLst>
              <a:gd name="adj" fmla="val 1769"/>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108000" tIns="72000" rIns="108000" bIns="72000" rtlCol="0" anchor="ctr"/>
          <a:lstStyle/>
          <a:p>
            <a:r>
              <a:rPr lang="pt-BR" sz="900" b="1" dirty="0">
                <a:solidFill>
                  <a:schemeClr val="bg1"/>
                </a:solidFill>
                <a:latin typeface="Arial" panose="020B0604020202020204" pitchFamily="34" charset="0"/>
                <a:cs typeface="Arial" panose="020B0604020202020204" pitchFamily="34" charset="0"/>
              </a:rPr>
              <a:t>Título do item</a:t>
            </a:r>
          </a:p>
          <a:p>
            <a:endParaRPr lang="pt-BR" sz="900" b="1" dirty="0">
              <a:solidFill>
                <a:schemeClr val="bg1"/>
              </a:solidFill>
              <a:latin typeface="Arial" panose="020B0604020202020204" pitchFamily="34" charset="0"/>
              <a:cs typeface="Arial" panose="020B0604020202020204" pitchFamily="34" charset="0"/>
            </a:endParaRPr>
          </a:p>
          <a:p>
            <a:r>
              <a:rPr lang="pt-BR" sz="900" dirty="0">
                <a:solidFill>
                  <a:schemeClr val="bg1"/>
                </a:solidFill>
                <a:latin typeface="Arial" panose="020B0604020202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a:t>
            </a:r>
          </a:p>
        </p:txBody>
      </p:sp>
      <p:sp>
        <p:nvSpPr>
          <p:cNvPr id="12" name="Rectangle: Rounded Corners 11">
            <a:extLst>
              <a:ext uri="{FF2B5EF4-FFF2-40B4-BE49-F238E27FC236}">
                <a16:creationId xmlns:a16="http://schemas.microsoft.com/office/drawing/2014/main" id="{93F3E0D9-3F2E-3A28-3627-E1F3423C9F64}"/>
              </a:ext>
            </a:extLst>
          </p:cNvPr>
          <p:cNvSpPr/>
          <p:nvPr/>
        </p:nvSpPr>
        <p:spPr>
          <a:xfrm>
            <a:off x="4248094" y="2883597"/>
            <a:ext cx="2131502" cy="1794369"/>
          </a:xfrm>
          <a:prstGeom prst="roundRect">
            <a:avLst>
              <a:gd name="adj" fmla="val 176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r>
              <a:rPr lang="pt-BR" sz="900" b="1" dirty="0">
                <a:solidFill>
                  <a:schemeClr val="accent1"/>
                </a:solidFill>
                <a:latin typeface="Arial" panose="020B0604020202020204" pitchFamily="34" charset="0"/>
                <a:cs typeface="Arial" panose="020B0604020202020204" pitchFamily="34" charset="0"/>
              </a:rPr>
              <a:t>Título do item</a:t>
            </a:r>
          </a:p>
          <a:p>
            <a:endParaRPr lang="pt-BR" sz="900" dirty="0">
              <a:solidFill>
                <a:schemeClr val="accent1"/>
              </a:solidFill>
              <a:latin typeface="Arial" panose="020B0604020202020204" pitchFamily="34" charset="0"/>
              <a:cs typeface="Arial" panose="020B0604020202020204" pitchFamily="34" charset="0"/>
            </a:endParaRPr>
          </a:p>
          <a:p>
            <a:r>
              <a:rPr lang="pt-BR" sz="900" dirty="0">
                <a:solidFill>
                  <a:schemeClr val="accent1"/>
                </a:solidFill>
                <a:latin typeface="Arial" panose="020B0604020202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a:t>
            </a:r>
          </a:p>
        </p:txBody>
      </p:sp>
      <p:sp>
        <p:nvSpPr>
          <p:cNvPr id="15" name="Oval 14">
            <a:extLst>
              <a:ext uri="{FF2B5EF4-FFF2-40B4-BE49-F238E27FC236}">
                <a16:creationId xmlns:a16="http://schemas.microsoft.com/office/drawing/2014/main" id="{0EBDDACA-1E62-9377-4559-B536904DB13A}"/>
              </a:ext>
            </a:extLst>
          </p:cNvPr>
          <p:cNvSpPr/>
          <p:nvPr/>
        </p:nvSpPr>
        <p:spPr>
          <a:xfrm>
            <a:off x="6146182" y="2520913"/>
            <a:ext cx="578237" cy="578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pt-BR" sz="1350" dirty="0">
              <a:latin typeface="Arial" panose="020B0604020202020204" pitchFamily="34" charset="0"/>
            </a:endParaRPr>
          </a:p>
        </p:txBody>
      </p:sp>
      <p:sp>
        <p:nvSpPr>
          <p:cNvPr id="33" name="TextBox 32">
            <a:extLst>
              <a:ext uri="{FF2B5EF4-FFF2-40B4-BE49-F238E27FC236}">
                <a16:creationId xmlns:a16="http://schemas.microsoft.com/office/drawing/2014/main" id="{ABB0266D-8C13-CFE9-98DA-B3A79F5B5264}"/>
              </a:ext>
            </a:extLst>
          </p:cNvPr>
          <p:cNvSpPr txBox="1"/>
          <p:nvPr/>
        </p:nvSpPr>
        <p:spPr>
          <a:xfrm>
            <a:off x="494822" y="1041312"/>
            <a:ext cx="3172477"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Título aqui</a:t>
            </a:r>
          </a:p>
        </p:txBody>
      </p:sp>
      <p:sp>
        <p:nvSpPr>
          <p:cNvPr id="16" name="TextBox 7">
            <a:extLst>
              <a:ext uri="{FF2B5EF4-FFF2-40B4-BE49-F238E27FC236}">
                <a16:creationId xmlns:a16="http://schemas.microsoft.com/office/drawing/2014/main" id="{656F0807-0C18-9C98-9E83-7EF07DA04FCF}"/>
              </a:ext>
            </a:extLst>
          </p:cNvPr>
          <p:cNvSpPr txBox="1"/>
          <p:nvPr/>
        </p:nvSpPr>
        <p:spPr>
          <a:xfrm>
            <a:off x="621665" y="2282929"/>
            <a:ext cx="3172477"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a:t>
            </a:r>
          </a:p>
        </p:txBody>
      </p:sp>
      <p:sp>
        <p:nvSpPr>
          <p:cNvPr id="17" name="TextBox 7">
            <a:extLst>
              <a:ext uri="{FF2B5EF4-FFF2-40B4-BE49-F238E27FC236}">
                <a16:creationId xmlns:a16="http://schemas.microsoft.com/office/drawing/2014/main" id="{D19B2285-F2C3-6D45-803C-5702B89DC5B2}"/>
              </a:ext>
            </a:extLst>
          </p:cNvPr>
          <p:cNvSpPr txBox="1"/>
          <p:nvPr/>
        </p:nvSpPr>
        <p:spPr>
          <a:xfrm>
            <a:off x="621666" y="2057973"/>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Título do item</a:t>
            </a:r>
          </a:p>
        </p:txBody>
      </p:sp>
      <p:sp>
        <p:nvSpPr>
          <p:cNvPr id="18" name="TextBox 7">
            <a:extLst>
              <a:ext uri="{FF2B5EF4-FFF2-40B4-BE49-F238E27FC236}">
                <a16:creationId xmlns:a16="http://schemas.microsoft.com/office/drawing/2014/main" id="{6CCD8697-756F-F59B-DDCD-B9097258E356}"/>
              </a:ext>
            </a:extLst>
          </p:cNvPr>
          <p:cNvSpPr txBox="1"/>
          <p:nvPr/>
        </p:nvSpPr>
        <p:spPr>
          <a:xfrm>
            <a:off x="621665" y="3486889"/>
            <a:ext cx="3172477"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defTabSz="685800"/>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Texto do slide escrito aqui texto do slide escrito aqui texto do slide escrito aqui texto do slide escrito aqui texto do slide escrito aqui texto do slide escrito aqui texto do slide escrito aqui texto do slide escrito aqui texto do slide escrito</a:t>
            </a:r>
          </a:p>
        </p:txBody>
      </p:sp>
      <p:sp>
        <p:nvSpPr>
          <p:cNvPr id="19" name="TextBox 7">
            <a:extLst>
              <a:ext uri="{FF2B5EF4-FFF2-40B4-BE49-F238E27FC236}">
                <a16:creationId xmlns:a16="http://schemas.microsoft.com/office/drawing/2014/main" id="{D0E12B9F-723F-16C9-80A3-638B75AFB7BD}"/>
              </a:ext>
            </a:extLst>
          </p:cNvPr>
          <p:cNvSpPr txBox="1"/>
          <p:nvPr/>
        </p:nvSpPr>
        <p:spPr>
          <a:xfrm>
            <a:off x="621666" y="3261933"/>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Título do item</a:t>
            </a:r>
          </a:p>
        </p:txBody>
      </p:sp>
    </p:spTree>
    <p:extLst>
      <p:ext uri="{BB962C8B-B14F-4D97-AF65-F5344CB8AC3E}">
        <p14:creationId xmlns:p14="http://schemas.microsoft.com/office/powerpoint/2010/main" val="955901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2CB645-4664-D906-5A06-D9A199685C1D}"/>
              </a:ext>
            </a:extLst>
          </p:cNvPr>
          <p:cNvSpPr/>
          <p:nvPr/>
        </p:nvSpPr>
        <p:spPr>
          <a:xfrm>
            <a:off x="1" y="1"/>
            <a:ext cx="5645217" cy="98147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F763CAC-DEFC-4108-AA54-F0F5D2136E8C}"/>
              </a:ext>
            </a:extLst>
          </p:cNvPr>
          <p:cNvSpPr txBox="1"/>
          <p:nvPr/>
        </p:nvSpPr>
        <p:spPr>
          <a:xfrm>
            <a:off x="788059" y="1520239"/>
            <a:ext cx="3726658"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rgbClr val="FFFFFF"/>
                </a:solidFill>
                <a:latin typeface="Arial" panose="020B0604020202020204" pitchFamily="34" charset="0"/>
                <a:ea typeface="NotoSans-SemiBold"/>
                <a:cs typeface="Arial" panose="020B0604020202020204" pitchFamily="34" charset="0"/>
              </a:defRPr>
            </a:lvl1pPr>
          </a:lstStyle>
          <a:p>
            <a:r>
              <a:rPr lang="pt-BR" dirty="0">
                <a:solidFill>
                  <a:schemeClr val="accent1"/>
                </a:solidFill>
              </a:rPr>
              <a:t>Introdução</a:t>
            </a:r>
          </a:p>
        </p:txBody>
      </p:sp>
      <p:sp>
        <p:nvSpPr>
          <p:cNvPr id="8" name="TextBox 7">
            <a:extLst>
              <a:ext uri="{FF2B5EF4-FFF2-40B4-BE49-F238E27FC236}">
                <a16:creationId xmlns:a16="http://schemas.microsoft.com/office/drawing/2014/main" id="{85E4F08C-2F4E-5D9F-4AB1-1E649AE865C0}"/>
              </a:ext>
            </a:extLst>
          </p:cNvPr>
          <p:cNvSpPr txBox="1"/>
          <p:nvPr/>
        </p:nvSpPr>
        <p:spPr>
          <a:xfrm>
            <a:off x="788059" y="2410257"/>
            <a:ext cx="3726658" cy="1615827"/>
          </a:xfrm>
          <a:prstGeom prst="rect">
            <a:avLst/>
          </a:prstGeom>
          <a:noFill/>
        </p:spPr>
        <p:txBody>
          <a:bodyPr wrap="square" rtlCol="0">
            <a:spAutoFit/>
          </a:bodyPr>
          <a:lstStyle/>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Nesta apresentação, compartilharei os resultados de uma pesquisa cuidadosa e dedicada no campo de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[sua área de estudo].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Ao longo deste estudo, explorei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[breve descrição do problema de pesquisa ou questão central],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com o objetivo de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[objetivos da pesquisa].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 pesquisa foi guiada por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[se houver, mencione a hipótese]. </a:t>
            </a:r>
          </a:p>
          <a:p>
            <a:endPar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Durante esta apresentação, discutirei a metodologia utilizada, apresentarei os resultados obtidos e destacarei suas implicações. Esta pesquisa representa uma contribuição significativa para [área de estudo] e fornece insights valiosos para estudos futuros. Agradeço a todos pelo apoio nesta jornada.</a:t>
            </a:r>
          </a:p>
        </p:txBody>
      </p:sp>
      <p:sp>
        <p:nvSpPr>
          <p:cNvPr id="10" name="Rectangle 9">
            <a:extLst>
              <a:ext uri="{FF2B5EF4-FFF2-40B4-BE49-F238E27FC236}">
                <a16:creationId xmlns:a16="http://schemas.microsoft.com/office/drawing/2014/main" id="{44776015-D660-A51E-DA68-0DA430E335EE}"/>
              </a:ext>
            </a:extLst>
          </p:cNvPr>
          <p:cNvSpPr/>
          <p:nvPr/>
        </p:nvSpPr>
        <p:spPr>
          <a:xfrm>
            <a:off x="1" y="4677966"/>
            <a:ext cx="5645217" cy="465536"/>
          </a:xfrm>
          <a:prstGeom prst="rect">
            <a:avLst/>
          </a:prstGeom>
          <a:solidFill>
            <a:schemeClr val="accent3"/>
          </a:solidFill>
          <a:ln w="12700">
            <a:miter lim="400000"/>
          </a:ln>
        </p:spPr>
        <p:txBody>
          <a:bodyPr lIns="0" tIns="0" rIns="0" bIns="0" anchor="ctr"/>
          <a:lstStyle/>
          <a:p>
            <a:pPr defTabSz="342900"/>
            <a:endParaRPr lang="pt-BR" sz="1200" b="1" dirty="0">
              <a:solidFill>
                <a:schemeClr val="accent1"/>
              </a:solidFill>
              <a:latin typeface="Arial" panose="020B0604020202020204" pitchFamily="34" charset="0"/>
              <a:cs typeface="Arial" panose="020B0604020202020204" pitchFamily="34" charset="0"/>
            </a:endParaRPr>
          </a:p>
        </p:txBody>
      </p:sp>
      <p:sp>
        <p:nvSpPr>
          <p:cNvPr id="2" name="Espaço Reservado para Imagem 1">
            <a:extLst>
              <a:ext uri="{FF2B5EF4-FFF2-40B4-BE49-F238E27FC236}">
                <a16:creationId xmlns:a16="http://schemas.microsoft.com/office/drawing/2014/main" id="{1F6A86A0-3C65-9126-E68C-FA5ADF604D8F}"/>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4069283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7FBD768-46E8-DF19-560A-CEDB18DCC689}"/>
              </a:ext>
            </a:extLst>
          </p:cNvPr>
          <p:cNvSpPr>
            <a:spLocks noGrp="1"/>
          </p:cNvSpPr>
          <p:nvPr>
            <p:ph type="pic" sz="quarter" idx="11"/>
          </p:nvPr>
        </p:nvSpPr>
        <p:spPr/>
        <p:txBody>
          <a:bodyPr/>
          <a:lstStyle/>
          <a:p>
            <a:endParaRPr lang="pt-BR"/>
          </a:p>
        </p:txBody>
      </p:sp>
      <p:sp>
        <p:nvSpPr>
          <p:cNvPr id="5" name="Rectangle">
            <a:extLst>
              <a:ext uri="{FF2B5EF4-FFF2-40B4-BE49-F238E27FC236}">
                <a16:creationId xmlns:a16="http://schemas.microsoft.com/office/drawing/2014/main" id="{6D8FB76B-559A-B543-44AC-9732CB8E2237}"/>
              </a:ext>
            </a:extLst>
          </p:cNvPr>
          <p:cNvSpPr/>
          <p:nvPr/>
        </p:nvSpPr>
        <p:spPr>
          <a:xfrm>
            <a:off x="-1" y="-1"/>
            <a:ext cx="9144000" cy="5143501"/>
          </a:xfrm>
          <a:prstGeom prst="rect">
            <a:avLst/>
          </a:prstGeom>
          <a:solidFill>
            <a:schemeClr val="accent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lt1"/>
              </a:solidFill>
              <a:latin typeface="Arial" panose="020B0604020202020204" pitchFamily="34" charset="0"/>
              <a:cs typeface="Arial" panose="020B0604020202020204" pitchFamily="34" charset="0"/>
            </a:endParaRPr>
          </a:p>
        </p:txBody>
      </p:sp>
      <p:sp>
        <p:nvSpPr>
          <p:cNvPr id="7" name="The Impact of Social Media on Adolescents">
            <a:extLst>
              <a:ext uri="{FF2B5EF4-FFF2-40B4-BE49-F238E27FC236}">
                <a16:creationId xmlns:a16="http://schemas.microsoft.com/office/drawing/2014/main" id="{5311BC70-0A8E-16D6-04B3-D7814FCD7647}"/>
              </a:ext>
            </a:extLst>
          </p:cNvPr>
          <p:cNvSpPr txBox="1"/>
          <p:nvPr/>
        </p:nvSpPr>
        <p:spPr>
          <a:xfrm>
            <a:off x="1047750" y="1690738"/>
            <a:ext cx="7048500" cy="17620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9050" tIns="19050" rIns="19050" bIns="19050" anchor="ctr">
            <a:spAutoFit/>
          </a:bodyPr>
          <a:lstStyle>
            <a:lvl1pPr>
              <a:lnSpc>
                <a:spcPct val="70000"/>
              </a:lnSpc>
              <a:spcBef>
                <a:spcPts val="0"/>
              </a:spcBef>
              <a:defRPr sz="12500" b="1" spc="-625">
                <a:solidFill>
                  <a:srgbClr val="FFFFFF"/>
                </a:solidFill>
                <a:latin typeface="NotoSans-SemiBold"/>
                <a:ea typeface="NotoSans-SemiBold"/>
                <a:cs typeface="NotoSans-SemiBold"/>
                <a:sym typeface="NotoSans-SemiBold"/>
              </a:defRPr>
            </a:lvl1pPr>
          </a:lstStyle>
          <a:p>
            <a:pPr algn="ctr">
              <a:lnSpc>
                <a:spcPct val="100000"/>
              </a:lnSpc>
            </a:pPr>
            <a:r>
              <a:rPr lang="pt-BR" sz="2800" spc="0" dirty="0">
                <a:latin typeface="Arial" panose="020B0604020202020204" pitchFamily="34" charset="0"/>
                <a:cs typeface="Arial" panose="020B0604020202020204" pitchFamily="34" charset="0"/>
              </a:rPr>
              <a:t>O verdadeiro poder do conhecimento reside não apenas em tê-lo, mas em compartilhá-lo para inspirar mudanças e inovações que moldam o nosso futuro.</a:t>
            </a:r>
          </a:p>
        </p:txBody>
      </p:sp>
      <p:sp>
        <p:nvSpPr>
          <p:cNvPr id="13" name="Retângulo: Cantos Arredondados 12">
            <a:extLst>
              <a:ext uri="{FF2B5EF4-FFF2-40B4-BE49-F238E27FC236}">
                <a16:creationId xmlns:a16="http://schemas.microsoft.com/office/drawing/2014/main" id="{8045F6AB-6868-1100-7CE1-2CFE80C87636}"/>
              </a:ext>
            </a:extLst>
          </p:cNvPr>
          <p:cNvSpPr/>
          <p:nvPr/>
        </p:nvSpPr>
        <p:spPr>
          <a:xfrm>
            <a:off x="3663950" y="3853629"/>
            <a:ext cx="1816100" cy="4445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accent1"/>
                </a:solidFill>
                <a:latin typeface="Arial" panose="020B0604020202020204" pitchFamily="34" charset="0"/>
                <a:cs typeface="Arial" panose="020B0604020202020204" pitchFamily="34" charset="0"/>
              </a:rPr>
              <a:t>Nome Sobrenome</a:t>
            </a:r>
          </a:p>
        </p:txBody>
      </p:sp>
    </p:spTree>
    <p:extLst>
      <p:ext uri="{BB962C8B-B14F-4D97-AF65-F5344CB8AC3E}">
        <p14:creationId xmlns:p14="http://schemas.microsoft.com/office/powerpoint/2010/main" val="192337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2A76675A-CBFC-BC49-7C8D-3F023D308207}"/>
              </a:ext>
            </a:extLst>
          </p:cNvPr>
          <p:cNvSpPr>
            <a:spLocks noGrp="1"/>
          </p:cNvSpPr>
          <p:nvPr>
            <p:ph type="pic" sz="quarter" idx="11"/>
          </p:nvPr>
        </p:nvSpPr>
        <p:spPr/>
        <p:txBody>
          <a:bodyPr/>
          <a:lstStyle/>
          <a:p>
            <a:endParaRPr lang="pt-BR"/>
          </a:p>
        </p:txBody>
      </p:sp>
      <p:sp>
        <p:nvSpPr>
          <p:cNvPr id="7" name="Espaço Reservado para Imagem 6">
            <a:extLst>
              <a:ext uri="{FF2B5EF4-FFF2-40B4-BE49-F238E27FC236}">
                <a16:creationId xmlns:a16="http://schemas.microsoft.com/office/drawing/2014/main" id="{FCBCF142-C556-8CEB-467F-CE2A81FDFBA8}"/>
              </a:ext>
            </a:extLst>
          </p:cNvPr>
          <p:cNvSpPr>
            <a:spLocks noGrp="1"/>
          </p:cNvSpPr>
          <p:nvPr>
            <p:ph type="pic" sz="quarter" idx="16"/>
          </p:nvPr>
        </p:nvSpPr>
        <p:spPr/>
        <p:txBody>
          <a:bodyPr/>
          <a:lstStyle/>
          <a:p>
            <a:endParaRPr lang="pt-BR"/>
          </a:p>
        </p:txBody>
      </p:sp>
      <p:sp>
        <p:nvSpPr>
          <p:cNvPr id="19" name="Rectangle 18">
            <a:extLst>
              <a:ext uri="{FF2B5EF4-FFF2-40B4-BE49-F238E27FC236}">
                <a16:creationId xmlns:a16="http://schemas.microsoft.com/office/drawing/2014/main" id="{60286EC1-6637-F821-0750-BDA8E9D2CFA3}"/>
              </a:ext>
            </a:extLst>
          </p:cNvPr>
          <p:cNvSpPr/>
          <p:nvPr/>
        </p:nvSpPr>
        <p:spPr>
          <a:xfrm>
            <a:off x="1" y="1"/>
            <a:ext cx="5012328" cy="98147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B54882A-A3BB-6FA8-7D1A-A87FB7C951E8}"/>
              </a:ext>
            </a:extLst>
          </p:cNvPr>
          <p:cNvSpPr txBox="1"/>
          <p:nvPr/>
        </p:nvSpPr>
        <p:spPr>
          <a:xfrm>
            <a:off x="788059" y="2486764"/>
            <a:ext cx="3273401" cy="646331"/>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900" dirty="0"/>
              <a:t>Em nossa pesquisa, enfrentamos um desafio crucial relacionado a </a:t>
            </a:r>
            <a:r>
              <a:rPr lang="pt-BR" sz="900" b="1" dirty="0"/>
              <a:t>[descrição do problema]</a:t>
            </a:r>
            <a:r>
              <a:rPr lang="pt-BR" sz="900" dirty="0"/>
              <a:t>. Este problema é relevante para [área de estudo] e exige uma abordagem cuidadosa </a:t>
            </a:r>
            <a:r>
              <a:rPr lang="pt-BR" sz="900" b="1" dirty="0"/>
              <a:t>para [solução ou entendimento].</a:t>
            </a:r>
          </a:p>
        </p:txBody>
      </p:sp>
      <p:sp>
        <p:nvSpPr>
          <p:cNvPr id="11" name="TextBox 10">
            <a:extLst>
              <a:ext uri="{FF2B5EF4-FFF2-40B4-BE49-F238E27FC236}">
                <a16:creationId xmlns:a16="http://schemas.microsoft.com/office/drawing/2014/main" id="{3842DB23-86C5-C5E8-5D25-3E309DF282D7}"/>
              </a:ext>
            </a:extLst>
          </p:cNvPr>
          <p:cNvSpPr txBox="1"/>
          <p:nvPr/>
        </p:nvSpPr>
        <p:spPr>
          <a:xfrm>
            <a:off x="788059" y="3621820"/>
            <a:ext cx="3343615" cy="784830"/>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900" dirty="0"/>
              <a:t>Além disso, identificamos outro problema significativo: </a:t>
            </a:r>
            <a:r>
              <a:rPr lang="pt-BR" sz="900" b="1" dirty="0"/>
              <a:t>[descrição do segundo problema]. </a:t>
            </a:r>
            <a:r>
              <a:rPr lang="pt-BR" sz="900" dirty="0"/>
              <a:t>Este desafio impacta </a:t>
            </a:r>
            <a:r>
              <a:rPr lang="pt-BR" sz="900" b="1" dirty="0"/>
              <a:t>[área de impacto] </a:t>
            </a:r>
            <a:r>
              <a:rPr lang="pt-BR" sz="900" dirty="0"/>
              <a:t>e requer uma abordagem inovadora para </a:t>
            </a:r>
            <a:r>
              <a:rPr lang="pt-BR" sz="900" b="1" dirty="0"/>
              <a:t>[solução ou resolução]. </a:t>
            </a:r>
            <a:r>
              <a:rPr lang="pt-BR" sz="900" dirty="0"/>
              <a:t>Nossa pesquisa busca contribuir para a compreensão e resolução desse problema.</a:t>
            </a:r>
          </a:p>
        </p:txBody>
      </p:sp>
      <p:sp>
        <p:nvSpPr>
          <p:cNvPr id="14" name="Rectangle 13">
            <a:extLst>
              <a:ext uri="{FF2B5EF4-FFF2-40B4-BE49-F238E27FC236}">
                <a16:creationId xmlns:a16="http://schemas.microsoft.com/office/drawing/2014/main" id="{D48498B3-BE8C-C8ED-7228-4AFD7A8DC801}"/>
              </a:ext>
            </a:extLst>
          </p:cNvPr>
          <p:cNvSpPr/>
          <p:nvPr/>
        </p:nvSpPr>
        <p:spPr>
          <a:xfrm>
            <a:off x="5012329" y="3993139"/>
            <a:ext cx="2065836" cy="68482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dirty="0">
                <a:solidFill>
                  <a:schemeClr val="accent1"/>
                </a:solidFill>
                <a:latin typeface="Arial" panose="020B0604020202020204" pitchFamily="34" charset="0"/>
                <a:cs typeface="Arial" panose="020B0604020202020204" pitchFamily="34" charset="0"/>
              </a:rPr>
              <a:t>descrição da imagem</a:t>
            </a:r>
          </a:p>
        </p:txBody>
      </p:sp>
      <p:sp>
        <p:nvSpPr>
          <p:cNvPr id="16" name="Rectangle 15">
            <a:extLst>
              <a:ext uri="{FF2B5EF4-FFF2-40B4-BE49-F238E27FC236}">
                <a16:creationId xmlns:a16="http://schemas.microsoft.com/office/drawing/2014/main" id="{B95BB4BD-E956-228E-EE88-4B02E71F5208}"/>
              </a:ext>
            </a:extLst>
          </p:cNvPr>
          <p:cNvSpPr/>
          <p:nvPr/>
        </p:nvSpPr>
        <p:spPr>
          <a:xfrm>
            <a:off x="7077836" y="3993139"/>
            <a:ext cx="2065836" cy="68482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dirty="0">
                <a:latin typeface="Arial" panose="020B0604020202020204" pitchFamily="34" charset="0"/>
                <a:cs typeface="Arial" panose="020B0604020202020204" pitchFamily="34" charset="0"/>
              </a:rPr>
              <a:t>descrição da imagem</a:t>
            </a:r>
          </a:p>
        </p:txBody>
      </p:sp>
      <p:sp>
        <p:nvSpPr>
          <p:cNvPr id="2" name="TextBox 6">
            <a:extLst>
              <a:ext uri="{FF2B5EF4-FFF2-40B4-BE49-F238E27FC236}">
                <a16:creationId xmlns:a16="http://schemas.microsoft.com/office/drawing/2014/main" id="{9EC0A906-6C95-6082-5C73-19F43DA08066}"/>
              </a:ext>
            </a:extLst>
          </p:cNvPr>
          <p:cNvSpPr txBox="1"/>
          <p:nvPr/>
        </p:nvSpPr>
        <p:spPr>
          <a:xfrm>
            <a:off x="788060" y="1523301"/>
            <a:ext cx="3726658" cy="522387"/>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Problema</a:t>
            </a:r>
          </a:p>
        </p:txBody>
      </p:sp>
      <p:sp>
        <p:nvSpPr>
          <p:cNvPr id="5" name="TextBox 7">
            <a:extLst>
              <a:ext uri="{FF2B5EF4-FFF2-40B4-BE49-F238E27FC236}">
                <a16:creationId xmlns:a16="http://schemas.microsoft.com/office/drawing/2014/main" id="{F03AC858-6CEC-9A25-95EF-1951CC6A539C}"/>
              </a:ext>
            </a:extLst>
          </p:cNvPr>
          <p:cNvSpPr txBox="1"/>
          <p:nvPr/>
        </p:nvSpPr>
        <p:spPr>
          <a:xfrm>
            <a:off x="788060" y="2261808"/>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1º Problema:</a:t>
            </a:r>
          </a:p>
        </p:txBody>
      </p:sp>
      <p:sp>
        <p:nvSpPr>
          <p:cNvPr id="20" name="TextBox 10">
            <a:extLst>
              <a:ext uri="{FF2B5EF4-FFF2-40B4-BE49-F238E27FC236}">
                <a16:creationId xmlns:a16="http://schemas.microsoft.com/office/drawing/2014/main" id="{60821A1A-6B8B-2615-EB89-80309714BE57}"/>
              </a:ext>
            </a:extLst>
          </p:cNvPr>
          <p:cNvSpPr txBox="1"/>
          <p:nvPr/>
        </p:nvSpPr>
        <p:spPr>
          <a:xfrm>
            <a:off x="788060" y="3396864"/>
            <a:ext cx="3456682" cy="276999"/>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1200" b="1" dirty="0">
                <a:solidFill>
                  <a:schemeClr val="accent1"/>
                </a:solidFill>
              </a:rPr>
              <a:t>2º Problema:</a:t>
            </a:r>
          </a:p>
        </p:txBody>
      </p:sp>
    </p:spTree>
    <p:extLst>
      <p:ext uri="{BB962C8B-B14F-4D97-AF65-F5344CB8AC3E}">
        <p14:creationId xmlns:p14="http://schemas.microsoft.com/office/powerpoint/2010/main" val="103760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a:extLst>
              <a:ext uri="{FF2B5EF4-FFF2-40B4-BE49-F238E27FC236}">
                <a16:creationId xmlns:a16="http://schemas.microsoft.com/office/drawing/2014/main" id="{04B34088-3279-8B00-89FB-724BB09CB637}"/>
              </a:ext>
            </a:extLst>
          </p:cNvPr>
          <p:cNvSpPr txBox="1"/>
          <p:nvPr/>
        </p:nvSpPr>
        <p:spPr>
          <a:xfrm>
            <a:off x="717830" y="636726"/>
            <a:ext cx="3860141" cy="1139649"/>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Revisão da Literatura</a:t>
            </a:r>
          </a:p>
        </p:txBody>
      </p:sp>
      <p:sp>
        <p:nvSpPr>
          <p:cNvPr id="5" name="TextBox 19">
            <a:extLst>
              <a:ext uri="{FF2B5EF4-FFF2-40B4-BE49-F238E27FC236}">
                <a16:creationId xmlns:a16="http://schemas.microsoft.com/office/drawing/2014/main" id="{A57538D6-F505-27CA-08D3-277FF0C5A882}"/>
              </a:ext>
            </a:extLst>
          </p:cNvPr>
          <p:cNvSpPr txBox="1"/>
          <p:nvPr/>
        </p:nvSpPr>
        <p:spPr>
          <a:xfrm>
            <a:off x="717831" y="2110559"/>
            <a:ext cx="3698226" cy="2169825"/>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900" dirty="0"/>
              <a:t>A revisão da literatura é uma parte fundamental desta pesquisa, pois fornece uma base sólida para a compreensão do contexto em que este estudo se insere. Esta seção examina a pesquisa anterior relacionada a </a:t>
            </a:r>
            <a:r>
              <a:rPr lang="pt-BR" sz="900" b="1" dirty="0"/>
              <a:t>[tema da pesquisa] </a:t>
            </a:r>
            <a:r>
              <a:rPr lang="pt-BR" sz="900" dirty="0"/>
              <a:t>e destaca as principais tendências e descobertas.</a:t>
            </a:r>
          </a:p>
          <a:p>
            <a:endParaRPr lang="pt-BR" sz="900" dirty="0"/>
          </a:p>
          <a:p>
            <a:r>
              <a:rPr lang="pt-BR" sz="900" dirty="0"/>
              <a:t>Dentro do campo de </a:t>
            </a:r>
            <a:r>
              <a:rPr lang="pt-BR" sz="900" b="1" dirty="0"/>
              <a:t>[sua área de estudo], </a:t>
            </a:r>
            <a:r>
              <a:rPr lang="pt-BR" sz="900" dirty="0"/>
              <a:t>diversos estudos anteriores têm abordado </a:t>
            </a:r>
            <a:r>
              <a:rPr lang="pt-BR" sz="900" b="1" dirty="0"/>
              <a:t>[tema específico].</a:t>
            </a:r>
            <a:r>
              <a:rPr lang="pt-BR" sz="900" dirty="0"/>
              <a:t> Por exemplo, </a:t>
            </a:r>
            <a:r>
              <a:rPr lang="pt-BR" sz="900" b="1" dirty="0"/>
              <a:t>[citar estudos relevantes e suas contribuições].</a:t>
            </a:r>
            <a:r>
              <a:rPr lang="pt-BR" sz="900" dirty="0"/>
              <a:t> Além disso, é importante mencionar as lacunas identificadas na literatura existente que esta pesquisa pretende preencher.</a:t>
            </a:r>
          </a:p>
          <a:p>
            <a:endParaRPr lang="pt-BR" sz="900" dirty="0"/>
          </a:p>
          <a:p>
            <a:r>
              <a:rPr lang="pt-BR" sz="900" dirty="0"/>
              <a:t>A literatura também revela divergências e pontos de controvérsia em relação a </a:t>
            </a:r>
            <a:r>
              <a:rPr lang="pt-BR" sz="900" b="1" dirty="0"/>
              <a:t>[tema]. </a:t>
            </a:r>
            <a:r>
              <a:rPr lang="pt-BR" sz="900" dirty="0"/>
              <a:t>Alguns pesquisadores argumentam </a:t>
            </a:r>
            <a:r>
              <a:rPr lang="pt-BR" sz="900" b="1" dirty="0"/>
              <a:t>que [uma perspectiva],</a:t>
            </a:r>
            <a:r>
              <a:rPr lang="pt-BR" sz="900" dirty="0"/>
              <a:t> enquanto outros defendem </a:t>
            </a:r>
            <a:r>
              <a:rPr lang="pt-BR" sz="900" b="1" dirty="0"/>
              <a:t>[outra perspectiva]. </a:t>
            </a:r>
          </a:p>
        </p:txBody>
      </p:sp>
      <p:sp>
        <p:nvSpPr>
          <p:cNvPr id="6" name="Rectangle 7">
            <a:extLst>
              <a:ext uri="{FF2B5EF4-FFF2-40B4-BE49-F238E27FC236}">
                <a16:creationId xmlns:a16="http://schemas.microsoft.com/office/drawing/2014/main" id="{E2661812-D1E5-440B-D51D-6F962DCEBC00}"/>
              </a:ext>
            </a:extLst>
          </p:cNvPr>
          <p:cNvSpPr/>
          <p:nvPr/>
        </p:nvSpPr>
        <p:spPr>
          <a:xfrm>
            <a:off x="0" y="4838701"/>
            <a:ext cx="9144000"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4" name="TextBox 19">
            <a:extLst>
              <a:ext uri="{FF2B5EF4-FFF2-40B4-BE49-F238E27FC236}">
                <a16:creationId xmlns:a16="http://schemas.microsoft.com/office/drawing/2014/main" id="{4B014BC0-DEED-0287-8F56-FDE3EF83D5FF}"/>
              </a:ext>
            </a:extLst>
          </p:cNvPr>
          <p:cNvSpPr txBox="1"/>
          <p:nvPr/>
        </p:nvSpPr>
        <p:spPr>
          <a:xfrm>
            <a:off x="4821999" y="2110559"/>
            <a:ext cx="3698226" cy="1723549"/>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800" dirty="0"/>
              <a:t>Essa diversidade de opiniões cria um ambiente rico para a pesquisa atual, que busca </a:t>
            </a:r>
            <a:r>
              <a:rPr lang="pt-BR" sz="800" b="1" dirty="0"/>
              <a:t>[objetivo da pesquisa]. </a:t>
            </a:r>
          </a:p>
          <a:p>
            <a:endParaRPr lang="pt-BR" dirty="0"/>
          </a:p>
          <a:p>
            <a:r>
              <a:rPr lang="pt-BR" dirty="0"/>
              <a:t>Além disso, durante a revisão da literatura, identificamos as metodologias mais adequadas usadas em estudos semelhantes, como</a:t>
            </a:r>
            <a:r>
              <a:rPr lang="pt-BR" b="1" dirty="0"/>
              <a:t> [mencionar metodologias relevantes]. </a:t>
            </a:r>
            <a:r>
              <a:rPr lang="pt-BR" dirty="0"/>
              <a:t>Isso orientou nossa escolha de metodologia para esta pesquisa, que será detalhada posteriormente.</a:t>
            </a:r>
          </a:p>
          <a:p>
            <a:endParaRPr lang="pt-BR" dirty="0"/>
          </a:p>
          <a:p>
            <a:r>
              <a:rPr lang="pt-BR" dirty="0"/>
              <a:t>No geral, a revisão da literatura é essencial para situar nossa pesquisa dentro do contexto acadêmico, destacando sua relevância e contribuições para o campo.</a:t>
            </a:r>
          </a:p>
        </p:txBody>
      </p:sp>
    </p:spTree>
    <p:extLst>
      <p:ext uri="{BB962C8B-B14F-4D97-AF65-F5344CB8AC3E}">
        <p14:creationId xmlns:p14="http://schemas.microsoft.com/office/powerpoint/2010/main" val="285458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B42DE057-29A7-A8AD-8E73-1864DC430754}"/>
              </a:ext>
            </a:extLst>
          </p:cNvPr>
          <p:cNvSpPr>
            <a:spLocks noGrp="1"/>
          </p:cNvSpPr>
          <p:nvPr>
            <p:ph type="pic" sz="quarter" idx="11"/>
          </p:nvPr>
        </p:nvSpPr>
        <p:spPr/>
        <p:txBody>
          <a:bodyPr/>
          <a:lstStyle/>
          <a:p>
            <a:endParaRPr lang="pt-BR"/>
          </a:p>
        </p:txBody>
      </p:sp>
      <p:sp>
        <p:nvSpPr>
          <p:cNvPr id="8" name="Rectangle 7">
            <a:extLst>
              <a:ext uri="{FF2B5EF4-FFF2-40B4-BE49-F238E27FC236}">
                <a16:creationId xmlns:a16="http://schemas.microsoft.com/office/drawing/2014/main" id="{B9D3D152-8F03-F95E-2C45-784C095993B0}"/>
              </a:ext>
            </a:extLst>
          </p:cNvPr>
          <p:cNvSpPr/>
          <p:nvPr/>
        </p:nvSpPr>
        <p:spPr>
          <a:xfrm>
            <a:off x="4217581" y="1"/>
            <a:ext cx="4926420" cy="98147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
        <p:nvSpPr>
          <p:cNvPr id="2" name="TextBox 7">
            <a:extLst>
              <a:ext uri="{FF2B5EF4-FFF2-40B4-BE49-F238E27FC236}">
                <a16:creationId xmlns:a16="http://schemas.microsoft.com/office/drawing/2014/main" id="{303E5CD6-A3EF-7527-26B5-0997D3E37CC5}"/>
              </a:ext>
            </a:extLst>
          </p:cNvPr>
          <p:cNvSpPr txBox="1"/>
          <p:nvPr/>
        </p:nvSpPr>
        <p:spPr>
          <a:xfrm>
            <a:off x="4926421" y="2231655"/>
            <a:ext cx="3625172" cy="2308324"/>
          </a:xfrm>
          <a:prstGeom prst="rect">
            <a:avLst/>
          </a:prstGeom>
          <a:noFill/>
        </p:spPr>
        <p:txBody>
          <a:bodyPr wrap="square" rtlCol="0">
            <a:spAutoFit/>
          </a:bodyPr>
          <a:lstStyle>
            <a:defPPr>
              <a:defRPr lang="en-US"/>
            </a:defPPr>
            <a:lvl1pPr>
              <a:defRPr sz="10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sz="900" dirty="0"/>
              <a:t>A seção teórica desta pesquisa explora os fundamentos conceituais que sustentam nossa abordagem ao </a:t>
            </a:r>
            <a:r>
              <a:rPr lang="pt-BR" sz="900" b="1" dirty="0"/>
              <a:t>[tema da pesquisa]. </a:t>
            </a:r>
            <a:r>
              <a:rPr lang="pt-BR" sz="900" dirty="0"/>
              <a:t>Com base na revisão da literatura, identificamos várias teorias e conceitos-chave relevantes para nosso estudo.</a:t>
            </a:r>
          </a:p>
          <a:p>
            <a:endParaRPr lang="pt-BR" sz="900" dirty="0"/>
          </a:p>
          <a:p>
            <a:r>
              <a:rPr lang="pt-BR" sz="900" dirty="0"/>
              <a:t>Uma teoria fundamental neste contexto é a teoria </a:t>
            </a:r>
            <a:r>
              <a:rPr lang="pt-BR" sz="900" b="1" dirty="0"/>
              <a:t>de [nome da teoria], </a:t>
            </a:r>
            <a:r>
              <a:rPr lang="pt-BR" sz="900" dirty="0"/>
              <a:t>que propõe </a:t>
            </a:r>
            <a:r>
              <a:rPr lang="pt-BR" sz="900" b="1" dirty="0"/>
              <a:t>[breve descrição da teoria]. </a:t>
            </a:r>
            <a:r>
              <a:rPr lang="pt-BR" sz="900" dirty="0"/>
              <a:t>Esta teoria oferece uma estrutura sólida para compreender </a:t>
            </a:r>
            <a:r>
              <a:rPr lang="pt-BR" sz="900" b="1" dirty="0"/>
              <a:t>[aspecto relevante do tema]. </a:t>
            </a:r>
            <a:r>
              <a:rPr lang="pt-BR" sz="900" dirty="0"/>
              <a:t>Além disso, a teoria</a:t>
            </a:r>
            <a:r>
              <a:rPr lang="pt-BR" sz="900" b="1" dirty="0"/>
              <a:t> [outras teorias relevantes] </a:t>
            </a:r>
            <a:r>
              <a:rPr lang="pt-BR" sz="900" dirty="0"/>
              <a:t>desempenha um papel crucial na fundamentação desta pesquisa.</a:t>
            </a:r>
          </a:p>
          <a:p>
            <a:endParaRPr lang="pt-BR" sz="900" dirty="0"/>
          </a:p>
          <a:p>
            <a:r>
              <a:rPr lang="pt-BR" sz="900" dirty="0"/>
              <a:t>Outro conceito essencial é </a:t>
            </a:r>
            <a:r>
              <a:rPr lang="pt-BR" sz="900" b="1" dirty="0"/>
              <a:t>[nome do conceito], </a:t>
            </a:r>
            <a:r>
              <a:rPr lang="pt-BR" sz="900" dirty="0"/>
              <a:t>que se relaciona diretamente com nossa hipótese central </a:t>
            </a:r>
            <a:r>
              <a:rPr lang="pt-BR" sz="900" b="1" dirty="0"/>
              <a:t>de [descrição da hipótese]. </a:t>
            </a:r>
            <a:r>
              <a:rPr lang="pt-BR" sz="900" dirty="0"/>
              <a:t>A compreensão aprofundada deste conceito é fundamental para a análise e interpretação de nossos resultados.</a:t>
            </a:r>
          </a:p>
        </p:txBody>
      </p:sp>
      <p:sp>
        <p:nvSpPr>
          <p:cNvPr id="3" name="TextBox 6">
            <a:extLst>
              <a:ext uri="{FF2B5EF4-FFF2-40B4-BE49-F238E27FC236}">
                <a16:creationId xmlns:a16="http://schemas.microsoft.com/office/drawing/2014/main" id="{4591C9F6-E4E5-12F0-93C0-577B3FA05993}"/>
              </a:ext>
            </a:extLst>
          </p:cNvPr>
          <p:cNvSpPr txBox="1"/>
          <p:nvPr/>
        </p:nvSpPr>
        <p:spPr>
          <a:xfrm>
            <a:off x="4926421" y="1494188"/>
            <a:ext cx="3726658" cy="665673"/>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Teórica</a:t>
            </a:r>
          </a:p>
        </p:txBody>
      </p:sp>
    </p:spTree>
    <p:extLst>
      <p:ext uri="{BB962C8B-B14F-4D97-AF65-F5344CB8AC3E}">
        <p14:creationId xmlns:p14="http://schemas.microsoft.com/office/powerpoint/2010/main" val="82521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3DCADBA-4A0E-1CBF-D08B-34EA8C9343AE}"/>
              </a:ext>
            </a:extLst>
          </p:cNvPr>
          <p:cNvSpPr txBox="1"/>
          <p:nvPr/>
        </p:nvSpPr>
        <p:spPr>
          <a:xfrm>
            <a:off x="672110" y="1074897"/>
            <a:ext cx="3860141" cy="522387"/>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Objetivos</a:t>
            </a:r>
          </a:p>
        </p:txBody>
      </p:sp>
      <p:sp>
        <p:nvSpPr>
          <p:cNvPr id="8" name="Rectangle: Rounded Corners 7">
            <a:extLst>
              <a:ext uri="{FF2B5EF4-FFF2-40B4-BE49-F238E27FC236}">
                <a16:creationId xmlns:a16="http://schemas.microsoft.com/office/drawing/2014/main" id="{93CBA1C3-74F7-2023-0844-8561D7D01CAA}"/>
              </a:ext>
            </a:extLst>
          </p:cNvPr>
          <p:cNvSpPr/>
          <p:nvPr/>
        </p:nvSpPr>
        <p:spPr>
          <a:xfrm>
            <a:off x="652548" y="3282310"/>
            <a:ext cx="3676433" cy="1068710"/>
          </a:xfrm>
          <a:prstGeom prst="roundRect">
            <a:avLst>
              <a:gd name="adj" fmla="val 357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28856AA-541C-A317-B744-6745ADF63477}"/>
              </a:ext>
            </a:extLst>
          </p:cNvPr>
          <p:cNvSpPr txBox="1"/>
          <p:nvPr/>
        </p:nvSpPr>
        <p:spPr>
          <a:xfrm>
            <a:off x="818540" y="3663167"/>
            <a:ext cx="3372460" cy="369332"/>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b="1" dirty="0"/>
              <a:t>Investigar [breve descrição do objetivo geral], </a:t>
            </a:r>
            <a:r>
              <a:rPr lang="pt-BR" dirty="0"/>
              <a:t>com o propósito de </a:t>
            </a:r>
            <a:r>
              <a:rPr lang="pt-BR" b="1" dirty="0"/>
              <a:t>[explicar o propósito ou impacto esperado].</a:t>
            </a:r>
          </a:p>
        </p:txBody>
      </p:sp>
      <p:sp>
        <p:nvSpPr>
          <p:cNvPr id="11" name="Rectangle: Rounded Corners 10">
            <a:extLst>
              <a:ext uri="{FF2B5EF4-FFF2-40B4-BE49-F238E27FC236}">
                <a16:creationId xmlns:a16="http://schemas.microsoft.com/office/drawing/2014/main" id="{03012744-D362-71F9-D03D-8AF158FB63EC}"/>
              </a:ext>
            </a:extLst>
          </p:cNvPr>
          <p:cNvSpPr/>
          <p:nvPr/>
        </p:nvSpPr>
        <p:spPr>
          <a:xfrm>
            <a:off x="816890" y="3099737"/>
            <a:ext cx="2041923" cy="364141"/>
          </a:xfrm>
          <a:prstGeom prst="roundRect">
            <a:avLst>
              <a:gd name="adj" fmla="val 64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3"/>
                </a:solidFill>
                <a:latin typeface="Arial" panose="020B0604020202020204" pitchFamily="34" charset="0"/>
                <a:cs typeface="Arial" panose="020B0604020202020204" pitchFamily="34" charset="0"/>
              </a:rPr>
              <a:t>Objetivo Geral:</a:t>
            </a:r>
          </a:p>
        </p:txBody>
      </p:sp>
      <p:sp>
        <p:nvSpPr>
          <p:cNvPr id="16" name="Rectangle: Rounded Corners 15">
            <a:extLst>
              <a:ext uri="{FF2B5EF4-FFF2-40B4-BE49-F238E27FC236}">
                <a16:creationId xmlns:a16="http://schemas.microsoft.com/office/drawing/2014/main" id="{0269F938-6EA9-5BBD-E3A5-8CAF64D70E0E}"/>
              </a:ext>
            </a:extLst>
          </p:cNvPr>
          <p:cNvSpPr/>
          <p:nvPr/>
        </p:nvSpPr>
        <p:spPr>
          <a:xfrm>
            <a:off x="4815019" y="1492256"/>
            <a:ext cx="3676433" cy="2858764"/>
          </a:xfrm>
          <a:prstGeom prst="roundRect">
            <a:avLst>
              <a:gd name="adj" fmla="val 357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4B1D8AC-1AEE-C607-7C52-8345EE636B1C}"/>
              </a:ext>
            </a:extLst>
          </p:cNvPr>
          <p:cNvSpPr txBox="1"/>
          <p:nvPr/>
        </p:nvSpPr>
        <p:spPr>
          <a:xfrm>
            <a:off x="4964710" y="1911716"/>
            <a:ext cx="3507179" cy="2169825"/>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b="1" dirty="0"/>
              <a:t>[Primeiro objetivo específico]: </a:t>
            </a:r>
          </a:p>
          <a:p>
            <a:r>
              <a:rPr lang="pt-BR" dirty="0"/>
              <a:t>Analisar [descrever o que será analisado] para compreender [explicar o entendimento esperado]. </a:t>
            </a:r>
          </a:p>
          <a:p>
            <a:endParaRPr lang="pt-BR" dirty="0"/>
          </a:p>
          <a:p>
            <a:r>
              <a:rPr lang="pt-BR" b="1" dirty="0"/>
              <a:t>[Segundo objetivo específico]: </a:t>
            </a:r>
          </a:p>
          <a:p>
            <a:r>
              <a:rPr lang="pt-BR" dirty="0"/>
              <a:t>Avaliar [descrever o que será avaliado] a fim de [explicar o resultado desejado]. </a:t>
            </a:r>
          </a:p>
          <a:p>
            <a:endParaRPr lang="pt-BR" dirty="0"/>
          </a:p>
          <a:p>
            <a:r>
              <a:rPr lang="pt-BR" b="1" dirty="0"/>
              <a:t>[Terceiro objetivo específico]: </a:t>
            </a:r>
          </a:p>
          <a:p>
            <a:r>
              <a:rPr lang="pt-BR" dirty="0"/>
              <a:t>Identificar [descrever o que será identificado] para [explicar a importância da identificação]. </a:t>
            </a:r>
          </a:p>
          <a:p>
            <a:endParaRPr lang="pt-BR" dirty="0"/>
          </a:p>
          <a:p>
            <a:r>
              <a:rPr lang="pt-BR" b="1" dirty="0"/>
              <a:t>[Quarto objetivo específico]:</a:t>
            </a:r>
          </a:p>
          <a:p>
            <a:r>
              <a:rPr lang="pt-BR" dirty="0"/>
              <a:t>Comparar [descrever o que será comparado] para [explicar a relevância da comparação].</a:t>
            </a:r>
          </a:p>
        </p:txBody>
      </p:sp>
      <p:sp>
        <p:nvSpPr>
          <p:cNvPr id="18" name="Rectangle: Rounded Corners 17">
            <a:extLst>
              <a:ext uri="{FF2B5EF4-FFF2-40B4-BE49-F238E27FC236}">
                <a16:creationId xmlns:a16="http://schemas.microsoft.com/office/drawing/2014/main" id="{97353004-A0E3-87A1-EDCF-0FAE390B825C}"/>
              </a:ext>
            </a:extLst>
          </p:cNvPr>
          <p:cNvSpPr/>
          <p:nvPr/>
        </p:nvSpPr>
        <p:spPr>
          <a:xfrm>
            <a:off x="4964711" y="1310186"/>
            <a:ext cx="2191614" cy="364141"/>
          </a:xfrm>
          <a:prstGeom prst="roundRect">
            <a:avLst>
              <a:gd name="adj" fmla="val 64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3"/>
                </a:solidFill>
                <a:latin typeface="Arial" panose="020B0604020202020204" pitchFamily="34" charset="0"/>
                <a:cs typeface="Arial" panose="020B0604020202020204" pitchFamily="34" charset="0"/>
              </a:rPr>
              <a:t>Objetivos Específicos:</a:t>
            </a:r>
            <a:endParaRPr lang="pt-BR" sz="1000" b="1" dirty="0">
              <a:solidFill>
                <a:schemeClr val="accent3"/>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E52607-BE29-61F5-90C4-C29039DF55CA}"/>
              </a:ext>
            </a:extLst>
          </p:cNvPr>
          <p:cNvSpPr txBox="1"/>
          <p:nvPr/>
        </p:nvSpPr>
        <p:spPr>
          <a:xfrm>
            <a:off x="672111" y="1779354"/>
            <a:ext cx="3518890" cy="923330"/>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Esses objetivos foram cuidadosamente elaborados para abordar as questões-chave de nossa pesquisa e proporcionar diretrizes claras para a coleta de dados, análise e interpretação dos resultados. Eles representam nosso compromisso com a obtenção de insights significativos e contribuições relevantes para o campo de </a:t>
            </a:r>
            <a:r>
              <a:rPr lang="pt-BR" b="1" dirty="0"/>
              <a:t>[sua área de estudo].</a:t>
            </a:r>
          </a:p>
        </p:txBody>
      </p:sp>
      <p:sp>
        <p:nvSpPr>
          <p:cNvPr id="2" name="Rectangle 7">
            <a:extLst>
              <a:ext uri="{FF2B5EF4-FFF2-40B4-BE49-F238E27FC236}">
                <a16:creationId xmlns:a16="http://schemas.microsoft.com/office/drawing/2014/main" id="{F560CEC0-80F1-9AC0-1D29-FF690B9B22CD}"/>
              </a:ext>
            </a:extLst>
          </p:cNvPr>
          <p:cNvSpPr/>
          <p:nvPr/>
        </p:nvSpPr>
        <p:spPr>
          <a:xfrm>
            <a:off x="0" y="1"/>
            <a:ext cx="9144001"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126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BB3B720E-D7C2-26A2-BFDD-E9F91B574D30}"/>
              </a:ext>
            </a:extLst>
          </p:cNvPr>
          <p:cNvSpPr>
            <a:spLocks noGrp="1"/>
          </p:cNvSpPr>
          <p:nvPr>
            <p:ph type="pic" sz="quarter" idx="11"/>
          </p:nvPr>
        </p:nvSpPr>
        <p:spPr/>
        <p:txBody>
          <a:bodyPr/>
          <a:lstStyle/>
          <a:p>
            <a:endParaRPr lang="pt-BR"/>
          </a:p>
        </p:txBody>
      </p:sp>
      <p:sp>
        <p:nvSpPr>
          <p:cNvPr id="3" name="TextBox 6">
            <a:extLst>
              <a:ext uri="{FF2B5EF4-FFF2-40B4-BE49-F238E27FC236}">
                <a16:creationId xmlns:a16="http://schemas.microsoft.com/office/drawing/2014/main" id="{04B34088-3279-8B00-89FB-724BB09CB637}"/>
              </a:ext>
            </a:extLst>
          </p:cNvPr>
          <p:cNvSpPr txBox="1"/>
          <p:nvPr/>
        </p:nvSpPr>
        <p:spPr>
          <a:xfrm>
            <a:off x="717830" y="945357"/>
            <a:ext cx="3860141" cy="522387"/>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Hipótese</a:t>
            </a:r>
          </a:p>
        </p:txBody>
      </p:sp>
      <p:sp>
        <p:nvSpPr>
          <p:cNvPr id="5" name="TextBox 19">
            <a:extLst>
              <a:ext uri="{FF2B5EF4-FFF2-40B4-BE49-F238E27FC236}">
                <a16:creationId xmlns:a16="http://schemas.microsoft.com/office/drawing/2014/main" id="{A57538D6-F505-27CA-08D3-277FF0C5A882}"/>
              </a:ext>
            </a:extLst>
          </p:cNvPr>
          <p:cNvSpPr txBox="1"/>
          <p:nvPr/>
        </p:nvSpPr>
        <p:spPr>
          <a:xfrm>
            <a:off x="717830" y="1649814"/>
            <a:ext cx="3848381" cy="2446824"/>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Nossa pesquisa é fundamentada em uma hipótese central que orientou toda a investigação. A hipótese que buscamos testar é a seguinte:</a:t>
            </a:r>
          </a:p>
          <a:p>
            <a:endParaRPr lang="pt-BR" dirty="0"/>
          </a:p>
          <a:p>
            <a:r>
              <a:rPr lang="pt-BR" dirty="0"/>
              <a:t>"Hipótese: A </a:t>
            </a:r>
            <a:r>
              <a:rPr lang="pt-BR" b="1" dirty="0"/>
              <a:t>[breve descrição da hipótese], </a:t>
            </a:r>
            <a:r>
              <a:rPr lang="pt-BR" dirty="0"/>
              <a:t>conforme proposta, será confirmada por meio da análise dos dados coletados durante este estudo."</a:t>
            </a:r>
          </a:p>
          <a:p>
            <a:endParaRPr lang="pt-BR" dirty="0"/>
          </a:p>
          <a:p>
            <a:r>
              <a:rPr lang="pt-BR" dirty="0"/>
              <a:t>Esta hipótese sugere </a:t>
            </a:r>
            <a:r>
              <a:rPr lang="pt-BR" b="1" dirty="0"/>
              <a:t>que [explicação da relação esperada entre as variáveis]. </a:t>
            </a:r>
            <a:r>
              <a:rPr lang="pt-BR" dirty="0"/>
              <a:t>A confirmação dessa hipótese teria implicações significativas, fornecendo suporte à nossa compreensão de </a:t>
            </a:r>
            <a:r>
              <a:rPr lang="pt-BR" b="1" dirty="0"/>
              <a:t>[tema da pesquisa] </a:t>
            </a:r>
            <a:r>
              <a:rPr lang="pt-BR" dirty="0"/>
              <a:t>e contribuindo para o conhecimento </a:t>
            </a:r>
            <a:r>
              <a:rPr lang="pt-BR" b="1" dirty="0"/>
              <a:t>em [sua área de estudo].</a:t>
            </a:r>
          </a:p>
          <a:p>
            <a:endParaRPr lang="pt-BR" dirty="0"/>
          </a:p>
          <a:p>
            <a:r>
              <a:rPr lang="pt-BR" dirty="0"/>
              <a:t>Ao longo da apresentação, discutiremos como nossa metodologia e análises foram projetadas para testar essa hipótese. Os resultados que apresentaremos indicarão se a hipótese foi confirmada ou refutada, fornecendo insights valiosos sobre a dinâmica de </a:t>
            </a:r>
            <a:r>
              <a:rPr lang="pt-BR" b="1" dirty="0"/>
              <a:t>[tema da pesquisa].</a:t>
            </a:r>
          </a:p>
        </p:txBody>
      </p:sp>
      <p:sp>
        <p:nvSpPr>
          <p:cNvPr id="6" name="Rectangle 7">
            <a:extLst>
              <a:ext uri="{FF2B5EF4-FFF2-40B4-BE49-F238E27FC236}">
                <a16:creationId xmlns:a16="http://schemas.microsoft.com/office/drawing/2014/main" id="{E2661812-D1E5-440B-D51D-6F962DCEBC00}"/>
              </a:ext>
            </a:extLst>
          </p:cNvPr>
          <p:cNvSpPr/>
          <p:nvPr/>
        </p:nvSpPr>
        <p:spPr>
          <a:xfrm>
            <a:off x="0" y="4838701"/>
            <a:ext cx="5295619" cy="30479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379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561CDC9-3894-16CA-6528-649BC9EAB000}"/>
              </a:ext>
            </a:extLst>
          </p:cNvPr>
          <p:cNvSpPr/>
          <p:nvPr/>
        </p:nvSpPr>
        <p:spPr>
          <a:xfrm>
            <a:off x="0" y="1821180"/>
            <a:ext cx="9144000" cy="332232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sz="120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5F2404FE-80E7-0882-85C0-418369DBD83E}"/>
              </a:ext>
            </a:extLst>
          </p:cNvPr>
          <p:cNvSpPr/>
          <p:nvPr/>
        </p:nvSpPr>
        <p:spPr>
          <a:xfrm>
            <a:off x="438152" y="2578751"/>
            <a:ext cx="1932345" cy="2059264"/>
          </a:xfrm>
          <a:prstGeom prst="roundRect">
            <a:avLst>
              <a:gd name="adj" fmla="val 3578"/>
            </a:avLst>
          </a:prstGeom>
          <a:solidFill>
            <a:schemeClr val="bg1"/>
          </a:solidFill>
        </p:spPr>
        <p:txBody>
          <a:bodyPr wrap="square" rtlCol="0" anchor="ctr">
            <a:noAutofit/>
          </a:bodyPr>
          <a:lstStyle/>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Para reunir informações relevantes, empregamos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[descrição dos métodos de coleta de dados, como entrevistas, questionários, observações, etc.].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 seleção desses métodos foi guiada pela necessidade de obter uma amostra representativa e diversificada.</a:t>
            </a:r>
            <a:endParaRPr lang="en-ID"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3" name="Rectangle: Rounded Corners 6">
            <a:extLst>
              <a:ext uri="{FF2B5EF4-FFF2-40B4-BE49-F238E27FC236}">
                <a16:creationId xmlns:a16="http://schemas.microsoft.com/office/drawing/2014/main" id="{FA22CA3F-CD1B-41FC-F6C1-4893C7A37AB0}"/>
              </a:ext>
            </a:extLst>
          </p:cNvPr>
          <p:cNvSpPr/>
          <p:nvPr/>
        </p:nvSpPr>
        <p:spPr>
          <a:xfrm>
            <a:off x="2554648" y="2578751"/>
            <a:ext cx="1932345" cy="2059264"/>
          </a:xfrm>
          <a:prstGeom prst="roundRect">
            <a:avLst>
              <a:gd name="adj" fmla="val 3578"/>
            </a:avLst>
          </a:prstGeom>
          <a:solidFill>
            <a:schemeClr val="bg1"/>
          </a:solidFill>
        </p:spPr>
        <p:txBody>
          <a:bodyPr wrap="square" rtlCol="0" anchor="ctr">
            <a:noAutofit/>
          </a:bodyPr>
          <a:lstStyle/>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A amostra foi cuidadosamente selecionada para refletir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[explicação das características da amostra, como tamanho, critérios de inclusão/exclusão, etc.].</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 Isso foi essencial para garantir a representatividade dos dados.</a:t>
            </a:r>
            <a:endParaRPr lang="en-ID"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4" name="Rectangle: Rounded Corners 6">
            <a:extLst>
              <a:ext uri="{FF2B5EF4-FFF2-40B4-BE49-F238E27FC236}">
                <a16:creationId xmlns:a16="http://schemas.microsoft.com/office/drawing/2014/main" id="{8F87D449-A514-1B39-5FCB-68C92444386B}"/>
              </a:ext>
            </a:extLst>
          </p:cNvPr>
          <p:cNvSpPr/>
          <p:nvPr/>
        </p:nvSpPr>
        <p:spPr>
          <a:xfrm>
            <a:off x="4671143" y="2578751"/>
            <a:ext cx="1932345" cy="2059264"/>
          </a:xfrm>
          <a:prstGeom prst="roundRect">
            <a:avLst>
              <a:gd name="adj" fmla="val 3578"/>
            </a:avLst>
          </a:prstGeom>
          <a:solidFill>
            <a:schemeClr val="bg1"/>
          </a:solidFill>
        </p:spPr>
        <p:txBody>
          <a:bodyPr wrap="square" rtlCol="0" anchor="ctr">
            <a:noAutofit/>
          </a:bodyPr>
          <a:lstStyle/>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Utilizamos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[descrição dos métodos de análise, como análise estatística, análise de conteúdo, etc.]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para processar os dados coletados. Esses métodos foram escolhidos para atender aos objetivos específicos da pesquisa.</a:t>
            </a:r>
            <a:endParaRPr lang="en-ID"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5" name="Rectangle: Rounded Corners 6">
            <a:extLst>
              <a:ext uri="{FF2B5EF4-FFF2-40B4-BE49-F238E27FC236}">
                <a16:creationId xmlns:a16="http://schemas.microsoft.com/office/drawing/2014/main" id="{55465D64-2382-6A35-326B-B098F5840933}"/>
              </a:ext>
            </a:extLst>
          </p:cNvPr>
          <p:cNvSpPr/>
          <p:nvPr/>
        </p:nvSpPr>
        <p:spPr>
          <a:xfrm>
            <a:off x="6787639" y="2578751"/>
            <a:ext cx="1932345" cy="2059264"/>
          </a:xfrm>
          <a:prstGeom prst="roundRect">
            <a:avLst>
              <a:gd name="adj" fmla="val 3578"/>
            </a:avLst>
          </a:prstGeom>
          <a:solidFill>
            <a:schemeClr val="bg1"/>
          </a:solidFill>
        </p:spPr>
        <p:txBody>
          <a:bodyPr wrap="square" rtlCol="0" anchor="ctr">
            <a:noAutofit/>
          </a:bodyPr>
          <a:lstStyle/>
          <a:p>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Garantimos a eficácia da implementação por meio de </a:t>
            </a:r>
            <a:r>
              <a:rPr lang="pt-BR" sz="900" b="1"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[explicação das medidas de controle de qualidade, treinamento da equipe, etc.]. </a:t>
            </a:r>
            <a:r>
              <a:rPr lang="pt-BR"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rPr>
              <a:t>Isso ajudou a manter a consistência e a confiabilidade dos dados.</a:t>
            </a:r>
            <a:endParaRPr lang="en-ID" sz="900" dirty="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AF680459-63C9-B202-FB67-1DDD46F75903}"/>
              </a:ext>
            </a:extLst>
          </p:cNvPr>
          <p:cNvSpPr/>
          <p:nvPr/>
        </p:nvSpPr>
        <p:spPr>
          <a:xfrm>
            <a:off x="553556" y="2305669"/>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Coleta de Dados</a:t>
            </a:r>
            <a:endParaRPr lang="en-ID" sz="1000" b="1" dirty="0">
              <a:solidFill>
                <a:schemeClr val="accent1"/>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B06FE9A0-17F2-21A9-0C90-EA4BFF348ADF}"/>
              </a:ext>
            </a:extLst>
          </p:cNvPr>
          <p:cNvSpPr txBox="1"/>
          <p:nvPr/>
        </p:nvSpPr>
        <p:spPr>
          <a:xfrm>
            <a:off x="5060402" y="705353"/>
            <a:ext cx="3467203" cy="507831"/>
          </a:xfrm>
          <a:prstGeom prst="rect">
            <a:avLst/>
          </a:prstGeom>
          <a:noFill/>
        </p:spPr>
        <p:txBody>
          <a:bodyPr wrap="square" rtlCol="0">
            <a:spAutoFit/>
          </a:bodyPr>
          <a:lstStyle>
            <a:defPPr>
              <a:defRPr lang="en-US"/>
            </a:defPPr>
            <a:lvl1pPr>
              <a:defRPr sz="9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pt-BR" dirty="0"/>
              <a:t>Nesta seção, descrevemos como conduzimos a implementação da pesquisa, abrangendo a coleta de dados, a aplicação de métodos e procedimentos, bem como a gestão de recursos.</a:t>
            </a:r>
            <a:endParaRPr lang="en-ID" dirty="0"/>
          </a:p>
        </p:txBody>
      </p:sp>
      <p:sp>
        <p:nvSpPr>
          <p:cNvPr id="2" name="TextBox 6">
            <a:extLst>
              <a:ext uri="{FF2B5EF4-FFF2-40B4-BE49-F238E27FC236}">
                <a16:creationId xmlns:a16="http://schemas.microsoft.com/office/drawing/2014/main" id="{06975828-9A38-B60B-8734-345BB50224EF}"/>
              </a:ext>
            </a:extLst>
          </p:cNvPr>
          <p:cNvSpPr txBox="1"/>
          <p:nvPr/>
        </p:nvSpPr>
        <p:spPr>
          <a:xfrm>
            <a:off x="618770" y="754857"/>
            <a:ext cx="4395190" cy="522387"/>
          </a:xfrm>
          <a:prstGeom prst="rect">
            <a:avLst/>
          </a:prstGeom>
          <a:ln w="12700">
            <a:miter lim="400000"/>
          </a:ln>
        </p:spPr>
        <p:txBody>
          <a:bodyPr wrap="square" lIns="90000" tIns="90000" rIns="90000" bIns="90000" anchor="ctr">
            <a:spAutoFit/>
          </a:bodyPr>
          <a:lstStyle>
            <a:defPPr>
              <a:defRPr lang="en-US"/>
            </a:defPPr>
            <a:lvl1pPr>
              <a:lnSpc>
                <a:spcPct val="70000"/>
              </a:lnSpc>
              <a:spcBef>
                <a:spcPts val="0"/>
              </a:spcBef>
              <a:defRPr sz="4400" b="1" spc="0">
                <a:solidFill>
                  <a:schemeClr val="accent1"/>
                </a:solidFill>
                <a:latin typeface="Arial" panose="020B0604020202020204" pitchFamily="34" charset="0"/>
                <a:ea typeface="NotoSans-SemiBold"/>
                <a:cs typeface="Arial" panose="020B0604020202020204" pitchFamily="34" charset="0"/>
              </a:defRPr>
            </a:lvl1pPr>
          </a:lstStyle>
          <a:p>
            <a:r>
              <a:rPr lang="pt-BR" dirty="0"/>
              <a:t>Implementação</a:t>
            </a:r>
          </a:p>
        </p:txBody>
      </p:sp>
      <p:sp>
        <p:nvSpPr>
          <p:cNvPr id="24" name="Rectangle: Rounded Corners 8">
            <a:extLst>
              <a:ext uri="{FF2B5EF4-FFF2-40B4-BE49-F238E27FC236}">
                <a16:creationId xmlns:a16="http://schemas.microsoft.com/office/drawing/2014/main" id="{650577D9-6D1A-189E-B0DD-D2D5BB515527}"/>
              </a:ext>
            </a:extLst>
          </p:cNvPr>
          <p:cNvSpPr/>
          <p:nvPr/>
        </p:nvSpPr>
        <p:spPr>
          <a:xfrm>
            <a:off x="2669683" y="2305669"/>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accent1"/>
                </a:solidFill>
                <a:latin typeface="Arial" panose="020B0604020202020204" pitchFamily="34" charset="0"/>
                <a:cs typeface="Arial" panose="020B0604020202020204" pitchFamily="34" charset="0"/>
              </a:rPr>
              <a:t>Amostragem</a:t>
            </a:r>
            <a:endParaRPr lang="en-ID" sz="1000" b="1">
              <a:solidFill>
                <a:schemeClr val="accent1"/>
              </a:solidFill>
              <a:latin typeface="Arial" panose="020B0604020202020204" pitchFamily="34" charset="0"/>
              <a:cs typeface="Arial" panose="020B0604020202020204" pitchFamily="34" charset="0"/>
            </a:endParaRPr>
          </a:p>
        </p:txBody>
      </p:sp>
      <p:sp>
        <p:nvSpPr>
          <p:cNvPr id="25" name="Rectangle: Rounded Corners 8">
            <a:extLst>
              <a:ext uri="{FF2B5EF4-FFF2-40B4-BE49-F238E27FC236}">
                <a16:creationId xmlns:a16="http://schemas.microsoft.com/office/drawing/2014/main" id="{05A9F771-6229-F195-6CB2-1366E25DC48B}"/>
              </a:ext>
            </a:extLst>
          </p:cNvPr>
          <p:cNvSpPr/>
          <p:nvPr/>
        </p:nvSpPr>
        <p:spPr>
          <a:xfrm>
            <a:off x="4785810" y="2305669"/>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Métodos de Análise</a:t>
            </a:r>
            <a:endParaRPr lang="en-ID" sz="1000" b="1" dirty="0">
              <a:solidFill>
                <a:schemeClr val="accent1"/>
              </a:solidFill>
              <a:latin typeface="Arial" panose="020B0604020202020204" pitchFamily="34" charset="0"/>
              <a:cs typeface="Arial" panose="020B0604020202020204" pitchFamily="34" charset="0"/>
            </a:endParaRPr>
          </a:p>
        </p:txBody>
      </p:sp>
      <p:sp>
        <p:nvSpPr>
          <p:cNvPr id="26" name="Rectangle: Rounded Corners 8">
            <a:extLst>
              <a:ext uri="{FF2B5EF4-FFF2-40B4-BE49-F238E27FC236}">
                <a16:creationId xmlns:a16="http://schemas.microsoft.com/office/drawing/2014/main" id="{01B8CE6B-120A-C90D-32F3-79839CD237CA}"/>
              </a:ext>
            </a:extLst>
          </p:cNvPr>
          <p:cNvSpPr/>
          <p:nvPr/>
        </p:nvSpPr>
        <p:spPr>
          <a:xfrm>
            <a:off x="6901938" y="2305669"/>
            <a:ext cx="1453278" cy="364141"/>
          </a:xfrm>
          <a:prstGeom prst="roundRect">
            <a:avLst>
              <a:gd name="adj" fmla="val 64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solidFill>
                  <a:schemeClr val="accent1"/>
                </a:solidFill>
                <a:latin typeface="Arial" panose="020B0604020202020204" pitchFamily="34" charset="0"/>
                <a:cs typeface="Arial" panose="020B0604020202020204" pitchFamily="34" charset="0"/>
              </a:rPr>
              <a:t>Gestão de Recursos</a:t>
            </a:r>
            <a:endParaRPr lang="en-ID" sz="1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288993"/>
      </p:ext>
    </p:extLst>
  </p:cSld>
  <p:clrMapOvr>
    <a:masterClrMapping/>
  </p:clrMapOvr>
</p:sld>
</file>

<file path=ppt/theme/theme1.xml><?xml version="1.0" encoding="utf-8"?>
<a:theme xmlns:a="http://schemas.openxmlformats.org/drawingml/2006/main" name="1_Tema do Office">
  <a:themeElements>
    <a:clrScheme name="Apresentação TCC / Tese / Mestrado">
      <a:dk1>
        <a:sysClr val="windowText" lastClr="000000"/>
      </a:dk1>
      <a:lt1>
        <a:sysClr val="window" lastClr="FFFFFF"/>
      </a:lt1>
      <a:dk2>
        <a:srgbClr val="44546A"/>
      </a:dk2>
      <a:lt2>
        <a:srgbClr val="E7E6E6"/>
      </a:lt2>
      <a:accent1>
        <a:srgbClr val="26455A"/>
      </a:accent1>
      <a:accent2>
        <a:srgbClr val="446673"/>
      </a:accent2>
      <a:accent3>
        <a:srgbClr val="F3EACD"/>
      </a:accent3>
      <a:accent4>
        <a:srgbClr val="DACBAC"/>
      </a:accent4>
      <a:accent5>
        <a:srgbClr val="BFB8A9"/>
      </a:accent5>
      <a:accent6>
        <a:srgbClr val="C39C8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200" dirty="0" err="1" smtClean="0">
            <a:latin typeface="Arial" panose="020B0604020202020204" pitchFamily="34" charset="0"/>
            <a:cs typeface="Arial" panose="020B0604020202020204" pitchFamily="34" charset="0"/>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none" rtlCol="0">
        <a:spAutoFit/>
      </a:bodyPr>
      <a:lstStyle>
        <a:defPPr algn="l">
          <a:defRPr dirty="0" err="1" smtClean="0">
            <a:latin typeface="Heebo" pitchFamily="2" charset="-79"/>
            <a:cs typeface="Heebo" pitchFamily="2" charset="-79"/>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5527</TotalTime>
  <Words>3087</Words>
  <Application>Microsoft Office PowerPoint</Application>
  <PresentationFormat>Apresentação na tela (16:9)</PresentationFormat>
  <Paragraphs>247</Paragraphs>
  <Slides>30</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30</vt:i4>
      </vt:variant>
    </vt:vector>
  </HeadingPairs>
  <TitlesOfParts>
    <vt:vector size="32" baseType="lpstr">
      <vt:lpstr>Arial</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74</cp:revision>
  <dcterms:created xsi:type="dcterms:W3CDTF">2021-03-22T18:09:14Z</dcterms:created>
  <dcterms:modified xsi:type="dcterms:W3CDTF">2023-10-17T12:51:53Z</dcterms:modified>
</cp:coreProperties>
</file>