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5" r:id="rId1"/>
  </p:sldMasterIdLst>
  <p:sldIdLst>
    <p:sldId id="285" r:id="rId2"/>
    <p:sldId id="472" r:id="rId3"/>
    <p:sldId id="277" r:id="rId4"/>
    <p:sldId id="278" r:id="rId5"/>
    <p:sldId id="286" r:id="rId6"/>
    <p:sldId id="262" r:id="rId7"/>
    <p:sldId id="1222" r:id="rId8"/>
    <p:sldId id="294" r:id="rId9"/>
    <p:sldId id="273" r:id="rId10"/>
    <p:sldId id="263" r:id="rId11"/>
    <p:sldId id="283" r:id="rId12"/>
    <p:sldId id="266" r:id="rId13"/>
    <p:sldId id="258" r:id="rId14"/>
    <p:sldId id="287" r:id="rId15"/>
    <p:sldId id="284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eebo" pitchFamily="2" charset="-79"/>
      <p:regular r:id="rId21"/>
      <p:bold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UAL" id="{68743A16-3489-4942-9D12-BF98993F4E02}">
          <p14:sldIdLst>
            <p14:sldId id="285"/>
            <p14:sldId id="472"/>
          </p14:sldIdLst>
        </p14:section>
        <p14:section name="MENSAL" id="{14BF0FB4-4469-4117-BB52-017D07E7BDE9}">
          <p14:sldIdLst>
            <p14:sldId id="277"/>
            <p14:sldId id="278"/>
            <p14:sldId id="286"/>
            <p14:sldId id="262"/>
            <p14:sldId id="1222"/>
          </p14:sldIdLst>
        </p14:section>
        <p14:section name="QUINZENAL" id="{C2A62590-102C-4294-8898-6A91C3DEF85D}">
          <p14:sldIdLst>
            <p14:sldId id="294"/>
            <p14:sldId id="273"/>
          </p14:sldIdLst>
        </p14:section>
        <p14:section name="SEMANAL" id="{2E15D8B0-64E2-4FEE-947F-AE68584F638F}">
          <p14:sldIdLst>
            <p14:sldId id="263"/>
            <p14:sldId id="283"/>
            <p14:sldId id="266"/>
          </p14:sldIdLst>
        </p14:section>
        <p14:section name="DIÁRIO" id="{DD68CCCE-2E75-4283-8FF1-4DF81120B57D}">
          <p14:sldIdLst>
            <p14:sldId id="258"/>
            <p14:sldId id="287"/>
          </p14:sldIdLst>
        </p14:section>
        <p14:section name="TAREFAS" id="{BFC3DD29-5B91-4B89-8083-3E3117255677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BB1"/>
    <a:srgbClr val="35D8B9"/>
    <a:srgbClr val="FF2122"/>
    <a:srgbClr val="009E9A"/>
    <a:srgbClr val="218EAB"/>
    <a:srgbClr val="4E77A3"/>
    <a:srgbClr val="1794A4"/>
    <a:srgbClr val="2D85B1"/>
    <a:srgbClr val="0593A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9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70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2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6B2D03E-1E04-41DE-B027-8E8B431AC799}"/>
              </a:ext>
            </a:extLst>
          </p:cNvPr>
          <p:cNvGrpSpPr/>
          <p:nvPr/>
        </p:nvGrpSpPr>
        <p:grpSpPr>
          <a:xfrm>
            <a:off x="1677687" y="1669932"/>
            <a:ext cx="6875541" cy="2206528"/>
            <a:chOff x="1727102" y="1747304"/>
            <a:chExt cx="6772275" cy="2206528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DD552F90-A585-4272-BA19-10858E9F4618}"/>
                </a:ext>
              </a:extLst>
            </p:cNvPr>
            <p:cNvCxnSpPr>
              <a:cxnSpLocks/>
            </p:cNvCxnSpPr>
            <p:nvPr/>
          </p:nvCxnSpPr>
          <p:spPr>
            <a:xfrm>
              <a:off x="1727102" y="1747304"/>
              <a:ext cx="6772275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6149B296-B49E-439B-8764-ECAC3709A3F9}"/>
                </a:ext>
              </a:extLst>
            </p:cNvPr>
            <p:cNvCxnSpPr>
              <a:cxnSpLocks/>
            </p:cNvCxnSpPr>
            <p:nvPr/>
          </p:nvCxnSpPr>
          <p:spPr>
            <a:xfrm>
              <a:off x="1727102" y="2188827"/>
              <a:ext cx="6772275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67F92A1-6DAA-492B-9454-FA39BB0665AA}"/>
                </a:ext>
              </a:extLst>
            </p:cNvPr>
            <p:cNvCxnSpPr>
              <a:cxnSpLocks/>
            </p:cNvCxnSpPr>
            <p:nvPr/>
          </p:nvCxnSpPr>
          <p:spPr>
            <a:xfrm>
              <a:off x="1727102" y="2630351"/>
              <a:ext cx="6772275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93FF6380-CC34-49DD-8B8A-00CB4AA11E1C}"/>
                </a:ext>
              </a:extLst>
            </p:cNvPr>
            <p:cNvCxnSpPr>
              <a:cxnSpLocks/>
            </p:cNvCxnSpPr>
            <p:nvPr/>
          </p:nvCxnSpPr>
          <p:spPr>
            <a:xfrm>
              <a:off x="1727102" y="3071873"/>
              <a:ext cx="6772275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DBB2F9BA-1ECE-483D-9FBD-0DBF95D2168B}"/>
                </a:ext>
              </a:extLst>
            </p:cNvPr>
            <p:cNvCxnSpPr>
              <a:cxnSpLocks/>
            </p:cNvCxnSpPr>
            <p:nvPr/>
          </p:nvCxnSpPr>
          <p:spPr>
            <a:xfrm>
              <a:off x="1727102" y="3513396"/>
              <a:ext cx="6772275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DA012679-0754-4B79-9A1A-652092B9802C}"/>
                </a:ext>
              </a:extLst>
            </p:cNvPr>
            <p:cNvCxnSpPr>
              <a:cxnSpLocks/>
            </p:cNvCxnSpPr>
            <p:nvPr/>
          </p:nvCxnSpPr>
          <p:spPr>
            <a:xfrm>
              <a:off x="1727102" y="3953832"/>
              <a:ext cx="6772275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CE8C656-57AD-4FA4-8139-3A11B846BC34}"/>
              </a:ext>
            </a:extLst>
          </p:cNvPr>
          <p:cNvGrpSpPr/>
          <p:nvPr/>
        </p:nvGrpSpPr>
        <p:grpSpPr>
          <a:xfrm>
            <a:off x="1990211" y="1242387"/>
            <a:ext cx="6250491" cy="2634073"/>
            <a:chOff x="1990211" y="1319759"/>
            <a:chExt cx="6250491" cy="2634073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7D54EB02-0664-4072-A623-D2B7236031DE}"/>
                </a:ext>
              </a:extLst>
            </p:cNvPr>
            <p:cNvCxnSpPr>
              <a:cxnSpLocks/>
            </p:cNvCxnSpPr>
            <p:nvPr/>
          </p:nvCxnSpPr>
          <p:spPr>
            <a:xfrm>
              <a:off x="1990211" y="1319759"/>
              <a:ext cx="0" cy="26340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E8DF2E8A-01EE-49EC-9BFC-EFCBEC8D7355}"/>
                </a:ext>
              </a:extLst>
            </p:cNvPr>
            <p:cNvCxnSpPr>
              <a:cxnSpLocks/>
            </p:cNvCxnSpPr>
            <p:nvPr/>
          </p:nvCxnSpPr>
          <p:spPr>
            <a:xfrm>
              <a:off x="2558437" y="1319759"/>
              <a:ext cx="0" cy="26340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C8517A9-C3DB-474E-8DCE-313AF357D10C}"/>
                </a:ext>
              </a:extLst>
            </p:cNvPr>
            <p:cNvCxnSpPr>
              <a:cxnSpLocks/>
            </p:cNvCxnSpPr>
            <p:nvPr/>
          </p:nvCxnSpPr>
          <p:spPr>
            <a:xfrm>
              <a:off x="3126663" y="1319759"/>
              <a:ext cx="0" cy="26340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8BE411AF-7236-423F-B556-F7C8F27DFFE7}"/>
                </a:ext>
              </a:extLst>
            </p:cNvPr>
            <p:cNvCxnSpPr>
              <a:cxnSpLocks/>
            </p:cNvCxnSpPr>
            <p:nvPr/>
          </p:nvCxnSpPr>
          <p:spPr>
            <a:xfrm>
              <a:off x="6536019" y="1319759"/>
              <a:ext cx="0" cy="26340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71EAA7A-DBF8-4E19-8038-3042FB164B40}"/>
                </a:ext>
              </a:extLst>
            </p:cNvPr>
            <p:cNvCxnSpPr>
              <a:cxnSpLocks/>
            </p:cNvCxnSpPr>
            <p:nvPr/>
          </p:nvCxnSpPr>
          <p:spPr>
            <a:xfrm>
              <a:off x="7672471" y="1319759"/>
              <a:ext cx="0" cy="26340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FF53DCD8-2969-4AC8-B0D6-F140FC25A883}"/>
                </a:ext>
              </a:extLst>
            </p:cNvPr>
            <p:cNvCxnSpPr>
              <a:cxnSpLocks/>
            </p:cNvCxnSpPr>
            <p:nvPr/>
          </p:nvCxnSpPr>
          <p:spPr>
            <a:xfrm>
              <a:off x="3694889" y="1319759"/>
              <a:ext cx="0" cy="26340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D0AEBD51-C049-43DB-9D01-529ED9BE3D43}"/>
                </a:ext>
              </a:extLst>
            </p:cNvPr>
            <p:cNvCxnSpPr>
              <a:cxnSpLocks/>
            </p:cNvCxnSpPr>
            <p:nvPr/>
          </p:nvCxnSpPr>
          <p:spPr>
            <a:xfrm>
              <a:off x="4263115" y="1319759"/>
              <a:ext cx="0" cy="26340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9D6C8EA0-D4AC-4291-B4C6-40573F52F3F1}"/>
                </a:ext>
              </a:extLst>
            </p:cNvPr>
            <p:cNvCxnSpPr>
              <a:cxnSpLocks/>
            </p:cNvCxnSpPr>
            <p:nvPr/>
          </p:nvCxnSpPr>
          <p:spPr>
            <a:xfrm>
              <a:off x="4831341" y="1319759"/>
              <a:ext cx="0" cy="26340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13CB866B-DD62-437C-B08A-4C893ED9F6FE}"/>
                </a:ext>
              </a:extLst>
            </p:cNvPr>
            <p:cNvCxnSpPr>
              <a:cxnSpLocks/>
            </p:cNvCxnSpPr>
            <p:nvPr/>
          </p:nvCxnSpPr>
          <p:spPr>
            <a:xfrm>
              <a:off x="5399567" y="1319759"/>
              <a:ext cx="0" cy="26340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83B840FE-4F88-4349-B5DF-9068826CDF9C}"/>
                </a:ext>
              </a:extLst>
            </p:cNvPr>
            <p:cNvCxnSpPr>
              <a:cxnSpLocks/>
            </p:cNvCxnSpPr>
            <p:nvPr/>
          </p:nvCxnSpPr>
          <p:spPr>
            <a:xfrm>
              <a:off x="5967793" y="1319759"/>
              <a:ext cx="0" cy="26340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BE140CB0-76B2-4647-A065-18784716C7CB}"/>
                </a:ext>
              </a:extLst>
            </p:cNvPr>
            <p:cNvCxnSpPr>
              <a:cxnSpLocks/>
            </p:cNvCxnSpPr>
            <p:nvPr/>
          </p:nvCxnSpPr>
          <p:spPr>
            <a:xfrm>
              <a:off x="7104245" y="1319759"/>
              <a:ext cx="0" cy="26340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DF3EED3E-39BD-432F-B256-3D3AF1690768}"/>
                </a:ext>
              </a:extLst>
            </p:cNvPr>
            <p:cNvCxnSpPr>
              <a:cxnSpLocks/>
            </p:cNvCxnSpPr>
            <p:nvPr/>
          </p:nvCxnSpPr>
          <p:spPr>
            <a:xfrm>
              <a:off x="8240702" y="1319759"/>
              <a:ext cx="0" cy="26340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195FBA34-951C-430F-BA4C-9236DC6AA84B}"/>
              </a:ext>
            </a:extLst>
          </p:cNvPr>
          <p:cNvSpPr/>
          <p:nvPr/>
        </p:nvSpPr>
        <p:spPr>
          <a:xfrm>
            <a:off x="617359" y="4411980"/>
            <a:ext cx="7978001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ebo" pitchFamily="2" charset="-79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A594AAF5-F25E-4BF0-B65E-309E5B612A9D}"/>
              </a:ext>
            </a:extLst>
          </p:cNvPr>
          <p:cNvSpPr/>
          <p:nvPr/>
        </p:nvSpPr>
        <p:spPr>
          <a:xfrm>
            <a:off x="461467" y="1509163"/>
            <a:ext cx="1358503" cy="321538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Escrever o item do cronograma aqui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AC2026B-E97D-487D-8C20-E520C1612B95}"/>
              </a:ext>
            </a:extLst>
          </p:cNvPr>
          <p:cNvSpPr/>
          <p:nvPr/>
        </p:nvSpPr>
        <p:spPr>
          <a:xfrm>
            <a:off x="461467" y="1949600"/>
            <a:ext cx="1358503" cy="321538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Escrever o item do cronograma aqui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E0F1E56-67C8-403B-AB20-BB2C33132305}"/>
              </a:ext>
            </a:extLst>
          </p:cNvPr>
          <p:cNvSpPr/>
          <p:nvPr/>
        </p:nvSpPr>
        <p:spPr>
          <a:xfrm>
            <a:off x="461467" y="2390037"/>
            <a:ext cx="1358503" cy="321538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Escrever o item do cronograma aqui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6A83CA0-296A-4492-8456-D9E6E3010969}"/>
              </a:ext>
            </a:extLst>
          </p:cNvPr>
          <p:cNvSpPr/>
          <p:nvPr/>
        </p:nvSpPr>
        <p:spPr>
          <a:xfrm>
            <a:off x="461467" y="2830474"/>
            <a:ext cx="1358503" cy="321538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Escrever o item do cronograma aqui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4F63827-149C-4F34-92A6-E08F61A3C83B}"/>
              </a:ext>
            </a:extLst>
          </p:cNvPr>
          <p:cNvSpPr/>
          <p:nvPr/>
        </p:nvSpPr>
        <p:spPr>
          <a:xfrm>
            <a:off x="461467" y="3270911"/>
            <a:ext cx="1358503" cy="321538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Escrever o item do cronograma aqui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482237A-7431-4AF7-9122-FDF5FBFA074B}"/>
              </a:ext>
            </a:extLst>
          </p:cNvPr>
          <p:cNvSpPr/>
          <p:nvPr/>
        </p:nvSpPr>
        <p:spPr>
          <a:xfrm>
            <a:off x="461467" y="3711347"/>
            <a:ext cx="1358503" cy="321538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Escrever o item do cronograma aqui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2536ED3-CE25-45FA-813E-A54D862EEEDD}"/>
              </a:ext>
            </a:extLst>
          </p:cNvPr>
          <p:cNvSpPr txBox="1"/>
          <p:nvPr/>
        </p:nvSpPr>
        <p:spPr>
          <a:xfrm>
            <a:off x="3529889" y="464234"/>
            <a:ext cx="208422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Cronograma anual</a:t>
            </a:r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A93DC803-A9BE-40A2-93D2-7AE13BA25B78}"/>
              </a:ext>
            </a:extLst>
          </p:cNvPr>
          <p:cNvGrpSpPr/>
          <p:nvPr/>
        </p:nvGrpSpPr>
        <p:grpSpPr>
          <a:xfrm>
            <a:off x="902758" y="4576840"/>
            <a:ext cx="680646" cy="215444"/>
            <a:chOff x="483658" y="4714000"/>
            <a:chExt cx="680646" cy="215444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E0261A2B-DCB1-4B42-8893-02A8E86F9110}"/>
                </a:ext>
              </a:extLst>
            </p:cNvPr>
            <p:cNvSpPr/>
            <p:nvPr/>
          </p:nvSpPr>
          <p:spPr>
            <a:xfrm>
              <a:off x="483658" y="4731604"/>
              <a:ext cx="156953" cy="15695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19295F07-0EA4-4650-9C37-DE7FE312ADEE}"/>
                </a:ext>
              </a:extLst>
            </p:cNvPr>
            <p:cNvSpPr txBox="1"/>
            <p:nvPr/>
          </p:nvSpPr>
          <p:spPr>
            <a:xfrm>
              <a:off x="617359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78597BEE-8FBF-42DB-9C08-04B4C6429DE8}"/>
              </a:ext>
            </a:extLst>
          </p:cNvPr>
          <p:cNvGrpSpPr/>
          <p:nvPr/>
        </p:nvGrpSpPr>
        <p:grpSpPr>
          <a:xfrm>
            <a:off x="2243409" y="4576840"/>
            <a:ext cx="680646" cy="215444"/>
            <a:chOff x="1897461" y="4714000"/>
            <a:chExt cx="680646" cy="215444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9D86098C-AA44-4868-A636-2CDE83166791}"/>
                </a:ext>
              </a:extLst>
            </p:cNvPr>
            <p:cNvSpPr/>
            <p:nvPr/>
          </p:nvSpPr>
          <p:spPr>
            <a:xfrm>
              <a:off x="1897461" y="4731604"/>
              <a:ext cx="156953" cy="15695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D04F07DF-9F9D-4FCA-85A2-0860F3D4D0F0}"/>
                </a:ext>
              </a:extLst>
            </p:cNvPr>
            <p:cNvSpPr txBox="1"/>
            <p:nvPr/>
          </p:nvSpPr>
          <p:spPr>
            <a:xfrm>
              <a:off x="2031162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19B8393C-451D-4823-9B2D-F33BE8D73FF1}"/>
              </a:ext>
            </a:extLst>
          </p:cNvPr>
          <p:cNvGrpSpPr/>
          <p:nvPr/>
        </p:nvGrpSpPr>
        <p:grpSpPr>
          <a:xfrm>
            <a:off x="3584060" y="4576840"/>
            <a:ext cx="680646" cy="215444"/>
            <a:chOff x="3311264" y="4714000"/>
            <a:chExt cx="680646" cy="215444"/>
          </a:xfrm>
        </p:grpSpPr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4B0DBFA9-6C15-4A0C-B3EF-2E5A88770DBD}"/>
                </a:ext>
              </a:extLst>
            </p:cNvPr>
            <p:cNvSpPr/>
            <p:nvPr/>
          </p:nvSpPr>
          <p:spPr>
            <a:xfrm>
              <a:off x="3311264" y="4731604"/>
              <a:ext cx="156953" cy="15695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92DF41F0-A45C-409A-BB0A-3BE46440FAC1}"/>
                </a:ext>
              </a:extLst>
            </p:cNvPr>
            <p:cNvSpPr txBox="1"/>
            <p:nvPr/>
          </p:nvSpPr>
          <p:spPr>
            <a:xfrm>
              <a:off x="3444965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7F9E670-E8E7-499C-86D1-7F415F77917A}"/>
              </a:ext>
            </a:extLst>
          </p:cNvPr>
          <p:cNvGrpSpPr/>
          <p:nvPr/>
        </p:nvGrpSpPr>
        <p:grpSpPr>
          <a:xfrm>
            <a:off x="4924711" y="4576840"/>
            <a:ext cx="680646" cy="215444"/>
            <a:chOff x="4725067" y="4714000"/>
            <a:chExt cx="680646" cy="215444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C5451DAE-04AD-4226-9ADF-97285F3AFA79}"/>
                </a:ext>
              </a:extLst>
            </p:cNvPr>
            <p:cNvSpPr/>
            <p:nvPr/>
          </p:nvSpPr>
          <p:spPr>
            <a:xfrm>
              <a:off x="4725067" y="4731604"/>
              <a:ext cx="156953" cy="156953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4502A96-A114-4CF0-961C-4454F6AD7204}"/>
                </a:ext>
              </a:extLst>
            </p:cNvPr>
            <p:cNvSpPr txBox="1"/>
            <p:nvPr/>
          </p:nvSpPr>
          <p:spPr>
            <a:xfrm>
              <a:off x="4858768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B2D0AE30-A07D-46BF-A4F9-1DB9B15C55A9}"/>
              </a:ext>
            </a:extLst>
          </p:cNvPr>
          <p:cNvGrpSpPr/>
          <p:nvPr/>
        </p:nvGrpSpPr>
        <p:grpSpPr>
          <a:xfrm>
            <a:off x="6265362" y="4576840"/>
            <a:ext cx="680646" cy="215444"/>
            <a:chOff x="6138870" y="4714000"/>
            <a:chExt cx="680646" cy="215444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CC2EF373-EFBE-43C7-8FBA-397829D89319}"/>
                </a:ext>
              </a:extLst>
            </p:cNvPr>
            <p:cNvSpPr/>
            <p:nvPr/>
          </p:nvSpPr>
          <p:spPr>
            <a:xfrm>
              <a:off x="6138870" y="4731604"/>
              <a:ext cx="156953" cy="15695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3803864-7573-46F9-A577-13F5B2F83C08}"/>
                </a:ext>
              </a:extLst>
            </p:cNvPr>
            <p:cNvSpPr txBox="1"/>
            <p:nvPr/>
          </p:nvSpPr>
          <p:spPr>
            <a:xfrm>
              <a:off x="6272571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D80133AF-1532-480B-90D9-5426FFC36214}"/>
              </a:ext>
            </a:extLst>
          </p:cNvPr>
          <p:cNvGrpSpPr/>
          <p:nvPr/>
        </p:nvGrpSpPr>
        <p:grpSpPr>
          <a:xfrm>
            <a:off x="7606013" y="4576840"/>
            <a:ext cx="680646" cy="215444"/>
            <a:chOff x="7552673" y="4714000"/>
            <a:chExt cx="680646" cy="215444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A51A3D46-D47D-4E4F-84E8-E6B1FDD99FFE}"/>
                </a:ext>
              </a:extLst>
            </p:cNvPr>
            <p:cNvSpPr/>
            <p:nvPr/>
          </p:nvSpPr>
          <p:spPr>
            <a:xfrm>
              <a:off x="7552673" y="4731604"/>
              <a:ext cx="156953" cy="156953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C864F415-7917-4407-BC11-71DFB1CF2845}"/>
                </a:ext>
              </a:extLst>
            </p:cNvPr>
            <p:cNvSpPr txBox="1"/>
            <p:nvPr/>
          </p:nvSpPr>
          <p:spPr>
            <a:xfrm>
              <a:off x="7686374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CA302CC-71F2-492E-94C2-D07F4CFDE717}"/>
              </a:ext>
            </a:extLst>
          </p:cNvPr>
          <p:cNvSpPr/>
          <p:nvPr/>
        </p:nvSpPr>
        <p:spPr>
          <a:xfrm>
            <a:off x="2324933" y="1217005"/>
            <a:ext cx="455432" cy="14766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Fev</a:t>
            </a:r>
            <a:endParaRPr lang="pt-BR" sz="800" b="1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EF449A1-19C4-4CC2-AA28-C6CA31AEE96A}"/>
              </a:ext>
            </a:extLst>
          </p:cNvPr>
          <p:cNvSpPr/>
          <p:nvPr/>
        </p:nvSpPr>
        <p:spPr>
          <a:xfrm>
            <a:off x="2892052" y="1217005"/>
            <a:ext cx="455432" cy="14766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Mar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145F6A6-BAAB-4E57-91D8-AE7E00020F17}"/>
              </a:ext>
            </a:extLst>
          </p:cNvPr>
          <p:cNvSpPr/>
          <p:nvPr/>
        </p:nvSpPr>
        <p:spPr>
          <a:xfrm>
            <a:off x="3459171" y="1217005"/>
            <a:ext cx="455432" cy="14766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Abr</a:t>
            </a:r>
            <a:endParaRPr lang="pt-BR" sz="800" b="1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3EE75F8-C299-4B9C-809A-DCBE61386A89}"/>
              </a:ext>
            </a:extLst>
          </p:cNvPr>
          <p:cNvSpPr/>
          <p:nvPr/>
        </p:nvSpPr>
        <p:spPr>
          <a:xfrm>
            <a:off x="4026290" y="1217005"/>
            <a:ext cx="455432" cy="14766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Mai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C88C29E-6CE1-430D-9577-1EAE0BBB291B}"/>
              </a:ext>
            </a:extLst>
          </p:cNvPr>
          <p:cNvSpPr/>
          <p:nvPr/>
        </p:nvSpPr>
        <p:spPr>
          <a:xfrm>
            <a:off x="4593409" y="1217005"/>
            <a:ext cx="455432" cy="14766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Jun</a:t>
            </a:r>
            <a:endParaRPr lang="pt-BR" sz="800" b="1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F3783C03-A8EC-4E03-B75C-42061513ACD8}"/>
              </a:ext>
            </a:extLst>
          </p:cNvPr>
          <p:cNvSpPr/>
          <p:nvPr/>
        </p:nvSpPr>
        <p:spPr>
          <a:xfrm>
            <a:off x="1757814" y="1217005"/>
            <a:ext cx="455432" cy="14766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Jan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226FD65C-3D7D-4CA3-BC08-8AEBF31E3AB9}"/>
              </a:ext>
            </a:extLst>
          </p:cNvPr>
          <p:cNvSpPr/>
          <p:nvPr/>
        </p:nvSpPr>
        <p:spPr>
          <a:xfrm>
            <a:off x="5160528" y="1217005"/>
            <a:ext cx="455432" cy="14766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Jul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3354C5C6-1A69-42FD-BE10-1FCCF9C229AB}"/>
              </a:ext>
            </a:extLst>
          </p:cNvPr>
          <p:cNvSpPr/>
          <p:nvPr/>
        </p:nvSpPr>
        <p:spPr>
          <a:xfrm>
            <a:off x="5727647" y="1217005"/>
            <a:ext cx="455432" cy="14766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Ago</a:t>
            </a:r>
            <a:endParaRPr lang="pt-BR" sz="800" b="1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98D0E312-6528-4569-9F97-B3311D16C58C}"/>
              </a:ext>
            </a:extLst>
          </p:cNvPr>
          <p:cNvSpPr/>
          <p:nvPr/>
        </p:nvSpPr>
        <p:spPr>
          <a:xfrm>
            <a:off x="6294766" y="1217005"/>
            <a:ext cx="455432" cy="14766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Set</a:t>
            </a: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331681EA-6F42-49D9-AD03-85B003EDF32A}"/>
              </a:ext>
            </a:extLst>
          </p:cNvPr>
          <p:cNvSpPr/>
          <p:nvPr/>
        </p:nvSpPr>
        <p:spPr>
          <a:xfrm>
            <a:off x="6861885" y="1217005"/>
            <a:ext cx="455432" cy="14766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Out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97D370C0-4B0B-43AE-AC91-E2DB9F57E833}"/>
              </a:ext>
            </a:extLst>
          </p:cNvPr>
          <p:cNvSpPr/>
          <p:nvPr/>
        </p:nvSpPr>
        <p:spPr>
          <a:xfrm>
            <a:off x="7429004" y="1217005"/>
            <a:ext cx="455432" cy="14766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Nov</a:t>
            </a:r>
            <a:endParaRPr lang="pt-BR" sz="800" b="1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9A423619-CECD-4E29-9F94-B5F2A1CA7409}"/>
              </a:ext>
            </a:extLst>
          </p:cNvPr>
          <p:cNvSpPr/>
          <p:nvPr/>
        </p:nvSpPr>
        <p:spPr>
          <a:xfrm>
            <a:off x="7996125" y="1217005"/>
            <a:ext cx="455432" cy="147663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Dez</a:t>
            </a:r>
          </a:p>
        </p:txBody>
      </p:sp>
      <p:sp>
        <p:nvSpPr>
          <p:cNvPr id="72" name="Rounded Rectangle 17">
            <a:extLst>
              <a:ext uri="{FF2B5EF4-FFF2-40B4-BE49-F238E27FC236}">
                <a16:creationId xmlns:a16="http://schemas.microsoft.com/office/drawing/2014/main" id="{173248F1-7DD1-436D-9BEB-2CD57C08053B}"/>
              </a:ext>
            </a:extLst>
          </p:cNvPr>
          <p:cNvSpPr/>
          <p:nvPr/>
        </p:nvSpPr>
        <p:spPr>
          <a:xfrm>
            <a:off x="1984436" y="1611105"/>
            <a:ext cx="1772550" cy="1070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9000">
                <a:schemeClr val="accent1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73" name="Rounded Rectangle 17">
            <a:extLst>
              <a:ext uri="{FF2B5EF4-FFF2-40B4-BE49-F238E27FC236}">
                <a16:creationId xmlns:a16="http://schemas.microsoft.com/office/drawing/2014/main" id="{18BB71E0-0C8F-4F4F-8011-4654595132D0}"/>
              </a:ext>
            </a:extLst>
          </p:cNvPr>
          <p:cNvSpPr/>
          <p:nvPr/>
        </p:nvSpPr>
        <p:spPr>
          <a:xfrm>
            <a:off x="3398239" y="2068305"/>
            <a:ext cx="1772550" cy="1070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99000">
                <a:schemeClr val="accent2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75" name="Rounded Rectangle 17">
            <a:extLst>
              <a:ext uri="{FF2B5EF4-FFF2-40B4-BE49-F238E27FC236}">
                <a16:creationId xmlns:a16="http://schemas.microsoft.com/office/drawing/2014/main" id="{A0521CDE-F578-483E-B4B0-44DF56E64679}"/>
              </a:ext>
            </a:extLst>
          </p:cNvPr>
          <p:cNvSpPr/>
          <p:nvPr/>
        </p:nvSpPr>
        <p:spPr>
          <a:xfrm>
            <a:off x="4601025" y="2504403"/>
            <a:ext cx="2011703" cy="1070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99000">
                <a:schemeClr val="accent3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74F02AE1-A462-4980-9E89-9B2DA73385D6}"/>
              </a:ext>
            </a:extLst>
          </p:cNvPr>
          <p:cNvSpPr/>
          <p:nvPr/>
        </p:nvSpPr>
        <p:spPr>
          <a:xfrm>
            <a:off x="3672338" y="2942553"/>
            <a:ext cx="2874412" cy="1070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99000">
                <a:schemeClr val="accent4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78" name="Rounded Rectangle 17">
            <a:extLst>
              <a:ext uri="{FF2B5EF4-FFF2-40B4-BE49-F238E27FC236}">
                <a16:creationId xmlns:a16="http://schemas.microsoft.com/office/drawing/2014/main" id="{B1700B3D-ECE6-45A5-BD37-A0A71B3B5327}"/>
              </a:ext>
            </a:extLst>
          </p:cNvPr>
          <p:cNvSpPr/>
          <p:nvPr/>
        </p:nvSpPr>
        <p:spPr>
          <a:xfrm>
            <a:off x="5950939" y="3376405"/>
            <a:ext cx="1772550" cy="1070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99000">
                <a:schemeClr val="accent5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79" name="Rounded Rectangle 17">
            <a:extLst>
              <a:ext uri="{FF2B5EF4-FFF2-40B4-BE49-F238E27FC236}">
                <a16:creationId xmlns:a16="http://schemas.microsoft.com/office/drawing/2014/main" id="{46ADAD27-C5A2-4797-99C0-38203C03FA28}"/>
              </a:ext>
            </a:extLst>
          </p:cNvPr>
          <p:cNvSpPr/>
          <p:nvPr/>
        </p:nvSpPr>
        <p:spPr>
          <a:xfrm>
            <a:off x="6509739" y="3815239"/>
            <a:ext cx="1772550" cy="1070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99000">
                <a:schemeClr val="accent6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53579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ixaDeTexto 33">
            <a:extLst>
              <a:ext uri="{FF2B5EF4-FFF2-40B4-BE49-F238E27FC236}">
                <a16:creationId xmlns:a16="http://schemas.microsoft.com/office/drawing/2014/main" id="{5F146D4F-2CD0-465B-AF8D-B27E41FE01F7}"/>
              </a:ext>
            </a:extLst>
          </p:cNvPr>
          <p:cNvSpPr txBox="1"/>
          <p:nvPr/>
        </p:nvSpPr>
        <p:spPr>
          <a:xfrm>
            <a:off x="3371993" y="464234"/>
            <a:ext cx="240001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Cronograma semanal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2AFEBB1-3C8F-4A94-98B3-1E8B14CDEBEC}"/>
              </a:ext>
            </a:extLst>
          </p:cNvPr>
          <p:cNvSpPr/>
          <p:nvPr/>
        </p:nvSpPr>
        <p:spPr>
          <a:xfrm>
            <a:off x="446187" y="1106382"/>
            <a:ext cx="528464" cy="2150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sem 1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3E988796-9766-4321-9F0E-858BA40B59AA}"/>
              </a:ext>
            </a:extLst>
          </p:cNvPr>
          <p:cNvSpPr/>
          <p:nvPr/>
        </p:nvSpPr>
        <p:spPr>
          <a:xfrm>
            <a:off x="1040276" y="1106382"/>
            <a:ext cx="528464" cy="2150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sem 2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12C99F39-99CF-4A76-8019-2C226D0B7860}"/>
              </a:ext>
            </a:extLst>
          </p:cNvPr>
          <p:cNvSpPr/>
          <p:nvPr/>
        </p:nvSpPr>
        <p:spPr>
          <a:xfrm>
            <a:off x="1634365" y="1106382"/>
            <a:ext cx="528464" cy="2150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sem 3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B4840480-14CE-42D3-911B-36BF7C08D008}"/>
              </a:ext>
            </a:extLst>
          </p:cNvPr>
          <p:cNvSpPr/>
          <p:nvPr/>
        </p:nvSpPr>
        <p:spPr>
          <a:xfrm>
            <a:off x="2228454" y="1106382"/>
            <a:ext cx="528464" cy="2150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sem 4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31DC09A9-ECDA-4EAB-A59D-C12DC53C69F6}"/>
              </a:ext>
            </a:extLst>
          </p:cNvPr>
          <p:cNvSpPr/>
          <p:nvPr/>
        </p:nvSpPr>
        <p:spPr>
          <a:xfrm>
            <a:off x="2822543" y="1106382"/>
            <a:ext cx="528464" cy="2150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sem 5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EE4FA62E-0DEB-450A-A576-85DB341CA5A0}"/>
              </a:ext>
            </a:extLst>
          </p:cNvPr>
          <p:cNvSpPr/>
          <p:nvPr/>
        </p:nvSpPr>
        <p:spPr>
          <a:xfrm>
            <a:off x="3416632" y="1106382"/>
            <a:ext cx="528464" cy="2150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sem 6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EA53D776-DEE1-4639-81D3-7A8A4F6ADA51}"/>
              </a:ext>
            </a:extLst>
          </p:cNvPr>
          <p:cNvSpPr/>
          <p:nvPr/>
        </p:nvSpPr>
        <p:spPr>
          <a:xfrm>
            <a:off x="4010721" y="1106382"/>
            <a:ext cx="528464" cy="2150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sem 7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C5643BB3-9988-4A88-9B63-AFFA028D0B4B}"/>
              </a:ext>
            </a:extLst>
          </p:cNvPr>
          <p:cNvSpPr/>
          <p:nvPr/>
        </p:nvSpPr>
        <p:spPr>
          <a:xfrm>
            <a:off x="4604810" y="1106382"/>
            <a:ext cx="528464" cy="2150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sem 8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209F1D8E-1925-4F98-82B7-D954259042F7}"/>
              </a:ext>
            </a:extLst>
          </p:cNvPr>
          <p:cNvSpPr/>
          <p:nvPr/>
        </p:nvSpPr>
        <p:spPr>
          <a:xfrm>
            <a:off x="5198899" y="1106382"/>
            <a:ext cx="528464" cy="2150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sem 9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3759DAD8-0BE9-4320-97EE-374F0C573705}"/>
              </a:ext>
            </a:extLst>
          </p:cNvPr>
          <p:cNvSpPr/>
          <p:nvPr/>
        </p:nvSpPr>
        <p:spPr>
          <a:xfrm>
            <a:off x="5792988" y="1106382"/>
            <a:ext cx="528464" cy="2150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sem 10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55AB5CCF-AE97-43C7-BFB0-C53AE187318B}"/>
              </a:ext>
            </a:extLst>
          </p:cNvPr>
          <p:cNvSpPr/>
          <p:nvPr/>
        </p:nvSpPr>
        <p:spPr>
          <a:xfrm>
            <a:off x="6387077" y="1106382"/>
            <a:ext cx="528464" cy="2150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sem 11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83B6F19D-0179-4466-9960-89297DA21C12}"/>
              </a:ext>
            </a:extLst>
          </p:cNvPr>
          <p:cNvSpPr/>
          <p:nvPr/>
        </p:nvSpPr>
        <p:spPr>
          <a:xfrm>
            <a:off x="6981166" y="1106382"/>
            <a:ext cx="528464" cy="2150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sem 12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B8C5602-0DAB-4BF9-882F-369641E988F3}"/>
              </a:ext>
            </a:extLst>
          </p:cNvPr>
          <p:cNvSpPr/>
          <p:nvPr/>
        </p:nvSpPr>
        <p:spPr>
          <a:xfrm>
            <a:off x="7575255" y="1106382"/>
            <a:ext cx="528464" cy="2150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sem 13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68E65771-2E6B-4E41-BD62-CD975BE618A8}"/>
              </a:ext>
            </a:extLst>
          </p:cNvPr>
          <p:cNvSpPr/>
          <p:nvPr/>
        </p:nvSpPr>
        <p:spPr>
          <a:xfrm>
            <a:off x="8169350" y="1106382"/>
            <a:ext cx="528464" cy="2150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sem 14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83BA9B0-0AB0-4729-8AF6-EC2FD35983B7}"/>
              </a:ext>
            </a:extLst>
          </p:cNvPr>
          <p:cNvGrpSpPr/>
          <p:nvPr/>
        </p:nvGrpSpPr>
        <p:grpSpPr>
          <a:xfrm>
            <a:off x="403176" y="1106382"/>
            <a:ext cx="8335314" cy="3051207"/>
            <a:chOff x="403176" y="1190202"/>
            <a:chExt cx="8335314" cy="3712389"/>
          </a:xfrm>
        </p:grpSpPr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3450E1C9-BAC0-48EB-AF40-85CBA37736B6}"/>
                </a:ext>
              </a:extLst>
            </p:cNvPr>
            <p:cNvCxnSpPr/>
            <p:nvPr/>
          </p:nvCxnSpPr>
          <p:spPr>
            <a:xfrm>
              <a:off x="403176" y="1190202"/>
              <a:ext cx="0" cy="37123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B3B6BF05-4E4B-4E82-A664-7C50D11C4A18}"/>
                </a:ext>
              </a:extLst>
            </p:cNvPr>
            <p:cNvCxnSpPr/>
            <p:nvPr/>
          </p:nvCxnSpPr>
          <p:spPr>
            <a:xfrm>
              <a:off x="1005839" y="1190202"/>
              <a:ext cx="0" cy="37123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4CD45763-7657-42FF-8FB1-ADAF794E53C7}"/>
                </a:ext>
              </a:extLst>
            </p:cNvPr>
            <p:cNvCxnSpPr/>
            <p:nvPr/>
          </p:nvCxnSpPr>
          <p:spPr>
            <a:xfrm>
              <a:off x="1600169" y="1190202"/>
              <a:ext cx="0" cy="37123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CA29C608-A823-4F32-86FF-095F4D1897B7}"/>
                </a:ext>
              </a:extLst>
            </p:cNvPr>
            <p:cNvCxnSpPr/>
            <p:nvPr/>
          </p:nvCxnSpPr>
          <p:spPr>
            <a:xfrm>
              <a:off x="2194498" y="1190202"/>
              <a:ext cx="0" cy="37123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2680CB51-5A4B-472A-9867-F094B70B3F51}"/>
                </a:ext>
              </a:extLst>
            </p:cNvPr>
            <p:cNvCxnSpPr/>
            <p:nvPr/>
          </p:nvCxnSpPr>
          <p:spPr>
            <a:xfrm>
              <a:off x="2788828" y="1190202"/>
              <a:ext cx="0" cy="37123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B1CDDB20-266E-4C5A-9893-F1D3054A592C}"/>
                </a:ext>
              </a:extLst>
            </p:cNvPr>
            <p:cNvCxnSpPr/>
            <p:nvPr/>
          </p:nvCxnSpPr>
          <p:spPr>
            <a:xfrm>
              <a:off x="3383157" y="1190202"/>
              <a:ext cx="0" cy="37123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2B6EC884-2765-497C-A109-B586CC0D390D}"/>
                </a:ext>
              </a:extLst>
            </p:cNvPr>
            <p:cNvCxnSpPr/>
            <p:nvPr/>
          </p:nvCxnSpPr>
          <p:spPr>
            <a:xfrm>
              <a:off x="3977487" y="1190202"/>
              <a:ext cx="0" cy="37123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DA63EBB1-5578-4B6B-8C10-7466881C5C47}"/>
                </a:ext>
              </a:extLst>
            </p:cNvPr>
            <p:cNvCxnSpPr/>
            <p:nvPr/>
          </p:nvCxnSpPr>
          <p:spPr>
            <a:xfrm>
              <a:off x="4571816" y="1190202"/>
              <a:ext cx="0" cy="37123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CAFCD37E-150B-4A22-9733-05C91BCFCFCB}"/>
                </a:ext>
              </a:extLst>
            </p:cNvPr>
            <p:cNvCxnSpPr/>
            <p:nvPr/>
          </p:nvCxnSpPr>
          <p:spPr>
            <a:xfrm>
              <a:off x="5166146" y="1190202"/>
              <a:ext cx="0" cy="37123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19A0A3D8-E001-4D2B-BAA3-95F55E047FE0}"/>
                </a:ext>
              </a:extLst>
            </p:cNvPr>
            <p:cNvCxnSpPr/>
            <p:nvPr/>
          </p:nvCxnSpPr>
          <p:spPr>
            <a:xfrm>
              <a:off x="5760475" y="1190202"/>
              <a:ext cx="0" cy="37123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6B9849BC-06CC-442A-99C6-F3F4AA3EF9C2}"/>
                </a:ext>
              </a:extLst>
            </p:cNvPr>
            <p:cNvCxnSpPr/>
            <p:nvPr/>
          </p:nvCxnSpPr>
          <p:spPr>
            <a:xfrm>
              <a:off x="6354804" y="1190202"/>
              <a:ext cx="0" cy="37123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35429451-9ADF-43D7-8B8D-46E4330F5F02}"/>
                </a:ext>
              </a:extLst>
            </p:cNvPr>
            <p:cNvCxnSpPr/>
            <p:nvPr/>
          </p:nvCxnSpPr>
          <p:spPr>
            <a:xfrm>
              <a:off x="6949133" y="1190202"/>
              <a:ext cx="0" cy="37123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E330EEED-8485-468F-BA23-ED4CE42B371E}"/>
                </a:ext>
              </a:extLst>
            </p:cNvPr>
            <p:cNvCxnSpPr/>
            <p:nvPr/>
          </p:nvCxnSpPr>
          <p:spPr>
            <a:xfrm>
              <a:off x="7543462" y="1190202"/>
              <a:ext cx="0" cy="37123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D2E310E2-2F20-486A-BEC2-B09067BCC6FA}"/>
                </a:ext>
              </a:extLst>
            </p:cNvPr>
            <p:cNvCxnSpPr/>
            <p:nvPr/>
          </p:nvCxnSpPr>
          <p:spPr>
            <a:xfrm>
              <a:off x="8137793" y="1190202"/>
              <a:ext cx="0" cy="37123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2837FEAA-99DE-4932-B73F-06DF3CB2B5E5}"/>
                </a:ext>
              </a:extLst>
            </p:cNvPr>
            <p:cNvCxnSpPr/>
            <p:nvPr/>
          </p:nvCxnSpPr>
          <p:spPr>
            <a:xfrm>
              <a:off x="8738490" y="1190202"/>
              <a:ext cx="0" cy="37123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F163D3F3-2EF4-48C0-8230-EF2E8DAF55EA}"/>
              </a:ext>
            </a:extLst>
          </p:cNvPr>
          <p:cNvSpPr/>
          <p:nvPr/>
        </p:nvSpPr>
        <p:spPr>
          <a:xfrm>
            <a:off x="446186" y="1541089"/>
            <a:ext cx="1714353" cy="1615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item do cronograma aqui</a:t>
            </a: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0CE634F3-4AA1-4FEE-87C4-1F2F63C566C4}"/>
              </a:ext>
            </a:extLst>
          </p:cNvPr>
          <p:cNvSpPr/>
          <p:nvPr/>
        </p:nvSpPr>
        <p:spPr>
          <a:xfrm>
            <a:off x="446186" y="1871680"/>
            <a:ext cx="2903497" cy="1615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item do cronograma aqui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EA6E83AF-1DEE-4CED-A9DA-9A3E7DCD7A2D}"/>
              </a:ext>
            </a:extLst>
          </p:cNvPr>
          <p:cNvSpPr/>
          <p:nvPr/>
        </p:nvSpPr>
        <p:spPr>
          <a:xfrm>
            <a:off x="1897460" y="2202271"/>
            <a:ext cx="2400007" cy="1615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item do cronograma aqui</a:t>
            </a:r>
            <a:endParaRPr lang="pt-BR" sz="800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5870DE9E-F8DA-4E13-A6F9-A0E157CE43C8}"/>
              </a:ext>
            </a:extLst>
          </p:cNvPr>
          <p:cNvSpPr/>
          <p:nvPr/>
        </p:nvSpPr>
        <p:spPr>
          <a:xfrm>
            <a:off x="2226168" y="2532862"/>
            <a:ext cx="2311320" cy="1615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item do cronograma aqui</a:t>
            </a:r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4D7A3766-0ABD-4824-8256-44B271FFBA25}"/>
              </a:ext>
            </a:extLst>
          </p:cNvPr>
          <p:cNvSpPr/>
          <p:nvPr/>
        </p:nvSpPr>
        <p:spPr>
          <a:xfrm>
            <a:off x="446186" y="2863453"/>
            <a:ext cx="3494333" cy="16159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item do cronograma aqui</a:t>
            </a:r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9C6E21AE-6987-460C-8ADE-E70FD185CD40}"/>
              </a:ext>
            </a:extLst>
          </p:cNvPr>
          <p:cNvSpPr/>
          <p:nvPr/>
        </p:nvSpPr>
        <p:spPr>
          <a:xfrm>
            <a:off x="2235175" y="3194044"/>
            <a:ext cx="4086277" cy="1615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item do cronograma aqui</a:t>
            </a:r>
            <a:endParaRPr lang="pt-BR" sz="800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6AAE426E-D09D-41F8-85A2-7C1106EB6E1C}"/>
              </a:ext>
            </a:extLst>
          </p:cNvPr>
          <p:cNvSpPr/>
          <p:nvPr/>
        </p:nvSpPr>
        <p:spPr>
          <a:xfrm>
            <a:off x="5196978" y="3524635"/>
            <a:ext cx="2312650" cy="16159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item do cronograma aqui</a:t>
            </a:r>
            <a:endParaRPr lang="pt-BR" sz="800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83A18FA0-85AA-4AA0-AC61-71D440759352}"/>
              </a:ext>
            </a:extLst>
          </p:cNvPr>
          <p:cNvSpPr/>
          <p:nvPr/>
        </p:nvSpPr>
        <p:spPr>
          <a:xfrm>
            <a:off x="6983461" y="3855226"/>
            <a:ext cx="1714353" cy="1615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item do cronograma aqui</a:t>
            </a:r>
            <a:endParaRPr lang="pt-BR" sz="800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2BBC098E-2D4E-442D-BAD3-79D4DA69DDA9}"/>
              </a:ext>
            </a:extLst>
          </p:cNvPr>
          <p:cNvSpPr/>
          <p:nvPr/>
        </p:nvSpPr>
        <p:spPr>
          <a:xfrm>
            <a:off x="403176" y="4411980"/>
            <a:ext cx="8335313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ebo" pitchFamily="2" charset="-79"/>
            </a:endParaRPr>
          </a:p>
        </p:txBody>
      </p: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4A2C4DFD-C49A-46CF-8FEF-4747284DED3C}"/>
              </a:ext>
            </a:extLst>
          </p:cNvPr>
          <p:cNvGrpSpPr/>
          <p:nvPr/>
        </p:nvGrpSpPr>
        <p:grpSpPr>
          <a:xfrm>
            <a:off x="902758" y="4576840"/>
            <a:ext cx="680646" cy="215444"/>
            <a:chOff x="483658" y="4714000"/>
            <a:chExt cx="680646" cy="215444"/>
          </a:xfrm>
        </p:grpSpPr>
        <p:sp>
          <p:nvSpPr>
            <p:cNvPr id="105" name="Retângulo: Cantos Arredondados 104">
              <a:extLst>
                <a:ext uri="{FF2B5EF4-FFF2-40B4-BE49-F238E27FC236}">
                  <a16:creationId xmlns:a16="http://schemas.microsoft.com/office/drawing/2014/main" id="{A61E92D6-E901-4C06-8034-F09005236030}"/>
                </a:ext>
              </a:extLst>
            </p:cNvPr>
            <p:cNvSpPr/>
            <p:nvPr/>
          </p:nvSpPr>
          <p:spPr>
            <a:xfrm>
              <a:off x="483658" y="4731604"/>
              <a:ext cx="156953" cy="15695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1F979D99-35CA-4BCF-B1E2-95CFAFF01B17}"/>
                </a:ext>
              </a:extLst>
            </p:cNvPr>
            <p:cNvSpPr txBox="1"/>
            <p:nvPr/>
          </p:nvSpPr>
          <p:spPr>
            <a:xfrm>
              <a:off x="617359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71B53F4E-5334-4CBD-9669-0A7E621C4671}"/>
              </a:ext>
            </a:extLst>
          </p:cNvPr>
          <p:cNvGrpSpPr/>
          <p:nvPr/>
        </p:nvGrpSpPr>
        <p:grpSpPr>
          <a:xfrm>
            <a:off x="2243409" y="4576840"/>
            <a:ext cx="680646" cy="215444"/>
            <a:chOff x="1897461" y="4714000"/>
            <a:chExt cx="680646" cy="215444"/>
          </a:xfrm>
        </p:grpSpPr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D470FE32-9D5A-461C-ABE8-A673CB17C3C8}"/>
                </a:ext>
              </a:extLst>
            </p:cNvPr>
            <p:cNvSpPr/>
            <p:nvPr/>
          </p:nvSpPr>
          <p:spPr>
            <a:xfrm>
              <a:off x="1897461" y="4731604"/>
              <a:ext cx="156953" cy="15695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992920DC-4AD6-4288-A9F0-0961EB453301}"/>
                </a:ext>
              </a:extLst>
            </p:cNvPr>
            <p:cNvSpPr txBox="1"/>
            <p:nvPr/>
          </p:nvSpPr>
          <p:spPr>
            <a:xfrm>
              <a:off x="2031162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EEEDFAAD-14A5-484D-AE5A-198411D12D33}"/>
              </a:ext>
            </a:extLst>
          </p:cNvPr>
          <p:cNvGrpSpPr/>
          <p:nvPr/>
        </p:nvGrpSpPr>
        <p:grpSpPr>
          <a:xfrm>
            <a:off x="3584060" y="4576840"/>
            <a:ext cx="680646" cy="215444"/>
            <a:chOff x="3311264" y="4714000"/>
            <a:chExt cx="680646" cy="215444"/>
          </a:xfrm>
        </p:grpSpPr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C01A2623-36E7-4175-9341-A69FD34132EB}"/>
                </a:ext>
              </a:extLst>
            </p:cNvPr>
            <p:cNvSpPr/>
            <p:nvPr/>
          </p:nvSpPr>
          <p:spPr>
            <a:xfrm>
              <a:off x="3311264" y="4731604"/>
              <a:ext cx="156953" cy="15695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7890834C-73AD-444F-8025-C09CEF3575DD}"/>
                </a:ext>
              </a:extLst>
            </p:cNvPr>
            <p:cNvSpPr txBox="1"/>
            <p:nvPr/>
          </p:nvSpPr>
          <p:spPr>
            <a:xfrm>
              <a:off x="3444965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4D728E3D-0936-4CF6-8C24-13393C4D5D48}"/>
              </a:ext>
            </a:extLst>
          </p:cNvPr>
          <p:cNvGrpSpPr/>
          <p:nvPr/>
        </p:nvGrpSpPr>
        <p:grpSpPr>
          <a:xfrm>
            <a:off x="4924711" y="4576840"/>
            <a:ext cx="680646" cy="215444"/>
            <a:chOff x="4725067" y="4714000"/>
            <a:chExt cx="680646" cy="215444"/>
          </a:xfrm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6BD48BA8-2956-457D-A8E0-03E3D7B40B1E}"/>
                </a:ext>
              </a:extLst>
            </p:cNvPr>
            <p:cNvSpPr/>
            <p:nvPr/>
          </p:nvSpPr>
          <p:spPr>
            <a:xfrm>
              <a:off x="4725067" y="4731604"/>
              <a:ext cx="156953" cy="156953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6B917807-A5B9-4611-8436-298D2B9CFDA2}"/>
                </a:ext>
              </a:extLst>
            </p:cNvPr>
            <p:cNvSpPr txBox="1"/>
            <p:nvPr/>
          </p:nvSpPr>
          <p:spPr>
            <a:xfrm>
              <a:off x="4858768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84D8B637-829C-4B62-A74E-733C7F384F0A}"/>
              </a:ext>
            </a:extLst>
          </p:cNvPr>
          <p:cNvGrpSpPr/>
          <p:nvPr/>
        </p:nvGrpSpPr>
        <p:grpSpPr>
          <a:xfrm>
            <a:off x="6265362" y="4576840"/>
            <a:ext cx="680646" cy="215444"/>
            <a:chOff x="6138870" y="4714000"/>
            <a:chExt cx="680646" cy="215444"/>
          </a:xfrm>
        </p:grpSpPr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D536EDB1-A493-48C6-A598-6A04E03ABD07}"/>
                </a:ext>
              </a:extLst>
            </p:cNvPr>
            <p:cNvSpPr/>
            <p:nvPr/>
          </p:nvSpPr>
          <p:spPr>
            <a:xfrm>
              <a:off x="6138870" y="4731604"/>
              <a:ext cx="156953" cy="15695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752E694F-5A04-4A76-B0CB-0C6249199CD4}"/>
                </a:ext>
              </a:extLst>
            </p:cNvPr>
            <p:cNvSpPr txBox="1"/>
            <p:nvPr/>
          </p:nvSpPr>
          <p:spPr>
            <a:xfrm>
              <a:off x="6272571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F19A6798-9F39-4DE1-AEA8-BF4E4C64BDDD}"/>
              </a:ext>
            </a:extLst>
          </p:cNvPr>
          <p:cNvGrpSpPr/>
          <p:nvPr/>
        </p:nvGrpSpPr>
        <p:grpSpPr>
          <a:xfrm>
            <a:off x="7606013" y="4576840"/>
            <a:ext cx="680646" cy="215444"/>
            <a:chOff x="7552673" y="4714000"/>
            <a:chExt cx="680646" cy="215444"/>
          </a:xfrm>
        </p:grpSpPr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8B825DD0-A54D-4DAE-A022-397D71DDE89B}"/>
                </a:ext>
              </a:extLst>
            </p:cNvPr>
            <p:cNvSpPr/>
            <p:nvPr/>
          </p:nvSpPr>
          <p:spPr>
            <a:xfrm>
              <a:off x="7552673" y="4731604"/>
              <a:ext cx="156953" cy="156953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221041C5-B0D4-4F5D-BF82-78B4CF18DB75}"/>
                </a:ext>
              </a:extLst>
            </p:cNvPr>
            <p:cNvSpPr txBox="1"/>
            <p:nvPr/>
          </p:nvSpPr>
          <p:spPr>
            <a:xfrm>
              <a:off x="7686374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67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1705994" y="1311095"/>
            <a:ext cx="1133870" cy="313403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900" b="1" dirty="0">
                <a:solidFill>
                  <a:prstClr val="white"/>
                </a:solidFill>
                <a:latin typeface="Heebo" pitchFamily="2" charset="-79"/>
                <a:cs typeface="Heebo" pitchFamily="2" charset="-79"/>
                <a:sym typeface="Helvetica Neue"/>
              </a:rPr>
              <a:t>Segunda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5160989" y="1311095"/>
            <a:ext cx="1133870" cy="313403"/>
          </a:xfrm>
          <a:prstGeom prst="round2Same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900" b="1" dirty="0">
                <a:solidFill>
                  <a:prstClr val="white"/>
                </a:solidFill>
                <a:latin typeface="Heebo" pitchFamily="2" charset="-79"/>
                <a:cs typeface="Heebo" pitchFamily="2" charset="-79"/>
                <a:sym typeface="Helvetica Neue"/>
              </a:rPr>
              <a:t>Quinta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4009324" y="1311095"/>
            <a:ext cx="1133870" cy="313403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900" b="1" dirty="0">
                <a:solidFill>
                  <a:prstClr val="white"/>
                </a:solidFill>
                <a:latin typeface="Heebo" pitchFamily="2" charset="-79"/>
                <a:cs typeface="Heebo" pitchFamily="2" charset="-79"/>
                <a:sym typeface="Helvetica Neue"/>
              </a:rPr>
              <a:t>Quarta</a:t>
            </a:r>
          </a:p>
        </p:txBody>
      </p:sp>
      <p:sp>
        <p:nvSpPr>
          <p:cNvPr id="8" name="Round Same Side Corner Rectangle 7"/>
          <p:cNvSpPr/>
          <p:nvPr/>
        </p:nvSpPr>
        <p:spPr>
          <a:xfrm>
            <a:off x="2857659" y="1311095"/>
            <a:ext cx="1133870" cy="313403"/>
          </a:xfrm>
          <a:prstGeom prst="round2Same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900" b="1" dirty="0">
                <a:solidFill>
                  <a:prstClr val="white"/>
                </a:solidFill>
                <a:latin typeface="Heebo" pitchFamily="2" charset="-79"/>
                <a:cs typeface="Heebo" pitchFamily="2" charset="-79"/>
                <a:sym typeface="Helvetica Neue"/>
              </a:rPr>
              <a:t>Terça</a:t>
            </a:r>
          </a:p>
        </p:txBody>
      </p:sp>
      <p:sp>
        <p:nvSpPr>
          <p:cNvPr id="9" name="Round Same Side Corner Rectangle 8"/>
          <p:cNvSpPr/>
          <p:nvPr/>
        </p:nvSpPr>
        <p:spPr>
          <a:xfrm>
            <a:off x="6312654" y="1311095"/>
            <a:ext cx="1133870" cy="313403"/>
          </a:xfrm>
          <a:prstGeom prst="round2Same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900" b="1" dirty="0">
                <a:solidFill>
                  <a:prstClr val="white"/>
                </a:solidFill>
                <a:latin typeface="Heebo" pitchFamily="2" charset="-79"/>
                <a:cs typeface="Heebo" pitchFamily="2" charset="-79"/>
                <a:sym typeface="Helvetica Neue"/>
              </a:rPr>
              <a:t>Sexta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554329" y="1311095"/>
            <a:ext cx="1133870" cy="313403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900" b="1" dirty="0">
                <a:solidFill>
                  <a:schemeClr val="bg1">
                    <a:lumMod val="65000"/>
                  </a:schemeClr>
                </a:solidFill>
                <a:latin typeface="Heebo" pitchFamily="2" charset="-79"/>
                <a:cs typeface="Heebo" pitchFamily="2" charset="-79"/>
                <a:sym typeface="Helvetica Neue"/>
              </a:rPr>
              <a:t>Domingo</a:t>
            </a:r>
          </a:p>
        </p:txBody>
      </p:sp>
      <p:sp>
        <p:nvSpPr>
          <p:cNvPr id="11" name="Round Same Side Corner Rectangle 10"/>
          <p:cNvSpPr/>
          <p:nvPr/>
        </p:nvSpPr>
        <p:spPr>
          <a:xfrm>
            <a:off x="7464322" y="1311095"/>
            <a:ext cx="1133870" cy="313403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900" b="1" dirty="0">
                <a:solidFill>
                  <a:schemeClr val="bg1">
                    <a:lumMod val="65000"/>
                  </a:schemeClr>
                </a:solidFill>
                <a:latin typeface="Heebo" pitchFamily="2" charset="-79"/>
                <a:cs typeface="Heebo" pitchFamily="2" charset="-79"/>
                <a:sym typeface="Helvetica Neue"/>
              </a:rPr>
              <a:t>Sábado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83"/>
              </p:ext>
            </p:extLst>
          </p:nvPr>
        </p:nvGraphicFramePr>
        <p:xfrm>
          <a:off x="550070" y="1624496"/>
          <a:ext cx="8043861" cy="286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123">
                  <a:extLst>
                    <a:ext uri="{9D8B030D-6E8A-4147-A177-3AD203B41FA5}">
                      <a16:colId xmlns:a16="http://schemas.microsoft.com/office/drawing/2014/main" val="929287165"/>
                    </a:ext>
                  </a:extLst>
                </a:gridCol>
                <a:gridCol w="1149123">
                  <a:extLst>
                    <a:ext uri="{9D8B030D-6E8A-4147-A177-3AD203B41FA5}">
                      <a16:colId xmlns:a16="http://schemas.microsoft.com/office/drawing/2014/main" val="3008609758"/>
                    </a:ext>
                  </a:extLst>
                </a:gridCol>
                <a:gridCol w="1149123">
                  <a:extLst>
                    <a:ext uri="{9D8B030D-6E8A-4147-A177-3AD203B41FA5}">
                      <a16:colId xmlns:a16="http://schemas.microsoft.com/office/drawing/2014/main" val="1609424150"/>
                    </a:ext>
                  </a:extLst>
                </a:gridCol>
                <a:gridCol w="1149123">
                  <a:extLst>
                    <a:ext uri="{9D8B030D-6E8A-4147-A177-3AD203B41FA5}">
                      <a16:colId xmlns:a16="http://schemas.microsoft.com/office/drawing/2014/main" val="2998698439"/>
                    </a:ext>
                  </a:extLst>
                </a:gridCol>
                <a:gridCol w="1149123">
                  <a:extLst>
                    <a:ext uri="{9D8B030D-6E8A-4147-A177-3AD203B41FA5}">
                      <a16:colId xmlns:a16="http://schemas.microsoft.com/office/drawing/2014/main" val="544041109"/>
                    </a:ext>
                  </a:extLst>
                </a:gridCol>
                <a:gridCol w="1149123">
                  <a:extLst>
                    <a:ext uri="{9D8B030D-6E8A-4147-A177-3AD203B41FA5}">
                      <a16:colId xmlns:a16="http://schemas.microsoft.com/office/drawing/2014/main" val="3196410559"/>
                    </a:ext>
                  </a:extLst>
                </a:gridCol>
                <a:gridCol w="1149123">
                  <a:extLst>
                    <a:ext uri="{9D8B030D-6E8A-4147-A177-3AD203B41FA5}">
                      <a16:colId xmlns:a16="http://schemas.microsoft.com/office/drawing/2014/main" val="2457455700"/>
                    </a:ext>
                  </a:extLst>
                </a:gridCol>
              </a:tblGrid>
              <a:tr h="572356">
                <a:tc>
                  <a:txBody>
                    <a:bodyPr/>
                    <a:lstStyle/>
                    <a:p>
                      <a:endParaRPr lang="id-ID" sz="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ebo" pitchFamily="2" charset="-79"/>
                          <a:cs typeface="Heebo" pitchFamily="2" charset="-79"/>
                        </a:rPr>
                        <a:t>Descrição do que está acontecendo neste dia</a:t>
                      </a:r>
                      <a:endParaRPr lang="id-ID" sz="7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ebo" pitchFamily="2" charset="-79"/>
                          <a:cs typeface="Heebo" pitchFamily="2" charset="-79"/>
                        </a:rPr>
                        <a:t>Descrição do que está acontecendo neste dia</a:t>
                      </a:r>
                      <a:endParaRPr lang="id-ID" sz="7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317342"/>
                  </a:ext>
                </a:extLst>
              </a:tr>
              <a:tr h="572356">
                <a:tc>
                  <a:txBody>
                    <a:bodyPr/>
                    <a:lstStyle/>
                    <a:p>
                      <a:endParaRPr lang="id-ID" sz="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ebo" pitchFamily="2" charset="-79"/>
                          <a:cs typeface="Heebo" pitchFamily="2" charset="-79"/>
                        </a:rPr>
                        <a:t>Descrição do que está acontecendo neste dia</a:t>
                      </a:r>
                      <a:endParaRPr lang="id-ID" sz="7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471951"/>
                  </a:ext>
                </a:extLst>
              </a:tr>
              <a:tr h="572356">
                <a:tc>
                  <a:txBody>
                    <a:bodyPr/>
                    <a:lstStyle/>
                    <a:p>
                      <a:endParaRPr lang="id-ID" sz="7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00421"/>
                  </a:ext>
                </a:extLst>
              </a:tr>
              <a:tr h="572356">
                <a:tc>
                  <a:txBody>
                    <a:bodyPr/>
                    <a:lstStyle/>
                    <a:p>
                      <a:endParaRPr lang="id-ID" sz="7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7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7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40488"/>
                  </a:ext>
                </a:extLst>
              </a:tr>
              <a:tr h="572356">
                <a:tc>
                  <a:txBody>
                    <a:bodyPr/>
                    <a:lstStyle/>
                    <a:p>
                      <a:endParaRPr lang="id-ID" sz="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7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7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ebo" pitchFamily="2" charset="-79"/>
                          <a:cs typeface="Heebo" pitchFamily="2" charset="-79"/>
                        </a:rPr>
                        <a:t>Descrição do que está acontecendo neste dia</a:t>
                      </a:r>
                      <a:endParaRPr lang="id-ID" sz="7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486184"/>
                  </a:ext>
                </a:extLst>
              </a:tr>
            </a:tbl>
          </a:graphicData>
        </a:graphic>
      </p:graphicFrame>
      <p:sp>
        <p:nvSpPr>
          <p:cNvPr id="59" name="CaixaDeTexto 58">
            <a:extLst>
              <a:ext uri="{FF2B5EF4-FFF2-40B4-BE49-F238E27FC236}">
                <a16:creationId xmlns:a16="http://schemas.microsoft.com/office/drawing/2014/main" id="{504642AF-BE45-4115-81B5-EC4BD93F87FC}"/>
              </a:ext>
            </a:extLst>
          </p:cNvPr>
          <p:cNvSpPr txBox="1"/>
          <p:nvPr/>
        </p:nvSpPr>
        <p:spPr>
          <a:xfrm>
            <a:off x="3371993" y="464234"/>
            <a:ext cx="240001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Cronograma semanal</a:t>
            </a:r>
          </a:p>
        </p:txBody>
      </p:sp>
    </p:spTree>
    <p:extLst>
      <p:ext uri="{BB962C8B-B14F-4D97-AF65-F5344CB8AC3E}">
        <p14:creationId xmlns:p14="http://schemas.microsoft.com/office/powerpoint/2010/main" val="4242525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roup"/>
          <p:cNvGrpSpPr/>
          <p:nvPr/>
        </p:nvGrpSpPr>
        <p:grpSpPr>
          <a:xfrm>
            <a:off x="650875" y="1358597"/>
            <a:ext cx="7842251" cy="293713"/>
            <a:chOff x="0" y="0"/>
            <a:chExt cx="20912667" cy="783233"/>
          </a:xfrm>
        </p:grpSpPr>
        <p:sp>
          <p:nvSpPr>
            <p:cNvPr id="801" name="Rounded Rectangle"/>
            <p:cNvSpPr/>
            <p:nvPr/>
          </p:nvSpPr>
          <p:spPr>
            <a:xfrm>
              <a:off x="0" y="0"/>
              <a:ext cx="20912667" cy="783233"/>
            </a:xfrm>
            <a:prstGeom prst="roundRect">
              <a:avLst>
                <a:gd name="adj" fmla="val 30272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6957378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900" b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802" name="Monday"/>
            <p:cNvSpPr txBox="1"/>
            <p:nvPr/>
          </p:nvSpPr>
          <p:spPr>
            <a:xfrm>
              <a:off x="650464" y="157968"/>
              <a:ext cx="2353237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2200" b="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pPr algn="ctr"/>
              <a:r>
                <a:rPr lang="pt-BR" sz="900" b="1" dirty="0">
                  <a:solidFill>
                    <a:srgbClr val="FEFCFF"/>
                  </a:solidFill>
                  <a:latin typeface="Heebo" pitchFamily="2" charset="-79"/>
                  <a:cs typeface="Heebo" pitchFamily="2" charset="-79"/>
                </a:rPr>
                <a:t>Domingo</a:t>
              </a:r>
              <a:endParaRPr sz="900" b="1" dirty="0">
                <a:solidFill>
                  <a:srgbClr val="FEFCFF"/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803" name="Tuesday"/>
            <p:cNvSpPr txBox="1"/>
            <p:nvPr/>
          </p:nvSpPr>
          <p:spPr>
            <a:xfrm>
              <a:off x="3504802" y="157968"/>
              <a:ext cx="2353237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2200" b="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pPr algn="ctr"/>
              <a:r>
                <a:rPr lang="pt-BR" sz="900" b="1" dirty="0">
                  <a:solidFill>
                    <a:srgbClr val="FEFCFF"/>
                  </a:solidFill>
                  <a:latin typeface="Heebo" pitchFamily="2" charset="-79"/>
                  <a:cs typeface="Heebo" pitchFamily="2" charset="-79"/>
                </a:rPr>
                <a:t>Segunda</a:t>
              </a:r>
              <a:endParaRPr sz="900" b="1" dirty="0">
                <a:solidFill>
                  <a:srgbClr val="FEFCFF"/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804" name="Wednesday"/>
            <p:cNvSpPr txBox="1"/>
            <p:nvPr/>
          </p:nvSpPr>
          <p:spPr>
            <a:xfrm>
              <a:off x="6359138" y="157968"/>
              <a:ext cx="2353237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2200" b="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pPr algn="ctr"/>
              <a:r>
                <a:rPr lang="pt-BR" sz="900" b="1" dirty="0">
                  <a:solidFill>
                    <a:srgbClr val="FEFCFF"/>
                  </a:solidFill>
                  <a:latin typeface="Heebo" pitchFamily="2" charset="-79"/>
                  <a:cs typeface="Heebo" pitchFamily="2" charset="-79"/>
                </a:rPr>
                <a:t>Terça</a:t>
              </a:r>
              <a:endParaRPr sz="900" b="1" dirty="0">
                <a:solidFill>
                  <a:srgbClr val="FEFCFF"/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805" name="Thursday"/>
            <p:cNvSpPr txBox="1"/>
            <p:nvPr/>
          </p:nvSpPr>
          <p:spPr>
            <a:xfrm>
              <a:off x="9213479" y="157968"/>
              <a:ext cx="2353237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2200" b="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pPr algn="ctr"/>
              <a:r>
                <a:rPr lang="pt-BR" sz="900" b="1" dirty="0">
                  <a:solidFill>
                    <a:srgbClr val="FEFCFF"/>
                  </a:solidFill>
                  <a:latin typeface="Heebo" pitchFamily="2" charset="-79"/>
                  <a:cs typeface="Heebo" pitchFamily="2" charset="-79"/>
                </a:rPr>
                <a:t>Quarta</a:t>
              </a:r>
              <a:endParaRPr sz="900" b="1" dirty="0">
                <a:solidFill>
                  <a:srgbClr val="FEFCFF"/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806" name="Friday"/>
            <p:cNvSpPr txBox="1"/>
            <p:nvPr/>
          </p:nvSpPr>
          <p:spPr>
            <a:xfrm>
              <a:off x="12067817" y="157968"/>
              <a:ext cx="2353237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2200" b="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pPr algn="ctr"/>
              <a:r>
                <a:rPr lang="pt-BR" sz="900" b="1" dirty="0">
                  <a:solidFill>
                    <a:srgbClr val="FEFCFF"/>
                  </a:solidFill>
                  <a:latin typeface="Heebo" pitchFamily="2" charset="-79"/>
                  <a:cs typeface="Heebo" pitchFamily="2" charset="-79"/>
                </a:rPr>
                <a:t>Quinta</a:t>
              </a:r>
              <a:endParaRPr sz="900" b="1" dirty="0">
                <a:solidFill>
                  <a:srgbClr val="FEFCFF"/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807" name="Saturday"/>
            <p:cNvSpPr txBox="1"/>
            <p:nvPr/>
          </p:nvSpPr>
          <p:spPr>
            <a:xfrm>
              <a:off x="14922156" y="157968"/>
              <a:ext cx="2353237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2200" b="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pPr algn="ctr"/>
              <a:r>
                <a:rPr lang="pt-BR" sz="900" b="1" dirty="0">
                  <a:solidFill>
                    <a:srgbClr val="FEFCFF"/>
                  </a:solidFill>
                  <a:latin typeface="Heebo" pitchFamily="2" charset="-79"/>
                  <a:cs typeface="Heebo" pitchFamily="2" charset="-79"/>
                </a:rPr>
                <a:t>Sexta</a:t>
              </a:r>
              <a:endParaRPr sz="900" b="1" dirty="0">
                <a:solidFill>
                  <a:srgbClr val="FEFCFF"/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808" name="Sunday"/>
            <p:cNvSpPr txBox="1"/>
            <p:nvPr/>
          </p:nvSpPr>
          <p:spPr>
            <a:xfrm>
              <a:off x="17776494" y="157968"/>
              <a:ext cx="2353237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2200" b="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pPr algn="ctr"/>
              <a:r>
                <a:rPr lang="pt-BR" sz="900" b="1" dirty="0">
                  <a:solidFill>
                    <a:srgbClr val="FEFCFF"/>
                  </a:solidFill>
                  <a:latin typeface="Heebo" pitchFamily="2" charset="-79"/>
                  <a:cs typeface="Heebo" pitchFamily="2" charset="-79"/>
                </a:rPr>
                <a:t>Sábado</a:t>
              </a:r>
              <a:endParaRPr sz="900" b="1" dirty="0">
                <a:solidFill>
                  <a:srgbClr val="FEFCFF"/>
                </a:solidFill>
                <a:latin typeface="Heebo" pitchFamily="2" charset="-79"/>
                <a:cs typeface="Heebo" pitchFamily="2" charset="-79"/>
              </a:endParaRPr>
            </a:p>
          </p:txBody>
        </p:sp>
      </p:grpSp>
      <p:sp>
        <p:nvSpPr>
          <p:cNvPr id="810" name="Line"/>
          <p:cNvSpPr/>
          <p:nvPr/>
        </p:nvSpPr>
        <p:spPr>
          <a:xfrm>
            <a:off x="739775" y="2385948"/>
            <a:ext cx="7631659" cy="0"/>
          </a:xfrm>
          <a:prstGeom prst="line">
            <a:avLst/>
          </a:prstGeom>
          <a:noFill/>
          <a:ln w="6350" cap="rnd">
            <a:solidFill>
              <a:srgbClr val="ADACB4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900" b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811" name="Line"/>
          <p:cNvSpPr/>
          <p:nvPr/>
        </p:nvSpPr>
        <p:spPr>
          <a:xfrm>
            <a:off x="739775" y="3097948"/>
            <a:ext cx="7631659" cy="0"/>
          </a:xfrm>
          <a:prstGeom prst="line">
            <a:avLst/>
          </a:prstGeom>
          <a:noFill/>
          <a:ln w="6350" cap="rnd">
            <a:solidFill>
              <a:srgbClr val="ADACB4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 b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812" name="Line"/>
          <p:cNvSpPr/>
          <p:nvPr/>
        </p:nvSpPr>
        <p:spPr>
          <a:xfrm>
            <a:off x="739775" y="3809947"/>
            <a:ext cx="7631659" cy="0"/>
          </a:xfrm>
          <a:prstGeom prst="line">
            <a:avLst/>
          </a:prstGeom>
          <a:noFill/>
          <a:ln w="6350" cap="rnd">
            <a:solidFill>
              <a:srgbClr val="ADACB4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 b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813" name="Rounded Rectangle"/>
          <p:cNvSpPr/>
          <p:nvPr/>
        </p:nvSpPr>
        <p:spPr>
          <a:xfrm>
            <a:off x="1909086" y="1714046"/>
            <a:ext cx="994644" cy="632006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14" name="Lorem Ipsum"/>
          <p:cNvSpPr txBox="1"/>
          <p:nvPr/>
        </p:nvSpPr>
        <p:spPr>
          <a:xfrm>
            <a:off x="1973299" y="203853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15" name="10:00"/>
          <p:cNvSpPr txBox="1"/>
          <p:nvPr/>
        </p:nvSpPr>
        <p:spPr>
          <a:xfrm>
            <a:off x="2144947" y="1788322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10:00</a:t>
            </a:r>
          </a:p>
        </p:txBody>
      </p:sp>
      <p:sp>
        <p:nvSpPr>
          <p:cNvPr id="816" name="Rounded Rectangle"/>
          <p:cNvSpPr/>
          <p:nvPr/>
        </p:nvSpPr>
        <p:spPr>
          <a:xfrm>
            <a:off x="2979463" y="1714046"/>
            <a:ext cx="994643" cy="632006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17" name="Lorem Ipsum"/>
          <p:cNvSpPr txBox="1"/>
          <p:nvPr/>
        </p:nvSpPr>
        <p:spPr>
          <a:xfrm>
            <a:off x="3043676" y="203853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18" name="10:00"/>
          <p:cNvSpPr txBox="1"/>
          <p:nvPr/>
        </p:nvSpPr>
        <p:spPr>
          <a:xfrm>
            <a:off x="3215325" y="1788322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10:00</a:t>
            </a:r>
          </a:p>
        </p:txBody>
      </p:sp>
      <p:sp>
        <p:nvSpPr>
          <p:cNvPr id="819" name="Rounded Rectangle"/>
          <p:cNvSpPr/>
          <p:nvPr/>
        </p:nvSpPr>
        <p:spPr>
          <a:xfrm>
            <a:off x="4049840" y="1714046"/>
            <a:ext cx="994643" cy="632006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20" name="Lorem Ipsum"/>
          <p:cNvSpPr txBox="1"/>
          <p:nvPr/>
        </p:nvSpPr>
        <p:spPr>
          <a:xfrm>
            <a:off x="4114053" y="203853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21" name="10:00"/>
          <p:cNvSpPr txBox="1"/>
          <p:nvPr/>
        </p:nvSpPr>
        <p:spPr>
          <a:xfrm>
            <a:off x="4285701" y="1788322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10:00</a:t>
            </a:r>
          </a:p>
        </p:txBody>
      </p:sp>
      <p:sp>
        <p:nvSpPr>
          <p:cNvPr id="822" name="Rounded Rectangle"/>
          <p:cNvSpPr/>
          <p:nvPr/>
        </p:nvSpPr>
        <p:spPr>
          <a:xfrm>
            <a:off x="5120217" y="1714046"/>
            <a:ext cx="994644" cy="632006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23" name="Lorem Ipsum"/>
          <p:cNvSpPr txBox="1"/>
          <p:nvPr/>
        </p:nvSpPr>
        <p:spPr>
          <a:xfrm>
            <a:off x="5184430" y="203853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24" name="10:00"/>
          <p:cNvSpPr txBox="1"/>
          <p:nvPr/>
        </p:nvSpPr>
        <p:spPr>
          <a:xfrm>
            <a:off x="5356078" y="1788322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10:00</a:t>
            </a:r>
          </a:p>
        </p:txBody>
      </p:sp>
      <p:sp>
        <p:nvSpPr>
          <p:cNvPr id="825" name="Rounded Rectangle"/>
          <p:cNvSpPr/>
          <p:nvPr/>
        </p:nvSpPr>
        <p:spPr>
          <a:xfrm>
            <a:off x="6190594" y="1714046"/>
            <a:ext cx="994644" cy="632006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26" name="Lorem Ipsum"/>
          <p:cNvSpPr txBox="1"/>
          <p:nvPr/>
        </p:nvSpPr>
        <p:spPr>
          <a:xfrm>
            <a:off x="6254806" y="203853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27" name="10:00"/>
          <p:cNvSpPr txBox="1"/>
          <p:nvPr/>
        </p:nvSpPr>
        <p:spPr>
          <a:xfrm>
            <a:off x="6426455" y="1788322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10:00</a:t>
            </a:r>
          </a:p>
        </p:txBody>
      </p:sp>
      <p:sp>
        <p:nvSpPr>
          <p:cNvPr id="828" name="Rounded Rectangle"/>
          <p:cNvSpPr/>
          <p:nvPr/>
        </p:nvSpPr>
        <p:spPr>
          <a:xfrm>
            <a:off x="7260970" y="1714046"/>
            <a:ext cx="994643" cy="632006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29" name="Lorem Ipsum"/>
          <p:cNvSpPr txBox="1"/>
          <p:nvPr/>
        </p:nvSpPr>
        <p:spPr>
          <a:xfrm>
            <a:off x="7325184" y="203853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30" name="10:00"/>
          <p:cNvSpPr txBox="1"/>
          <p:nvPr/>
        </p:nvSpPr>
        <p:spPr>
          <a:xfrm>
            <a:off x="7496832" y="1788322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10:00</a:t>
            </a:r>
          </a:p>
        </p:txBody>
      </p:sp>
      <p:sp>
        <p:nvSpPr>
          <p:cNvPr id="831" name="Rounded Rectangle"/>
          <p:cNvSpPr/>
          <p:nvPr/>
        </p:nvSpPr>
        <p:spPr>
          <a:xfrm>
            <a:off x="838709" y="1714046"/>
            <a:ext cx="994643" cy="632006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32" name="Lorem Ipsum"/>
          <p:cNvSpPr txBox="1"/>
          <p:nvPr/>
        </p:nvSpPr>
        <p:spPr>
          <a:xfrm>
            <a:off x="902922" y="203853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  <a:endParaRPr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833" name="10:00"/>
          <p:cNvSpPr txBox="1"/>
          <p:nvPr/>
        </p:nvSpPr>
        <p:spPr>
          <a:xfrm>
            <a:off x="1074571" y="1788322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10:00</a:t>
            </a:r>
          </a:p>
        </p:txBody>
      </p:sp>
      <p:sp>
        <p:nvSpPr>
          <p:cNvPr id="834" name="Rounded Rectangle"/>
          <p:cNvSpPr/>
          <p:nvPr/>
        </p:nvSpPr>
        <p:spPr>
          <a:xfrm>
            <a:off x="1909086" y="2426506"/>
            <a:ext cx="994643" cy="632007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35" name="Lorem Ipsum"/>
          <p:cNvSpPr txBox="1"/>
          <p:nvPr/>
        </p:nvSpPr>
        <p:spPr>
          <a:xfrm>
            <a:off x="1973299" y="275099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36" name="11:00"/>
          <p:cNvSpPr txBox="1"/>
          <p:nvPr/>
        </p:nvSpPr>
        <p:spPr>
          <a:xfrm>
            <a:off x="2144948" y="2500782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11:00</a:t>
            </a:r>
          </a:p>
        </p:txBody>
      </p:sp>
      <p:sp>
        <p:nvSpPr>
          <p:cNvPr id="837" name="Rounded Rectangle"/>
          <p:cNvSpPr/>
          <p:nvPr/>
        </p:nvSpPr>
        <p:spPr>
          <a:xfrm>
            <a:off x="2979463" y="2426506"/>
            <a:ext cx="994643" cy="632007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38" name="Lorem Ipsum"/>
          <p:cNvSpPr txBox="1"/>
          <p:nvPr/>
        </p:nvSpPr>
        <p:spPr>
          <a:xfrm>
            <a:off x="3043677" y="275099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39" name="11:00"/>
          <p:cNvSpPr txBox="1"/>
          <p:nvPr/>
        </p:nvSpPr>
        <p:spPr>
          <a:xfrm>
            <a:off x="3215325" y="2500782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11:00</a:t>
            </a:r>
          </a:p>
        </p:txBody>
      </p:sp>
      <p:sp>
        <p:nvSpPr>
          <p:cNvPr id="840" name="Rounded Rectangle"/>
          <p:cNvSpPr/>
          <p:nvPr/>
        </p:nvSpPr>
        <p:spPr>
          <a:xfrm>
            <a:off x="4049841" y="2426506"/>
            <a:ext cx="994643" cy="632007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41" name="Lorem Ipsum"/>
          <p:cNvSpPr txBox="1"/>
          <p:nvPr/>
        </p:nvSpPr>
        <p:spPr>
          <a:xfrm>
            <a:off x="4114054" y="275099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42" name="11:00"/>
          <p:cNvSpPr txBox="1"/>
          <p:nvPr/>
        </p:nvSpPr>
        <p:spPr>
          <a:xfrm>
            <a:off x="4285702" y="2500782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11:00</a:t>
            </a:r>
          </a:p>
        </p:txBody>
      </p:sp>
      <p:sp>
        <p:nvSpPr>
          <p:cNvPr id="843" name="Rounded Rectangle"/>
          <p:cNvSpPr/>
          <p:nvPr/>
        </p:nvSpPr>
        <p:spPr>
          <a:xfrm>
            <a:off x="5120217" y="2426506"/>
            <a:ext cx="994644" cy="632007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44" name="Lorem Ipsum"/>
          <p:cNvSpPr txBox="1"/>
          <p:nvPr/>
        </p:nvSpPr>
        <p:spPr>
          <a:xfrm>
            <a:off x="5184430" y="275099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45" name="11:00"/>
          <p:cNvSpPr txBox="1"/>
          <p:nvPr/>
        </p:nvSpPr>
        <p:spPr>
          <a:xfrm>
            <a:off x="5356079" y="2500782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11:00</a:t>
            </a:r>
          </a:p>
        </p:txBody>
      </p:sp>
      <p:sp>
        <p:nvSpPr>
          <p:cNvPr id="846" name="Rounded Rectangle"/>
          <p:cNvSpPr/>
          <p:nvPr/>
        </p:nvSpPr>
        <p:spPr>
          <a:xfrm>
            <a:off x="6190594" y="2426506"/>
            <a:ext cx="994644" cy="632007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47" name="Lorem Ipsum"/>
          <p:cNvSpPr txBox="1"/>
          <p:nvPr/>
        </p:nvSpPr>
        <p:spPr>
          <a:xfrm>
            <a:off x="6254807" y="275099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48" name="11:00"/>
          <p:cNvSpPr txBox="1"/>
          <p:nvPr/>
        </p:nvSpPr>
        <p:spPr>
          <a:xfrm>
            <a:off x="6426455" y="2500782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11:00</a:t>
            </a:r>
          </a:p>
        </p:txBody>
      </p:sp>
      <p:sp>
        <p:nvSpPr>
          <p:cNvPr id="849" name="Rounded Rectangle"/>
          <p:cNvSpPr/>
          <p:nvPr/>
        </p:nvSpPr>
        <p:spPr>
          <a:xfrm>
            <a:off x="7260970" y="2426506"/>
            <a:ext cx="994643" cy="632007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50" name="Lorem Ipsum"/>
          <p:cNvSpPr txBox="1"/>
          <p:nvPr/>
        </p:nvSpPr>
        <p:spPr>
          <a:xfrm>
            <a:off x="7325184" y="275099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51" name="11:00"/>
          <p:cNvSpPr txBox="1"/>
          <p:nvPr/>
        </p:nvSpPr>
        <p:spPr>
          <a:xfrm>
            <a:off x="7496833" y="2500782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11:00</a:t>
            </a:r>
          </a:p>
        </p:txBody>
      </p:sp>
      <p:sp>
        <p:nvSpPr>
          <p:cNvPr id="852" name="Rounded Rectangle"/>
          <p:cNvSpPr/>
          <p:nvPr/>
        </p:nvSpPr>
        <p:spPr>
          <a:xfrm>
            <a:off x="838709" y="2426506"/>
            <a:ext cx="994643" cy="632007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53" name="Lorem Ipsum"/>
          <p:cNvSpPr txBox="1"/>
          <p:nvPr/>
        </p:nvSpPr>
        <p:spPr>
          <a:xfrm>
            <a:off x="902923" y="275099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54" name="11:00"/>
          <p:cNvSpPr txBox="1"/>
          <p:nvPr/>
        </p:nvSpPr>
        <p:spPr>
          <a:xfrm>
            <a:off x="1074571" y="2500782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11:00</a:t>
            </a:r>
          </a:p>
        </p:txBody>
      </p:sp>
      <p:sp>
        <p:nvSpPr>
          <p:cNvPr id="855" name="Rounded Rectangle"/>
          <p:cNvSpPr/>
          <p:nvPr/>
        </p:nvSpPr>
        <p:spPr>
          <a:xfrm>
            <a:off x="1909086" y="3138966"/>
            <a:ext cx="994643" cy="632007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56" name="Lorem Ipsum"/>
          <p:cNvSpPr txBox="1"/>
          <p:nvPr/>
        </p:nvSpPr>
        <p:spPr>
          <a:xfrm>
            <a:off x="1973299" y="346345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57" name="14:00"/>
          <p:cNvSpPr txBox="1"/>
          <p:nvPr/>
        </p:nvSpPr>
        <p:spPr>
          <a:xfrm>
            <a:off x="2144948" y="3213243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14:00</a:t>
            </a:r>
          </a:p>
        </p:txBody>
      </p:sp>
      <p:sp>
        <p:nvSpPr>
          <p:cNvPr id="858" name="Rounded Rectangle"/>
          <p:cNvSpPr/>
          <p:nvPr/>
        </p:nvSpPr>
        <p:spPr>
          <a:xfrm>
            <a:off x="2979463" y="3138966"/>
            <a:ext cx="994643" cy="632007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59" name="Lorem Ipsum"/>
          <p:cNvSpPr txBox="1"/>
          <p:nvPr/>
        </p:nvSpPr>
        <p:spPr>
          <a:xfrm>
            <a:off x="3043677" y="346345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60" name="14:00"/>
          <p:cNvSpPr txBox="1"/>
          <p:nvPr/>
        </p:nvSpPr>
        <p:spPr>
          <a:xfrm>
            <a:off x="3215325" y="3213243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14:00</a:t>
            </a:r>
          </a:p>
        </p:txBody>
      </p:sp>
      <p:sp>
        <p:nvSpPr>
          <p:cNvPr id="861" name="Rounded Rectangle"/>
          <p:cNvSpPr/>
          <p:nvPr/>
        </p:nvSpPr>
        <p:spPr>
          <a:xfrm>
            <a:off x="4049841" y="3138966"/>
            <a:ext cx="994643" cy="632007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62" name="Lorem Ipsum"/>
          <p:cNvSpPr txBox="1"/>
          <p:nvPr/>
        </p:nvSpPr>
        <p:spPr>
          <a:xfrm>
            <a:off x="4114054" y="346345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63" name="14:00"/>
          <p:cNvSpPr txBox="1"/>
          <p:nvPr/>
        </p:nvSpPr>
        <p:spPr>
          <a:xfrm>
            <a:off x="4285702" y="3213243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14:00</a:t>
            </a:r>
          </a:p>
        </p:txBody>
      </p:sp>
      <p:sp>
        <p:nvSpPr>
          <p:cNvPr id="864" name="Rounded Rectangle"/>
          <p:cNvSpPr/>
          <p:nvPr/>
        </p:nvSpPr>
        <p:spPr>
          <a:xfrm>
            <a:off x="5120217" y="3138966"/>
            <a:ext cx="994644" cy="632007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65" name="Lorem Ipsum"/>
          <p:cNvSpPr txBox="1"/>
          <p:nvPr/>
        </p:nvSpPr>
        <p:spPr>
          <a:xfrm>
            <a:off x="5184430" y="346345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66" name="14:00"/>
          <p:cNvSpPr txBox="1"/>
          <p:nvPr/>
        </p:nvSpPr>
        <p:spPr>
          <a:xfrm>
            <a:off x="5356079" y="3213243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14:00</a:t>
            </a:r>
          </a:p>
        </p:txBody>
      </p:sp>
      <p:sp>
        <p:nvSpPr>
          <p:cNvPr id="867" name="Rounded Rectangle"/>
          <p:cNvSpPr/>
          <p:nvPr/>
        </p:nvSpPr>
        <p:spPr>
          <a:xfrm>
            <a:off x="6190594" y="3138966"/>
            <a:ext cx="994644" cy="632007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68" name="Lorem Ipsum"/>
          <p:cNvSpPr txBox="1"/>
          <p:nvPr/>
        </p:nvSpPr>
        <p:spPr>
          <a:xfrm>
            <a:off x="6254807" y="346345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69" name="14:00"/>
          <p:cNvSpPr txBox="1"/>
          <p:nvPr/>
        </p:nvSpPr>
        <p:spPr>
          <a:xfrm>
            <a:off x="6426455" y="3213243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14:00</a:t>
            </a:r>
          </a:p>
        </p:txBody>
      </p:sp>
      <p:sp>
        <p:nvSpPr>
          <p:cNvPr id="870" name="Rounded Rectangle"/>
          <p:cNvSpPr/>
          <p:nvPr/>
        </p:nvSpPr>
        <p:spPr>
          <a:xfrm>
            <a:off x="7260970" y="3138966"/>
            <a:ext cx="994643" cy="632007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71" name="Lorem Ipsum"/>
          <p:cNvSpPr txBox="1"/>
          <p:nvPr/>
        </p:nvSpPr>
        <p:spPr>
          <a:xfrm>
            <a:off x="7325184" y="346345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72" name="14:00"/>
          <p:cNvSpPr txBox="1"/>
          <p:nvPr/>
        </p:nvSpPr>
        <p:spPr>
          <a:xfrm>
            <a:off x="7496833" y="3213243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14:00</a:t>
            </a:r>
          </a:p>
        </p:txBody>
      </p:sp>
      <p:sp>
        <p:nvSpPr>
          <p:cNvPr id="873" name="Rounded Rectangle"/>
          <p:cNvSpPr/>
          <p:nvPr/>
        </p:nvSpPr>
        <p:spPr>
          <a:xfrm>
            <a:off x="838709" y="3138966"/>
            <a:ext cx="994643" cy="632007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74" name="Lorem Ipsum"/>
          <p:cNvSpPr txBox="1"/>
          <p:nvPr/>
        </p:nvSpPr>
        <p:spPr>
          <a:xfrm>
            <a:off x="902923" y="346345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75" name="14:00"/>
          <p:cNvSpPr txBox="1"/>
          <p:nvPr/>
        </p:nvSpPr>
        <p:spPr>
          <a:xfrm>
            <a:off x="1074571" y="3213243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14:00</a:t>
            </a:r>
          </a:p>
        </p:txBody>
      </p:sp>
      <p:sp>
        <p:nvSpPr>
          <p:cNvPr id="876" name="Rounded Rectangle"/>
          <p:cNvSpPr/>
          <p:nvPr/>
        </p:nvSpPr>
        <p:spPr>
          <a:xfrm>
            <a:off x="1909086" y="3851426"/>
            <a:ext cx="994643" cy="632007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77" name="Lorem Ipsum"/>
          <p:cNvSpPr txBox="1"/>
          <p:nvPr/>
        </p:nvSpPr>
        <p:spPr>
          <a:xfrm>
            <a:off x="1973299" y="417591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78" name="15:00"/>
          <p:cNvSpPr txBox="1"/>
          <p:nvPr/>
        </p:nvSpPr>
        <p:spPr>
          <a:xfrm>
            <a:off x="2144948" y="3925703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15:00</a:t>
            </a:r>
          </a:p>
        </p:txBody>
      </p:sp>
      <p:sp>
        <p:nvSpPr>
          <p:cNvPr id="879" name="Rounded Rectangle"/>
          <p:cNvSpPr/>
          <p:nvPr/>
        </p:nvSpPr>
        <p:spPr>
          <a:xfrm>
            <a:off x="2979463" y="3851426"/>
            <a:ext cx="994643" cy="632007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80" name="Lorem Ipsum"/>
          <p:cNvSpPr txBox="1"/>
          <p:nvPr/>
        </p:nvSpPr>
        <p:spPr>
          <a:xfrm>
            <a:off x="3043677" y="417591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81" name="15:00"/>
          <p:cNvSpPr txBox="1"/>
          <p:nvPr/>
        </p:nvSpPr>
        <p:spPr>
          <a:xfrm>
            <a:off x="3215325" y="3925703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15:00</a:t>
            </a:r>
          </a:p>
        </p:txBody>
      </p:sp>
      <p:sp>
        <p:nvSpPr>
          <p:cNvPr id="882" name="Rounded Rectangle"/>
          <p:cNvSpPr/>
          <p:nvPr/>
        </p:nvSpPr>
        <p:spPr>
          <a:xfrm>
            <a:off x="4049841" y="3851426"/>
            <a:ext cx="994643" cy="632007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83" name="Lorem Ipsum"/>
          <p:cNvSpPr txBox="1"/>
          <p:nvPr/>
        </p:nvSpPr>
        <p:spPr>
          <a:xfrm>
            <a:off x="4114054" y="417591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84" name="15:00"/>
          <p:cNvSpPr txBox="1"/>
          <p:nvPr/>
        </p:nvSpPr>
        <p:spPr>
          <a:xfrm>
            <a:off x="4285702" y="3925703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15:00</a:t>
            </a:r>
          </a:p>
        </p:txBody>
      </p:sp>
      <p:sp>
        <p:nvSpPr>
          <p:cNvPr id="885" name="Rounded Rectangle"/>
          <p:cNvSpPr/>
          <p:nvPr/>
        </p:nvSpPr>
        <p:spPr>
          <a:xfrm>
            <a:off x="5120217" y="3851426"/>
            <a:ext cx="994644" cy="632007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86" name="Lorem Ipsum"/>
          <p:cNvSpPr txBox="1"/>
          <p:nvPr/>
        </p:nvSpPr>
        <p:spPr>
          <a:xfrm>
            <a:off x="5184430" y="417591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87" name="15:00"/>
          <p:cNvSpPr txBox="1"/>
          <p:nvPr/>
        </p:nvSpPr>
        <p:spPr>
          <a:xfrm>
            <a:off x="5356079" y="3925703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15:00</a:t>
            </a:r>
          </a:p>
        </p:txBody>
      </p:sp>
      <p:sp>
        <p:nvSpPr>
          <p:cNvPr id="888" name="Rounded Rectangle"/>
          <p:cNvSpPr/>
          <p:nvPr/>
        </p:nvSpPr>
        <p:spPr>
          <a:xfrm>
            <a:off x="6190594" y="3851426"/>
            <a:ext cx="994644" cy="632007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89" name="Lorem Ipsum"/>
          <p:cNvSpPr txBox="1"/>
          <p:nvPr/>
        </p:nvSpPr>
        <p:spPr>
          <a:xfrm>
            <a:off x="6254807" y="417591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90" name="15:00"/>
          <p:cNvSpPr txBox="1"/>
          <p:nvPr/>
        </p:nvSpPr>
        <p:spPr>
          <a:xfrm>
            <a:off x="6426455" y="3925703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15:00</a:t>
            </a:r>
          </a:p>
        </p:txBody>
      </p:sp>
      <p:sp>
        <p:nvSpPr>
          <p:cNvPr id="891" name="Rounded Rectangle"/>
          <p:cNvSpPr/>
          <p:nvPr/>
        </p:nvSpPr>
        <p:spPr>
          <a:xfrm>
            <a:off x="7260970" y="3851426"/>
            <a:ext cx="994643" cy="632007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92" name="Lorem Ipsum"/>
          <p:cNvSpPr txBox="1"/>
          <p:nvPr/>
        </p:nvSpPr>
        <p:spPr>
          <a:xfrm>
            <a:off x="7325184" y="417591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93" name="15:00"/>
          <p:cNvSpPr txBox="1"/>
          <p:nvPr/>
        </p:nvSpPr>
        <p:spPr>
          <a:xfrm>
            <a:off x="7496833" y="3925703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15:00</a:t>
            </a:r>
          </a:p>
        </p:txBody>
      </p:sp>
      <p:sp>
        <p:nvSpPr>
          <p:cNvPr id="894" name="Rounded Rectangle"/>
          <p:cNvSpPr/>
          <p:nvPr/>
        </p:nvSpPr>
        <p:spPr>
          <a:xfrm>
            <a:off x="838709" y="3851426"/>
            <a:ext cx="994643" cy="632007"/>
          </a:xfrm>
          <a:prstGeom prst="roundRect">
            <a:avLst>
              <a:gd name="adj" fmla="val 13613"/>
            </a:avLst>
          </a:prstGeom>
          <a:solidFill>
            <a:schemeClr val="bg1">
              <a:lumMod val="95000"/>
            </a:schemeClr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895" name="Lorem Ipsum"/>
          <p:cNvSpPr txBox="1"/>
          <p:nvPr/>
        </p:nvSpPr>
        <p:spPr>
          <a:xfrm>
            <a:off x="902923" y="4175913"/>
            <a:ext cx="8662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Tarefa aqui</a:t>
            </a:r>
          </a:p>
        </p:txBody>
      </p:sp>
      <p:sp>
        <p:nvSpPr>
          <p:cNvPr id="896" name="15:00"/>
          <p:cNvSpPr txBox="1"/>
          <p:nvPr/>
        </p:nvSpPr>
        <p:spPr>
          <a:xfrm>
            <a:off x="1074571" y="3925703"/>
            <a:ext cx="522920" cy="17697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9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15:00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0D1FB86D-02C0-4016-8AEB-BD523E512442}"/>
              </a:ext>
            </a:extLst>
          </p:cNvPr>
          <p:cNvSpPr txBox="1"/>
          <p:nvPr/>
        </p:nvSpPr>
        <p:spPr>
          <a:xfrm>
            <a:off x="3371993" y="464234"/>
            <a:ext cx="240001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Cronograma semanal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ounded Rectangle"/>
          <p:cNvSpPr/>
          <p:nvPr/>
        </p:nvSpPr>
        <p:spPr>
          <a:xfrm>
            <a:off x="3708781" y="1337491"/>
            <a:ext cx="4855913" cy="293713"/>
          </a:xfrm>
          <a:prstGeom prst="roundRect">
            <a:avLst>
              <a:gd name="adj" fmla="val 30272"/>
            </a:avLst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72" name="Schedule"/>
          <p:cNvSpPr txBox="1"/>
          <p:nvPr/>
        </p:nvSpPr>
        <p:spPr>
          <a:xfrm>
            <a:off x="4811615" y="1392699"/>
            <a:ext cx="1540979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rgbClr val="FEFCFF"/>
                </a:solidFill>
                <a:latin typeface="Heebo" pitchFamily="2" charset="-79"/>
                <a:cs typeface="Heebo" pitchFamily="2" charset="-79"/>
              </a:rPr>
              <a:t>Tarefa</a:t>
            </a:r>
            <a:endParaRPr sz="900" dirty="0">
              <a:solidFill>
                <a:srgbClr val="FEFC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73" name="Notes"/>
          <p:cNvSpPr txBox="1"/>
          <p:nvPr/>
        </p:nvSpPr>
        <p:spPr>
          <a:xfrm>
            <a:off x="6698982" y="1395861"/>
            <a:ext cx="144411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rgbClr val="FEFCFF"/>
                </a:solidFill>
                <a:latin typeface="Heebo" pitchFamily="2" charset="-79"/>
                <a:cs typeface="Heebo" pitchFamily="2" charset="-79"/>
              </a:rPr>
              <a:t>Observações</a:t>
            </a:r>
            <a:endParaRPr sz="900" dirty="0">
              <a:solidFill>
                <a:srgbClr val="FEFC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74" name="Lorem Ipsum is simply dummy"/>
          <p:cNvSpPr txBox="1"/>
          <p:nvPr/>
        </p:nvSpPr>
        <p:spPr>
          <a:xfrm>
            <a:off x="4811615" y="1722898"/>
            <a:ext cx="1912203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tarefa aqui</a:t>
            </a:r>
            <a:endParaRPr sz="9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75" name="08:00"/>
          <p:cNvSpPr txBox="1"/>
          <p:nvPr/>
        </p:nvSpPr>
        <p:spPr>
          <a:xfrm>
            <a:off x="3879407" y="1722898"/>
            <a:ext cx="522920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90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08:00</a:t>
            </a:r>
          </a:p>
        </p:txBody>
      </p:sp>
      <p:sp>
        <p:nvSpPr>
          <p:cNvPr id="176" name="Dummy text ever since"/>
          <p:cNvSpPr txBox="1"/>
          <p:nvPr/>
        </p:nvSpPr>
        <p:spPr>
          <a:xfrm>
            <a:off x="6698981" y="1722898"/>
            <a:ext cx="1856659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DB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observação aqui</a:t>
            </a:r>
          </a:p>
        </p:txBody>
      </p:sp>
      <p:sp>
        <p:nvSpPr>
          <p:cNvPr id="177" name="Line"/>
          <p:cNvSpPr/>
          <p:nvPr/>
        </p:nvSpPr>
        <p:spPr>
          <a:xfrm>
            <a:off x="3815216" y="1982040"/>
            <a:ext cx="4740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endParaRPr sz="90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78" name="Lorem Ipsum is simply dummy"/>
          <p:cNvSpPr txBox="1"/>
          <p:nvPr/>
        </p:nvSpPr>
        <p:spPr>
          <a:xfrm>
            <a:off x="4811615" y="2055086"/>
            <a:ext cx="1760946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tarefa aqui</a:t>
            </a:r>
          </a:p>
        </p:txBody>
      </p:sp>
      <p:sp>
        <p:nvSpPr>
          <p:cNvPr id="179" name="09:00"/>
          <p:cNvSpPr txBox="1"/>
          <p:nvPr/>
        </p:nvSpPr>
        <p:spPr>
          <a:xfrm>
            <a:off x="3879407" y="2055086"/>
            <a:ext cx="522920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90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09:00</a:t>
            </a:r>
          </a:p>
        </p:txBody>
      </p:sp>
      <p:sp>
        <p:nvSpPr>
          <p:cNvPr id="180" name="Dummy text ever since"/>
          <p:cNvSpPr txBox="1"/>
          <p:nvPr/>
        </p:nvSpPr>
        <p:spPr>
          <a:xfrm>
            <a:off x="6698981" y="2055086"/>
            <a:ext cx="1856659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DB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observação aqui</a:t>
            </a:r>
          </a:p>
        </p:txBody>
      </p:sp>
      <p:sp>
        <p:nvSpPr>
          <p:cNvPr id="181" name="Line"/>
          <p:cNvSpPr/>
          <p:nvPr/>
        </p:nvSpPr>
        <p:spPr>
          <a:xfrm>
            <a:off x="3815216" y="2314228"/>
            <a:ext cx="4740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endParaRPr sz="90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82" name="Lorem Ipsum is simply dummy"/>
          <p:cNvSpPr txBox="1"/>
          <p:nvPr/>
        </p:nvSpPr>
        <p:spPr>
          <a:xfrm>
            <a:off x="4811615" y="2387273"/>
            <a:ext cx="1858711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tarefa aqui</a:t>
            </a:r>
          </a:p>
        </p:txBody>
      </p:sp>
      <p:sp>
        <p:nvSpPr>
          <p:cNvPr id="183" name="10:00"/>
          <p:cNvSpPr txBox="1"/>
          <p:nvPr/>
        </p:nvSpPr>
        <p:spPr>
          <a:xfrm>
            <a:off x="3879407" y="2387273"/>
            <a:ext cx="522920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90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10:00</a:t>
            </a:r>
          </a:p>
        </p:txBody>
      </p:sp>
      <p:sp>
        <p:nvSpPr>
          <p:cNvPr id="184" name="Dummy text ever since"/>
          <p:cNvSpPr txBox="1"/>
          <p:nvPr/>
        </p:nvSpPr>
        <p:spPr>
          <a:xfrm>
            <a:off x="6698981" y="2387273"/>
            <a:ext cx="1856659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DB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observação aqui</a:t>
            </a:r>
          </a:p>
        </p:txBody>
      </p:sp>
      <p:sp>
        <p:nvSpPr>
          <p:cNvPr id="185" name="Line"/>
          <p:cNvSpPr/>
          <p:nvPr/>
        </p:nvSpPr>
        <p:spPr>
          <a:xfrm>
            <a:off x="3815216" y="2646415"/>
            <a:ext cx="4740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endParaRPr sz="90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86" name="Lorem Ipsum is simply dummy"/>
          <p:cNvSpPr txBox="1"/>
          <p:nvPr/>
        </p:nvSpPr>
        <p:spPr>
          <a:xfrm>
            <a:off x="4811615" y="2719460"/>
            <a:ext cx="1760946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tarefa aqui</a:t>
            </a:r>
          </a:p>
        </p:txBody>
      </p:sp>
      <p:sp>
        <p:nvSpPr>
          <p:cNvPr id="187" name="11:00"/>
          <p:cNvSpPr txBox="1"/>
          <p:nvPr/>
        </p:nvSpPr>
        <p:spPr>
          <a:xfrm>
            <a:off x="3879407" y="2719460"/>
            <a:ext cx="522920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90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11:00</a:t>
            </a:r>
          </a:p>
        </p:txBody>
      </p:sp>
      <p:sp>
        <p:nvSpPr>
          <p:cNvPr id="188" name="Dummy text ever since"/>
          <p:cNvSpPr txBox="1"/>
          <p:nvPr/>
        </p:nvSpPr>
        <p:spPr>
          <a:xfrm>
            <a:off x="6698981" y="2719460"/>
            <a:ext cx="1856659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DB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observação aqui</a:t>
            </a:r>
          </a:p>
        </p:txBody>
      </p:sp>
      <p:sp>
        <p:nvSpPr>
          <p:cNvPr id="189" name="Line"/>
          <p:cNvSpPr/>
          <p:nvPr/>
        </p:nvSpPr>
        <p:spPr>
          <a:xfrm>
            <a:off x="3815216" y="2978602"/>
            <a:ext cx="4740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endParaRPr sz="90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90" name="Lorem Ipsum is simply dummy"/>
          <p:cNvSpPr txBox="1"/>
          <p:nvPr/>
        </p:nvSpPr>
        <p:spPr>
          <a:xfrm>
            <a:off x="4811615" y="3051648"/>
            <a:ext cx="1858711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tarefa aqui</a:t>
            </a:r>
          </a:p>
        </p:txBody>
      </p:sp>
      <p:sp>
        <p:nvSpPr>
          <p:cNvPr id="191" name="12:00"/>
          <p:cNvSpPr txBox="1"/>
          <p:nvPr/>
        </p:nvSpPr>
        <p:spPr>
          <a:xfrm>
            <a:off x="3879407" y="3051648"/>
            <a:ext cx="522920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90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12:00</a:t>
            </a:r>
          </a:p>
        </p:txBody>
      </p:sp>
      <p:sp>
        <p:nvSpPr>
          <p:cNvPr id="192" name="Dummy text ever since"/>
          <p:cNvSpPr txBox="1"/>
          <p:nvPr/>
        </p:nvSpPr>
        <p:spPr>
          <a:xfrm>
            <a:off x="6698981" y="3051648"/>
            <a:ext cx="1856659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DB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observação aqui</a:t>
            </a:r>
          </a:p>
        </p:txBody>
      </p:sp>
      <p:sp>
        <p:nvSpPr>
          <p:cNvPr id="193" name="Line"/>
          <p:cNvSpPr/>
          <p:nvPr/>
        </p:nvSpPr>
        <p:spPr>
          <a:xfrm>
            <a:off x="3815216" y="3310790"/>
            <a:ext cx="4740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endParaRPr sz="90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94" name="Lorem Ipsum is simply dummy"/>
          <p:cNvSpPr txBox="1"/>
          <p:nvPr/>
        </p:nvSpPr>
        <p:spPr>
          <a:xfrm>
            <a:off x="4811615" y="3383835"/>
            <a:ext cx="2016188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tarefa aqui</a:t>
            </a:r>
          </a:p>
        </p:txBody>
      </p:sp>
      <p:sp>
        <p:nvSpPr>
          <p:cNvPr id="195" name="13:00"/>
          <p:cNvSpPr txBox="1"/>
          <p:nvPr/>
        </p:nvSpPr>
        <p:spPr>
          <a:xfrm>
            <a:off x="3879407" y="3383835"/>
            <a:ext cx="522920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90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13:00</a:t>
            </a:r>
          </a:p>
        </p:txBody>
      </p:sp>
      <p:sp>
        <p:nvSpPr>
          <p:cNvPr id="196" name="Dummy text ever since"/>
          <p:cNvSpPr txBox="1"/>
          <p:nvPr/>
        </p:nvSpPr>
        <p:spPr>
          <a:xfrm>
            <a:off x="6698981" y="3383835"/>
            <a:ext cx="1856659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DB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observação aqui</a:t>
            </a:r>
          </a:p>
        </p:txBody>
      </p:sp>
      <p:sp>
        <p:nvSpPr>
          <p:cNvPr id="197" name="Line"/>
          <p:cNvSpPr/>
          <p:nvPr/>
        </p:nvSpPr>
        <p:spPr>
          <a:xfrm>
            <a:off x="3815216" y="3642977"/>
            <a:ext cx="4740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endParaRPr sz="90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98" name="Lorem Ipsum is simply dummy"/>
          <p:cNvSpPr txBox="1"/>
          <p:nvPr/>
        </p:nvSpPr>
        <p:spPr>
          <a:xfrm>
            <a:off x="4811615" y="3716023"/>
            <a:ext cx="1912203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tarefa aqui</a:t>
            </a:r>
          </a:p>
        </p:txBody>
      </p:sp>
      <p:sp>
        <p:nvSpPr>
          <p:cNvPr id="199" name="14:00"/>
          <p:cNvSpPr txBox="1"/>
          <p:nvPr/>
        </p:nvSpPr>
        <p:spPr>
          <a:xfrm>
            <a:off x="3879407" y="3716023"/>
            <a:ext cx="522920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90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14:00</a:t>
            </a:r>
          </a:p>
        </p:txBody>
      </p:sp>
      <p:sp>
        <p:nvSpPr>
          <p:cNvPr id="200" name="Dummy text ever since"/>
          <p:cNvSpPr txBox="1"/>
          <p:nvPr/>
        </p:nvSpPr>
        <p:spPr>
          <a:xfrm>
            <a:off x="6698981" y="3716023"/>
            <a:ext cx="1856659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DB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observação aqui</a:t>
            </a:r>
          </a:p>
        </p:txBody>
      </p:sp>
      <p:sp>
        <p:nvSpPr>
          <p:cNvPr id="201" name="Line"/>
          <p:cNvSpPr/>
          <p:nvPr/>
        </p:nvSpPr>
        <p:spPr>
          <a:xfrm>
            <a:off x="3815216" y="3975165"/>
            <a:ext cx="4740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endParaRPr sz="90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02" name="Lorem Ipsum is simply dummy"/>
          <p:cNvSpPr txBox="1"/>
          <p:nvPr/>
        </p:nvSpPr>
        <p:spPr>
          <a:xfrm>
            <a:off x="4811615" y="4048210"/>
            <a:ext cx="182273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tarefa aqui</a:t>
            </a:r>
          </a:p>
        </p:txBody>
      </p:sp>
      <p:sp>
        <p:nvSpPr>
          <p:cNvPr id="203" name="15:00"/>
          <p:cNvSpPr txBox="1"/>
          <p:nvPr/>
        </p:nvSpPr>
        <p:spPr>
          <a:xfrm>
            <a:off x="3879407" y="4048210"/>
            <a:ext cx="522920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90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15:00</a:t>
            </a:r>
          </a:p>
        </p:txBody>
      </p:sp>
      <p:sp>
        <p:nvSpPr>
          <p:cNvPr id="204" name="Dummy text ever since"/>
          <p:cNvSpPr txBox="1"/>
          <p:nvPr/>
        </p:nvSpPr>
        <p:spPr>
          <a:xfrm>
            <a:off x="6698981" y="4048210"/>
            <a:ext cx="1856659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DB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observação aqui</a:t>
            </a:r>
          </a:p>
        </p:txBody>
      </p:sp>
      <p:sp>
        <p:nvSpPr>
          <p:cNvPr id="205" name="Line"/>
          <p:cNvSpPr/>
          <p:nvPr/>
        </p:nvSpPr>
        <p:spPr>
          <a:xfrm>
            <a:off x="3815216" y="4307352"/>
            <a:ext cx="4740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endParaRPr sz="90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06" name="Lorem Ipsum is simply dummy"/>
          <p:cNvSpPr txBox="1"/>
          <p:nvPr/>
        </p:nvSpPr>
        <p:spPr>
          <a:xfrm>
            <a:off x="4811615" y="4380397"/>
            <a:ext cx="1760946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tarefa aqui</a:t>
            </a:r>
          </a:p>
        </p:txBody>
      </p:sp>
      <p:sp>
        <p:nvSpPr>
          <p:cNvPr id="207" name="16:00"/>
          <p:cNvSpPr txBox="1"/>
          <p:nvPr/>
        </p:nvSpPr>
        <p:spPr>
          <a:xfrm>
            <a:off x="3879407" y="4380397"/>
            <a:ext cx="522920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90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16:00</a:t>
            </a:r>
          </a:p>
        </p:txBody>
      </p:sp>
      <p:sp>
        <p:nvSpPr>
          <p:cNvPr id="208" name="Dummy text ever since"/>
          <p:cNvSpPr txBox="1"/>
          <p:nvPr/>
        </p:nvSpPr>
        <p:spPr>
          <a:xfrm>
            <a:off x="6698981" y="4380397"/>
            <a:ext cx="1856659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DB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observação aqui</a:t>
            </a:r>
          </a:p>
        </p:txBody>
      </p:sp>
      <p:grpSp>
        <p:nvGrpSpPr>
          <p:cNvPr id="216" name="Group"/>
          <p:cNvGrpSpPr/>
          <p:nvPr/>
        </p:nvGrpSpPr>
        <p:grpSpPr>
          <a:xfrm>
            <a:off x="579306" y="1337492"/>
            <a:ext cx="2745507" cy="3193082"/>
            <a:chOff x="0" y="-370909"/>
            <a:chExt cx="7321351" cy="8514883"/>
          </a:xfrm>
        </p:grpSpPr>
        <p:sp>
          <p:nvSpPr>
            <p:cNvPr id="210" name="Rounded Rectangle"/>
            <p:cNvSpPr/>
            <p:nvPr/>
          </p:nvSpPr>
          <p:spPr>
            <a:xfrm>
              <a:off x="0" y="-370909"/>
              <a:ext cx="7321351" cy="8514883"/>
            </a:xfrm>
            <a:prstGeom prst="roundRect">
              <a:avLst>
                <a:gd name="adj" fmla="val 5249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6957378" scaled="0"/>
            </a:gradFill>
            <a:ln w="12700" cap="flat">
              <a:noFill/>
              <a:miter lim="400000"/>
            </a:ln>
            <a:effectLst>
              <a:outerShdw blurRad="342900" dist="25400" dir="5400000" rotWithShape="0">
                <a:srgbClr val="E3E4ED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200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211" name="23"/>
            <p:cNvSpPr txBox="1"/>
            <p:nvPr/>
          </p:nvSpPr>
          <p:spPr>
            <a:xfrm>
              <a:off x="822187" y="1017970"/>
              <a:ext cx="5676978" cy="471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>
              <a:lvl1pPr>
                <a:defRPr sz="30000" b="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pPr algn="ctr"/>
              <a:r>
                <a:rPr lang="pt-BR" sz="11250" b="1" dirty="0">
                  <a:latin typeface="Heebo" pitchFamily="2" charset="-79"/>
                  <a:cs typeface="Heebo" pitchFamily="2" charset="-79"/>
                </a:rPr>
                <a:t>29</a:t>
              </a:r>
              <a:endParaRPr sz="11250" b="1" dirty="0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212" name="Friday"/>
            <p:cNvSpPr txBox="1"/>
            <p:nvPr/>
          </p:nvSpPr>
          <p:spPr>
            <a:xfrm>
              <a:off x="1384888" y="6559201"/>
              <a:ext cx="4551573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>
              <a:lvl1pPr>
                <a:defRPr sz="6000" b="0">
                  <a:solidFill>
                    <a:srgbClr val="221903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pPr algn="ctr"/>
              <a:r>
                <a:rPr lang="pt-BR" sz="1200" spc="6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sexta-feira</a:t>
              </a:r>
            </a:p>
          </p:txBody>
        </p:sp>
        <p:sp>
          <p:nvSpPr>
            <p:cNvPr id="50" name="Friday">
              <a:extLst>
                <a:ext uri="{FF2B5EF4-FFF2-40B4-BE49-F238E27FC236}">
                  <a16:creationId xmlns:a16="http://schemas.microsoft.com/office/drawing/2014/main" id="{D3AEDF3F-77F1-4EEC-8236-F75EB7B56E55}"/>
                </a:ext>
              </a:extLst>
            </p:cNvPr>
            <p:cNvSpPr txBox="1"/>
            <p:nvPr/>
          </p:nvSpPr>
          <p:spPr>
            <a:xfrm>
              <a:off x="1384888" y="4717657"/>
              <a:ext cx="4551573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>
              <a:lvl1pPr>
                <a:defRPr sz="6000" b="0">
                  <a:solidFill>
                    <a:srgbClr val="221903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pPr algn="ctr"/>
              <a:r>
                <a:rPr lang="pt-BR" sz="2400" b="1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OUTUBRO</a:t>
              </a:r>
            </a:p>
          </p:txBody>
        </p:sp>
      </p:grpSp>
      <p:pic>
        <p:nvPicPr>
          <p:cNvPr id="3" name="Gráfico 2" descr="Relógio com preenchimento sólido">
            <a:extLst>
              <a:ext uri="{FF2B5EF4-FFF2-40B4-BE49-F238E27FC236}">
                <a16:creationId xmlns:a16="http://schemas.microsoft.com/office/drawing/2014/main" id="{1D092F0E-753C-4945-8924-AFB5CFA5B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3420" y="1383076"/>
            <a:ext cx="202541" cy="202541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898140BC-70FF-4671-875B-BE89DFE18E5B}"/>
              </a:ext>
            </a:extLst>
          </p:cNvPr>
          <p:cNvSpPr txBox="1"/>
          <p:nvPr/>
        </p:nvSpPr>
        <p:spPr>
          <a:xfrm>
            <a:off x="3521874" y="464234"/>
            <a:ext cx="210025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Cronograma diário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ounded Rectangle"/>
          <p:cNvSpPr/>
          <p:nvPr/>
        </p:nvSpPr>
        <p:spPr>
          <a:xfrm>
            <a:off x="407964" y="1337491"/>
            <a:ext cx="8141524" cy="293713"/>
          </a:xfrm>
          <a:prstGeom prst="roundRect">
            <a:avLst>
              <a:gd name="adj" fmla="val 30272"/>
            </a:avLst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72" name="Schedule"/>
          <p:cNvSpPr txBox="1"/>
          <p:nvPr/>
        </p:nvSpPr>
        <p:spPr>
          <a:xfrm>
            <a:off x="1757531" y="1392699"/>
            <a:ext cx="2588463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rgbClr val="FEFCFF"/>
                </a:solidFill>
                <a:latin typeface="Heebo" pitchFamily="2" charset="-79"/>
                <a:cs typeface="Heebo" pitchFamily="2" charset="-79"/>
              </a:rPr>
              <a:t>Tarefa</a:t>
            </a:r>
            <a:endParaRPr sz="900" dirty="0">
              <a:solidFill>
                <a:srgbClr val="FEFC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73" name="Notes"/>
          <p:cNvSpPr txBox="1"/>
          <p:nvPr/>
        </p:nvSpPr>
        <p:spPr>
          <a:xfrm>
            <a:off x="6017500" y="1395861"/>
            <a:ext cx="2425759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rgbClr val="FEFCFF"/>
                </a:solidFill>
                <a:latin typeface="Heebo" pitchFamily="2" charset="-79"/>
                <a:cs typeface="Heebo" pitchFamily="2" charset="-79"/>
              </a:rPr>
              <a:t>Observações</a:t>
            </a:r>
            <a:endParaRPr sz="900" dirty="0">
              <a:solidFill>
                <a:srgbClr val="FEFC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74" name="Lorem Ipsum is simply dummy"/>
          <p:cNvSpPr txBox="1"/>
          <p:nvPr/>
        </p:nvSpPr>
        <p:spPr>
          <a:xfrm>
            <a:off x="1757531" y="1722898"/>
            <a:ext cx="3606949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tarefa aqui escrever a tarefa aqui escrever a tarefa aqui</a:t>
            </a:r>
            <a:endParaRPr sz="9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75" name="08:00"/>
          <p:cNvSpPr txBox="1"/>
          <p:nvPr/>
        </p:nvSpPr>
        <p:spPr>
          <a:xfrm>
            <a:off x="694572" y="1722898"/>
            <a:ext cx="878376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90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08:00</a:t>
            </a:r>
          </a:p>
        </p:txBody>
      </p:sp>
      <p:sp>
        <p:nvSpPr>
          <p:cNvPr id="176" name="Dummy text ever since"/>
          <p:cNvSpPr txBox="1"/>
          <p:nvPr/>
        </p:nvSpPr>
        <p:spPr>
          <a:xfrm>
            <a:off x="6017500" y="1722898"/>
            <a:ext cx="2225178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DB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observação aqui</a:t>
            </a:r>
          </a:p>
        </p:txBody>
      </p:sp>
      <p:sp>
        <p:nvSpPr>
          <p:cNvPr id="177" name="Line"/>
          <p:cNvSpPr/>
          <p:nvPr/>
        </p:nvSpPr>
        <p:spPr>
          <a:xfrm>
            <a:off x="586747" y="1982040"/>
            <a:ext cx="79627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endParaRPr sz="90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78" name="Lorem Ipsum is simply dummy"/>
          <p:cNvSpPr txBox="1"/>
          <p:nvPr/>
        </p:nvSpPr>
        <p:spPr>
          <a:xfrm>
            <a:off x="1757531" y="2055086"/>
            <a:ext cx="3446929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tarefa aqui escrever a tarefa aqui escrever a tarefa aqui</a:t>
            </a:r>
          </a:p>
        </p:txBody>
      </p:sp>
      <p:sp>
        <p:nvSpPr>
          <p:cNvPr id="179" name="09:00"/>
          <p:cNvSpPr txBox="1"/>
          <p:nvPr/>
        </p:nvSpPr>
        <p:spPr>
          <a:xfrm>
            <a:off x="694572" y="2055086"/>
            <a:ext cx="878376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90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09:00</a:t>
            </a:r>
          </a:p>
        </p:txBody>
      </p:sp>
      <p:sp>
        <p:nvSpPr>
          <p:cNvPr id="180" name="Dummy text ever since"/>
          <p:cNvSpPr txBox="1"/>
          <p:nvPr/>
        </p:nvSpPr>
        <p:spPr>
          <a:xfrm>
            <a:off x="6017500" y="2055086"/>
            <a:ext cx="2225178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DB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observação aqui</a:t>
            </a:r>
          </a:p>
        </p:txBody>
      </p:sp>
      <p:sp>
        <p:nvSpPr>
          <p:cNvPr id="181" name="Line"/>
          <p:cNvSpPr/>
          <p:nvPr/>
        </p:nvSpPr>
        <p:spPr>
          <a:xfrm>
            <a:off x="586747" y="2314228"/>
            <a:ext cx="79627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endParaRPr sz="90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82" name="Lorem Ipsum is simply dummy"/>
          <p:cNvSpPr txBox="1"/>
          <p:nvPr/>
        </p:nvSpPr>
        <p:spPr>
          <a:xfrm>
            <a:off x="1757530" y="2387273"/>
            <a:ext cx="363829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tarefa aqui escrever a tarefa aqui escrever a tarefa aqui</a:t>
            </a:r>
          </a:p>
        </p:txBody>
      </p:sp>
      <p:sp>
        <p:nvSpPr>
          <p:cNvPr id="183" name="10:00"/>
          <p:cNvSpPr txBox="1"/>
          <p:nvPr/>
        </p:nvSpPr>
        <p:spPr>
          <a:xfrm>
            <a:off x="694572" y="2387273"/>
            <a:ext cx="878376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90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10:00</a:t>
            </a:r>
          </a:p>
        </p:txBody>
      </p:sp>
      <p:sp>
        <p:nvSpPr>
          <p:cNvPr id="184" name="Dummy text ever since"/>
          <p:cNvSpPr txBox="1"/>
          <p:nvPr/>
        </p:nvSpPr>
        <p:spPr>
          <a:xfrm>
            <a:off x="6017500" y="2387273"/>
            <a:ext cx="2225178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DB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observação aqui</a:t>
            </a:r>
          </a:p>
        </p:txBody>
      </p:sp>
      <p:sp>
        <p:nvSpPr>
          <p:cNvPr id="185" name="Line"/>
          <p:cNvSpPr/>
          <p:nvPr/>
        </p:nvSpPr>
        <p:spPr>
          <a:xfrm>
            <a:off x="586747" y="2646415"/>
            <a:ext cx="79627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endParaRPr sz="90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86" name="Lorem Ipsum is simply dummy"/>
          <p:cNvSpPr txBox="1"/>
          <p:nvPr/>
        </p:nvSpPr>
        <p:spPr>
          <a:xfrm>
            <a:off x="1757531" y="2719460"/>
            <a:ext cx="3446929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tarefa aqui escrever a tarefa aqui escrever a tarefa aqui</a:t>
            </a:r>
          </a:p>
        </p:txBody>
      </p:sp>
      <p:sp>
        <p:nvSpPr>
          <p:cNvPr id="187" name="11:00"/>
          <p:cNvSpPr txBox="1"/>
          <p:nvPr/>
        </p:nvSpPr>
        <p:spPr>
          <a:xfrm>
            <a:off x="694572" y="2719460"/>
            <a:ext cx="878376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90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11:00</a:t>
            </a:r>
          </a:p>
        </p:txBody>
      </p:sp>
      <p:sp>
        <p:nvSpPr>
          <p:cNvPr id="188" name="Dummy text ever since"/>
          <p:cNvSpPr txBox="1"/>
          <p:nvPr/>
        </p:nvSpPr>
        <p:spPr>
          <a:xfrm>
            <a:off x="6017500" y="2719460"/>
            <a:ext cx="2225178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DB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observação aqui</a:t>
            </a:r>
          </a:p>
        </p:txBody>
      </p:sp>
      <p:sp>
        <p:nvSpPr>
          <p:cNvPr id="189" name="Line"/>
          <p:cNvSpPr/>
          <p:nvPr/>
        </p:nvSpPr>
        <p:spPr>
          <a:xfrm>
            <a:off x="586747" y="2978602"/>
            <a:ext cx="79627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endParaRPr sz="90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90" name="Lorem Ipsum is simply dummy"/>
          <p:cNvSpPr txBox="1"/>
          <p:nvPr/>
        </p:nvSpPr>
        <p:spPr>
          <a:xfrm>
            <a:off x="1757530" y="3051648"/>
            <a:ext cx="3638297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tarefa aqui escrever a tarefa aqui escrever a tarefa aqui</a:t>
            </a:r>
          </a:p>
        </p:txBody>
      </p:sp>
      <p:sp>
        <p:nvSpPr>
          <p:cNvPr id="191" name="12:00"/>
          <p:cNvSpPr txBox="1"/>
          <p:nvPr/>
        </p:nvSpPr>
        <p:spPr>
          <a:xfrm>
            <a:off x="694572" y="3051648"/>
            <a:ext cx="878376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90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12:00</a:t>
            </a:r>
          </a:p>
        </p:txBody>
      </p:sp>
      <p:sp>
        <p:nvSpPr>
          <p:cNvPr id="192" name="Dummy text ever since"/>
          <p:cNvSpPr txBox="1"/>
          <p:nvPr/>
        </p:nvSpPr>
        <p:spPr>
          <a:xfrm>
            <a:off x="6017500" y="3051648"/>
            <a:ext cx="2225178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DB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observação aqui</a:t>
            </a:r>
          </a:p>
        </p:txBody>
      </p:sp>
      <p:sp>
        <p:nvSpPr>
          <p:cNvPr id="193" name="Line"/>
          <p:cNvSpPr/>
          <p:nvPr/>
        </p:nvSpPr>
        <p:spPr>
          <a:xfrm>
            <a:off x="586747" y="3310790"/>
            <a:ext cx="79627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endParaRPr sz="90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94" name="Lorem Ipsum is simply dummy"/>
          <p:cNvSpPr txBox="1"/>
          <p:nvPr/>
        </p:nvSpPr>
        <p:spPr>
          <a:xfrm>
            <a:off x="1757531" y="3388398"/>
            <a:ext cx="3567882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tarefa aqui escrever a tarefa aqui escrever a tarefa aqui</a:t>
            </a:r>
          </a:p>
        </p:txBody>
      </p:sp>
      <p:sp>
        <p:nvSpPr>
          <p:cNvPr id="195" name="13:00"/>
          <p:cNvSpPr txBox="1"/>
          <p:nvPr/>
        </p:nvSpPr>
        <p:spPr>
          <a:xfrm>
            <a:off x="694572" y="3383835"/>
            <a:ext cx="878376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90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13:00</a:t>
            </a:r>
          </a:p>
        </p:txBody>
      </p:sp>
      <p:sp>
        <p:nvSpPr>
          <p:cNvPr id="196" name="Dummy text ever since"/>
          <p:cNvSpPr txBox="1"/>
          <p:nvPr/>
        </p:nvSpPr>
        <p:spPr>
          <a:xfrm>
            <a:off x="6017500" y="3383835"/>
            <a:ext cx="2225178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DB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observação aqui</a:t>
            </a:r>
          </a:p>
        </p:txBody>
      </p:sp>
      <p:sp>
        <p:nvSpPr>
          <p:cNvPr id="197" name="Line"/>
          <p:cNvSpPr/>
          <p:nvPr/>
        </p:nvSpPr>
        <p:spPr>
          <a:xfrm>
            <a:off x="586747" y="3642977"/>
            <a:ext cx="79627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endParaRPr sz="90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98" name="Lorem Ipsum is simply dummy"/>
          <p:cNvSpPr txBox="1"/>
          <p:nvPr/>
        </p:nvSpPr>
        <p:spPr>
          <a:xfrm>
            <a:off x="1757531" y="3716023"/>
            <a:ext cx="3743004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tarefa aqui escrever a tarefa aqui escrever a tarefa aqui</a:t>
            </a:r>
          </a:p>
        </p:txBody>
      </p:sp>
      <p:sp>
        <p:nvSpPr>
          <p:cNvPr id="199" name="14:00"/>
          <p:cNvSpPr txBox="1"/>
          <p:nvPr/>
        </p:nvSpPr>
        <p:spPr>
          <a:xfrm>
            <a:off x="694572" y="3716023"/>
            <a:ext cx="878376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90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14:00</a:t>
            </a:r>
          </a:p>
        </p:txBody>
      </p:sp>
      <p:sp>
        <p:nvSpPr>
          <p:cNvPr id="200" name="Dummy text ever since"/>
          <p:cNvSpPr txBox="1"/>
          <p:nvPr/>
        </p:nvSpPr>
        <p:spPr>
          <a:xfrm>
            <a:off x="6017500" y="3716023"/>
            <a:ext cx="2225178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DB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observação aqui</a:t>
            </a:r>
          </a:p>
        </p:txBody>
      </p:sp>
      <p:sp>
        <p:nvSpPr>
          <p:cNvPr id="201" name="Line"/>
          <p:cNvSpPr/>
          <p:nvPr/>
        </p:nvSpPr>
        <p:spPr>
          <a:xfrm>
            <a:off x="586747" y="3975165"/>
            <a:ext cx="79627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endParaRPr sz="90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02" name="Lorem Ipsum is simply dummy"/>
          <p:cNvSpPr txBox="1"/>
          <p:nvPr/>
        </p:nvSpPr>
        <p:spPr>
          <a:xfrm>
            <a:off x="1757531" y="4048210"/>
            <a:ext cx="3567881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tarefa aqui escrever a tarefa aqui escrever a tarefa aqui</a:t>
            </a:r>
          </a:p>
        </p:txBody>
      </p:sp>
      <p:sp>
        <p:nvSpPr>
          <p:cNvPr id="203" name="15:00"/>
          <p:cNvSpPr txBox="1"/>
          <p:nvPr/>
        </p:nvSpPr>
        <p:spPr>
          <a:xfrm>
            <a:off x="694572" y="4048210"/>
            <a:ext cx="878376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90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15:00</a:t>
            </a:r>
          </a:p>
        </p:txBody>
      </p:sp>
      <p:sp>
        <p:nvSpPr>
          <p:cNvPr id="204" name="Dummy text ever since"/>
          <p:cNvSpPr txBox="1"/>
          <p:nvPr/>
        </p:nvSpPr>
        <p:spPr>
          <a:xfrm>
            <a:off x="6017500" y="4048210"/>
            <a:ext cx="2225178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DB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observação aqui</a:t>
            </a:r>
          </a:p>
        </p:txBody>
      </p:sp>
      <p:sp>
        <p:nvSpPr>
          <p:cNvPr id="205" name="Line"/>
          <p:cNvSpPr/>
          <p:nvPr/>
        </p:nvSpPr>
        <p:spPr>
          <a:xfrm>
            <a:off x="586747" y="4307352"/>
            <a:ext cx="79627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endParaRPr sz="90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06" name="Lorem Ipsum is simply dummy"/>
          <p:cNvSpPr txBox="1"/>
          <p:nvPr/>
        </p:nvSpPr>
        <p:spPr>
          <a:xfrm>
            <a:off x="1757531" y="4380397"/>
            <a:ext cx="3446929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CB4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tarefa aqui escrever a tarefa aqui escrever a tarefa aqui</a:t>
            </a:r>
          </a:p>
        </p:txBody>
      </p:sp>
      <p:sp>
        <p:nvSpPr>
          <p:cNvPr id="207" name="16:00"/>
          <p:cNvSpPr txBox="1"/>
          <p:nvPr/>
        </p:nvSpPr>
        <p:spPr>
          <a:xfrm>
            <a:off x="694572" y="4380397"/>
            <a:ext cx="878376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90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16:00</a:t>
            </a:r>
          </a:p>
        </p:txBody>
      </p:sp>
      <p:sp>
        <p:nvSpPr>
          <p:cNvPr id="208" name="Dummy text ever since"/>
          <p:cNvSpPr txBox="1"/>
          <p:nvPr/>
        </p:nvSpPr>
        <p:spPr>
          <a:xfrm>
            <a:off x="6017500" y="4380397"/>
            <a:ext cx="2225178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ADADB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Escrever a observação aqui</a:t>
            </a:r>
          </a:p>
        </p:txBody>
      </p:sp>
      <p:pic>
        <p:nvPicPr>
          <p:cNvPr id="3" name="Gráfico 2" descr="Relógio com preenchimento sólido">
            <a:extLst>
              <a:ext uri="{FF2B5EF4-FFF2-40B4-BE49-F238E27FC236}">
                <a16:creationId xmlns:a16="http://schemas.microsoft.com/office/drawing/2014/main" id="{1D092F0E-753C-4945-8924-AFB5CFA5B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185" y="1372949"/>
            <a:ext cx="229422" cy="222795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898140BC-70FF-4671-875B-BE89DFE18E5B}"/>
              </a:ext>
            </a:extLst>
          </p:cNvPr>
          <p:cNvSpPr txBox="1"/>
          <p:nvPr/>
        </p:nvSpPr>
        <p:spPr>
          <a:xfrm>
            <a:off x="3521874" y="464234"/>
            <a:ext cx="210025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Cronograma diário</a:t>
            </a:r>
          </a:p>
        </p:txBody>
      </p:sp>
      <p:pic>
        <p:nvPicPr>
          <p:cNvPr id="5" name="Gráfico 4" descr="Selo Tick1 com preenchimento sólido">
            <a:extLst>
              <a:ext uri="{FF2B5EF4-FFF2-40B4-BE49-F238E27FC236}">
                <a16:creationId xmlns:a16="http://schemas.microsoft.com/office/drawing/2014/main" id="{5A16AE07-BD0E-4658-80D1-F66DB3EAD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2037" y="1682749"/>
            <a:ext cx="240790" cy="240790"/>
          </a:xfrm>
          <a:prstGeom prst="rect">
            <a:avLst/>
          </a:prstGeom>
          <a:effectLst/>
        </p:spPr>
      </p:pic>
      <p:pic>
        <p:nvPicPr>
          <p:cNvPr id="61" name="Gráfico 60" descr="Selo Tick1 com preenchimento sólido">
            <a:extLst>
              <a:ext uri="{FF2B5EF4-FFF2-40B4-BE49-F238E27FC236}">
                <a16:creationId xmlns:a16="http://schemas.microsoft.com/office/drawing/2014/main" id="{B786EC6E-05BB-4045-AF25-B2E63E9C4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2037" y="2023267"/>
            <a:ext cx="240790" cy="240790"/>
          </a:xfrm>
          <a:prstGeom prst="rect">
            <a:avLst/>
          </a:prstGeom>
          <a:effectLst/>
        </p:spPr>
      </p:pic>
      <p:pic>
        <p:nvPicPr>
          <p:cNvPr id="62" name="Gráfico 61" descr="Selo Tick1 com preenchimento sólido">
            <a:extLst>
              <a:ext uri="{FF2B5EF4-FFF2-40B4-BE49-F238E27FC236}">
                <a16:creationId xmlns:a16="http://schemas.microsoft.com/office/drawing/2014/main" id="{EE3B4802-0AB9-49C9-95D7-A81CA8A49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2037" y="2354261"/>
            <a:ext cx="240790" cy="240790"/>
          </a:xfrm>
          <a:prstGeom prst="rect">
            <a:avLst/>
          </a:prstGeom>
          <a:effectLst/>
        </p:spPr>
      </p:pic>
      <p:pic>
        <p:nvPicPr>
          <p:cNvPr id="65" name="Gráfico 64" descr="Selo Tick1 com preenchimento sólido">
            <a:extLst>
              <a:ext uri="{FF2B5EF4-FFF2-40B4-BE49-F238E27FC236}">
                <a16:creationId xmlns:a16="http://schemas.microsoft.com/office/drawing/2014/main" id="{6097D15D-FCB6-4BE7-BDB3-9F2A55763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2037" y="3352005"/>
            <a:ext cx="240790" cy="240790"/>
          </a:xfrm>
          <a:prstGeom prst="rect">
            <a:avLst/>
          </a:prstGeom>
          <a:effectLst/>
        </p:spPr>
      </p:pic>
      <p:pic>
        <p:nvPicPr>
          <p:cNvPr id="66" name="Gráfico 65" descr="Selo Tick1 com preenchimento sólido">
            <a:extLst>
              <a:ext uri="{FF2B5EF4-FFF2-40B4-BE49-F238E27FC236}">
                <a16:creationId xmlns:a16="http://schemas.microsoft.com/office/drawing/2014/main" id="{987DF219-BFAF-4946-941A-AD00B6AA4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2037" y="3682999"/>
            <a:ext cx="240790" cy="240790"/>
          </a:xfrm>
          <a:prstGeom prst="rect">
            <a:avLst/>
          </a:prstGeom>
          <a:effectLst/>
        </p:spPr>
      </p:pic>
      <p:pic>
        <p:nvPicPr>
          <p:cNvPr id="67" name="Gráfico 66" descr="Selo Tick1 com preenchimento sólido">
            <a:extLst>
              <a:ext uri="{FF2B5EF4-FFF2-40B4-BE49-F238E27FC236}">
                <a16:creationId xmlns:a16="http://schemas.microsoft.com/office/drawing/2014/main" id="{98091641-5E06-4284-BB6B-ECF1D9CB4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2037" y="4023518"/>
            <a:ext cx="240790" cy="240790"/>
          </a:xfrm>
          <a:prstGeom prst="rect">
            <a:avLst/>
          </a:prstGeom>
          <a:effectLst/>
        </p:spPr>
      </p:pic>
      <p:pic>
        <p:nvPicPr>
          <p:cNvPr id="70" name="Gráfico 69" descr="Selo Tick1 com preenchimento sólido">
            <a:extLst>
              <a:ext uri="{FF2B5EF4-FFF2-40B4-BE49-F238E27FC236}">
                <a16:creationId xmlns:a16="http://schemas.microsoft.com/office/drawing/2014/main" id="{74B46BBF-4920-465B-BA8A-11CF5BD327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2037" y="2687636"/>
            <a:ext cx="240790" cy="240790"/>
          </a:xfrm>
          <a:prstGeom prst="rect">
            <a:avLst/>
          </a:prstGeom>
          <a:effectLst/>
        </p:spPr>
      </p:pic>
      <p:pic>
        <p:nvPicPr>
          <p:cNvPr id="71" name="Gráfico 70" descr="Selo Tick1 com preenchimento sólido">
            <a:extLst>
              <a:ext uri="{FF2B5EF4-FFF2-40B4-BE49-F238E27FC236}">
                <a16:creationId xmlns:a16="http://schemas.microsoft.com/office/drawing/2014/main" id="{2A768A15-4FAE-47FE-87D3-5D14BEA4DA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2037" y="3018630"/>
            <a:ext cx="240790" cy="240790"/>
          </a:xfrm>
          <a:prstGeom prst="rect">
            <a:avLst/>
          </a:prstGeom>
          <a:effectLst/>
        </p:spPr>
      </p:pic>
      <p:pic>
        <p:nvPicPr>
          <p:cNvPr id="72" name="Gráfico 71" descr="Selo Tick1 com preenchimento sólido">
            <a:extLst>
              <a:ext uri="{FF2B5EF4-FFF2-40B4-BE49-F238E27FC236}">
                <a16:creationId xmlns:a16="http://schemas.microsoft.com/office/drawing/2014/main" id="{37F974D0-BD8A-41E6-BFE5-6490E2E05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2037" y="4356893"/>
            <a:ext cx="240790" cy="2407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9734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68521699-14A5-4CAC-A6AB-2F6ECDC99210}"/>
              </a:ext>
            </a:extLst>
          </p:cNvPr>
          <p:cNvSpPr txBox="1"/>
          <p:nvPr/>
        </p:nvSpPr>
        <p:spPr>
          <a:xfrm>
            <a:off x="3448137" y="464234"/>
            <a:ext cx="2247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Cronograma tarefas</a:t>
            </a:r>
          </a:p>
        </p:txBody>
      </p:sp>
      <p:sp>
        <p:nvSpPr>
          <p:cNvPr id="1505" name="Rounded Rectangle"/>
          <p:cNvSpPr/>
          <p:nvPr/>
        </p:nvSpPr>
        <p:spPr>
          <a:xfrm>
            <a:off x="538798" y="1351453"/>
            <a:ext cx="8066404" cy="596367"/>
          </a:xfrm>
          <a:prstGeom prst="roundRect">
            <a:avLst>
              <a:gd name="adj" fmla="val 24164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342900" dist="25400" dir="5400000" rotWithShape="0">
              <a:srgbClr val="E3E4ED"/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06" name="Rounded Rectangle"/>
          <p:cNvSpPr/>
          <p:nvPr/>
        </p:nvSpPr>
        <p:spPr>
          <a:xfrm>
            <a:off x="625515" y="1443161"/>
            <a:ext cx="426833" cy="412951"/>
          </a:xfrm>
          <a:prstGeom prst="roundRect">
            <a:avLst>
              <a:gd name="adj" fmla="val 21531"/>
            </a:avLst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pt-BR" sz="1200" b="1" dirty="0">
                <a:latin typeface="Heebo" pitchFamily="2" charset="-79"/>
                <a:cs typeface="Heebo" pitchFamily="2" charset="-79"/>
              </a:rPr>
              <a:t>1</a:t>
            </a:r>
            <a:endParaRPr sz="12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08" name="Line"/>
          <p:cNvSpPr/>
          <p:nvPr/>
        </p:nvSpPr>
        <p:spPr>
          <a:xfrm flipV="1">
            <a:off x="6534787" y="1428626"/>
            <a:ext cx="0" cy="442021"/>
          </a:xfrm>
          <a:prstGeom prst="line">
            <a:avLst/>
          </a:prstGeom>
          <a:noFill/>
          <a:ln w="12700" cap="rnd">
            <a:solidFill>
              <a:srgbClr val="ADACB4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900" b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09" name="Lorem Ipsum has been the industry's standard dummy text ever since the 1500s, when an unknown printer took a galley of type and scrambled it to make a type specimen book."/>
          <p:cNvSpPr txBox="1"/>
          <p:nvPr/>
        </p:nvSpPr>
        <p:spPr>
          <a:xfrm>
            <a:off x="1271502" y="1506799"/>
            <a:ext cx="4935485" cy="292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l">
              <a:defRPr sz="2200" b="0">
                <a:solidFill>
                  <a:srgbClr val="ADADB3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r>
              <a:rPr lang="pt-BR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Escrever a tarefa do dia aqui escrever a tarefa do dia aqui escrever a tarefa do dia aqui escrever a tarefa do dia aqui escrever a tarefa do dia aqui escrever a tarefa do dia aqui escrever a tarefa do dia aqui.</a:t>
            </a:r>
            <a:endParaRPr sz="825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511" name="Graphic 109"/>
          <p:cNvSpPr/>
          <p:nvPr/>
        </p:nvSpPr>
        <p:spPr>
          <a:xfrm>
            <a:off x="8096385" y="1553310"/>
            <a:ext cx="46204" cy="30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5" h="21167" extrusionOk="0">
                <a:moveTo>
                  <a:pt x="7797" y="20518"/>
                </a:moveTo>
                <a:lnTo>
                  <a:pt x="428" y="9332"/>
                </a:lnTo>
                <a:cubicBezTo>
                  <a:pt x="-143" y="8466"/>
                  <a:pt x="-143" y="7062"/>
                  <a:pt x="428" y="6195"/>
                </a:cubicBezTo>
                <a:cubicBezTo>
                  <a:pt x="998" y="5329"/>
                  <a:pt x="1923" y="5329"/>
                  <a:pt x="2494" y="6195"/>
                </a:cubicBezTo>
                <a:lnTo>
                  <a:pt x="8830" y="15813"/>
                </a:lnTo>
                <a:lnTo>
                  <a:pt x="18820" y="650"/>
                </a:lnTo>
                <a:cubicBezTo>
                  <a:pt x="19391" y="-216"/>
                  <a:pt x="20316" y="-216"/>
                  <a:pt x="20886" y="650"/>
                </a:cubicBezTo>
                <a:cubicBezTo>
                  <a:pt x="21457" y="1516"/>
                  <a:pt x="21457" y="2920"/>
                  <a:pt x="20886" y="3786"/>
                </a:cubicBezTo>
                <a:lnTo>
                  <a:pt x="9863" y="20518"/>
                </a:lnTo>
                <a:cubicBezTo>
                  <a:pt x="9293" y="21384"/>
                  <a:pt x="8368" y="21384"/>
                  <a:pt x="7797" y="2051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7145" tIns="17145" rIns="17145" bIns="17145" numCol="1" anchor="ctr">
            <a:noAutofit/>
          </a:bodyPr>
          <a:lstStyle/>
          <a:p>
            <a:pPr defTabSz="3429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675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12" name="67%"/>
          <p:cNvSpPr txBox="1"/>
          <p:nvPr/>
        </p:nvSpPr>
        <p:spPr>
          <a:xfrm>
            <a:off x="6709871" y="1479339"/>
            <a:ext cx="801140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b="1" dirty="0">
                <a:latin typeface="Heebo" pitchFamily="2" charset="-79"/>
                <a:cs typeface="Heebo" pitchFamily="2" charset="-79"/>
              </a:rPr>
              <a:t>100</a:t>
            </a:r>
            <a:r>
              <a:rPr sz="900" b="1" dirty="0">
                <a:latin typeface="Heebo" pitchFamily="2" charset="-79"/>
                <a:cs typeface="Heebo" pitchFamily="2" charset="-79"/>
              </a:rPr>
              <a:t>%</a:t>
            </a:r>
          </a:p>
        </p:txBody>
      </p:sp>
      <p:sp>
        <p:nvSpPr>
          <p:cNvPr id="1513" name="Rounded Rectangle"/>
          <p:cNvSpPr/>
          <p:nvPr/>
        </p:nvSpPr>
        <p:spPr>
          <a:xfrm>
            <a:off x="6728257" y="1667873"/>
            <a:ext cx="1440132" cy="103207"/>
          </a:xfrm>
          <a:prstGeom prst="roundRect">
            <a:avLst>
              <a:gd name="adj" fmla="val 50000"/>
            </a:avLst>
          </a:prstGeom>
          <a:solidFill>
            <a:srgbClr val="F6F6FB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14" name="Rounded Rectangle"/>
          <p:cNvSpPr/>
          <p:nvPr/>
        </p:nvSpPr>
        <p:spPr>
          <a:xfrm>
            <a:off x="6728256" y="1667873"/>
            <a:ext cx="1440129" cy="1032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900" b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15" name="Rounded Rectangle"/>
          <p:cNvSpPr/>
          <p:nvPr/>
        </p:nvSpPr>
        <p:spPr>
          <a:xfrm>
            <a:off x="538798" y="1987066"/>
            <a:ext cx="8066404" cy="596367"/>
          </a:xfrm>
          <a:prstGeom prst="roundRect">
            <a:avLst>
              <a:gd name="adj" fmla="val 24164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342900" dist="25400" dir="5400000" rotWithShape="0">
              <a:srgbClr val="E3E4ED"/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16" name="Rounded Rectangle"/>
          <p:cNvSpPr/>
          <p:nvPr/>
        </p:nvSpPr>
        <p:spPr>
          <a:xfrm>
            <a:off x="625515" y="2078774"/>
            <a:ext cx="426833" cy="412951"/>
          </a:xfrm>
          <a:prstGeom prst="roundRect">
            <a:avLst>
              <a:gd name="adj" fmla="val 21531"/>
            </a:avLst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Heebo" pitchFamily="2" charset="-79"/>
                <a:cs typeface="Heebo" pitchFamily="2" charset="-79"/>
              </a:rPr>
              <a:t>2</a:t>
            </a:r>
            <a:endParaRPr sz="1200" b="1" dirty="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518" name="Line"/>
          <p:cNvSpPr/>
          <p:nvPr/>
        </p:nvSpPr>
        <p:spPr>
          <a:xfrm flipV="1">
            <a:off x="6534787" y="2064239"/>
            <a:ext cx="0" cy="442021"/>
          </a:xfrm>
          <a:prstGeom prst="line">
            <a:avLst/>
          </a:prstGeom>
          <a:noFill/>
          <a:ln w="12700" cap="rnd">
            <a:solidFill>
              <a:srgbClr val="ADACB4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900" b="1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521" name="Graphic 109"/>
          <p:cNvSpPr/>
          <p:nvPr/>
        </p:nvSpPr>
        <p:spPr>
          <a:xfrm>
            <a:off x="8096385" y="2188922"/>
            <a:ext cx="46204" cy="30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5" h="21167" extrusionOk="0">
                <a:moveTo>
                  <a:pt x="7797" y="20518"/>
                </a:moveTo>
                <a:lnTo>
                  <a:pt x="428" y="9332"/>
                </a:lnTo>
                <a:cubicBezTo>
                  <a:pt x="-143" y="8466"/>
                  <a:pt x="-143" y="7062"/>
                  <a:pt x="428" y="6195"/>
                </a:cubicBezTo>
                <a:cubicBezTo>
                  <a:pt x="998" y="5329"/>
                  <a:pt x="1923" y="5329"/>
                  <a:pt x="2494" y="6195"/>
                </a:cubicBezTo>
                <a:lnTo>
                  <a:pt x="8830" y="15813"/>
                </a:lnTo>
                <a:lnTo>
                  <a:pt x="18820" y="650"/>
                </a:lnTo>
                <a:cubicBezTo>
                  <a:pt x="19391" y="-216"/>
                  <a:pt x="20316" y="-216"/>
                  <a:pt x="20886" y="650"/>
                </a:cubicBezTo>
                <a:cubicBezTo>
                  <a:pt x="21457" y="1516"/>
                  <a:pt x="21457" y="2920"/>
                  <a:pt x="20886" y="3786"/>
                </a:cubicBezTo>
                <a:lnTo>
                  <a:pt x="9863" y="20518"/>
                </a:lnTo>
                <a:cubicBezTo>
                  <a:pt x="9293" y="21384"/>
                  <a:pt x="8368" y="21384"/>
                  <a:pt x="7797" y="2051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7145" tIns="17145" rIns="17145" bIns="17145" numCol="1" anchor="ctr">
            <a:noAutofit/>
          </a:bodyPr>
          <a:lstStyle/>
          <a:p>
            <a:pPr defTabSz="34290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sz="675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22" name="25%"/>
          <p:cNvSpPr txBox="1"/>
          <p:nvPr/>
        </p:nvSpPr>
        <p:spPr>
          <a:xfrm>
            <a:off x="6709871" y="2114951"/>
            <a:ext cx="801140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b="1" dirty="0">
                <a:latin typeface="Heebo" pitchFamily="2" charset="-79"/>
                <a:cs typeface="Heebo" pitchFamily="2" charset="-79"/>
              </a:rPr>
              <a:t>100</a:t>
            </a:r>
            <a:r>
              <a:rPr sz="900" b="1" dirty="0">
                <a:latin typeface="Heebo" pitchFamily="2" charset="-79"/>
                <a:cs typeface="Heebo" pitchFamily="2" charset="-79"/>
              </a:rPr>
              <a:t>%</a:t>
            </a:r>
          </a:p>
        </p:txBody>
      </p:sp>
      <p:sp>
        <p:nvSpPr>
          <p:cNvPr id="1523" name="Rounded Rectangle"/>
          <p:cNvSpPr/>
          <p:nvPr/>
        </p:nvSpPr>
        <p:spPr>
          <a:xfrm>
            <a:off x="6728257" y="2303486"/>
            <a:ext cx="1440132" cy="103207"/>
          </a:xfrm>
          <a:prstGeom prst="roundRect">
            <a:avLst>
              <a:gd name="adj" fmla="val 50000"/>
            </a:avLst>
          </a:prstGeom>
          <a:solidFill>
            <a:srgbClr val="F6F6FB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24" name="Rounded Rectangle"/>
          <p:cNvSpPr/>
          <p:nvPr/>
        </p:nvSpPr>
        <p:spPr>
          <a:xfrm>
            <a:off x="6728257" y="2303486"/>
            <a:ext cx="1440130" cy="1032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900" b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25" name="Rounded Rectangle"/>
          <p:cNvSpPr/>
          <p:nvPr/>
        </p:nvSpPr>
        <p:spPr>
          <a:xfrm>
            <a:off x="538798" y="2622679"/>
            <a:ext cx="8066404" cy="596367"/>
          </a:xfrm>
          <a:prstGeom prst="roundRect">
            <a:avLst>
              <a:gd name="adj" fmla="val 24164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342900" dist="25400" dir="5400000" rotWithShape="0">
              <a:srgbClr val="E3E4ED"/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26" name="Rounded Rectangle"/>
          <p:cNvSpPr/>
          <p:nvPr/>
        </p:nvSpPr>
        <p:spPr>
          <a:xfrm>
            <a:off x="625515" y="2714387"/>
            <a:ext cx="426833" cy="412950"/>
          </a:xfrm>
          <a:prstGeom prst="roundRect">
            <a:avLst>
              <a:gd name="adj" fmla="val 21531"/>
            </a:avLst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Heebo" pitchFamily="2" charset="-79"/>
                <a:cs typeface="Heebo" pitchFamily="2" charset="-79"/>
              </a:rPr>
              <a:t>3</a:t>
            </a:r>
            <a:endParaRPr sz="1200" b="1" dirty="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528" name="Line"/>
          <p:cNvSpPr/>
          <p:nvPr/>
        </p:nvSpPr>
        <p:spPr>
          <a:xfrm flipV="1">
            <a:off x="6534787" y="2699852"/>
            <a:ext cx="0" cy="442021"/>
          </a:xfrm>
          <a:prstGeom prst="line">
            <a:avLst/>
          </a:prstGeom>
          <a:noFill/>
          <a:ln w="12700" cap="rnd">
            <a:solidFill>
              <a:srgbClr val="ADACB4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900" b="1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532" name="78%"/>
          <p:cNvSpPr txBox="1"/>
          <p:nvPr/>
        </p:nvSpPr>
        <p:spPr>
          <a:xfrm>
            <a:off x="6709871" y="2750565"/>
            <a:ext cx="801140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b="1" dirty="0">
                <a:latin typeface="Heebo" pitchFamily="2" charset="-79"/>
                <a:cs typeface="Heebo" pitchFamily="2" charset="-79"/>
              </a:rPr>
              <a:t>70</a:t>
            </a:r>
            <a:r>
              <a:rPr sz="900" b="1" dirty="0">
                <a:latin typeface="Heebo" pitchFamily="2" charset="-79"/>
                <a:cs typeface="Heebo" pitchFamily="2" charset="-79"/>
              </a:rPr>
              <a:t>%</a:t>
            </a:r>
          </a:p>
        </p:txBody>
      </p:sp>
      <p:sp>
        <p:nvSpPr>
          <p:cNvPr id="1533" name="Rounded Rectangle"/>
          <p:cNvSpPr/>
          <p:nvPr/>
        </p:nvSpPr>
        <p:spPr>
          <a:xfrm>
            <a:off x="6728257" y="2939099"/>
            <a:ext cx="1440132" cy="103207"/>
          </a:xfrm>
          <a:prstGeom prst="roundRect">
            <a:avLst>
              <a:gd name="adj" fmla="val 50000"/>
            </a:avLst>
          </a:prstGeom>
          <a:solidFill>
            <a:srgbClr val="F6F6FB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34" name="Rounded Rectangle"/>
          <p:cNvSpPr/>
          <p:nvPr/>
        </p:nvSpPr>
        <p:spPr>
          <a:xfrm>
            <a:off x="6728257" y="2939099"/>
            <a:ext cx="1000739" cy="1032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35" name="Rounded Rectangle"/>
          <p:cNvSpPr/>
          <p:nvPr/>
        </p:nvSpPr>
        <p:spPr>
          <a:xfrm>
            <a:off x="538798" y="3258291"/>
            <a:ext cx="8066404" cy="596367"/>
          </a:xfrm>
          <a:prstGeom prst="roundRect">
            <a:avLst>
              <a:gd name="adj" fmla="val 24164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342900" dist="25400" dir="5400000" rotWithShape="0">
              <a:srgbClr val="E3E4ED"/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36" name="Rounded Rectangle"/>
          <p:cNvSpPr/>
          <p:nvPr/>
        </p:nvSpPr>
        <p:spPr>
          <a:xfrm>
            <a:off x="625515" y="3350000"/>
            <a:ext cx="426833" cy="412950"/>
          </a:xfrm>
          <a:prstGeom prst="roundRect">
            <a:avLst>
              <a:gd name="adj" fmla="val 21531"/>
            </a:avLst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Heebo" pitchFamily="2" charset="-79"/>
                <a:cs typeface="Heebo" pitchFamily="2" charset="-79"/>
              </a:rPr>
              <a:t>4</a:t>
            </a:r>
            <a:endParaRPr sz="1200" b="1" dirty="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538" name="Line"/>
          <p:cNvSpPr/>
          <p:nvPr/>
        </p:nvSpPr>
        <p:spPr>
          <a:xfrm flipV="1">
            <a:off x="6534787" y="3335465"/>
            <a:ext cx="0" cy="442021"/>
          </a:xfrm>
          <a:prstGeom prst="line">
            <a:avLst/>
          </a:prstGeom>
          <a:noFill/>
          <a:ln w="12700" cap="rnd">
            <a:solidFill>
              <a:srgbClr val="ADACB4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900" b="1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542" name="35%"/>
          <p:cNvSpPr txBox="1"/>
          <p:nvPr/>
        </p:nvSpPr>
        <p:spPr>
          <a:xfrm>
            <a:off x="6709871" y="3386177"/>
            <a:ext cx="801140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b="1" dirty="0">
                <a:latin typeface="Heebo" pitchFamily="2" charset="-79"/>
                <a:cs typeface="Heebo" pitchFamily="2" charset="-79"/>
              </a:rPr>
              <a:t>30</a:t>
            </a:r>
            <a:r>
              <a:rPr sz="900" b="1" dirty="0">
                <a:latin typeface="Heebo" pitchFamily="2" charset="-79"/>
                <a:cs typeface="Heebo" pitchFamily="2" charset="-79"/>
              </a:rPr>
              <a:t>%</a:t>
            </a:r>
          </a:p>
        </p:txBody>
      </p:sp>
      <p:sp>
        <p:nvSpPr>
          <p:cNvPr id="1543" name="Rounded Rectangle"/>
          <p:cNvSpPr/>
          <p:nvPr/>
        </p:nvSpPr>
        <p:spPr>
          <a:xfrm>
            <a:off x="6728257" y="3574712"/>
            <a:ext cx="1440132" cy="103207"/>
          </a:xfrm>
          <a:prstGeom prst="roundRect">
            <a:avLst>
              <a:gd name="adj" fmla="val 50000"/>
            </a:avLst>
          </a:prstGeom>
          <a:solidFill>
            <a:srgbClr val="F6F6FB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44" name="Rounded Rectangle"/>
          <p:cNvSpPr/>
          <p:nvPr/>
        </p:nvSpPr>
        <p:spPr>
          <a:xfrm>
            <a:off x="6728257" y="3574712"/>
            <a:ext cx="639840" cy="1032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900" b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45" name="Rounded Rectangle"/>
          <p:cNvSpPr/>
          <p:nvPr/>
        </p:nvSpPr>
        <p:spPr>
          <a:xfrm>
            <a:off x="538798" y="3893904"/>
            <a:ext cx="8066404" cy="596367"/>
          </a:xfrm>
          <a:prstGeom prst="roundRect">
            <a:avLst>
              <a:gd name="adj" fmla="val 24164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342900" dist="25400" dir="5400000" rotWithShape="0">
              <a:srgbClr val="E3E4ED"/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46" name="Rounded Rectangle"/>
          <p:cNvSpPr/>
          <p:nvPr/>
        </p:nvSpPr>
        <p:spPr>
          <a:xfrm>
            <a:off x="625515" y="3985612"/>
            <a:ext cx="426833" cy="412951"/>
          </a:xfrm>
          <a:prstGeom prst="roundRect">
            <a:avLst>
              <a:gd name="adj" fmla="val 21531"/>
            </a:avLst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Heebo" pitchFamily="2" charset="-79"/>
                <a:cs typeface="Heebo" pitchFamily="2" charset="-79"/>
              </a:rPr>
              <a:t>5</a:t>
            </a:r>
            <a:endParaRPr sz="1200" b="1" dirty="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548" name="Line"/>
          <p:cNvSpPr/>
          <p:nvPr/>
        </p:nvSpPr>
        <p:spPr>
          <a:xfrm flipV="1">
            <a:off x="6534787" y="3971077"/>
            <a:ext cx="0" cy="442021"/>
          </a:xfrm>
          <a:prstGeom prst="line">
            <a:avLst/>
          </a:prstGeom>
          <a:noFill/>
          <a:ln w="12700" cap="rnd">
            <a:solidFill>
              <a:srgbClr val="ADACB4"/>
            </a:solidFill>
            <a:prstDash val="solid"/>
            <a:round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900" b="1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552" name="9%"/>
          <p:cNvSpPr txBox="1"/>
          <p:nvPr/>
        </p:nvSpPr>
        <p:spPr>
          <a:xfrm>
            <a:off x="6709871" y="4021790"/>
            <a:ext cx="801140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pt-BR" sz="900" b="1" dirty="0">
                <a:latin typeface="Heebo" pitchFamily="2" charset="-79"/>
                <a:cs typeface="Heebo" pitchFamily="2" charset="-79"/>
              </a:rPr>
              <a:t>10</a:t>
            </a:r>
            <a:r>
              <a:rPr sz="900" b="1" dirty="0">
                <a:latin typeface="Heebo" pitchFamily="2" charset="-79"/>
                <a:cs typeface="Heebo" pitchFamily="2" charset="-79"/>
              </a:rPr>
              <a:t>%</a:t>
            </a:r>
          </a:p>
        </p:txBody>
      </p:sp>
      <p:sp>
        <p:nvSpPr>
          <p:cNvPr id="1553" name="Rounded Rectangle"/>
          <p:cNvSpPr/>
          <p:nvPr/>
        </p:nvSpPr>
        <p:spPr>
          <a:xfrm>
            <a:off x="6728257" y="4210324"/>
            <a:ext cx="1440132" cy="103207"/>
          </a:xfrm>
          <a:prstGeom prst="roundRect">
            <a:avLst>
              <a:gd name="adj" fmla="val 50000"/>
            </a:avLst>
          </a:prstGeom>
          <a:solidFill>
            <a:srgbClr val="F6F6FB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54" name="Rounded Rectangle"/>
          <p:cNvSpPr/>
          <p:nvPr/>
        </p:nvSpPr>
        <p:spPr>
          <a:xfrm>
            <a:off x="6728257" y="4210324"/>
            <a:ext cx="162099" cy="1032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900" b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55" name="Lorem Ipsum has been the industry's standard dummy text ever since the 1500s, when an unknown printer took a galley of type and scrambled it to make a type specimen book.">
            <a:extLst>
              <a:ext uri="{FF2B5EF4-FFF2-40B4-BE49-F238E27FC236}">
                <a16:creationId xmlns:a16="http://schemas.microsoft.com/office/drawing/2014/main" id="{B105542E-09BF-4086-9E1E-0259F4F1E179}"/>
              </a:ext>
            </a:extLst>
          </p:cNvPr>
          <p:cNvSpPr txBox="1"/>
          <p:nvPr/>
        </p:nvSpPr>
        <p:spPr>
          <a:xfrm>
            <a:off x="1271502" y="2141604"/>
            <a:ext cx="4935485" cy="292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l">
              <a:defRPr sz="2200" b="0">
                <a:solidFill>
                  <a:srgbClr val="ADADB3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r>
              <a:rPr lang="pt-BR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Escrever a tarefa do dia aqui escrever a tarefa do dia aqui escrever a tarefa do dia aqui escrever a tarefa do dia aqui escrever a tarefa do dia aqui escrever a tarefa do dia aqui escrever a tarefa do dia aqui.</a:t>
            </a:r>
            <a:endParaRPr sz="825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6" name="Lorem Ipsum has been the industry's standard dummy text ever since the 1500s, when an unknown printer took a galley of type and scrambled it to make a type specimen book.">
            <a:extLst>
              <a:ext uri="{FF2B5EF4-FFF2-40B4-BE49-F238E27FC236}">
                <a16:creationId xmlns:a16="http://schemas.microsoft.com/office/drawing/2014/main" id="{DEED8CE1-F82D-4F93-8CD7-B1E1CBFA9703}"/>
              </a:ext>
            </a:extLst>
          </p:cNvPr>
          <p:cNvSpPr txBox="1"/>
          <p:nvPr/>
        </p:nvSpPr>
        <p:spPr>
          <a:xfrm>
            <a:off x="1271502" y="2776409"/>
            <a:ext cx="4935485" cy="292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l">
              <a:defRPr sz="2200" b="0">
                <a:solidFill>
                  <a:srgbClr val="ADADB3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r>
              <a:rPr lang="pt-BR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Escrever a tarefa do dia aqui escrever a tarefa do dia aqui escrever a tarefa do dia aqui escrever a tarefa do dia aqui escrever a tarefa do dia aqui escrever a tarefa do dia aqui escrever a tarefa do dia aqui.</a:t>
            </a:r>
            <a:endParaRPr sz="825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7" name="Lorem Ipsum has been the industry's standard dummy text ever since the 1500s, when an unknown printer took a galley of type and scrambled it to make a type specimen book.">
            <a:extLst>
              <a:ext uri="{FF2B5EF4-FFF2-40B4-BE49-F238E27FC236}">
                <a16:creationId xmlns:a16="http://schemas.microsoft.com/office/drawing/2014/main" id="{64C4D7E2-86C2-4534-93D5-B82B9070AF18}"/>
              </a:ext>
            </a:extLst>
          </p:cNvPr>
          <p:cNvSpPr txBox="1"/>
          <p:nvPr/>
        </p:nvSpPr>
        <p:spPr>
          <a:xfrm>
            <a:off x="1271502" y="3411214"/>
            <a:ext cx="4935485" cy="292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l">
              <a:defRPr sz="2200" b="0">
                <a:solidFill>
                  <a:srgbClr val="ADADB3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r>
              <a:rPr lang="pt-BR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Escrever a tarefa do dia aqui escrever a tarefa do dia aqui escrever a tarefa do dia aqui escrever a tarefa do dia aqui escrever a tarefa do dia aqui escrever a tarefa do dia aqui escrever a tarefa do dia aqui.</a:t>
            </a:r>
            <a:endParaRPr sz="825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8" name="Lorem Ipsum has been the industry's standard dummy text ever since the 1500s, when an unknown printer took a galley of type and scrambled it to make a type specimen book.">
            <a:extLst>
              <a:ext uri="{FF2B5EF4-FFF2-40B4-BE49-F238E27FC236}">
                <a16:creationId xmlns:a16="http://schemas.microsoft.com/office/drawing/2014/main" id="{CA991EE5-DA21-48BC-985E-50E82EE52BC6}"/>
              </a:ext>
            </a:extLst>
          </p:cNvPr>
          <p:cNvSpPr txBox="1"/>
          <p:nvPr/>
        </p:nvSpPr>
        <p:spPr>
          <a:xfrm>
            <a:off x="1271502" y="4046018"/>
            <a:ext cx="4935485" cy="292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l">
              <a:defRPr sz="2200" b="0">
                <a:solidFill>
                  <a:srgbClr val="ADADB3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r>
              <a:rPr lang="pt-BR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Escrever a tarefa do dia aqui escrever a tarefa do dia aqui escrever a tarefa do dia aqui escrever a tarefa do dia aqui escrever a tarefa do dia aqui escrever a tarefa do dia aqui escrever a tarefa do dia aqui.</a:t>
            </a:r>
            <a:endParaRPr sz="825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pic>
        <p:nvPicPr>
          <p:cNvPr id="59" name="Gráfico 58" descr="Selo Tick1 com preenchimento sólido">
            <a:extLst>
              <a:ext uri="{FF2B5EF4-FFF2-40B4-BE49-F238E27FC236}">
                <a16:creationId xmlns:a16="http://schemas.microsoft.com/office/drawing/2014/main" id="{8001063C-1F3C-42AE-B355-915AA53C0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6976" y="1579897"/>
            <a:ext cx="240790" cy="240790"/>
          </a:xfrm>
          <a:prstGeom prst="rect">
            <a:avLst/>
          </a:prstGeom>
          <a:effectLst/>
        </p:spPr>
      </p:pic>
      <p:pic>
        <p:nvPicPr>
          <p:cNvPr id="61" name="Gráfico 60" descr="Selo Tick1 com preenchimento sólido">
            <a:extLst>
              <a:ext uri="{FF2B5EF4-FFF2-40B4-BE49-F238E27FC236}">
                <a16:creationId xmlns:a16="http://schemas.microsoft.com/office/drawing/2014/main" id="{9F7207A2-D90A-4DAB-8687-DB44D9B7C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6976" y="2222835"/>
            <a:ext cx="240790" cy="240790"/>
          </a:xfrm>
          <a:prstGeom prst="rect">
            <a:avLst/>
          </a:prstGeom>
          <a:effectLst/>
        </p:spPr>
      </p:pic>
      <p:pic>
        <p:nvPicPr>
          <p:cNvPr id="62" name="Gráfico 61" descr="Selo Tick1 com preenchimento sólido">
            <a:extLst>
              <a:ext uri="{FF2B5EF4-FFF2-40B4-BE49-F238E27FC236}">
                <a16:creationId xmlns:a16="http://schemas.microsoft.com/office/drawing/2014/main" id="{F81242BA-B07E-40C4-9F3B-1CDF27E2A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976" y="2865772"/>
            <a:ext cx="240790" cy="240790"/>
          </a:xfrm>
          <a:prstGeom prst="rect">
            <a:avLst/>
          </a:prstGeom>
          <a:effectLst/>
        </p:spPr>
      </p:pic>
      <p:pic>
        <p:nvPicPr>
          <p:cNvPr id="63" name="Gráfico 62" descr="Selo Tick1 com preenchimento sólido">
            <a:extLst>
              <a:ext uri="{FF2B5EF4-FFF2-40B4-BE49-F238E27FC236}">
                <a16:creationId xmlns:a16="http://schemas.microsoft.com/office/drawing/2014/main" id="{42E12DA5-AC3D-4E57-B1FA-1538A168C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976" y="3508710"/>
            <a:ext cx="240790" cy="240790"/>
          </a:xfrm>
          <a:prstGeom prst="rect">
            <a:avLst/>
          </a:prstGeom>
          <a:effectLst/>
        </p:spPr>
      </p:pic>
      <p:pic>
        <p:nvPicPr>
          <p:cNvPr id="64" name="Gráfico 63" descr="Selo Tick1 com preenchimento sólido">
            <a:extLst>
              <a:ext uri="{FF2B5EF4-FFF2-40B4-BE49-F238E27FC236}">
                <a16:creationId xmlns:a16="http://schemas.microsoft.com/office/drawing/2014/main" id="{1151EE7A-957A-46D6-B26B-34911FB40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976" y="4142123"/>
            <a:ext cx="240790" cy="24079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E4FBCF1-B08C-4ADF-B2D1-3BF96F201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90717"/>
              </p:ext>
            </p:extLst>
          </p:nvPr>
        </p:nvGraphicFramePr>
        <p:xfrm>
          <a:off x="616266" y="1375317"/>
          <a:ext cx="7911463" cy="3090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691">
                  <a:extLst>
                    <a:ext uri="{9D8B030D-6E8A-4147-A177-3AD203B41FA5}">
                      <a16:colId xmlns:a16="http://schemas.microsoft.com/office/drawing/2014/main" val="511330449"/>
                    </a:ext>
                  </a:extLst>
                </a:gridCol>
                <a:gridCol w="509231">
                  <a:extLst>
                    <a:ext uri="{9D8B030D-6E8A-4147-A177-3AD203B41FA5}">
                      <a16:colId xmlns:a16="http://schemas.microsoft.com/office/drawing/2014/main" val="1408588759"/>
                    </a:ext>
                  </a:extLst>
                </a:gridCol>
                <a:gridCol w="509231">
                  <a:extLst>
                    <a:ext uri="{9D8B030D-6E8A-4147-A177-3AD203B41FA5}">
                      <a16:colId xmlns:a16="http://schemas.microsoft.com/office/drawing/2014/main" val="1523041094"/>
                    </a:ext>
                  </a:extLst>
                </a:gridCol>
                <a:gridCol w="509231">
                  <a:extLst>
                    <a:ext uri="{9D8B030D-6E8A-4147-A177-3AD203B41FA5}">
                      <a16:colId xmlns:a16="http://schemas.microsoft.com/office/drawing/2014/main" val="3425652214"/>
                    </a:ext>
                  </a:extLst>
                </a:gridCol>
                <a:gridCol w="509231">
                  <a:extLst>
                    <a:ext uri="{9D8B030D-6E8A-4147-A177-3AD203B41FA5}">
                      <a16:colId xmlns:a16="http://schemas.microsoft.com/office/drawing/2014/main" val="569439931"/>
                    </a:ext>
                  </a:extLst>
                </a:gridCol>
                <a:gridCol w="509231">
                  <a:extLst>
                    <a:ext uri="{9D8B030D-6E8A-4147-A177-3AD203B41FA5}">
                      <a16:colId xmlns:a16="http://schemas.microsoft.com/office/drawing/2014/main" val="2121837525"/>
                    </a:ext>
                  </a:extLst>
                </a:gridCol>
                <a:gridCol w="509231">
                  <a:extLst>
                    <a:ext uri="{9D8B030D-6E8A-4147-A177-3AD203B41FA5}">
                      <a16:colId xmlns:a16="http://schemas.microsoft.com/office/drawing/2014/main" val="2214459047"/>
                    </a:ext>
                  </a:extLst>
                </a:gridCol>
                <a:gridCol w="509231">
                  <a:extLst>
                    <a:ext uri="{9D8B030D-6E8A-4147-A177-3AD203B41FA5}">
                      <a16:colId xmlns:a16="http://schemas.microsoft.com/office/drawing/2014/main" val="1831002736"/>
                    </a:ext>
                  </a:extLst>
                </a:gridCol>
                <a:gridCol w="509231">
                  <a:extLst>
                    <a:ext uri="{9D8B030D-6E8A-4147-A177-3AD203B41FA5}">
                      <a16:colId xmlns:a16="http://schemas.microsoft.com/office/drawing/2014/main" val="2504935042"/>
                    </a:ext>
                  </a:extLst>
                </a:gridCol>
                <a:gridCol w="509231">
                  <a:extLst>
                    <a:ext uri="{9D8B030D-6E8A-4147-A177-3AD203B41FA5}">
                      <a16:colId xmlns:a16="http://schemas.microsoft.com/office/drawing/2014/main" val="820961832"/>
                    </a:ext>
                  </a:extLst>
                </a:gridCol>
                <a:gridCol w="509231">
                  <a:extLst>
                    <a:ext uri="{9D8B030D-6E8A-4147-A177-3AD203B41FA5}">
                      <a16:colId xmlns:a16="http://schemas.microsoft.com/office/drawing/2014/main" val="2901959302"/>
                    </a:ext>
                  </a:extLst>
                </a:gridCol>
                <a:gridCol w="509231">
                  <a:extLst>
                    <a:ext uri="{9D8B030D-6E8A-4147-A177-3AD203B41FA5}">
                      <a16:colId xmlns:a16="http://schemas.microsoft.com/office/drawing/2014/main" val="1995245591"/>
                    </a:ext>
                  </a:extLst>
                </a:gridCol>
                <a:gridCol w="509231">
                  <a:extLst>
                    <a:ext uri="{9D8B030D-6E8A-4147-A177-3AD203B41FA5}">
                      <a16:colId xmlns:a16="http://schemas.microsoft.com/office/drawing/2014/main" val="3491544965"/>
                    </a:ext>
                  </a:extLst>
                </a:gridCol>
              </a:tblGrid>
              <a:tr h="327819"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noProof="0" dirty="0">
                          <a:solidFill>
                            <a:schemeClr val="bg1"/>
                          </a:solidFill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2020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noProof="0" dirty="0">
                          <a:solidFill>
                            <a:schemeClr val="bg1"/>
                          </a:solidFill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2021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69080"/>
                  </a:ext>
                </a:extLst>
              </a:tr>
              <a:tr h="276282">
                <a:tc>
                  <a:txBody>
                    <a:bodyPr/>
                    <a:lstStyle/>
                    <a:p>
                      <a:pPr algn="l"/>
                      <a:r>
                        <a:rPr lang="pt-BR" sz="900" b="1" noProof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Projeto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noProof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JUL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noProof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AGO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noProof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SET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noProof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OUT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noProof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NOV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noProof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DEZ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noProof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JAN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noProof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FEV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noProof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 MAR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noProof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ABR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noProof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MAI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noProof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JUN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00663"/>
                  </a:ext>
                </a:extLst>
              </a:tr>
              <a:tr h="27628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Texto escrito aqui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72130"/>
                  </a:ext>
                </a:extLst>
              </a:tr>
              <a:tr h="27628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Texto escrito aqui</a:t>
                      </a:r>
                      <a:endParaRPr kumimoji="0" lang="pt-B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7924"/>
                  </a:ext>
                </a:extLst>
              </a:tr>
              <a:tr h="27628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Texto escrito aqui</a:t>
                      </a:r>
                      <a:endParaRPr kumimoji="0" lang="pt-B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919839"/>
                  </a:ext>
                </a:extLst>
              </a:tr>
              <a:tr h="27628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Texto escrito aqui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53081"/>
                  </a:ext>
                </a:extLst>
              </a:tr>
              <a:tr h="27628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Texto escrito aqui</a:t>
                      </a:r>
                      <a:endParaRPr kumimoji="0" lang="pt-B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641219"/>
                  </a:ext>
                </a:extLst>
              </a:tr>
              <a:tr h="27628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Texto escrito aqui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78106"/>
                  </a:ext>
                </a:extLst>
              </a:tr>
              <a:tr h="27628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Texto escrito aqui</a:t>
                      </a:r>
                      <a:endParaRPr kumimoji="0" lang="pt-B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344319"/>
                  </a:ext>
                </a:extLst>
              </a:tr>
              <a:tr h="27628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Texto escrito aqui</a:t>
                      </a:r>
                      <a:endParaRPr kumimoji="0" lang="pt-B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00818"/>
                  </a:ext>
                </a:extLst>
              </a:tr>
              <a:tr h="27628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Texto escrito aqui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97790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8D8BA95-3ED6-42CF-8E3C-E1F613A31D0B}"/>
              </a:ext>
            </a:extLst>
          </p:cNvPr>
          <p:cNvSpPr/>
          <p:nvPr/>
        </p:nvSpPr>
        <p:spPr>
          <a:xfrm>
            <a:off x="2550319" y="2045494"/>
            <a:ext cx="1785938" cy="169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 b="1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48DDEB72-83D1-44DC-94B7-8D3D03F54877}"/>
              </a:ext>
            </a:extLst>
          </p:cNvPr>
          <p:cNvSpPr/>
          <p:nvPr/>
        </p:nvSpPr>
        <p:spPr>
          <a:xfrm>
            <a:off x="2550319" y="2045494"/>
            <a:ext cx="57150" cy="1690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 b="1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5E332-B9B4-4441-AF64-E0841007CB07}"/>
              </a:ext>
            </a:extLst>
          </p:cNvPr>
          <p:cNvSpPr txBox="1"/>
          <p:nvPr/>
        </p:nvSpPr>
        <p:spPr>
          <a:xfrm>
            <a:off x="2607469" y="2026153"/>
            <a:ext cx="463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100%</a:t>
            </a:r>
            <a:endParaRPr lang="en-US" sz="9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CE25E1B-AD10-47D3-8BC8-D1BF6A644528}"/>
              </a:ext>
            </a:extLst>
          </p:cNvPr>
          <p:cNvSpPr/>
          <p:nvPr/>
        </p:nvSpPr>
        <p:spPr>
          <a:xfrm>
            <a:off x="2550319" y="2316728"/>
            <a:ext cx="1785938" cy="1690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 b="1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63" name="Rectangle 7">
            <a:extLst>
              <a:ext uri="{FF2B5EF4-FFF2-40B4-BE49-F238E27FC236}">
                <a16:creationId xmlns:a16="http://schemas.microsoft.com/office/drawing/2014/main" id="{83B10B6A-7330-4BA2-BD8E-1517BB62431D}"/>
              </a:ext>
            </a:extLst>
          </p:cNvPr>
          <p:cNvSpPr/>
          <p:nvPr/>
        </p:nvSpPr>
        <p:spPr>
          <a:xfrm>
            <a:off x="2550319" y="2316728"/>
            <a:ext cx="57150" cy="16906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 b="1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2ED33B-8742-44BC-B52C-D4EEEAAD016F}"/>
              </a:ext>
            </a:extLst>
          </p:cNvPr>
          <p:cNvSpPr txBox="1"/>
          <p:nvPr/>
        </p:nvSpPr>
        <p:spPr>
          <a:xfrm>
            <a:off x="2607469" y="2297387"/>
            <a:ext cx="463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100%</a:t>
            </a:r>
            <a:endParaRPr lang="en-US" sz="9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740B378-BE29-47AD-B85C-8BA1B0DF7103}"/>
              </a:ext>
            </a:extLst>
          </p:cNvPr>
          <p:cNvSpPr/>
          <p:nvPr/>
        </p:nvSpPr>
        <p:spPr>
          <a:xfrm>
            <a:off x="3045618" y="2592048"/>
            <a:ext cx="2292703" cy="1690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 b="1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EB86C843-2C3C-43C1-9B4F-334A58AF3C78}"/>
              </a:ext>
            </a:extLst>
          </p:cNvPr>
          <p:cNvSpPr/>
          <p:nvPr/>
        </p:nvSpPr>
        <p:spPr>
          <a:xfrm>
            <a:off x="3045619" y="2592048"/>
            <a:ext cx="57150" cy="16906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 b="1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AEC49BA-FD68-4A85-AD29-9AE96F8D29B9}"/>
              </a:ext>
            </a:extLst>
          </p:cNvPr>
          <p:cNvSpPr txBox="1"/>
          <p:nvPr/>
        </p:nvSpPr>
        <p:spPr>
          <a:xfrm>
            <a:off x="3102769" y="2572707"/>
            <a:ext cx="463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70%</a:t>
            </a:r>
            <a:endParaRPr lang="en-US" sz="9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97F1E29-35C8-495C-97B0-25795E144FCA}"/>
              </a:ext>
            </a:extLst>
          </p:cNvPr>
          <p:cNvSpPr/>
          <p:nvPr/>
        </p:nvSpPr>
        <p:spPr>
          <a:xfrm>
            <a:off x="3552383" y="2865585"/>
            <a:ext cx="1785938" cy="1690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 b="1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54A6A1C2-B3D9-4D60-BB93-6AE0F7095598}"/>
              </a:ext>
            </a:extLst>
          </p:cNvPr>
          <p:cNvSpPr/>
          <p:nvPr/>
        </p:nvSpPr>
        <p:spPr>
          <a:xfrm>
            <a:off x="3552383" y="2865585"/>
            <a:ext cx="57150" cy="1690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 b="1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B40066-0C6D-439F-B8F5-A20AC4D28DB8}"/>
              </a:ext>
            </a:extLst>
          </p:cNvPr>
          <p:cNvSpPr txBox="1"/>
          <p:nvPr/>
        </p:nvSpPr>
        <p:spPr>
          <a:xfrm>
            <a:off x="3609533" y="2846243"/>
            <a:ext cx="463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45%</a:t>
            </a:r>
            <a:endParaRPr lang="en-US" sz="9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E1C8E3-5185-4964-BCF5-CFEC174E5D72}"/>
              </a:ext>
            </a:extLst>
          </p:cNvPr>
          <p:cNvSpPr/>
          <p:nvPr/>
        </p:nvSpPr>
        <p:spPr>
          <a:xfrm>
            <a:off x="4073435" y="3139122"/>
            <a:ext cx="2292702" cy="1690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 b="1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79" name="Rectangle 7">
            <a:extLst>
              <a:ext uri="{FF2B5EF4-FFF2-40B4-BE49-F238E27FC236}">
                <a16:creationId xmlns:a16="http://schemas.microsoft.com/office/drawing/2014/main" id="{CA1EFADE-406F-423F-90CD-1E9E74623C1D}"/>
              </a:ext>
            </a:extLst>
          </p:cNvPr>
          <p:cNvSpPr/>
          <p:nvPr/>
        </p:nvSpPr>
        <p:spPr>
          <a:xfrm>
            <a:off x="4073435" y="3139122"/>
            <a:ext cx="57150" cy="1690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 b="1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559C98-2AE1-4E5D-9CAD-E54E3475B502}"/>
              </a:ext>
            </a:extLst>
          </p:cNvPr>
          <p:cNvSpPr txBox="1"/>
          <p:nvPr/>
        </p:nvSpPr>
        <p:spPr>
          <a:xfrm>
            <a:off x="4130585" y="3119781"/>
            <a:ext cx="463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25%</a:t>
            </a:r>
            <a:endParaRPr lang="en-US" sz="9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3924B8-B736-409B-AF51-C0706F45F255}"/>
              </a:ext>
            </a:extLst>
          </p:cNvPr>
          <p:cNvSpPr/>
          <p:nvPr/>
        </p:nvSpPr>
        <p:spPr>
          <a:xfrm>
            <a:off x="4579145" y="3413066"/>
            <a:ext cx="2292702" cy="1690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 b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82" name="Rectangle 7">
            <a:extLst>
              <a:ext uri="{FF2B5EF4-FFF2-40B4-BE49-F238E27FC236}">
                <a16:creationId xmlns:a16="http://schemas.microsoft.com/office/drawing/2014/main" id="{D286B9A4-2DB2-4101-BDAC-E9E74A383EAB}"/>
              </a:ext>
            </a:extLst>
          </p:cNvPr>
          <p:cNvSpPr/>
          <p:nvPr/>
        </p:nvSpPr>
        <p:spPr>
          <a:xfrm>
            <a:off x="4579145" y="3413066"/>
            <a:ext cx="57150" cy="1690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 b="1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FE9CB90-E918-4178-98DF-4D9C0795D38D}"/>
              </a:ext>
            </a:extLst>
          </p:cNvPr>
          <p:cNvSpPr txBox="1"/>
          <p:nvPr/>
        </p:nvSpPr>
        <p:spPr>
          <a:xfrm>
            <a:off x="4636295" y="3393725"/>
            <a:ext cx="463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20%</a:t>
            </a:r>
            <a:endParaRPr lang="en-US" sz="9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B2A98F9-B3EA-4B5C-AE79-E7ADC25103CE}"/>
              </a:ext>
            </a:extLst>
          </p:cNvPr>
          <p:cNvSpPr/>
          <p:nvPr/>
        </p:nvSpPr>
        <p:spPr>
          <a:xfrm>
            <a:off x="5085909" y="3689563"/>
            <a:ext cx="1785938" cy="169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 b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85" name="Rectangle 7">
            <a:extLst>
              <a:ext uri="{FF2B5EF4-FFF2-40B4-BE49-F238E27FC236}">
                <a16:creationId xmlns:a16="http://schemas.microsoft.com/office/drawing/2014/main" id="{06F23014-B9EA-4348-B948-BF3C844BECB0}"/>
              </a:ext>
            </a:extLst>
          </p:cNvPr>
          <p:cNvSpPr/>
          <p:nvPr/>
        </p:nvSpPr>
        <p:spPr>
          <a:xfrm>
            <a:off x="5085909" y="3689563"/>
            <a:ext cx="57150" cy="1690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 b="1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6D278A1-8C23-4A78-BCCE-D7F0A2BEC587}"/>
              </a:ext>
            </a:extLst>
          </p:cNvPr>
          <p:cNvSpPr txBox="1"/>
          <p:nvPr/>
        </p:nvSpPr>
        <p:spPr>
          <a:xfrm>
            <a:off x="5143059" y="3670222"/>
            <a:ext cx="463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15%</a:t>
            </a:r>
            <a:endParaRPr lang="en-US" sz="9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3583912-CEFA-4A53-A025-9526AF85BD71}"/>
              </a:ext>
            </a:extLst>
          </p:cNvPr>
          <p:cNvSpPr/>
          <p:nvPr/>
        </p:nvSpPr>
        <p:spPr>
          <a:xfrm>
            <a:off x="4073435" y="3966059"/>
            <a:ext cx="3321775" cy="1690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 b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88" name="Rectangle 7">
            <a:extLst>
              <a:ext uri="{FF2B5EF4-FFF2-40B4-BE49-F238E27FC236}">
                <a16:creationId xmlns:a16="http://schemas.microsoft.com/office/drawing/2014/main" id="{78153382-3597-4509-B704-82CBF554E111}"/>
              </a:ext>
            </a:extLst>
          </p:cNvPr>
          <p:cNvSpPr/>
          <p:nvPr/>
        </p:nvSpPr>
        <p:spPr>
          <a:xfrm>
            <a:off x="4073435" y="3966059"/>
            <a:ext cx="57150" cy="16906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 b="1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01C164-D78C-48AE-8D5F-C4BDB7F0EB8A}"/>
              </a:ext>
            </a:extLst>
          </p:cNvPr>
          <p:cNvSpPr txBox="1"/>
          <p:nvPr/>
        </p:nvSpPr>
        <p:spPr>
          <a:xfrm>
            <a:off x="4130585" y="3946718"/>
            <a:ext cx="463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35%</a:t>
            </a:r>
            <a:endParaRPr lang="en-US" sz="9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3C868D8-2765-44FD-99E8-376CA1109C03}"/>
              </a:ext>
            </a:extLst>
          </p:cNvPr>
          <p:cNvSpPr/>
          <p:nvPr/>
        </p:nvSpPr>
        <p:spPr>
          <a:xfrm>
            <a:off x="5609272" y="4239598"/>
            <a:ext cx="1785938" cy="1690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 b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91" name="Rectangle 7">
            <a:extLst>
              <a:ext uri="{FF2B5EF4-FFF2-40B4-BE49-F238E27FC236}">
                <a16:creationId xmlns:a16="http://schemas.microsoft.com/office/drawing/2014/main" id="{D39D644C-CA20-4EE8-900E-C24EA3251244}"/>
              </a:ext>
            </a:extLst>
          </p:cNvPr>
          <p:cNvSpPr/>
          <p:nvPr/>
        </p:nvSpPr>
        <p:spPr>
          <a:xfrm>
            <a:off x="5609272" y="4239598"/>
            <a:ext cx="57150" cy="16906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 b="1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E772BD-0106-4A1F-87A8-26BD4EC3F78F}"/>
              </a:ext>
            </a:extLst>
          </p:cNvPr>
          <p:cNvSpPr txBox="1"/>
          <p:nvPr/>
        </p:nvSpPr>
        <p:spPr>
          <a:xfrm>
            <a:off x="5666422" y="4220257"/>
            <a:ext cx="463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15%</a:t>
            </a:r>
            <a:endParaRPr lang="en-US" sz="9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31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9632538D-70BD-76AB-7544-1099AC5EEB96}"/>
              </a:ext>
            </a:extLst>
          </p:cNvPr>
          <p:cNvSpPr txBox="1"/>
          <p:nvPr/>
        </p:nvSpPr>
        <p:spPr>
          <a:xfrm>
            <a:off x="3395339" y="571073"/>
            <a:ext cx="2353322" cy="346249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76895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E90E870-97C8-4979-88D0-1C11C13D2FC4}"/>
              </a:ext>
            </a:extLst>
          </p:cNvPr>
          <p:cNvSpPr txBox="1"/>
          <p:nvPr/>
        </p:nvSpPr>
        <p:spPr>
          <a:xfrm>
            <a:off x="3434511" y="464234"/>
            <a:ext cx="22749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Cronograma mensal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A1195F-0FB2-4B8C-BD90-3A82D6462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91881"/>
              </p:ext>
            </p:extLst>
          </p:nvPr>
        </p:nvGraphicFramePr>
        <p:xfrm>
          <a:off x="383100" y="1119601"/>
          <a:ext cx="8377800" cy="300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3006144590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2648681392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280013526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658128257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1875667712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1843216413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408784716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2716519871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2385325199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1367458907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240648093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3733129404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868943197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3922451487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2430431927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3896074034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4000060551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1018010008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723462336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1214751815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1704422630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2945134032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1237147729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995813868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1535834500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1369204978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174352176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408611974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304090781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3467271420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3952945717"/>
                    </a:ext>
                  </a:extLst>
                </a:gridCol>
              </a:tblGrid>
              <a:tr h="273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345781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item do cronograma aqui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10382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item do cronograma aqui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98980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item do cronograma aqui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698833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item do cronograma aqui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627349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item do cronograma aqui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54311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item do cronograma aqui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992510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item do cronograma aqui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314710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item do cronograma aqui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37065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item do cronograma aqui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120200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item do cronograma aqui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90796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3FFAFA7F-F0DA-43F9-AE3C-3146DA31B01D}"/>
              </a:ext>
            </a:extLst>
          </p:cNvPr>
          <p:cNvSpPr/>
          <p:nvPr/>
        </p:nvSpPr>
        <p:spPr>
          <a:xfrm>
            <a:off x="383101" y="4411980"/>
            <a:ext cx="8377799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ebo" pitchFamily="2" charset="-79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851B3DC-DF8E-4235-B235-58E6FB245CFC}"/>
              </a:ext>
            </a:extLst>
          </p:cNvPr>
          <p:cNvGrpSpPr/>
          <p:nvPr/>
        </p:nvGrpSpPr>
        <p:grpSpPr>
          <a:xfrm>
            <a:off x="902758" y="4576840"/>
            <a:ext cx="680646" cy="215444"/>
            <a:chOff x="483658" y="4714000"/>
            <a:chExt cx="680646" cy="215444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A994D588-C033-4068-BC25-F54CDD47BEA8}"/>
                </a:ext>
              </a:extLst>
            </p:cNvPr>
            <p:cNvSpPr/>
            <p:nvPr/>
          </p:nvSpPr>
          <p:spPr>
            <a:xfrm>
              <a:off x="483658" y="4731604"/>
              <a:ext cx="156953" cy="15695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058709E-8553-43E1-A35A-DEBC760B0994}"/>
                </a:ext>
              </a:extLst>
            </p:cNvPr>
            <p:cNvSpPr txBox="1"/>
            <p:nvPr/>
          </p:nvSpPr>
          <p:spPr>
            <a:xfrm>
              <a:off x="617359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E0284B2-DC37-401A-90D1-1B278EAF8133}"/>
              </a:ext>
            </a:extLst>
          </p:cNvPr>
          <p:cNvGrpSpPr/>
          <p:nvPr/>
        </p:nvGrpSpPr>
        <p:grpSpPr>
          <a:xfrm>
            <a:off x="2243409" y="4576840"/>
            <a:ext cx="680646" cy="215444"/>
            <a:chOff x="1897461" y="4714000"/>
            <a:chExt cx="680646" cy="215444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E7B03B35-CA4E-43B1-A7F4-2A435B7CD317}"/>
                </a:ext>
              </a:extLst>
            </p:cNvPr>
            <p:cNvSpPr/>
            <p:nvPr/>
          </p:nvSpPr>
          <p:spPr>
            <a:xfrm>
              <a:off x="1897461" y="4731604"/>
              <a:ext cx="156953" cy="15695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72A8E22-F880-4E0F-801E-861BA9FA078F}"/>
                </a:ext>
              </a:extLst>
            </p:cNvPr>
            <p:cNvSpPr txBox="1"/>
            <p:nvPr/>
          </p:nvSpPr>
          <p:spPr>
            <a:xfrm>
              <a:off x="2031162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704B25E-9541-47BD-9EA0-93C80521EC95}"/>
              </a:ext>
            </a:extLst>
          </p:cNvPr>
          <p:cNvGrpSpPr/>
          <p:nvPr/>
        </p:nvGrpSpPr>
        <p:grpSpPr>
          <a:xfrm>
            <a:off x="3584060" y="4576840"/>
            <a:ext cx="680646" cy="215444"/>
            <a:chOff x="3311264" y="4714000"/>
            <a:chExt cx="680646" cy="215444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B4834419-29B4-47D8-8094-0D99CF7AC70A}"/>
                </a:ext>
              </a:extLst>
            </p:cNvPr>
            <p:cNvSpPr/>
            <p:nvPr/>
          </p:nvSpPr>
          <p:spPr>
            <a:xfrm>
              <a:off x="3311264" y="4731604"/>
              <a:ext cx="156953" cy="15695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EF2F14C-B4DB-4A8F-99D9-87AC84E9ECDA}"/>
                </a:ext>
              </a:extLst>
            </p:cNvPr>
            <p:cNvSpPr txBox="1"/>
            <p:nvPr/>
          </p:nvSpPr>
          <p:spPr>
            <a:xfrm>
              <a:off x="3444965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E604CD-0881-4DBE-83A7-C7D9D5F2FFD5}"/>
              </a:ext>
            </a:extLst>
          </p:cNvPr>
          <p:cNvGrpSpPr/>
          <p:nvPr/>
        </p:nvGrpSpPr>
        <p:grpSpPr>
          <a:xfrm>
            <a:off x="4924711" y="4576840"/>
            <a:ext cx="680646" cy="215444"/>
            <a:chOff x="4725067" y="4714000"/>
            <a:chExt cx="680646" cy="215444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45017800-4AF8-4399-B3CB-615EA4987A96}"/>
                </a:ext>
              </a:extLst>
            </p:cNvPr>
            <p:cNvSpPr/>
            <p:nvPr/>
          </p:nvSpPr>
          <p:spPr>
            <a:xfrm>
              <a:off x="4725067" y="4731604"/>
              <a:ext cx="156953" cy="156953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8E6A42C-35FF-44FA-A42E-20EBF05296D7}"/>
                </a:ext>
              </a:extLst>
            </p:cNvPr>
            <p:cNvSpPr txBox="1"/>
            <p:nvPr/>
          </p:nvSpPr>
          <p:spPr>
            <a:xfrm>
              <a:off x="4858768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AFA98A-4344-4445-A8CC-0861773A10FF}"/>
              </a:ext>
            </a:extLst>
          </p:cNvPr>
          <p:cNvGrpSpPr/>
          <p:nvPr/>
        </p:nvGrpSpPr>
        <p:grpSpPr>
          <a:xfrm>
            <a:off x="6265362" y="4576840"/>
            <a:ext cx="680646" cy="215444"/>
            <a:chOff x="6138870" y="4714000"/>
            <a:chExt cx="680646" cy="215444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39C392AD-EDDE-4954-A674-C60527B6B213}"/>
                </a:ext>
              </a:extLst>
            </p:cNvPr>
            <p:cNvSpPr/>
            <p:nvPr/>
          </p:nvSpPr>
          <p:spPr>
            <a:xfrm>
              <a:off x="6138870" y="4731604"/>
              <a:ext cx="156953" cy="15695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A7FB8B3B-D3C3-4B30-8D53-130108D64945}"/>
                </a:ext>
              </a:extLst>
            </p:cNvPr>
            <p:cNvSpPr txBox="1"/>
            <p:nvPr/>
          </p:nvSpPr>
          <p:spPr>
            <a:xfrm>
              <a:off x="6272571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FFF7EF9-C3FE-4FAD-B769-7FB2A1B70F0A}"/>
              </a:ext>
            </a:extLst>
          </p:cNvPr>
          <p:cNvGrpSpPr/>
          <p:nvPr/>
        </p:nvGrpSpPr>
        <p:grpSpPr>
          <a:xfrm>
            <a:off x="7606013" y="4576840"/>
            <a:ext cx="680646" cy="215444"/>
            <a:chOff x="7552673" y="4714000"/>
            <a:chExt cx="680646" cy="215444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F3C474E4-EE52-416E-9F88-7BE1CCA2091C}"/>
                </a:ext>
              </a:extLst>
            </p:cNvPr>
            <p:cNvSpPr/>
            <p:nvPr/>
          </p:nvSpPr>
          <p:spPr>
            <a:xfrm>
              <a:off x="7552673" y="4731604"/>
              <a:ext cx="156953" cy="156953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64C91C5-7F9B-4F2F-B6CE-143448BDBB3F}"/>
                </a:ext>
              </a:extLst>
            </p:cNvPr>
            <p:cNvSpPr txBox="1"/>
            <p:nvPr/>
          </p:nvSpPr>
          <p:spPr>
            <a:xfrm>
              <a:off x="7686374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7A8FEFF3-FEEC-4A31-ADB0-E931DCC11F6E}"/>
              </a:ext>
            </a:extLst>
          </p:cNvPr>
          <p:cNvSpPr/>
          <p:nvPr/>
        </p:nvSpPr>
        <p:spPr>
          <a:xfrm>
            <a:off x="1673225" y="1491537"/>
            <a:ext cx="703884" cy="933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9000">
                <a:schemeClr val="accent1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79CF1B15-113D-4876-BF50-F634109FB74A}"/>
              </a:ext>
            </a:extLst>
          </p:cNvPr>
          <p:cNvSpPr/>
          <p:nvPr/>
        </p:nvSpPr>
        <p:spPr>
          <a:xfrm>
            <a:off x="2393950" y="1764164"/>
            <a:ext cx="1174750" cy="933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99000">
                <a:schemeClr val="accent2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C16D2956-F917-4742-9EEF-7B72ADF42B6A}"/>
              </a:ext>
            </a:extLst>
          </p:cNvPr>
          <p:cNvSpPr/>
          <p:nvPr/>
        </p:nvSpPr>
        <p:spPr>
          <a:xfrm>
            <a:off x="2393950" y="2036791"/>
            <a:ext cx="1771650" cy="933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99000">
                <a:schemeClr val="accent2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6" name="Rounded Rectangle 17">
            <a:extLst>
              <a:ext uri="{FF2B5EF4-FFF2-40B4-BE49-F238E27FC236}">
                <a16:creationId xmlns:a16="http://schemas.microsoft.com/office/drawing/2014/main" id="{B047CFDF-82C0-45A6-9DBB-71391C800748}"/>
              </a:ext>
            </a:extLst>
          </p:cNvPr>
          <p:cNvSpPr/>
          <p:nvPr/>
        </p:nvSpPr>
        <p:spPr>
          <a:xfrm>
            <a:off x="3187700" y="2309418"/>
            <a:ext cx="1460500" cy="933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99000">
                <a:schemeClr val="accent3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7" name="Rounded Rectangle 17">
            <a:extLst>
              <a:ext uri="{FF2B5EF4-FFF2-40B4-BE49-F238E27FC236}">
                <a16:creationId xmlns:a16="http://schemas.microsoft.com/office/drawing/2014/main" id="{9B3B506C-001C-4B65-8700-8EABD79A3E21}"/>
              </a:ext>
            </a:extLst>
          </p:cNvPr>
          <p:cNvSpPr/>
          <p:nvPr/>
        </p:nvSpPr>
        <p:spPr>
          <a:xfrm>
            <a:off x="3568699" y="2582045"/>
            <a:ext cx="1803877" cy="933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99000">
                <a:schemeClr val="accent4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66B0C265-2BAE-466C-8813-D039D8C53D5B}"/>
              </a:ext>
            </a:extLst>
          </p:cNvPr>
          <p:cNvSpPr/>
          <p:nvPr/>
        </p:nvSpPr>
        <p:spPr>
          <a:xfrm>
            <a:off x="4514850" y="2854672"/>
            <a:ext cx="936308" cy="933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99000">
                <a:schemeClr val="accent4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5AE5FCB8-D738-46AC-8816-6910471E1788}"/>
              </a:ext>
            </a:extLst>
          </p:cNvPr>
          <p:cNvSpPr/>
          <p:nvPr/>
        </p:nvSpPr>
        <p:spPr>
          <a:xfrm>
            <a:off x="3101975" y="3127299"/>
            <a:ext cx="3530284" cy="933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99000">
                <a:schemeClr val="accent5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E3FF581E-FCCD-4A8D-8FBE-024770540BDB}"/>
              </a:ext>
            </a:extLst>
          </p:cNvPr>
          <p:cNvSpPr/>
          <p:nvPr/>
        </p:nvSpPr>
        <p:spPr>
          <a:xfrm>
            <a:off x="6399063" y="3399926"/>
            <a:ext cx="943798" cy="933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99000">
                <a:schemeClr val="accent6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C5945390-773E-4AE3-95D0-5912C2817D16}"/>
              </a:ext>
            </a:extLst>
          </p:cNvPr>
          <p:cNvSpPr/>
          <p:nvPr/>
        </p:nvSpPr>
        <p:spPr>
          <a:xfrm>
            <a:off x="6399063" y="3672553"/>
            <a:ext cx="1887596" cy="933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99000">
                <a:schemeClr val="accent6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32" name="Rounded Rectangle 17">
            <a:extLst>
              <a:ext uri="{FF2B5EF4-FFF2-40B4-BE49-F238E27FC236}">
                <a16:creationId xmlns:a16="http://schemas.microsoft.com/office/drawing/2014/main" id="{82ED9A6C-C419-4CEC-9EC1-70C30B18F657}"/>
              </a:ext>
            </a:extLst>
          </p:cNvPr>
          <p:cNvSpPr/>
          <p:nvPr/>
        </p:nvSpPr>
        <p:spPr>
          <a:xfrm>
            <a:off x="7581900" y="3945177"/>
            <a:ext cx="1179000" cy="933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99000">
                <a:schemeClr val="accent6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550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Line"/>
          <p:cNvSpPr/>
          <p:nvPr/>
        </p:nvSpPr>
        <p:spPr>
          <a:xfrm flipH="1">
            <a:off x="1791970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59" name="Line"/>
          <p:cNvSpPr/>
          <p:nvPr/>
        </p:nvSpPr>
        <p:spPr>
          <a:xfrm>
            <a:off x="2026794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60" name="Line"/>
          <p:cNvSpPr/>
          <p:nvPr/>
        </p:nvSpPr>
        <p:spPr>
          <a:xfrm>
            <a:off x="2261616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61" name="Line"/>
          <p:cNvSpPr/>
          <p:nvPr/>
        </p:nvSpPr>
        <p:spPr>
          <a:xfrm flipH="1">
            <a:off x="2496439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62" name="Line"/>
          <p:cNvSpPr/>
          <p:nvPr/>
        </p:nvSpPr>
        <p:spPr>
          <a:xfrm flipH="1">
            <a:off x="2731263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63" name="Line"/>
          <p:cNvSpPr/>
          <p:nvPr/>
        </p:nvSpPr>
        <p:spPr>
          <a:xfrm flipH="1">
            <a:off x="2966086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64" name="Line"/>
          <p:cNvSpPr/>
          <p:nvPr/>
        </p:nvSpPr>
        <p:spPr>
          <a:xfrm>
            <a:off x="3200909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65" name="Line"/>
          <p:cNvSpPr/>
          <p:nvPr/>
        </p:nvSpPr>
        <p:spPr>
          <a:xfrm flipH="1">
            <a:off x="3435732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66" name="Line"/>
          <p:cNvSpPr/>
          <p:nvPr/>
        </p:nvSpPr>
        <p:spPr>
          <a:xfrm flipH="1">
            <a:off x="3670555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67" name="Line"/>
          <p:cNvSpPr/>
          <p:nvPr/>
        </p:nvSpPr>
        <p:spPr>
          <a:xfrm flipH="1">
            <a:off x="3905380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68" name="Line"/>
          <p:cNvSpPr/>
          <p:nvPr/>
        </p:nvSpPr>
        <p:spPr>
          <a:xfrm flipH="1">
            <a:off x="4140201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69" name="Line"/>
          <p:cNvSpPr/>
          <p:nvPr/>
        </p:nvSpPr>
        <p:spPr>
          <a:xfrm flipH="1">
            <a:off x="4375025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70" name="Line"/>
          <p:cNvSpPr/>
          <p:nvPr/>
        </p:nvSpPr>
        <p:spPr>
          <a:xfrm flipH="1">
            <a:off x="4609848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71" name="Line"/>
          <p:cNvSpPr/>
          <p:nvPr/>
        </p:nvSpPr>
        <p:spPr>
          <a:xfrm flipH="1">
            <a:off x="4844671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72" name="Line"/>
          <p:cNvSpPr/>
          <p:nvPr/>
        </p:nvSpPr>
        <p:spPr>
          <a:xfrm flipH="1">
            <a:off x="5079494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73" name="Line"/>
          <p:cNvSpPr/>
          <p:nvPr/>
        </p:nvSpPr>
        <p:spPr>
          <a:xfrm flipH="1">
            <a:off x="5314317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74" name="Line"/>
          <p:cNvSpPr/>
          <p:nvPr/>
        </p:nvSpPr>
        <p:spPr>
          <a:xfrm flipH="1">
            <a:off x="5549142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75" name="Line"/>
          <p:cNvSpPr/>
          <p:nvPr/>
        </p:nvSpPr>
        <p:spPr>
          <a:xfrm flipH="1">
            <a:off x="5783964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76" name="Line"/>
          <p:cNvSpPr/>
          <p:nvPr/>
        </p:nvSpPr>
        <p:spPr>
          <a:xfrm flipH="1">
            <a:off x="6018786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77" name="Line"/>
          <p:cNvSpPr/>
          <p:nvPr/>
        </p:nvSpPr>
        <p:spPr>
          <a:xfrm flipH="1">
            <a:off x="6253611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78" name="Line"/>
          <p:cNvSpPr/>
          <p:nvPr/>
        </p:nvSpPr>
        <p:spPr>
          <a:xfrm flipH="1">
            <a:off x="6488434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79" name="Line"/>
          <p:cNvSpPr/>
          <p:nvPr/>
        </p:nvSpPr>
        <p:spPr>
          <a:xfrm flipH="1">
            <a:off x="6723258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80" name="Line"/>
          <p:cNvSpPr/>
          <p:nvPr/>
        </p:nvSpPr>
        <p:spPr>
          <a:xfrm flipH="1">
            <a:off x="6958081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81" name="Line"/>
          <p:cNvSpPr/>
          <p:nvPr/>
        </p:nvSpPr>
        <p:spPr>
          <a:xfrm flipH="1">
            <a:off x="7192903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82" name="Line"/>
          <p:cNvSpPr/>
          <p:nvPr/>
        </p:nvSpPr>
        <p:spPr>
          <a:xfrm flipH="1">
            <a:off x="7427727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83" name="Line"/>
          <p:cNvSpPr/>
          <p:nvPr/>
        </p:nvSpPr>
        <p:spPr>
          <a:xfrm>
            <a:off x="7662549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84" name="Line"/>
          <p:cNvSpPr/>
          <p:nvPr/>
        </p:nvSpPr>
        <p:spPr>
          <a:xfrm flipH="1">
            <a:off x="7897372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85" name="Line"/>
          <p:cNvSpPr/>
          <p:nvPr/>
        </p:nvSpPr>
        <p:spPr>
          <a:xfrm flipH="1">
            <a:off x="8132196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86" name="Line"/>
          <p:cNvSpPr/>
          <p:nvPr/>
        </p:nvSpPr>
        <p:spPr>
          <a:xfrm>
            <a:off x="8367019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87" name="Line"/>
          <p:cNvSpPr/>
          <p:nvPr/>
        </p:nvSpPr>
        <p:spPr>
          <a:xfrm flipH="1">
            <a:off x="8601843" y="1371811"/>
            <a:ext cx="0" cy="2700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88" name="1"/>
          <p:cNvSpPr txBox="1"/>
          <p:nvPr/>
        </p:nvSpPr>
        <p:spPr>
          <a:xfrm>
            <a:off x="1655865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1</a:t>
            </a:r>
          </a:p>
        </p:txBody>
      </p:sp>
      <p:sp>
        <p:nvSpPr>
          <p:cNvPr id="1589" name="2"/>
          <p:cNvSpPr txBox="1"/>
          <p:nvPr/>
        </p:nvSpPr>
        <p:spPr>
          <a:xfrm>
            <a:off x="1890865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2</a:t>
            </a:r>
          </a:p>
        </p:txBody>
      </p:sp>
      <p:sp>
        <p:nvSpPr>
          <p:cNvPr id="1590" name="3"/>
          <p:cNvSpPr txBox="1"/>
          <p:nvPr/>
        </p:nvSpPr>
        <p:spPr>
          <a:xfrm>
            <a:off x="2125865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3</a:t>
            </a:r>
          </a:p>
        </p:txBody>
      </p:sp>
      <p:sp>
        <p:nvSpPr>
          <p:cNvPr id="1591" name="4"/>
          <p:cNvSpPr txBox="1"/>
          <p:nvPr/>
        </p:nvSpPr>
        <p:spPr>
          <a:xfrm>
            <a:off x="2360864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4</a:t>
            </a:r>
          </a:p>
        </p:txBody>
      </p:sp>
      <p:sp>
        <p:nvSpPr>
          <p:cNvPr id="1592" name="5"/>
          <p:cNvSpPr txBox="1"/>
          <p:nvPr/>
        </p:nvSpPr>
        <p:spPr>
          <a:xfrm>
            <a:off x="2595864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5</a:t>
            </a:r>
          </a:p>
        </p:txBody>
      </p:sp>
      <p:sp>
        <p:nvSpPr>
          <p:cNvPr id="1593" name="6"/>
          <p:cNvSpPr txBox="1"/>
          <p:nvPr/>
        </p:nvSpPr>
        <p:spPr>
          <a:xfrm>
            <a:off x="2830864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6</a:t>
            </a:r>
          </a:p>
        </p:txBody>
      </p:sp>
      <p:sp>
        <p:nvSpPr>
          <p:cNvPr id="1594" name="7"/>
          <p:cNvSpPr txBox="1"/>
          <p:nvPr/>
        </p:nvSpPr>
        <p:spPr>
          <a:xfrm>
            <a:off x="3065864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7</a:t>
            </a:r>
          </a:p>
        </p:txBody>
      </p:sp>
      <p:sp>
        <p:nvSpPr>
          <p:cNvPr id="1595" name="8"/>
          <p:cNvSpPr txBox="1"/>
          <p:nvPr/>
        </p:nvSpPr>
        <p:spPr>
          <a:xfrm>
            <a:off x="3300864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8</a:t>
            </a:r>
          </a:p>
        </p:txBody>
      </p:sp>
      <p:sp>
        <p:nvSpPr>
          <p:cNvPr id="1596" name="9"/>
          <p:cNvSpPr txBox="1"/>
          <p:nvPr/>
        </p:nvSpPr>
        <p:spPr>
          <a:xfrm>
            <a:off x="3535864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9</a:t>
            </a:r>
          </a:p>
        </p:txBody>
      </p:sp>
      <p:sp>
        <p:nvSpPr>
          <p:cNvPr id="1597" name="10"/>
          <p:cNvSpPr txBox="1"/>
          <p:nvPr/>
        </p:nvSpPr>
        <p:spPr>
          <a:xfrm>
            <a:off x="3770865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10</a:t>
            </a:r>
          </a:p>
        </p:txBody>
      </p:sp>
      <p:sp>
        <p:nvSpPr>
          <p:cNvPr id="1598" name="11"/>
          <p:cNvSpPr txBox="1"/>
          <p:nvPr/>
        </p:nvSpPr>
        <p:spPr>
          <a:xfrm>
            <a:off x="4005865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11</a:t>
            </a:r>
          </a:p>
        </p:txBody>
      </p:sp>
      <p:sp>
        <p:nvSpPr>
          <p:cNvPr id="1599" name="12"/>
          <p:cNvSpPr txBox="1"/>
          <p:nvPr/>
        </p:nvSpPr>
        <p:spPr>
          <a:xfrm>
            <a:off x="4240865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12</a:t>
            </a:r>
          </a:p>
        </p:txBody>
      </p:sp>
      <p:sp>
        <p:nvSpPr>
          <p:cNvPr id="1600" name="13"/>
          <p:cNvSpPr txBox="1"/>
          <p:nvPr/>
        </p:nvSpPr>
        <p:spPr>
          <a:xfrm>
            <a:off x="4475865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13</a:t>
            </a:r>
          </a:p>
        </p:txBody>
      </p:sp>
      <p:sp>
        <p:nvSpPr>
          <p:cNvPr id="1601" name="14"/>
          <p:cNvSpPr txBox="1"/>
          <p:nvPr/>
        </p:nvSpPr>
        <p:spPr>
          <a:xfrm>
            <a:off x="4710862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14</a:t>
            </a:r>
          </a:p>
        </p:txBody>
      </p:sp>
      <p:sp>
        <p:nvSpPr>
          <p:cNvPr id="1602" name="15"/>
          <p:cNvSpPr txBox="1"/>
          <p:nvPr/>
        </p:nvSpPr>
        <p:spPr>
          <a:xfrm>
            <a:off x="4945863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15</a:t>
            </a:r>
          </a:p>
        </p:txBody>
      </p:sp>
      <p:sp>
        <p:nvSpPr>
          <p:cNvPr id="1603" name="16"/>
          <p:cNvSpPr txBox="1"/>
          <p:nvPr/>
        </p:nvSpPr>
        <p:spPr>
          <a:xfrm>
            <a:off x="5180863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16</a:t>
            </a:r>
          </a:p>
        </p:txBody>
      </p:sp>
      <p:sp>
        <p:nvSpPr>
          <p:cNvPr id="1604" name="17"/>
          <p:cNvSpPr txBox="1"/>
          <p:nvPr/>
        </p:nvSpPr>
        <p:spPr>
          <a:xfrm>
            <a:off x="5415863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17</a:t>
            </a:r>
          </a:p>
        </p:txBody>
      </p:sp>
      <p:sp>
        <p:nvSpPr>
          <p:cNvPr id="1605" name="18"/>
          <p:cNvSpPr txBox="1"/>
          <p:nvPr/>
        </p:nvSpPr>
        <p:spPr>
          <a:xfrm>
            <a:off x="5650863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18</a:t>
            </a:r>
          </a:p>
        </p:txBody>
      </p:sp>
      <p:sp>
        <p:nvSpPr>
          <p:cNvPr id="1606" name="19"/>
          <p:cNvSpPr txBox="1"/>
          <p:nvPr/>
        </p:nvSpPr>
        <p:spPr>
          <a:xfrm>
            <a:off x="5885863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19</a:t>
            </a:r>
          </a:p>
        </p:txBody>
      </p:sp>
      <p:sp>
        <p:nvSpPr>
          <p:cNvPr id="1607" name="20"/>
          <p:cNvSpPr txBox="1"/>
          <p:nvPr/>
        </p:nvSpPr>
        <p:spPr>
          <a:xfrm>
            <a:off x="6120863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20</a:t>
            </a:r>
          </a:p>
        </p:txBody>
      </p:sp>
      <p:sp>
        <p:nvSpPr>
          <p:cNvPr id="1608" name="21"/>
          <p:cNvSpPr txBox="1"/>
          <p:nvPr/>
        </p:nvSpPr>
        <p:spPr>
          <a:xfrm>
            <a:off x="6355863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21</a:t>
            </a:r>
          </a:p>
        </p:txBody>
      </p:sp>
      <p:sp>
        <p:nvSpPr>
          <p:cNvPr id="1609" name="22"/>
          <p:cNvSpPr txBox="1"/>
          <p:nvPr/>
        </p:nvSpPr>
        <p:spPr>
          <a:xfrm>
            <a:off x="6590862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22</a:t>
            </a:r>
          </a:p>
        </p:txBody>
      </p:sp>
      <p:sp>
        <p:nvSpPr>
          <p:cNvPr id="1610" name="23"/>
          <p:cNvSpPr txBox="1"/>
          <p:nvPr/>
        </p:nvSpPr>
        <p:spPr>
          <a:xfrm>
            <a:off x="6825862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23</a:t>
            </a:r>
          </a:p>
        </p:txBody>
      </p:sp>
      <p:sp>
        <p:nvSpPr>
          <p:cNvPr id="1611" name="24"/>
          <p:cNvSpPr txBox="1"/>
          <p:nvPr/>
        </p:nvSpPr>
        <p:spPr>
          <a:xfrm>
            <a:off x="7060862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24</a:t>
            </a:r>
          </a:p>
        </p:txBody>
      </p:sp>
      <p:sp>
        <p:nvSpPr>
          <p:cNvPr id="1612" name="25"/>
          <p:cNvSpPr txBox="1"/>
          <p:nvPr/>
        </p:nvSpPr>
        <p:spPr>
          <a:xfrm>
            <a:off x="7295862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25</a:t>
            </a:r>
          </a:p>
        </p:txBody>
      </p:sp>
      <p:sp>
        <p:nvSpPr>
          <p:cNvPr id="1613" name="27"/>
          <p:cNvSpPr txBox="1"/>
          <p:nvPr/>
        </p:nvSpPr>
        <p:spPr>
          <a:xfrm>
            <a:off x="7530862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27</a:t>
            </a:r>
          </a:p>
        </p:txBody>
      </p:sp>
      <p:sp>
        <p:nvSpPr>
          <p:cNvPr id="1614" name="28"/>
          <p:cNvSpPr txBox="1"/>
          <p:nvPr/>
        </p:nvSpPr>
        <p:spPr>
          <a:xfrm>
            <a:off x="7765862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28</a:t>
            </a:r>
          </a:p>
        </p:txBody>
      </p:sp>
      <p:sp>
        <p:nvSpPr>
          <p:cNvPr id="1615" name="29"/>
          <p:cNvSpPr txBox="1"/>
          <p:nvPr/>
        </p:nvSpPr>
        <p:spPr>
          <a:xfrm>
            <a:off x="8000862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29</a:t>
            </a:r>
          </a:p>
        </p:txBody>
      </p:sp>
      <p:sp>
        <p:nvSpPr>
          <p:cNvPr id="1616" name="30"/>
          <p:cNvSpPr txBox="1"/>
          <p:nvPr/>
        </p:nvSpPr>
        <p:spPr>
          <a:xfrm>
            <a:off x="8235860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30</a:t>
            </a:r>
          </a:p>
        </p:txBody>
      </p:sp>
      <p:sp>
        <p:nvSpPr>
          <p:cNvPr id="1617" name="31"/>
          <p:cNvSpPr txBox="1"/>
          <p:nvPr/>
        </p:nvSpPr>
        <p:spPr>
          <a:xfrm>
            <a:off x="8470860" y="1222734"/>
            <a:ext cx="244075" cy="14689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ctr">
            <a:spAutoFit/>
          </a:bodyPr>
          <a:lstStyle>
            <a:lvl1pPr>
              <a:defRPr sz="16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algn="ctr"/>
            <a:r>
              <a:rPr sz="800" b="1">
                <a:latin typeface="Heebo" pitchFamily="2" charset="-79"/>
                <a:cs typeface="Heebo" pitchFamily="2" charset="-79"/>
              </a:rPr>
              <a:t>31</a:t>
            </a:r>
          </a:p>
        </p:txBody>
      </p:sp>
      <p:sp>
        <p:nvSpPr>
          <p:cNvPr id="1619" name="Lorem Ipsum is simply"/>
          <p:cNvSpPr txBox="1"/>
          <p:nvPr/>
        </p:nvSpPr>
        <p:spPr>
          <a:xfrm>
            <a:off x="434085" y="1541944"/>
            <a:ext cx="1312603" cy="150391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t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800" dirty="0">
                <a:latin typeface="Heebo" pitchFamily="2" charset="-79"/>
                <a:cs typeface="Heebo" pitchFamily="2" charset="-79"/>
              </a:rPr>
              <a:t>Lorem Ipsum is simply</a:t>
            </a:r>
          </a:p>
        </p:txBody>
      </p:sp>
      <p:sp>
        <p:nvSpPr>
          <p:cNvPr id="1620" name="Lorem Ipsum is simply"/>
          <p:cNvSpPr txBox="1"/>
          <p:nvPr/>
        </p:nvSpPr>
        <p:spPr>
          <a:xfrm>
            <a:off x="434085" y="2188499"/>
            <a:ext cx="1312603" cy="150391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t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800">
                <a:latin typeface="Heebo" pitchFamily="2" charset="-79"/>
                <a:cs typeface="Heebo" pitchFamily="2" charset="-79"/>
              </a:rPr>
              <a:t>Lorem Ipsum is simply</a:t>
            </a:r>
          </a:p>
        </p:txBody>
      </p:sp>
      <p:sp>
        <p:nvSpPr>
          <p:cNvPr id="1621" name="Lorem Ipsum is simply"/>
          <p:cNvSpPr txBox="1"/>
          <p:nvPr/>
        </p:nvSpPr>
        <p:spPr>
          <a:xfrm>
            <a:off x="434085" y="2835053"/>
            <a:ext cx="1312603" cy="150391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t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800">
                <a:latin typeface="Heebo" pitchFamily="2" charset="-79"/>
                <a:cs typeface="Heebo" pitchFamily="2" charset="-79"/>
              </a:rPr>
              <a:t>Lorem Ipsum is simply</a:t>
            </a:r>
          </a:p>
        </p:txBody>
      </p:sp>
      <p:sp>
        <p:nvSpPr>
          <p:cNvPr id="1622" name="Lorem Ipsum is simply"/>
          <p:cNvSpPr txBox="1"/>
          <p:nvPr/>
        </p:nvSpPr>
        <p:spPr>
          <a:xfrm>
            <a:off x="434085" y="3481609"/>
            <a:ext cx="1312603" cy="150391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t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800">
                <a:latin typeface="Heebo" pitchFamily="2" charset="-79"/>
                <a:cs typeface="Heebo" pitchFamily="2" charset="-79"/>
              </a:rPr>
              <a:t>Lorem Ipsum is simply</a:t>
            </a:r>
          </a:p>
        </p:txBody>
      </p:sp>
      <p:sp>
        <p:nvSpPr>
          <p:cNvPr id="1623" name="Lorem Ipsum is simply"/>
          <p:cNvSpPr txBox="1"/>
          <p:nvPr/>
        </p:nvSpPr>
        <p:spPr>
          <a:xfrm>
            <a:off x="434085" y="1865221"/>
            <a:ext cx="1312603" cy="150391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t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800">
                <a:latin typeface="Heebo" pitchFamily="2" charset="-79"/>
                <a:cs typeface="Heebo" pitchFamily="2" charset="-79"/>
              </a:rPr>
              <a:t>Lorem Ipsum is simply</a:t>
            </a:r>
          </a:p>
        </p:txBody>
      </p:sp>
      <p:sp>
        <p:nvSpPr>
          <p:cNvPr id="1624" name="Lorem Ipsum is simply"/>
          <p:cNvSpPr txBox="1"/>
          <p:nvPr/>
        </p:nvSpPr>
        <p:spPr>
          <a:xfrm>
            <a:off x="434085" y="2511776"/>
            <a:ext cx="1312603" cy="150391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t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800">
                <a:latin typeface="Heebo" pitchFamily="2" charset="-79"/>
                <a:cs typeface="Heebo" pitchFamily="2" charset="-79"/>
              </a:rPr>
              <a:t>Lorem Ipsum is simply</a:t>
            </a:r>
          </a:p>
        </p:txBody>
      </p:sp>
      <p:sp>
        <p:nvSpPr>
          <p:cNvPr id="1625" name="Lorem Ipsum is simply"/>
          <p:cNvSpPr txBox="1"/>
          <p:nvPr/>
        </p:nvSpPr>
        <p:spPr>
          <a:xfrm>
            <a:off x="434085" y="3158330"/>
            <a:ext cx="1312603" cy="150391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t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800">
                <a:latin typeface="Heebo" pitchFamily="2" charset="-79"/>
                <a:cs typeface="Heebo" pitchFamily="2" charset="-79"/>
              </a:rPr>
              <a:t>Lorem Ipsum is simply</a:t>
            </a:r>
          </a:p>
        </p:txBody>
      </p:sp>
      <p:sp>
        <p:nvSpPr>
          <p:cNvPr id="1626" name="Lorem Ipsum is simply"/>
          <p:cNvSpPr txBox="1"/>
          <p:nvPr/>
        </p:nvSpPr>
        <p:spPr>
          <a:xfrm>
            <a:off x="434085" y="3804886"/>
            <a:ext cx="1312603" cy="150391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9050" tIns="19050" rIns="19050" bIns="19050" numCol="1" anchor="t">
            <a:spAutoFit/>
          </a:bodyPr>
          <a:lstStyle>
            <a:lvl1pPr algn="l">
              <a:defRPr sz="2200" b="0">
                <a:solidFill>
                  <a:srgbClr val="22190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sz="800">
                <a:latin typeface="Heebo" pitchFamily="2" charset="-79"/>
                <a:cs typeface="Heebo" pitchFamily="2" charset="-79"/>
              </a:rPr>
              <a:t>Lorem Ipsum is simply</a:t>
            </a:r>
          </a:p>
        </p:txBody>
      </p:sp>
      <p:sp>
        <p:nvSpPr>
          <p:cNvPr id="1628" name="Rounded Rectangle"/>
          <p:cNvSpPr/>
          <p:nvPr/>
        </p:nvSpPr>
        <p:spPr>
          <a:xfrm>
            <a:off x="1864124" y="1572630"/>
            <a:ext cx="1619410" cy="9382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noFill/>
            <a:miter lim="400000"/>
          </a:ln>
          <a:effectLst>
            <a:innerShdw blurRad="50800" dist="38100" dir="18600000">
              <a:prstClr val="black">
                <a:alpha val="20000"/>
              </a:prstClr>
            </a:innerShdw>
          </a:effectLst>
        </p:spPr>
        <p:txBody>
          <a:bodyPr wrap="square" lIns="0" tIns="0" rIns="0" bIns="0" numCol="1" anchor="ctr">
            <a:noAutofit/>
          </a:bodyPr>
          <a:lstStyle/>
          <a:p>
            <a:endParaRPr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629" name="Rounded Rectangle"/>
          <p:cNvSpPr/>
          <p:nvPr/>
        </p:nvSpPr>
        <p:spPr>
          <a:xfrm>
            <a:off x="1864124" y="1572630"/>
            <a:ext cx="980580" cy="938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9000">
                <a:schemeClr val="accent1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634" name="Rounded Rectangle"/>
          <p:cNvSpPr/>
          <p:nvPr/>
        </p:nvSpPr>
        <p:spPr>
          <a:xfrm>
            <a:off x="2763721" y="1895907"/>
            <a:ext cx="1619410" cy="9382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noFill/>
            <a:miter lim="400000"/>
          </a:ln>
          <a:effectLst>
            <a:innerShdw blurRad="50800" dist="38100" dir="18600000">
              <a:prstClr val="black">
                <a:alpha val="20000"/>
              </a:prstClr>
            </a:innerShdw>
          </a:effectLst>
        </p:spPr>
        <p:txBody>
          <a:bodyPr wrap="square" lIns="0" tIns="0" rIns="0" bIns="0" numCol="1" anchor="ctr">
            <a:noAutofit/>
          </a:bodyPr>
          <a:lstStyle/>
          <a:p>
            <a:endParaRPr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635" name="Rounded Rectangle"/>
          <p:cNvSpPr/>
          <p:nvPr/>
        </p:nvSpPr>
        <p:spPr>
          <a:xfrm>
            <a:off x="2763721" y="1895907"/>
            <a:ext cx="980580" cy="938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99000">
                <a:schemeClr val="accent2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637" name="Rounded Rectangle"/>
          <p:cNvSpPr/>
          <p:nvPr/>
        </p:nvSpPr>
        <p:spPr>
          <a:xfrm>
            <a:off x="3482476" y="2219184"/>
            <a:ext cx="4104546" cy="9382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noFill/>
            <a:miter lim="400000"/>
          </a:ln>
          <a:effectLst>
            <a:innerShdw blurRad="50800" dist="38100" dir="18600000">
              <a:prstClr val="black">
                <a:alpha val="20000"/>
              </a:prstClr>
            </a:innerShdw>
          </a:effectLst>
        </p:spPr>
        <p:txBody>
          <a:bodyPr wrap="square" lIns="0" tIns="0" rIns="0" bIns="0" numCol="1" anchor="ctr">
            <a:noAutofit/>
          </a:bodyPr>
          <a:lstStyle/>
          <a:p>
            <a:endParaRPr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638" name="Rounded Rectangle"/>
          <p:cNvSpPr/>
          <p:nvPr/>
        </p:nvSpPr>
        <p:spPr>
          <a:xfrm>
            <a:off x="3482476" y="2219184"/>
            <a:ext cx="980580" cy="938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99000">
                <a:schemeClr val="accent3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640" name="Rounded Rectangle"/>
          <p:cNvSpPr/>
          <p:nvPr/>
        </p:nvSpPr>
        <p:spPr>
          <a:xfrm>
            <a:off x="2763721" y="2542461"/>
            <a:ext cx="1619410" cy="9382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noFill/>
            <a:miter lim="400000"/>
          </a:ln>
          <a:effectLst>
            <a:innerShdw blurRad="50800" dist="38100" dir="18600000">
              <a:prstClr val="black">
                <a:alpha val="20000"/>
              </a:prstClr>
            </a:innerShdw>
          </a:effectLst>
        </p:spPr>
        <p:txBody>
          <a:bodyPr wrap="square" lIns="0" tIns="0" rIns="0" bIns="0" numCol="1" anchor="ctr">
            <a:noAutofit/>
          </a:bodyPr>
          <a:lstStyle/>
          <a:p>
            <a:endParaRPr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641" name="Rounded Rectangle"/>
          <p:cNvSpPr/>
          <p:nvPr/>
        </p:nvSpPr>
        <p:spPr>
          <a:xfrm>
            <a:off x="2763721" y="2542461"/>
            <a:ext cx="1426158" cy="938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99000">
                <a:schemeClr val="accent3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649" name="Rounded Rectangle"/>
          <p:cNvSpPr/>
          <p:nvPr/>
        </p:nvSpPr>
        <p:spPr>
          <a:xfrm>
            <a:off x="6307500" y="3512294"/>
            <a:ext cx="1619412" cy="9382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noFill/>
            <a:miter lim="400000"/>
          </a:ln>
          <a:effectLst>
            <a:innerShdw blurRad="50800" dist="38100" dir="18600000">
              <a:prstClr val="black">
                <a:alpha val="20000"/>
              </a:prstClr>
            </a:innerShdw>
          </a:effectLst>
        </p:spPr>
        <p:txBody>
          <a:bodyPr wrap="square" lIns="0" tIns="0" rIns="0" bIns="0" numCol="1" anchor="ctr">
            <a:noAutofit/>
          </a:bodyPr>
          <a:lstStyle/>
          <a:p>
            <a:endParaRPr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650" name="Rounded Rectangle"/>
          <p:cNvSpPr/>
          <p:nvPr/>
        </p:nvSpPr>
        <p:spPr>
          <a:xfrm>
            <a:off x="6307500" y="3512294"/>
            <a:ext cx="980580" cy="938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99000">
                <a:schemeClr val="accent5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661" name="Rounded Rectangle"/>
          <p:cNvSpPr/>
          <p:nvPr/>
        </p:nvSpPr>
        <p:spPr>
          <a:xfrm>
            <a:off x="3679341" y="2865739"/>
            <a:ext cx="3054719" cy="9382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noFill/>
            <a:miter lim="400000"/>
          </a:ln>
          <a:effectLst>
            <a:innerShdw blurRad="50800" dist="38100" dir="18600000">
              <a:prstClr val="black">
                <a:alpha val="20000"/>
              </a:prstClr>
            </a:innerShdw>
          </a:effectLst>
        </p:spPr>
        <p:txBody>
          <a:bodyPr wrap="square" lIns="0" tIns="0" rIns="0" bIns="0" numCol="1" anchor="ctr">
            <a:noAutofit/>
          </a:bodyPr>
          <a:lstStyle/>
          <a:p>
            <a:endParaRPr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662" name="Rounded Rectangle"/>
          <p:cNvSpPr/>
          <p:nvPr/>
        </p:nvSpPr>
        <p:spPr>
          <a:xfrm>
            <a:off x="3679341" y="2865739"/>
            <a:ext cx="980580" cy="938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99000">
                <a:schemeClr val="accent4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664" name="Rounded Rectangle"/>
          <p:cNvSpPr/>
          <p:nvPr/>
        </p:nvSpPr>
        <p:spPr>
          <a:xfrm>
            <a:off x="4880492" y="3189017"/>
            <a:ext cx="3038908" cy="9382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noFill/>
            <a:miter lim="400000"/>
          </a:ln>
          <a:effectLst>
            <a:innerShdw blurRad="50800" dist="38100" dir="18600000">
              <a:prstClr val="black">
                <a:alpha val="20000"/>
              </a:prstClr>
            </a:innerShdw>
          </a:effectLst>
        </p:spPr>
        <p:txBody>
          <a:bodyPr wrap="square" lIns="0" tIns="0" rIns="0" bIns="0" numCol="1" anchor="ctr">
            <a:noAutofit/>
          </a:bodyPr>
          <a:lstStyle/>
          <a:p>
            <a:endParaRPr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665" name="Rounded Rectangle"/>
          <p:cNvSpPr/>
          <p:nvPr/>
        </p:nvSpPr>
        <p:spPr>
          <a:xfrm>
            <a:off x="4880491" y="3189017"/>
            <a:ext cx="436924" cy="938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99000">
                <a:schemeClr val="accent5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4E277D3-8069-436D-A9A0-46E1919BE23B}"/>
              </a:ext>
            </a:extLst>
          </p:cNvPr>
          <p:cNvCxnSpPr>
            <a:cxnSpLocks/>
          </p:cNvCxnSpPr>
          <p:nvPr/>
        </p:nvCxnSpPr>
        <p:spPr>
          <a:xfrm>
            <a:off x="434085" y="1776312"/>
            <a:ext cx="81612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B0B688E8-65DE-46D8-A11B-17D64738D11B}"/>
              </a:ext>
            </a:extLst>
          </p:cNvPr>
          <p:cNvCxnSpPr/>
          <p:nvPr/>
        </p:nvCxnSpPr>
        <p:spPr>
          <a:xfrm>
            <a:off x="434085" y="2076850"/>
            <a:ext cx="81612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ACE70646-82F3-430B-927A-F791F6CBC9B5}"/>
              </a:ext>
            </a:extLst>
          </p:cNvPr>
          <p:cNvCxnSpPr/>
          <p:nvPr/>
        </p:nvCxnSpPr>
        <p:spPr>
          <a:xfrm>
            <a:off x="434085" y="2406800"/>
            <a:ext cx="81612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46CFE16D-7B3E-4E92-997F-3C9FD244C0D0}"/>
              </a:ext>
            </a:extLst>
          </p:cNvPr>
          <p:cNvCxnSpPr/>
          <p:nvPr/>
        </p:nvCxnSpPr>
        <p:spPr>
          <a:xfrm>
            <a:off x="434085" y="2736751"/>
            <a:ext cx="81612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04967486-1749-4ADE-8FCC-3A51358F1FB2}"/>
              </a:ext>
            </a:extLst>
          </p:cNvPr>
          <p:cNvCxnSpPr/>
          <p:nvPr/>
        </p:nvCxnSpPr>
        <p:spPr>
          <a:xfrm>
            <a:off x="434085" y="3066702"/>
            <a:ext cx="81612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5FB37232-E40B-4BE3-87F2-9DBA6DA2CE64}"/>
              </a:ext>
            </a:extLst>
          </p:cNvPr>
          <p:cNvCxnSpPr/>
          <p:nvPr/>
        </p:nvCxnSpPr>
        <p:spPr>
          <a:xfrm>
            <a:off x="434085" y="3396653"/>
            <a:ext cx="81612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C976046F-B617-4A99-ACB6-4A099EBC30F3}"/>
              </a:ext>
            </a:extLst>
          </p:cNvPr>
          <p:cNvCxnSpPr/>
          <p:nvPr/>
        </p:nvCxnSpPr>
        <p:spPr>
          <a:xfrm>
            <a:off x="434085" y="3726606"/>
            <a:ext cx="81612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">
            <a:extLst>
              <a:ext uri="{FF2B5EF4-FFF2-40B4-BE49-F238E27FC236}">
                <a16:creationId xmlns:a16="http://schemas.microsoft.com/office/drawing/2014/main" id="{EF14AFFA-9E78-43BA-9AF8-C93514D5485C}"/>
              </a:ext>
            </a:extLst>
          </p:cNvPr>
          <p:cNvSpPr/>
          <p:nvPr/>
        </p:nvSpPr>
        <p:spPr>
          <a:xfrm>
            <a:off x="5550344" y="3869660"/>
            <a:ext cx="3054719" cy="9382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noFill/>
            <a:miter lim="400000"/>
          </a:ln>
          <a:effectLst>
            <a:innerShdw blurRad="50800" dist="38100" dir="18600000">
              <a:prstClr val="black">
                <a:alpha val="20000"/>
              </a:prstClr>
            </a:innerShdw>
          </a:effectLst>
        </p:spPr>
        <p:txBody>
          <a:bodyPr wrap="square" lIns="0" tIns="0" rIns="0" bIns="0" numCol="1" anchor="ctr">
            <a:noAutofit/>
          </a:bodyPr>
          <a:lstStyle/>
          <a:p>
            <a:endParaRPr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39" name="Rounded Rectangle">
            <a:extLst>
              <a:ext uri="{FF2B5EF4-FFF2-40B4-BE49-F238E27FC236}">
                <a16:creationId xmlns:a16="http://schemas.microsoft.com/office/drawing/2014/main" id="{6E8E8715-B37A-4A99-BCCC-37C0E8F76B99}"/>
              </a:ext>
            </a:extLst>
          </p:cNvPr>
          <p:cNvSpPr/>
          <p:nvPr/>
        </p:nvSpPr>
        <p:spPr>
          <a:xfrm>
            <a:off x="5550344" y="3869660"/>
            <a:ext cx="980580" cy="938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99000">
                <a:schemeClr val="accent6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6B7ED682-A43D-4BCA-B367-D43BCCFAEE18}"/>
              </a:ext>
            </a:extLst>
          </p:cNvPr>
          <p:cNvSpPr txBox="1"/>
          <p:nvPr/>
        </p:nvSpPr>
        <p:spPr>
          <a:xfrm>
            <a:off x="3434511" y="464234"/>
            <a:ext cx="22749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Cronograma mensal</a:t>
            </a: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37282568-66D1-4A8B-ADF2-A1390F27B3DE}"/>
              </a:ext>
            </a:extLst>
          </p:cNvPr>
          <p:cNvSpPr/>
          <p:nvPr/>
        </p:nvSpPr>
        <p:spPr>
          <a:xfrm>
            <a:off x="383101" y="4411980"/>
            <a:ext cx="8377799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ebo" pitchFamily="2" charset="-79"/>
            </a:endParaRPr>
          </a:p>
        </p:txBody>
      </p: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AF91FC4A-9A8D-4727-B74F-D7CADDD57EFF}"/>
              </a:ext>
            </a:extLst>
          </p:cNvPr>
          <p:cNvGrpSpPr/>
          <p:nvPr/>
        </p:nvGrpSpPr>
        <p:grpSpPr>
          <a:xfrm>
            <a:off x="902758" y="4576840"/>
            <a:ext cx="680646" cy="215444"/>
            <a:chOff x="483658" y="4714000"/>
            <a:chExt cx="680646" cy="215444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E9B642E5-28CA-4100-9582-5A408A025C76}"/>
                </a:ext>
              </a:extLst>
            </p:cNvPr>
            <p:cNvSpPr/>
            <p:nvPr/>
          </p:nvSpPr>
          <p:spPr>
            <a:xfrm>
              <a:off x="483658" y="4731604"/>
              <a:ext cx="156953" cy="15695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2D5538B8-263D-404C-8189-866CD336F2B3}"/>
                </a:ext>
              </a:extLst>
            </p:cNvPr>
            <p:cNvSpPr txBox="1"/>
            <p:nvPr/>
          </p:nvSpPr>
          <p:spPr>
            <a:xfrm>
              <a:off x="617359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85C29CFA-E6B9-4566-9F82-AAECA6AE8D75}"/>
              </a:ext>
            </a:extLst>
          </p:cNvPr>
          <p:cNvGrpSpPr/>
          <p:nvPr/>
        </p:nvGrpSpPr>
        <p:grpSpPr>
          <a:xfrm>
            <a:off x="2243409" y="4576840"/>
            <a:ext cx="680646" cy="215444"/>
            <a:chOff x="1897461" y="4714000"/>
            <a:chExt cx="680646" cy="215444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id="{B5C409B2-E779-46B8-8AD7-24BB4D8B8966}"/>
                </a:ext>
              </a:extLst>
            </p:cNvPr>
            <p:cNvSpPr/>
            <p:nvPr/>
          </p:nvSpPr>
          <p:spPr>
            <a:xfrm>
              <a:off x="1897461" y="4731604"/>
              <a:ext cx="156953" cy="15695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148" name="CaixaDeTexto 147">
              <a:extLst>
                <a:ext uri="{FF2B5EF4-FFF2-40B4-BE49-F238E27FC236}">
                  <a16:creationId xmlns:a16="http://schemas.microsoft.com/office/drawing/2014/main" id="{5686AFC5-E634-46AF-B039-9D559A9EB541}"/>
                </a:ext>
              </a:extLst>
            </p:cNvPr>
            <p:cNvSpPr txBox="1"/>
            <p:nvPr/>
          </p:nvSpPr>
          <p:spPr>
            <a:xfrm>
              <a:off x="2031162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D78AA111-D96A-43F1-8B82-1948367627AB}"/>
              </a:ext>
            </a:extLst>
          </p:cNvPr>
          <p:cNvGrpSpPr/>
          <p:nvPr/>
        </p:nvGrpSpPr>
        <p:grpSpPr>
          <a:xfrm>
            <a:off x="3584060" y="4576840"/>
            <a:ext cx="680646" cy="215444"/>
            <a:chOff x="3311264" y="4714000"/>
            <a:chExt cx="680646" cy="215444"/>
          </a:xfrm>
        </p:grpSpPr>
        <p:sp>
          <p:nvSpPr>
            <p:cNvPr id="150" name="Retângulo: Cantos Arredondados 149">
              <a:extLst>
                <a:ext uri="{FF2B5EF4-FFF2-40B4-BE49-F238E27FC236}">
                  <a16:creationId xmlns:a16="http://schemas.microsoft.com/office/drawing/2014/main" id="{DAF59012-603D-4047-A25C-B3CD2A5B3D50}"/>
                </a:ext>
              </a:extLst>
            </p:cNvPr>
            <p:cNvSpPr/>
            <p:nvPr/>
          </p:nvSpPr>
          <p:spPr>
            <a:xfrm>
              <a:off x="3311264" y="4731604"/>
              <a:ext cx="156953" cy="15695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151" name="CaixaDeTexto 150">
              <a:extLst>
                <a:ext uri="{FF2B5EF4-FFF2-40B4-BE49-F238E27FC236}">
                  <a16:creationId xmlns:a16="http://schemas.microsoft.com/office/drawing/2014/main" id="{6929BF49-B71B-4ABC-BFE3-21D39A875937}"/>
                </a:ext>
              </a:extLst>
            </p:cNvPr>
            <p:cNvSpPr txBox="1"/>
            <p:nvPr/>
          </p:nvSpPr>
          <p:spPr>
            <a:xfrm>
              <a:off x="3444965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7EBCCC8E-B808-4B98-ACA8-786B7122DF99}"/>
              </a:ext>
            </a:extLst>
          </p:cNvPr>
          <p:cNvGrpSpPr/>
          <p:nvPr/>
        </p:nvGrpSpPr>
        <p:grpSpPr>
          <a:xfrm>
            <a:off x="4924711" y="4576840"/>
            <a:ext cx="680646" cy="215444"/>
            <a:chOff x="4725067" y="4714000"/>
            <a:chExt cx="680646" cy="215444"/>
          </a:xfrm>
        </p:grpSpPr>
        <p:sp>
          <p:nvSpPr>
            <p:cNvPr id="153" name="Retângulo: Cantos Arredondados 152">
              <a:extLst>
                <a:ext uri="{FF2B5EF4-FFF2-40B4-BE49-F238E27FC236}">
                  <a16:creationId xmlns:a16="http://schemas.microsoft.com/office/drawing/2014/main" id="{43DBB6ED-D9F2-4B3D-9967-29B73F5A7E22}"/>
                </a:ext>
              </a:extLst>
            </p:cNvPr>
            <p:cNvSpPr/>
            <p:nvPr/>
          </p:nvSpPr>
          <p:spPr>
            <a:xfrm>
              <a:off x="4725067" y="4731604"/>
              <a:ext cx="156953" cy="156953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154" name="CaixaDeTexto 153">
              <a:extLst>
                <a:ext uri="{FF2B5EF4-FFF2-40B4-BE49-F238E27FC236}">
                  <a16:creationId xmlns:a16="http://schemas.microsoft.com/office/drawing/2014/main" id="{538597C6-F89F-4665-81D8-B6D1F9E1F156}"/>
                </a:ext>
              </a:extLst>
            </p:cNvPr>
            <p:cNvSpPr txBox="1"/>
            <p:nvPr/>
          </p:nvSpPr>
          <p:spPr>
            <a:xfrm>
              <a:off x="4858768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C780ABB3-2DCA-4BEA-99F6-DA54311153A6}"/>
              </a:ext>
            </a:extLst>
          </p:cNvPr>
          <p:cNvGrpSpPr/>
          <p:nvPr/>
        </p:nvGrpSpPr>
        <p:grpSpPr>
          <a:xfrm>
            <a:off x="6265362" y="4576840"/>
            <a:ext cx="680646" cy="215444"/>
            <a:chOff x="6138870" y="4714000"/>
            <a:chExt cx="680646" cy="215444"/>
          </a:xfrm>
        </p:grpSpPr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15D0A3CE-A2A7-4CD5-98BB-AB18A1F5772F}"/>
                </a:ext>
              </a:extLst>
            </p:cNvPr>
            <p:cNvSpPr/>
            <p:nvPr/>
          </p:nvSpPr>
          <p:spPr>
            <a:xfrm>
              <a:off x="6138870" y="4731604"/>
              <a:ext cx="156953" cy="15695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157" name="CaixaDeTexto 156">
              <a:extLst>
                <a:ext uri="{FF2B5EF4-FFF2-40B4-BE49-F238E27FC236}">
                  <a16:creationId xmlns:a16="http://schemas.microsoft.com/office/drawing/2014/main" id="{E08E1F53-E9CF-4791-A040-F50CA21B5523}"/>
                </a:ext>
              </a:extLst>
            </p:cNvPr>
            <p:cNvSpPr txBox="1"/>
            <p:nvPr/>
          </p:nvSpPr>
          <p:spPr>
            <a:xfrm>
              <a:off x="6272571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08C06201-AE97-400F-B105-BD7B5A3968CE}"/>
              </a:ext>
            </a:extLst>
          </p:cNvPr>
          <p:cNvGrpSpPr/>
          <p:nvPr/>
        </p:nvGrpSpPr>
        <p:grpSpPr>
          <a:xfrm>
            <a:off x="7606013" y="4576840"/>
            <a:ext cx="680646" cy="215444"/>
            <a:chOff x="7552673" y="4714000"/>
            <a:chExt cx="680646" cy="215444"/>
          </a:xfrm>
        </p:grpSpPr>
        <p:sp>
          <p:nvSpPr>
            <p:cNvPr id="159" name="Retângulo: Cantos Arredondados 158">
              <a:extLst>
                <a:ext uri="{FF2B5EF4-FFF2-40B4-BE49-F238E27FC236}">
                  <a16:creationId xmlns:a16="http://schemas.microsoft.com/office/drawing/2014/main" id="{A0D9729A-104C-4D07-A49C-4DEEDBDA2974}"/>
                </a:ext>
              </a:extLst>
            </p:cNvPr>
            <p:cNvSpPr/>
            <p:nvPr/>
          </p:nvSpPr>
          <p:spPr>
            <a:xfrm>
              <a:off x="7552673" y="4731604"/>
              <a:ext cx="156953" cy="156953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latin typeface="Heebo" pitchFamily="2" charset="-79"/>
              </a:endParaRPr>
            </a:p>
          </p:txBody>
        </p:sp>
        <p:sp>
          <p:nvSpPr>
            <p:cNvPr id="160" name="CaixaDeTexto 159">
              <a:extLst>
                <a:ext uri="{FF2B5EF4-FFF2-40B4-BE49-F238E27FC236}">
                  <a16:creationId xmlns:a16="http://schemas.microsoft.com/office/drawing/2014/main" id="{1EADA88D-18C8-4C69-95F2-B50063A6F182}"/>
                </a:ext>
              </a:extLst>
            </p:cNvPr>
            <p:cNvSpPr txBox="1"/>
            <p:nvPr/>
          </p:nvSpPr>
          <p:spPr>
            <a:xfrm>
              <a:off x="7686374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1910081" y="1311095"/>
            <a:ext cx="1334651" cy="313403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900" b="1" dirty="0">
                <a:solidFill>
                  <a:prstClr val="white"/>
                </a:solidFill>
                <a:latin typeface="Heebo" pitchFamily="2" charset="-79"/>
                <a:cs typeface="Heebo" pitchFamily="2" charset="-79"/>
                <a:sym typeface="Helvetica Neue"/>
              </a:rPr>
              <a:t>Segunda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5970530" y="1311095"/>
            <a:ext cx="1334651" cy="313403"/>
          </a:xfrm>
          <a:prstGeom prst="round2Same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900" b="1" dirty="0">
                <a:solidFill>
                  <a:prstClr val="white"/>
                </a:solidFill>
                <a:latin typeface="Heebo" pitchFamily="2" charset="-79"/>
                <a:cs typeface="Heebo" pitchFamily="2" charset="-79"/>
                <a:sym typeface="Helvetica Neue"/>
              </a:rPr>
              <a:t>Quinta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4617047" y="1311095"/>
            <a:ext cx="1334651" cy="313403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900" b="1" dirty="0">
                <a:solidFill>
                  <a:prstClr val="white"/>
                </a:solidFill>
                <a:latin typeface="Heebo" pitchFamily="2" charset="-79"/>
                <a:cs typeface="Heebo" pitchFamily="2" charset="-79"/>
                <a:sym typeface="Helvetica Neue"/>
              </a:rPr>
              <a:t>Quarta</a:t>
            </a:r>
          </a:p>
        </p:txBody>
      </p:sp>
      <p:sp>
        <p:nvSpPr>
          <p:cNvPr id="8" name="Round Same Side Corner Rectangle 7"/>
          <p:cNvSpPr/>
          <p:nvPr/>
        </p:nvSpPr>
        <p:spPr>
          <a:xfrm>
            <a:off x="3263564" y="1311095"/>
            <a:ext cx="1334651" cy="313403"/>
          </a:xfrm>
          <a:prstGeom prst="round2Same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900" b="1" dirty="0">
                <a:solidFill>
                  <a:prstClr val="white"/>
                </a:solidFill>
                <a:latin typeface="Heebo" pitchFamily="2" charset="-79"/>
                <a:cs typeface="Heebo" pitchFamily="2" charset="-79"/>
                <a:sym typeface="Helvetica Neue"/>
              </a:rPr>
              <a:t>Terça</a:t>
            </a:r>
          </a:p>
        </p:txBody>
      </p:sp>
      <p:sp>
        <p:nvSpPr>
          <p:cNvPr id="9" name="Round Same Side Corner Rectangle 8"/>
          <p:cNvSpPr/>
          <p:nvPr/>
        </p:nvSpPr>
        <p:spPr>
          <a:xfrm>
            <a:off x="7324015" y="1311095"/>
            <a:ext cx="1334651" cy="313403"/>
          </a:xfrm>
          <a:prstGeom prst="round2Same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900" b="1" dirty="0">
                <a:solidFill>
                  <a:prstClr val="white"/>
                </a:solidFill>
                <a:latin typeface="Heebo" pitchFamily="2" charset="-79"/>
                <a:cs typeface="Heebo" pitchFamily="2" charset="-79"/>
                <a:sym typeface="Helvetica Neue"/>
              </a:rPr>
              <a:t>Sexta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068388"/>
              </p:ext>
            </p:extLst>
          </p:nvPr>
        </p:nvGraphicFramePr>
        <p:xfrm>
          <a:off x="550070" y="1624496"/>
          <a:ext cx="8115630" cy="286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605">
                  <a:extLst>
                    <a:ext uri="{9D8B030D-6E8A-4147-A177-3AD203B41FA5}">
                      <a16:colId xmlns:a16="http://schemas.microsoft.com/office/drawing/2014/main" val="929287165"/>
                    </a:ext>
                  </a:extLst>
                </a:gridCol>
                <a:gridCol w="1352605">
                  <a:extLst>
                    <a:ext uri="{9D8B030D-6E8A-4147-A177-3AD203B41FA5}">
                      <a16:colId xmlns:a16="http://schemas.microsoft.com/office/drawing/2014/main" val="3008609758"/>
                    </a:ext>
                  </a:extLst>
                </a:gridCol>
                <a:gridCol w="1352605">
                  <a:extLst>
                    <a:ext uri="{9D8B030D-6E8A-4147-A177-3AD203B41FA5}">
                      <a16:colId xmlns:a16="http://schemas.microsoft.com/office/drawing/2014/main" val="1609424150"/>
                    </a:ext>
                  </a:extLst>
                </a:gridCol>
                <a:gridCol w="1352605">
                  <a:extLst>
                    <a:ext uri="{9D8B030D-6E8A-4147-A177-3AD203B41FA5}">
                      <a16:colId xmlns:a16="http://schemas.microsoft.com/office/drawing/2014/main" val="2998698439"/>
                    </a:ext>
                  </a:extLst>
                </a:gridCol>
                <a:gridCol w="1352605">
                  <a:extLst>
                    <a:ext uri="{9D8B030D-6E8A-4147-A177-3AD203B41FA5}">
                      <a16:colId xmlns:a16="http://schemas.microsoft.com/office/drawing/2014/main" val="544041109"/>
                    </a:ext>
                  </a:extLst>
                </a:gridCol>
                <a:gridCol w="1352605">
                  <a:extLst>
                    <a:ext uri="{9D8B030D-6E8A-4147-A177-3AD203B41FA5}">
                      <a16:colId xmlns:a16="http://schemas.microsoft.com/office/drawing/2014/main" val="3196410559"/>
                    </a:ext>
                  </a:extLst>
                </a:gridCol>
              </a:tblGrid>
              <a:tr h="572356">
                <a:tc>
                  <a:txBody>
                    <a:bodyPr/>
                    <a:lstStyle/>
                    <a:p>
                      <a:pPr algn="ctr"/>
                      <a:r>
                        <a:rPr lang="pt-BR" sz="7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ebo" pitchFamily="2" charset="-79"/>
                          <a:cs typeface="Heebo" pitchFamily="2" charset="-79"/>
                        </a:rPr>
                        <a:t>SEMANA 1</a:t>
                      </a:r>
                      <a:endParaRPr lang="id-ID" sz="7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ebo" pitchFamily="2" charset="-79"/>
                          <a:cs typeface="Heebo" pitchFamily="2" charset="-79"/>
                        </a:rPr>
                        <a:t>Descrição do que está acontecendo neste dia</a:t>
                      </a:r>
                      <a:endParaRPr lang="id-ID" sz="7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ebo" pitchFamily="2" charset="-79"/>
                          <a:cs typeface="Heebo" pitchFamily="2" charset="-79"/>
                        </a:rPr>
                        <a:t>Descrição do que está acontecendo neste dia</a:t>
                      </a:r>
                      <a:endParaRPr lang="id-ID" sz="7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317342"/>
                  </a:ext>
                </a:extLst>
              </a:tr>
              <a:tr h="57235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SEMANA 2</a:t>
                      </a:r>
                      <a:endParaRPr lang="id-ID" sz="7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ebo" pitchFamily="2" charset="-79"/>
                          <a:cs typeface="Heebo" pitchFamily="2" charset="-79"/>
                        </a:rPr>
                        <a:t>Descrição do que está acontecendo neste dia</a:t>
                      </a:r>
                      <a:endParaRPr lang="id-ID" sz="7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471951"/>
                  </a:ext>
                </a:extLst>
              </a:tr>
              <a:tr h="57235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SEMANA 3</a:t>
                      </a:r>
                      <a:endParaRPr lang="id-ID" sz="7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00421"/>
                  </a:ext>
                </a:extLst>
              </a:tr>
              <a:tr h="57235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SEMANA 4</a:t>
                      </a:r>
                      <a:endParaRPr lang="id-ID" sz="7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40488"/>
                  </a:ext>
                </a:extLst>
              </a:tr>
              <a:tr h="57235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SEMANA 5</a:t>
                      </a:r>
                      <a:endParaRPr lang="id-ID" sz="700" b="1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71748"/>
                  </a:ext>
                </a:extLst>
              </a:tr>
            </a:tbl>
          </a:graphicData>
        </a:graphic>
      </p:graphicFrame>
      <p:sp>
        <p:nvSpPr>
          <p:cNvPr id="59" name="CaixaDeTexto 58">
            <a:extLst>
              <a:ext uri="{FF2B5EF4-FFF2-40B4-BE49-F238E27FC236}">
                <a16:creationId xmlns:a16="http://schemas.microsoft.com/office/drawing/2014/main" id="{504642AF-BE45-4115-81B5-EC4BD93F87FC}"/>
              </a:ext>
            </a:extLst>
          </p:cNvPr>
          <p:cNvSpPr txBox="1"/>
          <p:nvPr/>
        </p:nvSpPr>
        <p:spPr>
          <a:xfrm>
            <a:off x="3434510" y="464234"/>
            <a:ext cx="22749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Cronograma mensal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945A766-5742-4B62-8D7A-94A41B6480F1}"/>
              </a:ext>
            </a:extLst>
          </p:cNvPr>
          <p:cNvSpPr/>
          <p:nvPr/>
        </p:nvSpPr>
        <p:spPr>
          <a:xfrm>
            <a:off x="1925455" y="1646848"/>
            <a:ext cx="123392" cy="123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1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F137FEB-49D8-4162-BB92-0757E491DB49}"/>
              </a:ext>
            </a:extLst>
          </p:cNvPr>
          <p:cNvSpPr/>
          <p:nvPr/>
        </p:nvSpPr>
        <p:spPr>
          <a:xfrm>
            <a:off x="3300840" y="1646848"/>
            <a:ext cx="123392" cy="123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2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93A1E18-CC08-4D69-B08F-503B57C823AE}"/>
              </a:ext>
            </a:extLst>
          </p:cNvPr>
          <p:cNvSpPr/>
          <p:nvPr/>
        </p:nvSpPr>
        <p:spPr>
          <a:xfrm>
            <a:off x="4647650" y="1646848"/>
            <a:ext cx="123392" cy="123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3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7B1FFD4-7F80-476A-BF7C-51FECC09B10D}"/>
              </a:ext>
            </a:extLst>
          </p:cNvPr>
          <p:cNvSpPr/>
          <p:nvPr/>
        </p:nvSpPr>
        <p:spPr>
          <a:xfrm>
            <a:off x="5994460" y="1646848"/>
            <a:ext cx="123392" cy="123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4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8AC0AB4-D00A-419D-8746-F880E6689D11}"/>
              </a:ext>
            </a:extLst>
          </p:cNvPr>
          <p:cNvSpPr/>
          <p:nvPr/>
        </p:nvSpPr>
        <p:spPr>
          <a:xfrm>
            <a:off x="7341270" y="1646848"/>
            <a:ext cx="123392" cy="123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5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441EBDD-9D35-4FEF-B12E-2B9461B075EF}"/>
              </a:ext>
            </a:extLst>
          </p:cNvPr>
          <p:cNvSpPr/>
          <p:nvPr/>
        </p:nvSpPr>
        <p:spPr>
          <a:xfrm>
            <a:off x="1925455" y="2224698"/>
            <a:ext cx="123392" cy="123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8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8D2BD0A-8CBF-4DE5-9526-025F0287D0F0}"/>
              </a:ext>
            </a:extLst>
          </p:cNvPr>
          <p:cNvSpPr/>
          <p:nvPr/>
        </p:nvSpPr>
        <p:spPr>
          <a:xfrm>
            <a:off x="3300840" y="2224698"/>
            <a:ext cx="123392" cy="123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9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9398A97-2D5F-45AA-8221-0CEB8F0019CC}"/>
              </a:ext>
            </a:extLst>
          </p:cNvPr>
          <p:cNvSpPr/>
          <p:nvPr/>
        </p:nvSpPr>
        <p:spPr>
          <a:xfrm>
            <a:off x="4647650" y="2224698"/>
            <a:ext cx="123392" cy="123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10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DD087ED-91C1-49C8-965B-9884DBABFEA6}"/>
              </a:ext>
            </a:extLst>
          </p:cNvPr>
          <p:cNvSpPr/>
          <p:nvPr/>
        </p:nvSpPr>
        <p:spPr>
          <a:xfrm>
            <a:off x="5994460" y="2224698"/>
            <a:ext cx="123392" cy="123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11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4981FB2-31DD-4109-AFE3-89A1CFEE2903}"/>
              </a:ext>
            </a:extLst>
          </p:cNvPr>
          <p:cNvSpPr/>
          <p:nvPr/>
        </p:nvSpPr>
        <p:spPr>
          <a:xfrm>
            <a:off x="7341270" y="2224698"/>
            <a:ext cx="123392" cy="123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12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E6D2200-0AC9-4E39-A166-95450BBA2D99}"/>
              </a:ext>
            </a:extLst>
          </p:cNvPr>
          <p:cNvSpPr/>
          <p:nvPr/>
        </p:nvSpPr>
        <p:spPr>
          <a:xfrm>
            <a:off x="1925455" y="2808898"/>
            <a:ext cx="123392" cy="123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15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B47D64F-12BD-4BC8-8A97-F26EBFC6C403}"/>
              </a:ext>
            </a:extLst>
          </p:cNvPr>
          <p:cNvSpPr/>
          <p:nvPr/>
        </p:nvSpPr>
        <p:spPr>
          <a:xfrm>
            <a:off x="3300840" y="2808898"/>
            <a:ext cx="123392" cy="123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16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2A0FD16-C2AA-4F59-93E1-6166BBF76571}"/>
              </a:ext>
            </a:extLst>
          </p:cNvPr>
          <p:cNvSpPr/>
          <p:nvPr/>
        </p:nvSpPr>
        <p:spPr>
          <a:xfrm>
            <a:off x="4647650" y="2808898"/>
            <a:ext cx="123392" cy="123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17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842B520-022C-416D-B9B9-F54F5EF32620}"/>
              </a:ext>
            </a:extLst>
          </p:cNvPr>
          <p:cNvSpPr/>
          <p:nvPr/>
        </p:nvSpPr>
        <p:spPr>
          <a:xfrm>
            <a:off x="5994460" y="2808898"/>
            <a:ext cx="123392" cy="123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18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0929610-70BE-49C4-B647-5787EFC39765}"/>
              </a:ext>
            </a:extLst>
          </p:cNvPr>
          <p:cNvSpPr/>
          <p:nvPr/>
        </p:nvSpPr>
        <p:spPr>
          <a:xfrm>
            <a:off x="7341270" y="2808898"/>
            <a:ext cx="123392" cy="123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19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611D90B-C652-43FB-8B41-FC4276105153}"/>
              </a:ext>
            </a:extLst>
          </p:cNvPr>
          <p:cNvSpPr/>
          <p:nvPr/>
        </p:nvSpPr>
        <p:spPr>
          <a:xfrm>
            <a:off x="1925455" y="3367698"/>
            <a:ext cx="123392" cy="123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22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60B909-0BE7-43BB-B29F-C4EAD356540E}"/>
              </a:ext>
            </a:extLst>
          </p:cNvPr>
          <p:cNvSpPr/>
          <p:nvPr/>
        </p:nvSpPr>
        <p:spPr>
          <a:xfrm>
            <a:off x="3300840" y="3367698"/>
            <a:ext cx="123392" cy="123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23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9303FDA-B36F-41CE-A247-80C3921D5DC2}"/>
              </a:ext>
            </a:extLst>
          </p:cNvPr>
          <p:cNvSpPr/>
          <p:nvPr/>
        </p:nvSpPr>
        <p:spPr>
          <a:xfrm>
            <a:off x="4647650" y="3367698"/>
            <a:ext cx="123392" cy="123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24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178A70D2-1447-4786-B715-65876FFB0D3D}"/>
              </a:ext>
            </a:extLst>
          </p:cNvPr>
          <p:cNvSpPr/>
          <p:nvPr/>
        </p:nvSpPr>
        <p:spPr>
          <a:xfrm>
            <a:off x="5994460" y="3367698"/>
            <a:ext cx="123392" cy="123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25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C4EEA6A-DC4C-44F4-9509-4D2D82BC9778}"/>
              </a:ext>
            </a:extLst>
          </p:cNvPr>
          <p:cNvSpPr/>
          <p:nvPr/>
        </p:nvSpPr>
        <p:spPr>
          <a:xfrm>
            <a:off x="7341270" y="3367698"/>
            <a:ext cx="123392" cy="123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26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C4A4A50-570C-4107-9818-6A8CFC70925D}"/>
              </a:ext>
            </a:extLst>
          </p:cNvPr>
          <p:cNvSpPr/>
          <p:nvPr/>
        </p:nvSpPr>
        <p:spPr>
          <a:xfrm>
            <a:off x="1925455" y="3951898"/>
            <a:ext cx="123392" cy="123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29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EEBE53E-E342-49BD-AC0A-BE0E60AEB0ED}"/>
              </a:ext>
            </a:extLst>
          </p:cNvPr>
          <p:cNvSpPr/>
          <p:nvPr/>
        </p:nvSpPr>
        <p:spPr>
          <a:xfrm>
            <a:off x="3300840" y="3951898"/>
            <a:ext cx="123392" cy="123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58647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D58B1B4-449B-4204-8490-35B3AA99F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186582"/>
              </p:ext>
            </p:extLst>
          </p:nvPr>
        </p:nvGraphicFramePr>
        <p:xfrm>
          <a:off x="587828" y="1360740"/>
          <a:ext cx="7830734" cy="23823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4978">
                  <a:extLst>
                    <a:ext uri="{9D8B030D-6E8A-4147-A177-3AD203B41FA5}">
                      <a16:colId xmlns:a16="http://schemas.microsoft.com/office/drawing/2014/main" val="768469555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897597405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2788351533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4150777965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2138680847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2138821504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731143184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4192833365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1399247078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717525255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3793301357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836678040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2120468886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613123876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688268422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2477417682"/>
                    </a:ext>
                  </a:extLst>
                </a:gridCol>
                <a:gridCol w="221476">
                  <a:extLst>
                    <a:ext uri="{9D8B030D-6E8A-4147-A177-3AD203B41FA5}">
                      <a16:colId xmlns:a16="http://schemas.microsoft.com/office/drawing/2014/main" val="573641819"/>
                    </a:ext>
                  </a:extLst>
                </a:gridCol>
              </a:tblGrid>
              <a:tr h="344934">
                <a:tc>
                  <a:txBody>
                    <a:bodyPr/>
                    <a:lstStyle/>
                    <a:p>
                      <a:pPr algn="ctr"/>
                      <a:endParaRPr lang="pt-BR" sz="800" b="0" i="0" noProof="0" dirty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noProof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noProof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noProof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noProof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4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noProof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noProof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6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noProof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7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noProof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8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noProof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9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noProof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10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noProof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noProof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12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noProof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13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noProof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14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0" noProof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16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17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18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19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20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22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23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24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26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27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28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29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30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31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059">
                <a:tc>
                  <a:txBody>
                    <a:bodyPr/>
                    <a:lstStyle/>
                    <a:p>
                      <a:pPr algn="l"/>
                      <a:r>
                        <a:rPr lang="pt-BR" sz="900" b="1" noProof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2a feira</a:t>
                      </a: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3a feira</a:t>
                      </a: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4ª feira</a:t>
                      </a: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5ª feira</a:t>
                      </a: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6ª feira</a:t>
                      </a: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sábado</a:t>
                      </a: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domingo</a:t>
                      </a: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800" noProof="0" dirty="0">
                        <a:solidFill>
                          <a:schemeClr val="bg2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1417" marR="914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73E7C4E8-178E-46A9-AC4C-6BCEAB548997}"/>
              </a:ext>
            </a:extLst>
          </p:cNvPr>
          <p:cNvSpPr/>
          <p:nvPr/>
        </p:nvSpPr>
        <p:spPr>
          <a:xfrm>
            <a:off x="5786851" y="4460750"/>
            <a:ext cx="189000" cy="18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6604E0-48EF-461B-9F7A-D71097F34991}"/>
              </a:ext>
            </a:extLst>
          </p:cNvPr>
          <p:cNvSpPr txBox="1"/>
          <p:nvPr/>
        </p:nvSpPr>
        <p:spPr>
          <a:xfrm>
            <a:off x="5959183" y="4439834"/>
            <a:ext cx="1290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Heebo" pitchFamily="2" charset="-79"/>
                <a:cs typeface="Heebo" pitchFamily="2" charset="-79"/>
              </a:rPr>
              <a:t>realizado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8B94B0-E4B3-4CAF-95FC-98E8CBC60B71}"/>
              </a:ext>
            </a:extLst>
          </p:cNvPr>
          <p:cNvSpPr/>
          <p:nvPr/>
        </p:nvSpPr>
        <p:spPr>
          <a:xfrm>
            <a:off x="3788477" y="4460750"/>
            <a:ext cx="189000" cy="18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B9591B-B095-4C74-B478-7EE9849DEB7A}"/>
              </a:ext>
            </a:extLst>
          </p:cNvPr>
          <p:cNvSpPr txBox="1"/>
          <p:nvPr/>
        </p:nvSpPr>
        <p:spPr>
          <a:xfrm>
            <a:off x="3960809" y="4439834"/>
            <a:ext cx="1290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Heebo" pitchFamily="2" charset="-79"/>
                <a:cs typeface="Heebo" pitchFamily="2" charset="-79"/>
              </a:rPr>
              <a:t>em andamento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8AC7C5-60F0-404D-BD52-167C64F58512}"/>
              </a:ext>
            </a:extLst>
          </p:cNvPr>
          <p:cNvSpPr/>
          <p:nvPr/>
        </p:nvSpPr>
        <p:spPr>
          <a:xfrm>
            <a:off x="1790102" y="4460750"/>
            <a:ext cx="189000" cy="18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CF23F4-DDA2-4E3A-A70F-A46DF20F427B}"/>
              </a:ext>
            </a:extLst>
          </p:cNvPr>
          <p:cNvSpPr txBox="1"/>
          <p:nvPr/>
        </p:nvSpPr>
        <p:spPr>
          <a:xfrm>
            <a:off x="1962434" y="4439834"/>
            <a:ext cx="1290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Heebo" pitchFamily="2" charset="-79"/>
                <a:cs typeface="Heebo" pitchFamily="2" charset="-79"/>
              </a:rPr>
              <a:t>pendente</a:t>
            </a:r>
          </a:p>
        </p:txBody>
      </p:sp>
      <p:sp>
        <p:nvSpPr>
          <p:cNvPr id="11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2F0E94FA-81D6-0D9C-4E49-4857AF31C84F}"/>
              </a:ext>
            </a:extLst>
          </p:cNvPr>
          <p:cNvSpPr txBox="1"/>
          <p:nvPr/>
        </p:nvSpPr>
        <p:spPr>
          <a:xfrm>
            <a:off x="3395339" y="571073"/>
            <a:ext cx="2353322" cy="346249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78886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4A323A0C-40EA-4258-BA1B-6C2D85661BC3}"/>
              </a:ext>
            </a:extLst>
          </p:cNvPr>
          <p:cNvGraphicFramePr>
            <a:graphicFrameLocks noGrp="1"/>
          </p:cNvGraphicFramePr>
          <p:nvPr/>
        </p:nvGraphicFramePr>
        <p:xfrm>
          <a:off x="728662" y="1000295"/>
          <a:ext cx="7686679" cy="3298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097">
                  <a:extLst>
                    <a:ext uri="{9D8B030D-6E8A-4147-A177-3AD203B41FA5}">
                      <a16:colId xmlns:a16="http://schemas.microsoft.com/office/drawing/2014/main" val="1989072485"/>
                    </a:ext>
                  </a:extLst>
                </a:gridCol>
                <a:gridCol w="1098097">
                  <a:extLst>
                    <a:ext uri="{9D8B030D-6E8A-4147-A177-3AD203B41FA5}">
                      <a16:colId xmlns:a16="http://schemas.microsoft.com/office/drawing/2014/main" val="880232913"/>
                    </a:ext>
                  </a:extLst>
                </a:gridCol>
                <a:gridCol w="1098097">
                  <a:extLst>
                    <a:ext uri="{9D8B030D-6E8A-4147-A177-3AD203B41FA5}">
                      <a16:colId xmlns:a16="http://schemas.microsoft.com/office/drawing/2014/main" val="2883908411"/>
                    </a:ext>
                  </a:extLst>
                </a:gridCol>
                <a:gridCol w="1098097">
                  <a:extLst>
                    <a:ext uri="{9D8B030D-6E8A-4147-A177-3AD203B41FA5}">
                      <a16:colId xmlns:a16="http://schemas.microsoft.com/office/drawing/2014/main" val="1709458450"/>
                    </a:ext>
                  </a:extLst>
                </a:gridCol>
                <a:gridCol w="1098097">
                  <a:extLst>
                    <a:ext uri="{9D8B030D-6E8A-4147-A177-3AD203B41FA5}">
                      <a16:colId xmlns:a16="http://schemas.microsoft.com/office/drawing/2014/main" val="3159938033"/>
                    </a:ext>
                  </a:extLst>
                </a:gridCol>
                <a:gridCol w="1098097">
                  <a:extLst>
                    <a:ext uri="{9D8B030D-6E8A-4147-A177-3AD203B41FA5}">
                      <a16:colId xmlns:a16="http://schemas.microsoft.com/office/drawing/2014/main" val="506523251"/>
                    </a:ext>
                  </a:extLst>
                </a:gridCol>
                <a:gridCol w="1098097">
                  <a:extLst>
                    <a:ext uri="{9D8B030D-6E8A-4147-A177-3AD203B41FA5}">
                      <a16:colId xmlns:a16="http://schemas.microsoft.com/office/drawing/2014/main" val="3785348471"/>
                    </a:ext>
                  </a:extLst>
                </a:gridCol>
              </a:tblGrid>
              <a:tr h="318123">
                <a:tc gridSpan="7">
                  <a:txBody>
                    <a:bodyPr/>
                    <a:lstStyle/>
                    <a:p>
                      <a:pPr algn="ctr"/>
                      <a:r>
                        <a:rPr lang="pt-BR" sz="1000" b="1" noProof="0" dirty="0" err="1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October</a:t>
                      </a:r>
                      <a:r>
                        <a:rPr lang="pt-BR" sz="1000" b="1" noProof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 2020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2778"/>
                  </a:ext>
                </a:extLst>
              </a:tr>
              <a:tr h="280407">
                <a:tc>
                  <a:txBody>
                    <a:bodyPr/>
                    <a:lstStyle/>
                    <a:p>
                      <a:pPr algn="ctr"/>
                      <a:r>
                        <a:rPr lang="pt-BR" sz="900" noProof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Sunday 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Monday 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Tuesday 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Wednesday 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Thursday 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Friday 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Saturday</a:t>
                      </a: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 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53422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noProof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3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4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5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984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6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7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9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12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025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13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14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15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16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17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19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64200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22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23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24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25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26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80607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27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29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30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31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332703"/>
                  </a:ext>
                </a:extLst>
              </a:tr>
            </a:tbl>
          </a:graphicData>
        </a:graphic>
      </p:graphicFrame>
      <p:sp>
        <p:nvSpPr>
          <p:cNvPr id="37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725EBF3C-AAE1-8008-AEE3-57A86D4487D6}"/>
              </a:ext>
            </a:extLst>
          </p:cNvPr>
          <p:cNvSpPr txBox="1"/>
          <p:nvPr/>
        </p:nvSpPr>
        <p:spPr>
          <a:xfrm>
            <a:off x="3395339" y="571073"/>
            <a:ext cx="2353322" cy="346249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B92FE2A-ABAE-2A30-6192-7033F4F7964C}"/>
              </a:ext>
            </a:extLst>
          </p:cNvPr>
          <p:cNvSpPr/>
          <p:nvPr/>
        </p:nvSpPr>
        <p:spPr>
          <a:xfrm>
            <a:off x="4019550" y="1814830"/>
            <a:ext cx="4395788" cy="16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pt-BR" sz="900" b="1" dirty="0">
                <a:latin typeface="Heebo" pitchFamily="2" charset="-79"/>
                <a:cs typeface="Heebo" pitchFamily="2" charset="-79"/>
              </a:rPr>
              <a:t>texto do item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538409C-45CE-DA45-CF55-252D0BB9D349}"/>
              </a:ext>
            </a:extLst>
          </p:cNvPr>
          <p:cNvSpPr/>
          <p:nvPr/>
        </p:nvSpPr>
        <p:spPr>
          <a:xfrm>
            <a:off x="728659" y="2358877"/>
            <a:ext cx="4395788" cy="16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2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E47A2D10-6E23-8195-260F-21397851536E}"/>
              </a:ext>
            </a:extLst>
          </p:cNvPr>
          <p:cNvSpPr/>
          <p:nvPr/>
        </p:nvSpPr>
        <p:spPr>
          <a:xfrm>
            <a:off x="6034501" y="4605530"/>
            <a:ext cx="189000" cy="18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>
              <a:latin typeface="Heebo" pitchFamily="2" charset="-79"/>
              <a:cs typeface="Heebo" pitchFamily="2" charset="-79"/>
            </a:endParaRPr>
          </a:p>
        </p:txBody>
      </p:sp>
      <p:sp>
        <p:nvSpPr>
          <p:cNvPr id="40" name="TextBox 27">
            <a:extLst>
              <a:ext uri="{FF2B5EF4-FFF2-40B4-BE49-F238E27FC236}">
                <a16:creationId xmlns:a16="http://schemas.microsoft.com/office/drawing/2014/main" id="{21BB9D0E-1FB0-88B8-8C13-51D3D2A6AB97}"/>
              </a:ext>
            </a:extLst>
          </p:cNvPr>
          <p:cNvSpPr txBox="1"/>
          <p:nvPr/>
        </p:nvSpPr>
        <p:spPr>
          <a:xfrm>
            <a:off x="6206833" y="4584614"/>
            <a:ext cx="1290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Heebo" pitchFamily="2" charset="-79"/>
                <a:cs typeface="Heebo" pitchFamily="2" charset="-79"/>
              </a:rPr>
              <a:t>legenda</a:t>
            </a:r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117E2B56-E76C-9ECC-21A7-EC1FFEE5FAE8}"/>
              </a:ext>
            </a:extLst>
          </p:cNvPr>
          <p:cNvSpPr/>
          <p:nvPr/>
        </p:nvSpPr>
        <p:spPr>
          <a:xfrm>
            <a:off x="4074227" y="4605530"/>
            <a:ext cx="189000" cy="18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>
              <a:latin typeface="Heebo" pitchFamily="2" charset="-79"/>
              <a:cs typeface="Heebo" pitchFamily="2" charset="-79"/>
            </a:endParaRP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B0E45F53-E2B3-FF25-4573-600B4370F39D}"/>
              </a:ext>
            </a:extLst>
          </p:cNvPr>
          <p:cNvSpPr txBox="1"/>
          <p:nvPr/>
        </p:nvSpPr>
        <p:spPr>
          <a:xfrm>
            <a:off x="4246559" y="4584614"/>
            <a:ext cx="1290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Heebo" pitchFamily="2" charset="-79"/>
                <a:cs typeface="Heebo" pitchFamily="2" charset="-79"/>
              </a:rPr>
              <a:t>legenda</a:t>
            </a:r>
          </a:p>
        </p:txBody>
      </p:sp>
      <p:sp>
        <p:nvSpPr>
          <p:cNvPr id="43" name="Rectangle 33">
            <a:extLst>
              <a:ext uri="{FF2B5EF4-FFF2-40B4-BE49-F238E27FC236}">
                <a16:creationId xmlns:a16="http://schemas.microsoft.com/office/drawing/2014/main" id="{408D5B46-51A8-FF3F-0AEE-1DE71178C75B}"/>
              </a:ext>
            </a:extLst>
          </p:cNvPr>
          <p:cNvSpPr/>
          <p:nvPr/>
        </p:nvSpPr>
        <p:spPr>
          <a:xfrm>
            <a:off x="2037752" y="4605530"/>
            <a:ext cx="189000" cy="18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>
              <a:latin typeface="Heebo" pitchFamily="2" charset="-79"/>
              <a:cs typeface="Heebo" pitchFamily="2" charset="-79"/>
            </a:endParaRPr>
          </a:p>
        </p:txBody>
      </p:sp>
      <p:sp>
        <p:nvSpPr>
          <p:cNvPr id="44" name="TextBox 37">
            <a:extLst>
              <a:ext uri="{FF2B5EF4-FFF2-40B4-BE49-F238E27FC236}">
                <a16:creationId xmlns:a16="http://schemas.microsoft.com/office/drawing/2014/main" id="{211ED078-42D8-8741-F37E-78D14031F20D}"/>
              </a:ext>
            </a:extLst>
          </p:cNvPr>
          <p:cNvSpPr txBox="1"/>
          <p:nvPr/>
        </p:nvSpPr>
        <p:spPr>
          <a:xfrm>
            <a:off x="2210084" y="4584614"/>
            <a:ext cx="1290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Heebo" pitchFamily="2" charset="-79"/>
                <a:cs typeface="Heebo" pitchFamily="2" charset="-79"/>
              </a:rPr>
              <a:t>legenda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6849222-0D86-747C-8890-047A6A00A8D7}"/>
              </a:ext>
            </a:extLst>
          </p:cNvPr>
          <p:cNvSpPr/>
          <p:nvPr/>
        </p:nvSpPr>
        <p:spPr>
          <a:xfrm>
            <a:off x="4020499" y="2877037"/>
            <a:ext cx="3289939" cy="16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pt-BR" sz="900" b="1">
                <a:latin typeface="Heebo" pitchFamily="2" charset="-79"/>
                <a:cs typeface="Heebo" pitchFamily="2" charset="-79"/>
              </a:rPr>
              <a:t>texto do item</a:t>
            </a:r>
            <a:endParaRPr lang="pt-BR" sz="9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CFB6CBA-AC26-506C-1A62-56EFC731F08D}"/>
              </a:ext>
            </a:extLst>
          </p:cNvPr>
          <p:cNvSpPr/>
          <p:nvPr/>
        </p:nvSpPr>
        <p:spPr>
          <a:xfrm>
            <a:off x="1834508" y="3422831"/>
            <a:ext cx="4652017" cy="16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pt-BR" sz="900" b="1">
                <a:latin typeface="Heebo" pitchFamily="2" charset="-79"/>
                <a:cs typeface="Heebo" pitchFamily="2" charset="-79"/>
              </a:rPr>
              <a:t>texto do item</a:t>
            </a:r>
            <a:endParaRPr lang="pt-BR" sz="900" b="1" dirty="0">
              <a:latin typeface="Heebo" pitchFamily="2" charset="-79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3826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8578149-0ADA-45A4-9FE8-D6E45D62E153}"/>
              </a:ext>
            </a:extLst>
          </p:cNvPr>
          <p:cNvGraphicFramePr>
            <a:graphicFrameLocks noGrp="1"/>
          </p:cNvGraphicFramePr>
          <p:nvPr/>
        </p:nvGraphicFramePr>
        <p:xfrm>
          <a:off x="735812" y="1120140"/>
          <a:ext cx="7672380" cy="3611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00">
                  <a:extLst>
                    <a:ext uri="{9D8B030D-6E8A-4147-A177-3AD203B41FA5}">
                      <a16:colId xmlns:a16="http://schemas.microsoft.com/office/drawing/2014/main" val="3524691597"/>
                    </a:ext>
                  </a:extLst>
                </a:gridCol>
                <a:gridCol w="349492">
                  <a:extLst>
                    <a:ext uri="{9D8B030D-6E8A-4147-A177-3AD203B41FA5}">
                      <a16:colId xmlns:a16="http://schemas.microsoft.com/office/drawing/2014/main" val="1055169830"/>
                    </a:ext>
                  </a:extLst>
                </a:gridCol>
                <a:gridCol w="349492">
                  <a:extLst>
                    <a:ext uri="{9D8B030D-6E8A-4147-A177-3AD203B41FA5}">
                      <a16:colId xmlns:a16="http://schemas.microsoft.com/office/drawing/2014/main" val="2979617913"/>
                    </a:ext>
                  </a:extLst>
                </a:gridCol>
                <a:gridCol w="349492">
                  <a:extLst>
                    <a:ext uri="{9D8B030D-6E8A-4147-A177-3AD203B41FA5}">
                      <a16:colId xmlns:a16="http://schemas.microsoft.com/office/drawing/2014/main" val="685343876"/>
                    </a:ext>
                  </a:extLst>
                </a:gridCol>
                <a:gridCol w="349492">
                  <a:extLst>
                    <a:ext uri="{9D8B030D-6E8A-4147-A177-3AD203B41FA5}">
                      <a16:colId xmlns:a16="http://schemas.microsoft.com/office/drawing/2014/main" val="3965448372"/>
                    </a:ext>
                  </a:extLst>
                </a:gridCol>
                <a:gridCol w="349492">
                  <a:extLst>
                    <a:ext uri="{9D8B030D-6E8A-4147-A177-3AD203B41FA5}">
                      <a16:colId xmlns:a16="http://schemas.microsoft.com/office/drawing/2014/main" val="1395976510"/>
                    </a:ext>
                  </a:extLst>
                </a:gridCol>
                <a:gridCol w="349492">
                  <a:extLst>
                    <a:ext uri="{9D8B030D-6E8A-4147-A177-3AD203B41FA5}">
                      <a16:colId xmlns:a16="http://schemas.microsoft.com/office/drawing/2014/main" val="2104278490"/>
                    </a:ext>
                  </a:extLst>
                </a:gridCol>
                <a:gridCol w="349492">
                  <a:extLst>
                    <a:ext uri="{9D8B030D-6E8A-4147-A177-3AD203B41FA5}">
                      <a16:colId xmlns:a16="http://schemas.microsoft.com/office/drawing/2014/main" val="4027161222"/>
                    </a:ext>
                  </a:extLst>
                </a:gridCol>
                <a:gridCol w="349492">
                  <a:extLst>
                    <a:ext uri="{9D8B030D-6E8A-4147-A177-3AD203B41FA5}">
                      <a16:colId xmlns:a16="http://schemas.microsoft.com/office/drawing/2014/main" val="2345290504"/>
                    </a:ext>
                  </a:extLst>
                </a:gridCol>
                <a:gridCol w="349492">
                  <a:extLst>
                    <a:ext uri="{9D8B030D-6E8A-4147-A177-3AD203B41FA5}">
                      <a16:colId xmlns:a16="http://schemas.microsoft.com/office/drawing/2014/main" val="1866778117"/>
                    </a:ext>
                  </a:extLst>
                </a:gridCol>
                <a:gridCol w="349492">
                  <a:extLst>
                    <a:ext uri="{9D8B030D-6E8A-4147-A177-3AD203B41FA5}">
                      <a16:colId xmlns:a16="http://schemas.microsoft.com/office/drawing/2014/main" val="1276586878"/>
                    </a:ext>
                  </a:extLst>
                </a:gridCol>
                <a:gridCol w="349492">
                  <a:extLst>
                    <a:ext uri="{9D8B030D-6E8A-4147-A177-3AD203B41FA5}">
                      <a16:colId xmlns:a16="http://schemas.microsoft.com/office/drawing/2014/main" val="2851742535"/>
                    </a:ext>
                  </a:extLst>
                </a:gridCol>
                <a:gridCol w="349492">
                  <a:extLst>
                    <a:ext uri="{9D8B030D-6E8A-4147-A177-3AD203B41FA5}">
                      <a16:colId xmlns:a16="http://schemas.microsoft.com/office/drawing/2014/main" val="1245609307"/>
                    </a:ext>
                  </a:extLst>
                </a:gridCol>
                <a:gridCol w="349492">
                  <a:extLst>
                    <a:ext uri="{9D8B030D-6E8A-4147-A177-3AD203B41FA5}">
                      <a16:colId xmlns:a16="http://schemas.microsoft.com/office/drawing/2014/main" val="3793056198"/>
                    </a:ext>
                  </a:extLst>
                </a:gridCol>
                <a:gridCol w="349492">
                  <a:extLst>
                    <a:ext uri="{9D8B030D-6E8A-4147-A177-3AD203B41FA5}">
                      <a16:colId xmlns:a16="http://schemas.microsoft.com/office/drawing/2014/main" val="179102152"/>
                    </a:ext>
                  </a:extLst>
                </a:gridCol>
                <a:gridCol w="349492">
                  <a:extLst>
                    <a:ext uri="{9D8B030D-6E8A-4147-A177-3AD203B41FA5}">
                      <a16:colId xmlns:a16="http://schemas.microsoft.com/office/drawing/2014/main" val="2611912220"/>
                    </a:ext>
                  </a:extLst>
                </a:gridCol>
              </a:tblGrid>
              <a:tr h="343905">
                <a:tc>
                  <a:txBody>
                    <a:bodyPr/>
                    <a:lstStyle/>
                    <a:p>
                      <a:pPr algn="l"/>
                      <a:r>
                        <a:rPr lang="pt-BR" sz="1000" b="1" noProof="0" dirty="0" err="1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October</a:t>
                      </a:r>
                      <a:r>
                        <a:rPr lang="pt-BR" sz="1000" b="1" noProof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 2020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1" noProof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3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4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5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6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7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8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9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10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11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12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13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14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15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79846"/>
                  </a:ext>
                </a:extLst>
              </a:tr>
              <a:tr h="27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Título do item aqui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9187"/>
                  </a:ext>
                </a:extLst>
              </a:tr>
              <a:tr h="272331">
                <a:tc>
                  <a:txBody>
                    <a:bodyPr/>
                    <a:lstStyle/>
                    <a:p>
                      <a:r>
                        <a:rPr lang="pt-BR" sz="900" b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cs typeface="Heebo" pitchFamily="2" charset="-79"/>
                        </a:rPr>
                        <a:t>   Descrição do item aqui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998244"/>
                  </a:ext>
                </a:extLst>
              </a:tr>
              <a:tr h="27233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   Descrição do item aqui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39606"/>
                  </a:ext>
                </a:extLst>
              </a:tr>
              <a:tr h="27233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   Descrição do item aqui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257439"/>
                  </a:ext>
                </a:extLst>
              </a:tr>
              <a:tr h="27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Título do item aqui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80069"/>
                  </a:ext>
                </a:extLst>
              </a:tr>
              <a:tr h="27233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   Descrição do item aqui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090901"/>
                  </a:ext>
                </a:extLst>
              </a:tr>
              <a:tr h="27233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   Descrição do item aqui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84078"/>
                  </a:ext>
                </a:extLst>
              </a:tr>
              <a:tr h="27233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   Descrição do item aqui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5444"/>
                  </a:ext>
                </a:extLst>
              </a:tr>
              <a:tr h="27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Título do item aqui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68196"/>
                  </a:ext>
                </a:extLst>
              </a:tr>
              <a:tr h="27233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   Descrição do item aqui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658478"/>
                  </a:ext>
                </a:extLst>
              </a:tr>
              <a:tr h="27233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   Descrição do item aqui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221352"/>
                  </a:ext>
                </a:extLst>
              </a:tr>
              <a:tr h="27233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   Descrição do item aqui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52837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743DEF-0D08-4E32-AD3D-684A482885CC}"/>
              </a:ext>
            </a:extLst>
          </p:cNvPr>
          <p:cNvSpPr/>
          <p:nvPr/>
        </p:nvSpPr>
        <p:spPr>
          <a:xfrm>
            <a:off x="3556398" y="1809750"/>
            <a:ext cx="2010965" cy="119063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333D4D17-BF6B-488B-ABAD-1726058D6272}"/>
              </a:ext>
            </a:extLst>
          </p:cNvPr>
          <p:cNvSpPr/>
          <p:nvPr/>
        </p:nvSpPr>
        <p:spPr>
          <a:xfrm>
            <a:off x="3556398" y="1809750"/>
            <a:ext cx="797718" cy="11906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7F55504-E785-4BE2-97E4-BB79D2F0C72D}"/>
              </a:ext>
            </a:extLst>
          </p:cNvPr>
          <p:cNvSpPr/>
          <p:nvPr/>
        </p:nvSpPr>
        <p:spPr>
          <a:xfrm>
            <a:off x="3954067" y="2082815"/>
            <a:ext cx="1507331" cy="119063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42" name="Rounded Rectangle 6">
            <a:extLst>
              <a:ext uri="{FF2B5EF4-FFF2-40B4-BE49-F238E27FC236}">
                <a16:creationId xmlns:a16="http://schemas.microsoft.com/office/drawing/2014/main" id="{59212A71-3503-404A-8B83-506E8E659120}"/>
              </a:ext>
            </a:extLst>
          </p:cNvPr>
          <p:cNvSpPr/>
          <p:nvPr/>
        </p:nvSpPr>
        <p:spPr>
          <a:xfrm>
            <a:off x="3954066" y="2082815"/>
            <a:ext cx="569714" cy="11906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6B2625D-C08F-4E37-B693-F0BE1CD09558}"/>
              </a:ext>
            </a:extLst>
          </p:cNvPr>
          <p:cNvSpPr/>
          <p:nvPr/>
        </p:nvSpPr>
        <p:spPr>
          <a:xfrm>
            <a:off x="4354117" y="2357666"/>
            <a:ext cx="1507331" cy="119063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55" name="Rounded Rectangle 6">
            <a:extLst>
              <a:ext uri="{FF2B5EF4-FFF2-40B4-BE49-F238E27FC236}">
                <a16:creationId xmlns:a16="http://schemas.microsoft.com/office/drawing/2014/main" id="{891E97D5-AF28-4F9A-BE27-EBADFAB7F97F}"/>
              </a:ext>
            </a:extLst>
          </p:cNvPr>
          <p:cNvSpPr/>
          <p:nvPr/>
        </p:nvSpPr>
        <p:spPr>
          <a:xfrm>
            <a:off x="4354116" y="2357666"/>
            <a:ext cx="569714" cy="11906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B90E434-1DB1-4D90-832A-E01BE6FF554E}"/>
              </a:ext>
            </a:extLst>
          </p:cNvPr>
          <p:cNvSpPr/>
          <p:nvPr/>
        </p:nvSpPr>
        <p:spPr>
          <a:xfrm>
            <a:off x="4391025" y="2907366"/>
            <a:ext cx="2010965" cy="119063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61" name="Rounded Rectangle 6">
            <a:extLst>
              <a:ext uri="{FF2B5EF4-FFF2-40B4-BE49-F238E27FC236}">
                <a16:creationId xmlns:a16="http://schemas.microsoft.com/office/drawing/2014/main" id="{3700B056-3AD3-4600-B8F9-8BCBD93B0628}"/>
              </a:ext>
            </a:extLst>
          </p:cNvPr>
          <p:cNvSpPr/>
          <p:nvPr/>
        </p:nvSpPr>
        <p:spPr>
          <a:xfrm>
            <a:off x="4391025" y="2907366"/>
            <a:ext cx="797718" cy="11906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BF94596-3F0B-4D2A-A3DE-A1ECFC809705}"/>
              </a:ext>
            </a:extLst>
          </p:cNvPr>
          <p:cNvSpPr/>
          <p:nvPr/>
        </p:nvSpPr>
        <p:spPr>
          <a:xfrm>
            <a:off x="4788694" y="3180431"/>
            <a:ext cx="1507331" cy="119063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68" name="Rounded Rectangle 6">
            <a:extLst>
              <a:ext uri="{FF2B5EF4-FFF2-40B4-BE49-F238E27FC236}">
                <a16:creationId xmlns:a16="http://schemas.microsoft.com/office/drawing/2014/main" id="{FB9EE899-ECF3-4024-AA77-425A9B484513}"/>
              </a:ext>
            </a:extLst>
          </p:cNvPr>
          <p:cNvSpPr/>
          <p:nvPr/>
        </p:nvSpPr>
        <p:spPr>
          <a:xfrm>
            <a:off x="4788693" y="3180431"/>
            <a:ext cx="569714" cy="11906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AA8D363-E0ED-4C66-B0FC-492BF5025B8E}"/>
              </a:ext>
            </a:extLst>
          </p:cNvPr>
          <p:cNvSpPr/>
          <p:nvPr/>
        </p:nvSpPr>
        <p:spPr>
          <a:xfrm>
            <a:off x="5188744" y="3455282"/>
            <a:ext cx="1507331" cy="119063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70" name="Rounded Rectangle 6">
            <a:extLst>
              <a:ext uri="{FF2B5EF4-FFF2-40B4-BE49-F238E27FC236}">
                <a16:creationId xmlns:a16="http://schemas.microsoft.com/office/drawing/2014/main" id="{A14D438F-E21B-49A1-95CB-58B35B5B64BC}"/>
              </a:ext>
            </a:extLst>
          </p:cNvPr>
          <p:cNvSpPr/>
          <p:nvPr/>
        </p:nvSpPr>
        <p:spPr>
          <a:xfrm>
            <a:off x="5188743" y="3455282"/>
            <a:ext cx="569714" cy="11906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9990AB2-FD09-4040-9A25-D8691B6BCBBF}"/>
              </a:ext>
            </a:extLst>
          </p:cNvPr>
          <p:cNvSpPr/>
          <p:nvPr/>
        </p:nvSpPr>
        <p:spPr>
          <a:xfrm>
            <a:off x="5398288" y="4001410"/>
            <a:ext cx="2010965" cy="11906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006572F1-9F2B-443C-9B6B-4E67063CCD05}"/>
              </a:ext>
            </a:extLst>
          </p:cNvPr>
          <p:cNvSpPr/>
          <p:nvPr/>
        </p:nvSpPr>
        <p:spPr>
          <a:xfrm>
            <a:off x="5398289" y="4001410"/>
            <a:ext cx="797718" cy="11906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52C72ECB-722B-4DAB-8589-22C37BF69A40}"/>
              </a:ext>
            </a:extLst>
          </p:cNvPr>
          <p:cNvSpPr/>
          <p:nvPr/>
        </p:nvSpPr>
        <p:spPr>
          <a:xfrm>
            <a:off x="5795957" y="4274475"/>
            <a:ext cx="1507331" cy="11906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87" name="Rounded Rectangle 6">
            <a:extLst>
              <a:ext uri="{FF2B5EF4-FFF2-40B4-BE49-F238E27FC236}">
                <a16:creationId xmlns:a16="http://schemas.microsoft.com/office/drawing/2014/main" id="{3C56DA26-1CB6-4884-9181-7E4E419ABDBF}"/>
              </a:ext>
            </a:extLst>
          </p:cNvPr>
          <p:cNvSpPr/>
          <p:nvPr/>
        </p:nvSpPr>
        <p:spPr>
          <a:xfrm>
            <a:off x="5795956" y="4274475"/>
            <a:ext cx="569714" cy="11906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DA84189-6292-468F-8CA4-81FFE08E2019}"/>
              </a:ext>
            </a:extLst>
          </p:cNvPr>
          <p:cNvSpPr/>
          <p:nvPr/>
        </p:nvSpPr>
        <p:spPr>
          <a:xfrm>
            <a:off x="6196007" y="4549326"/>
            <a:ext cx="1507331" cy="11906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6059D803-F545-4FF7-A46A-3F96029A078B}"/>
              </a:ext>
            </a:extLst>
          </p:cNvPr>
          <p:cNvSpPr/>
          <p:nvPr/>
        </p:nvSpPr>
        <p:spPr>
          <a:xfrm>
            <a:off x="6196006" y="4549326"/>
            <a:ext cx="569714" cy="11906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1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C2953E05-5E88-2C67-E5D7-AAD93DC14363}"/>
              </a:ext>
            </a:extLst>
          </p:cNvPr>
          <p:cNvSpPr txBox="1"/>
          <p:nvPr/>
        </p:nvSpPr>
        <p:spPr>
          <a:xfrm>
            <a:off x="3395339" y="571073"/>
            <a:ext cx="2353322" cy="346249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/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126088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8E2EFC-5307-4E65-8EAA-E805E9024339}"/>
              </a:ext>
            </a:extLst>
          </p:cNvPr>
          <p:cNvGraphicFramePr>
            <a:graphicFrameLocks noGrp="1"/>
          </p:cNvGraphicFramePr>
          <p:nvPr/>
        </p:nvGraphicFramePr>
        <p:xfrm>
          <a:off x="616265" y="1483566"/>
          <a:ext cx="7911474" cy="3128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254">
                  <a:extLst>
                    <a:ext uri="{9D8B030D-6E8A-4147-A177-3AD203B41FA5}">
                      <a16:colId xmlns:a16="http://schemas.microsoft.com/office/drawing/2014/main" val="805638883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2106896822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1076428382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3788985629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3023206857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2405586063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3114151943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935500390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2157989841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3628321462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709614430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3394232004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3058196891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441910614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3701390829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1697721506"/>
                    </a:ext>
                  </a:extLst>
                </a:gridCol>
              </a:tblGrid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pt-BR" sz="1500" b="1" noProof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tarefas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noProof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8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15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34042"/>
                  </a:ext>
                </a:extLst>
              </a:tr>
              <a:tr h="418831">
                <a:tc>
                  <a:txBody>
                    <a:bodyPr/>
                    <a:lstStyle/>
                    <a:p>
                      <a:pPr algn="ctr"/>
                      <a:r>
                        <a:rPr lang="pt-BR" sz="900" b="0" noProof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Texto escrito aqui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 dirty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34560"/>
                  </a:ext>
                </a:extLst>
              </a:tr>
              <a:tr h="41883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Texto escrito aqui</a:t>
                      </a:r>
                      <a:endParaRPr kumimoji="0" lang="pt-B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 dirty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 dirty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878566"/>
                  </a:ext>
                </a:extLst>
              </a:tr>
              <a:tr h="41883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Texto escrito aqui</a:t>
                      </a:r>
                      <a:endParaRPr kumimoji="0" lang="pt-B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9417"/>
                  </a:ext>
                </a:extLst>
              </a:tr>
              <a:tr h="41883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Texto escrito aqui</a:t>
                      </a:r>
                      <a:endParaRPr kumimoji="0" lang="pt-B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51231"/>
                  </a:ext>
                </a:extLst>
              </a:tr>
              <a:tr h="41883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Texto escrito aqui</a:t>
                      </a:r>
                      <a:endParaRPr kumimoji="0" lang="pt-B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 dirty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39287"/>
                  </a:ext>
                </a:extLst>
              </a:tr>
              <a:tr h="41883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Texto escrito aqui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noProof="0" dirty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2404"/>
                  </a:ext>
                </a:extLst>
              </a:tr>
            </a:tbl>
          </a:graphicData>
        </a:graphic>
      </p:graphicFrame>
      <p:sp>
        <p:nvSpPr>
          <p:cNvPr id="47" name="Rounded Rectangle 53">
            <a:extLst>
              <a:ext uri="{FF2B5EF4-FFF2-40B4-BE49-F238E27FC236}">
                <a16:creationId xmlns:a16="http://schemas.microsoft.com/office/drawing/2014/main" id="{7CAF16BC-0CD6-4C90-B2E8-4E60D9B8C0CA}"/>
              </a:ext>
            </a:extLst>
          </p:cNvPr>
          <p:cNvSpPr/>
          <p:nvPr/>
        </p:nvSpPr>
        <p:spPr>
          <a:xfrm>
            <a:off x="2564607" y="2201620"/>
            <a:ext cx="2068004" cy="21431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856D29-8FCF-4884-9021-6827E5624CA6}"/>
              </a:ext>
            </a:extLst>
          </p:cNvPr>
          <p:cNvSpPr txBox="1"/>
          <p:nvPr/>
        </p:nvSpPr>
        <p:spPr>
          <a:xfrm>
            <a:off x="4073629" y="2193363"/>
            <a:ext cx="48392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100%</a:t>
            </a:r>
            <a:endParaRPr lang="en-US" sz="9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0" name="Rounded Rectangle 53">
            <a:extLst>
              <a:ext uri="{FF2B5EF4-FFF2-40B4-BE49-F238E27FC236}">
                <a16:creationId xmlns:a16="http://schemas.microsoft.com/office/drawing/2014/main" id="{E0D1062D-6388-424A-A586-0D4F157AAABA}"/>
              </a:ext>
            </a:extLst>
          </p:cNvPr>
          <p:cNvSpPr/>
          <p:nvPr/>
        </p:nvSpPr>
        <p:spPr>
          <a:xfrm>
            <a:off x="2961416" y="2621847"/>
            <a:ext cx="2473245" cy="21431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2" name="Rounded Rectangle 53">
            <a:extLst>
              <a:ext uri="{FF2B5EF4-FFF2-40B4-BE49-F238E27FC236}">
                <a16:creationId xmlns:a16="http://schemas.microsoft.com/office/drawing/2014/main" id="{EC4A9CA2-D403-4BF2-8604-7DBF1DAB3A37}"/>
              </a:ext>
            </a:extLst>
          </p:cNvPr>
          <p:cNvSpPr/>
          <p:nvPr/>
        </p:nvSpPr>
        <p:spPr>
          <a:xfrm>
            <a:off x="2961416" y="2621847"/>
            <a:ext cx="1069427" cy="21431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99AAB7-8A0C-41D3-95E1-047E5D8297AB}"/>
              </a:ext>
            </a:extLst>
          </p:cNvPr>
          <p:cNvSpPr txBox="1"/>
          <p:nvPr/>
        </p:nvSpPr>
        <p:spPr>
          <a:xfrm>
            <a:off x="3471862" y="2613588"/>
            <a:ext cx="48392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45%</a:t>
            </a:r>
            <a:endParaRPr lang="en-US" sz="9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A70C290-14D4-4507-ACF1-5B817A90C5AE}"/>
              </a:ext>
            </a:extLst>
          </p:cNvPr>
          <p:cNvSpPr/>
          <p:nvPr/>
        </p:nvSpPr>
        <p:spPr>
          <a:xfrm>
            <a:off x="3773851" y="3042073"/>
            <a:ext cx="2473240" cy="214313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5" name="Rounded Rectangle 53">
            <a:extLst>
              <a:ext uri="{FF2B5EF4-FFF2-40B4-BE49-F238E27FC236}">
                <a16:creationId xmlns:a16="http://schemas.microsoft.com/office/drawing/2014/main" id="{F2F6B994-9B75-4DE8-AC4A-639E2AC8F50A}"/>
              </a:ext>
            </a:extLst>
          </p:cNvPr>
          <p:cNvSpPr/>
          <p:nvPr/>
        </p:nvSpPr>
        <p:spPr>
          <a:xfrm>
            <a:off x="3773850" y="3042073"/>
            <a:ext cx="664186" cy="21431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D3ADB2-D6AD-4F5F-B9CD-472FBAD30706}"/>
              </a:ext>
            </a:extLst>
          </p:cNvPr>
          <p:cNvSpPr txBox="1"/>
          <p:nvPr/>
        </p:nvSpPr>
        <p:spPr>
          <a:xfrm>
            <a:off x="3879056" y="3033815"/>
            <a:ext cx="48392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25%</a:t>
            </a:r>
            <a:endParaRPr lang="en-US" sz="9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7" name="Rounded Rectangle 53">
            <a:extLst>
              <a:ext uri="{FF2B5EF4-FFF2-40B4-BE49-F238E27FC236}">
                <a16:creationId xmlns:a16="http://schemas.microsoft.com/office/drawing/2014/main" id="{25843E00-9246-4F0E-B4B2-57FE56A5D4DB}"/>
              </a:ext>
            </a:extLst>
          </p:cNvPr>
          <p:cNvSpPr/>
          <p:nvPr/>
        </p:nvSpPr>
        <p:spPr>
          <a:xfrm>
            <a:off x="3432039" y="3462300"/>
            <a:ext cx="3293286" cy="21431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8" name="Rounded Rectangle 53">
            <a:extLst>
              <a:ext uri="{FF2B5EF4-FFF2-40B4-BE49-F238E27FC236}">
                <a16:creationId xmlns:a16="http://schemas.microsoft.com/office/drawing/2014/main" id="{F0AB3356-B0EC-44F1-A173-316AE1BA8C29}"/>
              </a:ext>
            </a:extLst>
          </p:cNvPr>
          <p:cNvSpPr/>
          <p:nvPr/>
        </p:nvSpPr>
        <p:spPr>
          <a:xfrm>
            <a:off x="3432039" y="3462300"/>
            <a:ext cx="1644424" cy="21431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F9FB98-9444-4DBC-B91D-BED8041E74EE}"/>
              </a:ext>
            </a:extLst>
          </p:cNvPr>
          <p:cNvSpPr txBox="1"/>
          <p:nvPr/>
        </p:nvSpPr>
        <p:spPr>
          <a:xfrm>
            <a:off x="4517482" y="3454041"/>
            <a:ext cx="48392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50%</a:t>
            </a:r>
            <a:endParaRPr lang="en-US" sz="9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60" name="Rounded Rectangle 53">
            <a:extLst>
              <a:ext uri="{FF2B5EF4-FFF2-40B4-BE49-F238E27FC236}">
                <a16:creationId xmlns:a16="http://schemas.microsoft.com/office/drawing/2014/main" id="{75DCAAF9-4EA9-4940-8049-C7540169FF4D}"/>
              </a:ext>
            </a:extLst>
          </p:cNvPr>
          <p:cNvSpPr/>
          <p:nvPr/>
        </p:nvSpPr>
        <p:spPr>
          <a:xfrm>
            <a:off x="4917953" y="3882526"/>
            <a:ext cx="1772381" cy="214313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61" name="Rounded Rectangle 53">
            <a:extLst>
              <a:ext uri="{FF2B5EF4-FFF2-40B4-BE49-F238E27FC236}">
                <a16:creationId xmlns:a16="http://schemas.microsoft.com/office/drawing/2014/main" id="{6966A7F8-9F19-4974-A1CE-0F1F8AF394AE}"/>
              </a:ext>
            </a:extLst>
          </p:cNvPr>
          <p:cNvSpPr/>
          <p:nvPr/>
        </p:nvSpPr>
        <p:spPr>
          <a:xfrm>
            <a:off x="4917952" y="3882526"/>
            <a:ext cx="664186" cy="21431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678F24-8EA1-44D8-AC5A-6232BBF8C118}"/>
              </a:ext>
            </a:extLst>
          </p:cNvPr>
          <p:cNvSpPr txBox="1"/>
          <p:nvPr/>
        </p:nvSpPr>
        <p:spPr>
          <a:xfrm>
            <a:off x="5023158" y="3874268"/>
            <a:ext cx="48392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15%</a:t>
            </a:r>
            <a:endParaRPr lang="en-US" sz="9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63" name="Rounded Rectangle 53">
            <a:extLst>
              <a:ext uri="{FF2B5EF4-FFF2-40B4-BE49-F238E27FC236}">
                <a16:creationId xmlns:a16="http://schemas.microsoft.com/office/drawing/2014/main" id="{47A67FAE-B0AB-4F45-8409-1099980A5147}"/>
              </a:ext>
            </a:extLst>
          </p:cNvPr>
          <p:cNvSpPr/>
          <p:nvPr/>
        </p:nvSpPr>
        <p:spPr>
          <a:xfrm>
            <a:off x="6196684" y="4297990"/>
            <a:ext cx="1772381" cy="214313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64" name="Rounded Rectangle 53">
            <a:extLst>
              <a:ext uri="{FF2B5EF4-FFF2-40B4-BE49-F238E27FC236}">
                <a16:creationId xmlns:a16="http://schemas.microsoft.com/office/drawing/2014/main" id="{44843A52-8199-4C07-870B-73E312FE5F44}"/>
              </a:ext>
            </a:extLst>
          </p:cNvPr>
          <p:cNvSpPr/>
          <p:nvPr/>
        </p:nvSpPr>
        <p:spPr>
          <a:xfrm>
            <a:off x="6196684" y="4297990"/>
            <a:ext cx="493650" cy="21431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B6649B0-E400-4D37-97BF-399D26C5BFEC}"/>
              </a:ext>
            </a:extLst>
          </p:cNvPr>
          <p:cNvSpPr txBox="1"/>
          <p:nvPr/>
        </p:nvSpPr>
        <p:spPr>
          <a:xfrm>
            <a:off x="6131354" y="4289732"/>
            <a:ext cx="48392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10%</a:t>
            </a:r>
            <a:endParaRPr lang="en-US" sz="9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4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DAB019FA-05FE-9C4B-3F2C-0AB734883D82}"/>
              </a:ext>
            </a:extLst>
          </p:cNvPr>
          <p:cNvSpPr txBox="1"/>
          <p:nvPr/>
        </p:nvSpPr>
        <p:spPr>
          <a:xfrm>
            <a:off x="3395339" y="571073"/>
            <a:ext cx="2353322" cy="346249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/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32275228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RSO">
      <a:dk1>
        <a:sysClr val="windowText" lastClr="000000"/>
      </a:dk1>
      <a:lt1>
        <a:sysClr val="window" lastClr="FFFFFF"/>
      </a:lt1>
      <a:dk2>
        <a:srgbClr val="364F6B"/>
      </a:dk2>
      <a:lt2>
        <a:srgbClr val="E7E6E6"/>
      </a:lt2>
      <a:accent1>
        <a:srgbClr val="247CBC"/>
      </a:accent1>
      <a:accent2>
        <a:srgbClr val="19A896"/>
      </a:accent2>
      <a:accent3>
        <a:srgbClr val="9BB957"/>
      </a:accent3>
      <a:accent4>
        <a:srgbClr val="F89613"/>
      </a:accent4>
      <a:accent5>
        <a:srgbClr val="CC312C"/>
      </a:accent5>
      <a:accent6>
        <a:srgbClr val="6531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000" dirty="0" smtClean="0">
            <a:solidFill>
              <a:schemeClr val="tx1">
                <a:lumMod val="75000"/>
                <a:lumOff val="25000"/>
              </a:schemeClr>
            </a:solidFill>
            <a:latin typeface="Heebo" pitchFamily="2" charset="-79"/>
            <a:cs typeface="Heebo" pitchFamily="2" charset="-79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237</TotalTime>
  <Words>1472</Words>
  <Application>Microsoft Office PowerPoint</Application>
  <PresentationFormat>Apresentação na tela (16:9)</PresentationFormat>
  <Paragraphs>551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Heebo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40</cp:revision>
  <dcterms:created xsi:type="dcterms:W3CDTF">2021-03-22T18:09:14Z</dcterms:created>
  <dcterms:modified xsi:type="dcterms:W3CDTF">2023-04-05T22:42:36Z</dcterms:modified>
</cp:coreProperties>
</file>