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Ex2.xml" ContentType="application/vnd.ms-office.chartex+xml"/>
  <Override PartName="/ppt/charts/style21.xml" ContentType="application/vnd.ms-office.chartstyle+xml"/>
  <Override PartName="/ppt/charts/colors21.xml" ContentType="application/vnd.ms-office.chartcolorstyle+xml"/>
  <Override PartName="/ppt/charts/chart20.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4.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5.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6.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7.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8.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9.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0.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1.xml" ContentType="application/vnd.openxmlformats-officedocument.presentationml.notesSlide+xml"/>
  <Override PartName="/ppt/charts/chart31.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2.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3.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4.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5.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6.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7.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38.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39.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0.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1.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2.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3.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4.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5.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6.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7.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48.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49.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0.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1.xml" ContentType="application/vnd.openxmlformats-officedocument.drawingml.chart+xml"/>
  <Override PartName="/ppt/charts/style53.xml" ContentType="application/vnd.ms-office.chartstyle+xml"/>
  <Override PartName="/ppt/charts/colors5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35"/>
  </p:notesMasterIdLst>
  <p:sldIdLst>
    <p:sldId id="319" r:id="rId2"/>
    <p:sldId id="317" r:id="rId3"/>
    <p:sldId id="312" r:id="rId4"/>
    <p:sldId id="316" r:id="rId5"/>
    <p:sldId id="315" r:id="rId6"/>
    <p:sldId id="318" r:id="rId7"/>
    <p:sldId id="256" r:id="rId8"/>
    <p:sldId id="258" r:id="rId9"/>
    <p:sldId id="311" r:id="rId10"/>
    <p:sldId id="264" r:id="rId11"/>
    <p:sldId id="266" r:id="rId12"/>
    <p:sldId id="275" r:id="rId13"/>
    <p:sldId id="274" r:id="rId14"/>
    <p:sldId id="282" r:id="rId15"/>
    <p:sldId id="281" r:id="rId16"/>
    <p:sldId id="288" r:id="rId17"/>
    <p:sldId id="283" r:id="rId18"/>
    <p:sldId id="289" r:id="rId19"/>
    <p:sldId id="280" r:id="rId20"/>
    <p:sldId id="296" r:id="rId21"/>
    <p:sldId id="330" r:id="rId22"/>
    <p:sldId id="320" r:id="rId23"/>
    <p:sldId id="313" r:id="rId24"/>
    <p:sldId id="314" r:id="rId25"/>
    <p:sldId id="321" r:id="rId26"/>
    <p:sldId id="322" r:id="rId27"/>
    <p:sldId id="323" r:id="rId28"/>
    <p:sldId id="324" r:id="rId29"/>
    <p:sldId id="325" r:id="rId30"/>
    <p:sldId id="326" r:id="rId31"/>
    <p:sldId id="327" r:id="rId32"/>
    <p:sldId id="328" r:id="rId33"/>
    <p:sldId id="329" r:id="rId34"/>
  </p:sldIdLst>
  <p:sldSz cx="9144000" cy="5143500" type="screen16x9"/>
  <p:notesSz cx="6858000" cy="9144000"/>
  <p:embeddedFontLst>
    <p:embeddedFont>
      <p:font typeface="Heebo" pitchFamily="2" charset="-79"/>
      <p:regular r:id="rId36"/>
      <p:bold r:id="rId37"/>
    </p:embeddedFont>
    <p:embeddedFont>
      <p:font typeface="Heebo Light" pitchFamily="2" charset="-79"/>
      <p:regular r:id="rId38"/>
    </p:embeddedFont>
    <p:embeddedFont>
      <p:font typeface="Poppins" panose="00000500000000000000" pitchFamily="2"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1C389CCC-D2B6-4C8F-A7A7-5B7FA5B5C3BB}">
          <p14:sldIdLst>
            <p14:sldId id="319"/>
            <p14:sldId id="317"/>
            <p14:sldId id="312"/>
            <p14:sldId id="316"/>
            <p14:sldId id="315"/>
            <p14:sldId id="318"/>
            <p14:sldId id="256"/>
            <p14:sldId id="258"/>
            <p14:sldId id="311"/>
            <p14:sldId id="264"/>
            <p14:sldId id="266"/>
            <p14:sldId id="275"/>
            <p14:sldId id="274"/>
            <p14:sldId id="282"/>
            <p14:sldId id="281"/>
            <p14:sldId id="288"/>
            <p14:sldId id="283"/>
            <p14:sldId id="289"/>
            <p14:sldId id="280"/>
            <p14:sldId id="296"/>
          </p14:sldIdLst>
        </p14:section>
        <p14:section name="Mês a mês" id="{15FA637A-90A8-4F7F-B934-1F489AE0565A}">
          <p14:sldIdLst>
            <p14:sldId id="330"/>
            <p14:sldId id="320"/>
            <p14:sldId id="313"/>
            <p14:sldId id="314"/>
            <p14:sldId id="321"/>
            <p14:sldId id="322"/>
            <p14:sldId id="323"/>
            <p14:sldId id="324"/>
            <p14:sldId id="325"/>
            <p14:sldId id="326"/>
            <p14:sldId id="327"/>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03D"/>
    <a:srgbClr val="2A2B49"/>
    <a:srgbClr val="2D3355"/>
    <a:srgbClr val="ECECEC"/>
    <a:srgbClr val="EEEFF1"/>
    <a:srgbClr val="0093D5"/>
    <a:srgbClr val="2A3E63"/>
    <a:srgbClr val="203459"/>
    <a:srgbClr val="272C4A"/>
    <a:srgbClr val="313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9770" autoAdjust="0"/>
    <p:restoredTop sz="94660"/>
  </p:normalViewPr>
  <p:slideViewPr>
    <p:cSldViewPr snapToGrid="0">
      <p:cViewPr varScale="1">
        <p:scale>
          <a:sx n="135" d="100"/>
          <a:sy n="135" d="100"/>
        </p:scale>
        <p:origin x="1182" y="11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2.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Planilha1!$B$1</c:f>
              <c:strCache>
                <c:ptCount val="1"/>
                <c:pt idx="0">
                  <c:v>Série 1</c:v>
                </c:pt>
              </c:strCache>
            </c:strRef>
          </c:tx>
          <c:spPr>
            <a:solidFill>
              <a:schemeClr val="accent1"/>
            </a:solidFill>
            <a:ln>
              <a:noFill/>
            </a:ln>
            <a:effectLst/>
          </c:spPr>
          <c:cat>
            <c:numRef>
              <c:f>Planilha1!$A$2:$A$6</c:f>
              <c:numCache>
                <c:formatCode>0</c:formatCode>
                <c:ptCount val="5"/>
                <c:pt idx="0">
                  <c:v>1</c:v>
                </c:pt>
                <c:pt idx="1">
                  <c:v>2</c:v>
                </c:pt>
                <c:pt idx="2">
                  <c:v>3</c:v>
                </c:pt>
                <c:pt idx="3">
                  <c:v>4</c:v>
                </c:pt>
                <c:pt idx="4">
                  <c:v>5</c:v>
                </c:pt>
              </c:numCache>
            </c:numRef>
          </c:cat>
          <c:val>
            <c:numRef>
              <c:f>Planilha1!$B$2:$B$6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F0A-4995-A48D-C8B74D11384A}"/>
            </c:ext>
          </c:extLst>
        </c:ser>
        <c:ser>
          <c:idx val="1"/>
          <c:order val="1"/>
          <c:tx>
            <c:strRef>
              <c:f>Planilha1!$C$1</c:f>
              <c:strCache>
                <c:ptCount val="1"/>
                <c:pt idx="0">
                  <c:v>Série 2</c:v>
                </c:pt>
              </c:strCache>
            </c:strRef>
          </c:tx>
          <c:spPr>
            <a:solidFill>
              <a:schemeClr val="accent2"/>
            </a:solidFill>
            <a:ln>
              <a:noFill/>
            </a:ln>
            <a:effectLst/>
          </c:spPr>
          <c:cat>
            <c:numRef>
              <c:f>Planilha1!$A$2:$A$6</c:f>
              <c:numCache>
                <c:formatCode>0</c:formatCode>
                <c:ptCount val="5"/>
                <c:pt idx="0">
                  <c:v>1</c:v>
                </c:pt>
                <c:pt idx="1">
                  <c:v>2</c:v>
                </c:pt>
                <c:pt idx="2">
                  <c:v>3</c:v>
                </c:pt>
                <c:pt idx="3">
                  <c:v>4</c:v>
                </c:pt>
                <c:pt idx="4">
                  <c:v>5</c:v>
                </c:pt>
              </c:numCache>
            </c:numRef>
          </c:cat>
          <c:val>
            <c:numRef>
              <c:f>Planilha1!$C$2:$C$6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BF0A-4995-A48D-C8B74D11384A}"/>
            </c:ext>
          </c:extLst>
        </c:ser>
        <c:dLbls>
          <c:showLegendKey val="0"/>
          <c:showVal val="0"/>
          <c:showCatName val="0"/>
          <c:showSerName val="0"/>
          <c:showPercent val="0"/>
          <c:showBubbleSize val="0"/>
        </c:dLbls>
        <c:axId val="1438863008"/>
        <c:axId val="1438860928"/>
      </c:areaChart>
      <c:catAx>
        <c:axId val="1438863008"/>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1" i="0" u="none" strike="noStrike" kern="1200" baseline="0">
                <a:solidFill>
                  <a:schemeClr val="bg1"/>
                </a:solidFill>
                <a:latin typeface="Heebo" pitchFamily="2" charset="-79"/>
                <a:ea typeface="+mn-ea"/>
                <a:cs typeface="Heebo" pitchFamily="2" charset="-79"/>
              </a:defRPr>
            </a:pPr>
            <a:endParaRPr lang="pt-BR"/>
          </a:p>
        </c:txPr>
        <c:crossAx val="1438860928"/>
        <c:crosses val="autoZero"/>
        <c:auto val="1"/>
        <c:lblAlgn val="ctr"/>
        <c:lblOffset val="100"/>
        <c:noMultiLvlLbl val="0"/>
      </c:catAx>
      <c:valAx>
        <c:axId val="14388609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500" b="1" i="0" u="none" strike="noStrike" kern="1200" baseline="0">
                <a:solidFill>
                  <a:schemeClr val="bg1"/>
                </a:solidFill>
                <a:latin typeface="Heebo" pitchFamily="2" charset="-79"/>
                <a:ea typeface="+mn-ea"/>
                <a:cs typeface="Heebo" pitchFamily="2" charset="-79"/>
              </a:defRPr>
            </a:pPr>
            <a:endParaRPr lang="pt-BR"/>
          </a:p>
        </c:txPr>
        <c:crossAx val="143886300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solidFill>
            <a:schemeClr val="bg1"/>
          </a:solidFill>
          <a:latin typeface="Heebo" pitchFamily="2" charset="-79"/>
          <a:cs typeface="Heebo" pitchFamily="2" charset="-79"/>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2</c:v>
                </c:pt>
                <c:pt idx="1">
                  <c:v>3</c:v>
                </c:pt>
                <c:pt idx="2">
                  <c:v>4</c:v>
                </c:pt>
                <c:pt idx="3">
                  <c:v>5</c:v>
                </c:pt>
              </c:numCache>
            </c:numRef>
          </c:val>
          <c:extLst>
            <c:ext xmlns:c16="http://schemas.microsoft.com/office/drawing/2014/chart" uri="{C3380CC4-5D6E-409C-BE32-E72D297353CC}">
              <c16:uniqueId val="{00000000-40E6-4295-BE28-51EE4A0C31E2}"/>
            </c:ext>
          </c:extLst>
        </c:ser>
        <c:ser>
          <c:idx val="1"/>
          <c:order val="1"/>
          <c:tx>
            <c:strRef>
              <c:f>Planilha1!$C$1</c:f>
              <c:strCache>
                <c:ptCount val="1"/>
                <c:pt idx="0">
                  <c:v>Série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Planilha1!$C$2:$C$5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1-40E6-4295-BE28-51EE4A0C31E2}"/>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Planilha1!$D$2:$D$5</c:f>
              <c:numCache>
                <c:formatCode>General</c:formatCode>
                <c:ptCount val="4"/>
                <c:pt idx="0">
                  <c:v>3</c:v>
                </c:pt>
                <c:pt idx="1">
                  <c:v>5</c:v>
                </c:pt>
                <c:pt idx="2">
                  <c:v>2</c:v>
                </c:pt>
                <c:pt idx="3">
                  <c:v>1</c:v>
                </c:pt>
              </c:numCache>
            </c:numRef>
          </c:val>
          <c:extLst>
            <c:ext xmlns:c16="http://schemas.microsoft.com/office/drawing/2014/chart" uri="{C3380CC4-5D6E-409C-BE32-E72D297353CC}">
              <c16:uniqueId val="{00000002-40E6-4295-BE28-51EE4A0C31E2}"/>
            </c:ext>
          </c:extLst>
        </c:ser>
        <c:dLbls>
          <c:showLegendKey val="0"/>
          <c:showVal val="0"/>
          <c:showCatName val="0"/>
          <c:showSerName val="0"/>
          <c:showPercent val="0"/>
          <c:showBubbleSize val="0"/>
        </c:dLbls>
        <c:gapWidth val="150"/>
        <c:overlap val="100"/>
        <c:axId val="20727472"/>
        <c:axId val="20707088"/>
      </c:barChart>
      <c:catAx>
        <c:axId val="2072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0707088"/>
        <c:crosses val="autoZero"/>
        <c:auto val="1"/>
        <c:lblAlgn val="ctr"/>
        <c:lblOffset val="100"/>
        <c:noMultiLvlLbl val="0"/>
      </c:catAx>
      <c:valAx>
        <c:axId val="20707088"/>
        <c:scaling>
          <c:orientation val="minMax"/>
        </c:scaling>
        <c:delete val="1"/>
        <c:axPos val="l"/>
        <c:numFmt formatCode="0%" sourceLinked="1"/>
        <c:majorTickMark val="none"/>
        <c:minorTickMark val="none"/>
        <c:tickLblPos val="nextTo"/>
        <c:crossAx val="20727472"/>
        <c:crosses val="autoZero"/>
        <c:crossBetween val="between"/>
      </c:valAx>
      <c:spPr>
        <a:noFill/>
        <a:ln>
          <a:noFill/>
        </a:ln>
        <a:effectLst/>
      </c:spPr>
    </c:plotArea>
    <c:legend>
      <c:legendPos val="b"/>
      <c:layout>
        <c:manualLayout>
          <c:xMode val="edge"/>
          <c:yMode val="edge"/>
          <c:x val="7.9029343248210565E-2"/>
          <c:y val="0.76482911449479141"/>
          <c:w val="0.84194083337974523"/>
          <c:h val="0.1715459685849885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Heebo" pitchFamily="2" charset="-79"/>
          <a:cs typeface="Heebo" pitchFamily="2" charset="-79"/>
        </a:defRPr>
      </a:pPr>
      <a:endParaRPr lang="pt-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spPr>
            <a:ln>
              <a:solidFill>
                <a:srgbClr val="2D3355"/>
              </a:solidFill>
            </a:ln>
          </c:spPr>
          <c:dPt>
            <c:idx val="0"/>
            <c:bubble3D val="0"/>
            <c:spPr>
              <a:solidFill>
                <a:schemeClr val="accent5"/>
              </a:solidFill>
              <a:ln w="19050">
                <a:solidFill>
                  <a:srgbClr val="2D3355"/>
                </a:solidFill>
              </a:ln>
              <a:effectLst/>
            </c:spPr>
            <c:extLst>
              <c:ext xmlns:c16="http://schemas.microsoft.com/office/drawing/2014/chart" uri="{C3380CC4-5D6E-409C-BE32-E72D297353CC}">
                <c16:uniqueId val="{00000001-99FA-401D-B1F4-8CF81FADE9E4}"/>
              </c:ext>
            </c:extLst>
          </c:dPt>
          <c:dPt>
            <c:idx val="1"/>
            <c:bubble3D val="0"/>
            <c:spPr>
              <a:solidFill>
                <a:schemeClr val="accent2"/>
              </a:solidFill>
              <a:ln w="19050">
                <a:solidFill>
                  <a:srgbClr val="2D3355"/>
                </a:solidFill>
              </a:ln>
              <a:effectLst/>
            </c:spPr>
            <c:extLst>
              <c:ext xmlns:c16="http://schemas.microsoft.com/office/drawing/2014/chart" uri="{C3380CC4-5D6E-409C-BE32-E72D297353CC}">
                <c16:uniqueId val="{00000003-99FA-401D-B1F4-8CF81FADE9E4}"/>
              </c:ext>
            </c:extLst>
          </c:dPt>
          <c:dPt>
            <c:idx val="2"/>
            <c:bubble3D val="0"/>
            <c:spPr>
              <a:solidFill>
                <a:schemeClr val="accent3"/>
              </a:solidFill>
              <a:ln w="19050">
                <a:solidFill>
                  <a:srgbClr val="2D3355"/>
                </a:solidFill>
              </a:ln>
              <a:effectLst/>
            </c:spPr>
            <c:extLst>
              <c:ext xmlns:c16="http://schemas.microsoft.com/office/drawing/2014/chart" uri="{C3380CC4-5D6E-409C-BE32-E72D297353CC}">
                <c16:uniqueId val="{00000005-99FA-401D-B1F4-8CF81FADE9E4}"/>
              </c:ext>
            </c:extLst>
          </c:dPt>
          <c:dPt>
            <c:idx val="3"/>
            <c:bubble3D val="0"/>
            <c:spPr>
              <a:solidFill>
                <a:schemeClr val="accent4"/>
              </a:solidFill>
              <a:ln w="19050">
                <a:solidFill>
                  <a:srgbClr val="2D3355"/>
                </a:solidFill>
              </a:ln>
              <a:effectLst/>
            </c:spPr>
            <c:extLst>
              <c:ext xmlns:c16="http://schemas.microsoft.com/office/drawing/2014/chart" uri="{C3380CC4-5D6E-409C-BE32-E72D297353CC}">
                <c16:uniqueId val="{00000007-99FA-401D-B1F4-8CF81FADE9E4}"/>
              </c:ext>
            </c:extLst>
          </c:dPt>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5</c:v>
                </c:pt>
                <c:pt idx="1">
                  <c:v>2</c:v>
                </c:pt>
                <c:pt idx="2">
                  <c:v>3</c:v>
                </c:pt>
                <c:pt idx="3">
                  <c:v>1</c:v>
                </c:pt>
              </c:numCache>
            </c:numRef>
          </c:val>
          <c:extLst>
            <c:ext xmlns:c16="http://schemas.microsoft.com/office/drawing/2014/chart" uri="{C3380CC4-5D6E-409C-BE32-E72D297353CC}">
              <c16:uniqueId val="{00000008-99FA-401D-B1F4-8CF81FADE9E4}"/>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0.10780783005724824"/>
          <c:y val="0.86993881320325561"/>
          <c:w val="0.78438400912373274"/>
          <c:h val="0.126531202921029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bg1"/>
          </a:solidFill>
          <a:latin typeface="Heebo" pitchFamily="2" charset="-79"/>
          <a:cs typeface="Heebo" pitchFamily="2" charset="-79"/>
        </a:defRPr>
      </a:pPr>
      <a:endParaRPr lang="pt-B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0"/>
          <c:w val="0.97700663075010363"/>
          <c:h val="0.77974890300958"/>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27-433D-AA6C-08EBCBBD21FC}"/>
            </c:ext>
          </c:extLst>
        </c:ser>
        <c:ser>
          <c:idx val="1"/>
          <c:order val="1"/>
          <c:tx>
            <c:strRef>
              <c:f>Planilha1!$C$1</c:f>
              <c:strCache>
                <c:ptCount val="1"/>
                <c:pt idx="0">
                  <c:v>Série 2</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27-433D-AA6C-08EBCBBD21FC}"/>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027-433D-AA6C-08EBCBBD21FC}"/>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legend>
      <c:legendPos val="b"/>
      <c:layout>
        <c:manualLayout>
          <c:xMode val="edge"/>
          <c:yMode val="edge"/>
          <c:x val="0.10719859335018496"/>
          <c:y val="0.85950188254612259"/>
          <c:w val="0.78066984007045548"/>
          <c:h val="0.140498164821030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Heebo" pitchFamily="2" charset="-79"/>
          <a:cs typeface="Heebo" pitchFamily="2" charset="-79"/>
        </a:defRPr>
      </a:pPr>
      <a:endParaRPr lang="pt-B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0761454546642E-2"/>
          <c:y val="9.1380174230660041E-2"/>
          <c:w val="0.65586981752057161"/>
          <c:h val="0.62428946518068684"/>
        </c:manualLayout>
      </c:layout>
      <c:lineChart>
        <c:grouping val="standard"/>
        <c:varyColors val="0"/>
        <c:ser>
          <c:idx val="0"/>
          <c:order val="0"/>
          <c:tx>
            <c:strRef>
              <c:f>Planilha1!$B$1</c:f>
              <c:strCache>
                <c:ptCount val="1"/>
                <c:pt idx="0">
                  <c:v>Série 1</c:v>
                </c:pt>
              </c:strCache>
            </c:strRef>
          </c:tx>
          <c:spPr>
            <a:ln w="28575" cap="rnd">
              <a:solidFill>
                <a:schemeClr val="accent5"/>
              </a:solidFill>
              <a:round/>
            </a:ln>
            <a:effectLst/>
          </c:spPr>
          <c:marker>
            <c:symbol val="none"/>
          </c:marker>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87B5-4B9A-8AC7-E82B8F9CDBA3}"/>
            </c:ext>
          </c:extLst>
        </c:ser>
        <c:ser>
          <c:idx val="1"/>
          <c:order val="1"/>
          <c:tx>
            <c:strRef>
              <c:f>Planilha1!$C$1</c:f>
              <c:strCache>
                <c:ptCount val="1"/>
                <c:pt idx="0">
                  <c:v>Série 2</c:v>
                </c:pt>
              </c:strCache>
            </c:strRef>
          </c:tx>
          <c:spPr>
            <a:ln w="28575" cap="rnd">
              <a:solidFill>
                <a:schemeClr val="accent1"/>
              </a:solidFill>
              <a:round/>
            </a:ln>
            <a:effectLst/>
          </c:spPr>
          <c:marker>
            <c:symbol val="none"/>
          </c:marker>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87B5-4B9A-8AC7-E82B8F9CDBA3}"/>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87B5-4B9A-8AC7-E82B8F9CDBA3}"/>
            </c:ext>
          </c:extLst>
        </c:ser>
        <c:dLbls>
          <c:showLegendKey val="0"/>
          <c:showVal val="0"/>
          <c:showCatName val="0"/>
          <c:showSerName val="0"/>
          <c:showPercent val="0"/>
          <c:showBubbleSize val="0"/>
        </c:dLbls>
        <c:smooth val="0"/>
        <c:axId val="33280528"/>
        <c:axId val="33260144"/>
      </c:lineChart>
      <c:catAx>
        <c:axId val="332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Heebo" pitchFamily="2" charset="-79"/>
                <a:ea typeface="+mn-ea"/>
                <a:cs typeface="Heebo" pitchFamily="2" charset="-79"/>
              </a:defRPr>
            </a:pPr>
            <a:endParaRPr lang="pt-BR"/>
          </a:p>
        </c:txPr>
        <c:crossAx val="33260144"/>
        <c:crosses val="autoZero"/>
        <c:auto val="1"/>
        <c:lblAlgn val="ctr"/>
        <c:lblOffset val="100"/>
        <c:noMultiLvlLbl val="0"/>
      </c:catAx>
      <c:valAx>
        <c:axId val="33260144"/>
        <c:scaling>
          <c:orientation val="minMax"/>
        </c:scaling>
        <c:delete val="1"/>
        <c:axPos val="l"/>
        <c:numFmt formatCode="General" sourceLinked="1"/>
        <c:majorTickMark val="none"/>
        <c:minorTickMark val="none"/>
        <c:tickLblPos val="nextTo"/>
        <c:crossAx val="33280528"/>
        <c:crosses val="autoZero"/>
        <c:crossBetween val="between"/>
      </c:valAx>
      <c:spPr>
        <a:noFill/>
        <a:ln>
          <a:noFill/>
        </a:ln>
        <a:effectLst/>
      </c:spPr>
    </c:plotArea>
    <c:legend>
      <c:legendPos val="r"/>
      <c:layout>
        <c:manualLayout>
          <c:xMode val="edge"/>
          <c:yMode val="edge"/>
          <c:x val="0.73703015097524227"/>
          <c:y val="8.7696186104195634E-2"/>
          <c:w val="0.23809296836359423"/>
          <c:h val="0.658461856463135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bg1"/>
          </a:solidFill>
          <a:latin typeface="Heebo" pitchFamily="2" charset="-79"/>
          <a:cs typeface="Heebo" pitchFamily="2" charset="-79"/>
        </a:defRPr>
      </a:pPr>
      <a:endParaRPr lang="pt-B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Planilha1!$B$1</c:f>
              <c:strCache>
                <c:ptCount val="1"/>
                <c:pt idx="0">
                  <c:v>Série 1</c:v>
                </c:pt>
              </c:strCache>
            </c:strRef>
          </c:tx>
          <c:spPr>
            <a:solidFill>
              <a:schemeClr val="accent1"/>
            </a:solidFill>
            <a:ln>
              <a:noFill/>
            </a:ln>
            <a:effectLst/>
          </c:spPr>
          <c:cat>
            <c:numRef>
              <c:f>Planilha1!$A$2:$A$6</c:f>
              <c:numCache>
                <c:formatCode>0</c:formatCode>
                <c:ptCount val="5"/>
                <c:pt idx="0">
                  <c:v>1</c:v>
                </c:pt>
                <c:pt idx="1">
                  <c:v>2</c:v>
                </c:pt>
                <c:pt idx="2">
                  <c:v>3</c:v>
                </c:pt>
                <c:pt idx="3">
                  <c:v>4</c:v>
                </c:pt>
                <c:pt idx="4">
                  <c:v>5</c:v>
                </c:pt>
              </c:numCache>
            </c:numRef>
          </c:cat>
          <c:val>
            <c:numRef>
              <c:f>Planilha1!$B$2:$B$6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F0A-4995-A48D-C8B74D11384A}"/>
            </c:ext>
          </c:extLst>
        </c:ser>
        <c:ser>
          <c:idx val="1"/>
          <c:order val="1"/>
          <c:tx>
            <c:strRef>
              <c:f>Planilha1!$C$1</c:f>
              <c:strCache>
                <c:ptCount val="1"/>
                <c:pt idx="0">
                  <c:v>Série 2</c:v>
                </c:pt>
              </c:strCache>
            </c:strRef>
          </c:tx>
          <c:spPr>
            <a:solidFill>
              <a:schemeClr val="accent2"/>
            </a:solidFill>
            <a:ln>
              <a:noFill/>
            </a:ln>
            <a:effectLst/>
          </c:spPr>
          <c:cat>
            <c:numRef>
              <c:f>Planilha1!$A$2:$A$6</c:f>
              <c:numCache>
                <c:formatCode>0</c:formatCode>
                <c:ptCount val="5"/>
                <c:pt idx="0">
                  <c:v>1</c:v>
                </c:pt>
                <c:pt idx="1">
                  <c:v>2</c:v>
                </c:pt>
                <c:pt idx="2">
                  <c:v>3</c:v>
                </c:pt>
                <c:pt idx="3">
                  <c:v>4</c:v>
                </c:pt>
                <c:pt idx="4">
                  <c:v>5</c:v>
                </c:pt>
              </c:numCache>
            </c:numRef>
          </c:cat>
          <c:val>
            <c:numRef>
              <c:f>Planilha1!$C$2:$C$6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BF0A-4995-A48D-C8B74D11384A}"/>
            </c:ext>
          </c:extLst>
        </c:ser>
        <c:dLbls>
          <c:showLegendKey val="0"/>
          <c:showVal val="0"/>
          <c:showCatName val="0"/>
          <c:showSerName val="0"/>
          <c:showPercent val="0"/>
          <c:showBubbleSize val="0"/>
        </c:dLbls>
        <c:axId val="1438863008"/>
        <c:axId val="1438860928"/>
      </c:areaChart>
      <c:catAx>
        <c:axId val="1438863008"/>
        <c:scaling>
          <c:orientation val="minMax"/>
        </c:scaling>
        <c:delete val="0"/>
        <c:axPos val="b"/>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38860928"/>
        <c:crosses val="autoZero"/>
        <c:auto val="1"/>
        <c:lblAlgn val="ctr"/>
        <c:lblOffset val="100"/>
        <c:noMultiLvlLbl val="0"/>
      </c:catAx>
      <c:valAx>
        <c:axId val="143886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5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3886300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latin typeface="Heebo" pitchFamily="2" charset="-79"/>
          <a:cs typeface="Heebo" pitchFamily="2" charset="-79"/>
        </a:defRPr>
      </a:pPr>
      <a:endParaRPr lang="pt-B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63-419C-888C-2D572147692C}"/>
            </c:ext>
          </c:extLst>
        </c:ser>
        <c:ser>
          <c:idx val="1"/>
          <c:order val="1"/>
          <c:tx>
            <c:strRef>
              <c:f>Planilha1!$C$1</c:f>
              <c:strCache>
                <c:ptCount val="1"/>
                <c:pt idx="0">
                  <c:v>Série 2</c:v>
                </c:pt>
              </c:strCache>
            </c:strRef>
          </c:tx>
          <c:spPr>
            <a:solidFill>
              <a:schemeClr val="accent2"/>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F63-419C-888C-2D572147692C}"/>
            </c:ext>
          </c:extLst>
        </c:ser>
        <c:ser>
          <c:idx val="2"/>
          <c:order val="2"/>
          <c:tx>
            <c:strRef>
              <c:f>Planilha1!$D$1</c:f>
              <c:strCache>
                <c:ptCount val="1"/>
                <c:pt idx="0">
                  <c:v>Série 3</c:v>
                </c:pt>
              </c:strCache>
            </c:strRef>
          </c:tx>
          <c:spPr>
            <a:solidFill>
              <a:schemeClr val="accent3"/>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F63-419C-888C-2D572147692C}"/>
            </c:ext>
          </c:extLst>
        </c:ser>
        <c:dLbls>
          <c:showLegendKey val="0"/>
          <c:showVal val="0"/>
          <c:showCatName val="0"/>
          <c:showSerName val="0"/>
          <c:showPercent val="0"/>
          <c:showBubbleSize val="0"/>
        </c:dLbls>
        <c:gapWidth val="219"/>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latin typeface="Heebo" pitchFamily="2" charset="-79"/>
          <a:cs typeface="Heebo" pitchFamily="2" charset="-79"/>
        </a:defRPr>
      </a:pPr>
      <a:endParaRPr lang="pt-B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0482491072651572"/>
          <c:h val="0.83088463698163706"/>
        </c:manualLayout>
      </c:layout>
      <c:lineChart>
        <c:grouping val="standard"/>
        <c:varyColors val="0"/>
        <c:ser>
          <c:idx val="0"/>
          <c:order val="0"/>
          <c:tx>
            <c:strRef>
              <c:f>Planilha1!$B$1</c:f>
              <c:strCache>
                <c:ptCount val="1"/>
                <c:pt idx="0">
                  <c:v>Série 1</c:v>
                </c:pt>
              </c:strCache>
            </c:strRef>
          </c:tx>
          <c:spPr>
            <a:ln w="28575" cap="rnd">
              <a:solidFill>
                <a:schemeClr val="accent1"/>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4056-4E14-A58D-FCC081517DFB}"/>
            </c:ext>
          </c:extLst>
        </c:ser>
        <c:ser>
          <c:idx val="1"/>
          <c:order val="1"/>
          <c:tx>
            <c:strRef>
              <c:f>Planilha1!$C$1</c:f>
              <c:strCache>
                <c:ptCount val="1"/>
                <c:pt idx="0">
                  <c:v>Série 2</c:v>
                </c:pt>
              </c:strCache>
            </c:strRef>
          </c:tx>
          <c:spPr>
            <a:ln w="28575" cap="rnd">
              <a:solidFill>
                <a:schemeClr val="accent2"/>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4056-4E14-A58D-FCC081517DFB}"/>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4056-4E14-A58D-FCC081517DFB}"/>
            </c:ext>
          </c:extLst>
        </c:ser>
        <c:dLbls>
          <c:showLegendKey val="0"/>
          <c:showVal val="0"/>
          <c:showCatName val="0"/>
          <c:showSerName val="0"/>
          <c:showPercent val="0"/>
          <c:showBubbleSize val="0"/>
        </c:dLbls>
        <c:smooth val="0"/>
        <c:axId val="1667309616"/>
        <c:axId val="1667297552"/>
      </c:lineChart>
      <c:catAx>
        <c:axId val="166730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667297552"/>
        <c:crosses val="autoZero"/>
        <c:auto val="1"/>
        <c:lblAlgn val="ctr"/>
        <c:lblOffset val="100"/>
        <c:noMultiLvlLbl val="0"/>
      </c:catAx>
      <c:valAx>
        <c:axId val="1667297552"/>
        <c:scaling>
          <c:orientation val="minMax"/>
        </c:scaling>
        <c:delete val="1"/>
        <c:axPos val="l"/>
        <c:numFmt formatCode="General" sourceLinked="1"/>
        <c:majorTickMark val="none"/>
        <c:minorTickMark val="none"/>
        <c:tickLblPos val="nextTo"/>
        <c:crossAx val="1667309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latin typeface="Heebo" pitchFamily="2" charset="-79"/>
          <a:cs typeface="Heebo" pitchFamily="2" charset="-79"/>
        </a:defRPr>
      </a:pPr>
      <a:endParaRPr lang="pt-B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6B-4754-A678-1B44B7A0E1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6B-4754-A678-1B44B7A0E10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6B-4754-A678-1B44B7A0E10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6B-4754-A678-1B44B7A0E100}"/>
              </c:ext>
            </c:extLst>
          </c:dPt>
          <c:dLbls>
            <c:spPr>
              <a:noFill/>
              <a:ln>
                <a:noFill/>
              </a:ln>
              <a:effectLst/>
            </c:spPr>
            <c:txPr>
              <a:bodyPr rot="0" spcFirstLastPara="1" vertOverflow="ellipsis" vert="horz" wrap="square" anchor="ctr" anchorCtr="1"/>
              <a:lstStyle/>
              <a:p>
                <a:pPr>
                  <a:defRPr sz="6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1º Tri</c:v>
                </c:pt>
                <c:pt idx="1">
                  <c:v>2º Tri</c:v>
                </c:pt>
                <c:pt idx="2">
                  <c:v>3º Tri</c:v>
                </c:pt>
                <c:pt idx="3">
                  <c:v>4º Tri</c:v>
                </c:pt>
              </c:strCache>
            </c:strRef>
          </c:cat>
          <c:val>
            <c:numRef>
              <c:f>Planilha1!$B$2:$B$5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02B-4735-9A48-B435B1406359}"/>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6.5028241358509889E-2"/>
          <c:y val="0.81691837295078928"/>
          <c:w val="0.86994351728298014"/>
          <c:h val="0.12653120292102979"/>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bg1"/>
          </a:solidFill>
          <a:latin typeface="Heebo" pitchFamily="2" charset="-79"/>
          <a:cs typeface="Heebo" pitchFamily="2" charset="-79"/>
        </a:defRPr>
      </a:pPr>
      <a:endParaRPr lang="pt-B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409287296227717E-2"/>
          <c:y val="0.18333333333333332"/>
          <c:w val="0.9711814254075446"/>
          <c:h val="0.6333333333333333"/>
        </c:manualLayout>
      </c:layout>
      <c:lineChart>
        <c:grouping val="stacked"/>
        <c:varyColors val="0"/>
        <c:ser>
          <c:idx val="0"/>
          <c:order val="0"/>
          <c:tx>
            <c:strRef>
              <c:f>Planilha1!$B$1</c:f>
              <c:strCache>
                <c:ptCount val="1"/>
                <c:pt idx="0">
                  <c:v>Coluna1</c:v>
                </c:pt>
              </c:strCache>
            </c:strRef>
          </c:tx>
          <c:spPr>
            <a:ln w="28575" cap="rnd">
              <a:solidFill>
                <a:schemeClr val="accent1"/>
              </a:solidFill>
              <a:round/>
            </a:ln>
            <a:effectLst/>
          </c:spPr>
          <c:marker>
            <c:symbol val="circle"/>
            <c:size val="5"/>
            <c:spPr>
              <a:solidFill>
                <a:srgbClr val="ECF5F4"/>
              </a:solidFill>
              <a:ln w="15875">
                <a:solidFill>
                  <a:srgbClr val="FF0066"/>
                </a:solidFill>
              </a:ln>
              <a:effectLst/>
            </c:spPr>
          </c:marker>
          <c:dLbls>
            <c:spPr>
              <a:noFill/>
              <a:ln>
                <a:noFill/>
              </a:ln>
              <a:effectLst/>
            </c:spPr>
            <c:txPr>
              <a:bodyPr rot="0" spcFirstLastPara="1" vertOverflow="ellipsis" vert="horz" wrap="square" anchor="ctr" anchorCtr="1"/>
              <a:lstStyle/>
              <a:p>
                <a:pPr>
                  <a:defRPr sz="5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Planilha1!$A$2:$A$6</c:f>
              <c:numCache>
                <c:formatCode>General</c:formatCode>
                <c:ptCount val="5"/>
                <c:pt idx="0">
                  <c:v>1</c:v>
                </c:pt>
                <c:pt idx="1">
                  <c:v>2</c:v>
                </c:pt>
                <c:pt idx="2">
                  <c:v>3</c:v>
                </c:pt>
                <c:pt idx="3">
                  <c:v>4</c:v>
                </c:pt>
                <c:pt idx="4">
                  <c:v>5</c:v>
                </c:pt>
              </c:numCache>
            </c:numRef>
          </c:cat>
          <c:val>
            <c:numRef>
              <c:f>Planilha1!$B$2:$B$6</c:f>
              <c:numCache>
                <c:formatCode>0%</c:formatCode>
                <c:ptCount val="5"/>
                <c:pt idx="0">
                  <c:v>0.4</c:v>
                </c:pt>
                <c:pt idx="1">
                  <c:v>0.1</c:v>
                </c:pt>
                <c:pt idx="2">
                  <c:v>0.4</c:v>
                </c:pt>
                <c:pt idx="3">
                  <c:v>0.2</c:v>
                </c:pt>
                <c:pt idx="4">
                  <c:v>0.3</c:v>
                </c:pt>
              </c:numCache>
            </c:numRef>
          </c:val>
          <c:smooth val="0"/>
          <c:extLst>
            <c:ext xmlns:c16="http://schemas.microsoft.com/office/drawing/2014/chart" uri="{C3380CC4-5D6E-409C-BE32-E72D297353CC}">
              <c16:uniqueId val="{00000000-A361-4A93-B4F8-70D93EE7FFFE}"/>
            </c:ext>
          </c:extLst>
        </c:ser>
        <c:dLbls>
          <c:showLegendKey val="0"/>
          <c:showVal val="0"/>
          <c:showCatName val="0"/>
          <c:showSerName val="0"/>
          <c:showPercent val="0"/>
          <c:showBubbleSize val="0"/>
        </c:dLbls>
        <c:marker val="1"/>
        <c:smooth val="0"/>
        <c:axId val="1021180864"/>
        <c:axId val="1021190848"/>
      </c:lineChart>
      <c:catAx>
        <c:axId val="1021180864"/>
        <c:scaling>
          <c:orientation val="minMax"/>
        </c:scaling>
        <c:delete val="1"/>
        <c:axPos val="b"/>
        <c:numFmt formatCode="General" sourceLinked="1"/>
        <c:majorTickMark val="none"/>
        <c:minorTickMark val="none"/>
        <c:tickLblPos val="nextTo"/>
        <c:crossAx val="1021190848"/>
        <c:crosses val="autoZero"/>
        <c:auto val="1"/>
        <c:lblAlgn val="ctr"/>
        <c:lblOffset val="100"/>
        <c:noMultiLvlLbl val="0"/>
      </c:catAx>
      <c:valAx>
        <c:axId val="1021190848"/>
        <c:scaling>
          <c:orientation val="minMax"/>
        </c:scaling>
        <c:delete val="1"/>
        <c:axPos val="l"/>
        <c:numFmt formatCode="0%" sourceLinked="1"/>
        <c:majorTickMark val="none"/>
        <c:minorTickMark val="none"/>
        <c:tickLblPos val="nextTo"/>
        <c:crossAx val="10211808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latin typeface="Heebo" pitchFamily="2" charset="-79"/>
          <a:cs typeface="Heebo" pitchFamily="2" charset="-79"/>
        </a:defRPr>
      </a:pPr>
      <a:endParaRPr lang="pt-B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996883202099744E-2"/>
          <c:y val="0.12510949803149607"/>
          <c:w val="0.90260203412073492"/>
          <c:h val="0.77268184055118105"/>
        </c:manualLayout>
      </c:layout>
      <c:scatterChart>
        <c:scatterStyle val="smoothMarker"/>
        <c:varyColors val="0"/>
        <c:ser>
          <c:idx val="0"/>
          <c:order val="0"/>
          <c:tx>
            <c:strRef>
              <c:f>Planilha1!$B$1</c:f>
              <c:strCache>
                <c:ptCount val="1"/>
                <c:pt idx="0">
                  <c:v>Valores Y</c:v>
                </c:pt>
              </c:strCache>
            </c:strRef>
          </c:tx>
          <c:spPr>
            <a:ln w="19050" cap="rnd">
              <a:solidFill>
                <a:schemeClr val="accent1"/>
              </a:solidFill>
              <a:round/>
            </a:ln>
            <a:effectLst/>
          </c:spPr>
          <c:marker>
            <c:symbol val="none"/>
          </c:marker>
          <c:xVal>
            <c:numRef>
              <c:f>Planilha1!$A$2:$A$4</c:f>
              <c:numCache>
                <c:formatCode>General</c:formatCode>
                <c:ptCount val="3"/>
                <c:pt idx="0">
                  <c:v>0.7</c:v>
                </c:pt>
                <c:pt idx="1">
                  <c:v>1.8</c:v>
                </c:pt>
                <c:pt idx="2">
                  <c:v>2.6</c:v>
                </c:pt>
              </c:numCache>
            </c:numRef>
          </c:xVal>
          <c:yVal>
            <c:numRef>
              <c:f>Planilha1!$B$2:$B$4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BCBF-47A6-91F4-A9EB777F0CA9}"/>
            </c:ext>
          </c:extLst>
        </c:ser>
        <c:dLbls>
          <c:showLegendKey val="0"/>
          <c:showVal val="0"/>
          <c:showCatName val="0"/>
          <c:showSerName val="0"/>
          <c:showPercent val="0"/>
          <c:showBubbleSize val="0"/>
        </c:dLbls>
        <c:axId val="2131338256"/>
        <c:axId val="2131318704"/>
      </c:scatterChart>
      <c:valAx>
        <c:axId val="2131338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131318704"/>
        <c:crosses val="autoZero"/>
        <c:crossBetween val="midCat"/>
      </c:valAx>
      <c:valAx>
        <c:axId val="213131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131338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latin typeface="Heebo" pitchFamily="2" charset="-79"/>
          <a:cs typeface="Heebo" pitchFamily="2" charset="-79"/>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F63-419C-888C-2D572147692C}"/>
            </c:ext>
          </c:extLst>
        </c:ser>
        <c:ser>
          <c:idx val="1"/>
          <c:order val="1"/>
          <c:tx>
            <c:strRef>
              <c:f>Planilha1!$C$1</c:f>
              <c:strCache>
                <c:ptCount val="1"/>
                <c:pt idx="0">
                  <c:v>Série 2</c:v>
                </c:pt>
              </c:strCache>
            </c:strRef>
          </c:tx>
          <c:spPr>
            <a:solidFill>
              <a:schemeClr val="accent2"/>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F63-419C-888C-2D572147692C}"/>
            </c:ext>
          </c:extLst>
        </c:ser>
        <c:ser>
          <c:idx val="2"/>
          <c:order val="2"/>
          <c:tx>
            <c:strRef>
              <c:f>Planilha1!$D$1</c:f>
              <c:strCache>
                <c:ptCount val="1"/>
                <c:pt idx="0">
                  <c:v>Série 3</c:v>
                </c:pt>
              </c:strCache>
            </c:strRef>
          </c:tx>
          <c:spPr>
            <a:solidFill>
              <a:schemeClr val="accent3"/>
            </a:solidFill>
            <a:ln>
              <a:noFill/>
            </a:ln>
            <a:effectLst/>
          </c:spPr>
          <c:invertIfNegative val="0"/>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F63-419C-888C-2D572147692C}"/>
            </c:ext>
          </c:extLst>
        </c:ser>
        <c:dLbls>
          <c:showLegendKey val="0"/>
          <c:showVal val="0"/>
          <c:showCatName val="0"/>
          <c:showSerName val="0"/>
          <c:showPercent val="0"/>
          <c:showBubbleSize val="0"/>
        </c:dLbls>
        <c:gapWidth val="219"/>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1" i="0" u="none" strike="noStrike" kern="1200" baseline="0">
                <a:solidFill>
                  <a:schemeClr val="bg1"/>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solidFill>
            <a:schemeClr val="bg1"/>
          </a:solidFill>
          <a:latin typeface="Heebo" pitchFamily="2" charset="-79"/>
          <a:cs typeface="Heebo" pitchFamily="2" charset="-79"/>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57511375091954331"/>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Planilha1!$B$2:$B$9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0-7F06-4C1E-9DE5-40235FC1B953}"/>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Planilha1!$C$2:$C$9</c:f>
              <c:numCache>
                <c:formatCode>General</c:formatCode>
                <c:ptCount val="8"/>
                <c:pt idx="0">
                  <c:v>2.4</c:v>
                </c:pt>
                <c:pt idx="1">
                  <c:v>4.4000000000000004</c:v>
                </c:pt>
                <c:pt idx="2">
                  <c:v>1.8</c:v>
                </c:pt>
                <c:pt idx="3">
                  <c:v>2.8</c:v>
                </c:pt>
                <c:pt idx="4">
                  <c:v>2.4</c:v>
                </c:pt>
                <c:pt idx="5">
                  <c:v>4.4000000000000004</c:v>
                </c:pt>
                <c:pt idx="6">
                  <c:v>1.8</c:v>
                </c:pt>
                <c:pt idx="7">
                  <c:v>2.8</c:v>
                </c:pt>
              </c:numCache>
            </c:numRef>
          </c:val>
          <c:extLst>
            <c:ext xmlns:c16="http://schemas.microsoft.com/office/drawing/2014/chart" uri="{C3380CC4-5D6E-409C-BE32-E72D297353CC}">
              <c16:uniqueId val="{00000001-7F06-4C1E-9DE5-40235FC1B953}"/>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Planilha1!$D$2:$D$9</c:f>
              <c:numCache>
                <c:formatCode>General</c:formatCode>
                <c:ptCount val="8"/>
                <c:pt idx="0">
                  <c:v>2</c:v>
                </c:pt>
                <c:pt idx="1">
                  <c:v>2</c:v>
                </c:pt>
                <c:pt idx="2">
                  <c:v>3</c:v>
                </c:pt>
                <c:pt idx="3">
                  <c:v>5</c:v>
                </c:pt>
                <c:pt idx="4">
                  <c:v>2</c:v>
                </c:pt>
                <c:pt idx="5">
                  <c:v>2</c:v>
                </c:pt>
                <c:pt idx="6">
                  <c:v>3</c:v>
                </c:pt>
                <c:pt idx="7">
                  <c:v>5</c:v>
                </c:pt>
              </c:numCache>
            </c:numRef>
          </c:val>
          <c:extLst>
            <c:ext xmlns:c16="http://schemas.microsoft.com/office/drawing/2014/chart" uri="{C3380CC4-5D6E-409C-BE32-E72D297353CC}">
              <c16:uniqueId val="{00000002-7F06-4C1E-9DE5-40235FC1B953}"/>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legend>
      <c:legendPos val="b"/>
      <c:layout>
        <c:manualLayout>
          <c:xMode val="edge"/>
          <c:yMode val="edge"/>
          <c:x val="0.25629755491089928"/>
          <c:y val="0.81169307023873016"/>
          <c:w val="0.48740489017820132"/>
          <c:h val="0.140498164821030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Heebo" pitchFamily="2" charset="-79"/>
          <a:cs typeface="Heebo" pitchFamily="2" charset="-79"/>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8B-421B-BCCC-56164DE95E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8B-421B-BCCC-56164DE95E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8B-421B-BCCC-56164DE95EB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8B-421B-BCCC-56164DE95EB3}"/>
              </c:ext>
            </c:extLst>
          </c:dPt>
          <c:dLbls>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98B-421B-BCCC-56164DE95EB3}"/>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6.9917926407955097E-3"/>
          <c:y val="0.86993881320325561"/>
          <c:w val="0.98601641471840906"/>
          <c:h val="0.12653120292102979"/>
        </c:manualLayout>
      </c:layout>
      <c:overlay val="0"/>
      <c:spPr>
        <a:noFill/>
        <a:ln>
          <a:noFill/>
        </a:ln>
        <a:effectLst/>
      </c:spPr>
      <c:txPr>
        <a:bodyPr rot="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bg1"/>
          </a:solidFill>
          <a:latin typeface="Heebo" pitchFamily="2" charset="-79"/>
          <a:cs typeface="Heebo" pitchFamily="2" charset="-79"/>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40044179127406"/>
          <c:y val="0.10665042099051292"/>
          <c:w val="0.76452035727360523"/>
          <c:h val="0.46822893883212829"/>
        </c:manualLayout>
      </c:layout>
      <c:barChart>
        <c:barDir val="bar"/>
        <c:grouping val="stack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Planilha1!$B$2:$B$3</c:f>
              <c:numCache>
                <c:formatCode>General</c:formatCode>
                <c:ptCount val="2"/>
                <c:pt idx="0">
                  <c:v>4.3</c:v>
                </c:pt>
                <c:pt idx="1">
                  <c:v>2.5</c:v>
                </c:pt>
              </c:numCache>
            </c:numRef>
          </c:val>
          <c:extLst>
            <c:ext xmlns:c16="http://schemas.microsoft.com/office/drawing/2014/chart" uri="{C3380CC4-5D6E-409C-BE32-E72D297353CC}">
              <c16:uniqueId val="{00000000-3D36-455C-A42F-154885724CDF}"/>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Planilha1!$C$2:$C$3</c:f>
              <c:numCache>
                <c:formatCode>General</c:formatCode>
                <c:ptCount val="2"/>
                <c:pt idx="0">
                  <c:v>2.4</c:v>
                </c:pt>
                <c:pt idx="1">
                  <c:v>4.4000000000000004</c:v>
                </c:pt>
              </c:numCache>
            </c:numRef>
          </c:val>
          <c:extLst>
            <c:ext xmlns:c16="http://schemas.microsoft.com/office/drawing/2014/chart" uri="{C3380CC4-5D6E-409C-BE32-E72D297353CC}">
              <c16:uniqueId val="{00000001-3D36-455C-A42F-154885724CDF}"/>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Planilha1!$D$2:$D$3</c:f>
              <c:numCache>
                <c:formatCode>General</c:formatCode>
                <c:ptCount val="2"/>
                <c:pt idx="0">
                  <c:v>2</c:v>
                </c:pt>
                <c:pt idx="1">
                  <c:v>2</c:v>
                </c:pt>
              </c:numCache>
            </c:numRef>
          </c:val>
          <c:extLst>
            <c:ext xmlns:c16="http://schemas.microsoft.com/office/drawing/2014/chart" uri="{C3380CC4-5D6E-409C-BE32-E72D297353CC}">
              <c16:uniqueId val="{00000002-3D36-455C-A42F-154885724CDF}"/>
            </c:ext>
          </c:extLst>
        </c:ser>
        <c:dLbls>
          <c:showLegendKey val="0"/>
          <c:showVal val="0"/>
          <c:showCatName val="0"/>
          <c:showSerName val="0"/>
          <c:showPercent val="0"/>
          <c:showBubbleSize val="0"/>
        </c:dLbls>
        <c:gapWidth val="50"/>
        <c:overlap val="100"/>
        <c:axId val="20711664"/>
        <c:axId val="20712912"/>
      </c:barChart>
      <c:catAx>
        <c:axId val="20711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0712912"/>
        <c:crosses val="autoZero"/>
        <c:auto val="1"/>
        <c:lblAlgn val="ctr"/>
        <c:lblOffset val="100"/>
        <c:noMultiLvlLbl val="0"/>
      </c:catAx>
      <c:valAx>
        <c:axId val="20712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0711664"/>
        <c:crosses val="autoZero"/>
        <c:crossBetween val="between"/>
      </c:valAx>
      <c:spPr>
        <a:noFill/>
        <a:ln>
          <a:noFill/>
        </a:ln>
        <a:effectLst/>
      </c:spPr>
    </c:plotArea>
    <c:legend>
      <c:legendPos val="b"/>
      <c:layout>
        <c:manualLayout>
          <c:xMode val="edge"/>
          <c:yMode val="edge"/>
          <c:x val="6.3227504542112331E-2"/>
          <c:y val="0.76482911449479141"/>
          <c:w val="0.87354468119110196"/>
          <c:h val="0.1715459685849885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Heebo" pitchFamily="2" charset="-79"/>
          <a:cs typeface="Heebo" pitchFamily="2" charset="-79"/>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F13-4D8B-A3D8-DDC2F062910A}"/>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F13-4D8B-A3D8-DDC2F062910A}"/>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F13-4D8B-A3D8-DDC2F062910A}"/>
            </c:ext>
          </c:extLst>
        </c:ser>
        <c:dLbls>
          <c:showLegendKey val="0"/>
          <c:showVal val="0"/>
          <c:showCatName val="0"/>
          <c:showSerName val="0"/>
          <c:showPercent val="0"/>
          <c:showBubbleSize val="0"/>
        </c:dLbls>
        <c:gapWidth val="150"/>
        <c:overlap val="100"/>
        <c:axId val="20727472"/>
        <c:axId val="20707088"/>
      </c:barChart>
      <c:catAx>
        <c:axId val="2072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0707088"/>
        <c:crosses val="autoZero"/>
        <c:auto val="1"/>
        <c:lblAlgn val="ctr"/>
        <c:lblOffset val="100"/>
        <c:noMultiLvlLbl val="0"/>
      </c:catAx>
      <c:valAx>
        <c:axId val="20707088"/>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0727472"/>
        <c:crosses val="autoZero"/>
        <c:crossBetween val="between"/>
      </c:valAx>
      <c:spPr>
        <a:noFill/>
        <a:ln>
          <a:noFill/>
        </a:ln>
        <a:effectLst/>
      </c:spPr>
    </c:plotArea>
    <c:legend>
      <c:legendPos val="b"/>
      <c:layout>
        <c:manualLayout>
          <c:xMode val="edge"/>
          <c:yMode val="edge"/>
          <c:x val="7.9029343248210565E-2"/>
          <c:y val="0.76482911449479141"/>
          <c:w val="0.84194083337974523"/>
          <c:h val="0.1715459685849885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Heebo" pitchFamily="2" charset="-79"/>
          <a:cs typeface="Heebo" pitchFamily="2" charset="-79"/>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99FA-401D-B1F4-8CF81FADE9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FA-401D-B1F4-8CF81FADE9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FA-401D-B1F4-8CF81FADE9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FA-401D-B1F4-8CF81FADE9E4}"/>
              </c:ext>
            </c:extLst>
          </c:dPt>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5</c:v>
                </c:pt>
                <c:pt idx="1">
                  <c:v>2</c:v>
                </c:pt>
                <c:pt idx="2">
                  <c:v>3</c:v>
                </c:pt>
                <c:pt idx="3">
                  <c:v>1</c:v>
                </c:pt>
              </c:numCache>
            </c:numRef>
          </c:val>
          <c:extLst>
            <c:ext xmlns:c16="http://schemas.microsoft.com/office/drawing/2014/chart" uri="{C3380CC4-5D6E-409C-BE32-E72D297353CC}">
              <c16:uniqueId val="{00000008-99FA-401D-B1F4-8CF81FADE9E4}"/>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0.10780783005724824"/>
          <c:y val="0.86993881320325561"/>
          <c:w val="0.78438400912373274"/>
          <c:h val="0.126531202921029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75000"/>
              <a:lumOff val="25000"/>
            </a:schemeClr>
          </a:solidFill>
          <a:latin typeface="Heebo" pitchFamily="2" charset="-79"/>
          <a:cs typeface="Heebo" pitchFamily="2" charset="-79"/>
        </a:defRPr>
      </a:pPr>
      <a:endParaRPr lang="pt-B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0"/>
          <c:w val="0.97700663075010363"/>
          <c:h val="0.77974890300958"/>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27-433D-AA6C-08EBCBBD21FC}"/>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27-433D-AA6C-08EBCBBD21FC}"/>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027-433D-AA6C-08EBCBBD21FC}"/>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legend>
      <c:legendPos val="b"/>
      <c:layout>
        <c:manualLayout>
          <c:xMode val="edge"/>
          <c:yMode val="edge"/>
          <c:x val="0.10719859335018496"/>
          <c:y val="0.85950188254612259"/>
          <c:w val="0.78066984007045548"/>
          <c:h val="0.140498164821030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Heebo" pitchFamily="2" charset="-79"/>
          <a:cs typeface="Heebo" pitchFamily="2" charset="-79"/>
        </a:defRPr>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0761454546642E-2"/>
          <c:y val="9.1380174230660041E-2"/>
          <c:w val="0.65586981752057161"/>
          <c:h val="0.62428946518068684"/>
        </c:manualLayout>
      </c:layout>
      <c:lineChart>
        <c:grouping val="standard"/>
        <c:varyColors val="0"/>
        <c:ser>
          <c:idx val="0"/>
          <c:order val="0"/>
          <c:tx>
            <c:strRef>
              <c:f>Planilha1!$B$1</c:f>
              <c:strCache>
                <c:ptCount val="1"/>
                <c:pt idx="0">
                  <c:v>Série 1</c:v>
                </c:pt>
              </c:strCache>
            </c:strRef>
          </c:tx>
          <c:spPr>
            <a:ln w="28575" cap="rnd">
              <a:solidFill>
                <a:schemeClr val="accent5"/>
              </a:solidFill>
              <a:round/>
            </a:ln>
            <a:effectLst/>
          </c:spPr>
          <c:marker>
            <c:symbol val="none"/>
          </c:marker>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87B5-4B9A-8AC7-E82B8F9CDBA3}"/>
            </c:ext>
          </c:extLst>
        </c:ser>
        <c:ser>
          <c:idx val="1"/>
          <c:order val="1"/>
          <c:tx>
            <c:strRef>
              <c:f>Planilha1!$C$1</c:f>
              <c:strCache>
                <c:ptCount val="1"/>
                <c:pt idx="0">
                  <c:v>Série 2</c:v>
                </c:pt>
              </c:strCache>
            </c:strRef>
          </c:tx>
          <c:spPr>
            <a:ln w="28575" cap="rnd">
              <a:solidFill>
                <a:schemeClr val="accent2"/>
              </a:solidFill>
              <a:round/>
            </a:ln>
            <a:effectLst/>
          </c:spPr>
          <c:marker>
            <c:symbol val="none"/>
          </c:marker>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87B5-4B9A-8AC7-E82B8F9CDBA3}"/>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87B5-4B9A-8AC7-E82B8F9CDBA3}"/>
            </c:ext>
          </c:extLst>
        </c:ser>
        <c:dLbls>
          <c:showLegendKey val="0"/>
          <c:showVal val="0"/>
          <c:showCatName val="0"/>
          <c:showSerName val="0"/>
          <c:showPercent val="0"/>
          <c:showBubbleSize val="0"/>
        </c:dLbls>
        <c:smooth val="0"/>
        <c:axId val="33280528"/>
        <c:axId val="33260144"/>
      </c:lineChart>
      <c:catAx>
        <c:axId val="332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33260144"/>
        <c:crosses val="autoZero"/>
        <c:auto val="1"/>
        <c:lblAlgn val="ctr"/>
        <c:lblOffset val="100"/>
        <c:noMultiLvlLbl val="0"/>
      </c:catAx>
      <c:valAx>
        <c:axId val="332601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3280528"/>
        <c:crosses val="autoZero"/>
        <c:crossBetween val="between"/>
      </c:valAx>
      <c:spPr>
        <a:noFill/>
        <a:ln>
          <a:noFill/>
        </a:ln>
        <a:effectLst/>
      </c:spPr>
    </c:plotArea>
    <c:legend>
      <c:legendPos val="r"/>
      <c:layout>
        <c:manualLayout>
          <c:xMode val="edge"/>
          <c:yMode val="edge"/>
          <c:x val="0.73703015097524227"/>
          <c:y val="8.7696186104195634E-2"/>
          <c:w val="0.23809296836359423"/>
          <c:h val="0.658461856463135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Heebo" pitchFamily="2" charset="-79"/>
          <a:cs typeface="Heebo" pitchFamily="2" charset="-79"/>
        </a:defRPr>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0761454546642E-2"/>
          <c:y val="9.1380174230660041E-2"/>
          <c:w val="0.65586981752057161"/>
          <c:h val="0.62428946518068684"/>
        </c:manualLayout>
      </c:layout>
      <c:lineChart>
        <c:grouping val="standard"/>
        <c:varyColors val="0"/>
        <c:ser>
          <c:idx val="0"/>
          <c:order val="0"/>
          <c:tx>
            <c:strRef>
              <c:f>Planilha1!$B$1</c:f>
              <c:strCache>
                <c:ptCount val="1"/>
                <c:pt idx="0">
                  <c:v>Série 1</c:v>
                </c:pt>
              </c:strCache>
            </c:strRef>
          </c:tx>
          <c:spPr>
            <a:ln w="28575" cap="rnd">
              <a:solidFill>
                <a:schemeClr val="accent5"/>
              </a:solidFill>
              <a:round/>
            </a:ln>
            <a:effectLst/>
          </c:spPr>
          <c:marker>
            <c:symbol val="none"/>
          </c:marker>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7745-4BD0-8774-F602ED8C5AA5}"/>
            </c:ext>
          </c:extLst>
        </c:ser>
        <c:ser>
          <c:idx val="1"/>
          <c:order val="1"/>
          <c:tx>
            <c:strRef>
              <c:f>Planilha1!$C$1</c:f>
              <c:strCache>
                <c:ptCount val="1"/>
                <c:pt idx="0">
                  <c:v>Série 2</c:v>
                </c:pt>
              </c:strCache>
            </c:strRef>
          </c:tx>
          <c:spPr>
            <a:ln w="28575" cap="rnd">
              <a:solidFill>
                <a:schemeClr val="accent2"/>
              </a:solidFill>
              <a:round/>
            </a:ln>
            <a:effectLst/>
          </c:spPr>
          <c:marker>
            <c:symbol val="none"/>
          </c:marker>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7745-4BD0-8774-F602ED8C5AA5}"/>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7745-4BD0-8774-F602ED8C5AA5}"/>
            </c:ext>
          </c:extLst>
        </c:ser>
        <c:dLbls>
          <c:showLegendKey val="0"/>
          <c:showVal val="0"/>
          <c:showCatName val="0"/>
          <c:showSerName val="0"/>
          <c:showPercent val="0"/>
          <c:showBubbleSize val="0"/>
        </c:dLbls>
        <c:smooth val="0"/>
        <c:axId val="33280528"/>
        <c:axId val="33260144"/>
      </c:lineChart>
      <c:catAx>
        <c:axId val="332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33260144"/>
        <c:crosses val="autoZero"/>
        <c:auto val="1"/>
        <c:lblAlgn val="ctr"/>
        <c:lblOffset val="100"/>
        <c:noMultiLvlLbl val="0"/>
      </c:catAx>
      <c:valAx>
        <c:axId val="332601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3280528"/>
        <c:crosses val="autoZero"/>
        <c:crossBetween val="between"/>
      </c:valAx>
      <c:spPr>
        <a:noFill/>
        <a:ln>
          <a:noFill/>
        </a:ln>
        <a:effectLst/>
      </c:spPr>
    </c:plotArea>
    <c:legend>
      <c:legendPos val="r"/>
      <c:layout>
        <c:manualLayout>
          <c:xMode val="edge"/>
          <c:yMode val="edge"/>
          <c:x val="0.73703021269693214"/>
          <c:y val="8.3729598031679092E-2"/>
          <c:w val="0.23809296836359423"/>
          <c:h val="0.658461856463135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Heebo" pitchFamily="2" charset="-79"/>
          <a:cs typeface="Heebo" pitchFamily="2" charset="-79"/>
        </a:defRPr>
      </a:pPr>
      <a:endParaRPr lang="pt-BR"/>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78576743124500736"/>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890D-43C8-AB16-38806183D744}"/>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890D-43C8-AB16-38806183D744}"/>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890D-43C8-AB16-38806183D744}"/>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0">
          <a:latin typeface="Heebo" pitchFamily="2" charset="-79"/>
          <a:cs typeface="Heebo" pitchFamily="2" charset="-79"/>
        </a:defRPr>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0761454546642E-2"/>
          <c:y val="9.1380174230660041E-2"/>
          <c:w val="0.95374781776339979"/>
          <c:h val="0.62428946518068684"/>
        </c:manualLayout>
      </c:layout>
      <c:lineChart>
        <c:grouping val="standard"/>
        <c:varyColors val="0"/>
        <c:ser>
          <c:idx val="0"/>
          <c:order val="0"/>
          <c:tx>
            <c:strRef>
              <c:f>Planilha1!$B$1</c:f>
              <c:strCache>
                <c:ptCount val="1"/>
                <c:pt idx="0">
                  <c:v>Série 1</c:v>
                </c:pt>
              </c:strCache>
            </c:strRef>
          </c:tx>
          <c:spPr>
            <a:ln w="28575" cap="rnd">
              <a:solidFill>
                <a:schemeClr val="accent5"/>
              </a:solidFill>
              <a:round/>
            </a:ln>
            <a:effectLst/>
          </c:spPr>
          <c:marker>
            <c:symbol val="none"/>
          </c:marker>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7745-4BD0-8774-F602ED8C5AA5}"/>
            </c:ext>
          </c:extLst>
        </c:ser>
        <c:ser>
          <c:idx val="1"/>
          <c:order val="1"/>
          <c:tx>
            <c:strRef>
              <c:f>Planilha1!$C$1</c:f>
              <c:strCache>
                <c:ptCount val="1"/>
                <c:pt idx="0">
                  <c:v>Série 2</c:v>
                </c:pt>
              </c:strCache>
            </c:strRef>
          </c:tx>
          <c:spPr>
            <a:ln w="28575" cap="rnd">
              <a:solidFill>
                <a:schemeClr val="accent2"/>
              </a:solidFill>
              <a:round/>
            </a:ln>
            <a:effectLst/>
          </c:spPr>
          <c:marker>
            <c:symbol val="none"/>
          </c:marker>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7745-4BD0-8774-F602ED8C5AA5}"/>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7745-4BD0-8774-F602ED8C5AA5}"/>
            </c:ext>
          </c:extLst>
        </c:ser>
        <c:dLbls>
          <c:showLegendKey val="0"/>
          <c:showVal val="0"/>
          <c:showCatName val="0"/>
          <c:showSerName val="0"/>
          <c:showPercent val="0"/>
          <c:showBubbleSize val="0"/>
        </c:dLbls>
        <c:smooth val="0"/>
        <c:axId val="33280528"/>
        <c:axId val="33260144"/>
      </c:lineChart>
      <c:catAx>
        <c:axId val="332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33260144"/>
        <c:crosses val="autoZero"/>
        <c:auto val="1"/>
        <c:lblAlgn val="ctr"/>
        <c:lblOffset val="100"/>
        <c:noMultiLvlLbl val="0"/>
      </c:catAx>
      <c:valAx>
        <c:axId val="33260144"/>
        <c:scaling>
          <c:orientation val="minMax"/>
        </c:scaling>
        <c:delete val="1"/>
        <c:axPos val="l"/>
        <c:numFmt formatCode="General" sourceLinked="1"/>
        <c:majorTickMark val="none"/>
        <c:minorTickMark val="none"/>
        <c:tickLblPos val="nextTo"/>
        <c:crossAx val="33280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Heebo" pitchFamily="2" charset="-79"/>
          <a:cs typeface="Heebo" pitchFamily="2" charset="-79"/>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0482491072651572"/>
          <c:h val="0.83088463698163706"/>
        </c:manualLayout>
      </c:layout>
      <c:lineChart>
        <c:grouping val="standard"/>
        <c:varyColors val="0"/>
        <c:ser>
          <c:idx val="0"/>
          <c:order val="0"/>
          <c:tx>
            <c:strRef>
              <c:f>Planilha1!$B$1</c:f>
              <c:strCache>
                <c:ptCount val="1"/>
                <c:pt idx="0">
                  <c:v>Série 1</c:v>
                </c:pt>
              </c:strCache>
            </c:strRef>
          </c:tx>
          <c:spPr>
            <a:ln w="28575" cap="rnd">
              <a:solidFill>
                <a:schemeClr val="accent1"/>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4056-4E14-A58D-FCC081517DFB}"/>
            </c:ext>
          </c:extLst>
        </c:ser>
        <c:ser>
          <c:idx val="1"/>
          <c:order val="1"/>
          <c:tx>
            <c:strRef>
              <c:f>Planilha1!$C$1</c:f>
              <c:strCache>
                <c:ptCount val="1"/>
                <c:pt idx="0">
                  <c:v>Série 2</c:v>
                </c:pt>
              </c:strCache>
            </c:strRef>
          </c:tx>
          <c:spPr>
            <a:ln w="28575" cap="rnd">
              <a:solidFill>
                <a:schemeClr val="accent5"/>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4056-4E14-A58D-FCC081517DFB}"/>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4056-4E14-A58D-FCC081517DFB}"/>
            </c:ext>
          </c:extLst>
        </c:ser>
        <c:dLbls>
          <c:showLegendKey val="0"/>
          <c:showVal val="0"/>
          <c:showCatName val="0"/>
          <c:showSerName val="0"/>
          <c:showPercent val="0"/>
          <c:showBubbleSize val="0"/>
        </c:dLbls>
        <c:smooth val="0"/>
        <c:axId val="1667309616"/>
        <c:axId val="1667297552"/>
      </c:lineChart>
      <c:catAx>
        <c:axId val="166730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bg1"/>
                </a:solidFill>
                <a:latin typeface="Heebo" pitchFamily="2" charset="-79"/>
                <a:ea typeface="+mn-ea"/>
                <a:cs typeface="Heebo" pitchFamily="2" charset="-79"/>
              </a:defRPr>
            </a:pPr>
            <a:endParaRPr lang="pt-BR"/>
          </a:p>
        </c:txPr>
        <c:crossAx val="1667297552"/>
        <c:crosses val="autoZero"/>
        <c:auto val="1"/>
        <c:lblAlgn val="ctr"/>
        <c:lblOffset val="100"/>
        <c:noMultiLvlLbl val="0"/>
      </c:catAx>
      <c:valAx>
        <c:axId val="1667297552"/>
        <c:scaling>
          <c:orientation val="minMax"/>
        </c:scaling>
        <c:delete val="1"/>
        <c:axPos val="l"/>
        <c:numFmt formatCode="General" sourceLinked="1"/>
        <c:majorTickMark val="none"/>
        <c:minorTickMark val="none"/>
        <c:tickLblPos val="nextTo"/>
        <c:crossAx val="1667309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solidFill>
            <a:schemeClr val="bg1"/>
          </a:solidFill>
          <a:latin typeface="Heebo" pitchFamily="2" charset="-79"/>
          <a:cs typeface="Heebo" pitchFamily="2" charset="-79"/>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29804270762553E-2"/>
          <c:y val="0.10665042099051292"/>
          <c:w val="0.89050711031254171"/>
          <c:h val="0.70484525406932064"/>
        </c:manualLayout>
      </c:layout>
      <c:barChart>
        <c:barDir val="bar"/>
        <c:grouping val="stack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Planilha1!$B$2:$B$3</c:f>
              <c:numCache>
                <c:formatCode>General</c:formatCode>
                <c:ptCount val="2"/>
                <c:pt idx="0">
                  <c:v>4.3</c:v>
                </c:pt>
                <c:pt idx="1">
                  <c:v>2.5</c:v>
                </c:pt>
              </c:numCache>
            </c:numRef>
          </c:val>
          <c:extLst>
            <c:ext xmlns:c16="http://schemas.microsoft.com/office/drawing/2014/chart" uri="{C3380CC4-5D6E-409C-BE32-E72D297353CC}">
              <c16:uniqueId val="{00000000-0DD9-4A81-B1FF-370B91B5D925}"/>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Planilha1!$C$2:$C$3</c:f>
              <c:numCache>
                <c:formatCode>General</c:formatCode>
                <c:ptCount val="2"/>
                <c:pt idx="0">
                  <c:v>2.4</c:v>
                </c:pt>
                <c:pt idx="1">
                  <c:v>4.4000000000000004</c:v>
                </c:pt>
              </c:numCache>
            </c:numRef>
          </c:val>
          <c:extLst>
            <c:ext xmlns:c16="http://schemas.microsoft.com/office/drawing/2014/chart" uri="{C3380CC4-5D6E-409C-BE32-E72D297353CC}">
              <c16:uniqueId val="{00000001-0DD9-4A81-B1FF-370B91B5D925}"/>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Planilha1!$D$2:$D$3</c:f>
              <c:numCache>
                <c:formatCode>General</c:formatCode>
                <c:ptCount val="2"/>
                <c:pt idx="0">
                  <c:v>2</c:v>
                </c:pt>
                <c:pt idx="1">
                  <c:v>2</c:v>
                </c:pt>
              </c:numCache>
            </c:numRef>
          </c:val>
          <c:extLst>
            <c:ext xmlns:c16="http://schemas.microsoft.com/office/drawing/2014/chart" uri="{C3380CC4-5D6E-409C-BE32-E72D297353CC}">
              <c16:uniqueId val="{00000002-0DD9-4A81-B1FF-370B91B5D925}"/>
            </c:ext>
          </c:extLst>
        </c:ser>
        <c:dLbls>
          <c:showLegendKey val="0"/>
          <c:showVal val="0"/>
          <c:showCatName val="0"/>
          <c:showSerName val="0"/>
          <c:showPercent val="0"/>
          <c:showBubbleSize val="0"/>
        </c:dLbls>
        <c:gapWidth val="50"/>
        <c:overlap val="100"/>
        <c:axId val="20711664"/>
        <c:axId val="20712912"/>
      </c:barChart>
      <c:catAx>
        <c:axId val="20711664"/>
        <c:scaling>
          <c:orientation val="minMax"/>
        </c:scaling>
        <c:delete val="1"/>
        <c:axPos val="l"/>
        <c:numFmt formatCode="General" sourceLinked="1"/>
        <c:majorTickMark val="none"/>
        <c:minorTickMark val="none"/>
        <c:tickLblPos val="nextTo"/>
        <c:crossAx val="20712912"/>
        <c:crosses val="autoZero"/>
        <c:auto val="1"/>
        <c:lblAlgn val="ctr"/>
        <c:lblOffset val="100"/>
        <c:noMultiLvlLbl val="0"/>
      </c:catAx>
      <c:valAx>
        <c:axId val="20712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2071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Heebo" pitchFamily="2" charset="-79"/>
          <a:cs typeface="Heebo" pitchFamily="2" charset="-79"/>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41-4139-B9E3-33733622776D}"/>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41-4139-B9E3-33733622776D}"/>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41-4139-B9E3-33733622776D}"/>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78576743124500736"/>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D81C-4F34-9823-C1C613ED7AC3}"/>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D81C-4F34-9823-C1C613ED7AC3}"/>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D81C-4F34-9823-C1C613ED7AC3}"/>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0">
          <a:latin typeface="Heebo" pitchFamily="2" charset="-79"/>
          <a:cs typeface="Heebo" pitchFamily="2" charset="-79"/>
        </a:defRPr>
      </a:pPr>
      <a:endParaRPr lang="pt-BR"/>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78576743124500736"/>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E879-4953-B1D2-BACD9B0D126E}"/>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E879-4953-B1D2-BACD9B0D126E}"/>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E879-4953-B1D2-BACD9B0D126E}"/>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0">
          <a:latin typeface="Heebo" pitchFamily="2" charset="-79"/>
          <a:cs typeface="Heebo" pitchFamily="2" charset="-79"/>
        </a:defRPr>
      </a:pPr>
      <a:endParaRPr lang="pt-BR"/>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219893229266175E-2"/>
          <c:y val="6.3718293079518332E-2"/>
          <c:w val="0.96556021354146759"/>
          <c:h val="0.54719053411619722"/>
        </c:manualLayout>
      </c:layout>
      <c:lineChart>
        <c:grouping val="standard"/>
        <c:varyColors val="0"/>
        <c:ser>
          <c:idx val="0"/>
          <c:order val="0"/>
          <c:tx>
            <c:strRef>
              <c:f>Planilha1!$B$1</c:f>
              <c:strCache>
                <c:ptCount val="1"/>
                <c:pt idx="0">
                  <c:v>Série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93D5"/>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731B-4342-B456-EB372F4A1F68}"/>
            </c:ext>
          </c:extLst>
        </c:ser>
        <c:ser>
          <c:idx val="1"/>
          <c:order val="1"/>
          <c:tx>
            <c:strRef>
              <c:f>Planilha1!$C$1</c:f>
              <c:strCache>
                <c:ptCount val="1"/>
                <c:pt idx="0">
                  <c:v>Série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731B-4342-B456-EB372F4A1F68}"/>
            </c:ext>
          </c:extLst>
        </c:ser>
        <c:ser>
          <c:idx val="2"/>
          <c:order val="2"/>
          <c:tx>
            <c:strRef>
              <c:f>Planilha1!$D$1</c:f>
              <c:strCache>
                <c:ptCount val="1"/>
                <c:pt idx="0">
                  <c:v>Série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3"/>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731B-4342-B456-EB372F4A1F68}"/>
            </c:ext>
          </c:extLst>
        </c:ser>
        <c:dLbls>
          <c:showLegendKey val="0"/>
          <c:showVal val="0"/>
          <c:showCatName val="0"/>
          <c:showSerName val="0"/>
          <c:showPercent val="0"/>
          <c:showBubbleSize val="0"/>
        </c:dLbls>
        <c:marker val="1"/>
        <c:smooth val="0"/>
        <c:axId val="1727567903"/>
        <c:axId val="1727568735"/>
      </c:lineChart>
      <c:catAx>
        <c:axId val="172756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727568735"/>
        <c:crosses val="autoZero"/>
        <c:auto val="1"/>
        <c:lblAlgn val="ctr"/>
        <c:lblOffset val="100"/>
        <c:noMultiLvlLbl val="0"/>
      </c:catAx>
      <c:valAx>
        <c:axId val="1727568735"/>
        <c:scaling>
          <c:orientation val="minMax"/>
        </c:scaling>
        <c:delete val="1"/>
        <c:axPos val="l"/>
        <c:numFmt formatCode="General" sourceLinked="1"/>
        <c:majorTickMark val="none"/>
        <c:minorTickMark val="none"/>
        <c:tickLblPos val="nextTo"/>
        <c:crossAx val="1727567903"/>
        <c:crosses val="autoZero"/>
        <c:crossBetween val="between"/>
      </c:valAx>
      <c:spPr>
        <a:noFill/>
        <a:ln>
          <a:noFill/>
        </a:ln>
        <a:effectLst/>
      </c:spPr>
    </c:plotArea>
    <c:legend>
      <c:legendPos val="b"/>
      <c:layout>
        <c:manualLayout>
          <c:xMode val="edge"/>
          <c:yMode val="edge"/>
          <c:x val="0.25960215513681617"/>
          <c:y val="0.85467759319085435"/>
          <c:w val="0.4807956897263676"/>
          <c:h val="0.110566974220317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Heebo" pitchFamily="2" charset="-79"/>
          <a:cs typeface="Heebo" pitchFamily="2" charset="-79"/>
        </a:defRPr>
      </a:pPr>
      <a:endParaRPr lang="pt-BR"/>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A6-461F-A9EB-33D85420AB75}"/>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A6-461F-A9EB-33D85420AB75}"/>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A6-461F-A9EB-33D85420AB75}"/>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b="1">
          <a:latin typeface="Heebo" pitchFamily="2" charset="-79"/>
          <a:cs typeface="Heebo" pitchFamily="2" charset="-79"/>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spPr>
            <a:ln>
              <a:solidFill>
                <a:srgbClr val="2D3355"/>
              </a:solidFill>
            </a:ln>
          </c:spPr>
          <c:dPt>
            <c:idx val="0"/>
            <c:bubble3D val="0"/>
            <c:spPr>
              <a:solidFill>
                <a:schemeClr val="accent1"/>
              </a:solidFill>
              <a:ln w="19050">
                <a:solidFill>
                  <a:srgbClr val="2D3355"/>
                </a:solidFill>
              </a:ln>
              <a:effectLst/>
            </c:spPr>
            <c:extLst>
              <c:ext xmlns:c16="http://schemas.microsoft.com/office/drawing/2014/chart" uri="{C3380CC4-5D6E-409C-BE32-E72D297353CC}">
                <c16:uniqueId val="{00000001-9A6B-4754-A678-1B44B7A0E100}"/>
              </c:ext>
            </c:extLst>
          </c:dPt>
          <c:dPt>
            <c:idx val="1"/>
            <c:bubble3D val="0"/>
            <c:spPr>
              <a:solidFill>
                <a:schemeClr val="accent2"/>
              </a:solidFill>
              <a:ln w="19050">
                <a:solidFill>
                  <a:srgbClr val="2D3355"/>
                </a:solidFill>
              </a:ln>
              <a:effectLst/>
            </c:spPr>
            <c:extLst>
              <c:ext xmlns:c16="http://schemas.microsoft.com/office/drawing/2014/chart" uri="{C3380CC4-5D6E-409C-BE32-E72D297353CC}">
                <c16:uniqueId val="{00000003-9A6B-4754-A678-1B44B7A0E100}"/>
              </c:ext>
            </c:extLst>
          </c:dPt>
          <c:dPt>
            <c:idx val="2"/>
            <c:bubble3D val="0"/>
            <c:spPr>
              <a:solidFill>
                <a:schemeClr val="accent3"/>
              </a:solidFill>
              <a:ln w="19050">
                <a:solidFill>
                  <a:srgbClr val="2D3355"/>
                </a:solidFill>
              </a:ln>
              <a:effectLst/>
            </c:spPr>
            <c:extLst>
              <c:ext xmlns:c16="http://schemas.microsoft.com/office/drawing/2014/chart" uri="{C3380CC4-5D6E-409C-BE32-E72D297353CC}">
                <c16:uniqueId val="{00000005-9A6B-4754-A678-1B44B7A0E100}"/>
              </c:ext>
            </c:extLst>
          </c:dPt>
          <c:dPt>
            <c:idx val="3"/>
            <c:bubble3D val="0"/>
            <c:spPr>
              <a:solidFill>
                <a:schemeClr val="accent4"/>
              </a:solidFill>
              <a:ln w="19050">
                <a:solidFill>
                  <a:srgbClr val="2D3355"/>
                </a:solidFill>
              </a:ln>
              <a:effectLst/>
            </c:spPr>
            <c:extLst>
              <c:ext xmlns:c16="http://schemas.microsoft.com/office/drawing/2014/chart" uri="{C3380CC4-5D6E-409C-BE32-E72D297353CC}">
                <c16:uniqueId val="{00000007-9A6B-4754-A678-1B44B7A0E100}"/>
              </c:ext>
            </c:extLst>
          </c:dPt>
          <c:dLbls>
            <c:spPr>
              <a:noFill/>
              <a:ln>
                <a:noFill/>
              </a:ln>
              <a:effectLst/>
            </c:spPr>
            <c:txPr>
              <a:bodyPr rot="0" spcFirstLastPara="1" vertOverflow="ellipsis" vert="horz" wrap="square" anchor="ctr" anchorCtr="1"/>
              <a:lstStyle/>
              <a:p>
                <a:pPr>
                  <a:defRPr sz="6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1º Tri</c:v>
                </c:pt>
                <c:pt idx="1">
                  <c:v>2º Tri</c:v>
                </c:pt>
                <c:pt idx="2">
                  <c:v>3º Tri</c:v>
                </c:pt>
                <c:pt idx="3">
                  <c:v>4º Tri</c:v>
                </c:pt>
              </c:strCache>
            </c:strRef>
          </c:cat>
          <c:val>
            <c:numRef>
              <c:f>Planilha1!$B$2:$B$5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02B-4735-9A48-B435B1406359}"/>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6.5028241358509889E-2"/>
          <c:y val="0.81691837295078928"/>
          <c:w val="0.86994351728298014"/>
          <c:h val="0.12653120292102979"/>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600">
          <a:solidFill>
            <a:schemeClr val="bg1"/>
          </a:solidFill>
          <a:latin typeface="Heebo" pitchFamily="2" charset="-79"/>
          <a:cs typeface="Heebo" pitchFamily="2" charset="-79"/>
        </a:defRPr>
      </a:pPr>
      <a:endParaRPr lang="pt-BR"/>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2318761878903"/>
          <c:y val="0.11776229718247171"/>
          <c:w val="0.75776812381210956"/>
          <c:h val="0.76447540563505656"/>
        </c:manualLayout>
      </c:layout>
      <c:barChart>
        <c:barDir val="bar"/>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3383-4A86-A376-97F61D42A383}"/>
            </c:ext>
          </c:extLst>
        </c:ser>
        <c:dLbls>
          <c:showLegendKey val="0"/>
          <c:showVal val="0"/>
          <c:showCatName val="0"/>
          <c:showSerName val="0"/>
          <c:showPercent val="0"/>
          <c:showBubbleSize val="0"/>
        </c:dLbls>
        <c:gapWidth val="182"/>
        <c:axId val="1663493552"/>
        <c:axId val="1663494800"/>
      </c:barChart>
      <c:catAx>
        <c:axId val="166349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crossAx val="1663494800"/>
        <c:crosses val="autoZero"/>
        <c:auto val="1"/>
        <c:lblAlgn val="ctr"/>
        <c:lblOffset val="100"/>
        <c:noMultiLvlLbl val="0"/>
      </c:catAx>
      <c:valAx>
        <c:axId val="1663494800"/>
        <c:scaling>
          <c:orientation val="minMax"/>
        </c:scaling>
        <c:delete val="1"/>
        <c:axPos val="b"/>
        <c:numFmt formatCode="General" sourceLinked="1"/>
        <c:majorTickMark val="none"/>
        <c:minorTickMark val="none"/>
        <c:tickLblPos val="nextTo"/>
        <c:crossAx val="166349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75000"/>
              <a:lumOff val="25000"/>
            </a:schemeClr>
          </a:solidFill>
          <a:latin typeface="Heebo" pitchFamily="2" charset="-79"/>
          <a:cs typeface="Heebo" pitchFamily="2" charset="-79"/>
        </a:defRPr>
      </a:pPr>
      <a:endParaRPr lang="pt-BR"/>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2318761878903"/>
          <c:y val="0.11776229718247171"/>
          <c:w val="0.75776812381210956"/>
          <c:h val="0.76447540563505656"/>
        </c:manualLayout>
      </c:layout>
      <c:barChart>
        <c:barDir val="bar"/>
        <c:grouping val="clustered"/>
        <c:varyColors val="0"/>
        <c:ser>
          <c:idx val="0"/>
          <c:order val="0"/>
          <c:tx>
            <c:strRef>
              <c:f>Planilha1!$B$1</c:f>
              <c:strCache>
                <c:ptCount val="1"/>
                <c:pt idx="0">
                  <c:v>Série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3383-4A86-A376-97F61D42A383}"/>
            </c:ext>
          </c:extLst>
        </c:ser>
        <c:dLbls>
          <c:showLegendKey val="0"/>
          <c:showVal val="0"/>
          <c:showCatName val="0"/>
          <c:showSerName val="0"/>
          <c:showPercent val="0"/>
          <c:showBubbleSize val="0"/>
        </c:dLbls>
        <c:gapWidth val="182"/>
        <c:axId val="1663493552"/>
        <c:axId val="1663494800"/>
      </c:barChart>
      <c:catAx>
        <c:axId val="166349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crossAx val="1663494800"/>
        <c:crosses val="autoZero"/>
        <c:auto val="1"/>
        <c:lblAlgn val="ctr"/>
        <c:lblOffset val="100"/>
        <c:noMultiLvlLbl val="0"/>
      </c:catAx>
      <c:valAx>
        <c:axId val="1663494800"/>
        <c:scaling>
          <c:orientation val="minMax"/>
        </c:scaling>
        <c:delete val="1"/>
        <c:axPos val="b"/>
        <c:numFmt formatCode="General" sourceLinked="1"/>
        <c:majorTickMark val="none"/>
        <c:minorTickMark val="none"/>
        <c:tickLblPos val="nextTo"/>
        <c:crossAx val="166349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75000"/>
              <a:lumOff val="25000"/>
            </a:schemeClr>
          </a:solidFill>
          <a:latin typeface="Heebo" pitchFamily="2" charset="-79"/>
          <a:cs typeface="Heebo" pitchFamily="2" charset="-79"/>
        </a:defRPr>
      </a:pPr>
      <a:endParaRPr lang="pt-BR"/>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2318761878903"/>
          <c:y val="0.11776229718247171"/>
          <c:w val="0.75776812381210956"/>
          <c:h val="0.76447540563505656"/>
        </c:manualLayout>
      </c:layout>
      <c:barChart>
        <c:barDir val="bar"/>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3383-4A86-A376-97F61D42A383}"/>
            </c:ext>
          </c:extLst>
        </c:ser>
        <c:dLbls>
          <c:showLegendKey val="0"/>
          <c:showVal val="0"/>
          <c:showCatName val="0"/>
          <c:showSerName val="0"/>
          <c:showPercent val="0"/>
          <c:showBubbleSize val="0"/>
        </c:dLbls>
        <c:gapWidth val="182"/>
        <c:axId val="1663493552"/>
        <c:axId val="1663494800"/>
      </c:barChart>
      <c:catAx>
        <c:axId val="166349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crossAx val="1663494800"/>
        <c:crosses val="autoZero"/>
        <c:auto val="1"/>
        <c:lblAlgn val="ctr"/>
        <c:lblOffset val="100"/>
        <c:noMultiLvlLbl val="0"/>
      </c:catAx>
      <c:valAx>
        <c:axId val="1663494800"/>
        <c:scaling>
          <c:orientation val="minMax"/>
        </c:scaling>
        <c:delete val="1"/>
        <c:axPos val="b"/>
        <c:numFmt formatCode="General" sourceLinked="1"/>
        <c:majorTickMark val="none"/>
        <c:minorTickMark val="none"/>
        <c:tickLblPos val="nextTo"/>
        <c:crossAx val="166349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75000"/>
              <a:lumOff val="25000"/>
            </a:schemeClr>
          </a:solidFill>
          <a:latin typeface="Heebo" pitchFamily="2" charset="-79"/>
          <a:cs typeface="Heebo" pitchFamily="2" charset="-79"/>
        </a:defRPr>
      </a:pPr>
      <a:endParaRPr lang="pt-BR"/>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bg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BE7-47EC-8134-3EDFF9F61787}"/>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solidFill>
            <a:schemeClr val="bg1"/>
          </a:solidFill>
          <a:latin typeface="Heebo" pitchFamily="2" charset="-79"/>
          <a:cs typeface="Heebo" pitchFamily="2" charset="-79"/>
        </a:defRPr>
      </a:pPr>
      <a:endParaRPr lang="pt-BR"/>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bg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BE7-47EC-8134-3EDFF9F61787}"/>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solidFill>
            <a:schemeClr val="bg1"/>
          </a:solidFill>
          <a:latin typeface="Heebo" pitchFamily="2" charset="-79"/>
          <a:cs typeface="Heebo" pitchFamily="2" charset="-79"/>
        </a:defRPr>
      </a:pPr>
      <a:endParaRPr lang="pt-BR"/>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bg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BE7-47EC-8134-3EDFF9F61787}"/>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solidFill>
            <a:schemeClr val="bg1"/>
          </a:solidFill>
          <a:latin typeface="Heebo" pitchFamily="2" charset="-79"/>
          <a:cs typeface="Heebo" pitchFamily="2" charset="-79"/>
        </a:defRPr>
      </a:pPr>
      <a:endParaRPr lang="pt-BR"/>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00-488F-BBBF-AE5067187A5E}"/>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latin typeface="Heebo" pitchFamily="2" charset="-79"/>
          <a:cs typeface="Heebo" pitchFamily="2" charset="-79"/>
        </a:defRPr>
      </a:pPr>
      <a:endParaRPr lang="pt-BR"/>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00-488F-BBBF-AE5067187A5E}"/>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latin typeface="Heebo" pitchFamily="2" charset="-79"/>
          <a:cs typeface="Heebo" pitchFamily="2" charset="-79"/>
        </a:defRPr>
      </a:pPr>
      <a:endParaRPr lang="pt-BR"/>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00-488F-BBBF-AE5067187A5E}"/>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latin typeface="Heebo" pitchFamily="2" charset="-79"/>
          <a:cs typeface="Heebo" pitchFamily="2" charset="-79"/>
        </a:defRPr>
      </a:pPr>
      <a:endParaRPr lang="pt-BR"/>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Planilha1!$B$1</c:f>
              <c:strCache>
                <c:ptCount val="1"/>
                <c:pt idx="0">
                  <c:v>Equipe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1 tri</c:v>
                </c:pt>
                <c:pt idx="1">
                  <c:v>2 tri</c:v>
                </c:pt>
                <c:pt idx="2">
                  <c:v>3 tri</c:v>
                </c:pt>
                <c:pt idx="3">
                  <c:v>4 tri</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C8D-4EFA-B4D1-27A061AC65B8}"/>
            </c:ext>
          </c:extLst>
        </c:ser>
        <c:dLbls>
          <c:showLegendKey val="0"/>
          <c:showVal val="0"/>
          <c:showCatName val="0"/>
          <c:showSerName val="0"/>
          <c:showPercent val="0"/>
          <c:showBubbleSize val="0"/>
        </c:dLbls>
        <c:gapWidth val="100"/>
        <c:overlap val="-27"/>
        <c:axId val="1449931504"/>
        <c:axId val="1449930256"/>
      </c:barChart>
      <c:catAx>
        <c:axId val="14499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449930256"/>
        <c:crosses val="autoZero"/>
        <c:auto val="1"/>
        <c:lblAlgn val="ctr"/>
        <c:lblOffset val="100"/>
        <c:noMultiLvlLbl val="0"/>
      </c:catAx>
      <c:valAx>
        <c:axId val="1449930256"/>
        <c:scaling>
          <c:orientation val="minMax"/>
        </c:scaling>
        <c:delete val="1"/>
        <c:axPos val="l"/>
        <c:numFmt formatCode="General" sourceLinked="1"/>
        <c:majorTickMark val="none"/>
        <c:minorTickMark val="none"/>
        <c:tickLblPos val="nextTo"/>
        <c:crossAx val="14499315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1">
          <a:latin typeface="Heebo" pitchFamily="2" charset="-79"/>
          <a:cs typeface="Heebo" pitchFamily="2" charset="-79"/>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409287296227717E-2"/>
          <c:y val="0.18333333333333332"/>
          <c:w val="0.9711814254075446"/>
          <c:h val="0.6333333333333333"/>
        </c:manualLayout>
      </c:layout>
      <c:lineChart>
        <c:grouping val="stacked"/>
        <c:varyColors val="0"/>
        <c:ser>
          <c:idx val="0"/>
          <c:order val="0"/>
          <c:tx>
            <c:strRef>
              <c:f>Planilha1!$B$1</c:f>
              <c:strCache>
                <c:ptCount val="1"/>
                <c:pt idx="0">
                  <c:v>Coluna1</c:v>
                </c:pt>
              </c:strCache>
            </c:strRef>
          </c:tx>
          <c:spPr>
            <a:ln w="28575" cap="rnd">
              <a:solidFill>
                <a:schemeClr val="accent1"/>
              </a:solidFill>
              <a:round/>
            </a:ln>
            <a:effectLst/>
          </c:spPr>
          <c:marker>
            <c:symbol val="circle"/>
            <c:size val="5"/>
            <c:spPr>
              <a:solidFill>
                <a:srgbClr val="ECF5F4"/>
              </a:solidFill>
              <a:ln w="15875">
                <a:solidFill>
                  <a:srgbClr val="FF0066"/>
                </a:solidFill>
              </a:ln>
              <a:effectLst/>
            </c:spPr>
          </c:marker>
          <c:dLbls>
            <c:spPr>
              <a:noFill/>
              <a:ln>
                <a:noFill/>
              </a:ln>
              <a:effectLst/>
            </c:spPr>
            <c:txPr>
              <a:bodyPr rot="0" spcFirstLastPara="1" vertOverflow="ellipsis" vert="horz" wrap="square" anchor="ctr" anchorCtr="1"/>
              <a:lstStyle/>
              <a:p>
                <a:pPr>
                  <a:defRPr sz="500" b="0" i="0" u="none" strike="noStrike" kern="1200" baseline="0">
                    <a:solidFill>
                      <a:schemeClr val="bg1"/>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Planilha1!$A$2:$A$6</c:f>
              <c:numCache>
                <c:formatCode>General</c:formatCode>
                <c:ptCount val="5"/>
                <c:pt idx="0">
                  <c:v>1</c:v>
                </c:pt>
                <c:pt idx="1">
                  <c:v>2</c:v>
                </c:pt>
                <c:pt idx="2">
                  <c:v>3</c:v>
                </c:pt>
                <c:pt idx="3">
                  <c:v>4</c:v>
                </c:pt>
                <c:pt idx="4">
                  <c:v>5</c:v>
                </c:pt>
              </c:numCache>
            </c:numRef>
          </c:cat>
          <c:val>
            <c:numRef>
              <c:f>Planilha1!$B$2:$B$6</c:f>
              <c:numCache>
                <c:formatCode>0%</c:formatCode>
                <c:ptCount val="5"/>
                <c:pt idx="0">
                  <c:v>0.4</c:v>
                </c:pt>
                <c:pt idx="1">
                  <c:v>0.1</c:v>
                </c:pt>
                <c:pt idx="2">
                  <c:v>0.4</c:v>
                </c:pt>
                <c:pt idx="3">
                  <c:v>0.2</c:v>
                </c:pt>
                <c:pt idx="4">
                  <c:v>0.3</c:v>
                </c:pt>
              </c:numCache>
            </c:numRef>
          </c:val>
          <c:smooth val="0"/>
          <c:extLst>
            <c:ext xmlns:c16="http://schemas.microsoft.com/office/drawing/2014/chart" uri="{C3380CC4-5D6E-409C-BE32-E72D297353CC}">
              <c16:uniqueId val="{00000000-A361-4A93-B4F8-70D93EE7FFFE}"/>
            </c:ext>
          </c:extLst>
        </c:ser>
        <c:dLbls>
          <c:showLegendKey val="0"/>
          <c:showVal val="0"/>
          <c:showCatName val="0"/>
          <c:showSerName val="0"/>
          <c:showPercent val="0"/>
          <c:showBubbleSize val="0"/>
        </c:dLbls>
        <c:marker val="1"/>
        <c:smooth val="0"/>
        <c:axId val="1021180864"/>
        <c:axId val="1021190848"/>
      </c:lineChart>
      <c:catAx>
        <c:axId val="1021180864"/>
        <c:scaling>
          <c:orientation val="minMax"/>
        </c:scaling>
        <c:delete val="1"/>
        <c:axPos val="b"/>
        <c:numFmt formatCode="General" sourceLinked="1"/>
        <c:majorTickMark val="none"/>
        <c:minorTickMark val="none"/>
        <c:tickLblPos val="nextTo"/>
        <c:crossAx val="1021190848"/>
        <c:crosses val="autoZero"/>
        <c:auto val="1"/>
        <c:lblAlgn val="ctr"/>
        <c:lblOffset val="100"/>
        <c:noMultiLvlLbl val="0"/>
      </c:catAx>
      <c:valAx>
        <c:axId val="1021190848"/>
        <c:scaling>
          <c:orientation val="minMax"/>
        </c:scaling>
        <c:delete val="1"/>
        <c:axPos val="l"/>
        <c:numFmt formatCode="0%" sourceLinked="1"/>
        <c:majorTickMark val="none"/>
        <c:minorTickMark val="none"/>
        <c:tickLblPos val="nextTo"/>
        <c:crossAx val="10211808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a:solidFill>
            <a:schemeClr val="bg1"/>
          </a:solidFill>
          <a:latin typeface="Heebo" pitchFamily="2" charset="-79"/>
          <a:cs typeface="Heebo" pitchFamily="2" charset="-79"/>
        </a:defRPr>
      </a:pPr>
      <a:endParaRPr lang="pt-BR"/>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78576743124500736"/>
        </c:manualLayout>
      </c:layout>
      <c:barChart>
        <c:barDir val="col"/>
        <c:grouping val="clustered"/>
        <c:varyColors val="0"/>
        <c:ser>
          <c:idx val="0"/>
          <c:order val="0"/>
          <c:tx>
            <c:strRef>
              <c:f>Planilha1!$B$1</c:f>
              <c:strCache>
                <c:ptCount val="1"/>
                <c:pt idx="0">
                  <c:v>Série 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3ED6-4E1B-A89B-54F283C15D34}"/>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3ED6-4E1B-A89B-54F283C15D34}"/>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área 1</c:v>
                </c:pt>
                <c:pt idx="1">
                  <c:v>área 2</c:v>
                </c:pt>
                <c:pt idx="2">
                  <c:v>área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3ED6-4E1B-A89B-54F283C15D34}"/>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0">
          <a:latin typeface="Heebo" pitchFamily="2" charset="-79"/>
          <a:cs typeface="Heebo" pitchFamily="2" charset="-79"/>
        </a:defRPr>
      </a:pPr>
      <a:endParaRPr lang="pt-BR"/>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0761454546642E-2"/>
          <c:y val="9.1380174230660041E-2"/>
          <c:w val="0.65586981752057161"/>
          <c:h val="0.62428946518068684"/>
        </c:manualLayout>
      </c:layout>
      <c:lineChart>
        <c:grouping val="standard"/>
        <c:varyColors val="0"/>
        <c:ser>
          <c:idx val="0"/>
          <c:order val="0"/>
          <c:tx>
            <c:strRef>
              <c:f>Planilha1!$B$1</c:f>
              <c:strCache>
                <c:ptCount val="1"/>
                <c:pt idx="0">
                  <c:v>Série 1</c:v>
                </c:pt>
              </c:strCache>
            </c:strRef>
          </c:tx>
          <c:spPr>
            <a:ln w="28575" cap="rnd">
              <a:solidFill>
                <a:schemeClr val="accent5"/>
              </a:solidFill>
              <a:round/>
            </a:ln>
            <a:effectLst/>
          </c:spPr>
          <c:marker>
            <c:symbol val="none"/>
          </c:marker>
          <c:cat>
            <c:strRef>
              <c:f>Planilha1!$A$2:$A$5</c:f>
              <c:strCache>
                <c:ptCount val="4"/>
                <c:pt idx="0">
                  <c:v>área 1</c:v>
                </c:pt>
                <c:pt idx="1">
                  <c:v>área 2</c:v>
                </c:pt>
                <c:pt idx="2">
                  <c:v>área 3</c:v>
                </c:pt>
                <c:pt idx="3">
                  <c:v>área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3480-4640-8127-5C7A386639DA}"/>
            </c:ext>
          </c:extLst>
        </c:ser>
        <c:ser>
          <c:idx val="1"/>
          <c:order val="1"/>
          <c:tx>
            <c:strRef>
              <c:f>Planilha1!$C$1</c:f>
              <c:strCache>
                <c:ptCount val="1"/>
                <c:pt idx="0">
                  <c:v>Série 2</c:v>
                </c:pt>
              </c:strCache>
            </c:strRef>
          </c:tx>
          <c:spPr>
            <a:ln w="28575" cap="rnd">
              <a:solidFill>
                <a:schemeClr val="accent2"/>
              </a:solidFill>
              <a:round/>
            </a:ln>
            <a:effectLst/>
          </c:spPr>
          <c:marker>
            <c:symbol val="none"/>
          </c:marker>
          <c:cat>
            <c:strRef>
              <c:f>Planilha1!$A$2:$A$5</c:f>
              <c:strCache>
                <c:ptCount val="4"/>
                <c:pt idx="0">
                  <c:v>área 1</c:v>
                </c:pt>
                <c:pt idx="1">
                  <c:v>área 2</c:v>
                </c:pt>
                <c:pt idx="2">
                  <c:v>área 3</c:v>
                </c:pt>
                <c:pt idx="3">
                  <c:v>área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3480-4640-8127-5C7A386639DA}"/>
            </c:ext>
          </c:extLst>
        </c:ser>
        <c:ser>
          <c:idx val="2"/>
          <c:order val="2"/>
          <c:tx>
            <c:strRef>
              <c:f>Planilha1!$D$1</c:f>
              <c:strCache>
                <c:ptCount val="1"/>
                <c:pt idx="0">
                  <c:v>Série 3</c:v>
                </c:pt>
              </c:strCache>
            </c:strRef>
          </c:tx>
          <c:spPr>
            <a:ln w="28575" cap="rnd">
              <a:solidFill>
                <a:schemeClr val="accent3"/>
              </a:solidFill>
              <a:round/>
            </a:ln>
            <a:effectLst/>
          </c:spPr>
          <c:marker>
            <c:symbol val="none"/>
          </c:marker>
          <c:cat>
            <c:strRef>
              <c:f>Planilha1!$A$2:$A$5</c:f>
              <c:strCache>
                <c:ptCount val="4"/>
                <c:pt idx="0">
                  <c:v>área 1</c:v>
                </c:pt>
                <c:pt idx="1">
                  <c:v>área 2</c:v>
                </c:pt>
                <c:pt idx="2">
                  <c:v>área 3</c:v>
                </c:pt>
                <c:pt idx="3">
                  <c:v>área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3480-4640-8127-5C7A386639DA}"/>
            </c:ext>
          </c:extLst>
        </c:ser>
        <c:dLbls>
          <c:showLegendKey val="0"/>
          <c:showVal val="0"/>
          <c:showCatName val="0"/>
          <c:showSerName val="0"/>
          <c:showPercent val="0"/>
          <c:showBubbleSize val="0"/>
        </c:dLbls>
        <c:smooth val="0"/>
        <c:axId val="33280528"/>
        <c:axId val="33260144"/>
      </c:lineChart>
      <c:catAx>
        <c:axId val="3328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33260144"/>
        <c:crosses val="autoZero"/>
        <c:auto val="1"/>
        <c:lblAlgn val="ctr"/>
        <c:lblOffset val="100"/>
        <c:noMultiLvlLbl val="0"/>
      </c:catAx>
      <c:valAx>
        <c:axId val="332601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3280528"/>
        <c:crosses val="autoZero"/>
        <c:crossBetween val="between"/>
      </c:valAx>
      <c:spPr>
        <a:noFill/>
        <a:ln>
          <a:noFill/>
        </a:ln>
        <a:effectLst/>
      </c:spPr>
    </c:plotArea>
    <c:legend>
      <c:legendPos val="r"/>
      <c:layout>
        <c:manualLayout>
          <c:xMode val="edge"/>
          <c:yMode val="edge"/>
          <c:x val="0.73703021269693214"/>
          <c:y val="8.3729598031679092E-2"/>
          <c:w val="0.23809296836359423"/>
          <c:h val="0.658461856463135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Heebo" pitchFamily="2" charset="-79"/>
          <a:cs typeface="Heebo" pitchFamily="2" charset="-79"/>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996883202099744E-2"/>
          <c:y val="0.12510949803149607"/>
          <c:w val="0.90260203412073492"/>
          <c:h val="0.77268184055118105"/>
        </c:manualLayout>
      </c:layout>
      <c:scatterChart>
        <c:scatterStyle val="smoothMarker"/>
        <c:varyColors val="0"/>
        <c:ser>
          <c:idx val="0"/>
          <c:order val="0"/>
          <c:tx>
            <c:strRef>
              <c:f>Planilha1!$B$1</c:f>
              <c:strCache>
                <c:ptCount val="1"/>
                <c:pt idx="0">
                  <c:v>Valores Y</c:v>
                </c:pt>
              </c:strCache>
            </c:strRef>
          </c:tx>
          <c:spPr>
            <a:ln w="19050" cap="rnd">
              <a:solidFill>
                <a:schemeClr val="accent1"/>
              </a:solidFill>
              <a:round/>
            </a:ln>
            <a:effectLst/>
          </c:spPr>
          <c:marker>
            <c:symbol val="none"/>
          </c:marker>
          <c:xVal>
            <c:numRef>
              <c:f>Planilha1!$A$2:$A$4</c:f>
              <c:numCache>
                <c:formatCode>General</c:formatCode>
                <c:ptCount val="3"/>
                <c:pt idx="0">
                  <c:v>0.7</c:v>
                </c:pt>
                <c:pt idx="1">
                  <c:v>1.8</c:v>
                </c:pt>
                <c:pt idx="2">
                  <c:v>2.6</c:v>
                </c:pt>
              </c:numCache>
            </c:numRef>
          </c:xVal>
          <c:yVal>
            <c:numRef>
              <c:f>Planilha1!$B$2:$B$4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BCBF-47A6-91F4-A9EB777F0CA9}"/>
            </c:ext>
          </c:extLst>
        </c:ser>
        <c:dLbls>
          <c:showLegendKey val="0"/>
          <c:showVal val="0"/>
          <c:showCatName val="0"/>
          <c:showSerName val="0"/>
          <c:showPercent val="0"/>
          <c:showBubbleSize val="0"/>
        </c:dLbls>
        <c:axId val="2131338256"/>
        <c:axId val="2131318704"/>
      </c:scatterChart>
      <c:valAx>
        <c:axId val="2131338256"/>
        <c:scaling>
          <c:orientation val="minMax"/>
        </c:scaling>
        <c:delete val="0"/>
        <c:axPos val="b"/>
        <c:majorGridlines>
          <c:spPr>
            <a:ln w="9525" cap="flat" cmpd="sng" algn="ctr">
              <a:solidFill>
                <a:srgbClr val="1B203D"/>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1" i="0" u="none" strike="noStrike" kern="1200" baseline="0">
                <a:solidFill>
                  <a:schemeClr val="bg1"/>
                </a:solidFill>
                <a:latin typeface="Heebo" pitchFamily="2" charset="-79"/>
                <a:ea typeface="+mn-ea"/>
                <a:cs typeface="Heebo" pitchFamily="2" charset="-79"/>
              </a:defRPr>
            </a:pPr>
            <a:endParaRPr lang="pt-BR"/>
          </a:p>
        </c:txPr>
        <c:crossAx val="2131318704"/>
        <c:crosses val="autoZero"/>
        <c:crossBetween val="midCat"/>
      </c:valAx>
      <c:valAx>
        <c:axId val="2131318704"/>
        <c:scaling>
          <c:orientation val="minMax"/>
        </c:scaling>
        <c:delete val="0"/>
        <c:axPos val="l"/>
        <c:majorGridlines>
          <c:spPr>
            <a:ln w="9525" cap="flat" cmpd="sng" algn="ctr">
              <a:solidFill>
                <a:srgbClr val="1B203D"/>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1" i="0" u="none" strike="noStrike" kern="1200" baseline="0">
                <a:solidFill>
                  <a:schemeClr val="bg1"/>
                </a:solidFill>
                <a:latin typeface="Heebo" pitchFamily="2" charset="-79"/>
                <a:ea typeface="+mn-ea"/>
                <a:cs typeface="Heebo" pitchFamily="2" charset="-79"/>
              </a:defRPr>
            </a:pPr>
            <a:endParaRPr lang="pt-BR"/>
          </a:p>
        </c:txPr>
        <c:crossAx val="2131338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500" b="1">
          <a:solidFill>
            <a:schemeClr val="bg1"/>
          </a:solidFill>
          <a:latin typeface="Heebo" pitchFamily="2" charset="-79"/>
          <a:cs typeface="Heebo" pitchFamily="2" charset="-79"/>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3369249896395E-2"/>
          <c:y val="3.220324803149606E-2"/>
          <c:w val="0.97700663075010363"/>
          <c:h val="0.57511375091954331"/>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Planilha1!$B$2:$B$9</c:f>
              <c:numCache>
                <c:formatCode>General</c:formatCode>
                <c:ptCount val="8"/>
                <c:pt idx="0">
                  <c:v>2</c:v>
                </c:pt>
                <c:pt idx="1">
                  <c:v>2</c:v>
                </c:pt>
                <c:pt idx="2">
                  <c:v>3</c:v>
                </c:pt>
                <c:pt idx="3">
                  <c:v>5</c:v>
                </c:pt>
                <c:pt idx="4">
                  <c:v>2</c:v>
                </c:pt>
                <c:pt idx="5">
                  <c:v>2</c:v>
                </c:pt>
                <c:pt idx="6">
                  <c:v>3</c:v>
                </c:pt>
                <c:pt idx="7">
                  <c:v>5</c:v>
                </c:pt>
              </c:numCache>
            </c:numRef>
          </c:val>
          <c:extLst>
            <c:ext xmlns:c16="http://schemas.microsoft.com/office/drawing/2014/chart" uri="{C3380CC4-5D6E-409C-BE32-E72D297353CC}">
              <c16:uniqueId val="{00000000-ECCE-42F9-977A-57C0A68B9C5E}"/>
            </c:ext>
          </c:extLst>
        </c:ser>
        <c:ser>
          <c:idx val="1"/>
          <c:order val="1"/>
          <c:tx>
            <c:strRef>
              <c:f>Planilha1!$C$1</c:f>
              <c:strCache>
                <c:ptCount val="1"/>
                <c:pt idx="0">
                  <c:v>Série 2</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Planilha1!$C$2:$C$9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1-ECCE-42F9-977A-57C0A68B9C5E}"/>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Planilha1!$A$2:$A$9</c:f>
              <c:strCache>
                <c:ptCount val="8"/>
                <c:pt idx="0">
                  <c:v>Categoria 1</c:v>
                </c:pt>
                <c:pt idx="1">
                  <c:v>Categoria 2</c:v>
                </c:pt>
                <c:pt idx="2">
                  <c:v>Categoria 3</c:v>
                </c:pt>
                <c:pt idx="3">
                  <c:v>Categoria 4</c:v>
                </c:pt>
                <c:pt idx="4">
                  <c:v>Categoria 5</c:v>
                </c:pt>
                <c:pt idx="5">
                  <c:v>Categoria 6</c:v>
                </c:pt>
                <c:pt idx="6">
                  <c:v>Categoria 7</c:v>
                </c:pt>
                <c:pt idx="7">
                  <c:v>Categoria 8</c:v>
                </c:pt>
              </c:strCache>
            </c:strRef>
          </c:cat>
          <c:val>
            <c:numRef>
              <c:f>Planilha1!$D$2:$D$9</c:f>
              <c:numCache>
                <c:formatCode>General</c:formatCode>
                <c:ptCount val="8"/>
                <c:pt idx="0">
                  <c:v>2.4</c:v>
                </c:pt>
                <c:pt idx="1">
                  <c:v>4.4000000000000004</c:v>
                </c:pt>
                <c:pt idx="2">
                  <c:v>1.8</c:v>
                </c:pt>
                <c:pt idx="3">
                  <c:v>2.8</c:v>
                </c:pt>
                <c:pt idx="4">
                  <c:v>2.4</c:v>
                </c:pt>
                <c:pt idx="5">
                  <c:v>4.4000000000000004</c:v>
                </c:pt>
                <c:pt idx="6">
                  <c:v>1.8</c:v>
                </c:pt>
                <c:pt idx="7">
                  <c:v>2.8</c:v>
                </c:pt>
              </c:numCache>
            </c:numRef>
          </c:val>
          <c:extLst>
            <c:ext xmlns:c16="http://schemas.microsoft.com/office/drawing/2014/chart" uri="{C3380CC4-5D6E-409C-BE32-E72D297353CC}">
              <c16:uniqueId val="{00000002-ECCE-42F9-977A-57C0A68B9C5E}"/>
            </c:ext>
          </c:extLst>
        </c:ser>
        <c:dLbls>
          <c:showLegendKey val="0"/>
          <c:showVal val="0"/>
          <c:showCatName val="0"/>
          <c:showSerName val="0"/>
          <c:showPercent val="0"/>
          <c:showBubbleSize val="0"/>
        </c:dLbls>
        <c:gapWidth val="219"/>
        <c:overlap val="-27"/>
        <c:axId val="1108518672"/>
        <c:axId val="1108521584"/>
      </c:barChart>
      <c:catAx>
        <c:axId val="11085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crossAx val="1108521584"/>
        <c:crosses val="autoZero"/>
        <c:auto val="1"/>
        <c:lblAlgn val="ctr"/>
        <c:lblOffset val="100"/>
        <c:noMultiLvlLbl val="0"/>
      </c:catAx>
      <c:valAx>
        <c:axId val="1108521584"/>
        <c:scaling>
          <c:orientation val="minMax"/>
        </c:scaling>
        <c:delete val="1"/>
        <c:axPos val="l"/>
        <c:numFmt formatCode="General" sourceLinked="1"/>
        <c:majorTickMark val="none"/>
        <c:minorTickMark val="none"/>
        <c:tickLblPos val="nextTo"/>
        <c:crossAx val="1108518672"/>
        <c:crosses val="autoZero"/>
        <c:crossBetween val="between"/>
      </c:valAx>
      <c:spPr>
        <a:noFill/>
        <a:ln>
          <a:noFill/>
        </a:ln>
        <a:effectLst/>
      </c:spPr>
    </c:plotArea>
    <c:legend>
      <c:legendPos val="b"/>
      <c:layout>
        <c:manualLayout>
          <c:xMode val="edge"/>
          <c:yMode val="edge"/>
          <c:x val="0.25629755491089928"/>
          <c:y val="0.81169307023873016"/>
          <c:w val="0.48740489017820132"/>
          <c:h val="0.140498164821030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bg1"/>
          </a:solidFill>
          <a:latin typeface="Heebo" pitchFamily="2" charset="-79"/>
          <a:cs typeface="Heebo" pitchFamily="2" charset="-79"/>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61203556948358"/>
          <c:y val="0"/>
          <c:w val="0.49677638015878461"/>
          <c:h val="0.81691837295078928"/>
        </c:manualLayout>
      </c:layout>
      <c:doughnutChart>
        <c:varyColors val="1"/>
        <c:ser>
          <c:idx val="0"/>
          <c:order val="0"/>
          <c:tx>
            <c:strRef>
              <c:f>Planilha1!$B$1</c:f>
              <c:strCache>
                <c:ptCount val="1"/>
                <c:pt idx="0">
                  <c:v>Vendas</c:v>
                </c:pt>
              </c:strCache>
            </c:strRef>
          </c:tx>
          <c:spPr>
            <a:ln>
              <a:solidFill>
                <a:srgbClr val="313969"/>
              </a:solidFill>
            </a:ln>
          </c:spPr>
          <c:dPt>
            <c:idx val="0"/>
            <c:bubble3D val="0"/>
            <c:spPr>
              <a:solidFill>
                <a:schemeClr val="accent1"/>
              </a:solidFill>
              <a:ln w="19050">
                <a:solidFill>
                  <a:srgbClr val="313969"/>
                </a:solidFill>
              </a:ln>
              <a:effectLst/>
            </c:spPr>
            <c:extLst>
              <c:ext xmlns:c16="http://schemas.microsoft.com/office/drawing/2014/chart" uri="{C3380CC4-5D6E-409C-BE32-E72D297353CC}">
                <c16:uniqueId val="{00000001-427B-4B29-81A5-0EF75A877F66}"/>
              </c:ext>
            </c:extLst>
          </c:dPt>
          <c:dPt>
            <c:idx val="1"/>
            <c:bubble3D val="0"/>
            <c:spPr>
              <a:solidFill>
                <a:schemeClr val="accent5"/>
              </a:solidFill>
              <a:ln w="19050">
                <a:solidFill>
                  <a:srgbClr val="313969"/>
                </a:solidFill>
              </a:ln>
              <a:effectLst/>
            </c:spPr>
            <c:extLst>
              <c:ext xmlns:c16="http://schemas.microsoft.com/office/drawing/2014/chart" uri="{C3380CC4-5D6E-409C-BE32-E72D297353CC}">
                <c16:uniqueId val="{00000003-427B-4B29-81A5-0EF75A877F66}"/>
              </c:ext>
            </c:extLst>
          </c:dPt>
          <c:dPt>
            <c:idx val="2"/>
            <c:bubble3D val="0"/>
            <c:spPr>
              <a:solidFill>
                <a:schemeClr val="accent3"/>
              </a:solidFill>
              <a:ln w="19050">
                <a:solidFill>
                  <a:srgbClr val="313969"/>
                </a:solidFill>
              </a:ln>
              <a:effectLst/>
            </c:spPr>
            <c:extLst>
              <c:ext xmlns:c16="http://schemas.microsoft.com/office/drawing/2014/chart" uri="{C3380CC4-5D6E-409C-BE32-E72D297353CC}">
                <c16:uniqueId val="{00000005-427B-4B29-81A5-0EF75A877F66}"/>
              </c:ext>
            </c:extLst>
          </c:dPt>
          <c:dPt>
            <c:idx val="3"/>
            <c:bubble3D val="0"/>
            <c:spPr>
              <a:solidFill>
                <a:schemeClr val="accent4"/>
              </a:solidFill>
              <a:ln w="19050">
                <a:solidFill>
                  <a:srgbClr val="313969"/>
                </a:solidFill>
              </a:ln>
              <a:effectLst/>
            </c:spPr>
            <c:extLst>
              <c:ext xmlns:c16="http://schemas.microsoft.com/office/drawing/2014/chart" uri="{C3380CC4-5D6E-409C-BE32-E72D297353CC}">
                <c16:uniqueId val="{00000007-427B-4B29-81A5-0EF75A877F66}"/>
              </c:ext>
            </c:extLst>
          </c:dPt>
          <c:dLbls>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área 1</c:v>
                </c:pt>
                <c:pt idx="1">
                  <c:v>área 2</c:v>
                </c:pt>
                <c:pt idx="2">
                  <c:v>área 3</c:v>
                </c:pt>
                <c:pt idx="3">
                  <c:v>área 4</c:v>
                </c:pt>
              </c:strCache>
            </c:strRef>
          </c:cat>
          <c:val>
            <c:numRef>
              <c:f>Planilha1!$B$2:$B$5</c:f>
              <c:numCache>
                <c:formatCode>General</c:formatCode>
                <c:ptCount val="4"/>
                <c:pt idx="0">
                  <c:v>5</c:v>
                </c:pt>
                <c:pt idx="1">
                  <c:v>2</c:v>
                </c:pt>
                <c:pt idx="2">
                  <c:v>3</c:v>
                </c:pt>
                <c:pt idx="3">
                  <c:v>1</c:v>
                </c:pt>
              </c:numCache>
            </c:numRef>
          </c:val>
          <c:extLst>
            <c:ext xmlns:c16="http://schemas.microsoft.com/office/drawing/2014/chart" uri="{C3380CC4-5D6E-409C-BE32-E72D297353CC}">
              <c16:uniqueId val="{00000008-427B-4B29-81A5-0EF75A877F66}"/>
            </c:ext>
          </c:extLst>
        </c:ser>
        <c:dLbls>
          <c:showLegendKey val="0"/>
          <c:showVal val="0"/>
          <c:showCatName val="0"/>
          <c:showSerName val="0"/>
          <c:showPercent val="0"/>
          <c:showBubbleSize val="0"/>
          <c:showLeaderLines val="1"/>
        </c:dLbls>
        <c:firstSliceAng val="70"/>
        <c:holeSize val="55"/>
      </c:doughnutChart>
      <c:spPr>
        <a:noFill/>
        <a:ln>
          <a:noFill/>
        </a:ln>
        <a:effectLst/>
      </c:spPr>
    </c:plotArea>
    <c:legend>
      <c:legendPos val="b"/>
      <c:layout>
        <c:manualLayout>
          <c:xMode val="edge"/>
          <c:yMode val="edge"/>
          <c:x val="6.9917926407955097E-3"/>
          <c:y val="0.86993881320325561"/>
          <c:w val="0.98601641471840906"/>
          <c:h val="0.12653120292102979"/>
        </c:manualLayout>
      </c:layout>
      <c:overlay val="0"/>
      <c:spPr>
        <a:noFill/>
        <a:ln>
          <a:noFill/>
        </a:ln>
        <a:effectLst/>
      </c:spPr>
      <c:txPr>
        <a:bodyPr rot="0" spcFirstLastPara="1" vertOverflow="ellipsis" vert="horz" wrap="square" anchor="ctr" anchorCtr="1"/>
        <a:lstStyle/>
        <a:p>
          <a:pPr>
            <a:defRPr sz="700" b="1"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bg1"/>
          </a:solidFill>
          <a:latin typeface="Heebo" pitchFamily="2" charset="-79"/>
          <a:cs typeface="Heebo" pitchFamily="2" charset="-79"/>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40044179127406"/>
          <c:y val="0.10665042099051292"/>
          <c:w val="0.76452035727360523"/>
          <c:h val="0.46822893883212829"/>
        </c:manualLayout>
      </c:layout>
      <c:barChart>
        <c:barDir val="bar"/>
        <c:grouping val="stack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Planilha1!$B$2:$B$3</c:f>
              <c:numCache>
                <c:formatCode>General</c:formatCode>
                <c:ptCount val="2"/>
                <c:pt idx="0">
                  <c:v>5</c:v>
                </c:pt>
                <c:pt idx="1">
                  <c:v>2</c:v>
                </c:pt>
              </c:numCache>
            </c:numRef>
          </c:val>
          <c:extLst>
            <c:ext xmlns:c16="http://schemas.microsoft.com/office/drawing/2014/chart" uri="{C3380CC4-5D6E-409C-BE32-E72D297353CC}">
              <c16:uniqueId val="{00000000-C0E4-421A-AFB5-3140CCC98BC1}"/>
            </c:ext>
          </c:extLst>
        </c:ser>
        <c:ser>
          <c:idx val="1"/>
          <c:order val="1"/>
          <c:tx>
            <c:strRef>
              <c:f>Planilha1!$C$1</c:f>
              <c:strCache>
                <c:ptCount val="1"/>
                <c:pt idx="0">
                  <c:v>Série 2</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Planilha1!$C$2:$C$3</c:f>
              <c:numCache>
                <c:formatCode>General</c:formatCode>
                <c:ptCount val="2"/>
                <c:pt idx="0">
                  <c:v>7</c:v>
                </c:pt>
                <c:pt idx="1">
                  <c:v>5</c:v>
                </c:pt>
              </c:numCache>
            </c:numRef>
          </c:val>
          <c:extLst>
            <c:ext xmlns:c16="http://schemas.microsoft.com/office/drawing/2014/chart" uri="{C3380CC4-5D6E-409C-BE32-E72D297353CC}">
              <c16:uniqueId val="{00000001-C0E4-421A-AFB5-3140CCC98BC1}"/>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Planilha1!$A$2:$A$3</c:f>
              <c:strCache>
                <c:ptCount val="2"/>
                <c:pt idx="0">
                  <c:v>Categoria 1</c:v>
                </c:pt>
                <c:pt idx="1">
                  <c:v>Categoria 2</c:v>
                </c:pt>
              </c:strCache>
            </c:strRef>
          </c:cat>
          <c:val>
            <c:numRef>
              <c:f>Planilha1!$D$2:$D$3</c:f>
              <c:numCache>
                <c:formatCode>General</c:formatCode>
                <c:ptCount val="2"/>
                <c:pt idx="0">
                  <c:v>2</c:v>
                </c:pt>
                <c:pt idx="1">
                  <c:v>3</c:v>
                </c:pt>
              </c:numCache>
            </c:numRef>
          </c:val>
          <c:extLst>
            <c:ext xmlns:c16="http://schemas.microsoft.com/office/drawing/2014/chart" uri="{C3380CC4-5D6E-409C-BE32-E72D297353CC}">
              <c16:uniqueId val="{00000002-C0E4-421A-AFB5-3140CCC98BC1}"/>
            </c:ext>
          </c:extLst>
        </c:ser>
        <c:dLbls>
          <c:showLegendKey val="0"/>
          <c:showVal val="0"/>
          <c:showCatName val="0"/>
          <c:showSerName val="0"/>
          <c:showPercent val="0"/>
          <c:showBubbleSize val="0"/>
        </c:dLbls>
        <c:gapWidth val="50"/>
        <c:overlap val="100"/>
        <c:axId val="20711664"/>
        <c:axId val="20712912"/>
      </c:barChart>
      <c:catAx>
        <c:axId val="20711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crossAx val="20712912"/>
        <c:crosses val="autoZero"/>
        <c:auto val="1"/>
        <c:lblAlgn val="ctr"/>
        <c:lblOffset val="100"/>
        <c:noMultiLvlLbl val="0"/>
      </c:catAx>
      <c:valAx>
        <c:axId val="207129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crossAx val="20711664"/>
        <c:crosses val="autoZero"/>
        <c:crossBetween val="between"/>
      </c:valAx>
      <c:spPr>
        <a:noFill/>
        <a:ln>
          <a:noFill/>
        </a:ln>
        <a:effectLst/>
      </c:spPr>
    </c:plotArea>
    <c:legend>
      <c:legendPos val="b"/>
      <c:layout>
        <c:manualLayout>
          <c:xMode val="edge"/>
          <c:yMode val="edge"/>
          <c:x val="6.3227504542112331E-2"/>
          <c:y val="0.76482911449479141"/>
          <c:w val="0.87354468119110196"/>
          <c:h val="0.1715459685849885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solidFill>
            <a:schemeClr val="bg1"/>
          </a:solidFill>
          <a:latin typeface="Heebo" pitchFamily="2" charset="-79"/>
          <a:cs typeface="Heebo" pitchFamily="2" charset="-79"/>
        </a:defRPr>
      </a:pPr>
      <a:endParaRPr lang="pt-B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Planilha1!$A$2:$A$9</cx:f>
        <cx:lvl ptCount="8">
          <cx:pt idx="0">1</cx:pt>
          <cx:pt idx="1">2</cx:pt>
          <cx:pt idx="2">3</cx:pt>
          <cx:pt idx="3">4</cx:pt>
          <cx:pt idx="4">5</cx:pt>
          <cx:pt idx="5">6</cx:pt>
          <cx:pt idx="6">7</cx:pt>
          <cx:pt idx="7">8</cx:pt>
        </cx:lvl>
      </cx:strDim>
      <cx:numDim type="val">
        <cx:f>Planilha1!$B$2:$B$9</cx:f>
        <cx:lvl ptCount="8" formatCode="Geral">
          <cx:pt idx="0">100</cx:pt>
          <cx:pt idx="1">20</cx:pt>
          <cx:pt idx="2">50</cx:pt>
          <cx:pt idx="3">-40</cx:pt>
          <cx:pt idx="4">130</cx:pt>
          <cx:pt idx="5">-60</cx:pt>
          <cx:pt idx="6">70</cx:pt>
          <cx:pt idx="7">140</cx:pt>
        </cx:lvl>
      </cx:numDim>
    </cx:data>
  </cx:chartData>
  <cx:chart>
    <cx:plotArea>
      <cx:plotAreaRegion>
        <cx:series layoutId="waterfall" uniqueId="{955D7255-19BC-4A33-A264-128AA8A40D66}">
          <cx:tx>
            <cx:txData>
              <cx:f>Planilha1!$B$1</cx:f>
              <cx:v>Série1</cx:v>
            </cx:txData>
          </cx:tx>
          <cx:dataLabels pos="outEnd">
            <cx:txPr>
              <a:bodyPr vertOverflow="overflow" horzOverflow="overflow" wrap="square" lIns="0" tIns="0" rIns="0" bIns="0"/>
              <a:lstStyle/>
              <a:p>
                <a:pPr algn="ctr" rtl="0">
                  <a:defRPr sz="500" b="1" i="0">
                    <a:solidFill>
                      <a:schemeClr val="bg1"/>
                    </a:solidFill>
                    <a:latin typeface="Heebo" pitchFamily="2" charset="-79"/>
                    <a:ea typeface="Heebo" pitchFamily="2" charset="-79"/>
                    <a:cs typeface="Heebo" pitchFamily="2" charset="-79"/>
                  </a:defRPr>
                </a:pPr>
                <a:endParaRPr lang="pt-BR" sz="500" b="1">
                  <a:solidFill>
                    <a:schemeClr val="bg1"/>
                  </a:solidFill>
                  <a:latin typeface="Heebo" pitchFamily="2" charset="-79"/>
                  <a:cs typeface="Heebo" pitchFamily="2" charset="-79"/>
                </a:endParaRPr>
              </a:p>
            </cx:txPr>
            <cx:visibility seriesName="0" categoryName="0" value="1"/>
          </cx:dataLabels>
          <cx:dataId val="0"/>
          <cx:layoutPr>
            <cx:subtotals>
              <cx:idx val="0"/>
              <cx:idx val="4"/>
              <cx:idx val="7"/>
            </cx:subtotals>
          </cx:layoutPr>
        </cx:series>
      </cx:plotAreaRegion>
      <cx:axis id="0">
        <cx:catScaling gapWidth="0.5"/>
        <cx:tickLabels/>
        <cx:txPr>
          <a:bodyPr vertOverflow="overflow" horzOverflow="overflow" wrap="square" lIns="0" tIns="0" rIns="0" bIns="0"/>
          <a:lstStyle/>
          <a:p>
            <a:pPr algn="ctr" rtl="0">
              <a:defRPr sz="500" b="0" i="0">
                <a:solidFill>
                  <a:schemeClr val="bg1"/>
                </a:solidFill>
                <a:latin typeface="Heebo" pitchFamily="2" charset="-79"/>
                <a:ea typeface="Heebo" pitchFamily="2" charset="-79"/>
                <a:cs typeface="Heebo" pitchFamily="2" charset="-79"/>
              </a:defRPr>
            </a:pPr>
            <a:endParaRPr lang="pt-BR" sz="500">
              <a:solidFill>
                <a:schemeClr val="bg1"/>
              </a:solidFill>
              <a:latin typeface="Heebo" pitchFamily="2" charset="-79"/>
              <a:cs typeface="Heebo" pitchFamily="2" charset="-79"/>
            </a:endParaRPr>
          </a:p>
        </cx:txPr>
      </cx:axis>
      <cx:axis id="1">
        <cx:valScaling/>
        <cx:tickLabels/>
        <cx:txPr>
          <a:bodyPr vertOverflow="overflow" horzOverflow="overflow" wrap="square" lIns="0" tIns="0" rIns="0" bIns="0"/>
          <a:lstStyle/>
          <a:p>
            <a:pPr algn="ctr" rtl="0">
              <a:defRPr sz="500" b="0" i="0">
                <a:solidFill>
                  <a:schemeClr val="bg1"/>
                </a:solidFill>
                <a:latin typeface="Heebo" pitchFamily="2" charset="-79"/>
                <a:ea typeface="Heebo" pitchFamily="2" charset="-79"/>
                <a:cs typeface="Heebo" pitchFamily="2" charset="-79"/>
              </a:defRPr>
            </a:pPr>
            <a:endParaRPr lang="pt-BR" sz="500">
              <a:solidFill>
                <a:schemeClr val="bg1"/>
              </a:solidFill>
              <a:latin typeface="Heebo" pitchFamily="2" charset="-79"/>
              <a:cs typeface="Heebo" pitchFamily="2" charset="-79"/>
            </a:endParaRPr>
          </a:p>
        </cx:txPr>
      </cx:axis>
    </cx:plotArea>
    <cx:legend pos="b" align="ctr" overlay="0">
      <cx:txPr>
        <a:bodyPr vertOverflow="overflow" horzOverflow="overflow" wrap="square" lIns="0" tIns="0" rIns="0" bIns="0"/>
        <a:lstStyle/>
        <a:p>
          <a:pPr algn="ctr" rtl="0">
            <a:defRPr sz="500" b="0" i="0">
              <a:solidFill>
                <a:schemeClr val="bg1"/>
              </a:solidFill>
              <a:latin typeface="Heebo" pitchFamily="2" charset="-79"/>
              <a:ea typeface="Heebo" pitchFamily="2" charset="-79"/>
              <a:cs typeface="Heebo" pitchFamily="2" charset="-79"/>
            </a:defRPr>
          </a:pPr>
          <a:endParaRPr lang="pt-BR" sz="500">
            <a:solidFill>
              <a:schemeClr val="bg1"/>
            </a:solidFill>
            <a:latin typeface="Heebo" pitchFamily="2" charset="-79"/>
            <a:cs typeface="Heebo" pitchFamily="2" charset="-79"/>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Planilha1!$A$2:$A$9</cx:f>
        <cx:lvl ptCount="8">
          <cx:pt idx="0">1</cx:pt>
          <cx:pt idx="1">2</cx:pt>
          <cx:pt idx="2">3</cx:pt>
          <cx:pt idx="3">4</cx:pt>
          <cx:pt idx="4">5</cx:pt>
          <cx:pt idx="5">6</cx:pt>
          <cx:pt idx="6">7</cx:pt>
          <cx:pt idx="7">8</cx:pt>
        </cx:lvl>
      </cx:strDim>
      <cx:numDim type="val">
        <cx:f>Planilha1!$B$2:$B$9</cx:f>
        <cx:lvl ptCount="8" formatCode="Geral">
          <cx:pt idx="0">100</cx:pt>
          <cx:pt idx="1">20</cx:pt>
          <cx:pt idx="2">50</cx:pt>
          <cx:pt idx="3">-40</cx:pt>
          <cx:pt idx="4">130</cx:pt>
          <cx:pt idx="5">-60</cx:pt>
          <cx:pt idx="6">70</cx:pt>
          <cx:pt idx="7">140</cx:pt>
        </cx:lvl>
      </cx:numDim>
    </cx:data>
  </cx:chartData>
  <cx:chart>
    <cx:plotArea>
      <cx:plotAreaRegion>
        <cx:series layoutId="waterfall" uniqueId="{955D7255-19BC-4A33-A264-128AA8A40D66}">
          <cx:tx>
            <cx:txData>
              <cx:f>Planilha1!$B$1</cx:f>
              <cx:v>Série1</cx:v>
            </cx:txData>
          </cx:tx>
          <cx:dataLabels pos="outEnd">
            <cx:txPr>
              <a:bodyPr vertOverflow="overflow" horzOverflow="overflow" wrap="square" lIns="0" tIns="0" rIns="0" bIns="0"/>
              <a:lstStyle/>
              <a:p>
                <a:pPr algn="ctr" rtl="0">
                  <a:defRPr sz="500" b="1" i="0">
                    <a:solidFill>
                      <a:srgbClr val="595959"/>
                    </a:solidFill>
                    <a:latin typeface="Heebo" pitchFamily="2" charset="-79"/>
                    <a:ea typeface="Heebo" pitchFamily="2" charset="-79"/>
                    <a:cs typeface="Heebo" pitchFamily="2" charset="-79"/>
                  </a:defRPr>
                </a:pPr>
                <a:endParaRPr lang="pt-BR" sz="500" b="1">
                  <a:latin typeface="Heebo" pitchFamily="2" charset="-79"/>
                  <a:cs typeface="Heebo" pitchFamily="2" charset="-79"/>
                </a:endParaRPr>
              </a:p>
            </cx:txPr>
            <cx:visibility seriesName="0" categoryName="0" value="1"/>
          </cx:dataLabels>
          <cx:dataId val="0"/>
          <cx:layoutPr>
            <cx:subtotals>
              <cx:idx val="0"/>
              <cx:idx val="4"/>
              <cx:idx val="7"/>
            </cx:subtotals>
          </cx:layoutPr>
        </cx:series>
      </cx:plotAreaRegion>
      <cx:axis id="0">
        <cx:catScaling gapWidth="0.5"/>
        <cx:tickLabels/>
        <cx:txPr>
          <a:bodyPr vertOverflow="overflow" horzOverflow="overflow" wrap="square" lIns="0" tIns="0" rIns="0" bIns="0"/>
          <a:lstStyle/>
          <a:p>
            <a:pPr algn="ctr" rtl="0">
              <a:defRPr sz="500" b="0" i="0">
                <a:solidFill>
                  <a:srgbClr val="595959"/>
                </a:solidFill>
                <a:latin typeface="Heebo" pitchFamily="2" charset="-79"/>
                <a:ea typeface="Heebo" pitchFamily="2" charset="-79"/>
                <a:cs typeface="Heebo" pitchFamily="2" charset="-79"/>
              </a:defRPr>
            </a:pPr>
            <a:endParaRPr lang="pt-BR" sz="500">
              <a:latin typeface="Heebo" pitchFamily="2" charset="-79"/>
              <a:cs typeface="Heebo" pitchFamily="2" charset="-79"/>
            </a:endParaRPr>
          </a:p>
        </cx:txPr>
      </cx:axis>
      <cx:axis id="1">
        <cx:valScaling/>
        <cx:majorGridlines/>
        <cx:tickLabels/>
        <cx:txPr>
          <a:bodyPr vertOverflow="overflow" horzOverflow="overflow" wrap="square" lIns="0" tIns="0" rIns="0" bIns="0"/>
          <a:lstStyle/>
          <a:p>
            <a:pPr algn="ctr" rtl="0">
              <a:defRPr sz="500" b="0" i="0">
                <a:solidFill>
                  <a:srgbClr val="595959"/>
                </a:solidFill>
                <a:latin typeface="Heebo" pitchFamily="2" charset="-79"/>
                <a:ea typeface="Heebo" pitchFamily="2" charset="-79"/>
                <a:cs typeface="Heebo" pitchFamily="2" charset="-79"/>
              </a:defRPr>
            </a:pPr>
            <a:endParaRPr lang="pt-BR" sz="500">
              <a:latin typeface="Heebo" pitchFamily="2" charset="-79"/>
              <a:cs typeface="Heebo" pitchFamily="2" charset="-79"/>
            </a:endParaRPr>
          </a:p>
        </cx:txPr>
      </cx:axis>
    </cx:plotArea>
    <cx:legend pos="b" align="ctr" overlay="0">
      <cx:txPr>
        <a:bodyPr vertOverflow="overflow" horzOverflow="overflow" wrap="square" lIns="0" tIns="0" rIns="0" bIns="0"/>
        <a:lstStyle/>
        <a:p>
          <a:pPr algn="ctr" rtl="0">
            <a:defRPr sz="500" b="0" i="0">
              <a:solidFill>
                <a:srgbClr val="595959"/>
              </a:solidFill>
              <a:latin typeface="Heebo" pitchFamily="2" charset="-79"/>
              <a:ea typeface="Heebo" pitchFamily="2" charset="-79"/>
              <a:cs typeface="Heebo" pitchFamily="2" charset="-79"/>
            </a:defRPr>
          </a:pPr>
          <a:endParaRPr lang="pt-BR" sz="500">
            <a:latin typeface="Heebo" pitchFamily="2" charset="-79"/>
            <a:cs typeface="Heebo" pitchFamily="2" charset="-79"/>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CEF43-D34C-4F1A-858C-FBD0853A3332}" type="datetimeFigureOut">
              <a:rPr lang="pt-BR" smtClean="0"/>
              <a:t>29/01/2024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EF32E-6357-4F26-A2BA-66BFFFF58B3F}" type="slidenum">
              <a:rPr lang="pt-BR" smtClean="0"/>
              <a:t>‹nº›</a:t>
            </a:fld>
            <a:endParaRPr lang="pt-BR"/>
          </a:p>
        </p:txBody>
      </p:sp>
    </p:spTree>
    <p:extLst>
      <p:ext uri="{BB962C8B-B14F-4D97-AF65-F5344CB8AC3E}">
        <p14:creationId xmlns:p14="http://schemas.microsoft.com/office/powerpoint/2010/main" val="38841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E8E110-14CA-4266-BD7F-413239614D3C}" type="slidenum">
              <a:rPr lang="en-US" smtClean="0"/>
              <a:t>13</a:t>
            </a:fld>
            <a:endParaRPr lang="en-US"/>
          </a:p>
        </p:txBody>
      </p:sp>
    </p:spTree>
    <p:extLst>
      <p:ext uri="{BB962C8B-B14F-4D97-AF65-F5344CB8AC3E}">
        <p14:creationId xmlns:p14="http://schemas.microsoft.com/office/powerpoint/2010/main" val="197066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Fundo claro">
    <p:bg>
      <p:bgPr>
        <a:solidFill>
          <a:srgbClr val="EEEFF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95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ndo escur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29410444-F808-0621-0A9A-F20DE0BAA8F6}"/>
              </a:ext>
            </a:extLst>
          </p:cNvPr>
          <p:cNvSpPr/>
          <p:nvPr userDrawn="1"/>
        </p:nvSpPr>
        <p:spPr>
          <a:xfrm>
            <a:off x="0" y="0"/>
            <a:ext cx="9144000" cy="5143500"/>
          </a:xfrm>
          <a:prstGeom prst="rect">
            <a:avLst/>
          </a:prstGeom>
          <a:solidFill>
            <a:srgbClr val="1B2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207530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606205"/>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image" Target="../media/image6.png"/><Relationship Id="rId16"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chart" Target="../charts/chart30.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3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hart" Target="../charts/chart34.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chart" Target="../charts/chart35.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chart" Target="../charts/chart39.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chart" Target="../charts/chart36.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42.xml"/><Relationship Id="rId5" Type="http://schemas.openxmlformats.org/officeDocument/2006/relationships/chart" Target="../charts/chart41.xml"/><Relationship Id="rId4" Type="http://schemas.openxmlformats.org/officeDocument/2006/relationships/chart" Target="../charts/chart40.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45.xml"/><Relationship Id="rId5" Type="http://schemas.openxmlformats.org/officeDocument/2006/relationships/chart" Target="../charts/chart44.xml"/><Relationship Id="rId4" Type="http://schemas.openxmlformats.org/officeDocument/2006/relationships/chart" Target="../charts/chart43.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48.xml"/><Relationship Id="rId5" Type="http://schemas.openxmlformats.org/officeDocument/2006/relationships/chart" Target="../charts/chart47.xml"/><Relationship Id="rId4" Type="http://schemas.openxmlformats.org/officeDocument/2006/relationships/chart" Target="../charts/chart46.xml"/></Relationships>
</file>

<file path=ppt/slides/_rels/slide2.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 Id="rId9"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51.xml"/><Relationship Id="rId5" Type="http://schemas.openxmlformats.org/officeDocument/2006/relationships/chart" Target="../charts/chart50.xml"/><Relationship Id="rId4" Type="http://schemas.openxmlformats.org/officeDocument/2006/relationships/chart" Target="../charts/char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3.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6.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8.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29.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3.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image" Target="../media/image3.svg"/><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10.xml"/><Relationship Id="rId4" Type="http://schemas.openxmlformats.org/officeDocument/2006/relationships/chart" Target="../charts/chart9.xml"/></Relationships>
</file>

<file path=ppt/slides/_rels/slide30.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31.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3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33.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33.xml"/><Relationship Id="rId3" Type="http://schemas.openxmlformats.org/officeDocument/2006/relationships/image" Target="../media/image3.svg"/><Relationship Id="rId7" Type="http://schemas.openxmlformats.org/officeDocument/2006/relationships/slide" Target="slide27.xml"/><Relationship Id="rId12" Type="http://schemas.openxmlformats.org/officeDocument/2006/relationships/slide" Target="slide3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31.xml"/><Relationship Id="rId5" Type="http://schemas.openxmlformats.org/officeDocument/2006/relationships/slide" Target="slide25.xml"/><Relationship Id="rId15" Type="http://schemas.openxmlformats.org/officeDocument/2006/relationships/slide" Target="slide23.xml"/><Relationship Id="rId10" Type="http://schemas.openxmlformats.org/officeDocument/2006/relationships/slide" Target="slide30.xml"/><Relationship Id="rId4" Type="http://schemas.openxmlformats.org/officeDocument/2006/relationships/slide" Target="slide24.xml"/><Relationship Id="rId9" Type="http://schemas.openxmlformats.org/officeDocument/2006/relationships/slide" Target="slide29.xml"/><Relationship Id="rId14"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14/relationships/chartEx" Target="../charts/chartEx2.xml"/><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1.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chart" Target="../charts/chart23.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ashboard - benefícios e passo a passo - A² BI | Blog">
            <a:extLst>
              <a:ext uri="{FF2B5EF4-FFF2-40B4-BE49-F238E27FC236}">
                <a16:creationId xmlns:a16="http://schemas.microsoft.com/office/drawing/2014/main" id="{47E4E966-1A4F-41F0-9EB6-FEE224B37C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55" b="12159"/>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3B351923-247A-464E-9BED-E876E80FF449}"/>
              </a:ext>
            </a:extLst>
          </p:cNvPr>
          <p:cNvSpPr/>
          <p:nvPr/>
        </p:nvSpPr>
        <p:spPr>
          <a:xfrm flipH="1" flipV="1">
            <a:off x="0" y="0"/>
            <a:ext cx="9144000" cy="5142539"/>
          </a:xfrm>
          <a:prstGeom prst="rect">
            <a:avLst/>
          </a:prstGeom>
          <a:solidFill>
            <a:srgbClr val="1B203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err="1">
              <a:latin typeface="Heebo" pitchFamily="2" charset="-79"/>
              <a:cs typeface="Heebo" pitchFamily="2" charset="-79"/>
            </a:endParaRPr>
          </a:p>
        </p:txBody>
      </p:sp>
      <p:sp>
        <p:nvSpPr>
          <p:cNvPr id="4" name="CaixaDeTexto 3">
            <a:extLst>
              <a:ext uri="{FF2B5EF4-FFF2-40B4-BE49-F238E27FC236}">
                <a16:creationId xmlns:a16="http://schemas.microsoft.com/office/drawing/2014/main" id="{BD7CF201-ADEF-4121-9581-04C4E3DB38B8}"/>
              </a:ext>
            </a:extLst>
          </p:cNvPr>
          <p:cNvSpPr txBox="1"/>
          <p:nvPr/>
        </p:nvSpPr>
        <p:spPr>
          <a:xfrm>
            <a:off x="1653540" y="2183937"/>
            <a:ext cx="5836920" cy="1015663"/>
          </a:xfrm>
          <a:prstGeom prst="rect">
            <a:avLst/>
          </a:prstGeom>
          <a:noFill/>
        </p:spPr>
        <p:txBody>
          <a:bodyPr wrap="square" rtlCol="0" anchor="ctr">
            <a:spAutoFit/>
          </a:bodyPr>
          <a:lstStyle/>
          <a:p>
            <a:pPr algn="ctr"/>
            <a:r>
              <a:rPr lang="pt-BR" sz="6000" spc="-300" dirty="0">
                <a:solidFill>
                  <a:schemeClr val="bg1"/>
                </a:solidFill>
                <a:latin typeface="Heebo Light" pitchFamily="2" charset="-79"/>
                <a:cs typeface="Heebo Light" pitchFamily="2" charset="-79"/>
              </a:rPr>
              <a:t>DASHBOARD</a:t>
            </a:r>
          </a:p>
        </p:txBody>
      </p:sp>
      <p:cxnSp>
        <p:nvCxnSpPr>
          <p:cNvPr id="5" name="Conector reto 4">
            <a:extLst>
              <a:ext uri="{FF2B5EF4-FFF2-40B4-BE49-F238E27FC236}">
                <a16:creationId xmlns:a16="http://schemas.microsoft.com/office/drawing/2014/main" id="{78E17971-3FBA-4CF4-9F23-53D956A9039C}"/>
              </a:ext>
            </a:extLst>
          </p:cNvPr>
          <p:cNvCxnSpPr>
            <a:cxnSpLocks/>
          </p:cNvCxnSpPr>
          <p:nvPr/>
        </p:nvCxnSpPr>
        <p:spPr>
          <a:xfrm>
            <a:off x="2598420" y="3062440"/>
            <a:ext cx="4000500" cy="0"/>
          </a:xfrm>
          <a:prstGeom prst="line">
            <a:avLst/>
          </a:prstGeom>
          <a:ln w="28575">
            <a:solidFill>
              <a:srgbClr val="0CF5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04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orma Livre: Forma 294">
            <a:extLst>
              <a:ext uri="{FF2B5EF4-FFF2-40B4-BE49-F238E27FC236}">
                <a16:creationId xmlns:a16="http://schemas.microsoft.com/office/drawing/2014/main" id="{FEFDCD8B-AAF1-4808-BFD4-7501ADC7C08D}"/>
              </a:ext>
            </a:extLst>
          </p:cNvPr>
          <p:cNvSpPr/>
          <p:nvPr/>
        </p:nvSpPr>
        <p:spPr>
          <a:xfrm>
            <a:off x="2467625" y="1320572"/>
            <a:ext cx="2010973" cy="401971"/>
          </a:xfrm>
          <a:custGeom>
            <a:avLst/>
            <a:gdLst>
              <a:gd name="connsiteX0" fmla="*/ 56624 w 2010973"/>
              <a:gd name="connsiteY0" fmla="*/ 0 h 401971"/>
              <a:gd name="connsiteX1" fmla="*/ 1954349 w 2010973"/>
              <a:gd name="connsiteY1" fmla="*/ 0 h 401971"/>
              <a:gd name="connsiteX2" fmla="*/ 2010973 w 2010973"/>
              <a:gd name="connsiteY2" fmla="*/ 56624 h 401971"/>
              <a:gd name="connsiteX3" fmla="*/ 2010973 w 2010973"/>
              <a:gd name="connsiteY3" fmla="*/ 401971 h 401971"/>
              <a:gd name="connsiteX4" fmla="*/ 0 w 2010973"/>
              <a:gd name="connsiteY4" fmla="*/ 401971 h 401971"/>
              <a:gd name="connsiteX5" fmla="*/ 0 w 2010973"/>
              <a:gd name="connsiteY5" fmla="*/ 56624 h 401971"/>
              <a:gd name="connsiteX6" fmla="*/ 56624 w 2010973"/>
              <a:gd name="connsiteY6" fmla="*/ 0 h 4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73" h="401971">
                <a:moveTo>
                  <a:pt x="56624" y="0"/>
                </a:moveTo>
                <a:lnTo>
                  <a:pt x="1954349" y="0"/>
                </a:lnTo>
                <a:cubicBezTo>
                  <a:pt x="1985622" y="0"/>
                  <a:pt x="2010973" y="25351"/>
                  <a:pt x="2010973" y="56624"/>
                </a:cubicBezTo>
                <a:lnTo>
                  <a:pt x="2010973" y="401971"/>
                </a:lnTo>
                <a:lnTo>
                  <a:pt x="0" y="401971"/>
                </a:lnTo>
                <a:lnTo>
                  <a:pt x="0" y="56624"/>
                </a:lnTo>
                <a:cubicBezTo>
                  <a:pt x="0" y="25351"/>
                  <a:pt x="25351" y="0"/>
                  <a:pt x="566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a:latin typeface="Poppins" panose="00000500000000000000" pitchFamily="2" charset="0"/>
              <a:cs typeface="Poppins" panose="00000500000000000000" pitchFamily="2" charset="0"/>
            </a:endParaRPr>
          </a:p>
        </p:txBody>
      </p:sp>
      <p:sp>
        <p:nvSpPr>
          <p:cNvPr id="296" name="Retângulo 295">
            <a:extLst>
              <a:ext uri="{FF2B5EF4-FFF2-40B4-BE49-F238E27FC236}">
                <a16:creationId xmlns:a16="http://schemas.microsoft.com/office/drawing/2014/main" id="{181EF14A-7E4D-43C0-B4F0-B010841EC2AF}"/>
              </a:ext>
            </a:extLst>
          </p:cNvPr>
          <p:cNvSpPr/>
          <p:nvPr/>
        </p:nvSpPr>
        <p:spPr>
          <a:xfrm>
            <a:off x="2469477" y="1743645"/>
            <a:ext cx="2007269" cy="290511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298" name="Forma Livre: Forma 297">
            <a:extLst>
              <a:ext uri="{FF2B5EF4-FFF2-40B4-BE49-F238E27FC236}">
                <a16:creationId xmlns:a16="http://schemas.microsoft.com/office/drawing/2014/main" id="{CAFEE20F-B485-475C-ADB1-8D31F5356669}"/>
              </a:ext>
            </a:extLst>
          </p:cNvPr>
          <p:cNvSpPr/>
          <p:nvPr/>
        </p:nvSpPr>
        <p:spPr>
          <a:xfrm>
            <a:off x="4643698" y="1320572"/>
            <a:ext cx="2010973" cy="401971"/>
          </a:xfrm>
          <a:custGeom>
            <a:avLst/>
            <a:gdLst>
              <a:gd name="connsiteX0" fmla="*/ 56624 w 2010973"/>
              <a:gd name="connsiteY0" fmla="*/ 0 h 401971"/>
              <a:gd name="connsiteX1" fmla="*/ 1954349 w 2010973"/>
              <a:gd name="connsiteY1" fmla="*/ 0 h 401971"/>
              <a:gd name="connsiteX2" fmla="*/ 2010973 w 2010973"/>
              <a:gd name="connsiteY2" fmla="*/ 56624 h 401971"/>
              <a:gd name="connsiteX3" fmla="*/ 2010973 w 2010973"/>
              <a:gd name="connsiteY3" fmla="*/ 401971 h 401971"/>
              <a:gd name="connsiteX4" fmla="*/ 0 w 2010973"/>
              <a:gd name="connsiteY4" fmla="*/ 401971 h 401971"/>
              <a:gd name="connsiteX5" fmla="*/ 0 w 2010973"/>
              <a:gd name="connsiteY5" fmla="*/ 56624 h 401971"/>
              <a:gd name="connsiteX6" fmla="*/ 56624 w 2010973"/>
              <a:gd name="connsiteY6" fmla="*/ 0 h 4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73" h="401971">
                <a:moveTo>
                  <a:pt x="56624" y="0"/>
                </a:moveTo>
                <a:lnTo>
                  <a:pt x="1954349" y="0"/>
                </a:lnTo>
                <a:cubicBezTo>
                  <a:pt x="1985622" y="0"/>
                  <a:pt x="2010973" y="25351"/>
                  <a:pt x="2010973" y="56624"/>
                </a:cubicBezTo>
                <a:lnTo>
                  <a:pt x="2010973" y="401971"/>
                </a:lnTo>
                <a:lnTo>
                  <a:pt x="0" y="401971"/>
                </a:lnTo>
                <a:lnTo>
                  <a:pt x="0" y="56624"/>
                </a:lnTo>
                <a:cubicBezTo>
                  <a:pt x="0" y="25351"/>
                  <a:pt x="25351" y="0"/>
                  <a:pt x="5662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a:latin typeface="Poppins" panose="00000500000000000000" pitchFamily="2" charset="0"/>
              <a:cs typeface="Poppins" panose="00000500000000000000" pitchFamily="2" charset="0"/>
            </a:endParaRPr>
          </a:p>
        </p:txBody>
      </p:sp>
      <p:sp>
        <p:nvSpPr>
          <p:cNvPr id="299" name="Retângulo 298">
            <a:extLst>
              <a:ext uri="{FF2B5EF4-FFF2-40B4-BE49-F238E27FC236}">
                <a16:creationId xmlns:a16="http://schemas.microsoft.com/office/drawing/2014/main" id="{6A1750D1-AD28-488C-9C65-6F2ADD6FEBA8}"/>
              </a:ext>
            </a:extLst>
          </p:cNvPr>
          <p:cNvSpPr/>
          <p:nvPr/>
        </p:nvSpPr>
        <p:spPr>
          <a:xfrm>
            <a:off x="4645550" y="1743645"/>
            <a:ext cx="2007269" cy="290511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01" name="Forma Livre: Forma 300">
            <a:extLst>
              <a:ext uri="{FF2B5EF4-FFF2-40B4-BE49-F238E27FC236}">
                <a16:creationId xmlns:a16="http://schemas.microsoft.com/office/drawing/2014/main" id="{C84AD86C-89D2-43CF-9555-C83BDC96AC1E}"/>
              </a:ext>
            </a:extLst>
          </p:cNvPr>
          <p:cNvSpPr/>
          <p:nvPr/>
        </p:nvSpPr>
        <p:spPr>
          <a:xfrm>
            <a:off x="6819770" y="1320572"/>
            <a:ext cx="2010973" cy="401971"/>
          </a:xfrm>
          <a:custGeom>
            <a:avLst/>
            <a:gdLst>
              <a:gd name="connsiteX0" fmla="*/ 56624 w 2010973"/>
              <a:gd name="connsiteY0" fmla="*/ 0 h 401971"/>
              <a:gd name="connsiteX1" fmla="*/ 1954349 w 2010973"/>
              <a:gd name="connsiteY1" fmla="*/ 0 h 401971"/>
              <a:gd name="connsiteX2" fmla="*/ 2010973 w 2010973"/>
              <a:gd name="connsiteY2" fmla="*/ 56624 h 401971"/>
              <a:gd name="connsiteX3" fmla="*/ 2010973 w 2010973"/>
              <a:gd name="connsiteY3" fmla="*/ 401971 h 401971"/>
              <a:gd name="connsiteX4" fmla="*/ 0 w 2010973"/>
              <a:gd name="connsiteY4" fmla="*/ 401971 h 401971"/>
              <a:gd name="connsiteX5" fmla="*/ 0 w 2010973"/>
              <a:gd name="connsiteY5" fmla="*/ 56624 h 401971"/>
              <a:gd name="connsiteX6" fmla="*/ 56624 w 2010973"/>
              <a:gd name="connsiteY6" fmla="*/ 0 h 4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73" h="401971">
                <a:moveTo>
                  <a:pt x="56624" y="0"/>
                </a:moveTo>
                <a:lnTo>
                  <a:pt x="1954349" y="0"/>
                </a:lnTo>
                <a:cubicBezTo>
                  <a:pt x="1985622" y="0"/>
                  <a:pt x="2010973" y="25351"/>
                  <a:pt x="2010973" y="56624"/>
                </a:cubicBezTo>
                <a:lnTo>
                  <a:pt x="2010973" y="401971"/>
                </a:lnTo>
                <a:lnTo>
                  <a:pt x="0" y="401971"/>
                </a:lnTo>
                <a:lnTo>
                  <a:pt x="0" y="56624"/>
                </a:lnTo>
                <a:cubicBezTo>
                  <a:pt x="0" y="25351"/>
                  <a:pt x="25351" y="0"/>
                  <a:pt x="5662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a:latin typeface="Poppins" panose="00000500000000000000" pitchFamily="2" charset="0"/>
              <a:cs typeface="Poppins" panose="00000500000000000000" pitchFamily="2" charset="0"/>
            </a:endParaRPr>
          </a:p>
        </p:txBody>
      </p:sp>
      <p:sp>
        <p:nvSpPr>
          <p:cNvPr id="302" name="Retângulo 301">
            <a:extLst>
              <a:ext uri="{FF2B5EF4-FFF2-40B4-BE49-F238E27FC236}">
                <a16:creationId xmlns:a16="http://schemas.microsoft.com/office/drawing/2014/main" id="{7806E9E5-81FB-45A8-8FE4-4CBD8B9EC9DC}"/>
              </a:ext>
            </a:extLst>
          </p:cNvPr>
          <p:cNvSpPr/>
          <p:nvPr/>
        </p:nvSpPr>
        <p:spPr>
          <a:xfrm>
            <a:off x="6821622" y="1743645"/>
            <a:ext cx="2007269" cy="290511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293" name="Forma Livre: Forma 292">
            <a:extLst>
              <a:ext uri="{FF2B5EF4-FFF2-40B4-BE49-F238E27FC236}">
                <a16:creationId xmlns:a16="http://schemas.microsoft.com/office/drawing/2014/main" id="{882A764D-B23D-4B44-876E-76BB443E8F5B}"/>
              </a:ext>
            </a:extLst>
          </p:cNvPr>
          <p:cNvSpPr/>
          <p:nvPr/>
        </p:nvSpPr>
        <p:spPr>
          <a:xfrm>
            <a:off x="291552" y="1320572"/>
            <a:ext cx="2010973" cy="401971"/>
          </a:xfrm>
          <a:custGeom>
            <a:avLst/>
            <a:gdLst>
              <a:gd name="connsiteX0" fmla="*/ 56624 w 2010973"/>
              <a:gd name="connsiteY0" fmla="*/ 0 h 401971"/>
              <a:gd name="connsiteX1" fmla="*/ 1954349 w 2010973"/>
              <a:gd name="connsiteY1" fmla="*/ 0 h 401971"/>
              <a:gd name="connsiteX2" fmla="*/ 2010973 w 2010973"/>
              <a:gd name="connsiteY2" fmla="*/ 56624 h 401971"/>
              <a:gd name="connsiteX3" fmla="*/ 2010973 w 2010973"/>
              <a:gd name="connsiteY3" fmla="*/ 401971 h 401971"/>
              <a:gd name="connsiteX4" fmla="*/ 0 w 2010973"/>
              <a:gd name="connsiteY4" fmla="*/ 401971 h 401971"/>
              <a:gd name="connsiteX5" fmla="*/ 0 w 2010973"/>
              <a:gd name="connsiteY5" fmla="*/ 56624 h 401971"/>
              <a:gd name="connsiteX6" fmla="*/ 56624 w 2010973"/>
              <a:gd name="connsiteY6" fmla="*/ 0 h 4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973" h="401971">
                <a:moveTo>
                  <a:pt x="56624" y="0"/>
                </a:moveTo>
                <a:lnTo>
                  <a:pt x="1954349" y="0"/>
                </a:lnTo>
                <a:cubicBezTo>
                  <a:pt x="1985622" y="0"/>
                  <a:pt x="2010973" y="25351"/>
                  <a:pt x="2010973" y="56624"/>
                </a:cubicBezTo>
                <a:lnTo>
                  <a:pt x="2010973" y="401971"/>
                </a:lnTo>
                <a:lnTo>
                  <a:pt x="0" y="401971"/>
                </a:lnTo>
                <a:lnTo>
                  <a:pt x="0" y="56624"/>
                </a:lnTo>
                <a:cubicBezTo>
                  <a:pt x="0" y="25351"/>
                  <a:pt x="25351" y="0"/>
                  <a:pt x="566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a:latin typeface="Poppins" panose="00000500000000000000" pitchFamily="2" charset="0"/>
              <a:cs typeface="Poppins" panose="00000500000000000000" pitchFamily="2" charset="0"/>
            </a:endParaRPr>
          </a:p>
        </p:txBody>
      </p:sp>
      <p:sp>
        <p:nvSpPr>
          <p:cNvPr id="11" name="Retângulo 10">
            <a:extLst>
              <a:ext uri="{FF2B5EF4-FFF2-40B4-BE49-F238E27FC236}">
                <a16:creationId xmlns:a16="http://schemas.microsoft.com/office/drawing/2014/main" id="{A33043D8-DAD9-42EE-A955-A39DCF49B48C}"/>
              </a:ext>
            </a:extLst>
          </p:cNvPr>
          <p:cNvSpPr/>
          <p:nvPr/>
        </p:nvSpPr>
        <p:spPr>
          <a:xfrm>
            <a:off x="293404" y="1743645"/>
            <a:ext cx="2007269" cy="290511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 name="TextBox 3">
            <a:extLst>
              <a:ext uri="{FF2B5EF4-FFF2-40B4-BE49-F238E27FC236}">
                <a16:creationId xmlns:a16="http://schemas.microsoft.com/office/drawing/2014/main" id="{03569200-0C15-574F-861E-8ABDA2E8217D}"/>
              </a:ext>
            </a:extLst>
          </p:cNvPr>
          <p:cNvSpPr txBox="1"/>
          <p:nvPr/>
        </p:nvSpPr>
        <p:spPr>
          <a:xfrm>
            <a:off x="379075" y="2032148"/>
            <a:ext cx="1815486" cy="577338"/>
          </a:xfrm>
          <a:prstGeom prst="rect">
            <a:avLst/>
          </a:prstGeom>
          <a:noFill/>
        </p:spPr>
        <p:txBody>
          <a:bodyPr wrap="square" rtlCol="0">
            <a:spAutoFit/>
          </a:bodyPr>
          <a:lstStyle/>
          <a:p>
            <a:pPr algn="ctr"/>
            <a:r>
              <a:rPr lang="pt-BR" sz="788" dirty="0">
                <a:solidFill>
                  <a:schemeClr val="bg1">
                    <a:lumMod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262" name="Rectangle 19">
            <a:extLst>
              <a:ext uri="{FF2B5EF4-FFF2-40B4-BE49-F238E27FC236}">
                <a16:creationId xmlns:a16="http://schemas.microsoft.com/office/drawing/2014/main" id="{71B21A6B-D6E7-421F-8509-6B07EF6E7FAE}"/>
              </a:ext>
            </a:extLst>
          </p:cNvPr>
          <p:cNvSpPr/>
          <p:nvPr/>
        </p:nvSpPr>
        <p:spPr>
          <a:xfrm>
            <a:off x="374649" y="2892379"/>
            <a:ext cx="1817467" cy="364205"/>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3" name="Rectangle 2">
            <a:extLst>
              <a:ext uri="{FF2B5EF4-FFF2-40B4-BE49-F238E27FC236}">
                <a16:creationId xmlns:a16="http://schemas.microsoft.com/office/drawing/2014/main" id="{8AA22059-C30A-B24D-8D98-7ED1FF734607}"/>
              </a:ext>
            </a:extLst>
          </p:cNvPr>
          <p:cNvSpPr/>
          <p:nvPr/>
        </p:nvSpPr>
        <p:spPr>
          <a:xfrm>
            <a:off x="925213" y="1419905"/>
            <a:ext cx="756938" cy="253916"/>
          </a:xfrm>
          <a:prstGeom prst="rect">
            <a:avLst/>
          </a:prstGeom>
        </p:spPr>
        <p:txBody>
          <a:bodyPr wrap="none">
            <a:spAutoFit/>
          </a:bodyPr>
          <a:lstStyle/>
          <a:p>
            <a:pPr algn="ctr"/>
            <a:r>
              <a:rPr lang="pt-BR" sz="1050" b="1" dirty="0">
                <a:solidFill>
                  <a:schemeClr val="bg1"/>
                </a:solidFill>
                <a:latin typeface="Heebo" pitchFamily="2" charset="-79"/>
                <a:cs typeface="Heebo" pitchFamily="2" charset="-79"/>
              </a:rPr>
              <a:t>TÍTULO 1</a:t>
            </a:r>
          </a:p>
        </p:txBody>
      </p:sp>
      <p:sp>
        <p:nvSpPr>
          <p:cNvPr id="103" name="Rectangle 102">
            <a:extLst>
              <a:ext uri="{FF2B5EF4-FFF2-40B4-BE49-F238E27FC236}">
                <a16:creationId xmlns:a16="http://schemas.microsoft.com/office/drawing/2014/main" id="{F72BE123-7290-F04E-AF2A-5895B24F4BD9}"/>
              </a:ext>
            </a:extLst>
          </p:cNvPr>
          <p:cNvSpPr/>
          <p:nvPr/>
        </p:nvSpPr>
        <p:spPr>
          <a:xfrm>
            <a:off x="3104120" y="1419905"/>
            <a:ext cx="756938" cy="253916"/>
          </a:xfrm>
          <a:prstGeom prst="rect">
            <a:avLst/>
          </a:prstGeom>
        </p:spPr>
        <p:txBody>
          <a:bodyPr wrap="none">
            <a:spAutoFit/>
          </a:bodyPr>
          <a:lstStyle/>
          <a:p>
            <a:pPr algn="ctr"/>
            <a:r>
              <a:rPr lang="pt-BR" sz="1050" b="1" dirty="0">
                <a:solidFill>
                  <a:schemeClr val="bg1"/>
                </a:solidFill>
                <a:latin typeface="Heebo" pitchFamily="2" charset="-79"/>
                <a:cs typeface="Heebo" pitchFamily="2" charset="-79"/>
              </a:rPr>
              <a:t>TÍTULO 2</a:t>
            </a:r>
          </a:p>
        </p:txBody>
      </p:sp>
      <p:sp>
        <p:nvSpPr>
          <p:cNvPr id="150" name="Rectangle 149">
            <a:extLst>
              <a:ext uri="{FF2B5EF4-FFF2-40B4-BE49-F238E27FC236}">
                <a16:creationId xmlns:a16="http://schemas.microsoft.com/office/drawing/2014/main" id="{9946053B-7F47-BF41-BBFF-B1CF35BF24C2}"/>
              </a:ext>
            </a:extLst>
          </p:cNvPr>
          <p:cNvSpPr/>
          <p:nvPr/>
        </p:nvSpPr>
        <p:spPr>
          <a:xfrm>
            <a:off x="5283029" y="1419905"/>
            <a:ext cx="756938" cy="253916"/>
          </a:xfrm>
          <a:prstGeom prst="rect">
            <a:avLst/>
          </a:prstGeom>
        </p:spPr>
        <p:txBody>
          <a:bodyPr wrap="none">
            <a:spAutoFit/>
          </a:bodyPr>
          <a:lstStyle/>
          <a:p>
            <a:pPr algn="ctr"/>
            <a:r>
              <a:rPr lang="pt-BR" sz="1050" b="1" dirty="0">
                <a:solidFill>
                  <a:schemeClr val="bg1"/>
                </a:solidFill>
                <a:latin typeface="Heebo" pitchFamily="2" charset="-79"/>
                <a:cs typeface="Heebo" pitchFamily="2" charset="-79"/>
              </a:rPr>
              <a:t>TÍTULO 3</a:t>
            </a:r>
          </a:p>
        </p:txBody>
      </p:sp>
      <p:sp>
        <p:nvSpPr>
          <p:cNvPr id="197" name="Rectangle 196">
            <a:extLst>
              <a:ext uri="{FF2B5EF4-FFF2-40B4-BE49-F238E27FC236}">
                <a16:creationId xmlns:a16="http://schemas.microsoft.com/office/drawing/2014/main" id="{23777D07-1D67-4340-8647-EF64CECBE1CC}"/>
              </a:ext>
            </a:extLst>
          </p:cNvPr>
          <p:cNvSpPr/>
          <p:nvPr/>
        </p:nvSpPr>
        <p:spPr>
          <a:xfrm>
            <a:off x="7461938" y="1419905"/>
            <a:ext cx="756938" cy="253916"/>
          </a:xfrm>
          <a:prstGeom prst="rect">
            <a:avLst/>
          </a:prstGeom>
        </p:spPr>
        <p:txBody>
          <a:bodyPr wrap="none">
            <a:spAutoFit/>
          </a:bodyPr>
          <a:lstStyle/>
          <a:p>
            <a:pPr algn="ctr"/>
            <a:r>
              <a:rPr lang="pt-BR" sz="1050" b="1" dirty="0">
                <a:solidFill>
                  <a:schemeClr val="bg1"/>
                </a:solidFill>
                <a:latin typeface="Heebo" pitchFamily="2" charset="-79"/>
                <a:cs typeface="Heebo" pitchFamily="2" charset="-79"/>
              </a:rPr>
              <a:t>TÍTULO 4</a:t>
            </a:r>
          </a:p>
        </p:txBody>
      </p:sp>
      <p:sp>
        <p:nvSpPr>
          <p:cNvPr id="195" name="TextBox 68">
            <a:extLst>
              <a:ext uri="{FF2B5EF4-FFF2-40B4-BE49-F238E27FC236}">
                <a16:creationId xmlns:a16="http://schemas.microsoft.com/office/drawing/2014/main" id="{9FB42709-893D-426A-985F-EC2520107018}"/>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196" name="Gráfico 195">
            <a:extLst>
              <a:ext uri="{FF2B5EF4-FFF2-40B4-BE49-F238E27FC236}">
                <a16:creationId xmlns:a16="http://schemas.microsoft.com/office/drawing/2014/main" id="{BD57C5C4-7F04-42F9-8F24-1C70165B55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pic>
        <p:nvPicPr>
          <p:cNvPr id="9" name="Gráfico 8" descr="Selo Tick1 com preenchimento sólido">
            <a:extLst>
              <a:ext uri="{FF2B5EF4-FFF2-40B4-BE49-F238E27FC236}">
                <a16:creationId xmlns:a16="http://schemas.microsoft.com/office/drawing/2014/main" id="{885B593F-65DF-44C4-904D-513F971ED1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156" y="3637789"/>
            <a:ext cx="353105" cy="353105"/>
          </a:xfrm>
          <a:prstGeom prst="rect">
            <a:avLst/>
          </a:prstGeom>
        </p:spPr>
      </p:pic>
      <p:pic>
        <p:nvPicPr>
          <p:cNvPr id="257" name="Gráfico 256" descr="Selo Tick1 com preenchimento sólido">
            <a:extLst>
              <a:ext uri="{FF2B5EF4-FFF2-40B4-BE49-F238E27FC236}">
                <a16:creationId xmlns:a16="http://schemas.microsoft.com/office/drawing/2014/main" id="{929B8A3E-E82D-40D9-BC71-5CC029E3E7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7972" y="3637789"/>
            <a:ext cx="353105" cy="353105"/>
          </a:xfrm>
          <a:prstGeom prst="rect">
            <a:avLst/>
          </a:prstGeom>
          <a:effectLst>
            <a:innerShdw blurRad="63500" dist="25400" dir="18900000">
              <a:prstClr val="black">
                <a:alpha val="30000"/>
              </a:prstClr>
            </a:innerShdw>
          </a:effectLst>
        </p:spPr>
      </p:pic>
      <p:pic>
        <p:nvPicPr>
          <p:cNvPr id="258" name="Gráfico 257" descr="Selo Tick1 com preenchimento sólido">
            <a:extLst>
              <a:ext uri="{FF2B5EF4-FFF2-40B4-BE49-F238E27FC236}">
                <a16:creationId xmlns:a16="http://schemas.microsoft.com/office/drawing/2014/main" id="{015992AF-0178-4FD1-BD07-F0489D5D28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60788" y="3637789"/>
            <a:ext cx="353105" cy="353105"/>
          </a:xfrm>
          <a:prstGeom prst="rect">
            <a:avLst/>
          </a:prstGeom>
          <a:effectLst>
            <a:innerShdw blurRad="63500" dist="25400" dir="18900000">
              <a:prstClr val="black">
                <a:alpha val="30000"/>
              </a:prstClr>
            </a:innerShdw>
          </a:effectLst>
        </p:spPr>
      </p:pic>
      <p:sp>
        <p:nvSpPr>
          <p:cNvPr id="259" name="TextBox 3">
            <a:extLst>
              <a:ext uri="{FF2B5EF4-FFF2-40B4-BE49-F238E27FC236}">
                <a16:creationId xmlns:a16="http://schemas.microsoft.com/office/drawing/2014/main" id="{18AEB379-5523-41E0-A1E1-EF998BB2AC57}"/>
              </a:ext>
            </a:extLst>
          </p:cNvPr>
          <p:cNvSpPr txBox="1"/>
          <p:nvPr/>
        </p:nvSpPr>
        <p:spPr>
          <a:xfrm>
            <a:off x="292299"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60" name="TextBox 3">
            <a:extLst>
              <a:ext uri="{FF2B5EF4-FFF2-40B4-BE49-F238E27FC236}">
                <a16:creationId xmlns:a16="http://schemas.microsoft.com/office/drawing/2014/main" id="{B190D02E-1041-4E11-BF26-6F592649D985}"/>
              </a:ext>
            </a:extLst>
          </p:cNvPr>
          <p:cNvSpPr txBox="1"/>
          <p:nvPr/>
        </p:nvSpPr>
        <p:spPr>
          <a:xfrm>
            <a:off x="935120"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61" name="TextBox 3">
            <a:extLst>
              <a:ext uri="{FF2B5EF4-FFF2-40B4-BE49-F238E27FC236}">
                <a16:creationId xmlns:a16="http://schemas.microsoft.com/office/drawing/2014/main" id="{E2905781-9DD6-45E3-B18A-27779A0F3428}"/>
              </a:ext>
            </a:extLst>
          </p:cNvPr>
          <p:cNvSpPr txBox="1"/>
          <p:nvPr/>
        </p:nvSpPr>
        <p:spPr>
          <a:xfrm>
            <a:off x="1577941"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0" name="Rectangle 19">
            <a:extLst>
              <a:ext uri="{FF2B5EF4-FFF2-40B4-BE49-F238E27FC236}">
                <a16:creationId xmlns:a16="http://schemas.microsoft.com/office/drawing/2014/main" id="{88F41DB3-0FEC-ED4B-92EC-49BD2E337BB1}"/>
              </a:ext>
            </a:extLst>
          </p:cNvPr>
          <p:cNvSpPr/>
          <p:nvPr/>
        </p:nvSpPr>
        <p:spPr>
          <a:xfrm>
            <a:off x="374650" y="2892379"/>
            <a:ext cx="926377" cy="36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23" name="TextBox 22">
            <a:extLst>
              <a:ext uri="{FF2B5EF4-FFF2-40B4-BE49-F238E27FC236}">
                <a16:creationId xmlns:a16="http://schemas.microsoft.com/office/drawing/2014/main" id="{E7DE12A5-B1BD-E04A-8FFA-4EA07FD3FE07}"/>
              </a:ext>
            </a:extLst>
          </p:cNvPr>
          <p:cNvSpPr txBox="1"/>
          <p:nvPr/>
        </p:nvSpPr>
        <p:spPr>
          <a:xfrm>
            <a:off x="683344" y="2947943"/>
            <a:ext cx="532652" cy="276999"/>
          </a:xfrm>
          <a:prstGeom prst="rect">
            <a:avLst/>
          </a:prstGeom>
          <a:noFill/>
        </p:spPr>
        <p:txBody>
          <a:bodyPr wrap="square" lIns="0" tIns="0" rIns="0" bIns="0" rtlCol="0" anchor="ctr">
            <a:spAutoFit/>
          </a:bodyPr>
          <a:lstStyle/>
          <a:p>
            <a:pPr algn="r"/>
            <a:r>
              <a:rPr lang="pt-BR" b="1" dirty="0">
                <a:solidFill>
                  <a:schemeClr val="bg1"/>
                </a:solidFill>
                <a:latin typeface="Heebo" pitchFamily="2" charset="-79"/>
                <a:cs typeface="Heebo" pitchFamily="2" charset="-79"/>
              </a:rPr>
              <a:t>50%</a:t>
            </a:r>
          </a:p>
        </p:txBody>
      </p:sp>
      <p:sp>
        <p:nvSpPr>
          <p:cNvPr id="263" name="TextBox 3">
            <a:extLst>
              <a:ext uri="{FF2B5EF4-FFF2-40B4-BE49-F238E27FC236}">
                <a16:creationId xmlns:a16="http://schemas.microsoft.com/office/drawing/2014/main" id="{5C823F30-9152-4906-A479-7D1D47E41CE2}"/>
              </a:ext>
            </a:extLst>
          </p:cNvPr>
          <p:cNvSpPr txBox="1"/>
          <p:nvPr/>
        </p:nvSpPr>
        <p:spPr>
          <a:xfrm>
            <a:off x="2568058" y="2032148"/>
            <a:ext cx="1815486" cy="577338"/>
          </a:xfrm>
          <a:prstGeom prst="rect">
            <a:avLst/>
          </a:prstGeom>
          <a:noFill/>
        </p:spPr>
        <p:txBody>
          <a:bodyPr wrap="square" rtlCol="0">
            <a:spAutoFit/>
          </a:bodyPr>
          <a:lstStyle/>
          <a:p>
            <a:pPr algn="ctr"/>
            <a:r>
              <a:rPr lang="pt-BR" sz="788" dirty="0">
                <a:solidFill>
                  <a:schemeClr val="bg1">
                    <a:lumMod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264" name="Rectangle 19">
            <a:extLst>
              <a:ext uri="{FF2B5EF4-FFF2-40B4-BE49-F238E27FC236}">
                <a16:creationId xmlns:a16="http://schemas.microsoft.com/office/drawing/2014/main" id="{7C784B30-6E0F-4C37-B0D0-CFBB730B12EB}"/>
              </a:ext>
            </a:extLst>
          </p:cNvPr>
          <p:cNvSpPr/>
          <p:nvPr/>
        </p:nvSpPr>
        <p:spPr>
          <a:xfrm>
            <a:off x="2563632" y="2892379"/>
            <a:ext cx="1817467" cy="364205"/>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pic>
        <p:nvPicPr>
          <p:cNvPr id="265" name="Gráfico 264" descr="Selo Tick1 com preenchimento sólido">
            <a:extLst>
              <a:ext uri="{FF2B5EF4-FFF2-40B4-BE49-F238E27FC236}">
                <a16:creationId xmlns:a16="http://schemas.microsoft.com/office/drawing/2014/main" id="{3B782573-BD5E-45AF-A43E-731CAA64D5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4139" y="3637789"/>
            <a:ext cx="353105" cy="353105"/>
          </a:xfrm>
          <a:prstGeom prst="rect">
            <a:avLst/>
          </a:prstGeom>
        </p:spPr>
      </p:pic>
      <p:pic>
        <p:nvPicPr>
          <p:cNvPr id="266" name="Gráfico 265" descr="Selo Tick1 com preenchimento sólido">
            <a:extLst>
              <a:ext uri="{FF2B5EF4-FFF2-40B4-BE49-F238E27FC236}">
                <a16:creationId xmlns:a16="http://schemas.microsoft.com/office/drawing/2014/main" id="{CF0A0B76-3DC3-4F66-A217-BAE8E7FA00DE}"/>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3316955" y="3637789"/>
            <a:ext cx="353105" cy="353105"/>
          </a:xfrm>
          <a:prstGeom prst="rect">
            <a:avLst/>
          </a:prstGeom>
        </p:spPr>
      </p:pic>
      <p:pic>
        <p:nvPicPr>
          <p:cNvPr id="267" name="Gráfico 266" descr="Selo Tick1 com preenchimento sólido">
            <a:extLst>
              <a:ext uri="{FF2B5EF4-FFF2-40B4-BE49-F238E27FC236}">
                <a16:creationId xmlns:a16="http://schemas.microsoft.com/office/drawing/2014/main" id="{8EC26B8D-73D1-494B-B1D6-B7CEAC4864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49771" y="3637789"/>
            <a:ext cx="353105" cy="353105"/>
          </a:xfrm>
          <a:prstGeom prst="rect">
            <a:avLst/>
          </a:prstGeom>
          <a:effectLst>
            <a:innerShdw blurRad="63500" dist="25400" dir="18900000">
              <a:prstClr val="black">
                <a:alpha val="30000"/>
              </a:prstClr>
            </a:innerShdw>
          </a:effectLst>
        </p:spPr>
      </p:pic>
      <p:sp>
        <p:nvSpPr>
          <p:cNvPr id="268" name="TextBox 3">
            <a:extLst>
              <a:ext uri="{FF2B5EF4-FFF2-40B4-BE49-F238E27FC236}">
                <a16:creationId xmlns:a16="http://schemas.microsoft.com/office/drawing/2014/main" id="{17DCFBA1-83B2-44CF-A716-99D6E9C73AF8}"/>
              </a:ext>
            </a:extLst>
          </p:cNvPr>
          <p:cNvSpPr txBox="1"/>
          <p:nvPr/>
        </p:nvSpPr>
        <p:spPr>
          <a:xfrm>
            <a:off x="2481282"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69" name="TextBox 3">
            <a:extLst>
              <a:ext uri="{FF2B5EF4-FFF2-40B4-BE49-F238E27FC236}">
                <a16:creationId xmlns:a16="http://schemas.microsoft.com/office/drawing/2014/main" id="{905CAF2C-A18A-47EF-8385-0F2037FF0A42}"/>
              </a:ext>
            </a:extLst>
          </p:cNvPr>
          <p:cNvSpPr txBox="1"/>
          <p:nvPr/>
        </p:nvSpPr>
        <p:spPr>
          <a:xfrm>
            <a:off x="3124103"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70" name="TextBox 3">
            <a:extLst>
              <a:ext uri="{FF2B5EF4-FFF2-40B4-BE49-F238E27FC236}">
                <a16:creationId xmlns:a16="http://schemas.microsoft.com/office/drawing/2014/main" id="{2EFAB9E6-AFCB-49CA-81DE-786FA65FA279}"/>
              </a:ext>
            </a:extLst>
          </p:cNvPr>
          <p:cNvSpPr txBox="1"/>
          <p:nvPr/>
        </p:nvSpPr>
        <p:spPr>
          <a:xfrm>
            <a:off x="3766924"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71" name="Rectangle 19">
            <a:extLst>
              <a:ext uri="{FF2B5EF4-FFF2-40B4-BE49-F238E27FC236}">
                <a16:creationId xmlns:a16="http://schemas.microsoft.com/office/drawing/2014/main" id="{FB1E87CE-886B-4D94-BA29-CE3ACE580B40}"/>
              </a:ext>
            </a:extLst>
          </p:cNvPr>
          <p:cNvSpPr/>
          <p:nvPr/>
        </p:nvSpPr>
        <p:spPr>
          <a:xfrm>
            <a:off x="2563633" y="2892379"/>
            <a:ext cx="1386138" cy="3642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272" name="TextBox 22">
            <a:extLst>
              <a:ext uri="{FF2B5EF4-FFF2-40B4-BE49-F238E27FC236}">
                <a16:creationId xmlns:a16="http://schemas.microsoft.com/office/drawing/2014/main" id="{928509EC-B9A8-4BDF-B34C-1E692E7186C1}"/>
              </a:ext>
            </a:extLst>
          </p:cNvPr>
          <p:cNvSpPr txBox="1"/>
          <p:nvPr/>
        </p:nvSpPr>
        <p:spPr>
          <a:xfrm>
            <a:off x="3280290" y="2947943"/>
            <a:ext cx="532652" cy="276999"/>
          </a:xfrm>
          <a:prstGeom prst="rect">
            <a:avLst/>
          </a:prstGeom>
          <a:noFill/>
        </p:spPr>
        <p:txBody>
          <a:bodyPr wrap="square" lIns="0" tIns="0" rIns="0" bIns="0" rtlCol="0" anchor="ctr">
            <a:spAutoFit/>
          </a:bodyPr>
          <a:lstStyle/>
          <a:p>
            <a:pPr algn="r"/>
            <a:r>
              <a:rPr lang="pt-BR" b="1" dirty="0">
                <a:solidFill>
                  <a:schemeClr val="bg1"/>
                </a:solidFill>
                <a:latin typeface="Heebo" pitchFamily="2" charset="-79"/>
                <a:cs typeface="Heebo" pitchFamily="2" charset="-79"/>
              </a:rPr>
              <a:t>80%</a:t>
            </a:r>
          </a:p>
        </p:txBody>
      </p:sp>
      <p:sp>
        <p:nvSpPr>
          <p:cNvPr id="273" name="TextBox 3">
            <a:extLst>
              <a:ext uri="{FF2B5EF4-FFF2-40B4-BE49-F238E27FC236}">
                <a16:creationId xmlns:a16="http://schemas.microsoft.com/office/drawing/2014/main" id="{45C358E7-F0B8-4EF3-89AE-6BCF049E367D}"/>
              </a:ext>
            </a:extLst>
          </p:cNvPr>
          <p:cNvSpPr txBox="1"/>
          <p:nvPr/>
        </p:nvSpPr>
        <p:spPr>
          <a:xfrm>
            <a:off x="4757221" y="2032148"/>
            <a:ext cx="1815486" cy="577338"/>
          </a:xfrm>
          <a:prstGeom prst="rect">
            <a:avLst/>
          </a:prstGeom>
          <a:noFill/>
        </p:spPr>
        <p:txBody>
          <a:bodyPr wrap="square" rtlCol="0">
            <a:spAutoFit/>
          </a:bodyPr>
          <a:lstStyle/>
          <a:p>
            <a:pPr algn="ctr"/>
            <a:r>
              <a:rPr lang="pt-BR" sz="788" dirty="0">
                <a:solidFill>
                  <a:schemeClr val="bg1">
                    <a:lumMod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274" name="Rectangle 19">
            <a:extLst>
              <a:ext uri="{FF2B5EF4-FFF2-40B4-BE49-F238E27FC236}">
                <a16:creationId xmlns:a16="http://schemas.microsoft.com/office/drawing/2014/main" id="{1B916247-D193-4E54-BD85-75D2002D8B29}"/>
              </a:ext>
            </a:extLst>
          </p:cNvPr>
          <p:cNvSpPr/>
          <p:nvPr/>
        </p:nvSpPr>
        <p:spPr>
          <a:xfrm>
            <a:off x="4752795" y="2892379"/>
            <a:ext cx="1817467" cy="364205"/>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pic>
        <p:nvPicPr>
          <p:cNvPr id="275" name="Gráfico 274" descr="Selo Tick1 com preenchimento sólido">
            <a:extLst>
              <a:ext uri="{FF2B5EF4-FFF2-40B4-BE49-F238E27FC236}">
                <a16:creationId xmlns:a16="http://schemas.microsoft.com/office/drawing/2014/main" id="{F0AF16A0-785E-4186-BCF7-5F1A45A933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73302" y="3637789"/>
            <a:ext cx="353105" cy="353105"/>
          </a:xfrm>
          <a:prstGeom prst="rect">
            <a:avLst/>
          </a:prstGeom>
        </p:spPr>
      </p:pic>
      <p:pic>
        <p:nvPicPr>
          <p:cNvPr id="276" name="Gráfico 275" descr="Selo Tick1 com preenchimento sólido">
            <a:extLst>
              <a:ext uri="{FF2B5EF4-FFF2-40B4-BE49-F238E27FC236}">
                <a16:creationId xmlns:a16="http://schemas.microsoft.com/office/drawing/2014/main" id="{7714AE1B-575D-482A-93F9-D4285B0E5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6118" y="3637789"/>
            <a:ext cx="353105" cy="353105"/>
          </a:xfrm>
          <a:prstGeom prst="rect">
            <a:avLst/>
          </a:prstGeom>
          <a:effectLst>
            <a:innerShdw blurRad="63500" dist="25400" dir="18900000">
              <a:prstClr val="black">
                <a:alpha val="30000"/>
              </a:prstClr>
            </a:innerShdw>
          </a:effectLst>
        </p:spPr>
      </p:pic>
      <p:pic>
        <p:nvPicPr>
          <p:cNvPr id="277" name="Gráfico 276" descr="Selo Tick1 com preenchimento sólido">
            <a:extLst>
              <a:ext uri="{FF2B5EF4-FFF2-40B4-BE49-F238E27FC236}">
                <a16:creationId xmlns:a16="http://schemas.microsoft.com/office/drawing/2014/main" id="{49272F92-44EE-4B44-A484-08DAAB84B9F6}"/>
              </a:ext>
            </a:extLst>
          </p:cNvPr>
          <p:cNvPicPr>
            <a:picLocks noChangeAspect="1"/>
          </p:cNvPicPr>
          <p:nvPr/>
        </p:nvPicPr>
        <p:blipFill>
          <a:blip r:embed="rId11">
            <a:extLst>
              <a:ext uri="{96DAC541-7B7A-43D3-8B79-37D633B846F1}">
                <asvg:svgBlip xmlns:asvg="http://schemas.microsoft.com/office/drawing/2016/SVG/main" r:embed="rId13"/>
              </a:ext>
            </a:extLst>
          </a:blip>
          <a:stretch>
            <a:fillRect/>
          </a:stretch>
        </p:blipFill>
        <p:spPr>
          <a:xfrm>
            <a:off x="6138934" y="3637789"/>
            <a:ext cx="353105" cy="353105"/>
          </a:xfrm>
          <a:prstGeom prst="rect">
            <a:avLst/>
          </a:prstGeom>
        </p:spPr>
      </p:pic>
      <p:sp>
        <p:nvSpPr>
          <p:cNvPr id="278" name="TextBox 3">
            <a:extLst>
              <a:ext uri="{FF2B5EF4-FFF2-40B4-BE49-F238E27FC236}">
                <a16:creationId xmlns:a16="http://schemas.microsoft.com/office/drawing/2014/main" id="{70534BA3-57DD-4FA9-9712-9019CB76FFA4}"/>
              </a:ext>
            </a:extLst>
          </p:cNvPr>
          <p:cNvSpPr txBox="1"/>
          <p:nvPr/>
        </p:nvSpPr>
        <p:spPr>
          <a:xfrm>
            <a:off x="4670445"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79" name="TextBox 3">
            <a:extLst>
              <a:ext uri="{FF2B5EF4-FFF2-40B4-BE49-F238E27FC236}">
                <a16:creationId xmlns:a16="http://schemas.microsoft.com/office/drawing/2014/main" id="{3BC57A87-B873-4506-95A0-00BF22E9085D}"/>
              </a:ext>
            </a:extLst>
          </p:cNvPr>
          <p:cNvSpPr txBox="1"/>
          <p:nvPr/>
        </p:nvSpPr>
        <p:spPr>
          <a:xfrm>
            <a:off x="5313266"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80" name="TextBox 3">
            <a:extLst>
              <a:ext uri="{FF2B5EF4-FFF2-40B4-BE49-F238E27FC236}">
                <a16:creationId xmlns:a16="http://schemas.microsoft.com/office/drawing/2014/main" id="{385D2936-9849-42B2-AED6-BB705E6F1A14}"/>
              </a:ext>
            </a:extLst>
          </p:cNvPr>
          <p:cNvSpPr txBox="1"/>
          <p:nvPr/>
        </p:nvSpPr>
        <p:spPr>
          <a:xfrm>
            <a:off x="5956087"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81" name="Rectangle 19">
            <a:extLst>
              <a:ext uri="{FF2B5EF4-FFF2-40B4-BE49-F238E27FC236}">
                <a16:creationId xmlns:a16="http://schemas.microsoft.com/office/drawing/2014/main" id="{5EFC131E-C864-48B2-B078-148DD96A5E20}"/>
              </a:ext>
            </a:extLst>
          </p:cNvPr>
          <p:cNvSpPr/>
          <p:nvPr/>
        </p:nvSpPr>
        <p:spPr>
          <a:xfrm>
            <a:off x="4752796" y="2892379"/>
            <a:ext cx="1176736" cy="3642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282" name="TextBox 22">
            <a:extLst>
              <a:ext uri="{FF2B5EF4-FFF2-40B4-BE49-F238E27FC236}">
                <a16:creationId xmlns:a16="http://schemas.microsoft.com/office/drawing/2014/main" id="{ECA43B3E-1088-4745-9C17-CF9A3F824848}"/>
              </a:ext>
            </a:extLst>
          </p:cNvPr>
          <p:cNvSpPr txBox="1"/>
          <p:nvPr/>
        </p:nvSpPr>
        <p:spPr>
          <a:xfrm>
            <a:off x="5258438" y="2947943"/>
            <a:ext cx="532652" cy="276999"/>
          </a:xfrm>
          <a:prstGeom prst="rect">
            <a:avLst/>
          </a:prstGeom>
          <a:noFill/>
        </p:spPr>
        <p:txBody>
          <a:bodyPr wrap="square" lIns="0" tIns="0" rIns="0" bIns="0" rtlCol="0" anchor="ctr">
            <a:spAutoFit/>
          </a:bodyPr>
          <a:lstStyle/>
          <a:p>
            <a:pPr algn="r"/>
            <a:r>
              <a:rPr lang="pt-BR" b="1" dirty="0">
                <a:solidFill>
                  <a:schemeClr val="bg1"/>
                </a:solidFill>
                <a:latin typeface="Heebo" pitchFamily="2" charset="-79"/>
                <a:cs typeface="Heebo" pitchFamily="2" charset="-79"/>
              </a:rPr>
              <a:t>60%</a:t>
            </a:r>
          </a:p>
        </p:txBody>
      </p:sp>
      <p:sp>
        <p:nvSpPr>
          <p:cNvPr id="283" name="TextBox 3">
            <a:extLst>
              <a:ext uri="{FF2B5EF4-FFF2-40B4-BE49-F238E27FC236}">
                <a16:creationId xmlns:a16="http://schemas.microsoft.com/office/drawing/2014/main" id="{70CCF2F1-C3DA-49A5-9AEB-A452B4F0864D}"/>
              </a:ext>
            </a:extLst>
          </p:cNvPr>
          <p:cNvSpPr txBox="1"/>
          <p:nvPr/>
        </p:nvSpPr>
        <p:spPr>
          <a:xfrm>
            <a:off x="6921939" y="2032148"/>
            <a:ext cx="1815486" cy="577338"/>
          </a:xfrm>
          <a:prstGeom prst="rect">
            <a:avLst/>
          </a:prstGeom>
          <a:noFill/>
        </p:spPr>
        <p:txBody>
          <a:bodyPr wrap="square" rtlCol="0">
            <a:spAutoFit/>
          </a:bodyPr>
          <a:lstStyle/>
          <a:p>
            <a:pPr algn="ctr"/>
            <a:r>
              <a:rPr lang="pt-BR" sz="788" dirty="0">
                <a:solidFill>
                  <a:schemeClr val="bg1">
                    <a:lumMod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284" name="Rectangle 19">
            <a:extLst>
              <a:ext uri="{FF2B5EF4-FFF2-40B4-BE49-F238E27FC236}">
                <a16:creationId xmlns:a16="http://schemas.microsoft.com/office/drawing/2014/main" id="{3552C562-A177-4053-AF57-C87CF67C0060}"/>
              </a:ext>
            </a:extLst>
          </p:cNvPr>
          <p:cNvSpPr/>
          <p:nvPr/>
        </p:nvSpPr>
        <p:spPr>
          <a:xfrm>
            <a:off x="6917513" y="2892379"/>
            <a:ext cx="1817467" cy="364205"/>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pic>
        <p:nvPicPr>
          <p:cNvPr id="285" name="Gráfico 284" descr="Selo Tick1 com preenchimento sólido">
            <a:extLst>
              <a:ext uri="{FF2B5EF4-FFF2-40B4-BE49-F238E27FC236}">
                <a16:creationId xmlns:a16="http://schemas.microsoft.com/office/drawing/2014/main" id="{0C102D62-B35D-4276-8143-B3A9029887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38020" y="3637789"/>
            <a:ext cx="353105" cy="353105"/>
          </a:xfrm>
          <a:prstGeom prst="rect">
            <a:avLst/>
          </a:prstGeom>
        </p:spPr>
      </p:pic>
      <p:pic>
        <p:nvPicPr>
          <p:cNvPr id="286" name="Gráfico 285" descr="Selo Tick1 com preenchimento sólido">
            <a:extLst>
              <a:ext uri="{FF2B5EF4-FFF2-40B4-BE49-F238E27FC236}">
                <a16:creationId xmlns:a16="http://schemas.microsoft.com/office/drawing/2014/main" id="{9485361E-A9B4-4D24-8EA8-52876772C8B4}"/>
              </a:ext>
            </a:extLst>
          </p:cNvPr>
          <p:cNvPicPr>
            <a:picLocks noChangeAspect="1"/>
          </p:cNvPicPr>
          <p:nvPr/>
        </p:nvPicPr>
        <p:blipFill>
          <a:blip r:embed="rId14">
            <a:extLst>
              <a:ext uri="{96DAC541-7B7A-43D3-8B79-37D633B846F1}">
                <asvg:svgBlip xmlns:asvg="http://schemas.microsoft.com/office/drawing/2016/SVG/main" r:embed="rId16"/>
              </a:ext>
            </a:extLst>
          </a:blip>
          <a:stretch>
            <a:fillRect/>
          </a:stretch>
        </p:blipFill>
        <p:spPr>
          <a:xfrm>
            <a:off x="7670836" y="3637789"/>
            <a:ext cx="353105" cy="353105"/>
          </a:xfrm>
          <a:prstGeom prst="rect">
            <a:avLst/>
          </a:prstGeom>
        </p:spPr>
      </p:pic>
      <p:pic>
        <p:nvPicPr>
          <p:cNvPr id="287" name="Gráfico 286" descr="Selo Tick1 com preenchimento sólido">
            <a:extLst>
              <a:ext uri="{FF2B5EF4-FFF2-40B4-BE49-F238E27FC236}">
                <a16:creationId xmlns:a16="http://schemas.microsoft.com/office/drawing/2014/main" id="{71604ABB-7712-495B-9A21-B678F3FF4680}"/>
              </a:ext>
            </a:extLst>
          </p:cNvPr>
          <p:cNvPicPr>
            <a:picLocks noChangeAspect="1"/>
          </p:cNvPicPr>
          <p:nvPr/>
        </p:nvPicPr>
        <p:blipFill>
          <a:blip r:embed="rId14">
            <a:extLst>
              <a:ext uri="{96DAC541-7B7A-43D3-8B79-37D633B846F1}">
                <asvg:svgBlip xmlns:asvg="http://schemas.microsoft.com/office/drawing/2016/SVG/main" r:embed="rId16"/>
              </a:ext>
            </a:extLst>
          </a:blip>
          <a:stretch>
            <a:fillRect/>
          </a:stretch>
        </p:blipFill>
        <p:spPr>
          <a:xfrm>
            <a:off x="8303652" y="3637789"/>
            <a:ext cx="353105" cy="353105"/>
          </a:xfrm>
          <a:prstGeom prst="rect">
            <a:avLst/>
          </a:prstGeom>
        </p:spPr>
      </p:pic>
      <p:sp>
        <p:nvSpPr>
          <p:cNvPr id="288" name="TextBox 3">
            <a:extLst>
              <a:ext uri="{FF2B5EF4-FFF2-40B4-BE49-F238E27FC236}">
                <a16:creationId xmlns:a16="http://schemas.microsoft.com/office/drawing/2014/main" id="{438B81AF-4DA6-43E5-9BA3-CD78B429DAD7}"/>
              </a:ext>
            </a:extLst>
          </p:cNvPr>
          <p:cNvSpPr txBox="1"/>
          <p:nvPr/>
        </p:nvSpPr>
        <p:spPr>
          <a:xfrm>
            <a:off x="6835163"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89" name="TextBox 3">
            <a:extLst>
              <a:ext uri="{FF2B5EF4-FFF2-40B4-BE49-F238E27FC236}">
                <a16:creationId xmlns:a16="http://schemas.microsoft.com/office/drawing/2014/main" id="{D8CBDE89-BBA7-45A0-BE31-4B893B132611}"/>
              </a:ext>
            </a:extLst>
          </p:cNvPr>
          <p:cNvSpPr txBox="1"/>
          <p:nvPr/>
        </p:nvSpPr>
        <p:spPr>
          <a:xfrm>
            <a:off x="7477984"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90" name="TextBox 3">
            <a:extLst>
              <a:ext uri="{FF2B5EF4-FFF2-40B4-BE49-F238E27FC236}">
                <a16:creationId xmlns:a16="http://schemas.microsoft.com/office/drawing/2014/main" id="{8578310D-491C-4C97-8089-FFD278569DA2}"/>
              </a:ext>
            </a:extLst>
          </p:cNvPr>
          <p:cNvSpPr txBox="1"/>
          <p:nvPr/>
        </p:nvSpPr>
        <p:spPr>
          <a:xfrm>
            <a:off x="8120805" y="4011995"/>
            <a:ext cx="724584" cy="307777"/>
          </a:xfrm>
          <a:prstGeom prst="rect">
            <a:avLst/>
          </a:prstGeom>
          <a:noFill/>
        </p:spPr>
        <p:txBody>
          <a:bodyPr wrap="square" rtlCol="0">
            <a:spAutoFit/>
          </a:bodyPr>
          <a:lstStyle/>
          <a:p>
            <a:pPr algn="ctr"/>
            <a:r>
              <a:rPr lang="pt-BR" sz="700" dirty="0">
                <a:solidFill>
                  <a:schemeClr val="tx2"/>
                </a:solidFill>
                <a:latin typeface="Heebo" pitchFamily="2" charset="-79"/>
                <a:cs typeface="Heebo" pitchFamily="2" charset="-79"/>
              </a:rPr>
              <a:t>escreva um item aqui</a:t>
            </a:r>
          </a:p>
        </p:txBody>
      </p:sp>
      <p:sp>
        <p:nvSpPr>
          <p:cNvPr id="291" name="Rectangle 19">
            <a:extLst>
              <a:ext uri="{FF2B5EF4-FFF2-40B4-BE49-F238E27FC236}">
                <a16:creationId xmlns:a16="http://schemas.microsoft.com/office/drawing/2014/main" id="{C04C04FA-3092-4A85-A7DC-7761335966D4}"/>
              </a:ext>
            </a:extLst>
          </p:cNvPr>
          <p:cNvSpPr/>
          <p:nvPr/>
        </p:nvSpPr>
        <p:spPr>
          <a:xfrm>
            <a:off x="6917514" y="2892379"/>
            <a:ext cx="1815486" cy="3642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292" name="TextBox 22">
            <a:extLst>
              <a:ext uri="{FF2B5EF4-FFF2-40B4-BE49-F238E27FC236}">
                <a16:creationId xmlns:a16="http://schemas.microsoft.com/office/drawing/2014/main" id="{D45DBD11-E28C-41D3-B787-BED913CDF878}"/>
              </a:ext>
            </a:extLst>
          </p:cNvPr>
          <p:cNvSpPr txBox="1"/>
          <p:nvPr/>
        </p:nvSpPr>
        <p:spPr>
          <a:xfrm>
            <a:off x="7474328" y="2947943"/>
            <a:ext cx="784803" cy="276999"/>
          </a:xfrm>
          <a:prstGeom prst="rect">
            <a:avLst/>
          </a:prstGeom>
          <a:noFill/>
        </p:spPr>
        <p:txBody>
          <a:bodyPr wrap="square" lIns="0" tIns="0" rIns="0" bIns="0" rtlCol="0" anchor="ctr">
            <a:spAutoFit/>
          </a:bodyPr>
          <a:lstStyle/>
          <a:p>
            <a:pPr algn="ctr"/>
            <a:r>
              <a:rPr lang="pt-BR" b="1" dirty="0">
                <a:solidFill>
                  <a:schemeClr val="bg1"/>
                </a:solidFill>
                <a:latin typeface="Heebo" pitchFamily="2" charset="-79"/>
                <a:cs typeface="Heebo" pitchFamily="2" charset="-79"/>
              </a:rPr>
              <a:t>100%</a:t>
            </a:r>
          </a:p>
        </p:txBody>
      </p:sp>
    </p:spTree>
    <p:extLst>
      <p:ext uri="{BB962C8B-B14F-4D97-AF65-F5344CB8AC3E}">
        <p14:creationId xmlns:p14="http://schemas.microsoft.com/office/powerpoint/2010/main" val="399308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817990D-46A2-2441-AC4C-08470408A87F}"/>
              </a:ext>
            </a:extLst>
          </p:cNvPr>
          <p:cNvSpPr/>
          <p:nvPr/>
        </p:nvSpPr>
        <p:spPr>
          <a:xfrm>
            <a:off x="275739" y="2976563"/>
            <a:ext cx="3117998" cy="1897063"/>
          </a:xfrm>
          <a:prstGeom prst="roundRect">
            <a:avLst>
              <a:gd name="adj" fmla="val 356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Rounded Corners 4">
            <a:extLst>
              <a:ext uri="{FF2B5EF4-FFF2-40B4-BE49-F238E27FC236}">
                <a16:creationId xmlns:a16="http://schemas.microsoft.com/office/drawing/2014/main" id="{A37468C6-78DC-CA4A-97E5-B8DDFDE64DCA}"/>
              </a:ext>
            </a:extLst>
          </p:cNvPr>
          <p:cNvSpPr/>
          <p:nvPr/>
        </p:nvSpPr>
        <p:spPr>
          <a:xfrm>
            <a:off x="275739" y="976918"/>
            <a:ext cx="3117998" cy="1914279"/>
          </a:xfrm>
          <a:prstGeom prst="roundRect">
            <a:avLst>
              <a:gd name="adj" fmla="val 273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9" name="TextBox 68">
            <a:extLst>
              <a:ext uri="{FF2B5EF4-FFF2-40B4-BE49-F238E27FC236}">
                <a16:creationId xmlns:a16="http://schemas.microsoft.com/office/drawing/2014/main" id="{286D4DBF-4810-4B8A-885C-057FD14A79C6}"/>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30" name="Gráfico 29">
            <a:extLst>
              <a:ext uri="{FF2B5EF4-FFF2-40B4-BE49-F238E27FC236}">
                <a16:creationId xmlns:a16="http://schemas.microsoft.com/office/drawing/2014/main" id="{F86A532F-EA35-4818-B60E-535DB85FFD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33" name="CaixaDeTexto 32">
            <a:extLst>
              <a:ext uri="{FF2B5EF4-FFF2-40B4-BE49-F238E27FC236}">
                <a16:creationId xmlns:a16="http://schemas.microsoft.com/office/drawing/2014/main" id="{38075535-6FB9-4508-A0FA-E2DCBE7106A2}"/>
              </a:ext>
            </a:extLst>
          </p:cNvPr>
          <p:cNvSpPr txBox="1"/>
          <p:nvPr/>
        </p:nvSpPr>
        <p:spPr>
          <a:xfrm>
            <a:off x="722218" y="3081445"/>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34" name="Gráfico 33">
            <a:extLst>
              <a:ext uri="{FF2B5EF4-FFF2-40B4-BE49-F238E27FC236}">
                <a16:creationId xmlns:a16="http://schemas.microsoft.com/office/drawing/2014/main" id="{27D402F5-87EF-4CCF-9EE4-534C018F54E5}"/>
              </a:ext>
            </a:extLst>
          </p:cNvPr>
          <p:cNvGraphicFramePr/>
          <p:nvPr>
            <p:extLst>
              <p:ext uri="{D42A27DB-BD31-4B8C-83A1-F6EECF244321}">
                <p14:modId xmlns:p14="http://schemas.microsoft.com/office/powerpoint/2010/main" val="2177709258"/>
              </p:ext>
            </p:extLst>
          </p:nvPr>
        </p:nvGraphicFramePr>
        <p:xfrm>
          <a:off x="323076" y="3330242"/>
          <a:ext cx="3023324" cy="1513009"/>
        </p:xfrm>
        <a:graphic>
          <a:graphicData uri="http://schemas.openxmlformats.org/drawingml/2006/chart">
            <c:chart xmlns:c="http://schemas.openxmlformats.org/drawingml/2006/chart" xmlns:r="http://schemas.openxmlformats.org/officeDocument/2006/relationships" r:id="rId4"/>
          </a:graphicData>
        </a:graphic>
      </p:graphicFrame>
      <p:sp>
        <p:nvSpPr>
          <p:cNvPr id="35" name="Rectangle: Rounded Corners 4">
            <a:extLst>
              <a:ext uri="{FF2B5EF4-FFF2-40B4-BE49-F238E27FC236}">
                <a16:creationId xmlns:a16="http://schemas.microsoft.com/office/drawing/2014/main" id="{26ED899D-AA7F-496F-9005-517365D27375}"/>
              </a:ext>
            </a:extLst>
          </p:cNvPr>
          <p:cNvSpPr/>
          <p:nvPr/>
        </p:nvSpPr>
        <p:spPr>
          <a:xfrm>
            <a:off x="3604216" y="976918"/>
            <a:ext cx="5276313" cy="3896708"/>
          </a:xfrm>
          <a:prstGeom prst="roundRect">
            <a:avLst>
              <a:gd name="adj" fmla="val 145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CaixaDeTexto 36">
            <a:extLst>
              <a:ext uri="{FF2B5EF4-FFF2-40B4-BE49-F238E27FC236}">
                <a16:creationId xmlns:a16="http://schemas.microsoft.com/office/drawing/2014/main" id="{2D32B583-FB86-40BF-B586-42E9F5E72DD9}"/>
              </a:ext>
            </a:extLst>
          </p:cNvPr>
          <p:cNvSpPr txBox="1"/>
          <p:nvPr/>
        </p:nvSpPr>
        <p:spPr>
          <a:xfrm>
            <a:off x="512669" y="1081449"/>
            <a:ext cx="2644139"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31" name="Gráfico 30">
            <a:extLst>
              <a:ext uri="{FF2B5EF4-FFF2-40B4-BE49-F238E27FC236}">
                <a16:creationId xmlns:a16="http://schemas.microsoft.com/office/drawing/2014/main" id="{E0751AB9-B1E0-456A-9C4F-D2CE1483B244}"/>
              </a:ext>
            </a:extLst>
          </p:cNvPr>
          <p:cNvGraphicFramePr/>
          <p:nvPr>
            <p:extLst>
              <p:ext uri="{D42A27DB-BD31-4B8C-83A1-F6EECF244321}">
                <p14:modId xmlns:p14="http://schemas.microsoft.com/office/powerpoint/2010/main" val="762969161"/>
              </p:ext>
            </p:extLst>
          </p:nvPr>
        </p:nvGraphicFramePr>
        <p:xfrm>
          <a:off x="3671669" y="1402059"/>
          <a:ext cx="5149256" cy="3303584"/>
        </p:xfrm>
        <a:graphic>
          <a:graphicData uri="http://schemas.openxmlformats.org/drawingml/2006/chart">
            <c:chart xmlns:c="http://schemas.openxmlformats.org/drawingml/2006/chart" xmlns:r="http://schemas.openxmlformats.org/officeDocument/2006/relationships" r:id="rId5"/>
          </a:graphicData>
        </a:graphic>
      </p:graphicFrame>
      <p:sp>
        <p:nvSpPr>
          <p:cNvPr id="32" name="CaixaDeTexto 31">
            <a:extLst>
              <a:ext uri="{FF2B5EF4-FFF2-40B4-BE49-F238E27FC236}">
                <a16:creationId xmlns:a16="http://schemas.microsoft.com/office/drawing/2014/main" id="{E92480FE-18E7-4334-B232-44B5DE2E44F1}"/>
              </a:ext>
            </a:extLst>
          </p:cNvPr>
          <p:cNvSpPr txBox="1"/>
          <p:nvPr/>
        </p:nvSpPr>
        <p:spPr>
          <a:xfrm>
            <a:off x="4806537" y="1351582"/>
            <a:ext cx="2871669"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17" name="Gráfico 16">
            <a:extLst>
              <a:ext uri="{FF2B5EF4-FFF2-40B4-BE49-F238E27FC236}">
                <a16:creationId xmlns:a16="http://schemas.microsoft.com/office/drawing/2014/main" id="{80411AEF-3AFA-4286-B6FD-969B912F0C68}"/>
              </a:ext>
            </a:extLst>
          </p:cNvPr>
          <p:cNvGraphicFramePr/>
          <p:nvPr>
            <p:extLst>
              <p:ext uri="{D42A27DB-BD31-4B8C-83A1-F6EECF244321}">
                <p14:modId xmlns:p14="http://schemas.microsoft.com/office/powerpoint/2010/main" val="2778128216"/>
              </p:ext>
            </p:extLst>
          </p:nvPr>
        </p:nvGraphicFramePr>
        <p:xfrm>
          <a:off x="283315" y="1351582"/>
          <a:ext cx="3063085" cy="152877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5485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618BC10-4F14-4516-B3BE-0524A319AEDF}"/>
              </a:ext>
            </a:extLst>
          </p:cNvPr>
          <p:cNvSpPr/>
          <p:nvPr/>
        </p:nvSpPr>
        <p:spPr>
          <a:xfrm>
            <a:off x="305926" y="3420628"/>
            <a:ext cx="8535924" cy="1308674"/>
          </a:xfrm>
          <a:prstGeom prst="roundRect">
            <a:avLst>
              <a:gd name="adj" fmla="val 3660"/>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2" name="Retângulo 1">
            <a:extLst>
              <a:ext uri="{FF2B5EF4-FFF2-40B4-BE49-F238E27FC236}">
                <a16:creationId xmlns:a16="http://schemas.microsoft.com/office/drawing/2014/main" id="{DA4DEEE7-E109-4692-96B7-A013507492BA}"/>
              </a:ext>
            </a:extLst>
          </p:cNvPr>
          <p:cNvSpPr/>
          <p:nvPr/>
        </p:nvSpPr>
        <p:spPr>
          <a:xfrm>
            <a:off x="2493759" y="3527005"/>
            <a:ext cx="548771" cy="108154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Heebo" pitchFamily="2" charset="-79"/>
              <a:cs typeface="Heebo" pitchFamily="2" charset="-79"/>
            </a:endParaRPr>
          </a:p>
        </p:txBody>
      </p:sp>
      <p:cxnSp>
        <p:nvCxnSpPr>
          <p:cNvPr id="17" name="Straight Connector 16">
            <a:extLst>
              <a:ext uri="{FF2B5EF4-FFF2-40B4-BE49-F238E27FC236}">
                <a16:creationId xmlns:a16="http://schemas.microsoft.com/office/drawing/2014/main" id="{203BFDF4-3299-4AE9-87CA-3EE1FA83AD68}"/>
              </a:ext>
            </a:extLst>
          </p:cNvPr>
          <p:cNvCxnSpPr>
            <a:cxnSpLocks/>
          </p:cNvCxnSpPr>
          <p:nvPr/>
        </p:nvCxnSpPr>
        <p:spPr>
          <a:xfrm>
            <a:off x="3158406" y="3413442"/>
            <a:ext cx="0" cy="1314450"/>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9C2863D-33D0-496A-AA01-189383EE8F41}"/>
              </a:ext>
            </a:extLst>
          </p:cNvPr>
          <p:cNvSpPr txBox="1"/>
          <p:nvPr/>
        </p:nvSpPr>
        <p:spPr>
          <a:xfrm>
            <a:off x="2455461" y="3538944"/>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1</a:t>
            </a:r>
          </a:p>
        </p:txBody>
      </p:sp>
      <p:sp>
        <p:nvSpPr>
          <p:cNvPr id="37" name="TextBox 36">
            <a:extLst>
              <a:ext uri="{FF2B5EF4-FFF2-40B4-BE49-F238E27FC236}">
                <a16:creationId xmlns:a16="http://schemas.microsoft.com/office/drawing/2014/main" id="{74E6B807-2DA5-4EFC-8CA7-C3962E5C2A21}"/>
              </a:ext>
            </a:extLst>
          </p:cNvPr>
          <p:cNvSpPr txBox="1"/>
          <p:nvPr/>
        </p:nvSpPr>
        <p:spPr>
          <a:xfrm>
            <a:off x="2441186" y="3665493"/>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12</a:t>
            </a:r>
          </a:p>
        </p:txBody>
      </p:sp>
      <p:sp>
        <p:nvSpPr>
          <p:cNvPr id="40" name="TextBox 39">
            <a:extLst>
              <a:ext uri="{FF2B5EF4-FFF2-40B4-BE49-F238E27FC236}">
                <a16:creationId xmlns:a16="http://schemas.microsoft.com/office/drawing/2014/main" id="{45638196-53A6-460E-B477-7780A557CC1A}"/>
              </a:ext>
            </a:extLst>
          </p:cNvPr>
          <p:cNvSpPr txBox="1"/>
          <p:nvPr/>
        </p:nvSpPr>
        <p:spPr>
          <a:xfrm>
            <a:off x="2455461" y="3898010"/>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2</a:t>
            </a:r>
          </a:p>
        </p:txBody>
      </p:sp>
      <p:sp>
        <p:nvSpPr>
          <p:cNvPr id="41" name="TextBox 40">
            <a:extLst>
              <a:ext uri="{FF2B5EF4-FFF2-40B4-BE49-F238E27FC236}">
                <a16:creationId xmlns:a16="http://schemas.microsoft.com/office/drawing/2014/main" id="{3F385198-693D-49D1-8976-AA71EA1FCFBC}"/>
              </a:ext>
            </a:extLst>
          </p:cNvPr>
          <p:cNvSpPr txBox="1"/>
          <p:nvPr/>
        </p:nvSpPr>
        <p:spPr>
          <a:xfrm>
            <a:off x="2441186" y="4024559"/>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15</a:t>
            </a:r>
          </a:p>
        </p:txBody>
      </p:sp>
      <p:sp>
        <p:nvSpPr>
          <p:cNvPr id="42" name="TextBox 41">
            <a:extLst>
              <a:ext uri="{FF2B5EF4-FFF2-40B4-BE49-F238E27FC236}">
                <a16:creationId xmlns:a16="http://schemas.microsoft.com/office/drawing/2014/main" id="{56D73040-C2E1-4353-BE4F-9351D25E3E6A}"/>
              </a:ext>
            </a:extLst>
          </p:cNvPr>
          <p:cNvSpPr txBox="1"/>
          <p:nvPr/>
        </p:nvSpPr>
        <p:spPr>
          <a:xfrm>
            <a:off x="2455461" y="4247551"/>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3</a:t>
            </a:r>
          </a:p>
        </p:txBody>
      </p:sp>
      <p:sp>
        <p:nvSpPr>
          <p:cNvPr id="43" name="TextBox 42">
            <a:extLst>
              <a:ext uri="{FF2B5EF4-FFF2-40B4-BE49-F238E27FC236}">
                <a16:creationId xmlns:a16="http://schemas.microsoft.com/office/drawing/2014/main" id="{84AE04F6-4FBB-493B-9342-9A42632450CC}"/>
              </a:ext>
            </a:extLst>
          </p:cNvPr>
          <p:cNvSpPr txBox="1"/>
          <p:nvPr/>
        </p:nvSpPr>
        <p:spPr>
          <a:xfrm>
            <a:off x="2441186" y="4374102"/>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19</a:t>
            </a:r>
          </a:p>
        </p:txBody>
      </p:sp>
      <p:sp>
        <p:nvSpPr>
          <p:cNvPr id="7" name="Rectangle: Rounded Corners 6">
            <a:extLst>
              <a:ext uri="{FF2B5EF4-FFF2-40B4-BE49-F238E27FC236}">
                <a16:creationId xmlns:a16="http://schemas.microsoft.com/office/drawing/2014/main" id="{19824AF3-730A-4592-BE2D-6085AA93C767}"/>
              </a:ext>
            </a:extLst>
          </p:cNvPr>
          <p:cNvSpPr/>
          <p:nvPr/>
        </p:nvSpPr>
        <p:spPr>
          <a:xfrm>
            <a:off x="302150" y="1165990"/>
            <a:ext cx="4103349" cy="2039129"/>
          </a:xfrm>
          <a:prstGeom prst="roundRect">
            <a:avLst>
              <a:gd name="adj" fmla="val 220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10" name="Rectangle: Rounded Corners 9">
            <a:extLst>
              <a:ext uri="{FF2B5EF4-FFF2-40B4-BE49-F238E27FC236}">
                <a16:creationId xmlns:a16="http://schemas.microsoft.com/office/drawing/2014/main" id="{55029275-C33D-4832-8BA7-ADF7FC25A582}"/>
              </a:ext>
            </a:extLst>
          </p:cNvPr>
          <p:cNvSpPr/>
          <p:nvPr/>
        </p:nvSpPr>
        <p:spPr>
          <a:xfrm>
            <a:off x="4738502" y="1165991"/>
            <a:ext cx="4103349" cy="637603"/>
          </a:xfrm>
          <a:prstGeom prst="roundRect">
            <a:avLst>
              <a:gd name="adj" fmla="val 10511"/>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69" name="TextBox 68">
            <a:extLst>
              <a:ext uri="{FF2B5EF4-FFF2-40B4-BE49-F238E27FC236}">
                <a16:creationId xmlns:a16="http://schemas.microsoft.com/office/drawing/2014/main" id="{947B1F7D-68E4-42CE-B57B-2C9069C0BD0A}"/>
              </a:ext>
            </a:extLst>
          </p:cNvPr>
          <p:cNvSpPr txBox="1"/>
          <p:nvPr/>
        </p:nvSpPr>
        <p:spPr>
          <a:xfrm>
            <a:off x="5074473" y="1396673"/>
            <a:ext cx="674864" cy="246221"/>
          </a:xfrm>
          <a:prstGeom prst="rect">
            <a:avLst/>
          </a:prstGeom>
          <a:noFill/>
        </p:spPr>
        <p:txBody>
          <a:bodyPr wrap="square" rtlCol="0">
            <a:spAutoFit/>
          </a:bodyPr>
          <a:lstStyle/>
          <a:p>
            <a:r>
              <a:rPr lang="pt-BR" sz="1000" b="1" dirty="0">
                <a:solidFill>
                  <a:schemeClr val="accent5"/>
                </a:solidFill>
                <a:latin typeface="Heebo" pitchFamily="2" charset="-79"/>
                <a:cs typeface="Heebo" pitchFamily="2" charset="-79"/>
              </a:rPr>
              <a:t>área 1</a:t>
            </a:r>
          </a:p>
        </p:txBody>
      </p:sp>
      <p:cxnSp>
        <p:nvCxnSpPr>
          <p:cNvPr id="84" name="Straight Connector 83">
            <a:extLst>
              <a:ext uri="{FF2B5EF4-FFF2-40B4-BE49-F238E27FC236}">
                <a16:creationId xmlns:a16="http://schemas.microsoft.com/office/drawing/2014/main" id="{EE21221B-DCEB-4F24-95E7-A6F7762EA285}"/>
              </a:ext>
            </a:extLst>
          </p:cNvPr>
          <p:cNvCxnSpPr/>
          <p:nvPr/>
        </p:nvCxnSpPr>
        <p:spPr>
          <a:xfrm>
            <a:off x="6756475" y="1290979"/>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6952A93-D7DD-474A-A024-5116313D074C}"/>
              </a:ext>
            </a:extLst>
          </p:cNvPr>
          <p:cNvCxnSpPr/>
          <p:nvPr/>
        </p:nvCxnSpPr>
        <p:spPr>
          <a:xfrm>
            <a:off x="7739962" y="1290979"/>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E811244C-9D70-4110-BE2A-C7318570302E}"/>
              </a:ext>
            </a:extLst>
          </p:cNvPr>
          <p:cNvGrpSpPr/>
          <p:nvPr/>
        </p:nvGrpSpPr>
        <p:grpSpPr>
          <a:xfrm>
            <a:off x="5927300" y="1310031"/>
            <a:ext cx="674864" cy="384890"/>
            <a:chOff x="2181464" y="3593610"/>
            <a:chExt cx="899818" cy="549767"/>
          </a:xfrm>
        </p:grpSpPr>
        <p:sp>
          <p:nvSpPr>
            <p:cNvPr id="80" name="TextBox 79">
              <a:extLst>
                <a:ext uri="{FF2B5EF4-FFF2-40B4-BE49-F238E27FC236}">
                  <a16:creationId xmlns:a16="http://schemas.microsoft.com/office/drawing/2014/main" id="{DEEDEA30-C12D-4608-9565-5F4501F922C2}"/>
                </a:ext>
              </a:extLst>
            </p:cNvPr>
            <p:cNvSpPr txBox="1"/>
            <p:nvPr/>
          </p:nvSpPr>
          <p:spPr>
            <a:xfrm>
              <a:off x="2181464"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1</a:t>
              </a:r>
            </a:p>
          </p:txBody>
        </p:sp>
        <p:sp>
          <p:nvSpPr>
            <p:cNvPr id="86" name="TextBox 85">
              <a:extLst>
                <a:ext uri="{FF2B5EF4-FFF2-40B4-BE49-F238E27FC236}">
                  <a16:creationId xmlns:a16="http://schemas.microsoft.com/office/drawing/2014/main" id="{216B2201-8EFD-4BAB-AE6F-3532B9A81AEB}"/>
                </a:ext>
              </a:extLst>
            </p:cNvPr>
            <p:cNvSpPr txBox="1"/>
            <p:nvPr/>
          </p:nvSpPr>
          <p:spPr>
            <a:xfrm>
              <a:off x="2195429"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60%</a:t>
              </a:r>
            </a:p>
          </p:txBody>
        </p:sp>
      </p:grpSp>
      <p:grpSp>
        <p:nvGrpSpPr>
          <p:cNvPr id="90" name="Group 89">
            <a:extLst>
              <a:ext uri="{FF2B5EF4-FFF2-40B4-BE49-F238E27FC236}">
                <a16:creationId xmlns:a16="http://schemas.microsoft.com/office/drawing/2014/main" id="{9B807CF7-3950-43D7-BE5D-EBAE12CB0CEE}"/>
              </a:ext>
            </a:extLst>
          </p:cNvPr>
          <p:cNvGrpSpPr/>
          <p:nvPr/>
        </p:nvGrpSpPr>
        <p:grpSpPr>
          <a:xfrm>
            <a:off x="6910787" y="1310031"/>
            <a:ext cx="674864" cy="384890"/>
            <a:chOff x="3445381" y="3593610"/>
            <a:chExt cx="899818" cy="549767"/>
          </a:xfrm>
        </p:grpSpPr>
        <p:sp>
          <p:nvSpPr>
            <p:cNvPr id="81" name="TextBox 80">
              <a:extLst>
                <a:ext uri="{FF2B5EF4-FFF2-40B4-BE49-F238E27FC236}">
                  <a16:creationId xmlns:a16="http://schemas.microsoft.com/office/drawing/2014/main" id="{20822745-9F6C-4511-849D-EF8C886351DB}"/>
                </a:ext>
              </a:extLst>
            </p:cNvPr>
            <p:cNvSpPr txBox="1"/>
            <p:nvPr/>
          </p:nvSpPr>
          <p:spPr>
            <a:xfrm>
              <a:off x="3445381"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2</a:t>
              </a:r>
            </a:p>
          </p:txBody>
        </p:sp>
        <p:sp>
          <p:nvSpPr>
            <p:cNvPr id="87" name="TextBox 86">
              <a:extLst>
                <a:ext uri="{FF2B5EF4-FFF2-40B4-BE49-F238E27FC236}">
                  <a16:creationId xmlns:a16="http://schemas.microsoft.com/office/drawing/2014/main" id="{1EE23E39-014F-4B99-8E72-D71E9A554DAD}"/>
                </a:ext>
              </a:extLst>
            </p:cNvPr>
            <p:cNvSpPr txBox="1"/>
            <p:nvPr/>
          </p:nvSpPr>
          <p:spPr>
            <a:xfrm>
              <a:off x="3459346"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70%</a:t>
              </a:r>
            </a:p>
          </p:txBody>
        </p:sp>
      </p:grpSp>
      <p:grpSp>
        <p:nvGrpSpPr>
          <p:cNvPr id="89" name="Group 88">
            <a:extLst>
              <a:ext uri="{FF2B5EF4-FFF2-40B4-BE49-F238E27FC236}">
                <a16:creationId xmlns:a16="http://schemas.microsoft.com/office/drawing/2014/main" id="{93611699-DBC8-4C05-A77B-73DAFD145142}"/>
              </a:ext>
            </a:extLst>
          </p:cNvPr>
          <p:cNvGrpSpPr/>
          <p:nvPr/>
        </p:nvGrpSpPr>
        <p:grpSpPr>
          <a:xfrm>
            <a:off x="7894275" y="1310031"/>
            <a:ext cx="674864" cy="384890"/>
            <a:chOff x="4804097" y="3593610"/>
            <a:chExt cx="899818" cy="549767"/>
          </a:xfrm>
        </p:grpSpPr>
        <p:sp>
          <p:nvSpPr>
            <p:cNvPr id="82" name="TextBox 81">
              <a:extLst>
                <a:ext uri="{FF2B5EF4-FFF2-40B4-BE49-F238E27FC236}">
                  <a16:creationId xmlns:a16="http://schemas.microsoft.com/office/drawing/2014/main" id="{10CD7B49-F8C3-4234-883F-427C1E80890A}"/>
                </a:ext>
              </a:extLst>
            </p:cNvPr>
            <p:cNvSpPr txBox="1"/>
            <p:nvPr/>
          </p:nvSpPr>
          <p:spPr>
            <a:xfrm>
              <a:off x="4804097"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3</a:t>
              </a:r>
            </a:p>
          </p:txBody>
        </p:sp>
        <p:sp>
          <p:nvSpPr>
            <p:cNvPr id="88" name="TextBox 87">
              <a:extLst>
                <a:ext uri="{FF2B5EF4-FFF2-40B4-BE49-F238E27FC236}">
                  <a16:creationId xmlns:a16="http://schemas.microsoft.com/office/drawing/2014/main" id="{0AF9C8F6-EDFE-4C1D-8727-7EF03D310F79}"/>
                </a:ext>
              </a:extLst>
            </p:cNvPr>
            <p:cNvSpPr txBox="1"/>
            <p:nvPr/>
          </p:nvSpPr>
          <p:spPr>
            <a:xfrm>
              <a:off x="4818062"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80%</a:t>
              </a:r>
            </a:p>
          </p:txBody>
        </p:sp>
      </p:grpSp>
      <p:sp>
        <p:nvSpPr>
          <p:cNvPr id="9" name="Rectangle: Rounded Corners 8">
            <a:extLst>
              <a:ext uri="{FF2B5EF4-FFF2-40B4-BE49-F238E27FC236}">
                <a16:creationId xmlns:a16="http://schemas.microsoft.com/office/drawing/2014/main" id="{BD4130D5-1D10-4F9C-A865-5F6CE5F1806E}"/>
              </a:ext>
            </a:extLst>
          </p:cNvPr>
          <p:cNvSpPr/>
          <p:nvPr/>
        </p:nvSpPr>
        <p:spPr>
          <a:xfrm>
            <a:off x="4738502" y="1866754"/>
            <a:ext cx="4103349" cy="637603"/>
          </a:xfrm>
          <a:prstGeom prst="roundRect">
            <a:avLst>
              <a:gd name="adj" fmla="val 10511"/>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8" name="Rectangle: Rounded Corners 7">
            <a:extLst>
              <a:ext uri="{FF2B5EF4-FFF2-40B4-BE49-F238E27FC236}">
                <a16:creationId xmlns:a16="http://schemas.microsoft.com/office/drawing/2014/main" id="{11792B31-BBD7-4532-B1E8-017454F0870A}"/>
              </a:ext>
            </a:extLst>
          </p:cNvPr>
          <p:cNvSpPr/>
          <p:nvPr/>
        </p:nvSpPr>
        <p:spPr>
          <a:xfrm>
            <a:off x="4738502" y="2567517"/>
            <a:ext cx="4103349" cy="637603"/>
          </a:xfrm>
          <a:prstGeom prst="roundRect">
            <a:avLst>
              <a:gd name="adj" fmla="val 10511"/>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123" name="TextBox 68">
            <a:extLst>
              <a:ext uri="{FF2B5EF4-FFF2-40B4-BE49-F238E27FC236}">
                <a16:creationId xmlns:a16="http://schemas.microsoft.com/office/drawing/2014/main" id="{4A781C0F-050A-4DB3-A13A-AC5AF887019D}"/>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127" name="Gráfico 126">
            <a:extLst>
              <a:ext uri="{FF2B5EF4-FFF2-40B4-BE49-F238E27FC236}">
                <a16:creationId xmlns:a16="http://schemas.microsoft.com/office/drawing/2014/main" id="{69F65823-D3CF-4A9E-ADB4-BFCE07296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graphicFrame>
        <p:nvGraphicFramePr>
          <p:cNvPr id="128" name="Gráfico 127">
            <a:extLst>
              <a:ext uri="{FF2B5EF4-FFF2-40B4-BE49-F238E27FC236}">
                <a16:creationId xmlns:a16="http://schemas.microsoft.com/office/drawing/2014/main" id="{8803F720-0C3E-457D-999D-E7BF6486095C}"/>
              </a:ext>
            </a:extLst>
          </p:cNvPr>
          <p:cNvGraphicFramePr/>
          <p:nvPr>
            <p:extLst>
              <p:ext uri="{D42A27DB-BD31-4B8C-83A1-F6EECF244321}">
                <p14:modId xmlns:p14="http://schemas.microsoft.com/office/powerpoint/2010/main" val="2447934558"/>
              </p:ext>
            </p:extLst>
          </p:nvPr>
        </p:nvGraphicFramePr>
        <p:xfrm>
          <a:off x="283315" y="1534462"/>
          <a:ext cx="4050317" cy="1750934"/>
        </p:xfrm>
        <a:graphic>
          <a:graphicData uri="http://schemas.openxmlformats.org/drawingml/2006/chart">
            <c:chart xmlns:c="http://schemas.openxmlformats.org/drawingml/2006/chart" xmlns:r="http://schemas.openxmlformats.org/officeDocument/2006/relationships" r:id="rId4"/>
          </a:graphicData>
        </a:graphic>
      </p:graphicFrame>
      <p:sp>
        <p:nvSpPr>
          <p:cNvPr id="130" name="CaixaDeTexto 129">
            <a:extLst>
              <a:ext uri="{FF2B5EF4-FFF2-40B4-BE49-F238E27FC236}">
                <a16:creationId xmlns:a16="http://schemas.microsoft.com/office/drawing/2014/main" id="{D13D80A7-1C10-4091-BFD0-23BAE62C8969}"/>
              </a:ext>
            </a:extLst>
          </p:cNvPr>
          <p:cNvSpPr txBox="1"/>
          <p:nvPr/>
        </p:nvSpPr>
        <p:spPr>
          <a:xfrm>
            <a:off x="1121148" y="1323031"/>
            <a:ext cx="2644139"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131" name="Gráfico 130">
            <a:extLst>
              <a:ext uri="{FF2B5EF4-FFF2-40B4-BE49-F238E27FC236}">
                <a16:creationId xmlns:a16="http://schemas.microsoft.com/office/drawing/2014/main" id="{289386CB-3674-4969-8652-66FDF14698F4}"/>
              </a:ext>
            </a:extLst>
          </p:cNvPr>
          <p:cNvGraphicFramePr/>
          <p:nvPr>
            <p:extLst>
              <p:ext uri="{D42A27DB-BD31-4B8C-83A1-F6EECF244321}">
                <p14:modId xmlns:p14="http://schemas.microsoft.com/office/powerpoint/2010/main" val="3655079275"/>
              </p:ext>
            </p:extLst>
          </p:nvPr>
        </p:nvGraphicFramePr>
        <p:xfrm>
          <a:off x="405456" y="3527307"/>
          <a:ext cx="1979604" cy="10523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1" name="Gráfico 150">
            <a:extLst>
              <a:ext uri="{FF2B5EF4-FFF2-40B4-BE49-F238E27FC236}">
                <a16:creationId xmlns:a16="http://schemas.microsoft.com/office/drawing/2014/main" id="{DD1BA162-5D88-44D1-8333-D30E387B5C05}"/>
              </a:ext>
            </a:extLst>
          </p:cNvPr>
          <p:cNvGraphicFramePr/>
          <p:nvPr>
            <p:extLst>
              <p:ext uri="{D42A27DB-BD31-4B8C-83A1-F6EECF244321}">
                <p14:modId xmlns:p14="http://schemas.microsoft.com/office/powerpoint/2010/main" val="1832767944"/>
              </p:ext>
            </p:extLst>
          </p:nvPr>
        </p:nvGraphicFramePr>
        <p:xfrm>
          <a:off x="3239875" y="3500399"/>
          <a:ext cx="2011049" cy="1187077"/>
        </p:xfrm>
        <a:graphic>
          <a:graphicData uri="http://schemas.openxmlformats.org/drawingml/2006/chart">
            <c:chart xmlns:c="http://schemas.openxmlformats.org/drawingml/2006/chart" xmlns:r="http://schemas.openxmlformats.org/officeDocument/2006/relationships" r:id="rId6"/>
          </a:graphicData>
        </a:graphic>
      </p:graphicFrame>
      <p:sp>
        <p:nvSpPr>
          <p:cNvPr id="152" name="Retângulo 151">
            <a:extLst>
              <a:ext uri="{FF2B5EF4-FFF2-40B4-BE49-F238E27FC236}">
                <a16:creationId xmlns:a16="http://schemas.microsoft.com/office/drawing/2014/main" id="{904C5CD7-8494-42BF-9D93-8F767B240B0F}"/>
              </a:ext>
            </a:extLst>
          </p:cNvPr>
          <p:cNvSpPr/>
          <p:nvPr/>
        </p:nvSpPr>
        <p:spPr>
          <a:xfrm>
            <a:off x="5356534" y="3527005"/>
            <a:ext cx="548771" cy="108154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Heebo" pitchFamily="2" charset="-79"/>
              <a:cs typeface="Heebo" pitchFamily="2" charset="-79"/>
            </a:endParaRPr>
          </a:p>
        </p:txBody>
      </p:sp>
      <p:cxnSp>
        <p:nvCxnSpPr>
          <p:cNvPr id="153" name="Straight Connector 16">
            <a:extLst>
              <a:ext uri="{FF2B5EF4-FFF2-40B4-BE49-F238E27FC236}">
                <a16:creationId xmlns:a16="http://schemas.microsoft.com/office/drawing/2014/main" id="{20330640-9E19-4C16-B107-C6F24684DCA0}"/>
              </a:ext>
            </a:extLst>
          </p:cNvPr>
          <p:cNvCxnSpPr>
            <a:cxnSpLocks/>
          </p:cNvCxnSpPr>
          <p:nvPr/>
        </p:nvCxnSpPr>
        <p:spPr>
          <a:xfrm>
            <a:off x="6021181" y="3413442"/>
            <a:ext cx="0" cy="1314450"/>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54" name="TextBox 33">
            <a:extLst>
              <a:ext uri="{FF2B5EF4-FFF2-40B4-BE49-F238E27FC236}">
                <a16:creationId xmlns:a16="http://schemas.microsoft.com/office/drawing/2014/main" id="{1818EBF8-ABD0-4206-929A-3C288793C7AF}"/>
              </a:ext>
            </a:extLst>
          </p:cNvPr>
          <p:cNvSpPr txBox="1"/>
          <p:nvPr/>
        </p:nvSpPr>
        <p:spPr>
          <a:xfrm>
            <a:off x="5318236" y="3538944"/>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1</a:t>
            </a:r>
          </a:p>
        </p:txBody>
      </p:sp>
      <p:sp>
        <p:nvSpPr>
          <p:cNvPr id="155" name="TextBox 36">
            <a:extLst>
              <a:ext uri="{FF2B5EF4-FFF2-40B4-BE49-F238E27FC236}">
                <a16:creationId xmlns:a16="http://schemas.microsoft.com/office/drawing/2014/main" id="{16CE79A8-83E4-4CCC-9047-C1DD41220A46}"/>
              </a:ext>
            </a:extLst>
          </p:cNvPr>
          <p:cNvSpPr txBox="1"/>
          <p:nvPr/>
        </p:nvSpPr>
        <p:spPr>
          <a:xfrm>
            <a:off x="5303961" y="3665493"/>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12</a:t>
            </a:r>
          </a:p>
        </p:txBody>
      </p:sp>
      <p:sp>
        <p:nvSpPr>
          <p:cNvPr id="156" name="TextBox 39">
            <a:extLst>
              <a:ext uri="{FF2B5EF4-FFF2-40B4-BE49-F238E27FC236}">
                <a16:creationId xmlns:a16="http://schemas.microsoft.com/office/drawing/2014/main" id="{3D56C906-32A9-4D73-9F77-440DF2C695B0}"/>
              </a:ext>
            </a:extLst>
          </p:cNvPr>
          <p:cNvSpPr txBox="1"/>
          <p:nvPr/>
        </p:nvSpPr>
        <p:spPr>
          <a:xfrm>
            <a:off x="5318236" y="3898010"/>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2</a:t>
            </a:r>
          </a:p>
        </p:txBody>
      </p:sp>
      <p:sp>
        <p:nvSpPr>
          <p:cNvPr id="157" name="TextBox 40">
            <a:extLst>
              <a:ext uri="{FF2B5EF4-FFF2-40B4-BE49-F238E27FC236}">
                <a16:creationId xmlns:a16="http://schemas.microsoft.com/office/drawing/2014/main" id="{1D6751A5-B38C-4F11-97BE-65AE58B06505}"/>
              </a:ext>
            </a:extLst>
          </p:cNvPr>
          <p:cNvSpPr txBox="1"/>
          <p:nvPr/>
        </p:nvSpPr>
        <p:spPr>
          <a:xfrm>
            <a:off x="5303961" y="4024559"/>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15</a:t>
            </a:r>
          </a:p>
        </p:txBody>
      </p:sp>
      <p:sp>
        <p:nvSpPr>
          <p:cNvPr id="158" name="TextBox 41">
            <a:extLst>
              <a:ext uri="{FF2B5EF4-FFF2-40B4-BE49-F238E27FC236}">
                <a16:creationId xmlns:a16="http://schemas.microsoft.com/office/drawing/2014/main" id="{40331D8A-9B16-497B-862C-431DFCE04704}"/>
              </a:ext>
            </a:extLst>
          </p:cNvPr>
          <p:cNvSpPr txBox="1"/>
          <p:nvPr/>
        </p:nvSpPr>
        <p:spPr>
          <a:xfrm>
            <a:off x="5318236" y="4247551"/>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3</a:t>
            </a:r>
          </a:p>
        </p:txBody>
      </p:sp>
      <p:sp>
        <p:nvSpPr>
          <p:cNvPr id="159" name="TextBox 42">
            <a:extLst>
              <a:ext uri="{FF2B5EF4-FFF2-40B4-BE49-F238E27FC236}">
                <a16:creationId xmlns:a16="http://schemas.microsoft.com/office/drawing/2014/main" id="{748F9149-B205-4E68-B52D-ADC39548A6AA}"/>
              </a:ext>
            </a:extLst>
          </p:cNvPr>
          <p:cNvSpPr txBox="1"/>
          <p:nvPr/>
        </p:nvSpPr>
        <p:spPr>
          <a:xfrm>
            <a:off x="5303961" y="4374102"/>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19</a:t>
            </a:r>
          </a:p>
        </p:txBody>
      </p:sp>
      <p:sp>
        <p:nvSpPr>
          <p:cNvPr id="160" name="Retângulo 159">
            <a:extLst>
              <a:ext uri="{FF2B5EF4-FFF2-40B4-BE49-F238E27FC236}">
                <a16:creationId xmlns:a16="http://schemas.microsoft.com/office/drawing/2014/main" id="{1028DE70-946F-4742-99F6-D3F92A6A62F4}"/>
              </a:ext>
            </a:extLst>
          </p:cNvPr>
          <p:cNvSpPr/>
          <p:nvPr/>
        </p:nvSpPr>
        <p:spPr>
          <a:xfrm>
            <a:off x="8184140" y="3527005"/>
            <a:ext cx="548771" cy="1081549"/>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Heebo" pitchFamily="2" charset="-79"/>
              <a:cs typeface="Heebo" pitchFamily="2" charset="-79"/>
            </a:endParaRPr>
          </a:p>
        </p:txBody>
      </p:sp>
      <p:sp>
        <p:nvSpPr>
          <p:cNvPr id="162" name="TextBox 33">
            <a:extLst>
              <a:ext uri="{FF2B5EF4-FFF2-40B4-BE49-F238E27FC236}">
                <a16:creationId xmlns:a16="http://schemas.microsoft.com/office/drawing/2014/main" id="{2FAF291E-DC57-4CE3-92CF-69F1EEE9B137}"/>
              </a:ext>
            </a:extLst>
          </p:cNvPr>
          <p:cNvSpPr txBox="1"/>
          <p:nvPr/>
        </p:nvSpPr>
        <p:spPr>
          <a:xfrm>
            <a:off x="8145842" y="3538944"/>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1</a:t>
            </a:r>
          </a:p>
        </p:txBody>
      </p:sp>
      <p:sp>
        <p:nvSpPr>
          <p:cNvPr id="163" name="TextBox 36">
            <a:extLst>
              <a:ext uri="{FF2B5EF4-FFF2-40B4-BE49-F238E27FC236}">
                <a16:creationId xmlns:a16="http://schemas.microsoft.com/office/drawing/2014/main" id="{E2930EE3-6280-46EB-97DA-0F7E50BD1EDB}"/>
              </a:ext>
            </a:extLst>
          </p:cNvPr>
          <p:cNvSpPr txBox="1"/>
          <p:nvPr/>
        </p:nvSpPr>
        <p:spPr>
          <a:xfrm>
            <a:off x="8131567" y="3665493"/>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12</a:t>
            </a:r>
          </a:p>
        </p:txBody>
      </p:sp>
      <p:sp>
        <p:nvSpPr>
          <p:cNvPr id="164" name="TextBox 39">
            <a:extLst>
              <a:ext uri="{FF2B5EF4-FFF2-40B4-BE49-F238E27FC236}">
                <a16:creationId xmlns:a16="http://schemas.microsoft.com/office/drawing/2014/main" id="{5392872C-D8A9-446F-8E60-263B263F8611}"/>
              </a:ext>
            </a:extLst>
          </p:cNvPr>
          <p:cNvSpPr txBox="1"/>
          <p:nvPr/>
        </p:nvSpPr>
        <p:spPr>
          <a:xfrm>
            <a:off x="8145842" y="3898010"/>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2</a:t>
            </a:r>
          </a:p>
        </p:txBody>
      </p:sp>
      <p:sp>
        <p:nvSpPr>
          <p:cNvPr id="165" name="TextBox 40">
            <a:extLst>
              <a:ext uri="{FF2B5EF4-FFF2-40B4-BE49-F238E27FC236}">
                <a16:creationId xmlns:a16="http://schemas.microsoft.com/office/drawing/2014/main" id="{1004C081-3E18-4BD7-A202-D9E267AA281C}"/>
              </a:ext>
            </a:extLst>
          </p:cNvPr>
          <p:cNvSpPr txBox="1"/>
          <p:nvPr/>
        </p:nvSpPr>
        <p:spPr>
          <a:xfrm>
            <a:off x="8131567" y="4024559"/>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15</a:t>
            </a:r>
          </a:p>
        </p:txBody>
      </p:sp>
      <p:sp>
        <p:nvSpPr>
          <p:cNvPr id="166" name="TextBox 41">
            <a:extLst>
              <a:ext uri="{FF2B5EF4-FFF2-40B4-BE49-F238E27FC236}">
                <a16:creationId xmlns:a16="http://schemas.microsoft.com/office/drawing/2014/main" id="{A7EC0409-D811-4398-9E9E-6D00AB668AC3}"/>
              </a:ext>
            </a:extLst>
          </p:cNvPr>
          <p:cNvSpPr txBox="1"/>
          <p:nvPr/>
        </p:nvSpPr>
        <p:spPr>
          <a:xfrm>
            <a:off x="8145842" y="4247551"/>
            <a:ext cx="625367" cy="215444"/>
          </a:xfrm>
          <a:prstGeom prst="rect">
            <a:avLst/>
          </a:prstGeom>
          <a:noFill/>
        </p:spPr>
        <p:txBody>
          <a:bodyPr wrap="square" rtlCol="0">
            <a:spAutoFit/>
          </a:bodyPr>
          <a:lstStyle/>
          <a:p>
            <a:pPr algn="ctr"/>
            <a:r>
              <a:rPr lang="pt-BR" sz="800" dirty="0">
                <a:latin typeface="Heebo" pitchFamily="2" charset="-79"/>
                <a:cs typeface="Heebo" pitchFamily="2" charset="-79"/>
              </a:rPr>
              <a:t>área 3</a:t>
            </a:r>
          </a:p>
        </p:txBody>
      </p:sp>
      <p:sp>
        <p:nvSpPr>
          <p:cNvPr id="167" name="TextBox 42">
            <a:extLst>
              <a:ext uri="{FF2B5EF4-FFF2-40B4-BE49-F238E27FC236}">
                <a16:creationId xmlns:a16="http://schemas.microsoft.com/office/drawing/2014/main" id="{B7D5C0C9-3ECD-4C7B-A173-CD04FA73B28F}"/>
              </a:ext>
            </a:extLst>
          </p:cNvPr>
          <p:cNvSpPr txBox="1"/>
          <p:nvPr/>
        </p:nvSpPr>
        <p:spPr>
          <a:xfrm>
            <a:off x="8131567" y="4374102"/>
            <a:ext cx="653916" cy="215444"/>
          </a:xfrm>
          <a:prstGeom prst="rect">
            <a:avLst/>
          </a:prstGeom>
          <a:noFill/>
        </p:spPr>
        <p:txBody>
          <a:bodyPr wrap="square" rtlCol="0">
            <a:spAutoFit/>
          </a:bodyPr>
          <a:lstStyle/>
          <a:p>
            <a:pPr algn="ctr"/>
            <a:r>
              <a:rPr lang="pt-BR" sz="800" b="1" dirty="0">
                <a:latin typeface="Heebo" pitchFamily="2" charset="-79"/>
                <a:cs typeface="Heebo" pitchFamily="2" charset="-79"/>
              </a:rPr>
              <a:t>19</a:t>
            </a:r>
          </a:p>
        </p:txBody>
      </p:sp>
      <p:graphicFrame>
        <p:nvGraphicFramePr>
          <p:cNvPr id="169" name="Gráfico 168">
            <a:extLst>
              <a:ext uri="{FF2B5EF4-FFF2-40B4-BE49-F238E27FC236}">
                <a16:creationId xmlns:a16="http://schemas.microsoft.com/office/drawing/2014/main" id="{E43B21F3-9C76-4697-8D97-C38EEEFF75FF}"/>
              </a:ext>
            </a:extLst>
          </p:cNvPr>
          <p:cNvGraphicFramePr/>
          <p:nvPr>
            <p:extLst>
              <p:ext uri="{D42A27DB-BD31-4B8C-83A1-F6EECF244321}">
                <p14:modId xmlns:p14="http://schemas.microsoft.com/office/powerpoint/2010/main" val="1782947753"/>
              </p:ext>
            </p:extLst>
          </p:nvPr>
        </p:nvGraphicFramePr>
        <p:xfrm>
          <a:off x="6200180" y="3566734"/>
          <a:ext cx="1887719" cy="1020999"/>
        </p:xfrm>
        <a:graphic>
          <a:graphicData uri="http://schemas.openxmlformats.org/drawingml/2006/chart">
            <c:chart xmlns:c="http://schemas.openxmlformats.org/drawingml/2006/chart" xmlns:r="http://schemas.openxmlformats.org/officeDocument/2006/relationships" r:id="rId7"/>
          </a:graphicData>
        </a:graphic>
      </p:graphicFrame>
      <p:sp>
        <p:nvSpPr>
          <p:cNvPr id="171" name="Forma Livre: Forma 170" descr="Seta para Cima com preenchimento sólido">
            <a:extLst>
              <a:ext uri="{FF2B5EF4-FFF2-40B4-BE49-F238E27FC236}">
                <a16:creationId xmlns:a16="http://schemas.microsoft.com/office/drawing/2014/main" id="{D6E8C1DD-E95A-4494-9DA1-4C0E237CD636}"/>
              </a:ext>
            </a:extLst>
          </p:cNvPr>
          <p:cNvSpPr/>
          <p:nvPr/>
        </p:nvSpPr>
        <p:spPr>
          <a:xfrm>
            <a:off x="4900786" y="137028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5"/>
          </a:solidFill>
          <a:ln w="5358" cap="flat">
            <a:noFill/>
            <a:prstDash val="solid"/>
            <a:miter/>
          </a:ln>
        </p:spPr>
        <p:txBody>
          <a:bodyPr rtlCol="0" anchor="ctr"/>
          <a:lstStyle/>
          <a:p>
            <a:endParaRPr lang="pt-BR" dirty="0"/>
          </a:p>
        </p:txBody>
      </p:sp>
      <p:sp>
        <p:nvSpPr>
          <p:cNvPr id="172" name="TextBox 68">
            <a:extLst>
              <a:ext uri="{FF2B5EF4-FFF2-40B4-BE49-F238E27FC236}">
                <a16:creationId xmlns:a16="http://schemas.microsoft.com/office/drawing/2014/main" id="{405F61FA-9B66-440C-ABB8-58A14563F810}"/>
              </a:ext>
            </a:extLst>
          </p:cNvPr>
          <p:cNvSpPr txBox="1"/>
          <p:nvPr/>
        </p:nvSpPr>
        <p:spPr>
          <a:xfrm>
            <a:off x="5074473" y="2082473"/>
            <a:ext cx="674864" cy="246221"/>
          </a:xfrm>
          <a:prstGeom prst="rect">
            <a:avLst/>
          </a:prstGeom>
          <a:noFill/>
        </p:spPr>
        <p:txBody>
          <a:bodyPr wrap="square" rtlCol="0">
            <a:spAutoFit/>
          </a:bodyPr>
          <a:lstStyle/>
          <a:p>
            <a:r>
              <a:rPr lang="pt-BR" sz="1000" b="1" dirty="0">
                <a:solidFill>
                  <a:schemeClr val="accent2"/>
                </a:solidFill>
                <a:latin typeface="Heebo" pitchFamily="2" charset="-79"/>
                <a:cs typeface="Heebo" pitchFamily="2" charset="-79"/>
              </a:rPr>
              <a:t>área 2</a:t>
            </a:r>
          </a:p>
        </p:txBody>
      </p:sp>
      <p:cxnSp>
        <p:nvCxnSpPr>
          <p:cNvPr id="173" name="Straight Connector 83">
            <a:extLst>
              <a:ext uri="{FF2B5EF4-FFF2-40B4-BE49-F238E27FC236}">
                <a16:creationId xmlns:a16="http://schemas.microsoft.com/office/drawing/2014/main" id="{59A6CEF5-D0AA-4F69-9F2C-F5C0D5F17847}"/>
              </a:ext>
            </a:extLst>
          </p:cNvPr>
          <p:cNvCxnSpPr/>
          <p:nvPr/>
        </p:nvCxnSpPr>
        <p:spPr>
          <a:xfrm>
            <a:off x="6756475" y="1976779"/>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84">
            <a:extLst>
              <a:ext uri="{FF2B5EF4-FFF2-40B4-BE49-F238E27FC236}">
                <a16:creationId xmlns:a16="http://schemas.microsoft.com/office/drawing/2014/main" id="{3A4C7102-16DC-43DC-B9E2-83ADE97446D7}"/>
              </a:ext>
            </a:extLst>
          </p:cNvPr>
          <p:cNvCxnSpPr/>
          <p:nvPr/>
        </p:nvCxnSpPr>
        <p:spPr>
          <a:xfrm>
            <a:off x="7739962" y="1976779"/>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grpSp>
        <p:nvGrpSpPr>
          <p:cNvPr id="175" name="Group 90">
            <a:extLst>
              <a:ext uri="{FF2B5EF4-FFF2-40B4-BE49-F238E27FC236}">
                <a16:creationId xmlns:a16="http://schemas.microsoft.com/office/drawing/2014/main" id="{5E5CDA6B-7F0F-46FB-9183-B6A6444522EA}"/>
              </a:ext>
            </a:extLst>
          </p:cNvPr>
          <p:cNvGrpSpPr/>
          <p:nvPr/>
        </p:nvGrpSpPr>
        <p:grpSpPr>
          <a:xfrm>
            <a:off x="5927300" y="1995831"/>
            <a:ext cx="674864" cy="384890"/>
            <a:chOff x="2181464" y="3593610"/>
            <a:chExt cx="899818" cy="549767"/>
          </a:xfrm>
        </p:grpSpPr>
        <p:sp>
          <p:nvSpPr>
            <p:cNvPr id="176" name="TextBox 79">
              <a:extLst>
                <a:ext uri="{FF2B5EF4-FFF2-40B4-BE49-F238E27FC236}">
                  <a16:creationId xmlns:a16="http://schemas.microsoft.com/office/drawing/2014/main" id="{486063D7-065E-421E-BBAA-EDB8B7C3ECDC}"/>
                </a:ext>
              </a:extLst>
            </p:cNvPr>
            <p:cNvSpPr txBox="1"/>
            <p:nvPr/>
          </p:nvSpPr>
          <p:spPr>
            <a:xfrm>
              <a:off x="2181464"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1</a:t>
              </a:r>
            </a:p>
          </p:txBody>
        </p:sp>
        <p:sp>
          <p:nvSpPr>
            <p:cNvPr id="177" name="TextBox 85">
              <a:extLst>
                <a:ext uri="{FF2B5EF4-FFF2-40B4-BE49-F238E27FC236}">
                  <a16:creationId xmlns:a16="http://schemas.microsoft.com/office/drawing/2014/main" id="{D22AFB8E-AD97-4F5E-9EBF-DF51DEC2CAFC}"/>
                </a:ext>
              </a:extLst>
            </p:cNvPr>
            <p:cNvSpPr txBox="1"/>
            <p:nvPr/>
          </p:nvSpPr>
          <p:spPr>
            <a:xfrm>
              <a:off x="2195429"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60%</a:t>
              </a:r>
            </a:p>
          </p:txBody>
        </p:sp>
      </p:grpSp>
      <p:grpSp>
        <p:nvGrpSpPr>
          <p:cNvPr id="178" name="Group 89">
            <a:extLst>
              <a:ext uri="{FF2B5EF4-FFF2-40B4-BE49-F238E27FC236}">
                <a16:creationId xmlns:a16="http://schemas.microsoft.com/office/drawing/2014/main" id="{DE84B45E-661A-45CE-AF1A-AB6E7D0C663A}"/>
              </a:ext>
            </a:extLst>
          </p:cNvPr>
          <p:cNvGrpSpPr/>
          <p:nvPr/>
        </p:nvGrpSpPr>
        <p:grpSpPr>
          <a:xfrm>
            <a:off x="6910787" y="1995831"/>
            <a:ext cx="674864" cy="384890"/>
            <a:chOff x="3445381" y="3593610"/>
            <a:chExt cx="899818" cy="549767"/>
          </a:xfrm>
        </p:grpSpPr>
        <p:sp>
          <p:nvSpPr>
            <p:cNvPr id="179" name="TextBox 80">
              <a:extLst>
                <a:ext uri="{FF2B5EF4-FFF2-40B4-BE49-F238E27FC236}">
                  <a16:creationId xmlns:a16="http://schemas.microsoft.com/office/drawing/2014/main" id="{EB7A6F43-55C1-401C-9AC4-2E1D850AA5C8}"/>
                </a:ext>
              </a:extLst>
            </p:cNvPr>
            <p:cNvSpPr txBox="1"/>
            <p:nvPr/>
          </p:nvSpPr>
          <p:spPr>
            <a:xfrm>
              <a:off x="3445381"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2</a:t>
              </a:r>
            </a:p>
          </p:txBody>
        </p:sp>
        <p:sp>
          <p:nvSpPr>
            <p:cNvPr id="180" name="TextBox 86">
              <a:extLst>
                <a:ext uri="{FF2B5EF4-FFF2-40B4-BE49-F238E27FC236}">
                  <a16:creationId xmlns:a16="http://schemas.microsoft.com/office/drawing/2014/main" id="{69B1431D-54E9-4B52-BC17-F773FED5F64C}"/>
                </a:ext>
              </a:extLst>
            </p:cNvPr>
            <p:cNvSpPr txBox="1"/>
            <p:nvPr/>
          </p:nvSpPr>
          <p:spPr>
            <a:xfrm>
              <a:off x="3459346"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70%</a:t>
              </a:r>
            </a:p>
          </p:txBody>
        </p:sp>
      </p:grpSp>
      <p:grpSp>
        <p:nvGrpSpPr>
          <p:cNvPr id="181" name="Group 88">
            <a:extLst>
              <a:ext uri="{FF2B5EF4-FFF2-40B4-BE49-F238E27FC236}">
                <a16:creationId xmlns:a16="http://schemas.microsoft.com/office/drawing/2014/main" id="{513F98A8-624F-41C8-A5CD-CAD0EAA85B55}"/>
              </a:ext>
            </a:extLst>
          </p:cNvPr>
          <p:cNvGrpSpPr/>
          <p:nvPr/>
        </p:nvGrpSpPr>
        <p:grpSpPr>
          <a:xfrm>
            <a:off x="7894275" y="1995831"/>
            <a:ext cx="674864" cy="384890"/>
            <a:chOff x="4804097" y="3593610"/>
            <a:chExt cx="899818" cy="549767"/>
          </a:xfrm>
        </p:grpSpPr>
        <p:sp>
          <p:nvSpPr>
            <p:cNvPr id="182" name="TextBox 81">
              <a:extLst>
                <a:ext uri="{FF2B5EF4-FFF2-40B4-BE49-F238E27FC236}">
                  <a16:creationId xmlns:a16="http://schemas.microsoft.com/office/drawing/2014/main" id="{C67A85AB-A4F9-4537-8849-3239A06A21EE}"/>
                </a:ext>
              </a:extLst>
            </p:cNvPr>
            <p:cNvSpPr txBox="1"/>
            <p:nvPr/>
          </p:nvSpPr>
          <p:spPr>
            <a:xfrm>
              <a:off x="4804097"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3</a:t>
              </a:r>
            </a:p>
          </p:txBody>
        </p:sp>
        <p:sp>
          <p:nvSpPr>
            <p:cNvPr id="183" name="TextBox 87">
              <a:extLst>
                <a:ext uri="{FF2B5EF4-FFF2-40B4-BE49-F238E27FC236}">
                  <a16:creationId xmlns:a16="http://schemas.microsoft.com/office/drawing/2014/main" id="{262955E4-53D0-4DBC-BA0B-6A8844FB2EF1}"/>
                </a:ext>
              </a:extLst>
            </p:cNvPr>
            <p:cNvSpPr txBox="1"/>
            <p:nvPr/>
          </p:nvSpPr>
          <p:spPr>
            <a:xfrm>
              <a:off x="4818062"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80%</a:t>
              </a:r>
            </a:p>
          </p:txBody>
        </p:sp>
      </p:grpSp>
      <p:sp>
        <p:nvSpPr>
          <p:cNvPr id="184" name="Forma Livre: Forma 183" descr="Seta para Cima com preenchimento sólido">
            <a:extLst>
              <a:ext uri="{FF2B5EF4-FFF2-40B4-BE49-F238E27FC236}">
                <a16:creationId xmlns:a16="http://schemas.microsoft.com/office/drawing/2014/main" id="{D8FAE7AD-AAC0-4F13-861E-6A6A6289E572}"/>
              </a:ext>
            </a:extLst>
          </p:cNvPr>
          <p:cNvSpPr/>
          <p:nvPr/>
        </p:nvSpPr>
        <p:spPr>
          <a:xfrm rot="10800000">
            <a:off x="4900786" y="205608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2"/>
          </a:solidFill>
          <a:ln w="5358" cap="flat">
            <a:noFill/>
            <a:prstDash val="solid"/>
            <a:miter/>
          </a:ln>
        </p:spPr>
        <p:txBody>
          <a:bodyPr rtlCol="0" anchor="ctr"/>
          <a:lstStyle/>
          <a:p>
            <a:endParaRPr lang="pt-BR" dirty="0"/>
          </a:p>
        </p:txBody>
      </p:sp>
      <p:sp>
        <p:nvSpPr>
          <p:cNvPr id="185" name="TextBox 68">
            <a:extLst>
              <a:ext uri="{FF2B5EF4-FFF2-40B4-BE49-F238E27FC236}">
                <a16:creationId xmlns:a16="http://schemas.microsoft.com/office/drawing/2014/main" id="{99D5FEAC-8FC9-4BD3-8F3D-0270F11D7DC1}"/>
              </a:ext>
            </a:extLst>
          </p:cNvPr>
          <p:cNvSpPr txBox="1"/>
          <p:nvPr/>
        </p:nvSpPr>
        <p:spPr>
          <a:xfrm>
            <a:off x="5074473" y="2758748"/>
            <a:ext cx="674864" cy="246221"/>
          </a:xfrm>
          <a:prstGeom prst="rect">
            <a:avLst/>
          </a:prstGeom>
          <a:noFill/>
        </p:spPr>
        <p:txBody>
          <a:bodyPr wrap="square" rtlCol="0">
            <a:spAutoFit/>
          </a:bodyPr>
          <a:lstStyle/>
          <a:p>
            <a:r>
              <a:rPr lang="pt-BR" sz="1000" b="1" dirty="0">
                <a:solidFill>
                  <a:schemeClr val="accent3"/>
                </a:solidFill>
                <a:latin typeface="Heebo" pitchFamily="2" charset="-79"/>
                <a:cs typeface="Heebo" pitchFamily="2" charset="-79"/>
              </a:rPr>
              <a:t>área 1</a:t>
            </a:r>
          </a:p>
        </p:txBody>
      </p:sp>
      <p:cxnSp>
        <p:nvCxnSpPr>
          <p:cNvPr id="186" name="Straight Connector 83">
            <a:extLst>
              <a:ext uri="{FF2B5EF4-FFF2-40B4-BE49-F238E27FC236}">
                <a16:creationId xmlns:a16="http://schemas.microsoft.com/office/drawing/2014/main" id="{DAAABCBF-208A-4F1C-9C10-BD46D7F94624}"/>
              </a:ext>
            </a:extLst>
          </p:cNvPr>
          <p:cNvCxnSpPr/>
          <p:nvPr/>
        </p:nvCxnSpPr>
        <p:spPr>
          <a:xfrm>
            <a:off x="6756475" y="2653054"/>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84">
            <a:extLst>
              <a:ext uri="{FF2B5EF4-FFF2-40B4-BE49-F238E27FC236}">
                <a16:creationId xmlns:a16="http://schemas.microsoft.com/office/drawing/2014/main" id="{4C744F62-FF74-4FB3-85F9-E659E00AAD61}"/>
              </a:ext>
            </a:extLst>
          </p:cNvPr>
          <p:cNvCxnSpPr/>
          <p:nvPr/>
        </p:nvCxnSpPr>
        <p:spPr>
          <a:xfrm>
            <a:off x="7739962" y="2653054"/>
            <a:ext cx="0" cy="387627"/>
          </a:xfrm>
          <a:prstGeom prst="line">
            <a:avLst/>
          </a:prstGeom>
          <a:ln>
            <a:solidFill>
              <a:schemeClr val="tx2">
                <a:alpha val="10000"/>
              </a:schemeClr>
            </a:solidFill>
          </a:ln>
        </p:spPr>
        <p:style>
          <a:lnRef idx="1">
            <a:schemeClr val="accent1"/>
          </a:lnRef>
          <a:fillRef idx="0">
            <a:schemeClr val="accent1"/>
          </a:fillRef>
          <a:effectRef idx="0">
            <a:schemeClr val="accent1"/>
          </a:effectRef>
          <a:fontRef idx="minor">
            <a:schemeClr val="tx1"/>
          </a:fontRef>
        </p:style>
      </p:cxnSp>
      <p:grpSp>
        <p:nvGrpSpPr>
          <p:cNvPr id="188" name="Group 90">
            <a:extLst>
              <a:ext uri="{FF2B5EF4-FFF2-40B4-BE49-F238E27FC236}">
                <a16:creationId xmlns:a16="http://schemas.microsoft.com/office/drawing/2014/main" id="{708653DC-AF64-40B5-808B-89F37FA2661E}"/>
              </a:ext>
            </a:extLst>
          </p:cNvPr>
          <p:cNvGrpSpPr/>
          <p:nvPr/>
        </p:nvGrpSpPr>
        <p:grpSpPr>
          <a:xfrm>
            <a:off x="5927300" y="2672106"/>
            <a:ext cx="674864" cy="384890"/>
            <a:chOff x="2181464" y="3593610"/>
            <a:chExt cx="899818" cy="549767"/>
          </a:xfrm>
        </p:grpSpPr>
        <p:sp>
          <p:nvSpPr>
            <p:cNvPr id="189" name="TextBox 79">
              <a:extLst>
                <a:ext uri="{FF2B5EF4-FFF2-40B4-BE49-F238E27FC236}">
                  <a16:creationId xmlns:a16="http://schemas.microsoft.com/office/drawing/2014/main" id="{220D95C1-8A02-4064-B18D-5B50D0C543BD}"/>
                </a:ext>
              </a:extLst>
            </p:cNvPr>
            <p:cNvSpPr txBox="1"/>
            <p:nvPr/>
          </p:nvSpPr>
          <p:spPr>
            <a:xfrm>
              <a:off x="2181464"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1</a:t>
              </a:r>
            </a:p>
          </p:txBody>
        </p:sp>
        <p:sp>
          <p:nvSpPr>
            <p:cNvPr id="190" name="TextBox 85">
              <a:extLst>
                <a:ext uri="{FF2B5EF4-FFF2-40B4-BE49-F238E27FC236}">
                  <a16:creationId xmlns:a16="http://schemas.microsoft.com/office/drawing/2014/main" id="{F91617E9-4018-432A-A0B0-0DA7920CFCEA}"/>
                </a:ext>
              </a:extLst>
            </p:cNvPr>
            <p:cNvSpPr txBox="1"/>
            <p:nvPr/>
          </p:nvSpPr>
          <p:spPr>
            <a:xfrm>
              <a:off x="2195429"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60%</a:t>
              </a:r>
            </a:p>
          </p:txBody>
        </p:sp>
      </p:grpSp>
      <p:grpSp>
        <p:nvGrpSpPr>
          <p:cNvPr id="191" name="Group 89">
            <a:extLst>
              <a:ext uri="{FF2B5EF4-FFF2-40B4-BE49-F238E27FC236}">
                <a16:creationId xmlns:a16="http://schemas.microsoft.com/office/drawing/2014/main" id="{C607A66E-FB13-495A-AC18-8ADBCC253905}"/>
              </a:ext>
            </a:extLst>
          </p:cNvPr>
          <p:cNvGrpSpPr/>
          <p:nvPr/>
        </p:nvGrpSpPr>
        <p:grpSpPr>
          <a:xfrm>
            <a:off x="6910787" y="2672106"/>
            <a:ext cx="674864" cy="384890"/>
            <a:chOff x="3445381" y="3593610"/>
            <a:chExt cx="899818" cy="549767"/>
          </a:xfrm>
        </p:grpSpPr>
        <p:sp>
          <p:nvSpPr>
            <p:cNvPr id="192" name="TextBox 80">
              <a:extLst>
                <a:ext uri="{FF2B5EF4-FFF2-40B4-BE49-F238E27FC236}">
                  <a16:creationId xmlns:a16="http://schemas.microsoft.com/office/drawing/2014/main" id="{820358DD-A83F-42AF-A71A-1D9E3BC93891}"/>
                </a:ext>
              </a:extLst>
            </p:cNvPr>
            <p:cNvSpPr txBox="1"/>
            <p:nvPr/>
          </p:nvSpPr>
          <p:spPr>
            <a:xfrm>
              <a:off x="3445381"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2</a:t>
              </a:r>
            </a:p>
          </p:txBody>
        </p:sp>
        <p:sp>
          <p:nvSpPr>
            <p:cNvPr id="193" name="TextBox 86">
              <a:extLst>
                <a:ext uri="{FF2B5EF4-FFF2-40B4-BE49-F238E27FC236}">
                  <a16:creationId xmlns:a16="http://schemas.microsoft.com/office/drawing/2014/main" id="{A440BFE0-FFD7-4630-8F82-3233BDB438B9}"/>
                </a:ext>
              </a:extLst>
            </p:cNvPr>
            <p:cNvSpPr txBox="1"/>
            <p:nvPr/>
          </p:nvSpPr>
          <p:spPr>
            <a:xfrm>
              <a:off x="3459346"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70%</a:t>
              </a:r>
            </a:p>
          </p:txBody>
        </p:sp>
      </p:grpSp>
      <p:grpSp>
        <p:nvGrpSpPr>
          <p:cNvPr id="194" name="Group 88">
            <a:extLst>
              <a:ext uri="{FF2B5EF4-FFF2-40B4-BE49-F238E27FC236}">
                <a16:creationId xmlns:a16="http://schemas.microsoft.com/office/drawing/2014/main" id="{0B9AE088-1E42-412B-BC57-5AF587944646}"/>
              </a:ext>
            </a:extLst>
          </p:cNvPr>
          <p:cNvGrpSpPr/>
          <p:nvPr/>
        </p:nvGrpSpPr>
        <p:grpSpPr>
          <a:xfrm>
            <a:off x="7894275" y="2672106"/>
            <a:ext cx="674864" cy="384890"/>
            <a:chOff x="4804097" y="3593610"/>
            <a:chExt cx="899818" cy="549767"/>
          </a:xfrm>
        </p:grpSpPr>
        <p:sp>
          <p:nvSpPr>
            <p:cNvPr id="195" name="TextBox 81">
              <a:extLst>
                <a:ext uri="{FF2B5EF4-FFF2-40B4-BE49-F238E27FC236}">
                  <a16:creationId xmlns:a16="http://schemas.microsoft.com/office/drawing/2014/main" id="{831CA9CA-5065-4AE2-9ED9-FEFEEE0A2F4D}"/>
                </a:ext>
              </a:extLst>
            </p:cNvPr>
            <p:cNvSpPr txBox="1"/>
            <p:nvPr/>
          </p:nvSpPr>
          <p:spPr>
            <a:xfrm>
              <a:off x="4804097" y="3593610"/>
              <a:ext cx="899818" cy="305079"/>
            </a:xfrm>
            <a:prstGeom prst="rect">
              <a:avLst/>
            </a:prstGeom>
            <a:noFill/>
          </p:spPr>
          <p:txBody>
            <a:bodyPr wrap="square" rtlCol="0">
              <a:spAutoFit/>
            </a:bodyPr>
            <a:lstStyle/>
            <a:p>
              <a:pPr algn="ctr"/>
              <a:r>
                <a:rPr lang="pt-BR" sz="788" b="1" dirty="0">
                  <a:solidFill>
                    <a:schemeClr val="tx2"/>
                  </a:solidFill>
                  <a:latin typeface="Heebo" pitchFamily="2" charset="-79"/>
                  <a:cs typeface="Heebo" pitchFamily="2" charset="-79"/>
                </a:rPr>
                <a:t>equipe 3</a:t>
              </a:r>
            </a:p>
          </p:txBody>
        </p:sp>
        <p:sp>
          <p:nvSpPr>
            <p:cNvPr id="196" name="TextBox 87">
              <a:extLst>
                <a:ext uri="{FF2B5EF4-FFF2-40B4-BE49-F238E27FC236}">
                  <a16:creationId xmlns:a16="http://schemas.microsoft.com/office/drawing/2014/main" id="{4A7961D7-6EC4-413A-87BD-ED8A19F49CD7}"/>
                </a:ext>
              </a:extLst>
            </p:cNvPr>
            <p:cNvSpPr txBox="1"/>
            <p:nvPr/>
          </p:nvSpPr>
          <p:spPr>
            <a:xfrm>
              <a:off x="4818062" y="3846634"/>
              <a:ext cx="871887" cy="296743"/>
            </a:xfrm>
            <a:prstGeom prst="rect">
              <a:avLst/>
            </a:prstGeom>
            <a:noFill/>
          </p:spPr>
          <p:txBody>
            <a:bodyPr wrap="square" rtlCol="0">
              <a:spAutoFit/>
            </a:bodyPr>
            <a:lstStyle/>
            <a:p>
              <a:pPr algn="ctr"/>
              <a:r>
                <a:rPr lang="pt-BR" sz="750" dirty="0">
                  <a:solidFill>
                    <a:schemeClr val="tx2">
                      <a:alpha val="50000"/>
                    </a:schemeClr>
                  </a:solidFill>
                  <a:latin typeface="Heebo" pitchFamily="2" charset="-79"/>
                  <a:cs typeface="Heebo" pitchFamily="2" charset="-79"/>
                </a:rPr>
                <a:t>80%</a:t>
              </a:r>
            </a:p>
          </p:txBody>
        </p:sp>
      </p:grpSp>
      <p:sp>
        <p:nvSpPr>
          <p:cNvPr id="197" name="Forma Livre: Forma 196" descr="Seta para Cima com preenchimento sólido">
            <a:extLst>
              <a:ext uri="{FF2B5EF4-FFF2-40B4-BE49-F238E27FC236}">
                <a16:creationId xmlns:a16="http://schemas.microsoft.com/office/drawing/2014/main" id="{3E6B3FCE-509A-4FBD-A4EF-F84AB733BA32}"/>
              </a:ext>
            </a:extLst>
          </p:cNvPr>
          <p:cNvSpPr/>
          <p:nvPr/>
        </p:nvSpPr>
        <p:spPr>
          <a:xfrm>
            <a:off x="4900786" y="2732360"/>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3"/>
          </a:solidFill>
          <a:ln w="5358" cap="flat">
            <a:noFill/>
            <a:prstDash val="solid"/>
            <a:miter/>
          </a:ln>
        </p:spPr>
        <p:txBody>
          <a:bodyPr rtlCol="0" anchor="ctr"/>
          <a:lstStyle/>
          <a:p>
            <a:endParaRPr lang="pt-BR" dirty="0"/>
          </a:p>
        </p:txBody>
      </p:sp>
    </p:spTree>
    <p:extLst>
      <p:ext uri="{BB962C8B-B14F-4D97-AF65-F5344CB8AC3E}">
        <p14:creationId xmlns:p14="http://schemas.microsoft.com/office/powerpoint/2010/main" val="268007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B6B5DFA7-1E46-413E-A392-403DD587EC94}"/>
              </a:ext>
            </a:extLst>
          </p:cNvPr>
          <p:cNvSpPr/>
          <p:nvPr/>
        </p:nvSpPr>
        <p:spPr>
          <a:xfrm>
            <a:off x="316795" y="3164536"/>
            <a:ext cx="8510411" cy="1523184"/>
          </a:xfrm>
          <a:prstGeom prst="roundRect">
            <a:avLst>
              <a:gd name="adj" fmla="val 4770"/>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7" name="Semicírculo 86">
            <a:extLst>
              <a:ext uri="{FF2B5EF4-FFF2-40B4-BE49-F238E27FC236}">
                <a16:creationId xmlns:a16="http://schemas.microsoft.com/office/drawing/2014/main" id="{F2A9633A-6AAF-4CBF-AE9E-F01CAA9A6F39}"/>
              </a:ext>
            </a:extLst>
          </p:cNvPr>
          <p:cNvSpPr/>
          <p:nvPr/>
        </p:nvSpPr>
        <p:spPr>
          <a:xfrm rot="5400000">
            <a:off x="641265" y="3361329"/>
            <a:ext cx="1715389" cy="1715389"/>
          </a:xfrm>
          <a:prstGeom prst="blockArc">
            <a:avLst>
              <a:gd name="adj1" fmla="val 545191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91" name="Semicírculo 90">
            <a:extLst>
              <a:ext uri="{FF2B5EF4-FFF2-40B4-BE49-F238E27FC236}">
                <a16:creationId xmlns:a16="http://schemas.microsoft.com/office/drawing/2014/main" id="{E0F1F5AD-ABBE-48E3-92A4-19E023D669FD}"/>
              </a:ext>
            </a:extLst>
          </p:cNvPr>
          <p:cNvSpPr/>
          <p:nvPr/>
        </p:nvSpPr>
        <p:spPr>
          <a:xfrm rot="5400000">
            <a:off x="3679690" y="3361329"/>
            <a:ext cx="1715389" cy="1715389"/>
          </a:xfrm>
          <a:prstGeom prst="blockArc">
            <a:avLst>
              <a:gd name="adj1" fmla="val 545191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92" name="Semicírculo 91">
            <a:extLst>
              <a:ext uri="{FF2B5EF4-FFF2-40B4-BE49-F238E27FC236}">
                <a16:creationId xmlns:a16="http://schemas.microsoft.com/office/drawing/2014/main" id="{9C2C7F23-5D22-4EB6-9E67-66B08DFD4E15}"/>
              </a:ext>
            </a:extLst>
          </p:cNvPr>
          <p:cNvSpPr/>
          <p:nvPr/>
        </p:nvSpPr>
        <p:spPr>
          <a:xfrm rot="5400000">
            <a:off x="6718115" y="3361329"/>
            <a:ext cx="1715389" cy="1715389"/>
          </a:xfrm>
          <a:prstGeom prst="blockArc">
            <a:avLst>
              <a:gd name="adj1" fmla="val 545191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72" name="TextBox 68">
            <a:extLst>
              <a:ext uri="{FF2B5EF4-FFF2-40B4-BE49-F238E27FC236}">
                <a16:creationId xmlns:a16="http://schemas.microsoft.com/office/drawing/2014/main" id="{D3F6E088-FF83-4AF9-935D-BDDE41F28365}"/>
              </a:ext>
            </a:extLst>
          </p:cNvPr>
          <p:cNvSpPr txBox="1"/>
          <p:nvPr/>
        </p:nvSpPr>
        <p:spPr>
          <a:xfrm>
            <a:off x="949828" y="3707017"/>
            <a:ext cx="1098262" cy="523220"/>
          </a:xfrm>
          <a:prstGeom prst="rect">
            <a:avLst/>
          </a:prstGeom>
          <a:noFill/>
        </p:spPr>
        <p:txBody>
          <a:bodyPr wrap="square" rtlCol="0">
            <a:spAutoFit/>
          </a:bodyPr>
          <a:lstStyle/>
          <a:p>
            <a:pPr algn="ctr"/>
            <a:r>
              <a:rPr lang="pt-BR" sz="2800" b="1" dirty="0">
                <a:solidFill>
                  <a:schemeClr val="bg1">
                    <a:lumMod val="75000"/>
                  </a:schemeClr>
                </a:solidFill>
                <a:latin typeface="Heebo" pitchFamily="2" charset="-79"/>
                <a:cs typeface="Heebo" pitchFamily="2" charset="-79"/>
              </a:rPr>
              <a:t>1</a:t>
            </a:r>
          </a:p>
        </p:txBody>
      </p:sp>
      <p:sp>
        <p:nvSpPr>
          <p:cNvPr id="79" name="TextBox 68">
            <a:extLst>
              <a:ext uri="{FF2B5EF4-FFF2-40B4-BE49-F238E27FC236}">
                <a16:creationId xmlns:a16="http://schemas.microsoft.com/office/drawing/2014/main" id="{B2A34FFD-A658-4393-A530-DE7988D60E78}"/>
              </a:ext>
            </a:extLst>
          </p:cNvPr>
          <p:cNvSpPr txBox="1"/>
          <p:nvPr/>
        </p:nvSpPr>
        <p:spPr>
          <a:xfrm>
            <a:off x="3988253" y="3707017"/>
            <a:ext cx="1098262" cy="523220"/>
          </a:xfrm>
          <a:prstGeom prst="rect">
            <a:avLst/>
          </a:prstGeom>
          <a:noFill/>
        </p:spPr>
        <p:txBody>
          <a:bodyPr wrap="square" rtlCol="0">
            <a:spAutoFit/>
          </a:bodyPr>
          <a:lstStyle/>
          <a:p>
            <a:pPr algn="ctr"/>
            <a:r>
              <a:rPr lang="pt-BR" sz="2800" b="1" dirty="0">
                <a:solidFill>
                  <a:schemeClr val="bg1">
                    <a:lumMod val="75000"/>
                  </a:schemeClr>
                </a:solidFill>
                <a:latin typeface="Heebo" pitchFamily="2" charset="-79"/>
                <a:cs typeface="Heebo" pitchFamily="2" charset="-79"/>
              </a:rPr>
              <a:t>2</a:t>
            </a:r>
          </a:p>
        </p:txBody>
      </p:sp>
      <p:sp>
        <p:nvSpPr>
          <p:cNvPr id="86" name="TextBox 68">
            <a:extLst>
              <a:ext uri="{FF2B5EF4-FFF2-40B4-BE49-F238E27FC236}">
                <a16:creationId xmlns:a16="http://schemas.microsoft.com/office/drawing/2014/main" id="{A8157FE7-D527-4D9B-BA72-C265979AC4F6}"/>
              </a:ext>
            </a:extLst>
          </p:cNvPr>
          <p:cNvSpPr txBox="1"/>
          <p:nvPr/>
        </p:nvSpPr>
        <p:spPr>
          <a:xfrm>
            <a:off x="7026678" y="3707017"/>
            <a:ext cx="1098262" cy="523220"/>
          </a:xfrm>
          <a:prstGeom prst="rect">
            <a:avLst/>
          </a:prstGeom>
          <a:noFill/>
        </p:spPr>
        <p:txBody>
          <a:bodyPr wrap="square" rtlCol="0">
            <a:spAutoFit/>
          </a:bodyPr>
          <a:lstStyle/>
          <a:p>
            <a:pPr algn="ctr"/>
            <a:r>
              <a:rPr lang="pt-BR" sz="2800" b="1" dirty="0">
                <a:solidFill>
                  <a:schemeClr val="bg1">
                    <a:lumMod val="75000"/>
                  </a:schemeClr>
                </a:solidFill>
                <a:latin typeface="Heebo" pitchFamily="2" charset="-79"/>
                <a:cs typeface="Heebo" pitchFamily="2" charset="-79"/>
              </a:rPr>
              <a:t>3</a:t>
            </a:r>
          </a:p>
        </p:txBody>
      </p:sp>
      <p:sp>
        <p:nvSpPr>
          <p:cNvPr id="2" name="Rectangle: Top Corners Rounded 1">
            <a:extLst>
              <a:ext uri="{FF2B5EF4-FFF2-40B4-BE49-F238E27FC236}">
                <a16:creationId xmlns:a16="http://schemas.microsoft.com/office/drawing/2014/main" id="{96FD885F-E332-4241-A71E-25ED74CB3C92}"/>
              </a:ext>
            </a:extLst>
          </p:cNvPr>
          <p:cNvSpPr/>
          <p:nvPr/>
        </p:nvSpPr>
        <p:spPr>
          <a:xfrm>
            <a:off x="369429" y="989724"/>
            <a:ext cx="2388390" cy="1828800"/>
          </a:xfrm>
          <a:prstGeom prst="round2SameRect">
            <a:avLst>
              <a:gd name="adj1" fmla="val 3823"/>
              <a:gd name="adj2" fmla="val 273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a:extLst>
              <a:ext uri="{FF2B5EF4-FFF2-40B4-BE49-F238E27FC236}">
                <a16:creationId xmlns:a16="http://schemas.microsoft.com/office/drawing/2014/main" id="{F8AB2CD2-678A-4BF9-BA62-4D877C5C67A2}"/>
              </a:ext>
            </a:extLst>
          </p:cNvPr>
          <p:cNvSpPr txBox="1"/>
          <p:nvPr/>
        </p:nvSpPr>
        <p:spPr>
          <a:xfrm>
            <a:off x="1678627" y="1078343"/>
            <a:ext cx="984852" cy="369332"/>
          </a:xfrm>
          <a:prstGeom prst="rect">
            <a:avLst/>
          </a:prstGeom>
          <a:noFill/>
        </p:spPr>
        <p:txBody>
          <a:bodyPr wrap="square" rtlCol="0">
            <a:spAutoFit/>
          </a:bodyPr>
          <a:lstStyle>
            <a:defPPr>
              <a:defRPr lang="en-US"/>
            </a:defPPr>
            <a:lvl1pPr algn="r">
              <a:defRPr sz="1000">
                <a:solidFill>
                  <a:schemeClr val="tx1">
                    <a:lumMod val="85000"/>
                    <a:lumOff val="15000"/>
                  </a:schemeClr>
                </a:solidFill>
                <a:latin typeface="Heebo" pitchFamily="2" charset="-79"/>
                <a:cs typeface="Heebo" pitchFamily="2" charset="-79"/>
              </a:defRPr>
            </a:lvl1pPr>
          </a:lstStyle>
          <a:p>
            <a:r>
              <a:rPr lang="en-US" sz="1800" b="1" dirty="0"/>
              <a:t>2.590</a:t>
            </a:r>
          </a:p>
        </p:txBody>
      </p:sp>
      <p:sp>
        <p:nvSpPr>
          <p:cNvPr id="12" name="TextBox 11">
            <a:extLst>
              <a:ext uri="{FF2B5EF4-FFF2-40B4-BE49-F238E27FC236}">
                <a16:creationId xmlns:a16="http://schemas.microsoft.com/office/drawing/2014/main" id="{C97EE811-E003-4A1B-9E8A-A615D1CAA6CA}"/>
              </a:ext>
            </a:extLst>
          </p:cNvPr>
          <p:cNvSpPr txBox="1"/>
          <p:nvPr/>
        </p:nvSpPr>
        <p:spPr>
          <a:xfrm>
            <a:off x="472880" y="1136051"/>
            <a:ext cx="932675" cy="253916"/>
          </a:xfrm>
          <a:prstGeom prst="rect">
            <a:avLst/>
          </a:prstGeom>
          <a:noFill/>
        </p:spPr>
        <p:txBody>
          <a:bodyPr wrap="square" rtlCol="0">
            <a:spAutoFit/>
          </a:bodyPr>
          <a:lstStyle>
            <a:defPPr>
              <a:defRPr lang="en-US"/>
            </a:defPPr>
            <a:lvl1pPr algn="ctr">
              <a:defRPr sz="1000">
                <a:solidFill>
                  <a:schemeClr val="tx1">
                    <a:lumMod val="85000"/>
                    <a:lumOff val="15000"/>
                  </a:schemeClr>
                </a:solidFill>
                <a:latin typeface="Heebo" pitchFamily="2" charset="-79"/>
                <a:cs typeface="Heebo" pitchFamily="2" charset="-79"/>
              </a:defRPr>
            </a:lvl1pPr>
          </a:lstStyle>
          <a:p>
            <a:pPr algn="l"/>
            <a:r>
              <a:rPr lang="en-US" dirty="0"/>
              <a:t>Equipe 1</a:t>
            </a:r>
          </a:p>
        </p:txBody>
      </p:sp>
      <p:sp>
        <p:nvSpPr>
          <p:cNvPr id="89" name="Rectangle: Top Corners Rounded 88">
            <a:extLst>
              <a:ext uri="{FF2B5EF4-FFF2-40B4-BE49-F238E27FC236}">
                <a16:creationId xmlns:a16="http://schemas.microsoft.com/office/drawing/2014/main" id="{0C15EF3D-B022-4673-92D0-9262F4D1D964}"/>
              </a:ext>
            </a:extLst>
          </p:cNvPr>
          <p:cNvSpPr/>
          <p:nvPr/>
        </p:nvSpPr>
        <p:spPr>
          <a:xfrm>
            <a:off x="6387262" y="989724"/>
            <a:ext cx="2389343" cy="1828800"/>
          </a:xfrm>
          <a:prstGeom prst="round2SameRect">
            <a:avLst>
              <a:gd name="adj1" fmla="val 4190"/>
              <a:gd name="adj2" fmla="val 260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7" name="Rectangle: Top Corners Rounded 96">
            <a:extLst>
              <a:ext uri="{FF2B5EF4-FFF2-40B4-BE49-F238E27FC236}">
                <a16:creationId xmlns:a16="http://schemas.microsoft.com/office/drawing/2014/main" id="{7B2AE727-728A-412D-AACB-610819736E41}"/>
              </a:ext>
            </a:extLst>
          </p:cNvPr>
          <p:cNvSpPr/>
          <p:nvPr/>
        </p:nvSpPr>
        <p:spPr>
          <a:xfrm>
            <a:off x="3379377" y="989724"/>
            <a:ext cx="2388390" cy="1828800"/>
          </a:xfrm>
          <a:prstGeom prst="round2SameRect">
            <a:avLst>
              <a:gd name="adj1" fmla="val 4191"/>
              <a:gd name="adj2" fmla="val 2571"/>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TextBox 68">
            <a:extLst>
              <a:ext uri="{FF2B5EF4-FFF2-40B4-BE49-F238E27FC236}">
                <a16:creationId xmlns:a16="http://schemas.microsoft.com/office/drawing/2014/main" id="{6F98AD41-28F5-4C20-BE05-6A6BA309A9F2}"/>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56" name="Gráfico 55">
            <a:extLst>
              <a:ext uri="{FF2B5EF4-FFF2-40B4-BE49-F238E27FC236}">
                <a16:creationId xmlns:a16="http://schemas.microsoft.com/office/drawing/2014/main" id="{478DA86E-4752-4527-B6D6-9DDECF0F4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7684" y="385319"/>
            <a:ext cx="1251286" cy="322596"/>
          </a:xfrm>
          <a:prstGeom prst="rect">
            <a:avLst/>
          </a:prstGeom>
        </p:spPr>
      </p:pic>
      <p:sp>
        <p:nvSpPr>
          <p:cNvPr id="50" name="Semicírculo 49">
            <a:extLst>
              <a:ext uri="{FF2B5EF4-FFF2-40B4-BE49-F238E27FC236}">
                <a16:creationId xmlns:a16="http://schemas.microsoft.com/office/drawing/2014/main" id="{9A3E786E-D5C1-45B0-BFCF-F4C92E0E8511}"/>
              </a:ext>
            </a:extLst>
          </p:cNvPr>
          <p:cNvSpPr/>
          <p:nvPr/>
        </p:nvSpPr>
        <p:spPr>
          <a:xfrm rot="16200000" flipH="1">
            <a:off x="641265" y="3361329"/>
            <a:ext cx="1715389" cy="1715389"/>
          </a:xfrm>
          <a:prstGeom prst="blockArc">
            <a:avLst>
              <a:gd name="adj1" fmla="val 10771072"/>
              <a:gd name="adj2" fmla="val 16145560"/>
              <a:gd name="adj3" fmla="val 90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51" name="TextBox 68">
            <a:extLst>
              <a:ext uri="{FF2B5EF4-FFF2-40B4-BE49-F238E27FC236}">
                <a16:creationId xmlns:a16="http://schemas.microsoft.com/office/drawing/2014/main" id="{9E89261C-C5CC-43AE-BD72-09AEBB5D7547}"/>
              </a:ext>
            </a:extLst>
          </p:cNvPr>
          <p:cNvSpPr txBox="1"/>
          <p:nvPr/>
        </p:nvSpPr>
        <p:spPr>
          <a:xfrm>
            <a:off x="468321"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0</a:t>
            </a:r>
          </a:p>
        </p:txBody>
      </p:sp>
      <p:sp>
        <p:nvSpPr>
          <p:cNvPr id="52" name="TextBox 68">
            <a:extLst>
              <a:ext uri="{FF2B5EF4-FFF2-40B4-BE49-F238E27FC236}">
                <a16:creationId xmlns:a16="http://schemas.microsoft.com/office/drawing/2014/main" id="{10616D9C-FBB2-470A-8F76-E33B8DBDA983}"/>
              </a:ext>
            </a:extLst>
          </p:cNvPr>
          <p:cNvSpPr txBox="1"/>
          <p:nvPr/>
        </p:nvSpPr>
        <p:spPr>
          <a:xfrm>
            <a:off x="2076141"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100</a:t>
            </a:r>
          </a:p>
        </p:txBody>
      </p:sp>
      <p:sp>
        <p:nvSpPr>
          <p:cNvPr id="69" name="TextBox 68">
            <a:extLst>
              <a:ext uri="{FF2B5EF4-FFF2-40B4-BE49-F238E27FC236}">
                <a16:creationId xmlns:a16="http://schemas.microsoft.com/office/drawing/2014/main" id="{A40751D3-1253-4162-B76F-624709D600DA}"/>
              </a:ext>
            </a:extLst>
          </p:cNvPr>
          <p:cNvSpPr txBox="1"/>
          <p:nvPr/>
        </p:nvSpPr>
        <p:spPr>
          <a:xfrm>
            <a:off x="949828" y="4072777"/>
            <a:ext cx="1098262" cy="246221"/>
          </a:xfrm>
          <a:prstGeom prst="rect">
            <a:avLst/>
          </a:prstGeom>
          <a:noFill/>
        </p:spPr>
        <p:txBody>
          <a:bodyPr wrap="square" rtlCol="0">
            <a:spAutoFit/>
          </a:bodyPr>
          <a:lstStyle/>
          <a:p>
            <a:pPr algn="ctr"/>
            <a:r>
              <a:rPr lang="pt-BR" sz="1000" dirty="0">
                <a:solidFill>
                  <a:schemeClr val="tx1">
                    <a:lumMod val="85000"/>
                    <a:lumOff val="15000"/>
                  </a:schemeClr>
                </a:solidFill>
                <a:latin typeface="Heebo" pitchFamily="2" charset="-79"/>
                <a:cs typeface="Heebo" pitchFamily="2" charset="-79"/>
              </a:rPr>
              <a:t>Equipe</a:t>
            </a:r>
          </a:p>
        </p:txBody>
      </p:sp>
      <p:sp>
        <p:nvSpPr>
          <p:cNvPr id="74" name="Semicírculo 73">
            <a:extLst>
              <a:ext uri="{FF2B5EF4-FFF2-40B4-BE49-F238E27FC236}">
                <a16:creationId xmlns:a16="http://schemas.microsoft.com/office/drawing/2014/main" id="{BA2A7C47-FB67-4D43-9B43-1CF4B2272E45}"/>
              </a:ext>
            </a:extLst>
          </p:cNvPr>
          <p:cNvSpPr/>
          <p:nvPr/>
        </p:nvSpPr>
        <p:spPr>
          <a:xfrm rot="16200000" flipH="1">
            <a:off x="3679690" y="3361329"/>
            <a:ext cx="1715389" cy="1715389"/>
          </a:xfrm>
          <a:prstGeom prst="blockArc">
            <a:avLst>
              <a:gd name="adj1" fmla="val 8729556"/>
              <a:gd name="adj2" fmla="val 16145560"/>
              <a:gd name="adj3" fmla="val 90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76" name="TextBox 68">
            <a:extLst>
              <a:ext uri="{FF2B5EF4-FFF2-40B4-BE49-F238E27FC236}">
                <a16:creationId xmlns:a16="http://schemas.microsoft.com/office/drawing/2014/main" id="{8244E844-CB22-4B55-ADF4-9496211FABA6}"/>
              </a:ext>
            </a:extLst>
          </p:cNvPr>
          <p:cNvSpPr txBox="1"/>
          <p:nvPr/>
        </p:nvSpPr>
        <p:spPr>
          <a:xfrm>
            <a:off x="3506746"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0</a:t>
            </a:r>
          </a:p>
        </p:txBody>
      </p:sp>
      <p:sp>
        <p:nvSpPr>
          <p:cNvPr id="77" name="TextBox 68">
            <a:extLst>
              <a:ext uri="{FF2B5EF4-FFF2-40B4-BE49-F238E27FC236}">
                <a16:creationId xmlns:a16="http://schemas.microsoft.com/office/drawing/2014/main" id="{C08E28C8-2BA1-46FA-AB0F-E422905B637F}"/>
              </a:ext>
            </a:extLst>
          </p:cNvPr>
          <p:cNvSpPr txBox="1"/>
          <p:nvPr/>
        </p:nvSpPr>
        <p:spPr>
          <a:xfrm>
            <a:off x="5114566"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100</a:t>
            </a:r>
          </a:p>
        </p:txBody>
      </p:sp>
      <p:sp>
        <p:nvSpPr>
          <p:cNvPr id="78" name="TextBox 68">
            <a:extLst>
              <a:ext uri="{FF2B5EF4-FFF2-40B4-BE49-F238E27FC236}">
                <a16:creationId xmlns:a16="http://schemas.microsoft.com/office/drawing/2014/main" id="{41A6D814-D3B6-4C6F-87F7-66EA6C5625F1}"/>
              </a:ext>
            </a:extLst>
          </p:cNvPr>
          <p:cNvSpPr txBox="1"/>
          <p:nvPr/>
        </p:nvSpPr>
        <p:spPr>
          <a:xfrm>
            <a:off x="3988253" y="4072777"/>
            <a:ext cx="1098262" cy="246221"/>
          </a:xfrm>
          <a:prstGeom prst="rect">
            <a:avLst/>
          </a:prstGeom>
          <a:noFill/>
        </p:spPr>
        <p:txBody>
          <a:bodyPr wrap="square" rtlCol="0">
            <a:spAutoFit/>
          </a:bodyPr>
          <a:lstStyle/>
          <a:p>
            <a:pPr algn="ctr"/>
            <a:r>
              <a:rPr lang="pt-BR" sz="1000" dirty="0">
                <a:solidFill>
                  <a:schemeClr val="tx1">
                    <a:lumMod val="85000"/>
                    <a:lumOff val="15000"/>
                  </a:schemeClr>
                </a:solidFill>
                <a:latin typeface="Heebo" pitchFamily="2" charset="-79"/>
                <a:cs typeface="Heebo" pitchFamily="2" charset="-79"/>
              </a:rPr>
              <a:t>Equipe</a:t>
            </a:r>
          </a:p>
        </p:txBody>
      </p:sp>
      <p:sp>
        <p:nvSpPr>
          <p:cNvPr id="81" name="Semicírculo 80">
            <a:extLst>
              <a:ext uri="{FF2B5EF4-FFF2-40B4-BE49-F238E27FC236}">
                <a16:creationId xmlns:a16="http://schemas.microsoft.com/office/drawing/2014/main" id="{FD9ED88E-2274-4923-9ADA-4C36ACEACB52}"/>
              </a:ext>
            </a:extLst>
          </p:cNvPr>
          <p:cNvSpPr/>
          <p:nvPr/>
        </p:nvSpPr>
        <p:spPr>
          <a:xfrm rot="16200000" flipH="1">
            <a:off x="6718115" y="3361329"/>
            <a:ext cx="1715389" cy="1715389"/>
          </a:xfrm>
          <a:prstGeom prst="blockArc">
            <a:avLst>
              <a:gd name="adj1" fmla="val 7241531"/>
              <a:gd name="adj2" fmla="val 16145560"/>
              <a:gd name="adj3" fmla="val 90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83" name="TextBox 68">
            <a:extLst>
              <a:ext uri="{FF2B5EF4-FFF2-40B4-BE49-F238E27FC236}">
                <a16:creationId xmlns:a16="http://schemas.microsoft.com/office/drawing/2014/main" id="{DBF51C49-21C8-4FB4-B4DE-B88B6688AC3A}"/>
              </a:ext>
            </a:extLst>
          </p:cNvPr>
          <p:cNvSpPr txBox="1"/>
          <p:nvPr/>
        </p:nvSpPr>
        <p:spPr>
          <a:xfrm>
            <a:off x="6545171"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0</a:t>
            </a:r>
          </a:p>
        </p:txBody>
      </p:sp>
      <p:sp>
        <p:nvSpPr>
          <p:cNvPr id="84" name="TextBox 68">
            <a:extLst>
              <a:ext uri="{FF2B5EF4-FFF2-40B4-BE49-F238E27FC236}">
                <a16:creationId xmlns:a16="http://schemas.microsoft.com/office/drawing/2014/main" id="{CBC508CD-92A6-462A-B0A2-BC4CF4AF0408}"/>
              </a:ext>
            </a:extLst>
          </p:cNvPr>
          <p:cNvSpPr txBox="1"/>
          <p:nvPr/>
        </p:nvSpPr>
        <p:spPr>
          <a:xfrm>
            <a:off x="8152991" y="4255385"/>
            <a:ext cx="460941" cy="246221"/>
          </a:xfrm>
          <a:prstGeom prst="rect">
            <a:avLst/>
          </a:prstGeom>
          <a:noFill/>
        </p:spPr>
        <p:txBody>
          <a:bodyPr wrap="square" rtlCol="0">
            <a:spAutoFit/>
          </a:bodyPr>
          <a:lstStyle/>
          <a:p>
            <a:pPr algn="ctr"/>
            <a:r>
              <a:rPr lang="pt-BR" sz="1000" b="1" dirty="0">
                <a:solidFill>
                  <a:schemeClr val="tx1">
                    <a:lumMod val="85000"/>
                    <a:lumOff val="15000"/>
                  </a:schemeClr>
                </a:solidFill>
                <a:latin typeface="Heebo" pitchFamily="2" charset="-79"/>
                <a:cs typeface="Heebo" pitchFamily="2" charset="-79"/>
              </a:rPr>
              <a:t>100</a:t>
            </a:r>
          </a:p>
        </p:txBody>
      </p:sp>
      <p:sp>
        <p:nvSpPr>
          <p:cNvPr id="85" name="TextBox 68">
            <a:extLst>
              <a:ext uri="{FF2B5EF4-FFF2-40B4-BE49-F238E27FC236}">
                <a16:creationId xmlns:a16="http://schemas.microsoft.com/office/drawing/2014/main" id="{CF4E547E-4D2D-4D57-94B5-51BECD1822A7}"/>
              </a:ext>
            </a:extLst>
          </p:cNvPr>
          <p:cNvSpPr txBox="1"/>
          <p:nvPr/>
        </p:nvSpPr>
        <p:spPr>
          <a:xfrm>
            <a:off x="7026678" y="4072777"/>
            <a:ext cx="1098262" cy="246221"/>
          </a:xfrm>
          <a:prstGeom prst="rect">
            <a:avLst/>
          </a:prstGeom>
          <a:noFill/>
        </p:spPr>
        <p:txBody>
          <a:bodyPr wrap="square" rtlCol="0">
            <a:spAutoFit/>
          </a:bodyPr>
          <a:lstStyle/>
          <a:p>
            <a:pPr algn="ctr"/>
            <a:r>
              <a:rPr lang="pt-BR" sz="1000" dirty="0">
                <a:solidFill>
                  <a:schemeClr val="tx1">
                    <a:lumMod val="85000"/>
                    <a:lumOff val="15000"/>
                  </a:schemeClr>
                </a:solidFill>
                <a:latin typeface="Heebo" pitchFamily="2" charset="-79"/>
                <a:cs typeface="Heebo" pitchFamily="2" charset="-79"/>
              </a:rPr>
              <a:t>Equipe</a:t>
            </a:r>
          </a:p>
        </p:txBody>
      </p:sp>
      <p:graphicFrame>
        <p:nvGraphicFramePr>
          <p:cNvPr id="93" name="Gráfico 92">
            <a:extLst>
              <a:ext uri="{FF2B5EF4-FFF2-40B4-BE49-F238E27FC236}">
                <a16:creationId xmlns:a16="http://schemas.microsoft.com/office/drawing/2014/main" id="{E752C786-3281-4AC3-BBB9-B2607369A2AB}"/>
              </a:ext>
            </a:extLst>
          </p:cNvPr>
          <p:cNvGraphicFramePr/>
          <p:nvPr>
            <p:extLst>
              <p:ext uri="{D42A27DB-BD31-4B8C-83A1-F6EECF244321}">
                <p14:modId xmlns:p14="http://schemas.microsoft.com/office/powerpoint/2010/main" val="2522061486"/>
              </p:ext>
            </p:extLst>
          </p:nvPr>
        </p:nvGraphicFramePr>
        <p:xfrm>
          <a:off x="468321" y="1582015"/>
          <a:ext cx="2178594" cy="1213800"/>
        </p:xfrm>
        <a:graphic>
          <a:graphicData uri="http://schemas.openxmlformats.org/drawingml/2006/chart">
            <c:chart xmlns:c="http://schemas.openxmlformats.org/drawingml/2006/chart" xmlns:r="http://schemas.openxmlformats.org/officeDocument/2006/relationships" r:id="rId5"/>
          </a:graphicData>
        </a:graphic>
      </p:graphicFrame>
      <p:sp>
        <p:nvSpPr>
          <p:cNvPr id="94" name="TextBox 10">
            <a:extLst>
              <a:ext uri="{FF2B5EF4-FFF2-40B4-BE49-F238E27FC236}">
                <a16:creationId xmlns:a16="http://schemas.microsoft.com/office/drawing/2014/main" id="{371E31D7-6039-4C1C-A414-5D73E7AA3F0E}"/>
              </a:ext>
            </a:extLst>
          </p:cNvPr>
          <p:cNvSpPr txBox="1"/>
          <p:nvPr/>
        </p:nvSpPr>
        <p:spPr>
          <a:xfrm>
            <a:off x="4696147" y="1078343"/>
            <a:ext cx="984852" cy="369332"/>
          </a:xfrm>
          <a:prstGeom prst="rect">
            <a:avLst/>
          </a:prstGeom>
          <a:noFill/>
        </p:spPr>
        <p:txBody>
          <a:bodyPr wrap="square" rtlCol="0">
            <a:spAutoFit/>
          </a:bodyPr>
          <a:lstStyle>
            <a:defPPr>
              <a:defRPr lang="en-US"/>
            </a:defPPr>
            <a:lvl1pPr algn="r">
              <a:defRPr sz="1000">
                <a:solidFill>
                  <a:schemeClr val="tx1">
                    <a:lumMod val="85000"/>
                    <a:lumOff val="15000"/>
                  </a:schemeClr>
                </a:solidFill>
                <a:latin typeface="Heebo" pitchFamily="2" charset="-79"/>
                <a:cs typeface="Heebo" pitchFamily="2" charset="-79"/>
              </a:defRPr>
            </a:lvl1pPr>
          </a:lstStyle>
          <a:p>
            <a:r>
              <a:rPr lang="en-US" sz="1800" b="1" dirty="0"/>
              <a:t>4.400</a:t>
            </a:r>
          </a:p>
        </p:txBody>
      </p:sp>
      <p:sp>
        <p:nvSpPr>
          <p:cNvPr id="95" name="TextBox 11">
            <a:extLst>
              <a:ext uri="{FF2B5EF4-FFF2-40B4-BE49-F238E27FC236}">
                <a16:creationId xmlns:a16="http://schemas.microsoft.com/office/drawing/2014/main" id="{CC4AC862-F7B7-4B8A-9CA1-78C8BCD49DB3}"/>
              </a:ext>
            </a:extLst>
          </p:cNvPr>
          <p:cNvSpPr txBox="1"/>
          <p:nvPr/>
        </p:nvSpPr>
        <p:spPr>
          <a:xfrm>
            <a:off x="3490400" y="1136051"/>
            <a:ext cx="932675" cy="253916"/>
          </a:xfrm>
          <a:prstGeom prst="rect">
            <a:avLst/>
          </a:prstGeom>
          <a:noFill/>
        </p:spPr>
        <p:txBody>
          <a:bodyPr wrap="square" rtlCol="0">
            <a:spAutoFit/>
          </a:bodyPr>
          <a:lstStyle>
            <a:defPPr>
              <a:defRPr lang="en-US"/>
            </a:defPPr>
            <a:lvl1pPr algn="ctr">
              <a:defRPr sz="1000">
                <a:solidFill>
                  <a:schemeClr val="tx1">
                    <a:lumMod val="85000"/>
                    <a:lumOff val="15000"/>
                  </a:schemeClr>
                </a:solidFill>
                <a:latin typeface="Heebo" pitchFamily="2" charset="-79"/>
                <a:cs typeface="Heebo" pitchFamily="2" charset="-79"/>
              </a:defRPr>
            </a:lvl1pPr>
          </a:lstStyle>
          <a:p>
            <a:pPr algn="l"/>
            <a:r>
              <a:rPr lang="en-US" dirty="0"/>
              <a:t>Equipe 2</a:t>
            </a:r>
          </a:p>
        </p:txBody>
      </p:sp>
      <p:graphicFrame>
        <p:nvGraphicFramePr>
          <p:cNvPr id="99" name="Gráfico 98">
            <a:extLst>
              <a:ext uri="{FF2B5EF4-FFF2-40B4-BE49-F238E27FC236}">
                <a16:creationId xmlns:a16="http://schemas.microsoft.com/office/drawing/2014/main" id="{EF3AF3C0-5606-4D8E-95AF-634A197698C3}"/>
              </a:ext>
            </a:extLst>
          </p:cNvPr>
          <p:cNvGraphicFramePr/>
          <p:nvPr>
            <p:extLst>
              <p:ext uri="{D42A27DB-BD31-4B8C-83A1-F6EECF244321}">
                <p14:modId xmlns:p14="http://schemas.microsoft.com/office/powerpoint/2010/main" val="4251122214"/>
              </p:ext>
            </p:extLst>
          </p:nvPr>
        </p:nvGraphicFramePr>
        <p:xfrm>
          <a:off x="3485841" y="1582015"/>
          <a:ext cx="2178594" cy="1213800"/>
        </p:xfrm>
        <a:graphic>
          <a:graphicData uri="http://schemas.openxmlformats.org/drawingml/2006/chart">
            <c:chart xmlns:c="http://schemas.openxmlformats.org/drawingml/2006/chart" xmlns:r="http://schemas.openxmlformats.org/officeDocument/2006/relationships" r:id="rId6"/>
          </a:graphicData>
        </a:graphic>
      </p:graphicFrame>
      <p:sp>
        <p:nvSpPr>
          <p:cNvPr id="100" name="TextBox 10">
            <a:extLst>
              <a:ext uri="{FF2B5EF4-FFF2-40B4-BE49-F238E27FC236}">
                <a16:creationId xmlns:a16="http://schemas.microsoft.com/office/drawing/2014/main" id="{AB705316-3B13-4757-A7ED-E9D6124F3A16}"/>
              </a:ext>
            </a:extLst>
          </p:cNvPr>
          <p:cNvSpPr txBox="1"/>
          <p:nvPr/>
        </p:nvSpPr>
        <p:spPr>
          <a:xfrm>
            <a:off x="7698427" y="1078343"/>
            <a:ext cx="984852" cy="369332"/>
          </a:xfrm>
          <a:prstGeom prst="rect">
            <a:avLst/>
          </a:prstGeom>
          <a:noFill/>
        </p:spPr>
        <p:txBody>
          <a:bodyPr wrap="square" rtlCol="0">
            <a:spAutoFit/>
          </a:bodyPr>
          <a:lstStyle>
            <a:defPPr>
              <a:defRPr lang="en-US"/>
            </a:defPPr>
            <a:lvl1pPr algn="r">
              <a:defRPr sz="1000">
                <a:solidFill>
                  <a:schemeClr val="tx1">
                    <a:lumMod val="85000"/>
                    <a:lumOff val="15000"/>
                  </a:schemeClr>
                </a:solidFill>
                <a:latin typeface="Heebo" pitchFamily="2" charset="-79"/>
                <a:cs typeface="Heebo" pitchFamily="2" charset="-79"/>
              </a:defRPr>
            </a:lvl1pPr>
          </a:lstStyle>
          <a:p>
            <a:r>
              <a:rPr lang="en-US" sz="1800" b="1" dirty="0"/>
              <a:t>5.365</a:t>
            </a:r>
          </a:p>
        </p:txBody>
      </p:sp>
      <p:sp>
        <p:nvSpPr>
          <p:cNvPr id="101" name="TextBox 11">
            <a:extLst>
              <a:ext uri="{FF2B5EF4-FFF2-40B4-BE49-F238E27FC236}">
                <a16:creationId xmlns:a16="http://schemas.microsoft.com/office/drawing/2014/main" id="{F96315B1-D819-4CD2-BAC6-1C6F371123D9}"/>
              </a:ext>
            </a:extLst>
          </p:cNvPr>
          <p:cNvSpPr txBox="1"/>
          <p:nvPr/>
        </p:nvSpPr>
        <p:spPr>
          <a:xfrm>
            <a:off x="6492680" y="1136051"/>
            <a:ext cx="932675" cy="253916"/>
          </a:xfrm>
          <a:prstGeom prst="rect">
            <a:avLst/>
          </a:prstGeom>
          <a:noFill/>
        </p:spPr>
        <p:txBody>
          <a:bodyPr wrap="square" rtlCol="0">
            <a:spAutoFit/>
          </a:bodyPr>
          <a:lstStyle>
            <a:defPPr>
              <a:defRPr lang="en-US"/>
            </a:defPPr>
            <a:lvl1pPr algn="ctr">
              <a:defRPr sz="1000">
                <a:solidFill>
                  <a:schemeClr val="tx1">
                    <a:lumMod val="85000"/>
                    <a:lumOff val="15000"/>
                  </a:schemeClr>
                </a:solidFill>
                <a:latin typeface="Heebo" pitchFamily="2" charset="-79"/>
                <a:cs typeface="Heebo" pitchFamily="2" charset="-79"/>
              </a:defRPr>
            </a:lvl1pPr>
          </a:lstStyle>
          <a:p>
            <a:pPr algn="l"/>
            <a:r>
              <a:rPr lang="en-US" dirty="0"/>
              <a:t>Equipe 3</a:t>
            </a:r>
          </a:p>
        </p:txBody>
      </p:sp>
      <p:graphicFrame>
        <p:nvGraphicFramePr>
          <p:cNvPr id="104" name="Gráfico 103">
            <a:extLst>
              <a:ext uri="{FF2B5EF4-FFF2-40B4-BE49-F238E27FC236}">
                <a16:creationId xmlns:a16="http://schemas.microsoft.com/office/drawing/2014/main" id="{CA4CCC72-15A4-46CC-8812-CB49BD411863}"/>
              </a:ext>
            </a:extLst>
          </p:cNvPr>
          <p:cNvGraphicFramePr/>
          <p:nvPr>
            <p:extLst>
              <p:ext uri="{D42A27DB-BD31-4B8C-83A1-F6EECF244321}">
                <p14:modId xmlns:p14="http://schemas.microsoft.com/office/powerpoint/2010/main" val="1282185121"/>
              </p:ext>
            </p:extLst>
          </p:nvPr>
        </p:nvGraphicFramePr>
        <p:xfrm>
          <a:off x="6488121" y="1582015"/>
          <a:ext cx="2178594" cy="1213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2083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E57124-4201-4A77-B13A-CF479CA7C8FE}"/>
              </a:ext>
            </a:extLst>
          </p:cNvPr>
          <p:cNvSpPr/>
          <p:nvPr/>
        </p:nvSpPr>
        <p:spPr>
          <a:xfrm>
            <a:off x="400050" y="3723680"/>
            <a:ext cx="2606040" cy="953475"/>
          </a:xfrm>
          <a:prstGeom prst="roundRect">
            <a:avLst>
              <a:gd name="adj" fmla="val 803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14" name="TextBox 13">
            <a:extLst>
              <a:ext uri="{FF2B5EF4-FFF2-40B4-BE49-F238E27FC236}">
                <a16:creationId xmlns:a16="http://schemas.microsoft.com/office/drawing/2014/main" id="{D05FB5F5-68D7-47F2-B560-98BEBCC187E2}"/>
              </a:ext>
            </a:extLst>
          </p:cNvPr>
          <p:cNvSpPr txBox="1"/>
          <p:nvPr/>
        </p:nvSpPr>
        <p:spPr>
          <a:xfrm>
            <a:off x="617674" y="3844343"/>
            <a:ext cx="1055669" cy="230832"/>
          </a:xfrm>
          <a:prstGeom prst="rect">
            <a:avLst/>
          </a:prstGeom>
          <a:noFill/>
        </p:spPr>
        <p:txBody>
          <a:bodyPr wrap="square" rtlCol="0">
            <a:spAutoFit/>
          </a:bodyPr>
          <a:lstStyle/>
          <a:p>
            <a:r>
              <a:rPr lang="pt-BR" sz="900" b="1" dirty="0">
                <a:solidFill>
                  <a:schemeClr val="tx2"/>
                </a:solidFill>
                <a:latin typeface="Heebo" pitchFamily="2" charset="-79"/>
                <a:cs typeface="Heebo" pitchFamily="2" charset="-79"/>
              </a:rPr>
              <a:t>Área 1</a:t>
            </a:r>
          </a:p>
        </p:txBody>
      </p:sp>
      <p:sp>
        <p:nvSpPr>
          <p:cNvPr id="15" name="TextBox 14">
            <a:extLst>
              <a:ext uri="{FF2B5EF4-FFF2-40B4-BE49-F238E27FC236}">
                <a16:creationId xmlns:a16="http://schemas.microsoft.com/office/drawing/2014/main" id="{78533C8A-66D6-4BF6-8C25-3AA32A9AB474}"/>
              </a:ext>
            </a:extLst>
          </p:cNvPr>
          <p:cNvSpPr txBox="1"/>
          <p:nvPr/>
        </p:nvSpPr>
        <p:spPr>
          <a:xfrm>
            <a:off x="617674" y="4024530"/>
            <a:ext cx="921566" cy="307777"/>
          </a:xfrm>
          <a:prstGeom prst="rect">
            <a:avLst/>
          </a:prstGeom>
          <a:noFill/>
        </p:spPr>
        <p:txBody>
          <a:bodyPr wrap="square" rtlCol="0">
            <a:spAutoFit/>
          </a:bodyPr>
          <a:lstStyle/>
          <a:p>
            <a:r>
              <a:rPr lang="pt-BR" sz="1400" b="1" dirty="0">
                <a:solidFill>
                  <a:schemeClr val="accent5"/>
                </a:solidFill>
                <a:latin typeface="Heebo" pitchFamily="2" charset="-79"/>
                <a:cs typeface="Heebo" pitchFamily="2" charset="-79"/>
              </a:rPr>
              <a:t>50%</a:t>
            </a:r>
          </a:p>
        </p:txBody>
      </p:sp>
      <p:sp>
        <p:nvSpPr>
          <p:cNvPr id="27" name="Rectangle: Rounded Corners 26">
            <a:extLst>
              <a:ext uri="{FF2B5EF4-FFF2-40B4-BE49-F238E27FC236}">
                <a16:creationId xmlns:a16="http://schemas.microsoft.com/office/drawing/2014/main" id="{C5459443-462E-486A-A9B2-2983B1121A9F}"/>
              </a:ext>
            </a:extLst>
          </p:cNvPr>
          <p:cNvSpPr/>
          <p:nvPr/>
        </p:nvSpPr>
        <p:spPr>
          <a:xfrm>
            <a:off x="3268980" y="3723680"/>
            <a:ext cx="2606040" cy="953475"/>
          </a:xfrm>
          <a:prstGeom prst="roundRect">
            <a:avLst>
              <a:gd name="adj" fmla="val 803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20" name="Rectangle: Rounded Corners 19">
            <a:extLst>
              <a:ext uri="{FF2B5EF4-FFF2-40B4-BE49-F238E27FC236}">
                <a16:creationId xmlns:a16="http://schemas.microsoft.com/office/drawing/2014/main" id="{DE4E6B45-66CD-4D29-90B4-020696DF089E}"/>
              </a:ext>
            </a:extLst>
          </p:cNvPr>
          <p:cNvSpPr/>
          <p:nvPr/>
        </p:nvSpPr>
        <p:spPr>
          <a:xfrm>
            <a:off x="6137910" y="3723680"/>
            <a:ext cx="2606040" cy="953475"/>
          </a:xfrm>
          <a:prstGeom prst="roundRect">
            <a:avLst>
              <a:gd name="adj" fmla="val 662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51" name="Rectangle: Rounded Corners 50">
            <a:extLst>
              <a:ext uri="{FF2B5EF4-FFF2-40B4-BE49-F238E27FC236}">
                <a16:creationId xmlns:a16="http://schemas.microsoft.com/office/drawing/2014/main" id="{DD9AF519-78CC-43E5-B7B4-BED570736464}"/>
              </a:ext>
            </a:extLst>
          </p:cNvPr>
          <p:cNvSpPr/>
          <p:nvPr/>
        </p:nvSpPr>
        <p:spPr>
          <a:xfrm>
            <a:off x="3757137" y="1053150"/>
            <a:ext cx="4986814" cy="2455261"/>
          </a:xfrm>
          <a:prstGeom prst="roundRect">
            <a:avLst>
              <a:gd name="adj" fmla="val 205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35" name="TextBox 68">
            <a:extLst>
              <a:ext uri="{FF2B5EF4-FFF2-40B4-BE49-F238E27FC236}">
                <a16:creationId xmlns:a16="http://schemas.microsoft.com/office/drawing/2014/main" id="{BA1E3849-1ED5-4F37-AE5A-55FFE45FB90F}"/>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38" name="Gráfico 37">
            <a:extLst>
              <a:ext uri="{FF2B5EF4-FFF2-40B4-BE49-F238E27FC236}">
                <a16:creationId xmlns:a16="http://schemas.microsoft.com/office/drawing/2014/main" id="{20926E80-C668-4C08-B8CE-9C061F465C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39" name="TextBox 38">
            <a:extLst>
              <a:ext uri="{FF2B5EF4-FFF2-40B4-BE49-F238E27FC236}">
                <a16:creationId xmlns:a16="http://schemas.microsoft.com/office/drawing/2014/main" id="{255C2CCB-5BE0-4663-BE6A-D9BC23C53978}"/>
              </a:ext>
            </a:extLst>
          </p:cNvPr>
          <p:cNvSpPr txBox="1"/>
          <p:nvPr/>
        </p:nvSpPr>
        <p:spPr>
          <a:xfrm>
            <a:off x="400049" y="1053150"/>
            <a:ext cx="3086555" cy="2446824"/>
          </a:xfrm>
          <a:prstGeom prst="rect">
            <a:avLst/>
          </a:prstGeom>
          <a:noFill/>
        </p:spPr>
        <p:txBody>
          <a:bodyPr wrap="square" rtlCol="0">
            <a:spAutoFit/>
          </a:bodyPr>
          <a:lstStyle>
            <a:defPPr>
              <a:defRPr lang="en-US"/>
            </a:defPPr>
            <a:lvl1pPr>
              <a:defRPr sz="1400">
                <a:solidFill>
                  <a:schemeClr val="accent1">
                    <a:alpha val="59000"/>
                  </a:schemeClr>
                </a:solidFill>
              </a:defRPr>
            </a:lvl1pPr>
          </a:lstStyle>
          <a:p>
            <a:r>
              <a:rPr lang="pt-BR" sz="900" dirty="0">
                <a:solidFill>
                  <a:schemeClr val="tx2">
                    <a:alpha val="50000"/>
                  </a:schemeClr>
                </a:solidFill>
                <a:latin typeface="Heebo" pitchFamily="2" charset="-79"/>
                <a:cs typeface="Heebo" pitchFamily="2" charset="-79"/>
              </a:rPr>
              <a:t>Escreva uma breve descrição do item que está sendo analisado. Escreva uma breve descrição do item que está sendo analisado. Escreva uma breve descrição do item que está sendo analisado. Escreva uma breve descrição do item que está sendo analisado. Escreva uma breve descrição do item que está sendo analisado. </a:t>
            </a:r>
          </a:p>
          <a:p>
            <a:endParaRPr lang="pt-BR" sz="900" dirty="0">
              <a:solidFill>
                <a:schemeClr val="tx2">
                  <a:alpha val="50000"/>
                </a:schemeClr>
              </a:solidFill>
              <a:latin typeface="Heebo" pitchFamily="2" charset="-79"/>
              <a:cs typeface="Heebo" pitchFamily="2" charset="-79"/>
            </a:endParaRPr>
          </a:p>
          <a:p>
            <a:r>
              <a:rPr lang="pt-BR" sz="900" dirty="0">
                <a:solidFill>
                  <a:schemeClr val="tx2">
                    <a:alpha val="50000"/>
                  </a:schemeClr>
                </a:solidFill>
                <a:latin typeface="Heebo" pitchFamily="2" charset="-79"/>
                <a:cs typeface="Heebo" pitchFamily="2" charset="-79"/>
              </a:rPr>
              <a:t>Escreva uma breve descrição do item que está sendo analisado. Escreva uma breve descrição do item que está sendo analisado. Escreva uma breve descrição do item que está sendo analisado. Escreva uma breve descrição do item que está sendo analisado. Escreva uma breve descrição do item que está sendo analisado. </a:t>
            </a:r>
          </a:p>
          <a:p>
            <a:endParaRPr lang="pt-BR" sz="900" dirty="0">
              <a:solidFill>
                <a:schemeClr val="tx2">
                  <a:alpha val="50000"/>
                </a:schemeClr>
              </a:solidFill>
              <a:latin typeface="Heebo" pitchFamily="2" charset="-79"/>
              <a:cs typeface="Heebo" pitchFamily="2" charset="-79"/>
            </a:endParaRPr>
          </a:p>
          <a:p>
            <a:r>
              <a:rPr lang="pt-BR" sz="900" dirty="0">
                <a:solidFill>
                  <a:schemeClr val="tx2">
                    <a:alpha val="50000"/>
                  </a:schemeClr>
                </a:solidFill>
                <a:latin typeface="Heebo" pitchFamily="2" charset="-79"/>
                <a:cs typeface="Heebo" pitchFamily="2" charset="-79"/>
              </a:rPr>
              <a:t>Escreva uma breve descrição do item que está sendo analisado. Escreva uma breve descrição do item que está sendo analisado. Escreva uma breve descrição</a:t>
            </a:r>
          </a:p>
        </p:txBody>
      </p:sp>
      <p:graphicFrame>
        <p:nvGraphicFramePr>
          <p:cNvPr id="41" name="Gráfico 40">
            <a:extLst>
              <a:ext uri="{FF2B5EF4-FFF2-40B4-BE49-F238E27FC236}">
                <a16:creationId xmlns:a16="http://schemas.microsoft.com/office/drawing/2014/main" id="{F716E11B-6883-432F-B2AE-EC4BF2BC836A}"/>
              </a:ext>
            </a:extLst>
          </p:cNvPr>
          <p:cNvGraphicFramePr/>
          <p:nvPr>
            <p:extLst>
              <p:ext uri="{D42A27DB-BD31-4B8C-83A1-F6EECF244321}">
                <p14:modId xmlns:p14="http://schemas.microsoft.com/office/powerpoint/2010/main" val="733678566"/>
              </p:ext>
            </p:extLst>
          </p:nvPr>
        </p:nvGraphicFramePr>
        <p:xfrm>
          <a:off x="3937326" y="1287781"/>
          <a:ext cx="4642794" cy="1991922"/>
        </p:xfrm>
        <a:graphic>
          <a:graphicData uri="http://schemas.openxmlformats.org/drawingml/2006/chart">
            <c:chart xmlns:c="http://schemas.openxmlformats.org/drawingml/2006/chart" xmlns:r="http://schemas.openxmlformats.org/officeDocument/2006/relationships" r:id="rId4"/>
          </a:graphicData>
        </a:graphic>
      </p:graphicFrame>
      <p:sp>
        <p:nvSpPr>
          <p:cNvPr id="42" name="Forma Livre: Forma 41" descr="Seta para Cima com preenchimento sólido">
            <a:extLst>
              <a:ext uri="{FF2B5EF4-FFF2-40B4-BE49-F238E27FC236}">
                <a16:creationId xmlns:a16="http://schemas.microsoft.com/office/drawing/2014/main" id="{BE1D3D48-8FBC-4B11-B042-FCDDB7FA1984}"/>
              </a:ext>
            </a:extLst>
          </p:cNvPr>
          <p:cNvSpPr/>
          <p:nvPr/>
        </p:nvSpPr>
        <p:spPr>
          <a:xfrm rot="10800000">
            <a:off x="2576686" y="391536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5"/>
          </a:solidFill>
          <a:ln w="5358" cap="flat">
            <a:noFill/>
            <a:prstDash val="solid"/>
            <a:miter/>
          </a:ln>
        </p:spPr>
        <p:txBody>
          <a:bodyPr rtlCol="0" anchor="ctr"/>
          <a:lstStyle/>
          <a:p>
            <a:endParaRPr lang="pt-BR" dirty="0"/>
          </a:p>
        </p:txBody>
      </p:sp>
      <p:sp>
        <p:nvSpPr>
          <p:cNvPr id="46" name="Rectangle 19">
            <a:extLst>
              <a:ext uri="{FF2B5EF4-FFF2-40B4-BE49-F238E27FC236}">
                <a16:creationId xmlns:a16="http://schemas.microsoft.com/office/drawing/2014/main" id="{B738C4FB-3779-4138-91D8-6B4FE1C0AD11}"/>
              </a:ext>
            </a:extLst>
          </p:cNvPr>
          <p:cNvSpPr/>
          <p:nvPr/>
        </p:nvSpPr>
        <p:spPr>
          <a:xfrm>
            <a:off x="633095" y="4321198"/>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47" name="Rectangle 19">
            <a:extLst>
              <a:ext uri="{FF2B5EF4-FFF2-40B4-BE49-F238E27FC236}">
                <a16:creationId xmlns:a16="http://schemas.microsoft.com/office/drawing/2014/main" id="{FC176A7C-C9D3-43E6-AA33-6D361C63B9C3}"/>
              </a:ext>
            </a:extLst>
          </p:cNvPr>
          <p:cNvSpPr/>
          <p:nvPr/>
        </p:nvSpPr>
        <p:spPr>
          <a:xfrm>
            <a:off x="633096" y="4321198"/>
            <a:ext cx="1090750" cy="124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61" name="TextBox 13">
            <a:extLst>
              <a:ext uri="{FF2B5EF4-FFF2-40B4-BE49-F238E27FC236}">
                <a16:creationId xmlns:a16="http://schemas.microsoft.com/office/drawing/2014/main" id="{70457ED7-D76A-4CAF-9909-1DA86BCDF3A6}"/>
              </a:ext>
            </a:extLst>
          </p:cNvPr>
          <p:cNvSpPr txBox="1"/>
          <p:nvPr/>
        </p:nvSpPr>
        <p:spPr>
          <a:xfrm>
            <a:off x="3498034" y="3844343"/>
            <a:ext cx="1055669" cy="230832"/>
          </a:xfrm>
          <a:prstGeom prst="rect">
            <a:avLst/>
          </a:prstGeom>
          <a:noFill/>
        </p:spPr>
        <p:txBody>
          <a:bodyPr wrap="square" rtlCol="0">
            <a:spAutoFit/>
          </a:bodyPr>
          <a:lstStyle/>
          <a:p>
            <a:r>
              <a:rPr lang="pt-BR" sz="900" b="1" dirty="0">
                <a:solidFill>
                  <a:schemeClr val="tx2"/>
                </a:solidFill>
                <a:latin typeface="Heebo" pitchFamily="2" charset="-79"/>
                <a:cs typeface="Heebo" pitchFamily="2" charset="-79"/>
              </a:rPr>
              <a:t>Área 1</a:t>
            </a:r>
          </a:p>
        </p:txBody>
      </p:sp>
      <p:sp>
        <p:nvSpPr>
          <p:cNvPr id="62" name="TextBox 14">
            <a:extLst>
              <a:ext uri="{FF2B5EF4-FFF2-40B4-BE49-F238E27FC236}">
                <a16:creationId xmlns:a16="http://schemas.microsoft.com/office/drawing/2014/main" id="{CD901519-F185-4DA6-AA0D-12B7AC1F5F81}"/>
              </a:ext>
            </a:extLst>
          </p:cNvPr>
          <p:cNvSpPr txBox="1"/>
          <p:nvPr/>
        </p:nvSpPr>
        <p:spPr>
          <a:xfrm>
            <a:off x="3498034" y="4024530"/>
            <a:ext cx="921566" cy="307777"/>
          </a:xfrm>
          <a:prstGeom prst="rect">
            <a:avLst/>
          </a:prstGeom>
          <a:noFill/>
        </p:spPr>
        <p:txBody>
          <a:bodyPr wrap="square" rtlCol="0">
            <a:spAutoFit/>
          </a:bodyPr>
          <a:lstStyle/>
          <a:p>
            <a:r>
              <a:rPr lang="pt-BR" sz="1400" b="1" dirty="0">
                <a:solidFill>
                  <a:schemeClr val="accent2"/>
                </a:solidFill>
                <a:latin typeface="Heebo" pitchFamily="2" charset="-79"/>
                <a:cs typeface="Heebo" pitchFamily="2" charset="-79"/>
              </a:rPr>
              <a:t>75%</a:t>
            </a:r>
          </a:p>
        </p:txBody>
      </p:sp>
      <p:sp>
        <p:nvSpPr>
          <p:cNvPr id="63" name="Forma Livre: Forma 62" descr="Seta para Cima com preenchimento sólido">
            <a:extLst>
              <a:ext uri="{FF2B5EF4-FFF2-40B4-BE49-F238E27FC236}">
                <a16:creationId xmlns:a16="http://schemas.microsoft.com/office/drawing/2014/main" id="{396C307F-B457-4C2A-9C44-03E07BA4F309}"/>
              </a:ext>
            </a:extLst>
          </p:cNvPr>
          <p:cNvSpPr/>
          <p:nvPr/>
        </p:nvSpPr>
        <p:spPr>
          <a:xfrm>
            <a:off x="5457046" y="391536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2"/>
          </a:solidFill>
          <a:ln w="5358" cap="flat">
            <a:noFill/>
            <a:prstDash val="solid"/>
            <a:miter/>
          </a:ln>
        </p:spPr>
        <p:txBody>
          <a:bodyPr rtlCol="0" anchor="ctr"/>
          <a:lstStyle/>
          <a:p>
            <a:endParaRPr lang="pt-BR" dirty="0"/>
          </a:p>
        </p:txBody>
      </p:sp>
      <p:sp>
        <p:nvSpPr>
          <p:cNvPr id="64" name="Rectangle 19">
            <a:extLst>
              <a:ext uri="{FF2B5EF4-FFF2-40B4-BE49-F238E27FC236}">
                <a16:creationId xmlns:a16="http://schemas.microsoft.com/office/drawing/2014/main" id="{C603B920-291A-4209-BC35-2B01F6BBBEF3}"/>
              </a:ext>
            </a:extLst>
          </p:cNvPr>
          <p:cNvSpPr/>
          <p:nvPr/>
        </p:nvSpPr>
        <p:spPr>
          <a:xfrm>
            <a:off x="3513455" y="4321198"/>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65" name="Rectangle 19">
            <a:extLst>
              <a:ext uri="{FF2B5EF4-FFF2-40B4-BE49-F238E27FC236}">
                <a16:creationId xmlns:a16="http://schemas.microsoft.com/office/drawing/2014/main" id="{E939BEFC-435B-4DD4-B0A5-ECC5F3F19972}"/>
              </a:ext>
            </a:extLst>
          </p:cNvPr>
          <p:cNvSpPr/>
          <p:nvPr/>
        </p:nvSpPr>
        <p:spPr>
          <a:xfrm>
            <a:off x="3513456" y="4321198"/>
            <a:ext cx="1509350" cy="124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71" name="TextBox 13">
            <a:extLst>
              <a:ext uri="{FF2B5EF4-FFF2-40B4-BE49-F238E27FC236}">
                <a16:creationId xmlns:a16="http://schemas.microsoft.com/office/drawing/2014/main" id="{C15C5424-6524-46AF-8698-2FC44380E4F2}"/>
              </a:ext>
            </a:extLst>
          </p:cNvPr>
          <p:cNvSpPr txBox="1"/>
          <p:nvPr/>
        </p:nvSpPr>
        <p:spPr>
          <a:xfrm>
            <a:off x="6355534" y="3844343"/>
            <a:ext cx="1055669" cy="230832"/>
          </a:xfrm>
          <a:prstGeom prst="rect">
            <a:avLst/>
          </a:prstGeom>
          <a:noFill/>
        </p:spPr>
        <p:txBody>
          <a:bodyPr wrap="square" rtlCol="0">
            <a:spAutoFit/>
          </a:bodyPr>
          <a:lstStyle/>
          <a:p>
            <a:r>
              <a:rPr lang="pt-BR" sz="900" b="1" dirty="0">
                <a:solidFill>
                  <a:schemeClr val="tx2"/>
                </a:solidFill>
                <a:latin typeface="Heebo" pitchFamily="2" charset="-79"/>
                <a:cs typeface="Heebo" pitchFamily="2" charset="-79"/>
              </a:rPr>
              <a:t>Área 1</a:t>
            </a:r>
          </a:p>
        </p:txBody>
      </p:sp>
      <p:sp>
        <p:nvSpPr>
          <p:cNvPr id="72" name="TextBox 14">
            <a:extLst>
              <a:ext uri="{FF2B5EF4-FFF2-40B4-BE49-F238E27FC236}">
                <a16:creationId xmlns:a16="http://schemas.microsoft.com/office/drawing/2014/main" id="{096ABF2C-4CCF-4C30-B791-D0E3F707210A}"/>
              </a:ext>
            </a:extLst>
          </p:cNvPr>
          <p:cNvSpPr txBox="1"/>
          <p:nvPr/>
        </p:nvSpPr>
        <p:spPr>
          <a:xfrm>
            <a:off x="6355534" y="4024530"/>
            <a:ext cx="921566" cy="307777"/>
          </a:xfrm>
          <a:prstGeom prst="rect">
            <a:avLst/>
          </a:prstGeom>
          <a:noFill/>
        </p:spPr>
        <p:txBody>
          <a:bodyPr wrap="square" rtlCol="0">
            <a:spAutoFit/>
          </a:bodyPr>
          <a:lstStyle/>
          <a:p>
            <a:r>
              <a:rPr lang="pt-BR" sz="1400" b="1" dirty="0">
                <a:solidFill>
                  <a:schemeClr val="accent3"/>
                </a:solidFill>
                <a:latin typeface="Heebo" pitchFamily="2" charset="-79"/>
                <a:cs typeface="Heebo" pitchFamily="2" charset="-79"/>
              </a:rPr>
              <a:t>90%</a:t>
            </a:r>
          </a:p>
        </p:txBody>
      </p:sp>
      <p:sp>
        <p:nvSpPr>
          <p:cNvPr id="73" name="Forma Livre: Forma 72" descr="Seta para Cima com preenchimento sólido">
            <a:extLst>
              <a:ext uri="{FF2B5EF4-FFF2-40B4-BE49-F238E27FC236}">
                <a16:creationId xmlns:a16="http://schemas.microsoft.com/office/drawing/2014/main" id="{1902CAF0-836A-42A9-A645-AF8A3448F56F}"/>
              </a:ext>
            </a:extLst>
          </p:cNvPr>
          <p:cNvSpPr/>
          <p:nvPr/>
        </p:nvSpPr>
        <p:spPr>
          <a:xfrm rot="10800000">
            <a:off x="8314546" y="391536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3"/>
          </a:solidFill>
          <a:ln w="5358" cap="flat">
            <a:noFill/>
            <a:prstDash val="solid"/>
            <a:miter/>
          </a:ln>
        </p:spPr>
        <p:txBody>
          <a:bodyPr rtlCol="0" anchor="ctr"/>
          <a:lstStyle/>
          <a:p>
            <a:endParaRPr lang="pt-BR" dirty="0"/>
          </a:p>
        </p:txBody>
      </p:sp>
      <p:sp>
        <p:nvSpPr>
          <p:cNvPr id="74" name="Rectangle 19">
            <a:extLst>
              <a:ext uri="{FF2B5EF4-FFF2-40B4-BE49-F238E27FC236}">
                <a16:creationId xmlns:a16="http://schemas.microsoft.com/office/drawing/2014/main" id="{06B3A902-C9D4-4460-9602-28DA2F90CC9F}"/>
              </a:ext>
            </a:extLst>
          </p:cNvPr>
          <p:cNvSpPr/>
          <p:nvPr/>
        </p:nvSpPr>
        <p:spPr>
          <a:xfrm>
            <a:off x="6370955" y="4321198"/>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75" name="Rectangle 19">
            <a:extLst>
              <a:ext uri="{FF2B5EF4-FFF2-40B4-BE49-F238E27FC236}">
                <a16:creationId xmlns:a16="http://schemas.microsoft.com/office/drawing/2014/main" id="{1B321227-B024-42D4-9CDF-B875FA3E2B79}"/>
              </a:ext>
            </a:extLst>
          </p:cNvPr>
          <p:cNvSpPr/>
          <p:nvPr/>
        </p:nvSpPr>
        <p:spPr>
          <a:xfrm>
            <a:off x="6370956" y="4321198"/>
            <a:ext cx="1943590" cy="124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76" name="Forma Livre: Forma 75" descr="Seta para Cima com preenchimento sólido">
            <a:extLst>
              <a:ext uri="{FF2B5EF4-FFF2-40B4-BE49-F238E27FC236}">
                <a16:creationId xmlns:a16="http://schemas.microsoft.com/office/drawing/2014/main" id="{919C4BE5-72BF-4482-8A7C-02A70093E0DF}"/>
              </a:ext>
            </a:extLst>
          </p:cNvPr>
          <p:cNvSpPr/>
          <p:nvPr/>
        </p:nvSpPr>
        <p:spPr>
          <a:xfrm>
            <a:off x="8116426" y="3915365"/>
            <a:ext cx="182589" cy="257997"/>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3"/>
          </a:solidFill>
          <a:ln w="5358" cap="flat">
            <a:noFill/>
            <a:prstDash val="solid"/>
            <a:miter/>
          </a:ln>
        </p:spPr>
        <p:txBody>
          <a:bodyPr rtlCol="0" anchor="ctr"/>
          <a:lstStyle/>
          <a:p>
            <a:endParaRPr lang="pt-BR" dirty="0"/>
          </a:p>
        </p:txBody>
      </p:sp>
    </p:spTree>
    <p:extLst>
      <p:ext uri="{BB962C8B-B14F-4D97-AF65-F5344CB8AC3E}">
        <p14:creationId xmlns:p14="http://schemas.microsoft.com/office/powerpoint/2010/main" val="126377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19CF638C-1AB9-4028-99D3-DBAC795500A3}"/>
              </a:ext>
            </a:extLst>
          </p:cNvPr>
          <p:cNvSpPr/>
          <p:nvPr/>
        </p:nvSpPr>
        <p:spPr>
          <a:xfrm>
            <a:off x="4872161" y="2087064"/>
            <a:ext cx="3870651" cy="2468231"/>
          </a:xfrm>
          <a:prstGeom prst="roundRect">
            <a:avLst>
              <a:gd name="adj" fmla="val 2490"/>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TextBox 52">
            <a:extLst>
              <a:ext uri="{FF2B5EF4-FFF2-40B4-BE49-F238E27FC236}">
                <a16:creationId xmlns:a16="http://schemas.microsoft.com/office/drawing/2014/main" id="{6E38F7D9-D96A-4B42-A7E4-09DD2F56F7A4}"/>
              </a:ext>
            </a:extLst>
          </p:cNvPr>
          <p:cNvSpPr txBox="1"/>
          <p:nvPr/>
        </p:nvSpPr>
        <p:spPr>
          <a:xfrm>
            <a:off x="358326" y="2094413"/>
            <a:ext cx="3981932" cy="784830"/>
          </a:xfrm>
          <a:prstGeom prst="rect">
            <a:avLst/>
          </a:prstGeom>
          <a:noFill/>
        </p:spPr>
        <p:txBody>
          <a:bodyPr wrap="square" rtlCol="0">
            <a:spAutoFit/>
          </a:bodyPr>
          <a:lstStyle>
            <a:defPPr>
              <a:defRPr lang="en-US"/>
            </a:defPPr>
            <a:lvl1pPr>
              <a:defRPr sz="1400">
                <a:solidFill>
                  <a:schemeClr val="tx2">
                    <a:alpha val="31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373545">
                    <a:alpha val="50000"/>
                  </a:srgbClr>
                </a:solidFill>
                <a:effectLst/>
                <a:uLnTx/>
                <a:uFillTx/>
                <a:latin typeface="Heebo" pitchFamily="2" charset="-79"/>
                <a:ea typeface="+mn-ea"/>
                <a:cs typeface="Heebo" pitchFamily="2" charset="-79"/>
              </a:rPr>
              <a:t>Escreva uma breve descrição do item que está sendo analisado. Escreva uma breve descrição do item que está sendo analisado. Escreva uma breve descrição do item que está sendo analisado. Escreva uma breve descrição do item que está sendo analisado. Escreva uma breve descrição do item que está sendo analisado. </a:t>
            </a:r>
          </a:p>
        </p:txBody>
      </p:sp>
      <p:sp>
        <p:nvSpPr>
          <p:cNvPr id="57" name="Rectangle: Rounded Corners 56">
            <a:extLst>
              <a:ext uri="{FF2B5EF4-FFF2-40B4-BE49-F238E27FC236}">
                <a16:creationId xmlns:a16="http://schemas.microsoft.com/office/drawing/2014/main" id="{ECBD4B71-302C-4379-9559-CCB4B29188B9}"/>
              </a:ext>
            </a:extLst>
          </p:cNvPr>
          <p:cNvSpPr/>
          <p:nvPr/>
        </p:nvSpPr>
        <p:spPr>
          <a:xfrm>
            <a:off x="414851" y="3068494"/>
            <a:ext cx="4239391" cy="1486801"/>
          </a:xfrm>
          <a:prstGeom prst="roundRect">
            <a:avLst>
              <a:gd name="adj" fmla="val 4191"/>
            </a:avLst>
          </a:prstGeom>
          <a:solidFill>
            <a:schemeClr val="bg1"/>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TextBox 68">
            <a:extLst>
              <a:ext uri="{FF2B5EF4-FFF2-40B4-BE49-F238E27FC236}">
                <a16:creationId xmlns:a16="http://schemas.microsoft.com/office/drawing/2014/main" id="{96EBBC65-EBDF-412F-8C1C-5CFCEBA06A9D}"/>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47" name="Gráfico 46">
            <a:extLst>
              <a:ext uri="{FF2B5EF4-FFF2-40B4-BE49-F238E27FC236}">
                <a16:creationId xmlns:a16="http://schemas.microsoft.com/office/drawing/2014/main" id="{AC8D80C2-0487-4A50-986B-79354D97D2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49" name="Rectangle: Rounded Corners 1">
            <a:extLst>
              <a:ext uri="{FF2B5EF4-FFF2-40B4-BE49-F238E27FC236}">
                <a16:creationId xmlns:a16="http://schemas.microsoft.com/office/drawing/2014/main" id="{346A5ED3-CA51-408E-A47A-74C0AB926B79}"/>
              </a:ext>
            </a:extLst>
          </p:cNvPr>
          <p:cNvSpPr/>
          <p:nvPr/>
        </p:nvSpPr>
        <p:spPr>
          <a:xfrm>
            <a:off x="400050" y="922899"/>
            <a:ext cx="2606040" cy="953475"/>
          </a:xfrm>
          <a:prstGeom prst="roundRect">
            <a:avLst>
              <a:gd name="adj" fmla="val 8036"/>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52" name="Rectangle: Rounded Corners 26">
            <a:extLst>
              <a:ext uri="{FF2B5EF4-FFF2-40B4-BE49-F238E27FC236}">
                <a16:creationId xmlns:a16="http://schemas.microsoft.com/office/drawing/2014/main" id="{AE811D56-E7F3-489C-BF57-6371CDAE0923}"/>
              </a:ext>
            </a:extLst>
          </p:cNvPr>
          <p:cNvSpPr/>
          <p:nvPr/>
        </p:nvSpPr>
        <p:spPr>
          <a:xfrm>
            <a:off x="3268980" y="922899"/>
            <a:ext cx="2606040" cy="953475"/>
          </a:xfrm>
          <a:prstGeom prst="roundRect">
            <a:avLst>
              <a:gd name="adj" fmla="val 803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59" name="Rectangle: Rounded Corners 19">
            <a:extLst>
              <a:ext uri="{FF2B5EF4-FFF2-40B4-BE49-F238E27FC236}">
                <a16:creationId xmlns:a16="http://schemas.microsoft.com/office/drawing/2014/main" id="{F114D4C0-01AF-46DE-8F4C-F6E5B2218A27}"/>
              </a:ext>
            </a:extLst>
          </p:cNvPr>
          <p:cNvSpPr/>
          <p:nvPr/>
        </p:nvSpPr>
        <p:spPr>
          <a:xfrm>
            <a:off x="6137910" y="922899"/>
            <a:ext cx="2606040" cy="953475"/>
          </a:xfrm>
          <a:prstGeom prst="roundRect">
            <a:avLst>
              <a:gd name="adj" fmla="val 662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82" name="CaixaDeTexto 81">
            <a:extLst>
              <a:ext uri="{FF2B5EF4-FFF2-40B4-BE49-F238E27FC236}">
                <a16:creationId xmlns:a16="http://schemas.microsoft.com/office/drawing/2014/main" id="{09F37ECE-D38A-4148-9738-E2D46AB23C3F}"/>
              </a:ext>
            </a:extLst>
          </p:cNvPr>
          <p:cNvSpPr txBox="1"/>
          <p:nvPr/>
        </p:nvSpPr>
        <p:spPr>
          <a:xfrm>
            <a:off x="460555"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2021</a:t>
            </a:r>
          </a:p>
        </p:txBody>
      </p:sp>
      <p:sp>
        <p:nvSpPr>
          <p:cNvPr id="83" name="CaixaDeTexto 82">
            <a:extLst>
              <a:ext uri="{FF2B5EF4-FFF2-40B4-BE49-F238E27FC236}">
                <a16:creationId xmlns:a16="http://schemas.microsoft.com/office/drawing/2014/main" id="{0688067E-DF62-49D0-8BAE-EB520E4BB6F1}"/>
              </a:ext>
            </a:extLst>
          </p:cNvPr>
          <p:cNvSpPr txBox="1"/>
          <p:nvPr/>
        </p:nvSpPr>
        <p:spPr>
          <a:xfrm>
            <a:off x="564982"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85" name="CaixaDeTexto 84">
            <a:extLst>
              <a:ext uri="{FF2B5EF4-FFF2-40B4-BE49-F238E27FC236}">
                <a16:creationId xmlns:a16="http://schemas.microsoft.com/office/drawing/2014/main" id="{C3A4F838-F24C-48F0-9F4C-FDE555643350}"/>
              </a:ext>
            </a:extLst>
          </p:cNvPr>
          <p:cNvSpPr txBox="1"/>
          <p:nvPr/>
        </p:nvSpPr>
        <p:spPr>
          <a:xfrm>
            <a:off x="1581689"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2022</a:t>
            </a:r>
          </a:p>
        </p:txBody>
      </p:sp>
      <p:sp>
        <p:nvSpPr>
          <p:cNvPr id="86" name="CaixaDeTexto 85">
            <a:extLst>
              <a:ext uri="{FF2B5EF4-FFF2-40B4-BE49-F238E27FC236}">
                <a16:creationId xmlns:a16="http://schemas.microsoft.com/office/drawing/2014/main" id="{110F49AF-27A5-4CB7-89C8-9F96DFDB4B09}"/>
              </a:ext>
            </a:extLst>
          </p:cNvPr>
          <p:cNvSpPr txBox="1"/>
          <p:nvPr/>
        </p:nvSpPr>
        <p:spPr>
          <a:xfrm>
            <a:off x="1686116"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87" name="CaixaDeTexto 86">
            <a:extLst>
              <a:ext uri="{FF2B5EF4-FFF2-40B4-BE49-F238E27FC236}">
                <a16:creationId xmlns:a16="http://schemas.microsoft.com/office/drawing/2014/main" id="{5147623D-A53C-4C9A-8060-9B3102AB8FBE}"/>
              </a:ext>
            </a:extLst>
          </p:cNvPr>
          <p:cNvSpPr txBox="1"/>
          <p:nvPr/>
        </p:nvSpPr>
        <p:spPr>
          <a:xfrm>
            <a:off x="811475" y="993155"/>
            <a:ext cx="1828358" cy="246221"/>
          </a:xfrm>
          <a:prstGeom prst="rect">
            <a:avLst/>
          </a:prstGeom>
        </p:spPr>
        <p:txBody>
          <a:bodyPr wrap="square" rtlCol="0">
            <a:spAutoFit/>
          </a:bodyPr>
          <a:lstStyle/>
          <a:p>
            <a:pPr algn="ctr"/>
            <a:r>
              <a:rPr lang="pt-BR" sz="1000" b="1" dirty="0">
                <a:solidFill>
                  <a:schemeClr val="bg1"/>
                </a:solidFill>
                <a:latin typeface="Heebo" pitchFamily="2" charset="-79"/>
                <a:cs typeface="Heebo" pitchFamily="2" charset="-79"/>
              </a:rPr>
              <a:t>Global Market </a:t>
            </a:r>
            <a:r>
              <a:rPr lang="pt-BR" sz="1000" b="1" dirty="0" err="1">
                <a:solidFill>
                  <a:schemeClr val="bg1"/>
                </a:solidFill>
                <a:latin typeface="Heebo" pitchFamily="2" charset="-79"/>
                <a:cs typeface="Heebo" pitchFamily="2" charset="-79"/>
              </a:rPr>
              <a:t>Shares</a:t>
            </a:r>
            <a:endParaRPr lang="pt-BR" sz="1000" b="1" dirty="0">
              <a:solidFill>
                <a:schemeClr val="bg1"/>
              </a:solidFill>
              <a:latin typeface="Heebo" pitchFamily="2" charset="-79"/>
              <a:cs typeface="Heebo" pitchFamily="2" charset="-79"/>
            </a:endParaRPr>
          </a:p>
        </p:txBody>
      </p:sp>
      <p:sp>
        <p:nvSpPr>
          <p:cNvPr id="88" name="CaixaDeTexto 87">
            <a:extLst>
              <a:ext uri="{FF2B5EF4-FFF2-40B4-BE49-F238E27FC236}">
                <a16:creationId xmlns:a16="http://schemas.microsoft.com/office/drawing/2014/main" id="{89D439A2-629F-459C-BF53-A8C760797E5D}"/>
              </a:ext>
            </a:extLst>
          </p:cNvPr>
          <p:cNvSpPr txBox="1"/>
          <p:nvPr/>
        </p:nvSpPr>
        <p:spPr>
          <a:xfrm>
            <a:off x="3354829"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2021</a:t>
            </a:r>
          </a:p>
        </p:txBody>
      </p:sp>
      <p:sp>
        <p:nvSpPr>
          <p:cNvPr id="89" name="CaixaDeTexto 88">
            <a:extLst>
              <a:ext uri="{FF2B5EF4-FFF2-40B4-BE49-F238E27FC236}">
                <a16:creationId xmlns:a16="http://schemas.microsoft.com/office/drawing/2014/main" id="{B9C5A376-1F95-4F12-84B0-231136515D4C}"/>
              </a:ext>
            </a:extLst>
          </p:cNvPr>
          <p:cNvSpPr txBox="1"/>
          <p:nvPr/>
        </p:nvSpPr>
        <p:spPr>
          <a:xfrm>
            <a:off x="3459256"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90" name="CaixaDeTexto 89">
            <a:extLst>
              <a:ext uri="{FF2B5EF4-FFF2-40B4-BE49-F238E27FC236}">
                <a16:creationId xmlns:a16="http://schemas.microsoft.com/office/drawing/2014/main" id="{1AFBCFB1-704A-4374-A483-C48596DED4DE}"/>
              </a:ext>
            </a:extLst>
          </p:cNvPr>
          <p:cNvSpPr txBox="1"/>
          <p:nvPr/>
        </p:nvSpPr>
        <p:spPr>
          <a:xfrm>
            <a:off x="4475963"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2022</a:t>
            </a:r>
          </a:p>
        </p:txBody>
      </p:sp>
      <p:sp>
        <p:nvSpPr>
          <p:cNvPr id="91" name="CaixaDeTexto 90">
            <a:extLst>
              <a:ext uri="{FF2B5EF4-FFF2-40B4-BE49-F238E27FC236}">
                <a16:creationId xmlns:a16="http://schemas.microsoft.com/office/drawing/2014/main" id="{702E3263-4552-40ED-8366-949C9E2759FF}"/>
              </a:ext>
            </a:extLst>
          </p:cNvPr>
          <p:cNvSpPr txBox="1"/>
          <p:nvPr/>
        </p:nvSpPr>
        <p:spPr>
          <a:xfrm>
            <a:off x="4580390"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92" name="CaixaDeTexto 91">
            <a:extLst>
              <a:ext uri="{FF2B5EF4-FFF2-40B4-BE49-F238E27FC236}">
                <a16:creationId xmlns:a16="http://schemas.microsoft.com/office/drawing/2014/main" id="{2B3203C7-D586-4BEB-A542-580098D5E188}"/>
              </a:ext>
            </a:extLst>
          </p:cNvPr>
          <p:cNvSpPr txBox="1"/>
          <p:nvPr/>
        </p:nvSpPr>
        <p:spPr>
          <a:xfrm>
            <a:off x="3705749" y="993155"/>
            <a:ext cx="1828358" cy="246221"/>
          </a:xfrm>
          <a:prstGeom prst="rect">
            <a:avLst/>
          </a:prstGeom>
        </p:spPr>
        <p:txBody>
          <a:bodyPr wrap="square" rtlCol="0">
            <a:spAutoFit/>
          </a:bodyPr>
          <a:lstStyle/>
          <a:p>
            <a:pPr algn="ctr"/>
            <a:r>
              <a:rPr lang="pt-BR" sz="1000" b="1" dirty="0">
                <a:solidFill>
                  <a:schemeClr val="bg1"/>
                </a:solidFill>
                <a:latin typeface="Heebo" pitchFamily="2" charset="-79"/>
                <a:cs typeface="Heebo" pitchFamily="2" charset="-79"/>
              </a:rPr>
              <a:t>Global Market </a:t>
            </a:r>
            <a:r>
              <a:rPr lang="pt-BR" sz="1000" b="1" dirty="0" err="1">
                <a:solidFill>
                  <a:schemeClr val="bg1"/>
                </a:solidFill>
                <a:latin typeface="Heebo" pitchFamily="2" charset="-79"/>
                <a:cs typeface="Heebo" pitchFamily="2" charset="-79"/>
              </a:rPr>
              <a:t>Shares</a:t>
            </a:r>
            <a:endParaRPr lang="pt-BR" sz="1000" b="1" dirty="0">
              <a:solidFill>
                <a:schemeClr val="bg1"/>
              </a:solidFill>
              <a:latin typeface="Heebo" pitchFamily="2" charset="-79"/>
              <a:cs typeface="Heebo" pitchFamily="2" charset="-79"/>
            </a:endParaRPr>
          </a:p>
        </p:txBody>
      </p:sp>
      <p:sp>
        <p:nvSpPr>
          <p:cNvPr id="93" name="CaixaDeTexto 92">
            <a:extLst>
              <a:ext uri="{FF2B5EF4-FFF2-40B4-BE49-F238E27FC236}">
                <a16:creationId xmlns:a16="http://schemas.microsoft.com/office/drawing/2014/main" id="{A516EB6D-67FA-41E8-B69D-CC18FF636913}"/>
              </a:ext>
            </a:extLst>
          </p:cNvPr>
          <p:cNvSpPr txBox="1"/>
          <p:nvPr/>
        </p:nvSpPr>
        <p:spPr>
          <a:xfrm>
            <a:off x="6209347"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2021</a:t>
            </a:r>
          </a:p>
        </p:txBody>
      </p:sp>
      <p:sp>
        <p:nvSpPr>
          <p:cNvPr id="94" name="CaixaDeTexto 93">
            <a:extLst>
              <a:ext uri="{FF2B5EF4-FFF2-40B4-BE49-F238E27FC236}">
                <a16:creationId xmlns:a16="http://schemas.microsoft.com/office/drawing/2014/main" id="{C89EF1E9-B4D3-4854-8AD4-470F1D915D36}"/>
              </a:ext>
            </a:extLst>
          </p:cNvPr>
          <p:cNvSpPr txBox="1"/>
          <p:nvPr/>
        </p:nvSpPr>
        <p:spPr>
          <a:xfrm>
            <a:off x="6313774"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95" name="CaixaDeTexto 94">
            <a:extLst>
              <a:ext uri="{FF2B5EF4-FFF2-40B4-BE49-F238E27FC236}">
                <a16:creationId xmlns:a16="http://schemas.microsoft.com/office/drawing/2014/main" id="{F5C373E8-349C-4F6E-9384-8C15EFC3A89F}"/>
              </a:ext>
            </a:extLst>
          </p:cNvPr>
          <p:cNvSpPr txBox="1"/>
          <p:nvPr/>
        </p:nvSpPr>
        <p:spPr>
          <a:xfrm>
            <a:off x="7330481" y="1573600"/>
            <a:ext cx="1321598" cy="246221"/>
          </a:xfrm>
          <a:prstGeom prst="rect">
            <a:avLst/>
          </a:prstGeom>
        </p:spPr>
        <p:txBody>
          <a:bodyPr wrap="square" rtlCol="0">
            <a:spAutoFit/>
          </a:bodyPr>
          <a:lstStyle/>
          <a:p>
            <a:pPr algn="ctr"/>
            <a:r>
              <a:rPr lang="pt-BR" sz="1000" dirty="0">
                <a:solidFill>
                  <a:schemeClr val="bg1"/>
                </a:solidFill>
                <a:latin typeface="Heebo" pitchFamily="2" charset="-79"/>
                <a:cs typeface="Heebo" pitchFamily="2" charset="-79"/>
              </a:rPr>
              <a:t>2022</a:t>
            </a:r>
          </a:p>
        </p:txBody>
      </p:sp>
      <p:sp>
        <p:nvSpPr>
          <p:cNvPr id="96" name="CaixaDeTexto 95">
            <a:extLst>
              <a:ext uri="{FF2B5EF4-FFF2-40B4-BE49-F238E27FC236}">
                <a16:creationId xmlns:a16="http://schemas.microsoft.com/office/drawing/2014/main" id="{323EF3F1-9BE0-4247-BF74-3788A5B32B9F}"/>
              </a:ext>
            </a:extLst>
          </p:cNvPr>
          <p:cNvSpPr txBox="1"/>
          <p:nvPr/>
        </p:nvSpPr>
        <p:spPr>
          <a:xfrm>
            <a:off x="7434908" y="1302069"/>
            <a:ext cx="1112744" cy="369332"/>
          </a:xfrm>
          <a:prstGeom prst="rect">
            <a:avLst/>
          </a:prstGeom>
        </p:spPr>
        <p:txBody>
          <a:bodyPr wrap="square" rtlCol="0">
            <a:spAutoFit/>
          </a:bodyPr>
          <a:lstStyle/>
          <a:p>
            <a:pPr algn="ctr"/>
            <a:r>
              <a:rPr lang="pt-BR" b="1" dirty="0">
                <a:solidFill>
                  <a:schemeClr val="bg1"/>
                </a:solidFill>
                <a:latin typeface="Heebo" pitchFamily="2" charset="-79"/>
                <a:cs typeface="Heebo" pitchFamily="2" charset="-79"/>
              </a:rPr>
              <a:t>$64.7 bi</a:t>
            </a:r>
            <a:endParaRPr lang="pt-BR" sz="2000" b="1" dirty="0">
              <a:solidFill>
                <a:schemeClr val="bg1"/>
              </a:solidFill>
              <a:latin typeface="Heebo" pitchFamily="2" charset="-79"/>
              <a:cs typeface="Heebo" pitchFamily="2" charset="-79"/>
            </a:endParaRPr>
          </a:p>
        </p:txBody>
      </p:sp>
      <p:sp>
        <p:nvSpPr>
          <p:cNvPr id="97" name="CaixaDeTexto 96">
            <a:extLst>
              <a:ext uri="{FF2B5EF4-FFF2-40B4-BE49-F238E27FC236}">
                <a16:creationId xmlns:a16="http://schemas.microsoft.com/office/drawing/2014/main" id="{23D67EC4-FE04-4D8B-BB2E-69E012ABC322}"/>
              </a:ext>
            </a:extLst>
          </p:cNvPr>
          <p:cNvSpPr txBox="1"/>
          <p:nvPr/>
        </p:nvSpPr>
        <p:spPr>
          <a:xfrm>
            <a:off x="6560267" y="993155"/>
            <a:ext cx="1828358" cy="246221"/>
          </a:xfrm>
          <a:prstGeom prst="rect">
            <a:avLst/>
          </a:prstGeom>
        </p:spPr>
        <p:txBody>
          <a:bodyPr wrap="square" rtlCol="0">
            <a:spAutoFit/>
          </a:bodyPr>
          <a:lstStyle/>
          <a:p>
            <a:pPr algn="ctr"/>
            <a:r>
              <a:rPr lang="pt-BR" sz="1000" b="1" dirty="0">
                <a:solidFill>
                  <a:schemeClr val="bg1"/>
                </a:solidFill>
                <a:latin typeface="Heebo" pitchFamily="2" charset="-79"/>
                <a:cs typeface="Heebo" pitchFamily="2" charset="-79"/>
              </a:rPr>
              <a:t>Global Market </a:t>
            </a:r>
            <a:r>
              <a:rPr lang="pt-BR" sz="1000" b="1" dirty="0" err="1">
                <a:solidFill>
                  <a:schemeClr val="bg1"/>
                </a:solidFill>
                <a:latin typeface="Heebo" pitchFamily="2" charset="-79"/>
                <a:cs typeface="Heebo" pitchFamily="2" charset="-79"/>
              </a:rPr>
              <a:t>Shares</a:t>
            </a:r>
            <a:endParaRPr lang="pt-BR" sz="1000" b="1" dirty="0">
              <a:solidFill>
                <a:schemeClr val="bg1"/>
              </a:solidFill>
              <a:latin typeface="Heebo" pitchFamily="2" charset="-79"/>
              <a:cs typeface="Heebo" pitchFamily="2" charset="-79"/>
            </a:endParaRPr>
          </a:p>
        </p:txBody>
      </p:sp>
      <p:graphicFrame>
        <p:nvGraphicFramePr>
          <p:cNvPr id="98" name="Tabela 70">
            <a:extLst>
              <a:ext uri="{FF2B5EF4-FFF2-40B4-BE49-F238E27FC236}">
                <a16:creationId xmlns:a16="http://schemas.microsoft.com/office/drawing/2014/main" id="{982A8631-C31C-4E77-801C-609B70805D1A}"/>
              </a:ext>
            </a:extLst>
          </p:cNvPr>
          <p:cNvGraphicFramePr>
            <a:graphicFrameLocks noGrp="1"/>
          </p:cNvGraphicFramePr>
          <p:nvPr>
            <p:extLst>
              <p:ext uri="{D42A27DB-BD31-4B8C-83A1-F6EECF244321}">
                <p14:modId xmlns:p14="http://schemas.microsoft.com/office/powerpoint/2010/main" val="736211367"/>
              </p:ext>
            </p:extLst>
          </p:nvPr>
        </p:nvGraphicFramePr>
        <p:xfrm>
          <a:off x="564982" y="3215900"/>
          <a:ext cx="3774859" cy="1065663"/>
        </p:xfrm>
        <a:graphic>
          <a:graphicData uri="http://schemas.openxmlformats.org/drawingml/2006/table">
            <a:tbl>
              <a:tblPr firstRow="1" bandRow="1">
                <a:tableStyleId>{5C22544A-7EE6-4342-B048-85BDC9FD1C3A}</a:tableStyleId>
              </a:tblPr>
              <a:tblGrid>
                <a:gridCol w="794100">
                  <a:extLst>
                    <a:ext uri="{9D8B030D-6E8A-4147-A177-3AD203B41FA5}">
                      <a16:colId xmlns:a16="http://schemas.microsoft.com/office/drawing/2014/main" val="1612806057"/>
                    </a:ext>
                  </a:extLst>
                </a:gridCol>
                <a:gridCol w="1877998">
                  <a:extLst>
                    <a:ext uri="{9D8B030D-6E8A-4147-A177-3AD203B41FA5}">
                      <a16:colId xmlns:a16="http://schemas.microsoft.com/office/drawing/2014/main" val="398428997"/>
                    </a:ext>
                  </a:extLst>
                </a:gridCol>
                <a:gridCol w="1102761">
                  <a:extLst>
                    <a:ext uri="{9D8B030D-6E8A-4147-A177-3AD203B41FA5}">
                      <a16:colId xmlns:a16="http://schemas.microsoft.com/office/drawing/2014/main" val="2604401248"/>
                    </a:ext>
                  </a:extLst>
                </a:gridCol>
              </a:tblGrid>
              <a:tr h="355221">
                <a:tc>
                  <a:txBody>
                    <a:bodyPr/>
                    <a:lstStyle/>
                    <a:p>
                      <a:endParaRPr lang="pt-BR" sz="900" b="0" dirty="0">
                        <a:solidFill>
                          <a:schemeClr val="tx1">
                            <a:lumMod val="85000"/>
                            <a:lumOff val="15000"/>
                          </a:schemeClr>
                        </a:solidFill>
                        <a:latin typeface="Heebo" pitchFamily="2" charset="-79"/>
                        <a:cs typeface="Heebo" pitchFamily="2" charset="-79"/>
                      </a:endParaRP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900" b="0" dirty="0">
                          <a:solidFill>
                            <a:schemeClr val="tx1">
                              <a:lumMod val="85000"/>
                              <a:lumOff val="15000"/>
                            </a:schemeClr>
                          </a:solidFill>
                          <a:latin typeface="Heebo" pitchFamily="2" charset="-79"/>
                          <a:cs typeface="Heebo" pitchFamily="2" charset="-79"/>
                        </a:rPr>
                        <a:t>Total acumulado em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85000"/>
                              <a:lumOff val="15000"/>
                            </a:schemeClr>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3552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85000"/>
                              <a:lumOff val="15000"/>
                            </a:schemeClr>
                          </a:solidFill>
                          <a:effectLst/>
                          <a:uLnTx/>
                          <a:uFillTx/>
                          <a:latin typeface="Heebo" pitchFamily="2" charset="-79"/>
                          <a:ea typeface="+mn-ea"/>
                          <a:cs typeface="Heebo" pitchFamily="2" charset="-79"/>
                        </a:rPr>
                        <a:t>Total acumulado em 2021</a:t>
                      </a:r>
                      <a:endPar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85000"/>
                              <a:lumOff val="15000"/>
                            </a:schemeClr>
                          </a:solidFill>
                          <a:effectLst/>
                          <a:uLnTx/>
                          <a:uFillTx/>
                          <a:latin typeface="Heebo" pitchFamily="2" charset="-79"/>
                          <a:ea typeface="+mn-ea"/>
                          <a:cs typeface="Heebo" pitchFamily="2" charset="-79"/>
                        </a:rPr>
                        <a:t>7.456.899,21</a:t>
                      </a:r>
                      <a:endPar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3552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85000"/>
                              <a:lumOff val="15000"/>
                            </a:schemeClr>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pic>
        <p:nvPicPr>
          <p:cNvPr id="1026" name="Picture 2">
            <a:extLst>
              <a:ext uri="{FF2B5EF4-FFF2-40B4-BE49-F238E27FC236}">
                <a16:creationId xmlns:a16="http://schemas.microsoft.com/office/drawing/2014/main" id="{19189F18-B15D-43C6-999D-C63FE71FCC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03" r="15003"/>
          <a:stretch/>
        </p:blipFill>
        <p:spPr bwMode="auto">
          <a:xfrm>
            <a:off x="804916" y="3291766"/>
            <a:ext cx="214280" cy="214280"/>
          </a:xfrm>
          <a:prstGeom prst="roundRect">
            <a:avLst/>
          </a:prstGeom>
          <a:noFill/>
          <a:extLst>
            <a:ext uri="{909E8E84-426E-40DD-AFC4-6F175D3DCCD1}">
              <a14:hiddenFill xmlns:a14="http://schemas.microsoft.com/office/drawing/2010/main">
                <a:solidFill>
                  <a:srgbClr val="FFFFFF"/>
                </a:solidFill>
              </a14:hiddenFill>
            </a:ext>
          </a:extLst>
        </p:spPr>
      </p:pic>
      <p:pic>
        <p:nvPicPr>
          <p:cNvPr id="1028" name="Picture 4" descr="Significado da Bandeira dos Estados Unidos (estrelas, cores e listras) -  Significados">
            <a:extLst>
              <a:ext uri="{FF2B5EF4-FFF2-40B4-BE49-F238E27FC236}">
                <a16:creationId xmlns:a16="http://schemas.microsoft.com/office/drawing/2014/main" id="{69CC3665-E607-49AF-89BF-06ED02E67F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55" r="44423"/>
          <a:stretch/>
        </p:blipFill>
        <p:spPr bwMode="auto">
          <a:xfrm>
            <a:off x="804584" y="3631540"/>
            <a:ext cx="214945" cy="214945"/>
          </a:xfrm>
          <a:prstGeom prst="roundRect">
            <a:avLst/>
          </a:prstGeom>
          <a:noFill/>
          <a:extLst>
            <a:ext uri="{909E8E84-426E-40DD-AFC4-6F175D3DCCD1}">
              <a14:hiddenFill xmlns:a14="http://schemas.microsoft.com/office/drawing/2010/main">
                <a:solidFill>
                  <a:srgbClr val="FFFFFF"/>
                </a:solidFill>
              </a14:hiddenFill>
            </a:ext>
          </a:extLst>
        </p:spPr>
      </p:pic>
      <p:pic>
        <p:nvPicPr>
          <p:cNvPr id="1032" name="Picture 8" descr="Reino Unido – Flexiroam">
            <a:extLst>
              <a:ext uri="{FF2B5EF4-FFF2-40B4-BE49-F238E27FC236}">
                <a16:creationId xmlns:a16="http://schemas.microsoft.com/office/drawing/2014/main" id="{79175143-C187-43FE-9E6E-0EC53B71FE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538" r="22538"/>
          <a:stretch/>
        </p:blipFill>
        <p:spPr bwMode="auto">
          <a:xfrm>
            <a:off x="805515" y="3999544"/>
            <a:ext cx="213082" cy="213082"/>
          </a:xfrm>
          <a:prstGeom prst="roundRect">
            <a:avLst/>
          </a:prstGeom>
          <a:noFill/>
          <a:extLst>
            <a:ext uri="{909E8E84-426E-40DD-AFC4-6F175D3DCCD1}">
              <a14:hiddenFill xmlns:a14="http://schemas.microsoft.com/office/drawing/2010/main">
                <a:solidFill>
                  <a:srgbClr val="FFFFFF"/>
                </a:solidFill>
              </a14:hiddenFill>
            </a:ext>
          </a:extLst>
        </p:spPr>
      </p:pic>
      <p:graphicFrame>
        <p:nvGraphicFramePr>
          <p:cNvPr id="99" name="Gráfico 98">
            <a:extLst>
              <a:ext uri="{FF2B5EF4-FFF2-40B4-BE49-F238E27FC236}">
                <a16:creationId xmlns:a16="http://schemas.microsoft.com/office/drawing/2014/main" id="{2D2CF9BD-E829-4299-928E-107B06F93A64}"/>
              </a:ext>
            </a:extLst>
          </p:cNvPr>
          <p:cNvGraphicFramePr/>
          <p:nvPr>
            <p:extLst>
              <p:ext uri="{D42A27DB-BD31-4B8C-83A1-F6EECF244321}">
                <p14:modId xmlns:p14="http://schemas.microsoft.com/office/powerpoint/2010/main" val="1551449696"/>
              </p:ext>
            </p:extLst>
          </p:nvPr>
        </p:nvGraphicFramePr>
        <p:xfrm>
          <a:off x="4898162" y="2217420"/>
          <a:ext cx="3720058" cy="22738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8430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E57124-4201-4A77-B13A-CF479CA7C8FE}"/>
              </a:ext>
            </a:extLst>
          </p:cNvPr>
          <p:cNvSpPr/>
          <p:nvPr/>
        </p:nvSpPr>
        <p:spPr>
          <a:xfrm>
            <a:off x="400050" y="3677960"/>
            <a:ext cx="2606040" cy="953475"/>
          </a:xfrm>
          <a:prstGeom prst="roundRect">
            <a:avLst>
              <a:gd name="adj" fmla="val 8741"/>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Rectangle: Rounded Corners 26">
            <a:extLst>
              <a:ext uri="{FF2B5EF4-FFF2-40B4-BE49-F238E27FC236}">
                <a16:creationId xmlns:a16="http://schemas.microsoft.com/office/drawing/2014/main" id="{C5459443-462E-486A-A9B2-2983B1121A9F}"/>
              </a:ext>
            </a:extLst>
          </p:cNvPr>
          <p:cNvSpPr/>
          <p:nvPr/>
        </p:nvSpPr>
        <p:spPr>
          <a:xfrm>
            <a:off x="3268980" y="3677960"/>
            <a:ext cx="2606040" cy="953475"/>
          </a:xfrm>
          <a:prstGeom prst="roundRect">
            <a:avLst>
              <a:gd name="adj" fmla="val 6625"/>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Rounded Corners 19">
            <a:extLst>
              <a:ext uri="{FF2B5EF4-FFF2-40B4-BE49-F238E27FC236}">
                <a16:creationId xmlns:a16="http://schemas.microsoft.com/office/drawing/2014/main" id="{DE4E6B45-66CD-4D29-90B4-020696DF089E}"/>
              </a:ext>
            </a:extLst>
          </p:cNvPr>
          <p:cNvSpPr/>
          <p:nvPr/>
        </p:nvSpPr>
        <p:spPr>
          <a:xfrm>
            <a:off x="6137910" y="3677960"/>
            <a:ext cx="2606040" cy="953475"/>
          </a:xfrm>
          <a:prstGeom prst="roundRect">
            <a:avLst>
              <a:gd name="adj" fmla="val 6626"/>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Rectangle: Rounded Corners 50">
            <a:extLst>
              <a:ext uri="{FF2B5EF4-FFF2-40B4-BE49-F238E27FC236}">
                <a16:creationId xmlns:a16="http://schemas.microsoft.com/office/drawing/2014/main" id="{DD9AF519-78CC-43E5-B7B4-BED570736464}"/>
              </a:ext>
            </a:extLst>
          </p:cNvPr>
          <p:cNvSpPr/>
          <p:nvPr/>
        </p:nvSpPr>
        <p:spPr>
          <a:xfrm>
            <a:off x="400051" y="939579"/>
            <a:ext cx="8343900" cy="2455261"/>
          </a:xfrm>
          <a:prstGeom prst="roundRect">
            <a:avLst>
              <a:gd name="adj" fmla="val 2602"/>
            </a:avLst>
          </a:prstGeom>
          <a:solidFill>
            <a:schemeClr val="bg1"/>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68">
            <a:extLst>
              <a:ext uri="{FF2B5EF4-FFF2-40B4-BE49-F238E27FC236}">
                <a16:creationId xmlns:a16="http://schemas.microsoft.com/office/drawing/2014/main" id="{D4E039F4-D701-41FB-AB26-FD0E38F5A2A6}"/>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36" name="Gráfico 35">
            <a:extLst>
              <a:ext uri="{FF2B5EF4-FFF2-40B4-BE49-F238E27FC236}">
                <a16:creationId xmlns:a16="http://schemas.microsoft.com/office/drawing/2014/main" id="{60080A24-4E80-4136-8611-1D6DEDFF6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graphicFrame>
        <p:nvGraphicFramePr>
          <p:cNvPr id="10" name="Gráfico 9">
            <a:extLst>
              <a:ext uri="{FF2B5EF4-FFF2-40B4-BE49-F238E27FC236}">
                <a16:creationId xmlns:a16="http://schemas.microsoft.com/office/drawing/2014/main" id="{FC57F7FF-5D0B-42A4-B27A-CF5A66ABE4EC}"/>
              </a:ext>
            </a:extLst>
          </p:cNvPr>
          <p:cNvGraphicFramePr/>
          <p:nvPr>
            <p:extLst>
              <p:ext uri="{D42A27DB-BD31-4B8C-83A1-F6EECF244321}">
                <p14:modId xmlns:p14="http://schemas.microsoft.com/office/powerpoint/2010/main" val="3856186922"/>
              </p:ext>
            </p:extLst>
          </p:nvPr>
        </p:nvGraphicFramePr>
        <p:xfrm>
          <a:off x="475030" y="1114616"/>
          <a:ext cx="8112710" cy="21924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4" name="Gráfico 43">
            <a:extLst>
              <a:ext uri="{FF2B5EF4-FFF2-40B4-BE49-F238E27FC236}">
                <a16:creationId xmlns:a16="http://schemas.microsoft.com/office/drawing/2014/main" id="{4643ABA4-58B6-4B10-B1FC-DA48B60307A3}"/>
              </a:ext>
            </a:extLst>
          </p:cNvPr>
          <p:cNvGraphicFramePr/>
          <p:nvPr>
            <p:extLst>
              <p:ext uri="{D42A27DB-BD31-4B8C-83A1-F6EECF244321}">
                <p14:modId xmlns:p14="http://schemas.microsoft.com/office/powerpoint/2010/main" val="2300565659"/>
              </p:ext>
            </p:extLst>
          </p:nvPr>
        </p:nvGraphicFramePr>
        <p:xfrm>
          <a:off x="435936" y="3771899"/>
          <a:ext cx="2505384" cy="86189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5" name="Gráfico 44">
            <a:extLst>
              <a:ext uri="{FF2B5EF4-FFF2-40B4-BE49-F238E27FC236}">
                <a16:creationId xmlns:a16="http://schemas.microsoft.com/office/drawing/2014/main" id="{2B7C0F8D-5197-428C-B83A-307959C059E6}"/>
              </a:ext>
            </a:extLst>
          </p:cNvPr>
          <p:cNvGraphicFramePr/>
          <p:nvPr>
            <p:extLst>
              <p:ext uri="{D42A27DB-BD31-4B8C-83A1-F6EECF244321}">
                <p14:modId xmlns:p14="http://schemas.microsoft.com/office/powerpoint/2010/main" val="256411958"/>
              </p:ext>
            </p:extLst>
          </p:nvPr>
        </p:nvGraphicFramePr>
        <p:xfrm>
          <a:off x="3323916" y="3771899"/>
          <a:ext cx="2505384" cy="861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6" name="Gráfico 45">
            <a:extLst>
              <a:ext uri="{FF2B5EF4-FFF2-40B4-BE49-F238E27FC236}">
                <a16:creationId xmlns:a16="http://schemas.microsoft.com/office/drawing/2014/main" id="{1F44CC65-2BE3-468D-9800-4820D5632AD7}"/>
              </a:ext>
            </a:extLst>
          </p:cNvPr>
          <p:cNvGraphicFramePr/>
          <p:nvPr>
            <p:extLst>
              <p:ext uri="{D42A27DB-BD31-4B8C-83A1-F6EECF244321}">
                <p14:modId xmlns:p14="http://schemas.microsoft.com/office/powerpoint/2010/main" val="3038565669"/>
              </p:ext>
            </p:extLst>
          </p:nvPr>
        </p:nvGraphicFramePr>
        <p:xfrm>
          <a:off x="6181416" y="3771899"/>
          <a:ext cx="2505384" cy="86189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8150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Rounded Corners 165">
            <a:extLst>
              <a:ext uri="{FF2B5EF4-FFF2-40B4-BE49-F238E27FC236}">
                <a16:creationId xmlns:a16="http://schemas.microsoft.com/office/drawing/2014/main" id="{D64EA9D5-D05E-48D6-BCA3-FC2C82CEAE4B}"/>
              </a:ext>
            </a:extLst>
          </p:cNvPr>
          <p:cNvSpPr/>
          <p:nvPr/>
        </p:nvSpPr>
        <p:spPr>
          <a:xfrm>
            <a:off x="3365215" y="1388879"/>
            <a:ext cx="2410556" cy="3279749"/>
          </a:xfrm>
          <a:prstGeom prst="roundRect">
            <a:avLst>
              <a:gd name="adj" fmla="val 2708"/>
            </a:avLst>
          </a:prstGeom>
          <a:solidFill>
            <a:schemeClr val="bg1"/>
          </a:solidFill>
          <a:ln>
            <a:noFill/>
          </a:ln>
          <a:effectLst>
            <a:outerShdw blurRad="508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5" name="Rectangle: Rounded Corners 64">
            <a:extLst>
              <a:ext uri="{FF2B5EF4-FFF2-40B4-BE49-F238E27FC236}">
                <a16:creationId xmlns:a16="http://schemas.microsoft.com/office/drawing/2014/main" id="{02BD4914-C347-4A94-95BD-8A3C425C4B36}"/>
              </a:ext>
            </a:extLst>
          </p:cNvPr>
          <p:cNvSpPr/>
          <p:nvPr/>
        </p:nvSpPr>
        <p:spPr>
          <a:xfrm>
            <a:off x="399589" y="1388879"/>
            <a:ext cx="2410556" cy="3279749"/>
          </a:xfrm>
          <a:prstGeom prst="roundRect">
            <a:avLst>
              <a:gd name="adj" fmla="val 2429"/>
            </a:avLst>
          </a:prstGeom>
          <a:solidFill>
            <a:schemeClr val="bg1"/>
          </a:solidFill>
          <a:ln>
            <a:noFill/>
          </a:ln>
          <a:effectLst>
            <a:outerShdw blurRad="508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4" name="Rectangle: Rounded Corners 143">
            <a:extLst>
              <a:ext uri="{FF2B5EF4-FFF2-40B4-BE49-F238E27FC236}">
                <a16:creationId xmlns:a16="http://schemas.microsoft.com/office/drawing/2014/main" id="{EE1F6A75-7228-4E45-AC69-CE04A492B75F}"/>
              </a:ext>
            </a:extLst>
          </p:cNvPr>
          <p:cNvSpPr/>
          <p:nvPr/>
        </p:nvSpPr>
        <p:spPr>
          <a:xfrm>
            <a:off x="6330842" y="1388879"/>
            <a:ext cx="2410556" cy="3279749"/>
          </a:xfrm>
          <a:prstGeom prst="roundRect">
            <a:avLst>
              <a:gd name="adj" fmla="val 1871"/>
            </a:avLst>
          </a:prstGeom>
          <a:solidFill>
            <a:schemeClr val="bg1"/>
          </a:solidFill>
          <a:ln>
            <a:noFill/>
          </a:ln>
          <a:effectLst>
            <a:outerShdw blurRad="508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sp>
        <p:nvSpPr>
          <p:cNvPr id="103" name="TextBox 68">
            <a:extLst>
              <a:ext uri="{FF2B5EF4-FFF2-40B4-BE49-F238E27FC236}">
                <a16:creationId xmlns:a16="http://schemas.microsoft.com/office/drawing/2014/main" id="{7635CE70-9163-471F-941A-F6BD1F7B9AA1}"/>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105" name="Gráfico 104">
            <a:extLst>
              <a:ext uri="{FF2B5EF4-FFF2-40B4-BE49-F238E27FC236}">
                <a16:creationId xmlns:a16="http://schemas.microsoft.com/office/drawing/2014/main" id="{6688BCD9-9235-43DC-BB40-AAD68FCC19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106" name="TextBox 13">
            <a:extLst>
              <a:ext uri="{FF2B5EF4-FFF2-40B4-BE49-F238E27FC236}">
                <a16:creationId xmlns:a16="http://schemas.microsoft.com/office/drawing/2014/main" id="{4295425F-9E31-438D-A21D-CC6A63463620}"/>
              </a:ext>
            </a:extLst>
          </p:cNvPr>
          <p:cNvSpPr txBox="1"/>
          <p:nvPr/>
        </p:nvSpPr>
        <p:spPr>
          <a:xfrm>
            <a:off x="1077031" y="1505268"/>
            <a:ext cx="1055669" cy="230832"/>
          </a:xfrm>
          <a:prstGeom prst="rect">
            <a:avLst/>
          </a:prstGeom>
          <a:noFill/>
        </p:spPr>
        <p:txBody>
          <a:bodyPr wrap="square" rtlCol="0">
            <a:spAutoFit/>
          </a:bodyPr>
          <a:lstStyle/>
          <a:p>
            <a:pPr algn="ctr"/>
            <a:r>
              <a:rPr lang="pt-BR" sz="900" b="1" dirty="0">
                <a:solidFill>
                  <a:schemeClr val="tx2"/>
                </a:solidFill>
                <a:latin typeface="Heebo" pitchFamily="2" charset="-79"/>
                <a:cs typeface="Heebo" pitchFamily="2" charset="-79"/>
              </a:rPr>
              <a:t>Área 1</a:t>
            </a:r>
          </a:p>
        </p:txBody>
      </p:sp>
      <p:sp>
        <p:nvSpPr>
          <p:cNvPr id="107" name="TextBox 13">
            <a:extLst>
              <a:ext uri="{FF2B5EF4-FFF2-40B4-BE49-F238E27FC236}">
                <a16:creationId xmlns:a16="http://schemas.microsoft.com/office/drawing/2014/main" id="{45DA39EF-58F9-4187-B426-33D39F3FD5EB}"/>
              </a:ext>
            </a:extLst>
          </p:cNvPr>
          <p:cNvSpPr txBox="1"/>
          <p:nvPr/>
        </p:nvSpPr>
        <p:spPr>
          <a:xfrm>
            <a:off x="4042657" y="1505268"/>
            <a:ext cx="1055669" cy="230832"/>
          </a:xfrm>
          <a:prstGeom prst="rect">
            <a:avLst/>
          </a:prstGeom>
          <a:noFill/>
        </p:spPr>
        <p:txBody>
          <a:bodyPr wrap="square" rtlCol="0">
            <a:spAutoFit/>
          </a:bodyPr>
          <a:lstStyle/>
          <a:p>
            <a:pPr algn="ctr"/>
            <a:r>
              <a:rPr lang="pt-BR" sz="900" b="1" dirty="0">
                <a:solidFill>
                  <a:schemeClr val="tx2"/>
                </a:solidFill>
                <a:latin typeface="Heebo" pitchFamily="2" charset="-79"/>
                <a:cs typeface="Heebo" pitchFamily="2" charset="-79"/>
              </a:rPr>
              <a:t>Área 2</a:t>
            </a:r>
          </a:p>
        </p:txBody>
      </p:sp>
      <p:sp>
        <p:nvSpPr>
          <p:cNvPr id="108" name="TextBox 13">
            <a:extLst>
              <a:ext uri="{FF2B5EF4-FFF2-40B4-BE49-F238E27FC236}">
                <a16:creationId xmlns:a16="http://schemas.microsoft.com/office/drawing/2014/main" id="{C61E9A69-BB2D-492E-9D65-2BB87DF495A8}"/>
              </a:ext>
            </a:extLst>
          </p:cNvPr>
          <p:cNvSpPr txBox="1"/>
          <p:nvPr/>
        </p:nvSpPr>
        <p:spPr>
          <a:xfrm>
            <a:off x="7011300" y="1505268"/>
            <a:ext cx="1055669" cy="230832"/>
          </a:xfrm>
          <a:prstGeom prst="rect">
            <a:avLst/>
          </a:prstGeom>
          <a:noFill/>
        </p:spPr>
        <p:txBody>
          <a:bodyPr wrap="square" rtlCol="0">
            <a:spAutoFit/>
          </a:bodyPr>
          <a:lstStyle/>
          <a:p>
            <a:pPr algn="ctr"/>
            <a:r>
              <a:rPr lang="pt-BR" sz="900" b="1" dirty="0">
                <a:solidFill>
                  <a:schemeClr val="tx2"/>
                </a:solidFill>
                <a:latin typeface="Heebo" pitchFamily="2" charset="-79"/>
                <a:cs typeface="Heebo" pitchFamily="2" charset="-79"/>
              </a:rPr>
              <a:t>Área 3</a:t>
            </a:r>
          </a:p>
        </p:txBody>
      </p:sp>
      <p:sp>
        <p:nvSpPr>
          <p:cNvPr id="109" name="Semicírculo 108">
            <a:extLst>
              <a:ext uri="{FF2B5EF4-FFF2-40B4-BE49-F238E27FC236}">
                <a16:creationId xmlns:a16="http://schemas.microsoft.com/office/drawing/2014/main" id="{8F861341-CD34-4256-8F7D-DBBB5111AC66}"/>
              </a:ext>
            </a:extLst>
          </p:cNvPr>
          <p:cNvSpPr/>
          <p:nvPr/>
        </p:nvSpPr>
        <p:spPr>
          <a:xfrm rot="5400000">
            <a:off x="960466" y="1852489"/>
            <a:ext cx="1288797" cy="1288797"/>
          </a:xfrm>
          <a:prstGeom prst="blockArc">
            <a:avLst>
              <a:gd name="adj1" fmla="val 1614738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10" name="Semicírculo 109">
            <a:extLst>
              <a:ext uri="{FF2B5EF4-FFF2-40B4-BE49-F238E27FC236}">
                <a16:creationId xmlns:a16="http://schemas.microsoft.com/office/drawing/2014/main" id="{C5C939EB-DF8A-43C6-9DE0-176022FE003B}"/>
              </a:ext>
            </a:extLst>
          </p:cNvPr>
          <p:cNvSpPr/>
          <p:nvPr/>
        </p:nvSpPr>
        <p:spPr>
          <a:xfrm rot="16200000" flipH="1">
            <a:off x="960466" y="1852489"/>
            <a:ext cx="1288797" cy="1288797"/>
          </a:xfrm>
          <a:prstGeom prst="blockArc">
            <a:avLst>
              <a:gd name="adj1" fmla="val 10771072"/>
              <a:gd name="adj2" fmla="val 16145560"/>
              <a:gd name="adj3" fmla="val 90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11" name="TextBox 13">
            <a:extLst>
              <a:ext uri="{FF2B5EF4-FFF2-40B4-BE49-F238E27FC236}">
                <a16:creationId xmlns:a16="http://schemas.microsoft.com/office/drawing/2014/main" id="{B3CB04ED-C027-4F59-B4FB-FDAB8B601900}"/>
              </a:ext>
            </a:extLst>
          </p:cNvPr>
          <p:cNvSpPr txBox="1"/>
          <p:nvPr/>
        </p:nvSpPr>
        <p:spPr>
          <a:xfrm>
            <a:off x="1107511" y="2244408"/>
            <a:ext cx="1055669" cy="369332"/>
          </a:xfrm>
          <a:prstGeom prst="rect">
            <a:avLst/>
          </a:prstGeom>
          <a:noFill/>
        </p:spPr>
        <p:txBody>
          <a:bodyPr wrap="square" rtlCol="0">
            <a:spAutoFit/>
          </a:bodyPr>
          <a:lstStyle/>
          <a:p>
            <a:pPr algn="ctr"/>
            <a:r>
              <a:rPr lang="pt-BR" b="1" dirty="0">
                <a:solidFill>
                  <a:schemeClr val="accent1"/>
                </a:solidFill>
                <a:latin typeface="Heebo" pitchFamily="2" charset="-79"/>
                <a:cs typeface="Heebo" pitchFamily="2" charset="-79"/>
              </a:rPr>
              <a:t>25%</a:t>
            </a:r>
          </a:p>
        </p:txBody>
      </p:sp>
      <p:sp>
        <p:nvSpPr>
          <p:cNvPr id="112" name="TextBox 13">
            <a:extLst>
              <a:ext uri="{FF2B5EF4-FFF2-40B4-BE49-F238E27FC236}">
                <a16:creationId xmlns:a16="http://schemas.microsoft.com/office/drawing/2014/main" id="{9B89667E-60AB-491F-8972-EE1C73BF74F5}"/>
              </a:ext>
            </a:extLst>
          </p:cNvPr>
          <p:cNvSpPr txBox="1"/>
          <p:nvPr/>
        </p:nvSpPr>
        <p:spPr>
          <a:xfrm>
            <a:off x="1084651" y="2480628"/>
            <a:ext cx="1055669" cy="230832"/>
          </a:xfrm>
          <a:prstGeom prst="rect">
            <a:avLst/>
          </a:prstGeom>
          <a:noFill/>
        </p:spPr>
        <p:txBody>
          <a:bodyPr wrap="square" rtlCol="0">
            <a:spAutoFit/>
          </a:bodyPr>
          <a:lstStyle/>
          <a:p>
            <a:pPr algn="ctr"/>
            <a:r>
              <a:rPr lang="pt-BR" sz="900" dirty="0">
                <a:solidFill>
                  <a:schemeClr val="tx1">
                    <a:lumMod val="75000"/>
                    <a:lumOff val="25000"/>
                  </a:schemeClr>
                </a:solidFill>
                <a:latin typeface="Heebo" pitchFamily="2" charset="-79"/>
                <a:cs typeface="Heebo" pitchFamily="2" charset="-79"/>
              </a:rPr>
              <a:t>total  em 2021</a:t>
            </a:r>
          </a:p>
        </p:txBody>
      </p:sp>
      <p:graphicFrame>
        <p:nvGraphicFramePr>
          <p:cNvPr id="8" name="Gráfico 7">
            <a:extLst>
              <a:ext uri="{FF2B5EF4-FFF2-40B4-BE49-F238E27FC236}">
                <a16:creationId xmlns:a16="http://schemas.microsoft.com/office/drawing/2014/main" id="{36439844-D268-4CB2-8B2C-35A202A559F7}"/>
              </a:ext>
            </a:extLst>
          </p:cNvPr>
          <p:cNvGraphicFramePr/>
          <p:nvPr>
            <p:extLst>
              <p:ext uri="{D42A27DB-BD31-4B8C-83A1-F6EECF244321}">
                <p14:modId xmlns:p14="http://schemas.microsoft.com/office/powerpoint/2010/main" val="1282974341"/>
              </p:ext>
            </p:extLst>
          </p:nvPr>
        </p:nvGraphicFramePr>
        <p:xfrm>
          <a:off x="571500" y="3429000"/>
          <a:ext cx="2209800" cy="1186288"/>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Conector reto 9">
            <a:extLst>
              <a:ext uri="{FF2B5EF4-FFF2-40B4-BE49-F238E27FC236}">
                <a16:creationId xmlns:a16="http://schemas.microsoft.com/office/drawing/2014/main" id="{6B29F1F0-1424-4A57-A754-3EADDBB83150}"/>
              </a:ext>
            </a:extLst>
          </p:cNvPr>
          <p:cNvCxnSpPr/>
          <p:nvPr/>
        </p:nvCxnSpPr>
        <p:spPr>
          <a:xfrm>
            <a:off x="502920" y="3352800"/>
            <a:ext cx="2194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Semicírculo 118">
            <a:extLst>
              <a:ext uri="{FF2B5EF4-FFF2-40B4-BE49-F238E27FC236}">
                <a16:creationId xmlns:a16="http://schemas.microsoft.com/office/drawing/2014/main" id="{816E74BF-32CA-4821-8C22-9600253EFE1B}"/>
              </a:ext>
            </a:extLst>
          </p:cNvPr>
          <p:cNvSpPr/>
          <p:nvPr/>
        </p:nvSpPr>
        <p:spPr>
          <a:xfrm rot="5400000">
            <a:off x="3856066" y="1852489"/>
            <a:ext cx="1288797" cy="1288797"/>
          </a:xfrm>
          <a:prstGeom prst="blockArc">
            <a:avLst>
              <a:gd name="adj1" fmla="val 1614738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20" name="Semicírculo 119">
            <a:extLst>
              <a:ext uri="{FF2B5EF4-FFF2-40B4-BE49-F238E27FC236}">
                <a16:creationId xmlns:a16="http://schemas.microsoft.com/office/drawing/2014/main" id="{5603B39C-57C3-43E0-B880-E02D27464B3A}"/>
              </a:ext>
            </a:extLst>
          </p:cNvPr>
          <p:cNvSpPr/>
          <p:nvPr/>
        </p:nvSpPr>
        <p:spPr>
          <a:xfrm rot="16200000" flipH="1">
            <a:off x="3856066" y="1852489"/>
            <a:ext cx="1288797" cy="1288797"/>
          </a:xfrm>
          <a:prstGeom prst="blockArc">
            <a:avLst>
              <a:gd name="adj1" fmla="val 5281603"/>
              <a:gd name="adj2" fmla="val 16145560"/>
              <a:gd name="adj3" fmla="val 90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21" name="TextBox 13">
            <a:extLst>
              <a:ext uri="{FF2B5EF4-FFF2-40B4-BE49-F238E27FC236}">
                <a16:creationId xmlns:a16="http://schemas.microsoft.com/office/drawing/2014/main" id="{FFACF926-ADBB-40CD-9659-873804F43774}"/>
              </a:ext>
            </a:extLst>
          </p:cNvPr>
          <p:cNvSpPr txBox="1"/>
          <p:nvPr/>
        </p:nvSpPr>
        <p:spPr>
          <a:xfrm>
            <a:off x="4003111" y="2244408"/>
            <a:ext cx="1055669" cy="369332"/>
          </a:xfrm>
          <a:prstGeom prst="rect">
            <a:avLst/>
          </a:prstGeom>
          <a:noFill/>
        </p:spPr>
        <p:txBody>
          <a:bodyPr wrap="square" rtlCol="0">
            <a:spAutoFit/>
          </a:bodyPr>
          <a:lstStyle/>
          <a:p>
            <a:pPr algn="ctr"/>
            <a:r>
              <a:rPr lang="pt-BR" b="1" dirty="0">
                <a:solidFill>
                  <a:schemeClr val="accent3"/>
                </a:solidFill>
                <a:latin typeface="Heebo" pitchFamily="2" charset="-79"/>
                <a:cs typeface="Heebo" pitchFamily="2" charset="-79"/>
              </a:rPr>
              <a:t>50%</a:t>
            </a:r>
          </a:p>
        </p:txBody>
      </p:sp>
      <p:sp>
        <p:nvSpPr>
          <p:cNvPr id="122" name="TextBox 13">
            <a:extLst>
              <a:ext uri="{FF2B5EF4-FFF2-40B4-BE49-F238E27FC236}">
                <a16:creationId xmlns:a16="http://schemas.microsoft.com/office/drawing/2014/main" id="{B24B57E7-BCFC-42B6-9A39-FC4825B9255B}"/>
              </a:ext>
            </a:extLst>
          </p:cNvPr>
          <p:cNvSpPr txBox="1"/>
          <p:nvPr/>
        </p:nvSpPr>
        <p:spPr>
          <a:xfrm>
            <a:off x="3980251" y="2480628"/>
            <a:ext cx="1055669" cy="230832"/>
          </a:xfrm>
          <a:prstGeom prst="rect">
            <a:avLst/>
          </a:prstGeom>
          <a:noFill/>
        </p:spPr>
        <p:txBody>
          <a:bodyPr wrap="square" rtlCol="0">
            <a:spAutoFit/>
          </a:bodyPr>
          <a:lstStyle/>
          <a:p>
            <a:pPr algn="ctr"/>
            <a:r>
              <a:rPr lang="pt-BR" sz="900" dirty="0">
                <a:solidFill>
                  <a:schemeClr val="tx1">
                    <a:lumMod val="75000"/>
                    <a:lumOff val="25000"/>
                  </a:schemeClr>
                </a:solidFill>
                <a:latin typeface="Heebo" pitchFamily="2" charset="-79"/>
                <a:cs typeface="Heebo" pitchFamily="2" charset="-79"/>
              </a:rPr>
              <a:t>total  em 2021</a:t>
            </a:r>
          </a:p>
        </p:txBody>
      </p:sp>
      <p:graphicFrame>
        <p:nvGraphicFramePr>
          <p:cNvPr id="123" name="Gráfico 122">
            <a:extLst>
              <a:ext uri="{FF2B5EF4-FFF2-40B4-BE49-F238E27FC236}">
                <a16:creationId xmlns:a16="http://schemas.microsoft.com/office/drawing/2014/main" id="{C398A29E-362B-4889-A2D6-7BFC0740F674}"/>
              </a:ext>
            </a:extLst>
          </p:cNvPr>
          <p:cNvGraphicFramePr/>
          <p:nvPr>
            <p:extLst>
              <p:ext uri="{D42A27DB-BD31-4B8C-83A1-F6EECF244321}">
                <p14:modId xmlns:p14="http://schemas.microsoft.com/office/powerpoint/2010/main" val="1624641088"/>
              </p:ext>
            </p:extLst>
          </p:nvPr>
        </p:nvGraphicFramePr>
        <p:xfrm>
          <a:off x="3467100" y="3429000"/>
          <a:ext cx="2209800" cy="1186288"/>
        </p:xfrm>
        <a:graphic>
          <a:graphicData uri="http://schemas.openxmlformats.org/drawingml/2006/chart">
            <c:chart xmlns:c="http://schemas.openxmlformats.org/drawingml/2006/chart" xmlns:r="http://schemas.openxmlformats.org/officeDocument/2006/relationships" r:id="rId5"/>
          </a:graphicData>
        </a:graphic>
      </p:graphicFrame>
      <p:cxnSp>
        <p:nvCxnSpPr>
          <p:cNvPr id="124" name="Conector reto 123">
            <a:extLst>
              <a:ext uri="{FF2B5EF4-FFF2-40B4-BE49-F238E27FC236}">
                <a16:creationId xmlns:a16="http://schemas.microsoft.com/office/drawing/2014/main" id="{27F685BD-9C70-4D3C-94D0-15E306261599}"/>
              </a:ext>
            </a:extLst>
          </p:cNvPr>
          <p:cNvCxnSpPr/>
          <p:nvPr/>
        </p:nvCxnSpPr>
        <p:spPr>
          <a:xfrm>
            <a:off x="3398520" y="3352800"/>
            <a:ext cx="2194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Semicírculo 126">
            <a:extLst>
              <a:ext uri="{FF2B5EF4-FFF2-40B4-BE49-F238E27FC236}">
                <a16:creationId xmlns:a16="http://schemas.microsoft.com/office/drawing/2014/main" id="{4F1ED90C-DF54-4D4B-B49E-742B866270E1}"/>
              </a:ext>
            </a:extLst>
          </p:cNvPr>
          <p:cNvSpPr/>
          <p:nvPr/>
        </p:nvSpPr>
        <p:spPr>
          <a:xfrm rot="5400000">
            <a:off x="6812626" y="1852489"/>
            <a:ext cx="1288797" cy="1288797"/>
          </a:xfrm>
          <a:prstGeom prst="blockArc">
            <a:avLst>
              <a:gd name="adj1" fmla="val 16147389"/>
              <a:gd name="adj2" fmla="val 16145560"/>
              <a:gd name="adj3" fmla="val 9079"/>
            </a:avLst>
          </a:prstGeom>
          <a:solidFill>
            <a:schemeClr val="bg1">
              <a:lumMod val="7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28" name="Semicírculo 127">
            <a:extLst>
              <a:ext uri="{FF2B5EF4-FFF2-40B4-BE49-F238E27FC236}">
                <a16:creationId xmlns:a16="http://schemas.microsoft.com/office/drawing/2014/main" id="{63517072-B05C-49C8-BEFA-AE92D105D82C}"/>
              </a:ext>
            </a:extLst>
          </p:cNvPr>
          <p:cNvSpPr/>
          <p:nvPr/>
        </p:nvSpPr>
        <p:spPr>
          <a:xfrm rot="16200000" flipH="1">
            <a:off x="6812626" y="1852489"/>
            <a:ext cx="1288797" cy="1288797"/>
          </a:xfrm>
          <a:prstGeom prst="blockArc">
            <a:avLst>
              <a:gd name="adj1" fmla="val 21189565"/>
              <a:gd name="adj2" fmla="val 16145560"/>
              <a:gd name="adj3" fmla="val 90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solidFill>
              <a:latin typeface="Poppins" panose="00000500000000000000" pitchFamily="2" charset="0"/>
              <a:cs typeface="Poppins" panose="00000500000000000000" pitchFamily="2" charset="0"/>
            </a:endParaRPr>
          </a:p>
        </p:txBody>
      </p:sp>
      <p:sp>
        <p:nvSpPr>
          <p:cNvPr id="129" name="TextBox 13">
            <a:extLst>
              <a:ext uri="{FF2B5EF4-FFF2-40B4-BE49-F238E27FC236}">
                <a16:creationId xmlns:a16="http://schemas.microsoft.com/office/drawing/2014/main" id="{76E43F6F-86C5-4AFE-9F8A-7F67488C9F79}"/>
              </a:ext>
            </a:extLst>
          </p:cNvPr>
          <p:cNvSpPr txBox="1"/>
          <p:nvPr/>
        </p:nvSpPr>
        <p:spPr>
          <a:xfrm>
            <a:off x="6959671" y="2244408"/>
            <a:ext cx="1055669" cy="369332"/>
          </a:xfrm>
          <a:prstGeom prst="rect">
            <a:avLst/>
          </a:prstGeom>
          <a:noFill/>
        </p:spPr>
        <p:txBody>
          <a:bodyPr wrap="square" rtlCol="0">
            <a:spAutoFit/>
          </a:bodyPr>
          <a:lstStyle/>
          <a:p>
            <a:pPr algn="ctr"/>
            <a:r>
              <a:rPr lang="pt-BR" b="1" dirty="0">
                <a:solidFill>
                  <a:schemeClr val="accent5"/>
                </a:solidFill>
                <a:latin typeface="Heebo" pitchFamily="2" charset="-79"/>
                <a:cs typeface="Heebo" pitchFamily="2" charset="-79"/>
              </a:rPr>
              <a:t>75%</a:t>
            </a:r>
          </a:p>
        </p:txBody>
      </p:sp>
      <p:sp>
        <p:nvSpPr>
          <p:cNvPr id="130" name="TextBox 13">
            <a:extLst>
              <a:ext uri="{FF2B5EF4-FFF2-40B4-BE49-F238E27FC236}">
                <a16:creationId xmlns:a16="http://schemas.microsoft.com/office/drawing/2014/main" id="{A06A049C-C92E-4114-BEE2-BF109C6BABFF}"/>
              </a:ext>
            </a:extLst>
          </p:cNvPr>
          <p:cNvSpPr txBox="1"/>
          <p:nvPr/>
        </p:nvSpPr>
        <p:spPr>
          <a:xfrm>
            <a:off x="6936811" y="2480628"/>
            <a:ext cx="1055669" cy="230832"/>
          </a:xfrm>
          <a:prstGeom prst="rect">
            <a:avLst/>
          </a:prstGeom>
          <a:noFill/>
        </p:spPr>
        <p:txBody>
          <a:bodyPr wrap="square" rtlCol="0">
            <a:spAutoFit/>
          </a:bodyPr>
          <a:lstStyle/>
          <a:p>
            <a:pPr algn="ctr"/>
            <a:r>
              <a:rPr lang="pt-BR" sz="900" dirty="0">
                <a:solidFill>
                  <a:schemeClr val="tx1">
                    <a:lumMod val="75000"/>
                    <a:lumOff val="25000"/>
                  </a:schemeClr>
                </a:solidFill>
                <a:latin typeface="Heebo" pitchFamily="2" charset="-79"/>
                <a:cs typeface="Heebo" pitchFamily="2" charset="-79"/>
              </a:rPr>
              <a:t>total  em 2021</a:t>
            </a:r>
          </a:p>
        </p:txBody>
      </p:sp>
      <p:graphicFrame>
        <p:nvGraphicFramePr>
          <p:cNvPr id="131" name="Gráfico 130">
            <a:extLst>
              <a:ext uri="{FF2B5EF4-FFF2-40B4-BE49-F238E27FC236}">
                <a16:creationId xmlns:a16="http://schemas.microsoft.com/office/drawing/2014/main" id="{21E35B5C-A9BF-430E-9CE3-BD61057B72B5}"/>
              </a:ext>
            </a:extLst>
          </p:cNvPr>
          <p:cNvGraphicFramePr/>
          <p:nvPr>
            <p:extLst>
              <p:ext uri="{D42A27DB-BD31-4B8C-83A1-F6EECF244321}">
                <p14:modId xmlns:p14="http://schemas.microsoft.com/office/powerpoint/2010/main" val="1308757812"/>
              </p:ext>
            </p:extLst>
          </p:nvPr>
        </p:nvGraphicFramePr>
        <p:xfrm>
          <a:off x="6423660" y="3429000"/>
          <a:ext cx="2209800" cy="1186288"/>
        </p:xfrm>
        <a:graphic>
          <a:graphicData uri="http://schemas.openxmlformats.org/drawingml/2006/chart">
            <c:chart xmlns:c="http://schemas.openxmlformats.org/drawingml/2006/chart" xmlns:r="http://schemas.openxmlformats.org/officeDocument/2006/relationships" r:id="rId6"/>
          </a:graphicData>
        </a:graphic>
      </p:graphicFrame>
      <p:cxnSp>
        <p:nvCxnSpPr>
          <p:cNvPr id="132" name="Conector reto 131">
            <a:extLst>
              <a:ext uri="{FF2B5EF4-FFF2-40B4-BE49-F238E27FC236}">
                <a16:creationId xmlns:a16="http://schemas.microsoft.com/office/drawing/2014/main" id="{E77515B7-2DB2-4F58-AADF-4D28B1D1E048}"/>
              </a:ext>
            </a:extLst>
          </p:cNvPr>
          <p:cNvCxnSpPr/>
          <p:nvPr/>
        </p:nvCxnSpPr>
        <p:spPr>
          <a:xfrm>
            <a:off x="6355080" y="3352800"/>
            <a:ext cx="21945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1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D122D05-A354-416C-AAAB-15F4EE2A39D2}"/>
              </a:ext>
            </a:extLst>
          </p:cNvPr>
          <p:cNvSpPr/>
          <p:nvPr/>
        </p:nvSpPr>
        <p:spPr>
          <a:xfrm>
            <a:off x="217170" y="953434"/>
            <a:ext cx="8709660" cy="1922168"/>
          </a:xfrm>
          <a:prstGeom prst="roundRect">
            <a:avLst>
              <a:gd name="adj" fmla="val 3371"/>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tx1">
                  <a:lumMod val="75000"/>
                  <a:lumOff val="25000"/>
                </a:schemeClr>
              </a:solidFill>
              <a:latin typeface="Heebo" pitchFamily="2" charset="-79"/>
              <a:cs typeface="Heebo" pitchFamily="2" charset="-79"/>
            </a:endParaRPr>
          </a:p>
        </p:txBody>
      </p:sp>
      <p:sp>
        <p:nvSpPr>
          <p:cNvPr id="5" name="TextBox 4">
            <a:extLst>
              <a:ext uri="{FF2B5EF4-FFF2-40B4-BE49-F238E27FC236}">
                <a16:creationId xmlns:a16="http://schemas.microsoft.com/office/drawing/2014/main" id="{5D06AF54-96A1-4A78-A89B-DDE6B27C074A}"/>
              </a:ext>
            </a:extLst>
          </p:cNvPr>
          <p:cNvSpPr txBox="1"/>
          <p:nvPr/>
        </p:nvSpPr>
        <p:spPr>
          <a:xfrm>
            <a:off x="341156" y="1018875"/>
            <a:ext cx="1325074" cy="230832"/>
          </a:xfrm>
          <a:prstGeom prst="rect">
            <a:avLst/>
          </a:prstGeom>
          <a:noFill/>
        </p:spPr>
        <p:txBody>
          <a:bodyPr wrap="square" rtlCol="0">
            <a:spAutoFit/>
          </a:bodyPr>
          <a:lstStyle/>
          <a:p>
            <a:r>
              <a:rPr lang="pt-BR" sz="900" b="1" dirty="0">
                <a:solidFill>
                  <a:schemeClr val="tx1">
                    <a:lumMod val="75000"/>
                    <a:lumOff val="25000"/>
                  </a:schemeClr>
                </a:solidFill>
                <a:latin typeface="Heebo" pitchFamily="2" charset="-79"/>
                <a:cs typeface="Heebo" pitchFamily="2" charset="-79"/>
              </a:rPr>
              <a:t>Resultado Equipes</a:t>
            </a:r>
          </a:p>
        </p:txBody>
      </p:sp>
      <p:cxnSp>
        <p:nvCxnSpPr>
          <p:cNvPr id="7" name="Straight Connector 6">
            <a:extLst>
              <a:ext uri="{FF2B5EF4-FFF2-40B4-BE49-F238E27FC236}">
                <a16:creationId xmlns:a16="http://schemas.microsoft.com/office/drawing/2014/main" id="{88DC4C9A-F37B-4994-914E-6B794C412824}"/>
              </a:ext>
            </a:extLst>
          </p:cNvPr>
          <p:cNvCxnSpPr/>
          <p:nvPr/>
        </p:nvCxnSpPr>
        <p:spPr>
          <a:xfrm>
            <a:off x="217170" y="1291398"/>
            <a:ext cx="8709660" cy="0"/>
          </a:xfrm>
          <a:prstGeom prst="line">
            <a:avLst/>
          </a:prstGeom>
          <a:ln>
            <a:solidFill>
              <a:schemeClr val="tx2">
                <a:alpha val="20000"/>
              </a:schemeClr>
            </a:solidFill>
          </a:ln>
          <a:effectLst>
            <a:outerShdw blurRad="88900" dist="38100" dir="5400000" algn="t" rotWithShape="0">
              <a:prstClr val="black">
                <a:alpha val="41000"/>
              </a:prstClr>
            </a:out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DD5C39-AD51-4243-B7CD-B0BB56216980}"/>
              </a:ext>
            </a:extLst>
          </p:cNvPr>
          <p:cNvSpPr txBox="1"/>
          <p:nvPr/>
        </p:nvSpPr>
        <p:spPr>
          <a:xfrm>
            <a:off x="366279" y="1387838"/>
            <a:ext cx="847335" cy="230832"/>
          </a:xfrm>
          <a:prstGeom prst="rect">
            <a:avLst/>
          </a:prstGeom>
          <a:noFill/>
        </p:spPr>
        <p:txBody>
          <a:bodyPr wrap="square" rtlCol="0">
            <a:spAutoFit/>
          </a:bodyPr>
          <a:lstStyle/>
          <a:p>
            <a:r>
              <a:rPr lang="pt-BR" sz="900" b="1" dirty="0">
                <a:solidFill>
                  <a:schemeClr val="tx1">
                    <a:lumMod val="75000"/>
                    <a:lumOff val="25000"/>
                  </a:schemeClr>
                </a:solidFill>
                <a:latin typeface="Heebo" pitchFamily="2" charset="-79"/>
                <a:cs typeface="Heebo" pitchFamily="2" charset="-79"/>
              </a:rPr>
              <a:t>Equipe</a:t>
            </a:r>
          </a:p>
        </p:txBody>
      </p:sp>
      <p:sp>
        <p:nvSpPr>
          <p:cNvPr id="10" name="TextBox 9">
            <a:extLst>
              <a:ext uri="{FF2B5EF4-FFF2-40B4-BE49-F238E27FC236}">
                <a16:creationId xmlns:a16="http://schemas.microsoft.com/office/drawing/2014/main" id="{5F5F673B-69F8-4A80-96A8-BA5CBEFAE843}"/>
              </a:ext>
            </a:extLst>
          </p:cNvPr>
          <p:cNvSpPr txBox="1"/>
          <p:nvPr/>
        </p:nvSpPr>
        <p:spPr>
          <a:xfrm>
            <a:off x="1627301" y="1387838"/>
            <a:ext cx="847335"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Vendas</a:t>
            </a:r>
          </a:p>
        </p:txBody>
      </p:sp>
      <p:sp>
        <p:nvSpPr>
          <p:cNvPr id="11" name="TextBox 10">
            <a:extLst>
              <a:ext uri="{FF2B5EF4-FFF2-40B4-BE49-F238E27FC236}">
                <a16:creationId xmlns:a16="http://schemas.microsoft.com/office/drawing/2014/main" id="{3AB9BF15-E073-4626-82EB-12453D4C9E9A}"/>
              </a:ext>
            </a:extLst>
          </p:cNvPr>
          <p:cNvSpPr txBox="1"/>
          <p:nvPr/>
        </p:nvSpPr>
        <p:spPr>
          <a:xfrm>
            <a:off x="3362006" y="1387838"/>
            <a:ext cx="958535"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Total</a:t>
            </a:r>
          </a:p>
        </p:txBody>
      </p:sp>
      <p:sp>
        <p:nvSpPr>
          <p:cNvPr id="12" name="TextBox 11">
            <a:extLst>
              <a:ext uri="{FF2B5EF4-FFF2-40B4-BE49-F238E27FC236}">
                <a16:creationId xmlns:a16="http://schemas.microsoft.com/office/drawing/2014/main" id="{2B014DE3-5E49-48A8-8404-C6EA8364E3CA}"/>
              </a:ext>
            </a:extLst>
          </p:cNvPr>
          <p:cNvSpPr txBox="1"/>
          <p:nvPr/>
        </p:nvSpPr>
        <p:spPr>
          <a:xfrm>
            <a:off x="6059150" y="1387838"/>
            <a:ext cx="958535"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Atrasos</a:t>
            </a:r>
          </a:p>
        </p:txBody>
      </p:sp>
      <p:sp>
        <p:nvSpPr>
          <p:cNvPr id="13" name="TextBox 12">
            <a:extLst>
              <a:ext uri="{FF2B5EF4-FFF2-40B4-BE49-F238E27FC236}">
                <a16:creationId xmlns:a16="http://schemas.microsoft.com/office/drawing/2014/main" id="{54301718-E540-4CDA-A60C-D0E0F2D8A73B}"/>
              </a:ext>
            </a:extLst>
          </p:cNvPr>
          <p:cNvSpPr txBox="1"/>
          <p:nvPr/>
        </p:nvSpPr>
        <p:spPr>
          <a:xfrm>
            <a:off x="7004570" y="1387838"/>
            <a:ext cx="958535"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Declínios</a:t>
            </a:r>
          </a:p>
        </p:txBody>
      </p:sp>
      <p:sp>
        <p:nvSpPr>
          <p:cNvPr id="14" name="TextBox 13">
            <a:extLst>
              <a:ext uri="{FF2B5EF4-FFF2-40B4-BE49-F238E27FC236}">
                <a16:creationId xmlns:a16="http://schemas.microsoft.com/office/drawing/2014/main" id="{C0E5C4C2-E0B0-4DD5-A023-231A776D20D3}"/>
              </a:ext>
            </a:extLst>
          </p:cNvPr>
          <p:cNvSpPr txBox="1"/>
          <p:nvPr/>
        </p:nvSpPr>
        <p:spPr>
          <a:xfrm>
            <a:off x="8079431" y="1387838"/>
            <a:ext cx="513567"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Notas</a:t>
            </a:r>
          </a:p>
        </p:txBody>
      </p:sp>
      <p:sp>
        <p:nvSpPr>
          <p:cNvPr id="15" name="TextBox 14">
            <a:extLst>
              <a:ext uri="{FF2B5EF4-FFF2-40B4-BE49-F238E27FC236}">
                <a16:creationId xmlns:a16="http://schemas.microsoft.com/office/drawing/2014/main" id="{AEA94BA4-C18A-484A-A065-2F80D4EB5240}"/>
              </a:ext>
            </a:extLst>
          </p:cNvPr>
          <p:cNvSpPr txBox="1"/>
          <p:nvPr/>
        </p:nvSpPr>
        <p:spPr>
          <a:xfrm>
            <a:off x="366279" y="1736418"/>
            <a:ext cx="798196" cy="230832"/>
          </a:xfrm>
          <a:prstGeom prst="rect">
            <a:avLst/>
          </a:prstGeom>
          <a:noFill/>
        </p:spPr>
        <p:txBody>
          <a:bodyPr wrap="square" rtlCol="0">
            <a:spAutoFit/>
          </a:bodyPr>
          <a:lstStyle/>
          <a:p>
            <a:r>
              <a:rPr lang="pt-BR" sz="900" dirty="0">
                <a:solidFill>
                  <a:schemeClr val="tx1">
                    <a:lumMod val="75000"/>
                    <a:lumOff val="25000"/>
                  </a:schemeClr>
                </a:solidFill>
                <a:latin typeface="Heebo" pitchFamily="2" charset="-79"/>
                <a:cs typeface="Heebo" pitchFamily="2" charset="-79"/>
              </a:rPr>
              <a:t>Equipe 1</a:t>
            </a:r>
          </a:p>
        </p:txBody>
      </p:sp>
      <p:sp>
        <p:nvSpPr>
          <p:cNvPr id="16" name="Rectangle 15">
            <a:extLst>
              <a:ext uri="{FF2B5EF4-FFF2-40B4-BE49-F238E27FC236}">
                <a16:creationId xmlns:a16="http://schemas.microsoft.com/office/drawing/2014/main" id="{9DEC3153-00CD-46A6-A09B-C47732F47631}"/>
              </a:ext>
            </a:extLst>
          </p:cNvPr>
          <p:cNvSpPr/>
          <p:nvPr/>
        </p:nvSpPr>
        <p:spPr>
          <a:xfrm>
            <a:off x="217170" y="2065810"/>
            <a:ext cx="8709660" cy="311444"/>
          </a:xfrm>
          <a:prstGeom prst="rect">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tx1">
                  <a:lumMod val="75000"/>
                  <a:lumOff val="25000"/>
                </a:schemeClr>
              </a:solidFill>
              <a:latin typeface="Heebo" pitchFamily="2" charset="-79"/>
              <a:cs typeface="Heebo" pitchFamily="2" charset="-79"/>
            </a:endParaRPr>
          </a:p>
        </p:txBody>
      </p:sp>
      <p:sp>
        <p:nvSpPr>
          <p:cNvPr id="17" name="TextBox 16">
            <a:extLst>
              <a:ext uri="{FF2B5EF4-FFF2-40B4-BE49-F238E27FC236}">
                <a16:creationId xmlns:a16="http://schemas.microsoft.com/office/drawing/2014/main" id="{AA5C9C3A-1421-4CC4-9130-37F291B20FBC}"/>
              </a:ext>
            </a:extLst>
          </p:cNvPr>
          <p:cNvSpPr txBox="1"/>
          <p:nvPr/>
        </p:nvSpPr>
        <p:spPr>
          <a:xfrm>
            <a:off x="366279" y="2117012"/>
            <a:ext cx="798196" cy="230832"/>
          </a:xfrm>
          <a:prstGeom prst="rect">
            <a:avLst/>
          </a:prstGeom>
          <a:noFill/>
        </p:spPr>
        <p:txBody>
          <a:bodyPr wrap="square" rtlCol="0">
            <a:spAutoFit/>
          </a:bodyPr>
          <a:lstStyle/>
          <a:p>
            <a:r>
              <a:rPr lang="pt-BR" sz="900" dirty="0">
                <a:solidFill>
                  <a:schemeClr val="tx1">
                    <a:lumMod val="75000"/>
                    <a:lumOff val="25000"/>
                  </a:schemeClr>
                </a:solidFill>
                <a:latin typeface="Heebo" pitchFamily="2" charset="-79"/>
                <a:cs typeface="Heebo" pitchFamily="2" charset="-79"/>
              </a:rPr>
              <a:t>Equipe 2</a:t>
            </a:r>
          </a:p>
        </p:txBody>
      </p:sp>
      <p:sp>
        <p:nvSpPr>
          <p:cNvPr id="18" name="TextBox 17">
            <a:extLst>
              <a:ext uri="{FF2B5EF4-FFF2-40B4-BE49-F238E27FC236}">
                <a16:creationId xmlns:a16="http://schemas.microsoft.com/office/drawing/2014/main" id="{6641178C-DB0F-47B2-8872-67E8B86D10E9}"/>
              </a:ext>
            </a:extLst>
          </p:cNvPr>
          <p:cNvSpPr txBox="1"/>
          <p:nvPr/>
        </p:nvSpPr>
        <p:spPr>
          <a:xfrm>
            <a:off x="366279" y="2497606"/>
            <a:ext cx="798196" cy="230832"/>
          </a:xfrm>
          <a:prstGeom prst="rect">
            <a:avLst/>
          </a:prstGeom>
          <a:noFill/>
        </p:spPr>
        <p:txBody>
          <a:bodyPr wrap="square" rtlCol="0">
            <a:spAutoFit/>
          </a:bodyPr>
          <a:lstStyle/>
          <a:p>
            <a:r>
              <a:rPr lang="pt-BR" sz="900" dirty="0">
                <a:solidFill>
                  <a:schemeClr val="tx1">
                    <a:lumMod val="75000"/>
                    <a:lumOff val="25000"/>
                  </a:schemeClr>
                </a:solidFill>
                <a:latin typeface="Heebo" pitchFamily="2" charset="-79"/>
                <a:cs typeface="Heebo" pitchFamily="2" charset="-79"/>
              </a:rPr>
              <a:t>Equipe 3</a:t>
            </a:r>
          </a:p>
        </p:txBody>
      </p:sp>
      <p:sp>
        <p:nvSpPr>
          <p:cNvPr id="19" name="TextBox 18">
            <a:extLst>
              <a:ext uri="{FF2B5EF4-FFF2-40B4-BE49-F238E27FC236}">
                <a16:creationId xmlns:a16="http://schemas.microsoft.com/office/drawing/2014/main" id="{7CBA3F49-4790-4927-AC3B-9E932BF01543}"/>
              </a:ext>
            </a:extLst>
          </p:cNvPr>
          <p:cNvSpPr txBox="1"/>
          <p:nvPr/>
        </p:nvSpPr>
        <p:spPr>
          <a:xfrm>
            <a:off x="1651871" y="1736418"/>
            <a:ext cx="798196"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1,656</a:t>
            </a:r>
          </a:p>
        </p:txBody>
      </p:sp>
      <p:sp>
        <p:nvSpPr>
          <p:cNvPr id="20" name="TextBox 19">
            <a:extLst>
              <a:ext uri="{FF2B5EF4-FFF2-40B4-BE49-F238E27FC236}">
                <a16:creationId xmlns:a16="http://schemas.microsoft.com/office/drawing/2014/main" id="{3F48CDD2-4B48-49C0-A902-9496222935D9}"/>
              </a:ext>
            </a:extLst>
          </p:cNvPr>
          <p:cNvSpPr txBox="1"/>
          <p:nvPr/>
        </p:nvSpPr>
        <p:spPr>
          <a:xfrm>
            <a:off x="1651871" y="2115279"/>
            <a:ext cx="798196"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1,568</a:t>
            </a:r>
          </a:p>
        </p:txBody>
      </p:sp>
      <p:sp>
        <p:nvSpPr>
          <p:cNvPr id="21" name="TextBox 20">
            <a:extLst>
              <a:ext uri="{FF2B5EF4-FFF2-40B4-BE49-F238E27FC236}">
                <a16:creationId xmlns:a16="http://schemas.microsoft.com/office/drawing/2014/main" id="{71D9EEDF-3D8C-4E4B-B7C9-29ABA807B194}"/>
              </a:ext>
            </a:extLst>
          </p:cNvPr>
          <p:cNvSpPr txBox="1"/>
          <p:nvPr/>
        </p:nvSpPr>
        <p:spPr>
          <a:xfrm>
            <a:off x="1651871" y="2497606"/>
            <a:ext cx="798196"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1.986</a:t>
            </a:r>
          </a:p>
        </p:txBody>
      </p:sp>
      <p:sp>
        <p:nvSpPr>
          <p:cNvPr id="40" name="TextBox 39">
            <a:extLst>
              <a:ext uri="{FF2B5EF4-FFF2-40B4-BE49-F238E27FC236}">
                <a16:creationId xmlns:a16="http://schemas.microsoft.com/office/drawing/2014/main" id="{FCAE2805-A2B9-48D0-A9D6-7C832BEE7502}"/>
              </a:ext>
            </a:extLst>
          </p:cNvPr>
          <p:cNvSpPr txBox="1"/>
          <p:nvPr/>
        </p:nvSpPr>
        <p:spPr>
          <a:xfrm>
            <a:off x="7937117" y="2102936"/>
            <a:ext cx="798196"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165</a:t>
            </a:r>
          </a:p>
        </p:txBody>
      </p:sp>
      <p:sp>
        <p:nvSpPr>
          <p:cNvPr id="41" name="TextBox 40">
            <a:extLst>
              <a:ext uri="{FF2B5EF4-FFF2-40B4-BE49-F238E27FC236}">
                <a16:creationId xmlns:a16="http://schemas.microsoft.com/office/drawing/2014/main" id="{75EC78BE-9D77-4726-9036-8A1DA72A57E1}"/>
              </a:ext>
            </a:extLst>
          </p:cNvPr>
          <p:cNvSpPr txBox="1"/>
          <p:nvPr/>
        </p:nvSpPr>
        <p:spPr>
          <a:xfrm>
            <a:off x="7937117" y="2476184"/>
            <a:ext cx="798196"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201</a:t>
            </a:r>
          </a:p>
        </p:txBody>
      </p:sp>
      <p:sp>
        <p:nvSpPr>
          <p:cNvPr id="33" name="TextBox 32">
            <a:extLst>
              <a:ext uri="{FF2B5EF4-FFF2-40B4-BE49-F238E27FC236}">
                <a16:creationId xmlns:a16="http://schemas.microsoft.com/office/drawing/2014/main" id="{642CB8CC-7F3E-48AE-8D5A-AA990C6C2B75}"/>
              </a:ext>
            </a:extLst>
          </p:cNvPr>
          <p:cNvSpPr txBox="1"/>
          <p:nvPr/>
        </p:nvSpPr>
        <p:spPr>
          <a:xfrm>
            <a:off x="6312834" y="1736418"/>
            <a:ext cx="473172" cy="230832"/>
          </a:xfrm>
          <a:prstGeom prst="rect">
            <a:avLst/>
          </a:prstGeom>
          <a:noFill/>
        </p:spPr>
        <p:txBody>
          <a:bodyPr wrap="square" rtlCol="0">
            <a:spAutoFit/>
          </a:bodyPr>
          <a:lstStyle/>
          <a:p>
            <a:pPr algn="ctr"/>
            <a:r>
              <a:rPr lang="pt-BR" sz="900" dirty="0">
                <a:solidFill>
                  <a:schemeClr val="tx1">
                    <a:lumMod val="75000"/>
                    <a:lumOff val="25000"/>
                  </a:schemeClr>
                </a:solidFill>
                <a:latin typeface="Heebo" pitchFamily="2" charset="-79"/>
                <a:cs typeface="Heebo" pitchFamily="2" charset="-79"/>
              </a:rPr>
              <a:t>265</a:t>
            </a:r>
          </a:p>
        </p:txBody>
      </p:sp>
      <p:sp>
        <p:nvSpPr>
          <p:cNvPr id="34" name="TextBox 33">
            <a:extLst>
              <a:ext uri="{FF2B5EF4-FFF2-40B4-BE49-F238E27FC236}">
                <a16:creationId xmlns:a16="http://schemas.microsoft.com/office/drawing/2014/main" id="{D641C0E6-4917-4E74-9137-CE7FAAA23E13}"/>
              </a:ext>
            </a:extLst>
          </p:cNvPr>
          <p:cNvSpPr txBox="1"/>
          <p:nvPr/>
        </p:nvSpPr>
        <p:spPr>
          <a:xfrm>
            <a:off x="6312832" y="2124357"/>
            <a:ext cx="473173"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203</a:t>
            </a:r>
          </a:p>
        </p:txBody>
      </p:sp>
      <p:sp>
        <p:nvSpPr>
          <p:cNvPr id="35" name="TextBox 34">
            <a:extLst>
              <a:ext uri="{FF2B5EF4-FFF2-40B4-BE49-F238E27FC236}">
                <a16:creationId xmlns:a16="http://schemas.microsoft.com/office/drawing/2014/main" id="{57852FDB-3400-4B83-8659-3FCB020241AE}"/>
              </a:ext>
            </a:extLst>
          </p:cNvPr>
          <p:cNvSpPr txBox="1"/>
          <p:nvPr/>
        </p:nvSpPr>
        <p:spPr>
          <a:xfrm>
            <a:off x="6312834" y="2497605"/>
            <a:ext cx="473172"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324</a:t>
            </a:r>
          </a:p>
        </p:txBody>
      </p:sp>
      <p:sp>
        <p:nvSpPr>
          <p:cNvPr id="36" name="TextBox 35">
            <a:extLst>
              <a:ext uri="{FF2B5EF4-FFF2-40B4-BE49-F238E27FC236}">
                <a16:creationId xmlns:a16="http://schemas.microsoft.com/office/drawing/2014/main" id="{EF15843F-1C26-4548-BA25-1E57CFA91929}"/>
              </a:ext>
            </a:extLst>
          </p:cNvPr>
          <p:cNvSpPr txBox="1"/>
          <p:nvPr/>
        </p:nvSpPr>
        <p:spPr>
          <a:xfrm>
            <a:off x="7247251" y="1736418"/>
            <a:ext cx="473172"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512</a:t>
            </a:r>
          </a:p>
        </p:txBody>
      </p:sp>
      <p:sp>
        <p:nvSpPr>
          <p:cNvPr id="37" name="TextBox 36">
            <a:extLst>
              <a:ext uri="{FF2B5EF4-FFF2-40B4-BE49-F238E27FC236}">
                <a16:creationId xmlns:a16="http://schemas.microsoft.com/office/drawing/2014/main" id="{A6BBCE16-AE6C-4CCF-A691-D9EA898EC17E}"/>
              </a:ext>
            </a:extLst>
          </p:cNvPr>
          <p:cNvSpPr txBox="1"/>
          <p:nvPr/>
        </p:nvSpPr>
        <p:spPr>
          <a:xfrm>
            <a:off x="7247251" y="2124357"/>
            <a:ext cx="473172"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436</a:t>
            </a:r>
          </a:p>
        </p:txBody>
      </p:sp>
      <p:sp>
        <p:nvSpPr>
          <p:cNvPr id="38" name="TextBox 37">
            <a:extLst>
              <a:ext uri="{FF2B5EF4-FFF2-40B4-BE49-F238E27FC236}">
                <a16:creationId xmlns:a16="http://schemas.microsoft.com/office/drawing/2014/main" id="{52257057-CFE5-4449-8E84-FD82732439EA}"/>
              </a:ext>
            </a:extLst>
          </p:cNvPr>
          <p:cNvSpPr txBox="1"/>
          <p:nvPr/>
        </p:nvSpPr>
        <p:spPr>
          <a:xfrm>
            <a:off x="7247251" y="2497605"/>
            <a:ext cx="473172"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558</a:t>
            </a:r>
          </a:p>
        </p:txBody>
      </p:sp>
      <p:sp>
        <p:nvSpPr>
          <p:cNvPr id="39" name="TextBox 38">
            <a:extLst>
              <a:ext uri="{FF2B5EF4-FFF2-40B4-BE49-F238E27FC236}">
                <a16:creationId xmlns:a16="http://schemas.microsoft.com/office/drawing/2014/main" id="{E5362D2C-3C49-4D38-B57A-C63733FD798C}"/>
              </a:ext>
            </a:extLst>
          </p:cNvPr>
          <p:cNvSpPr txBox="1"/>
          <p:nvPr/>
        </p:nvSpPr>
        <p:spPr>
          <a:xfrm>
            <a:off x="8131921" y="1736418"/>
            <a:ext cx="381131" cy="230832"/>
          </a:xfrm>
          <a:prstGeom prst="rect">
            <a:avLst/>
          </a:prstGeom>
          <a:noFill/>
        </p:spPr>
        <p:txBody>
          <a:bodyPr wrap="square" rtlCol="0">
            <a:spAutoFit/>
          </a:bodyPr>
          <a:lstStyle/>
          <a:p>
            <a:pPr algn="ctr"/>
            <a:r>
              <a:rPr lang="pt-BR" sz="900">
                <a:solidFill>
                  <a:schemeClr val="tx1">
                    <a:lumMod val="75000"/>
                    <a:lumOff val="25000"/>
                  </a:schemeClr>
                </a:solidFill>
                <a:latin typeface="Heebo" pitchFamily="2" charset="-79"/>
                <a:cs typeface="Heebo" pitchFamily="2" charset="-79"/>
              </a:rPr>
              <a:t>189</a:t>
            </a:r>
          </a:p>
        </p:txBody>
      </p:sp>
      <p:sp>
        <p:nvSpPr>
          <p:cNvPr id="49" name="Rectangle: Rounded Corners 48">
            <a:extLst>
              <a:ext uri="{FF2B5EF4-FFF2-40B4-BE49-F238E27FC236}">
                <a16:creationId xmlns:a16="http://schemas.microsoft.com/office/drawing/2014/main" id="{EAA155C5-68BB-4B6E-9255-61A7D4720B13}"/>
              </a:ext>
            </a:extLst>
          </p:cNvPr>
          <p:cNvSpPr/>
          <p:nvPr/>
        </p:nvSpPr>
        <p:spPr>
          <a:xfrm>
            <a:off x="210026" y="3060442"/>
            <a:ext cx="2611991" cy="1873520"/>
          </a:xfrm>
          <a:prstGeom prst="roundRect">
            <a:avLst>
              <a:gd name="adj" fmla="val 3335"/>
            </a:avLst>
          </a:prstGeom>
          <a:solidFill>
            <a:schemeClr val="accent2"/>
          </a:solidFill>
          <a:ln>
            <a:noFill/>
          </a:ln>
          <a:effectLst>
            <a:outerShdw blurRad="25400" dist="127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cs typeface="Heebo" pitchFamily="2" charset="-79"/>
            </a:endParaRPr>
          </a:p>
        </p:txBody>
      </p:sp>
      <p:sp>
        <p:nvSpPr>
          <p:cNvPr id="75" name="Rectangle: Rounded Corners 74">
            <a:extLst>
              <a:ext uri="{FF2B5EF4-FFF2-40B4-BE49-F238E27FC236}">
                <a16:creationId xmlns:a16="http://schemas.microsoft.com/office/drawing/2014/main" id="{D30D4D46-8F54-417E-9332-D5E34BF125D8}"/>
              </a:ext>
            </a:extLst>
          </p:cNvPr>
          <p:cNvSpPr/>
          <p:nvPr/>
        </p:nvSpPr>
        <p:spPr>
          <a:xfrm>
            <a:off x="6312832" y="3060442"/>
            <a:ext cx="2611991" cy="1873520"/>
          </a:xfrm>
          <a:prstGeom prst="roundRect">
            <a:avLst>
              <a:gd name="adj" fmla="val 2617"/>
            </a:avLst>
          </a:prstGeom>
          <a:solidFill>
            <a:schemeClr val="accent5"/>
          </a:solidFill>
          <a:ln>
            <a:noFill/>
          </a:ln>
          <a:effectLst>
            <a:outerShdw blurRad="25400" dist="127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cs typeface="Heebo" pitchFamily="2" charset="-79"/>
            </a:endParaRPr>
          </a:p>
        </p:txBody>
      </p:sp>
      <p:sp>
        <p:nvSpPr>
          <p:cNvPr id="81" name="Rectangle: Rounded Corners 80">
            <a:extLst>
              <a:ext uri="{FF2B5EF4-FFF2-40B4-BE49-F238E27FC236}">
                <a16:creationId xmlns:a16="http://schemas.microsoft.com/office/drawing/2014/main" id="{4CED4A86-4010-40B0-9A79-3831EEB6F2B5}"/>
              </a:ext>
            </a:extLst>
          </p:cNvPr>
          <p:cNvSpPr/>
          <p:nvPr/>
        </p:nvSpPr>
        <p:spPr>
          <a:xfrm>
            <a:off x="3266005" y="3060442"/>
            <a:ext cx="2611991" cy="1873520"/>
          </a:xfrm>
          <a:prstGeom prst="roundRect">
            <a:avLst>
              <a:gd name="adj" fmla="val 2258"/>
            </a:avLst>
          </a:prstGeom>
          <a:solidFill>
            <a:schemeClr val="accent3"/>
          </a:solidFill>
          <a:ln>
            <a:noFill/>
          </a:ln>
          <a:effectLst>
            <a:outerShdw blurRad="25400" dist="127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latin typeface="Heebo" pitchFamily="2" charset="-79"/>
              <a:cs typeface="Heebo" pitchFamily="2" charset="-79"/>
            </a:endParaRPr>
          </a:p>
        </p:txBody>
      </p:sp>
      <p:sp>
        <p:nvSpPr>
          <p:cNvPr id="70" name="TextBox 68">
            <a:extLst>
              <a:ext uri="{FF2B5EF4-FFF2-40B4-BE49-F238E27FC236}">
                <a16:creationId xmlns:a16="http://schemas.microsoft.com/office/drawing/2014/main" id="{F612040B-B4BD-4233-A06C-09B334BC828F}"/>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74" name="Gráfico 73">
            <a:extLst>
              <a:ext uri="{FF2B5EF4-FFF2-40B4-BE49-F238E27FC236}">
                <a16:creationId xmlns:a16="http://schemas.microsoft.com/office/drawing/2014/main" id="{1EBD5CAD-C05E-4F27-9267-3D044A2A79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78" name="Rectangle 19">
            <a:extLst>
              <a:ext uri="{FF2B5EF4-FFF2-40B4-BE49-F238E27FC236}">
                <a16:creationId xmlns:a16="http://schemas.microsoft.com/office/drawing/2014/main" id="{BBD81F64-85E9-44BF-96BB-21F263263324}"/>
              </a:ext>
            </a:extLst>
          </p:cNvPr>
          <p:cNvSpPr/>
          <p:nvPr/>
        </p:nvSpPr>
        <p:spPr>
          <a:xfrm>
            <a:off x="2795588" y="1804868"/>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80" name="Rectangle 19">
            <a:extLst>
              <a:ext uri="{FF2B5EF4-FFF2-40B4-BE49-F238E27FC236}">
                <a16:creationId xmlns:a16="http://schemas.microsoft.com/office/drawing/2014/main" id="{7C0F0F9D-E67F-42FC-AA66-189BED5610D7}"/>
              </a:ext>
            </a:extLst>
          </p:cNvPr>
          <p:cNvSpPr/>
          <p:nvPr/>
        </p:nvSpPr>
        <p:spPr>
          <a:xfrm>
            <a:off x="2795589" y="1804868"/>
            <a:ext cx="1090750" cy="124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86" name="Rectangle 19">
            <a:extLst>
              <a:ext uri="{FF2B5EF4-FFF2-40B4-BE49-F238E27FC236}">
                <a16:creationId xmlns:a16="http://schemas.microsoft.com/office/drawing/2014/main" id="{3C9BE760-675B-42AC-BFA9-C123E2ED4E30}"/>
              </a:ext>
            </a:extLst>
          </p:cNvPr>
          <p:cNvSpPr/>
          <p:nvPr/>
        </p:nvSpPr>
        <p:spPr>
          <a:xfrm>
            <a:off x="2795588" y="2162055"/>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87" name="Rectangle 19">
            <a:extLst>
              <a:ext uri="{FF2B5EF4-FFF2-40B4-BE49-F238E27FC236}">
                <a16:creationId xmlns:a16="http://schemas.microsoft.com/office/drawing/2014/main" id="{9EA06917-3729-4748-A63B-1078BC4F358C}"/>
              </a:ext>
            </a:extLst>
          </p:cNvPr>
          <p:cNvSpPr/>
          <p:nvPr/>
        </p:nvSpPr>
        <p:spPr>
          <a:xfrm>
            <a:off x="2795588" y="2162055"/>
            <a:ext cx="1833561" cy="1247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92" name="Rectangle 19">
            <a:extLst>
              <a:ext uri="{FF2B5EF4-FFF2-40B4-BE49-F238E27FC236}">
                <a16:creationId xmlns:a16="http://schemas.microsoft.com/office/drawing/2014/main" id="{50601857-0BEB-4123-91C7-E8FCFB0E3772}"/>
              </a:ext>
            </a:extLst>
          </p:cNvPr>
          <p:cNvSpPr/>
          <p:nvPr/>
        </p:nvSpPr>
        <p:spPr>
          <a:xfrm>
            <a:off x="2795588" y="2507178"/>
            <a:ext cx="2139951" cy="124764"/>
          </a:xfrm>
          <a:prstGeom prst="rect">
            <a:avLst/>
          </a:prstGeom>
          <a:solidFill>
            <a:schemeClr val="bg1">
              <a:lumMod val="85000"/>
            </a:schemeClr>
          </a:solidFill>
          <a:ln>
            <a:noFill/>
          </a:ln>
          <a:effectLst>
            <a:innerShdw blurRad="63500" dist="25400" dir="189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93" name="Rectangle 19">
            <a:extLst>
              <a:ext uri="{FF2B5EF4-FFF2-40B4-BE49-F238E27FC236}">
                <a16:creationId xmlns:a16="http://schemas.microsoft.com/office/drawing/2014/main" id="{1DA18C3A-FCBD-4C43-9AA0-540FCCCC049F}"/>
              </a:ext>
            </a:extLst>
          </p:cNvPr>
          <p:cNvSpPr/>
          <p:nvPr/>
        </p:nvSpPr>
        <p:spPr>
          <a:xfrm>
            <a:off x="2795588" y="2507178"/>
            <a:ext cx="1407317" cy="124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b="1" dirty="0">
              <a:solidFill>
                <a:schemeClr val="bg1"/>
              </a:solidFill>
              <a:latin typeface="Heebo" pitchFamily="2" charset="-79"/>
              <a:cs typeface="Heebo" pitchFamily="2" charset="-79"/>
            </a:endParaRPr>
          </a:p>
        </p:txBody>
      </p:sp>
      <p:sp>
        <p:nvSpPr>
          <p:cNvPr id="95" name="TextBox 11">
            <a:extLst>
              <a:ext uri="{FF2B5EF4-FFF2-40B4-BE49-F238E27FC236}">
                <a16:creationId xmlns:a16="http://schemas.microsoft.com/office/drawing/2014/main" id="{54517706-D19F-4EB0-B456-8190A9C8A554}"/>
              </a:ext>
            </a:extLst>
          </p:cNvPr>
          <p:cNvSpPr txBox="1"/>
          <p:nvPr/>
        </p:nvSpPr>
        <p:spPr>
          <a:xfrm>
            <a:off x="5128115" y="1387838"/>
            <a:ext cx="958535" cy="230832"/>
          </a:xfrm>
          <a:prstGeom prst="rect">
            <a:avLst/>
          </a:prstGeom>
          <a:noFill/>
        </p:spPr>
        <p:txBody>
          <a:bodyPr wrap="square" rtlCol="0">
            <a:spAutoFit/>
          </a:bodyPr>
          <a:lstStyle/>
          <a:p>
            <a:pPr algn="ctr"/>
            <a:r>
              <a:rPr lang="pt-BR" sz="900" b="1" dirty="0">
                <a:solidFill>
                  <a:schemeClr val="tx1">
                    <a:lumMod val="75000"/>
                    <a:lumOff val="25000"/>
                  </a:schemeClr>
                </a:solidFill>
                <a:latin typeface="Heebo" pitchFamily="2" charset="-79"/>
                <a:cs typeface="Heebo" pitchFamily="2" charset="-79"/>
              </a:rPr>
              <a:t>Crescimento</a:t>
            </a:r>
          </a:p>
        </p:txBody>
      </p:sp>
      <p:sp>
        <p:nvSpPr>
          <p:cNvPr id="99" name="Forma Livre: Forma 98" descr="Seta para Cima com preenchimento sólido">
            <a:extLst>
              <a:ext uri="{FF2B5EF4-FFF2-40B4-BE49-F238E27FC236}">
                <a16:creationId xmlns:a16="http://schemas.microsoft.com/office/drawing/2014/main" id="{64E6A1F6-3FAB-4E18-AA99-3C0AD7F881F7}"/>
              </a:ext>
            </a:extLst>
          </p:cNvPr>
          <p:cNvSpPr/>
          <p:nvPr/>
        </p:nvSpPr>
        <p:spPr>
          <a:xfrm rot="10800000">
            <a:off x="5538791" y="1702408"/>
            <a:ext cx="137182" cy="213221"/>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2"/>
          </a:solidFill>
          <a:ln w="5358" cap="flat">
            <a:noFill/>
            <a:prstDash val="solid"/>
            <a:miter/>
          </a:ln>
        </p:spPr>
        <p:txBody>
          <a:bodyPr rtlCol="0" anchor="ctr"/>
          <a:lstStyle/>
          <a:p>
            <a:endParaRPr lang="pt-BR" dirty="0"/>
          </a:p>
        </p:txBody>
      </p:sp>
      <p:sp>
        <p:nvSpPr>
          <p:cNvPr id="100" name="Forma Livre: Forma 99" descr="Seta para Cima com preenchimento sólido">
            <a:extLst>
              <a:ext uri="{FF2B5EF4-FFF2-40B4-BE49-F238E27FC236}">
                <a16:creationId xmlns:a16="http://schemas.microsoft.com/office/drawing/2014/main" id="{FF3CAA0E-83DC-4A38-BE85-5D1E882862E2}"/>
              </a:ext>
            </a:extLst>
          </p:cNvPr>
          <p:cNvSpPr/>
          <p:nvPr/>
        </p:nvSpPr>
        <p:spPr>
          <a:xfrm>
            <a:off x="5538791" y="2119127"/>
            <a:ext cx="137182" cy="213221"/>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3"/>
          </a:solidFill>
          <a:ln w="5358" cap="flat">
            <a:noFill/>
            <a:prstDash val="solid"/>
            <a:miter/>
          </a:ln>
        </p:spPr>
        <p:txBody>
          <a:bodyPr rtlCol="0" anchor="ctr"/>
          <a:lstStyle/>
          <a:p>
            <a:endParaRPr lang="pt-BR" dirty="0"/>
          </a:p>
        </p:txBody>
      </p:sp>
      <p:sp>
        <p:nvSpPr>
          <p:cNvPr id="101" name="Forma Livre: Forma 100" descr="Seta para Cima com preenchimento sólido">
            <a:extLst>
              <a:ext uri="{FF2B5EF4-FFF2-40B4-BE49-F238E27FC236}">
                <a16:creationId xmlns:a16="http://schemas.microsoft.com/office/drawing/2014/main" id="{E4399496-5FC9-47FD-A3D4-9D3BEF4CD9FB}"/>
              </a:ext>
            </a:extLst>
          </p:cNvPr>
          <p:cNvSpPr/>
          <p:nvPr/>
        </p:nvSpPr>
        <p:spPr>
          <a:xfrm rot="10800000">
            <a:off x="5538791" y="2471552"/>
            <a:ext cx="137182" cy="213221"/>
          </a:xfrm>
          <a:custGeom>
            <a:avLst/>
            <a:gdLst>
              <a:gd name="connsiteX0" fmla="*/ 80596 w 182589"/>
              <a:gd name="connsiteY0" fmla="*/ 4301 h 257997"/>
              <a:gd name="connsiteX1" fmla="*/ 102640 w 182589"/>
              <a:gd name="connsiteY1" fmla="*/ 4839 h 257997"/>
              <a:gd name="connsiteX2" fmla="*/ 177912 w 182589"/>
              <a:gd name="connsiteY2" fmla="*/ 80069 h 257997"/>
              <a:gd name="connsiteX3" fmla="*/ 177912 w 182589"/>
              <a:gd name="connsiteY3" fmla="*/ 102650 h 257997"/>
              <a:gd name="connsiteX4" fmla="*/ 155330 w 182589"/>
              <a:gd name="connsiteY4" fmla="*/ 102650 h 257997"/>
              <a:gd name="connsiteX5" fmla="*/ 107479 w 182589"/>
              <a:gd name="connsiteY5" fmla="*/ 54798 h 257997"/>
              <a:gd name="connsiteX6" fmla="*/ 107479 w 182589"/>
              <a:gd name="connsiteY6" fmla="*/ 257997 h 257997"/>
              <a:gd name="connsiteX7" fmla="*/ 75246 w 182589"/>
              <a:gd name="connsiteY7" fmla="*/ 257997 h 257997"/>
              <a:gd name="connsiteX8" fmla="*/ 75246 w 182589"/>
              <a:gd name="connsiteY8" fmla="*/ 54815 h 257997"/>
              <a:gd name="connsiteX9" fmla="*/ 27421 w 182589"/>
              <a:gd name="connsiteY9" fmla="*/ 102640 h 257997"/>
              <a:gd name="connsiteX10" fmla="*/ 26883 w 182589"/>
              <a:gd name="connsiteY10" fmla="*/ 103177 h 257997"/>
              <a:gd name="connsiteX11" fmla="*/ 4839 w 182589"/>
              <a:gd name="connsiteY11" fmla="*/ 102640 h 257997"/>
              <a:gd name="connsiteX12" fmla="*/ 4301 w 182589"/>
              <a:gd name="connsiteY12" fmla="*/ 102102 h 257997"/>
              <a:gd name="connsiteX13" fmla="*/ 4839 w 182589"/>
              <a:gd name="connsiteY13" fmla="*/ 80058 h 257997"/>
              <a:gd name="connsiteX14" fmla="*/ 80058 w 182589"/>
              <a:gd name="connsiteY14" fmla="*/ 4839 h 257997"/>
              <a:gd name="connsiteX15" fmla="*/ 80596 w 182589"/>
              <a:gd name="connsiteY15" fmla="*/ 4301 h 2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89" h="257997">
                <a:moveTo>
                  <a:pt x="80596" y="4301"/>
                </a:moveTo>
                <a:cubicBezTo>
                  <a:pt x="86831" y="-1638"/>
                  <a:pt x="96701" y="-1397"/>
                  <a:pt x="102640" y="4839"/>
                </a:cubicBezTo>
                <a:lnTo>
                  <a:pt x="177912" y="80069"/>
                </a:lnTo>
                <a:cubicBezTo>
                  <a:pt x="184148" y="86304"/>
                  <a:pt x="184148" y="96415"/>
                  <a:pt x="177912" y="102650"/>
                </a:cubicBezTo>
                <a:cubicBezTo>
                  <a:pt x="171676" y="108886"/>
                  <a:pt x="161566" y="108886"/>
                  <a:pt x="155330" y="102650"/>
                </a:cubicBezTo>
                <a:lnTo>
                  <a:pt x="107479" y="54798"/>
                </a:lnTo>
                <a:lnTo>
                  <a:pt x="107479" y="257997"/>
                </a:lnTo>
                <a:lnTo>
                  <a:pt x="75246" y="257997"/>
                </a:lnTo>
                <a:lnTo>
                  <a:pt x="75246" y="54815"/>
                </a:lnTo>
                <a:lnTo>
                  <a:pt x="27421" y="102640"/>
                </a:lnTo>
                <a:cubicBezTo>
                  <a:pt x="27246" y="102823"/>
                  <a:pt x="27067" y="103003"/>
                  <a:pt x="26883" y="103177"/>
                </a:cubicBezTo>
                <a:cubicBezTo>
                  <a:pt x="20647" y="109116"/>
                  <a:pt x="10778" y="108875"/>
                  <a:pt x="4839" y="102640"/>
                </a:cubicBezTo>
                <a:cubicBezTo>
                  <a:pt x="4656" y="102465"/>
                  <a:pt x="4476" y="102285"/>
                  <a:pt x="4301" y="102102"/>
                </a:cubicBezTo>
                <a:cubicBezTo>
                  <a:pt x="-1638" y="95866"/>
                  <a:pt x="-1397" y="85997"/>
                  <a:pt x="4839" y="80058"/>
                </a:cubicBezTo>
                <a:lnTo>
                  <a:pt x="80058" y="4839"/>
                </a:lnTo>
                <a:cubicBezTo>
                  <a:pt x="80233" y="4655"/>
                  <a:pt x="80412" y="4476"/>
                  <a:pt x="80596" y="4301"/>
                </a:cubicBezTo>
                <a:close/>
              </a:path>
            </a:pathLst>
          </a:custGeom>
          <a:solidFill>
            <a:schemeClr val="accent5"/>
          </a:solidFill>
          <a:ln w="5358" cap="flat">
            <a:noFill/>
            <a:prstDash val="solid"/>
            <a:miter/>
          </a:ln>
        </p:spPr>
        <p:txBody>
          <a:bodyPr rtlCol="0" anchor="ctr"/>
          <a:lstStyle/>
          <a:p>
            <a:endParaRPr lang="pt-BR" dirty="0"/>
          </a:p>
        </p:txBody>
      </p:sp>
      <p:graphicFrame>
        <p:nvGraphicFramePr>
          <p:cNvPr id="102" name="Gráfico 101">
            <a:extLst>
              <a:ext uri="{FF2B5EF4-FFF2-40B4-BE49-F238E27FC236}">
                <a16:creationId xmlns:a16="http://schemas.microsoft.com/office/drawing/2014/main" id="{2CD58056-1A5D-43FB-8FF7-D04CA7AE710E}"/>
              </a:ext>
            </a:extLst>
          </p:cNvPr>
          <p:cNvGraphicFramePr/>
          <p:nvPr>
            <p:extLst>
              <p:ext uri="{D42A27DB-BD31-4B8C-83A1-F6EECF244321}">
                <p14:modId xmlns:p14="http://schemas.microsoft.com/office/powerpoint/2010/main" val="3427070248"/>
              </p:ext>
            </p:extLst>
          </p:nvPr>
        </p:nvGraphicFramePr>
        <p:xfrm>
          <a:off x="347663" y="3486581"/>
          <a:ext cx="2302192" cy="13186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3" name="Gráfico 102">
            <a:extLst>
              <a:ext uri="{FF2B5EF4-FFF2-40B4-BE49-F238E27FC236}">
                <a16:creationId xmlns:a16="http://schemas.microsoft.com/office/drawing/2014/main" id="{9236647D-A925-40C3-A439-E5EF7CE3EC0F}"/>
              </a:ext>
            </a:extLst>
          </p:cNvPr>
          <p:cNvGraphicFramePr/>
          <p:nvPr>
            <p:extLst>
              <p:ext uri="{D42A27DB-BD31-4B8C-83A1-F6EECF244321}">
                <p14:modId xmlns:p14="http://schemas.microsoft.com/office/powerpoint/2010/main" val="2730950016"/>
              </p:ext>
            </p:extLst>
          </p:nvPr>
        </p:nvGraphicFramePr>
        <p:xfrm>
          <a:off x="3410903" y="3486581"/>
          <a:ext cx="2302192" cy="13186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4" name="Gráfico 103">
            <a:extLst>
              <a:ext uri="{FF2B5EF4-FFF2-40B4-BE49-F238E27FC236}">
                <a16:creationId xmlns:a16="http://schemas.microsoft.com/office/drawing/2014/main" id="{1696AEEE-E437-4E0D-81C7-D65B7EE2564E}"/>
              </a:ext>
            </a:extLst>
          </p:cNvPr>
          <p:cNvGraphicFramePr/>
          <p:nvPr>
            <p:extLst>
              <p:ext uri="{D42A27DB-BD31-4B8C-83A1-F6EECF244321}">
                <p14:modId xmlns:p14="http://schemas.microsoft.com/office/powerpoint/2010/main" val="339967398"/>
              </p:ext>
            </p:extLst>
          </p:nvPr>
        </p:nvGraphicFramePr>
        <p:xfrm>
          <a:off x="6466523" y="3486581"/>
          <a:ext cx="2302192" cy="1318666"/>
        </p:xfrm>
        <a:graphic>
          <a:graphicData uri="http://schemas.openxmlformats.org/drawingml/2006/chart">
            <c:chart xmlns:c="http://schemas.openxmlformats.org/drawingml/2006/chart" xmlns:r="http://schemas.openxmlformats.org/officeDocument/2006/relationships" r:id="rId6"/>
          </a:graphicData>
        </a:graphic>
      </p:graphicFrame>
      <p:sp>
        <p:nvSpPr>
          <p:cNvPr id="105" name="TextBox 14">
            <a:extLst>
              <a:ext uri="{FF2B5EF4-FFF2-40B4-BE49-F238E27FC236}">
                <a16:creationId xmlns:a16="http://schemas.microsoft.com/office/drawing/2014/main" id="{C3FE6FFB-655F-42E1-9369-4BD356099D05}"/>
              </a:ext>
            </a:extLst>
          </p:cNvPr>
          <p:cNvSpPr txBox="1"/>
          <p:nvPr/>
        </p:nvSpPr>
        <p:spPr>
          <a:xfrm>
            <a:off x="1116923" y="3213566"/>
            <a:ext cx="798196" cy="230832"/>
          </a:xfrm>
          <a:prstGeom prst="rect">
            <a:avLst/>
          </a:prstGeom>
          <a:noFill/>
        </p:spPr>
        <p:txBody>
          <a:bodyPr wrap="square" rtlCol="0">
            <a:spAutoFit/>
          </a:bodyPr>
          <a:lstStyle/>
          <a:p>
            <a:pPr algn="ctr"/>
            <a:r>
              <a:rPr lang="pt-BR" sz="900" dirty="0">
                <a:solidFill>
                  <a:schemeClr val="bg1"/>
                </a:solidFill>
                <a:latin typeface="Heebo" pitchFamily="2" charset="-79"/>
                <a:cs typeface="Heebo" pitchFamily="2" charset="-79"/>
              </a:rPr>
              <a:t>Equipe 1</a:t>
            </a:r>
          </a:p>
        </p:txBody>
      </p:sp>
      <p:sp>
        <p:nvSpPr>
          <p:cNvPr id="106" name="TextBox 14">
            <a:extLst>
              <a:ext uri="{FF2B5EF4-FFF2-40B4-BE49-F238E27FC236}">
                <a16:creationId xmlns:a16="http://schemas.microsoft.com/office/drawing/2014/main" id="{2A96BFEA-46FA-4666-B00B-8C055B972D97}"/>
              </a:ext>
            </a:extLst>
          </p:cNvPr>
          <p:cNvSpPr txBox="1"/>
          <p:nvPr/>
        </p:nvSpPr>
        <p:spPr>
          <a:xfrm>
            <a:off x="4230051" y="3213566"/>
            <a:ext cx="798196" cy="230832"/>
          </a:xfrm>
          <a:prstGeom prst="rect">
            <a:avLst/>
          </a:prstGeom>
          <a:noFill/>
        </p:spPr>
        <p:txBody>
          <a:bodyPr wrap="square" rtlCol="0">
            <a:spAutoFit/>
          </a:bodyPr>
          <a:lstStyle/>
          <a:p>
            <a:pPr algn="ctr"/>
            <a:r>
              <a:rPr lang="pt-BR" sz="900" dirty="0">
                <a:solidFill>
                  <a:schemeClr val="bg1"/>
                </a:solidFill>
                <a:latin typeface="Heebo" pitchFamily="2" charset="-79"/>
                <a:cs typeface="Heebo" pitchFamily="2" charset="-79"/>
              </a:rPr>
              <a:t>Equipe 2</a:t>
            </a:r>
          </a:p>
        </p:txBody>
      </p:sp>
      <p:sp>
        <p:nvSpPr>
          <p:cNvPr id="107" name="TextBox 14">
            <a:extLst>
              <a:ext uri="{FF2B5EF4-FFF2-40B4-BE49-F238E27FC236}">
                <a16:creationId xmlns:a16="http://schemas.microsoft.com/office/drawing/2014/main" id="{7F26AEDC-FF9E-4185-878A-9B54B46C83C8}"/>
              </a:ext>
            </a:extLst>
          </p:cNvPr>
          <p:cNvSpPr txBox="1"/>
          <p:nvPr/>
        </p:nvSpPr>
        <p:spPr>
          <a:xfrm>
            <a:off x="7218521" y="3213566"/>
            <a:ext cx="798196" cy="230832"/>
          </a:xfrm>
          <a:prstGeom prst="rect">
            <a:avLst/>
          </a:prstGeom>
          <a:noFill/>
        </p:spPr>
        <p:txBody>
          <a:bodyPr wrap="square" rtlCol="0">
            <a:spAutoFit/>
          </a:bodyPr>
          <a:lstStyle/>
          <a:p>
            <a:pPr algn="ctr"/>
            <a:r>
              <a:rPr lang="pt-BR" sz="900" dirty="0">
                <a:solidFill>
                  <a:schemeClr val="bg1"/>
                </a:solidFill>
                <a:latin typeface="Heebo" pitchFamily="2" charset="-79"/>
                <a:cs typeface="Heebo" pitchFamily="2" charset="-79"/>
              </a:rPr>
              <a:t>Equipe 3</a:t>
            </a:r>
          </a:p>
        </p:txBody>
      </p:sp>
    </p:spTree>
    <p:extLst>
      <p:ext uri="{BB962C8B-B14F-4D97-AF65-F5344CB8AC3E}">
        <p14:creationId xmlns:p14="http://schemas.microsoft.com/office/powerpoint/2010/main" val="415415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27A6618-D1EE-42C8-B91C-8DB94FAE057B}"/>
              </a:ext>
            </a:extLst>
          </p:cNvPr>
          <p:cNvSpPr/>
          <p:nvPr/>
        </p:nvSpPr>
        <p:spPr>
          <a:xfrm>
            <a:off x="401188" y="1194889"/>
            <a:ext cx="2606040" cy="1572003"/>
          </a:xfrm>
          <a:prstGeom prst="roundRect">
            <a:avLst>
              <a:gd name="adj" fmla="val 3038"/>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29" name="Rectangle: Rounded Corners 28">
            <a:extLst>
              <a:ext uri="{FF2B5EF4-FFF2-40B4-BE49-F238E27FC236}">
                <a16:creationId xmlns:a16="http://schemas.microsoft.com/office/drawing/2014/main" id="{AA4E0C51-1FEB-45FD-AA6F-8E0575AB7456}"/>
              </a:ext>
            </a:extLst>
          </p:cNvPr>
          <p:cNvSpPr/>
          <p:nvPr/>
        </p:nvSpPr>
        <p:spPr>
          <a:xfrm>
            <a:off x="3268980" y="1194889"/>
            <a:ext cx="2606040" cy="1572003"/>
          </a:xfrm>
          <a:prstGeom prst="roundRect">
            <a:avLst>
              <a:gd name="adj" fmla="val 2985"/>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30" name="Rectangle: Rounded Corners 29">
            <a:extLst>
              <a:ext uri="{FF2B5EF4-FFF2-40B4-BE49-F238E27FC236}">
                <a16:creationId xmlns:a16="http://schemas.microsoft.com/office/drawing/2014/main" id="{1C12CECC-4169-46E4-8467-9E6B36B6FA13}"/>
              </a:ext>
            </a:extLst>
          </p:cNvPr>
          <p:cNvSpPr/>
          <p:nvPr/>
        </p:nvSpPr>
        <p:spPr>
          <a:xfrm>
            <a:off x="6136772" y="1194889"/>
            <a:ext cx="2606040" cy="1572003"/>
          </a:xfrm>
          <a:prstGeom prst="roundRect">
            <a:avLst>
              <a:gd name="adj" fmla="val 4294"/>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31" name="Rectangle: Rounded Corners 30">
            <a:extLst>
              <a:ext uri="{FF2B5EF4-FFF2-40B4-BE49-F238E27FC236}">
                <a16:creationId xmlns:a16="http://schemas.microsoft.com/office/drawing/2014/main" id="{A93DD833-63EA-4F76-ADC2-BB90AFD910B0}"/>
              </a:ext>
            </a:extLst>
          </p:cNvPr>
          <p:cNvSpPr/>
          <p:nvPr/>
        </p:nvSpPr>
        <p:spPr>
          <a:xfrm>
            <a:off x="401189" y="2967407"/>
            <a:ext cx="2606039" cy="1486801"/>
          </a:xfrm>
          <a:prstGeom prst="roundRect">
            <a:avLst>
              <a:gd name="adj" fmla="val 2816"/>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107" name="Rectangle: Rounded Corners 106">
            <a:extLst>
              <a:ext uri="{FF2B5EF4-FFF2-40B4-BE49-F238E27FC236}">
                <a16:creationId xmlns:a16="http://schemas.microsoft.com/office/drawing/2014/main" id="{6CE3C09B-BD6D-4DEF-89BA-253EBEFB97B8}"/>
              </a:ext>
            </a:extLst>
          </p:cNvPr>
          <p:cNvSpPr/>
          <p:nvPr/>
        </p:nvSpPr>
        <p:spPr>
          <a:xfrm>
            <a:off x="3268981" y="2967407"/>
            <a:ext cx="2606039" cy="1486801"/>
          </a:xfrm>
          <a:prstGeom prst="roundRect">
            <a:avLst>
              <a:gd name="adj" fmla="val 3240"/>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121" name="Rectangle: Rounded Corners 120">
            <a:extLst>
              <a:ext uri="{FF2B5EF4-FFF2-40B4-BE49-F238E27FC236}">
                <a16:creationId xmlns:a16="http://schemas.microsoft.com/office/drawing/2014/main" id="{E96C4C1F-4F2F-41DD-8E98-6D13349A8C1A}"/>
              </a:ext>
            </a:extLst>
          </p:cNvPr>
          <p:cNvSpPr/>
          <p:nvPr/>
        </p:nvSpPr>
        <p:spPr>
          <a:xfrm>
            <a:off x="6136773" y="2967407"/>
            <a:ext cx="2606039" cy="1486801"/>
          </a:xfrm>
          <a:prstGeom prst="roundRect">
            <a:avLst>
              <a:gd name="adj" fmla="val 3664"/>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52" name="TextBox 68">
            <a:extLst>
              <a:ext uri="{FF2B5EF4-FFF2-40B4-BE49-F238E27FC236}">
                <a16:creationId xmlns:a16="http://schemas.microsoft.com/office/drawing/2014/main" id="{ABB53F1B-A0A7-4019-879E-0A2DD8F70C56}"/>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53" name="Gráfico 52">
            <a:extLst>
              <a:ext uri="{FF2B5EF4-FFF2-40B4-BE49-F238E27FC236}">
                <a16:creationId xmlns:a16="http://schemas.microsoft.com/office/drawing/2014/main" id="{473958AD-FF08-4B72-897E-3680B45A93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graphicFrame>
        <p:nvGraphicFramePr>
          <p:cNvPr id="54" name="Tabela 70">
            <a:extLst>
              <a:ext uri="{FF2B5EF4-FFF2-40B4-BE49-F238E27FC236}">
                <a16:creationId xmlns:a16="http://schemas.microsoft.com/office/drawing/2014/main" id="{C0D4F8ED-7CE1-49C6-B088-FF0CCADEDCE4}"/>
              </a:ext>
            </a:extLst>
          </p:cNvPr>
          <p:cNvGraphicFramePr>
            <a:graphicFrameLocks noGrp="1"/>
          </p:cNvGraphicFramePr>
          <p:nvPr>
            <p:extLst>
              <p:ext uri="{D42A27DB-BD31-4B8C-83A1-F6EECF244321}">
                <p14:modId xmlns:p14="http://schemas.microsoft.com/office/powerpoint/2010/main" val="3357349486"/>
              </p:ext>
            </p:extLst>
          </p:nvPr>
        </p:nvGraphicFramePr>
        <p:xfrm>
          <a:off x="504825" y="3136713"/>
          <a:ext cx="2343150" cy="1151645"/>
        </p:xfrm>
        <a:graphic>
          <a:graphicData uri="http://schemas.openxmlformats.org/drawingml/2006/table">
            <a:tbl>
              <a:tblPr firstRow="1" bandRow="1">
                <a:tableStyleId>{5C22544A-7EE6-4342-B048-85BDC9FD1C3A}</a:tableStyleId>
              </a:tblPr>
              <a:tblGrid>
                <a:gridCol w="1391871">
                  <a:extLst>
                    <a:ext uri="{9D8B030D-6E8A-4147-A177-3AD203B41FA5}">
                      <a16:colId xmlns:a16="http://schemas.microsoft.com/office/drawing/2014/main" val="398428997"/>
                    </a:ext>
                  </a:extLst>
                </a:gridCol>
                <a:gridCol w="951279">
                  <a:extLst>
                    <a:ext uri="{9D8B030D-6E8A-4147-A177-3AD203B41FA5}">
                      <a16:colId xmlns:a16="http://schemas.microsoft.com/office/drawing/2014/main" val="2604401248"/>
                    </a:ext>
                  </a:extLst>
                </a:gridCol>
              </a:tblGrid>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0271104"/>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979173"/>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graphicFrame>
        <p:nvGraphicFramePr>
          <p:cNvPr id="55" name="Gráfico 54">
            <a:extLst>
              <a:ext uri="{FF2B5EF4-FFF2-40B4-BE49-F238E27FC236}">
                <a16:creationId xmlns:a16="http://schemas.microsoft.com/office/drawing/2014/main" id="{D0B41A52-090B-442B-8A90-B9142C8B8C13}"/>
              </a:ext>
            </a:extLst>
          </p:cNvPr>
          <p:cNvGraphicFramePr/>
          <p:nvPr>
            <p:extLst>
              <p:ext uri="{D42A27DB-BD31-4B8C-83A1-F6EECF244321}">
                <p14:modId xmlns:p14="http://schemas.microsoft.com/office/powerpoint/2010/main" val="1218566817"/>
              </p:ext>
            </p:extLst>
          </p:nvPr>
        </p:nvGraphicFramePr>
        <p:xfrm>
          <a:off x="423708" y="1352551"/>
          <a:ext cx="2505384" cy="1414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8" name="Tabela 70">
            <a:extLst>
              <a:ext uri="{FF2B5EF4-FFF2-40B4-BE49-F238E27FC236}">
                <a16:creationId xmlns:a16="http://schemas.microsoft.com/office/drawing/2014/main" id="{1B47F82F-6E62-46D5-99F0-12C6874EE67E}"/>
              </a:ext>
            </a:extLst>
          </p:cNvPr>
          <p:cNvGraphicFramePr>
            <a:graphicFrameLocks noGrp="1"/>
          </p:cNvGraphicFramePr>
          <p:nvPr>
            <p:extLst>
              <p:ext uri="{D42A27DB-BD31-4B8C-83A1-F6EECF244321}">
                <p14:modId xmlns:p14="http://schemas.microsoft.com/office/powerpoint/2010/main" val="2395013431"/>
              </p:ext>
            </p:extLst>
          </p:nvPr>
        </p:nvGraphicFramePr>
        <p:xfrm>
          <a:off x="3390900" y="3136713"/>
          <a:ext cx="2343150" cy="1151645"/>
        </p:xfrm>
        <a:graphic>
          <a:graphicData uri="http://schemas.openxmlformats.org/drawingml/2006/table">
            <a:tbl>
              <a:tblPr firstRow="1" bandRow="1">
                <a:tableStyleId>{5C22544A-7EE6-4342-B048-85BDC9FD1C3A}</a:tableStyleId>
              </a:tblPr>
              <a:tblGrid>
                <a:gridCol w="1391871">
                  <a:extLst>
                    <a:ext uri="{9D8B030D-6E8A-4147-A177-3AD203B41FA5}">
                      <a16:colId xmlns:a16="http://schemas.microsoft.com/office/drawing/2014/main" val="398428997"/>
                    </a:ext>
                  </a:extLst>
                </a:gridCol>
                <a:gridCol w="951279">
                  <a:extLst>
                    <a:ext uri="{9D8B030D-6E8A-4147-A177-3AD203B41FA5}">
                      <a16:colId xmlns:a16="http://schemas.microsoft.com/office/drawing/2014/main" val="2604401248"/>
                    </a:ext>
                  </a:extLst>
                </a:gridCol>
              </a:tblGrid>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0271104"/>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979173"/>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graphicFrame>
        <p:nvGraphicFramePr>
          <p:cNvPr id="59" name="Gráfico 58">
            <a:extLst>
              <a:ext uri="{FF2B5EF4-FFF2-40B4-BE49-F238E27FC236}">
                <a16:creationId xmlns:a16="http://schemas.microsoft.com/office/drawing/2014/main" id="{EF1F23BA-276F-4B05-952D-9750579707D2}"/>
              </a:ext>
            </a:extLst>
          </p:cNvPr>
          <p:cNvGraphicFramePr/>
          <p:nvPr>
            <p:extLst>
              <p:ext uri="{D42A27DB-BD31-4B8C-83A1-F6EECF244321}">
                <p14:modId xmlns:p14="http://schemas.microsoft.com/office/powerpoint/2010/main" val="1670840705"/>
              </p:ext>
            </p:extLst>
          </p:nvPr>
        </p:nvGraphicFramePr>
        <p:xfrm>
          <a:off x="3309783" y="1352551"/>
          <a:ext cx="2505384" cy="141434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0" name="Tabela 70">
            <a:extLst>
              <a:ext uri="{FF2B5EF4-FFF2-40B4-BE49-F238E27FC236}">
                <a16:creationId xmlns:a16="http://schemas.microsoft.com/office/drawing/2014/main" id="{F7DDDEEA-AB04-4893-8A84-C8C28CA596F3}"/>
              </a:ext>
            </a:extLst>
          </p:cNvPr>
          <p:cNvGraphicFramePr>
            <a:graphicFrameLocks noGrp="1"/>
          </p:cNvGraphicFramePr>
          <p:nvPr>
            <p:extLst>
              <p:ext uri="{D42A27DB-BD31-4B8C-83A1-F6EECF244321}">
                <p14:modId xmlns:p14="http://schemas.microsoft.com/office/powerpoint/2010/main" val="2395013431"/>
              </p:ext>
            </p:extLst>
          </p:nvPr>
        </p:nvGraphicFramePr>
        <p:xfrm>
          <a:off x="6257925" y="3136713"/>
          <a:ext cx="2343150" cy="1151645"/>
        </p:xfrm>
        <a:graphic>
          <a:graphicData uri="http://schemas.openxmlformats.org/drawingml/2006/table">
            <a:tbl>
              <a:tblPr firstRow="1" bandRow="1">
                <a:tableStyleId>{5C22544A-7EE6-4342-B048-85BDC9FD1C3A}</a:tableStyleId>
              </a:tblPr>
              <a:tblGrid>
                <a:gridCol w="1391871">
                  <a:extLst>
                    <a:ext uri="{9D8B030D-6E8A-4147-A177-3AD203B41FA5}">
                      <a16:colId xmlns:a16="http://schemas.microsoft.com/office/drawing/2014/main" val="398428997"/>
                    </a:ext>
                  </a:extLst>
                </a:gridCol>
                <a:gridCol w="951279">
                  <a:extLst>
                    <a:ext uri="{9D8B030D-6E8A-4147-A177-3AD203B41FA5}">
                      <a16:colId xmlns:a16="http://schemas.microsoft.com/office/drawing/2014/main" val="2604401248"/>
                    </a:ext>
                  </a:extLst>
                </a:gridCol>
              </a:tblGrid>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0271104"/>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7979173"/>
                  </a:ext>
                </a:extLst>
              </a:tr>
              <a:tr h="230329">
                <a:tc>
                  <a:txBody>
                    <a:bodyPr/>
                    <a:lstStyle/>
                    <a:p>
                      <a:r>
                        <a:rPr lang="pt-BR" sz="900" b="0" dirty="0">
                          <a:solidFill>
                            <a:schemeClr val="tx1">
                              <a:lumMod val="75000"/>
                              <a:lumOff val="25000"/>
                            </a:schemeClr>
                          </a:solidFill>
                          <a:latin typeface="Heebo" pitchFamily="2" charset="-79"/>
                          <a:cs typeface="Heebo" pitchFamily="2" charset="-79"/>
                        </a:rPr>
                        <a:t>Total vendas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chemeClr val="tx1">
                              <a:lumMod val="75000"/>
                              <a:lumOff val="25000"/>
                            </a:schemeClr>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graphicFrame>
        <p:nvGraphicFramePr>
          <p:cNvPr id="61" name="Gráfico 60">
            <a:extLst>
              <a:ext uri="{FF2B5EF4-FFF2-40B4-BE49-F238E27FC236}">
                <a16:creationId xmlns:a16="http://schemas.microsoft.com/office/drawing/2014/main" id="{8168ED0B-F99C-442F-A840-37D151B9651D}"/>
              </a:ext>
            </a:extLst>
          </p:cNvPr>
          <p:cNvGraphicFramePr/>
          <p:nvPr>
            <p:extLst>
              <p:ext uri="{D42A27DB-BD31-4B8C-83A1-F6EECF244321}">
                <p14:modId xmlns:p14="http://schemas.microsoft.com/office/powerpoint/2010/main" val="2213890"/>
              </p:ext>
            </p:extLst>
          </p:nvPr>
        </p:nvGraphicFramePr>
        <p:xfrm>
          <a:off x="6176808" y="1352551"/>
          <a:ext cx="2505384" cy="1414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7706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AE489024-434E-4559-9D5F-2DD84885C92D}"/>
              </a:ext>
            </a:extLst>
          </p:cNvPr>
          <p:cNvSpPr/>
          <p:nvPr/>
        </p:nvSpPr>
        <p:spPr>
          <a:xfrm>
            <a:off x="384810" y="247650"/>
            <a:ext cx="2225040" cy="15163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6" name="Retângulo: Cantos Arredondados 5">
            <a:extLst>
              <a:ext uri="{FF2B5EF4-FFF2-40B4-BE49-F238E27FC236}">
                <a16:creationId xmlns:a16="http://schemas.microsoft.com/office/drawing/2014/main" id="{60A45B0D-0D86-4C6A-AE16-226EFA3F0961}"/>
              </a:ext>
            </a:extLst>
          </p:cNvPr>
          <p:cNvSpPr/>
          <p:nvPr/>
        </p:nvSpPr>
        <p:spPr>
          <a:xfrm>
            <a:off x="2857500" y="247650"/>
            <a:ext cx="2225040" cy="15163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7" name="Retângulo: Cantos Arredondados 6">
            <a:extLst>
              <a:ext uri="{FF2B5EF4-FFF2-40B4-BE49-F238E27FC236}">
                <a16:creationId xmlns:a16="http://schemas.microsoft.com/office/drawing/2014/main" id="{D0E45137-7E9D-4428-A6F5-54797CEF73FC}"/>
              </a:ext>
            </a:extLst>
          </p:cNvPr>
          <p:cNvSpPr/>
          <p:nvPr/>
        </p:nvSpPr>
        <p:spPr>
          <a:xfrm>
            <a:off x="5330190" y="247650"/>
            <a:ext cx="3429000" cy="15163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8" name="Retângulo: Cantos Arredondados 7">
            <a:extLst>
              <a:ext uri="{FF2B5EF4-FFF2-40B4-BE49-F238E27FC236}">
                <a16:creationId xmlns:a16="http://schemas.microsoft.com/office/drawing/2014/main" id="{17F88FC2-A1F7-4E37-B89B-66CF6081CCE0}"/>
              </a:ext>
            </a:extLst>
          </p:cNvPr>
          <p:cNvSpPr/>
          <p:nvPr/>
        </p:nvSpPr>
        <p:spPr>
          <a:xfrm>
            <a:off x="384810" y="2015490"/>
            <a:ext cx="2644140" cy="10972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9" name="Retângulo: Cantos Arredondados 8">
            <a:extLst>
              <a:ext uri="{FF2B5EF4-FFF2-40B4-BE49-F238E27FC236}">
                <a16:creationId xmlns:a16="http://schemas.microsoft.com/office/drawing/2014/main" id="{2D853D98-D149-41EE-B53F-2CDCAAC49C29}"/>
              </a:ext>
            </a:extLst>
          </p:cNvPr>
          <p:cNvSpPr/>
          <p:nvPr/>
        </p:nvSpPr>
        <p:spPr>
          <a:xfrm>
            <a:off x="3249930" y="2015490"/>
            <a:ext cx="2644140" cy="10972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10" name="Retângulo: Cantos Arredondados 9">
            <a:extLst>
              <a:ext uri="{FF2B5EF4-FFF2-40B4-BE49-F238E27FC236}">
                <a16:creationId xmlns:a16="http://schemas.microsoft.com/office/drawing/2014/main" id="{98AD1B46-6DB6-4A37-A6AB-C1B3A4159EAA}"/>
              </a:ext>
            </a:extLst>
          </p:cNvPr>
          <p:cNvSpPr/>
          <p:nvPr/>
        </p:nvSpPr>
        <p:spPr>
          <a:xfrm>
            <a:off x="6115050" y="2015490"/>
            <a:ext cx="2644140" cy="10972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11" name="Retângulo: Cantos Arredondados 10">
            <a:extLst>
              <a:ext uri="{FF2B5EF4-FFF2-40B4-BE49-F238E27FC236}">
                <a16:creationId xmlns:a16="http://schemas.microsoft.com/office/drawing/2014/main" id="{04FB1C4F-83EB-4E45-9666-5F39E33BA5FA}"/>
              </a:ext>
            </a:extLst>
          </p:cNvPr>
          <p:cNvSpPr/>
          <p:nvPr/>
        </p:nvSpPr>
        <p:spPr>
          <a:xfrm>
            <a:off x="384810" y="3341370"/>
            <a:ext cx="3474720" cy="15544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12" name="Retângulo: Cantos Arredondados 11">
            <a:extLst>
              <a:ext uri="{FF2B5EF4-FFF2-40B4-BE49-F238E27FC236}">
                <a16:creationId xmlns:a16="http://schemas.microsoft.com/office/drawing/2014/main" id="{0A9AABA2-6118-400D-9BF3-B90960A8DEDF}"/>
              </a:ext>
            </a:extLst>
          </p:cNvPr>
          <p:cNvSpPr/>
          <p:nvPr/>
        </p:nvSpPr>
        <p:spPr>
          <a:xfrm>
            <a:off x="4046220" y="3341370"/>
            <a:ext cx="2263140" cy="15544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13" name="Retângulo: Cantos Arredondados 12">
            <a:extLst>
              <a:ext uri="{FF2B5EF4-FFF2-40B4-BE49-F238E27FC236}">
                <a16:creationId xmlns:a16="http://schemas.microsoft.com/office/drawing/2014/main" id="{193EF20D-346F-4BA5-B98D-264BFF7ABC02}"/>
              </a:ext>
            </a:extLst>
          </p:cNvPr>
          <p:cNvSpPr/>
          <p:nvPr/>
        </p:nvSpPr>
        <p:spPr>
          <a:xfrm>
            <a:off x="6496050" y="3341370"/>
            <a:ext cx="2263140" cy="1554480"/>
          </a:xfrm>
          <a:prstGeom prst="roundRect">
            <a:avLst>
              <a:gd name="adj" fmla="val 6114"/>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16" name="CaixaDeTexto 15">
            <a:extLst>
              <a:ext uri="{FF2B5EF4-FFF2-40B4-BE49-F238E27FC236}">
                <a16:creationId xmlns:a16="http://schemas.microsoft.com/office/drawing/2014/main" id="{A8311098-FAD6-4BD4-9060-38C34EDF0FC6}"/>
              </a:ext>
            </a:extLst>
          </p:cNvPr>
          <p:cNvSpPr txBox="1"/>
          <p:nvPr/>
        </p:nvSpPr>
        <p:spPr>
          <a:xfrm>
            <a:off x="384810" y="340360"/>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19" name="Gráfico 18">
            <a:extLst>
              <a:ext uri="{FF2B5EF4-FFF2-40B4-BE49-F238E27FC236}">
                <a16:creationId xmlns:a16="http://schemas.microsoft.com/office/drawing/2014/main" id="{BFBB15D8-579B-4F4C-97B3-0BB59023CD55}"/>
              </a:ext>
            </a:extLst>
          </p:cNvPr>
          <p:cNvGraphicFramePr/>
          <p:nvPr/>
        </p:nvGraphicFramePr>
        <p:xfrm>
          <a:off x="428625" y="539751"/>
          <a:ext cx="2124075" cy="1209674"/>
        </p:xfrm>
        <a:graphic>
          <a:graphicData uri="http://schemas.openxmlformats.org/drawingml/2006/chart">
            <c:chart xmlns:c="http://schemas.openxmlformats.org/drawingml/2006/chart" xmlns:r="http://schemas.openxmlformats.org/officeDocument/2006/relationships" r:id="rId2"/>
          </a:graphicData>
        </a:graphic>
      </p:graphicFrame>
      <p:sp>
        <p:nvSpPr>
          <p:cNvPr id="20" name="CaixaDeTexto 19">
            <a:extLst>
              <a:ext uri="{FF2B5EF4-FFF2-40B4-BE49-F238E27FC236}">
                <a16:creationId xmlns:a16="http://schemas.microsoft.com/office/drawing/2014/main" id="{3DD02699-45C4-4FA7-BFBA-DB393AEDFAB5}"/>
              </a:ext>
            </a:extLst>
          </p:cNvPr>
          <p:cNvSpPr txBox="1"/>
          <p:nvPr/>
        </p:nvSpPr>
        <p:spPr>
          <a:xfrm>
            <a:off x="384809" y="2084705"/>
            <a:ext cx="1316991" cy="2160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23" name="Gráfico 22">
            <a:extLst>
              <a:ext uri="{FF2B5EF4-FFF2-40B4-BE49-F238E27FC236}">
                <a16:creationId xmlns:a16="http://schemas.microsoft.com/office/drawing/2014/main" id="{DA38DBD8-3940-4814-B197-38ECB5FAC46D}"/>
              </a:ext>
            </a:extLst>
          </p:cNvPr>
          <p:cNvGraphicFramePr/>
          <p:nvPr/>
        </p:nvGraphicFramePr>
        <p:xfrm>
          <a:off x="384807" y="2191931"/>
          <a:ext cx="2644139" cy="894169"/>
        </p:xfrm>
        <a:graphic>
          <a:graphicData uri="http://schemas.openxmlformats.org/drawingml/2006/chart">
            <c:chart xmlns:c="http://schemas.openxmlformats.org/drawingml/2006/chart" xmlns:r="http://schemas.openxmlformats.org/officeDocument/2006/relationships" r:id="rId3"/>
          </a:graphicData>
        </a:graphic>
      </p:graphicFrame>
      <p:sp>
        <p:nvSpPr>
          <p:cNvPr id="24" name="CaixaDeTexto 1">
            <a:extLst>
              <a:ext uri="{FF2B5EF4-FFF2-40B4-BE49-F238E27FC236}">
                <a16:creationId xmlns:a16="http://schemas.microsoft.com/office/drawing/2014/main" id="{0D5A66DC-1380-4B0C-8F2C-DDC6ADA29A11}"/>
              </a:ext>
            </a:extLst>
          </p:cNvPr>
          <p:cNvSpPr txBox="1"/>
          <p:nvPr/>
        </p:nvSpPr>
        <p:spPr>
          <a:xfrm>
            <a:off x="684213" y="1163638"/>
            <a:ext cx="471488" cy="177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25" name="CaixaDeTexto 1">
            <a:extLst>
              <a:ext uri="{FF2B5EF4-FFF2-40B4-BE49-F238E27FC236}">
                <a16:creationId xmlns:a16="http://schemas.microsoft.com/office/drawing/2014/main" id="{C7906155-EE69-4EE7-ACA6-03B305231467}"/>
              </a:ext>
            </a:extLst>
          </p:cNvPr>
          <p:cNvSpPr txBox="1"/>
          <p:nvPr/>
        </p:nvSpPr>
        <p:spPr>
          <a:xfrm>
            <a:off x="684213" y="814388"/>
            <a:ext cx="471488" cy="177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26" name="CaixaDeTexto 1">
            <a:extLst>
              <a:ext uri="{FF2B5EF4-FFF2-40B4-BE49-F238E27FC236}">
                <a16:creationId xmlns:a16="http://schemas.microsoft.com/office/drawing/2014/main" id="{EE9C8D92-7EFB-40A8-9458-32BF1F96EF14}"/>
              </a:ext>
            </a:extLst>
          </p:cNvPr>
          <p:cNvSpPr txBox="1"/>
          <p:nvPr/>
        </p:nvSpPr>
        <p:spPr>
          <a:xfrm>
            <a:off x="1813721"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27" name="Retângulo: Cantos Arredondados 26">
            <a:extLst>
              <a:ext uri="{FF2B5EF4-FFF2-40B4-BE49-F238E27FC236}">
                <a16:creationId xmlns:a16="http://schemas.microsoft.com/office/drawing/2014/main" id="{C8E1E4C9-B996-4AAB-8968-EA9AC11E5531}"/>
              </a:ext>
            </a:extLst>
          </p:cNvPr>
          <p:cNvSpPr/>
          <p:nvPr/>
        </p:nvSpPr>
        <p:spPr>
          <a:xfrm>
            <a:off x="1738313" y="2164556"/>
            <a:ext cx="57150" cy="57150"/>
          </a:xfrm>
          <a:prstGeom prst="roundRect">
            <a:avLst>
              <a:gd name="adj" fmla="val 236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5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30" name="CaixaDeTexto 1">
            <a:extLst>
              <a:ext uri="{FF2B5EF4-FFF2-40B4-BE49-F238E27FC236}">
                <a16:creationId xmlns:a16="http://schemas.microsoft.com/office/drawing/2014/main" id="{B3729D7C-3038-4EB0-BDDC-1025EACABF86}"/>
              </a:ext>
            </a:extLst>
          </p:cNvPr>
          <p:cNvSpPr txBox="1"/>
          <p:nvPr/>
        </p:nvSpPr>
        <p:spPr>
          <a:xfrm>
            <a:off x="2214962"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31" name="Retângulo: Cantos Arredondados 30">
            <a:extLst>
              <a:ext uri="{FF2B5EF4-FFF2-40B4-BE49-F238E27FC236}">
                <a16:creationId xmlns:a16="http://schemas.microsoft.com/office/drawing/2014/main" id="{9F3CEDD5-100B-4776-9FA9-64CE4FC2F828}"/>
              </a:ext>
            </a:extLst>
          </p:cNvPr>
          <p:cNvSpPr/>
          <p:nvPr/>
        </p:nvSpPr>
        <p:spPr>
          <a:xfrm>
            <a:off x="2139554" y="2164556"/>
            <a:ext cx="57150" cy="57150"/>
          </a:xfrm>
          <a:prstGeom prst="roundRect">
            <a:avLst>
              <a:gd name="adj" fmla="val 236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5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37" name="CaixaDeTexto 1">
            <a:extLst>
              <a:ext uri="{FF2B5EF4-FFF2-40B4-BE49-F238E27FC236}">
                <a16:creationId xmlns:a16="http://schemas.microsoft.com/office/drawing/2014/main" id="{99307900-0FA5-41CA-93F4-7C32467A3613}"/>
              </a:ext>
            </a:extLst>
          </p:cNvPr>
          <p:cNvSpPr txBox="1"/>
          <p:nvPr/>
        </p:nvSpPr>
        <p:spPr>
          <a:xfrm>
            <a:off x="2616203"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38" name="Retângulo: Cantos Arredondados 37">
            <a:extLst>
              <a:ext uri="{FF2B5EF4-FFF2-40B4-BE49-F238E27FC236}">
                <a16:creationId xmlns:a16="http://schemas.microsoft.com/office/drawing/2014/main" id="{4AFA451F-9E2D-41ED-9C07-03C2D842BB31}"/>
              </a:ext>
            </a:extLst>
          </p:cNvPr>
          <p:cNvSpPr/>
          <p:nvPr/>
        </p:nvSpPr>
        <p:spPr>
          <a:xfrm>
            <a:off x="2540795" y="2164556"/>
            <a:ext cx="57150" cy="57150"/>
          </a:xfrm>
          <a:prstGeom prst="roundRect">
            <a:avLst>
              <a:gd name="adj" fmla="val 236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500" b="0" i="0" u="none" strike="noStrike" kern="1200" cap="none" spc="0" normalizeH="0" baseline="0" noProof="0">
              <a:ln>
                <a:noFill/>
              </a:ln>
              <a:solidFill>
                <a:prstClr val="white"/>
              </a:solidFill>
              <a:effectLst/>
              <a:uLnTx/>
              <a:uFillTx/>
              <a:latin typeface="Heebo" pitchFamily="2" charset="-79"/>
              <a:ea typeface="+mn-ea"/>
              <a:cs typeface="Heebo" pitchFamily="2" charset="-79"/>
            </a:endParaRPr>
          </a:p>
        </p:txBody>
      </p:sp>
      <p:sp>
        <p:nvSpPr>
          <p:cNvPr id="39" name="CaixaDeTexto 38">
            <a:extLst>
              <a:ext uri="{FF2B5EF4-FFF2-40B4-BE49-F238E27FC236}">
                <a16:creationId xmlns:a16="http://schemas.microsoft.com/office/drawing/2014/main" id="{FEB1FF5E-43D6-47A8-A70E-517041FBE4A3}"/>
              </a:ext>
            </a:extLst>
          </p:cNvPr>
          <p:cNvSpPr txBox="1"/>
          <p:nvPr/>
        </p:nvSpPr>
        <p:spPr>
          <a:xfrm>
            <a:off x="384809" y="3437255"/>
            <a:ext cx="3474720"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42" name="Gráfico 41">
            <a:extLst>
              <a:ext uri="{FF2B5EF4-FFF2-40B4-BE49-F238E27FC236}">
                <a16:creationId xmlns:a16="http://schemas.microsoft.com/office/drawing/2014/main" id="{E7B889C1-208F-4159-B6D4-D69B163AAD46}"/>
              </a:ext>
            </a:extLst>
          </p:cNvPr>
          <p:cNvGraphicFramePr/>
          <p:nvPr/>
        </p:nvGraphicFramePr>
        <p:xfrm>
          <a:off x="500855" y="3653333"/>
          <a:ext cx="2401889" cy="1222833"/>
        </p:xfrm>
        <a:graphic>
          <a:graphicData uri="http://schemas.openxmlformats.org/drawingml/2006/chart">
            <c:chart xmlns:c="http://schemas.openxmlformats.org/drawingml/2006/chart" xmlns:r="http://schemas.openxmlformats.org/officeDocument/2006/relationships" r:id="rId4"/>
          </a:graphicData>
        </a:graphic>
      </p:graphicFrame>
      <p:grpSp>
        <p:nvGrpSpPr>
          <p:cNvPr id="61" name="Agrupar 60">
            <a:extLst>
              <a:ext uri="{FF2B5EF4-FFF2-40B4-BE49-F238E27FC236}">
                <a16:creationId xmlns:a16="http://schemas.microsoft.com/office/drawing/2014/main" id="{6FE44130-BD8A-46BB-9A62-2FBBD815FF9E}"/>
              </a:ext>
            </a:extLst>
          </p:cNvPr>
          <p:cNvGrpSpPr/>
          <p:nvPr/>
        </p:nvGrpSpPr>
        <p:grpSpPr>
          <a:xfrm>
            <a:off x="2857025" y="3684589"/>
            <a:ext cx="926781" cy="258341"/>
            <a:chOff x="2818925" y="3792210"/>
            <a:chExt cx="926781" cy="258341"/>
          </a:xfrm>
        </p:grpSpPr>
        <p:sp>
          <p:nvSpPr>
            <p:cNvPr id="59" name="Retângulo: Cantos Arredondados 58">
              <a:extLst>
                <a:ext uri="{FF2B5EF4-FFF2-40B4-BE49-F238E27FC236}">
                  <a16:creationId xmlns:a16="http://schemas.microsoft.com/office/drawing/2014/main" id="{9A884B23-46D0-4EAC-9C2F-150917DB70F1}"/>
                </a:ext>
              </a:extLst>
            </p:cNvPr>
            <p:cNvSpPr/>
            <p:nvPr/>
          </p:nvSpPr>
          <p:spPr>
            <a:xfrm>
              <a:off x="2818925" y="3792210"/>
              <a:ext cx="872014" cy="912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60" name="CaixaDeTexto 59">
              <a:extLst>
                <a:ext uri="{FF2B5EF4-FFF2-40B4-BE49-F238E27FC236}">
                  <a16:creationId xmlns:a16="http://schemas.microsoft.com/office/drawing/2014/main" id="{9DCDA506-DAA8-416D-8C22-EF9187F835DF}"/>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grpSp>
        <p:nvGrpSpPr>
          <p:cNvPr id="65" name="Agrupar 64">
            <a:extLst>
              <a:ext uri="{FF2B5EF4-FFF2-40B4-BE49-F238E27FC236}">
                <a16:creationId xmlns:a16="http://schemas.microsoft.com/office/drawing/2014/main" id="{8E62FE7D-3248-41A7-B07A-A6B4EEB2F024}"/>
              </a:ext>
            </a:extLst>
          </p:cNvPr>
          <p:cNvGrpSpPr/>
          <p:nvPr/>
        </p:nvGrpSpPr>
        <p:grpSpPr>
          <a:xfrm>
            <a:off x="2857025" y="4050111"/>
            <a:ext cx="926781" cy="258341"/>
            <a:chOff x="2818925" y="3792210"/>
            <a:chExt cx="926781" cy="258341"/>
          </a:xfrm>
        </p:grpSpPr>
        <p:sp>
          <p:nvSpPr>
            <p:cNvPr id="66" name="Retângulo: Cantos Arredondados 65">
              <a:extLst>
                <a:ext uri="{FF2B5EF4-FFF2-40B4-BE49-F238E27FC236}">
                  <a16:creationId xmlns:a16="http://schemas.microsoft.com/office/drawing/2014/main" id="{86E7EF0C-B680-4148-8AE8-986CCDCA056B}"/>
                </a:ext>
              </a:extLst>
            </p:cNvPr>
            <p:cNvSpPr/>
            <p:nvPr/>
          </p:nvSpPr>
          <p:spPr>
            <a:xfrm>
              <a:off x="2818925" y="3792210"/>
              <a:ext cx="872014" cy="9124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67" name="CaixaDeTexto 66">
              <a:extLst>
                <a:ext uri="{FF2B5EF4-FFF2-40B4-BE49-F238E27FC236}">
                  <a16:creationId xmlns:a16="http://schemas.microsoft.com/office/drawing/2014/main" id="{F7319ACC-836A-44A7-9D16-93D72A7A7537}"/>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grpSp>
        <p:nvGrpSpPr>
          <p:cNvPr id="68" name="Agrupar 67">
            <a:extLst>
              <a:ext uri="{FF2B5EF4-FFF2-40B4-BE49-F238E27FC236}">
                <a16:creationId xmlns:a16="http://schemas.microsoft.com/office/drawing/2014/main" id="{3F14D75B-6C80-4C02-8C3F-AC4E1662167E}"/>
              </a:ext>
            </a:extLst>
          </p:cNvPr>
          <p:cNvGrpSpPr/>
          <p:nvPr/>
        </p:nvGrpSpPr>
        <p:grpSpPr>
          <a:xfrm>
            <a:off x="2857025" y="4415632"/>
            <a:ext cx="926781" cy="258341"/>
            <a:chOff x="2818925" y="3792210"/>
            <a:chExt cx="926781" cy="258341"/>
          </a:xfrm>
        </p:grpSpPr>
        <p:sp>
          <p:nvSpPr>
            <p:cNvPr id="69" name="Retângulo: Cantos Arredondados 68">
              <a:extLst>
                <a:ext uri="{FF2B5EF4-FFF2-40B4-BE49-F238E27FC236}">
                  <a16:creationId xmlns:a16="http://schemas.microsoft.com/office/drawing/2014/main" id="{6CC9C658-916D-4454-985C-52A19206A0C9}"/>
                </a:ext>
              </a:extLst>
            </p:cNvPr>
            <p:cNvSpPr/>
            <p:nvPr/>
          </p:nvSpPr>
          <p:spPr>
            <a:xfrm>
              <a:off x="2818925" y="3792210"/>
              <a:ext cx="872014" cy="9124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70" name="CaixaDeTexto 69">
              <a:extLst>
                <a:ext uri="{FF2B5EF4-FFF2-40B4-BE49-F238E27FC236}">
                  <a16:creationId xmlns:a16="http://schemas.microsoft.com/office/drawing/2014/main" id="{2BCEB292-0F3A-42E8-A9CA-F2ABA2BB836F}"/>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sp>
        <p:nvSpPr>
          <p:cNvPr id="71" name="CaixaDeTexto 70">
            <a:extLst>
              <a:ext uri="{FF2B5EF4-FFF2-40B4-BE49-F238E27FC236}">
                <a16:creationId xmlns:a16="http://schemas.microsoft.com/office/drawing/2014/main" id="{D7F8667E-DB0F-404F-BD86-A01C15A61784}"/>
              </a:ext>
            </a:extLst>
          </p:cNvPr>
          <p:cNvSpPr txBox="1"/>
          <p:nvPr/>
        </p:nvSpPr>
        <p:spPr>
          <a:xfrm>
            <a:off x="2848610" y="340360"/>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74" name="Gráfico 73">
            <a:extLst>
              <a:ext uri="{FF2B5EF4-FFF2-40B4-BE49-F238E27FC236}">
                <a16:creationId xmlns:a16="http://schemas.microsoft.com/office/drawing/2014/main" id="{C8498D7F-0C78-4C59-BB4D-82587A9D12A0}"/>
              </a:ext>
            </a:extLst>
          </p:cNvPr>
          <p:cNvGraphicFramePr/>
          <p:nvPr/>
        </p:nvGraphicFramePr>
        <p:xfrm>
          <a:off x="2988628" y="580903"/>
          <a:ext cx="1969452" cy="1197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Gráfico 76">
            <a:extLst>
              <a:ext uri="{FF2B5EF4-FFF2-40B4-BE49-F238E27FC236}">
                <a16:creationId xmlns:a16="http://schemas.microsoft.com/office/drawing/2014/main" id="{21C4230F-CAF7-4265-99E0-107719B878BD}"/>
              </a:ext>
            </a:extLst>
          </p:cNvPr>
          <p:cNvGraphicFramePr/>
          <p:nvPr/>
        </p:nvGraphicFramePr>
        <p:xfrm>
          <a:off x="3249936" y="2286000"/>
          <a:ext cx="2644128" cy="762000"/>
        </p:xfrm>
        <a:graphic>
          <a:graphicData uri="http://schemas.openxmlformats.org/drawingml/2006/chart">
            <c:chart xmlns:c="http://schemas.openxmlformats.org/drawingml/2006/chart" xmlns:r="http://schemas.openxmlformats.org/officeDocument/2006/relationships" r:id="rId6"/>
          </a:graphicData>
        </a:graphic>
      </p:graphicFrame>
      <p:sp>
        <p:nvSpPr>
          <p:cNvPr id="81" name="CaixaDeTexto 80">
            <a:extLst>
              <a:ext uri="{FF2B5EF4-FFF2-40B4-BE49-F238E27FC236}">
                <a16:creationId xmlns:a16="http://schemas.microsoft.com/office/drawing/2014/main" id="{CE30E2D5-4765-428E-9899-5D93A999D5ED}"/>
              </a:ext>
            </a:extLst>
          </p:cNvPr>
          <p:cNvSpPr txBox="1"/>
          <p:nvPr/>
        </p:nvSpPr>
        <p:spPr>
          <a:xfrm>
            <a:off x="3249925" y="2084705"/>
            <a:ext cx="2644139"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sp>
        <p:nvSpPr>
          <p:cNvPr id="82" name="CaixaDeTexto 1">
            <a:extLst>
              <a:ext uri="{FF2B5EF4-FFF2-40B4-BE49-F238E27FC236}">
                <a16:creationId xmlns:a16="http://schemas.microsoft.com/office/drawing/2014/main" id="{FBB29BDE-C7BC-4B5F-BF5B-4D8B085AE2FD}"/>
              </a:ext>
            </a:extLst>
          </p:cNvPr>
          <p:cNvSpPr txBox="1"/>
          <p:nvPr/>
        </p:nvSpPr>
        <p:spPr>
          <a:xfrm>
            <a:off x="3406778"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janeiro</a:t>
            </a:r>
          </a:p>
        </p:txBody>
      </p:sp>
      <p:sp>
        <p:nvSpPr>
          <p:cNvPr id="83" name="CaixaDeTexto 1">
            <a:extLst>
              <a:ext uri="{FF2B5EF4-FFF2-40B4-BE49-F238E27FC236}">
                <a16:creationId xmlns:a16="http://schemas.microsoft.com/office/drawing/2014/main" id="{08C44FB8-DC72-4764-AB51-06F11BE60FE2}"/>
              </a:ext>
            </a:extLst>
          </p:cNvPr>
          <p:cNvSpPr txBox="1"/>
          <p:nvPr/>
        </p:nvSpPr>
        <p:spPr>
          <a:xfrm>
            <a:off x="3913984"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fevereiro</a:t>
            </a:r>
          </a:p>
        </p:txBody>
      </p:sp>
      <p:sp>
        <p:nvSpPr>
          <p:cNvPr id="84" name="CaixaDeTexto 1">
            <a:extLst>
              <a:ext uri="{FF2B5EF4-FFF2-40B4-BE49-F238E27FC236}">
                <a16:creationId xmlns:a16="http://schemas.microsoft.com/office/drawing/2014/main" id="{5B9B9820-EFEF-4D11-9F00-4D7C98047D9A}"/>
              </a:ext>
            </a:extLst>
          </p:cNvPr>
          <p:cNvSpPr txBox="1"/>
          <p:nvPr/>
        </p:nvSpPr>
        <p:spPr>
          <a:xfrm>
            <a:off x="4425953"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março</a:t>
            </a:r>
          </a:p>
        </p:txBody>
      </p:sp>
      <p:sp>
        <p:nvSpPr>
          <p:cNvPr id="85" name="CaixaDeTexto 1">
            <a:extLst>
              <a:ext uri="{FF2B5EF4-FFF2-40B4-BE49-F238E27FC236}">
                <a16:creationId xmlns:a16="http://schemas.microsoft.com/office/drawing/2014/main" id="{54611255-3BFB-4675-A218-97D18EFED0D8}"/>
              </a:ext>
            </a:extLst>
          </p:cNvPr>
          <p:cNvSpPr txBox="1"/>
          <p:nvPr/>
        </p:nvSpPr>
        <p:spPr>
          <a:xfrm>
            <a:off x="4935540"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abril</a:t>
            </a:r>
          </a:p>
        </p:txBody>
      </p:sp>
      <p:grpSp>
        <p:nvGrpSpPr>
          <p:cNvPr id="87" name="Agrupar 86">
            <a:extLst>
              <a:ext uri="{FF2B5EF4-FFF2-40B4-BE49-F238E27FC236}">
                <a16:creationId xmlns:a16="http://schemas.microsoft.com/office/drawing/2014/main" id="{2D382DAC-D91F-4E38-9BF5-76B941660D86}"/>
              </a:ext>
            </a:extLst>
          </p:cNvPr>
          <p:cNvGrpSpPr/>
          <p:nvPr/>
        </p:nvGrpSpPr>
        <p:grpSpPr>
          <a:xfrm>
            <a:off x="5276375" y="3818203"/>
            <a:ext cx="926781" cy="258341"/>
            <a:chOff x="2818925" y="3792210"/>
            <a:chExt cx="926781" cy="258341"/>
          </a:xfrm>
        </p:grpSpPr>
        <p:sp>
          <p:nvSpPr>
            <p:cNvPr id="88" name="Retângulo: Cantos Arredondados 87">
              <a:extLst>
                <a:ext uri="{FF2B5EF4-FFF2-40B4-BE49-F238E27FC236}">
                  <a16:creationId xmlns:a16="http://schemas.microsoft.com/office/drawing/2014/main" id="{006F357A-D3DE-42DC-A034-E9C616996558}"/>
                </a:ext>
              </a:extLst>
            </p:cNvPr>
            <p:cNvSpPr/>
            <p:nvPr/>
          </p:nvSpPr>
          <p:spPr>
            <a:xfrm>
              <a:off x="2818925" y="3792210"/>
              <a:ext cx="872014" cy="912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89" name="CaixaDeTexto 88">
              <a:extLst>
                <a:ext uri="{FF2B5EF4-FFF2-40B4-BE49-F238E27FC236}">
                  <a16:creationId xmlns:a16="http://schemas.microsoft.com/office/drawing/2014/main" id="{880EA35B-9627-4271-A5BF-F1F75B11CF32}"/>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grpSp>
        <p:nvGrpSpPr>
          <p:cNvPr id="90" name="Agrupar 89">
            <a:extLst>
              <a:ext uri="{FF2B5EF4-FFF2-40B4-BE49-F238E27FC236}">
                <a16:creationId xmlns:a16="http://schemas.microsoft.com/office/drawing/2014/main" id="{92E80CF5-13D8-46BA-9C68-254E1B7A5850}"/>
              </a:ext>
            </a:extLst>
          </p:cNvPr>
          <p:cNvGrpSpPr/>
          <p:nvPr/>
        </p:nvGrpSpPr>
        <p:grpSpPr>
          <a:xfrm>
            <a:off x="5276375" y="4167717"/>
            <a:ext cx="926781" cy="258341"/>
            <a:chOff x="2818925" y="3792210"/>
            <a:chExt cx="926781" cy="258341"/>
          </a:xfrm>
        </p:grpSpPr>
        <p:sp>
          <p:nvSpPr>
            <p:cNvPr id="91" name="Retângulo: Cantos Arredondados 90">
              <a:extLst>
                <a:ext uri="{FF2B5EF4-FFF2-40B4-BE49-F238E27FC236}">
                  <a16:creationId xmlns:a16="http://schemas.microsoft.com/office/drawing/2014/main" id="{0F603361-8AAB-4E76-865B-B3CCF7AA431F}"/>
                </a:ext>
              </a:extLst>
            </p:cNvPr>
            <p:cNvSpPr/>
            <p:nvPr/>
          </p:nvSpPr>
          <p:spPr>
            <a:xfrm>
              <a:off x="2818925" y="3792210"/>
              <a:ext cx="872014" cy="9124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92" name="CaixaDeTexto 91">
              <a:extLst>
                <a:ext uri="{FF2B5EF4-FFF2-40B4-BE49-F238E27FC236}">
                  <a16:creationId xmlns:a16="http://schemas.microsoft.com/office/drawing/2014/main" id="{1DB695EA-CAF8-4F61-AC61-D9AE8A494BDD}"/>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grpSp>
        <p:nvGrpSpPr>
          <p:cNvPr id="93" name="Agrupar 92">
            <a:extLst>
              <a:ext uri="{FF2B5EF4-FFF2-40B4-BE49-F238E27FC236}">
                <a16:creationId xmlns:a16="http://schemas.microsoft.com/office/drawing/2014/main" id="{DF3BFEDD-7A83-4B78-8CE1-F8B0FACAD79D}"/>
              </a:ext>
            </a:extLst>
          </p:cNvPr>
          <p:cNvGrpSpPr/>
          <p:nvPr/>
        </p:nvGrpSpPr>
        <p:grpSpPr>
          <a:xfrm>
            <a:off x="5276375" y="4517232"/>
            <a:ext cx="926781" cy="258341"/>
            <a:chOff x="2818925" y="3792210"/>
            <a:chExt cx="926781" cy="258341"/>
          </a:xfrm>
        </p:grpSpPr>
        <p:sp>
          <p:nvSpPr>
            <p:cNvPr id="94" name="Retângulo: Cantos Arredondados 93">
              <a:extLst>
                <a:ext uri="{FF2B5EF4-FFF2-40B4-BE49-F238E27FC236}">
                  <a16:creationId xmlns:a16="http://schemas.microsoft.com/office/drawing/2014/main" id="{C1CD52F3-26F0-43D8-B1CF-11D64798E200}"/>
                </a:ext>
              </a:extLst>
            </p:cNvPr>
            <p:cNvSpPr/>
            <p:nvPr/>
          </p:nvSpPr>
          <p:spPr>
            <a:xfrm>
              <a:off x="2818925" y="3792210"/>
              <a:ext cx="872014" cy="9124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95" name="CaixaDeTexto 94">
              <a:extLst>
                <a:ext uri="{FF2B5EF4-FFF2-40B4-BE49-F238E27FC236}">
                  <a16:creationId xmlns:a16="http://schemas.microsoft.com/office/drawing/2014/main" id="{E57785CC-188E-4486-906B-75A9AAB4E342}"/>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grpSp>
        <p:nvGrpSpPr>
          <p:cNvPr id="96" name="Agrupar 95">
            <a:extLst>
              <a:ext uri="{FF2B5EF4-FFF2-40B4-BE49-F238E27FC236}">
                <a16:creationId xmlns:a16="http://schemas.microsoft.com/office/drawing/2014/main" id="{729F3462-6B03-4DB6-BB33-995F4247C27E}"/>
              </a:ext>
            </a:extLst>
          </p:cNvPr>
          <p:cNvGrpSpPr/>
          <p:nvPr/>
        </p:nvGrpSpPr>
        <p:grpSpPr>
          <a:xfrm>
            <a:off x="5276375" y="3468689"/>
            <a:ext cx="926781" cy="258341"/>
            <a:chOff x="2818925" y="3792210"/>
            <a:chExt cx="926781" cy="258341"/>
          </a:xfrm>
        </p:grpSpPr>
        <p:sp>
          <p:nvSpPr>
            <p:cNvPr id="97" name="Retângulo: Cantos Arredondados 96">
              <a:extLst>
                <a:ext uri="{FF2B5EF4-FFF2-40B4-BE49-F238E27FC236}">
                  <a16:creationId xmlns:a16="http://schemas.microsoft.com/office/drawing/2014/main" id="{20A9D436-5DF4-4514-830E-487F893B339E}"/>
                </a:ext>
              </a:extLst>
            </p:cNvPr>
            <p:cNvSpPr/>
            <p:nvPr/>
          </p:nvSpPr>
          <p:spPr>
            <a:xfrm>
              <a:off x="2818925" y="3792210"/>
              <a:ext cx="872014" cy="912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legenda</a:t>
              </a:r>
            </a:p>
          </p:txBody>
        </p:sp>
        <p:sp>
          <p:nvSpPr>
            <p:cNvPr id="98" name="CaixaDeTexto 97">
              <a:extLst>
                <a:ext uri="{FF2B5EF4-FFF2-40B4-BE49-F238E27FC236}">
                  <a16:creationId xmlns:a16="http://schemas.microsoft.com/office/drawing/2014/main" id="{9EF7568F-181D-4274-AF05-EBD58CF4C563}"/>
                </a:ext>
              </a:extLst>
            </p:cNvPr>
            <p:cNvSpPr txBox="1"/>
            <p:nvPr/>
          </p:nvSpPr>
          <p:spPr>
            <a:xfrm>
              <a:off x="2845117" y="3896663"/>
              <a:ext cx="900589"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a:t>
              </a:r>
            </a:p>
          </p:txBody>
        </p:sp>
      </p:grpSp>
      <p:sp>
        <p:nvSpPr>
          <p:cNvPr id="99" name="Retângulo: Cantos Arredondados 98">
            <a:extLst>
              <a:ext uri="{FF2B5EF4-FFF2-40B4-BE49-F238E27FC236}">
                <a16:creationId xmlns:a16="http://schemas.microsoft.com/office/drawing/2014/main" id="{BB1BFC16-232D-4437-9DE4-97D308D062DF}"/>
              </a:ext>
            </a:extLst>
          </p:cNvPr>
          <p:cNvSpPr/>
          <p:nvPr/>
        </p:nvSpPr>
        <p:spPr>
          <a:xfrm>
            <a:off x="4264289" y="3727030"/>
            <a:ext cx="49472" cy="1076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00" name="Retângulo: Cantos Arredondados 99">
            <a:extLst>
              <a:ext uri="{FF2B5EF4-FFF2-40B4-BE49-F238E27FC236}">
                <a16:creationId xmlns:a16="http://schemas.microsoft.com/office/drawing/2014/main" id="{F8D3F6DC-B671-4DC7-88DE-4E8689669603}"/>
              </a:ext>
            </a:extLst>
          </p:cNvPr>
          <p:cNvSpPr/>
          <p:nvPr/>
        </p:nvSpPr>
        <p:spPr>
          <a:xfrm>
            <a:off x="4507706" y="3727030"/>
            <a:ext cx="49472" cy="10761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01" name="Retângulo: Cantos Arredondados 100">
            <a:extLst>
              <a:ext uri="{FF2B5EF4-FFF2-40B4-BE49-F238E27FC236}">
                <a16:creationId xmlns:a16="http://schemas.microsoft.com/office/drawing/2014/main" id="{DF09EAFE-0ECB-47C3-AB63-E2666327F16A}"/>
              </a:ext>
            </a:extLst>
          </p:cNvPr>
          <p:cNvSpPr/>
          <p:nvPr/>
        </p:nvSpPr>
        <p:spPr>
          <a:xfrm>
            <a:off x="4751123" y="3727030"/>
            <a:ext cx="49472" cy="10761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02" name="Retângulo: Cantos Arredondados 101">
            <a:extLst>
              <a:ext uri="{FF2B5EF4-FFF2-40B4-BE49-F238E27FC236}">
                <a16:creationId xmlns:a16="http://schemas.microsoft.com/office/drawing/2014/main" id="{67620558-0DC5-4EAF-B431-8F3A88CCDDCB}"/>
              </a:ext>
            </a:extLst>
          </p:cNvPr>
          <p:cNvSpPr/>
          <p:nvPr/>
        </p:nvSpPr>
        <p:spPr>
          <a:xfrm>
            <a:off x="4994539" y="3727030"/>
            <a:ext cx="49472" cy="107611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0" name="Elipse 109">
            <a:extLst>
              <a:ext uri="{FF2B5EF4-FFF2-40B4-BE49-F238E27FC236}">
                <a16:creationId xmlns:a16="http://schemas.microsoft.com/office/drawing/2014/main" id="{0BFC9C7A-C4EA-45B5-AB8B-42549B0CCFD1}"/>
              </a:ext>
            </a:extLst>
          </p:cNvPr>
          <p:cNvSpPr/>
          <p:nvPr/>
        </p:nvSpPr>
        <p:spPr>
          <a:xfrm>
            <a:off x="4222191" y="3806902"/>
            <a:ext cx="139548" cy="139548"/>
          </a:xfrm>
          <a:prstGeom prst="ellipse">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1" name="Elipse 110">
            <a:extLst>
              <a:ext uri="{FF2B5EF4-FFF2-40B4-BE49-F238E27FC236}">
                <a16:creationId xmlns:a16="http://schemas.microsoft.com/office/drawing/2014/main" id="{815FC104-F1BA-4249-8ACB-6DEBD8947587}"/>
              </a:ext>
            </a:extLst>
          </p:cNvPr>
          <p:cNvSpPr/>
          <p:nvPr/>
        </p:nvSpPr>
        <p:spPr>
          <a:xfrm>
            <a:off x="4462668" y="4173356"/>
            <a:ext cx="139548" cy="139548"/>
          </a:xfrm>
          <a:prstGeom prst="ellipse">
            <a:avLst/>
          </a:prstGeom>
          <a:solidFill>
            <a:srgbClr val="FFFF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2" name="Elipse 111">
            <a:extLst>
              <a:ext uri="{FF2B5EF4-FFF2-40B4-BE49-F238E27FC236}">
                <a16:creationId xmlns:a16="http://schemas.microsoft.com/office/drawing/2014/main" id="{598D252B-3448-44D8-A3D1-B69E56D906F6}"/>
              </a:ext>
            </a:extLst>
          </p:cNvPr>
          <p:cNvSpPr/>
          <p:nvPr/>
        </p:nvSpPr>
        <p:spPr>
          <a:xfrm>
            <a:off x="4704648" y="4457142"/>
            <a:ext cx="139548" cy="139548"/>
          </a:xfrm>
          <a:prstGeom prst="ellipse">
            <a:avLst/>
          </a:prstGeom>
          <a:solidFill>
            <a:srgbClr val="FFFFFF"/>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3" name="Elipse 112">
            <a:extLst>
              <a:ext uri="{FF2B5EF4-FFF2-40B4-BE49-F238E27FC236}">
                <a16:creationId xmlns:a16="http://schemas.microsoft.com/office/drawing/2014/main" id="{2930869A-C9AB-4152-A4EB-F421CB322AF6}"/>
              </a:ext>
            </a:extLst>
          </p:cNvPr>
          <p:cNvSpPr/>
          <p:nvPr/>
        </p:nvSpPr>
        <p:spPr>
          <a:xfrm>
            <a:off x="4951241" y="3989782"/>
            <a:ext cx="139548" cy="139548"/>
          </a:xfrm>
          <a:prstGeom prst="ellipse">
            <a:avLst/>
          </a:prstGeom>
          <a:solidFill>
            <a:srgbClr val="FFFFFF"/>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4" name="CaixaDeTexto 1">
            <a:extLst>
              <a:ext uri="{FF2B5EF4-FFF2-40B4-BE49-F238E27FC236}">
                <a16:creationId xmlns:a16="http://schemas.microsoft.com/office/drawing/2014/main" id="{0C8915DF-ED6D-4347-A582-4739617C2DB4}"/>
              </a:ext>
            </a:extLst>
          </p:cNvPr>
          <p:cNvSpPr txBox="1"/>
          <p:nvPr/>
        </p:nvSpPr>
        <p:spPr>
          <a:xfrm>
            <a:off x="4144277"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94%</a:t>
            </a:r>
          </a:p>
        </p:txBody>
      </p:sp>
      <p:sp>
        <p:nvSpPr>
          <p:cNvPr id="115" name="CaixaDeTexto 1">
            <a:extLst>
              <a:ext uri="{FF2B5EF4-FFF2-40B4-BE49-F238E27FC236}">
                <a16:creationId xmlns:a16="http://schemas.microsoft.com/office/drawing/2014/main" id="{DABE2445-96E5-4C85-9F20-C9145CAC7F63}"/>
              </a:ext>
            </a:extLst>
          </p:cNvPr>
          <p:cNvSpPr txBox="1"/>
          <p:nvPr/>
        </p:nvSpPr>
        <p:spPr>
          <a:xfrm>
            <a:off x="4380020"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51%</a:t>
            </a:r>
          </a:p>
        </p:txBody>
      </p:sp>
      <p:sp>
        <p:nvSpPr>
          <p:cNvPr id="116" name="CaixaDeTexto 1">
            <a:extLst>
              <a:ext uri="{FF2B5EF4-FFF2-40B4-BE49-F238E27FC236}">
                <a16:creationId xmlns:a16="http://schemas.microsoft.com/office/drawing/2014/main" id="{1DE917EE-1B54-4AC2-8976-52D3ACBDE9D0}"/>
              </a:ext>
            </a:extLst>
          </p:cNvPr>
          <p:cNvSpPr txBox="1"/>
          <p:nvPr/>
        </p:nvSpPr>
        <p:spPr>
          <a:xfrm>
            <a:off x="4634815"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27%</a:t>
            </a:r>
          </a:p>
        </p:txBody>
      </p:sp>
      <p:sp>
        <p:nvSpPr>
          <p:cNvPr id="117" name="CaixaDeTexto 1">
            <a:extLst>
              <a:ext uri="{FF2B5EF4-FFF2-40B4-BE49-F238E27FC236}">
                <a16:creationId xmlns:a16="http://schemas.microsoft.com/office/drawing/2014/main" id="{DB93B8EC-3B34-4919-BC7E-E7B0CF4A7A39}"/>
              </a:ext>
            </a:extLst>
          </p:cNvPr>
          <p:cNvSpPr txBox="1"/>
          <p:nvPr/>
        </p:nvSpPr>
        <p:spPr>
          <a:xfrm>
            <a:off x="4870558"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68%</a:t>
            </a:r>
          </a:p>
        </p:txBody>
      </p:sp>
      <p:sp>
        <p:nvSpPr>
          <p:cNvPr id="122" name="Retângulo 121">
            <a:extLst>
              <a:ext uri="{FF2B5EF4-FFF2-40B4-BE49-F238E27FC236}">
                <a16:creationId xmlns:a16="http://schemas.microsoft.com/office/drawing/2014/main" id="{B98AF221-6BB3-4524-A774-FC0D78A49A33}"/>
              </a:ext>
            </a:extLst>
          </p:cNvPr>
          <p:cNvSpPr/>
          <p:nvPr/>
        </p:nvSpPr>
        <p:spPr>
          <a:xfrm>
            <a:off x="5621655" y="519133"/>
            <a:ext cx="2865120" cy="279360"/>
          </a:xfrm>
          <a:prstGeom prst="rect">
            <a:avLst/>
          </a:prstGeom>
          <a:solidFill>
            <a:srgbClr val="1B20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23" name="Retângulo 122">
            <a:extLst>
              <a:ext uri="{FF2B5EF4-FFF2-40B4-BE49-F238E27FC236}">
                <a16:creationId xmlns:a16="http://schemas.microsoft.com/office/drawing/2014/main" id="{BF1EF160-A7DB-4390-94D0-2D363A7B70D4}"/>
              </a:ext>
            </a:extLst>
          </p:cNvPr>
          <p:cNvSpPr/>
          <p:nvPr/>
        </p:nvSpPr>
        <p:spPr>
          <a:xfrm>
            <a:off x="5753101" y="519133"/>
            <a:ext cx="1211580" cy="279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45%</a:t>
            </a:r>
          </a:p>
        </p:txBody>
      </p:sp>
      <p:sp>
        <p:nvSpPr>
          <p:cNvPr id="120" name="Elipse 119">
            <a:extLst>
              <a:ext uri="{FF2B5EF4-FFF2-40B4-BE49-F238E27FC236}">
                <a16:creationId xmlns:a16="http://schemas.microsoft.com/office/drawing/2014/main" id="{6EF3ED5D-0098-4A94-AB48-9E5D762B5068}"/>
              </a:ext>
            </a:extLst>
          </p:cNvPr>
          <p:cNvSpPr/>
          <p:nvPr/>
        </p:nvSpPr>
        <p:spPr>
          <a:xfrm>
            <a:off x="5543550" y="484982"/>
            <a:ext cx="347662" cy="347662"/>
          </a:xfrm>
          <a:prstGeom prst="ellipse">
            <a:avLst/>
          </a:prstGeom>
          <a:solidFill>
            <a:schemeClr val="accent3"/>
          </a:solidFill>
          <a:ln w="28575">
            <a:solidFill>
              <a:srgbClr val="2D335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01</a:t>
            </a:r>
          </a:p>
        </p:txBody>
      </p:sp>
      <p:sp>
        <p:nvSpPr>
          <p:cNvPr id="124" name="CaixaDeTexto 123">
            <a:extLst>
              <a:ext uri="{FF2B5EF4-FFF2-40B4-BE49-F238E27FC236}">
                <a16:creationId xmlns:a16="http://schemas.microsoft.com/office/drawing/2014/main" id="{FF37AECF-35FE-4C65-AE2F-2B6F09F7868E}"/>
              </a:ext>
            </a:extLst>
          </p:cNvPr>
          <p:cNvSpPr txBox="1"/>
          <p:nvPr/>
        </p:nvSpPr>
        <p:spPr>
          <a:xfrm>
            <a:off x="5851445" y="850548"/>
            <a:ext cx="2627710"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 Você pode escrever um texto sobre a legenda Você pode escrever um texto sobre a legenda Você pode escrever</a:t>
            </a:r>
          </a:p>
        </p:txBody>
      </p:sp>
      <p:sp>
        <p:nvSpPr>
          <p:cNvPr id="125" name="Retângulo 124">
            <a:extLst>
              <a:ext uri="{FF2B5EF4-FFF2-40B4-BE49-F238E27FC236}">
                <a16:creationId xmlns:a16="http://schemas.microsoft.com/office/drawing/2014/main" id="{DB9B40A7-78BD-44DB-A357-66FAFA98DB04}"/>
              </a:ext>
            </a:extLst>
          </p:cNvPr>
          <p:cNvSpPr/>
          <p:nvPr/>
        </p:nvSpPr>
        <p:spPr>
          <a:xfrm>
            <a:off x="5621655" y="1121113"/>
            <a:ext cx="2865120" cy="279360"/>
          </a:xfrm>
          <a:prstGeom prst="rect">
            <a:avLst/>
          </a:prstGeom>
          <a:solidFill>
            <a:srgbClr val="1B20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26" name="Retângulo 125">
            <a:extLst>
              <a:ext uri="{FF2B5EF4-FFF2-40B4-BE49-F238E27FC236}">
                <a16:creationId xmlns:a16="http://schemas.microsoft.com/office/drawing/2014/main" id="{8BADD6EB-2FB1-4BB2-BA55-35303055A09E}"/>
              </a:ext>
            </a:extLst>
          </p:cNvPr>
          <p:cNvSpPr/>
          <p:nvPr/>
        </p:nvSpPr>
        <p:spPr>
          <a:xfrm>
            <a:off x="5753101" y="1121113"/>
            <a:ext cx="2125980" cy="279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70%</a:t>
            </a:r>
          </a:p>
        </p:txBody>
      </p:sp>
      <p:sp>
        <p:nvSpPr>
          <p:cNvPr id="127" name="Elipse 126">
            <a:extLst>
              <a:ext uri="{FF2B5EF4-FFF2-40B4-BE49-F238E27FC236}">
                <a16:creationId xmlns:a16="http://schemas.microsoft.com/office/drawing/2014/main" id="{6AD9DCCD-6DB2-48B6-AAEC-2801BB97222D}"/>
              </a:ext>
            </a:extLst>
          </p:cNvPr>
          <p:cNvSpPr/>
          <p:nvPr/>
        </p:nvSpPr>
        <p:spPr>
          <a:xfrm>
            <a:off x="5543550" y="1086962"/>
            <a:ext cx="347662" cy="347662"/>
          </a:xfrm>
          <a:prstGeom prst="ellipse">
            <a:avLst/>
          </a:prstGeom>
          <a:ln w="28575">
            <a:solidFill>
              <a:srgbClr val="2D335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02</a:t>
            </a:r>
          </a:p>
        </p:txBody>
      </p:sp>
      <p:sp>
        <p:nvSpPr>
          <p:cNvPr id="128" name="CaixaDeTexto 127">
            <a:extLst>
              <a:ext uri="{FF2B5EF4-FFF2-40B4-BE49-F238E27FC236}">
                <a16:creationId xmlns:a16="http://schemas.microsoft.com/office/drawing/2014/main" id="{752C48B1-0D80-4165-AE22-26AC1BFECA49}"/>
              </a:ext>
            </a:extLst>
          </p:cNvPr>
          <p:cNvSpPr txBox="1"/>
          <p:nvPr/>
        </p:nvSpPr>
        <p:spPr>
          <a:xfrm>
            <a:off x="5851445" y="1452528"/>
            <a:ext cx="2627710" cy="153888"/>
          </a:xfrm>
          <a:prstGeom prst="rect">
            <a:avLst/>
          </a:prstGeom>
        </p:spPr>
        <p:txBody>
          <a:bodyPr wrap="square" lIns="0" tIns="0" rIns="0" bIns="0" rtlCol="0"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5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Você pode escrever um texto sobre a legenda Você pode escrever um texto sobre a legenda Você pode escrever um texto sobre a legenda Você pode escrever</a:t>
            </a:r>
          </a:p>
        </p:txBody>
      </p:sp>
      <p:sp>
        <p:nvSpPr>
          <p:cNvPr id="132" name="CaixaDeTexto 131">
            <a:extLst>
              <a:ext uri="{FF2B5EF4-FFF2-40B4-BE49-F238E27FC236}">
                <a16:creationId xmlns:a16="http://schemas.microsoft.com/office/drawing/2014/main" id="{F9FAAC46-7945-477F-9BED-66E8A82B92E9}"/>
              </a:ext>
            </a:extLst>
          </p:cNvPr>
          <p:cNvSpPr txBox="1"/>
          <p:nvPr/>
        </p:nvSpPr>
        <p:spPr>
          <a:xfrm>
            <a:off x="6120125" y="2084705"/>
            <a:ext cx="2644139"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141" name="Gráfico 140">
            <a:extLst>
              <a:ext uri="{FF2B5EF4-FFF2-40B4-BE49-F238E27FC236}">
                <a16:creationId xmlns:a16="http://schemas.microsoft.com/office/drawing/2014/main" id="{E212BEF7-E91B-42F7-A013-ACCB9571CF6C}"/>
              </a:ext>
            </a:extLst>
          </p:cNvPr>
          <p:cNvGraphicFramePr/>
          <p:nvPr/>
        </p:nvGraphicFramePr>
        <p:xfrm>
          <a:off x="6203157" y="2300784"/>
          <a:ext cx="2420144" cy="721191"/>
        </p:xfrm>
        <a:graphic>
          <a:graphicData uri="http://schemas.openxmlformats.org/drawingml/2006/chart">
            <c:chart xmlns:c="http://schemas.openxmlformats.org/drawingml/2006/chart" xmlns:r="http://schemas.openxmlformats.org/officeDocument/2006/relationships" r:id="rId7"/>
          </a:graphicData>
        </a:graphic>
      </p:graphicFrame>
      <p:sp>
        <p:nvSpPr>
          <p:cNvPr id="142" name="CaixaDeTexto 141">
            <a:extLst>
              <a:ext uri="{FF2B5EF4-FFF2-40B4-BE49-F238E27FC236}">
                <a16:creationId xmlns:a16="http://schemas.microsoft.com/office/drawing/2014/main" id="{BFA74B82-D60C-4C4E-B58A-080A8EF347B5}"/>
              </a:ext>
            </a:extLst>
          </p:cNvPr>
          <p:cNvSpPr txBox="1"/>
          <p:nvPr/>
        </p:nvSpPr>
        <p:spPr>
          <a:xfrm>
            <a:off x="6515735" y="3407410"/>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mc:AlternateContent xmlns:mc="http://schemas.openxmlformats.org/markup-compatibility/2006" xmlns:cx1="http://schemas.microsoft.com/office/drawing/2015/9/8/chartex">
        <mc:Choice Requires="cx1">
          <p:graphicFrame>
            <p:nvGraphicFramePr>
              <p:cNvPr id="149" name="Gráfico 148">
                <a:extLst>
                  <a:ext uri="{FF2B5EF4-FFF2-40B4-BE49-F238E27FC236}">
                    <a16:creationId xmlns:a16="http://schemas.microsoft.com/office/drawing/2014/main" id="{EF13A978-3B7D-4740-B456-71A4F85A4522}"/>
                  </a:ext>
                </a:extLst>
              </p:cNvPr>
              <p:cNvGraphicFramePr/>
              <p:nvPr/>
            </p:nvGraphicFramePr>
            <p:xfrm>
              <a:off x="6515735" y="3573142"/>
              <a:ext cx="2243455" cy="138874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49" name="Gráfico 148">
                <a:extLst>
                  <a:ext uri="{FF2B5EF4-FFF2-40B4-BE49-F238E27FC236}">
                    <a16:creationId xmlns:a16="http://schemas.microsoft.com/office/drawing/2014/main" id="{EF13A978-3B7D-4740-B456-71A4F85A4522}"/>
                  </a:ext>
                </a:extLst>
              </p:cNvPr>
              <p:cNvPicPr>
                <a:picLocks noGrp="1" noRot="1" noChangeAspect="1" noMove="1" noResize="1" noEditPoints="1" noAdjustHandles="1" noChangeArrowheads="1" noChangeShapeType="1"/>
              </p:cNvPicPr>
              <p:nvPr/>
            </p:nvPicPr>
            <p:blipFill>
              <a:blip r:embed="rId9"/>
              <a:stretch>
                <a:fillRect/>
              </a:stretch>
            </p:blipFill>
            <p:spPr>
              <a:xfrm>
                <a:off x="6515735" y="3573142"/>
                <a:ext cx="2243455" cy="1388748"/>
              </a:xfrm>
              <a:prstGeom prst="rect">
                <a:avLst/>
              </a:prstGeom>
            </p:spPr>
          </p:pic>
        </mc:Fallback>
      </mc:AlternateContent>
      <p:sp>
        <p:nvSpPr>
          <p:cNvPr id="109" name="CaixaDeTexto 1">
            <a:extLst>
              <a:ext uri="{FF2B5EF4-FFF2-40B4-BE49-F238E27FC236}">
                <a16:creationId xmlns:a16="http://schemas.microsoft.com/office/drawing/2014/main" id="{A0420523-D84E-488D-94CF-38EC13476041}"/>
              </a:ext>
            </a:extLst>
          </p:cNvPr>
          <p:cNvSpPr txBox="1"/>
          <p:nvPr/>
        </p:nvSpPr>
        <p:spPr>
          <a:xfrm>
            <a:off x="5445127"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5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maio</a:t>
            </a:r>
          </a:p>
        </p:txBody>
      </p:sp>
    </p:spTree>
    <p:extLst>
      <p:ext uri="{BB962C8B-B14F-4D97-AF65-F5344CB8AC3E}">
        <p14:creationId xmlns:p14="http://schemas.microsoft.com/office/powerpoint/2010/main" val="31875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68">
            <a:extLst>
              <a:ext uri="{FF2B5EF4-FFF2-40B4-BE49-F238E27FC236}">
                <a16:creationId xmlns:a16="http://schemas.microsoft.com/office/drawing/2014/main" id="{6DF775CF-3BA9-44CF-9F64-E4A92ACCF979}"/>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pic>
        <p:nvPicPr>
          <p:cNvPr id="48" name="Gráfico 47">
            <a:extLst>
              <a:ext uri="{FF2B5EF4-FFF2-40B4-BE49-F238E27FC236}">
                <a16:creationId xmlns:a16="http://schemas.microsoft.com/office/drawing/2014/main" id="{A5187102-9BED-4DBD-8BA9-E052168A27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51" name="Rectangle: Rounded Corners 10">
            <a:extLst>
              <a:ext uri="{FF2B5EF4-FFF2-40B4-BE49-F238E27FC236}">
                <a16:creationId xmlns:a16="http://schemas.microsoft.com/office/drawing/2014/main" id="{88CC2C16-E18D-4023-AEEC-AA3CBBCC0358}"/>
              </a:ext>
            </a:extLst>
          </p:cNvPr>
          <p:cNvSpPr/>
          <p:nvPr/>
        </p:nvSpPr>
        <p:spPr>
          <a:xfrm>
            <a:off x="401187" y="1028701"/>
            <a:ext cx="4165156" cy="1822403"/>
          </a:xfrm>
          <a:prstGeom prst="roundRect">
            <a:avLst>
              <a:gd name="adj" fmla="val 3038"/>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52" name="Rectangle: Rounded Corners 10">
            <a:extLst>
              <a:ext uri="{FF2B5EF4-FFF2-40B4-BE49-F238E27FC236}">
                <a16:creationId xmlns:a16="http://schemas.microsoft.com/office/drawing/2014/main" id="{E864B4AA-F5CD-4896-9D1A-BBAF9CC440A4}"/>
              </a:ext>
            </a:extLst>
          </p:cNvPr>
          <p:cNvSpPr/>
          <p:nvPr/>
        </p:nvSpPr>
        <p:spPr>
          <a:xfrm>
            <a:off x="401187" y="3016298"/>
            <a:ext cx="4165156" cy="1822403"/>
          </a:xfrm>
          <a:prstGeom prst="roundRect">
            <a:avLst>
              <a:gd name="adj" fmla="val 3038"/>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53" name="Rectangle: Rounded Corners 10">
            <a:extLst>
              <a:ext uri="{FF2B5EF4-FFF2-40B4-BE49-F238E27FC236}">
                <a16:creationId xmlns:a16="http://schemas.microsoft.com/office/drawing/2014/main" id="{A3566964-F6DD-40B7-9EA5-046B4213EEEF}"/>
              </a:ext>
            </a:extLst>
          </p:cNvPr>
          <p:cNvSpPr/>
          <p:nvPr/>
        </p:nvSpPr>
        <p:spPr>
          <a:xfrm>
            <a:off x="4721668" y="1028701"/>
            <a:ext cx="4165156" cy="1822403"/>
          </a:xfrm>
          <a:prstGeom prst="roundRect">
            <a:avLst>
              <a:gd name="adj" fmla="val 3038"/>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sp>
        <p:nvSpPr>
          <p:cNvPr id="54" name="Rectangle: Rounded Corners 10">
            <a:extLst>
              <a:ext uri="{FF2B5EF4-FFF2-40B4-BE49-F238E27FC236}">
                <a16:creationId xmlns:a16="http://schemas.microsoft.com/office/drawing/2014/main" id="{328A1052-19A0-42B1-8E8F-40D7CF64CDA9}"/>
              </a:ext>
            </a:extLst>
          </p:cNvPr>
          <p:cNvSpPr/>
          <p:nvPr/>
        </p:nvSpPr>
        <p:spPr>
          <a:xfrm>
            <a:off x="4721668" y="3016298"/>
            <a:ext cx="4165156" cy="1822403"/>
          </a:xfrm>
          <a:prstGeom prst="roundRect">
            <a:avLst>
              <a:gd name="adj" fmla="val 3038"/>
            </a:avLst>
          </a:prstGeom>
          <a:solidFill>
            <a:schemeClr val="bg1"/>
          </a:solidFill>
          <a:ln>
            <a:noFill/>
          </a:ln>
          <a:effectLst>
            <a:outerShdw blurRad="25400" dist="12700" dir="5400000" algn="ctr" rotWithShape="0">
              <a:srgbClr val="000104">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75000"/>
                  <a:lumOff val="25000"/>
                </a:schemeClr>
              </a:solidFill>
              <a:latin typeface="Heebo" pitchFamily="2" charset="-79"/>
              <a:cs typeface="Heebo" pitchFamily="2" charset="-79"/>
            </a:endParaRPr>
          </a:p>
        </p:txBody>
      </p:sp>
      <p:graphicFrame>
        <p:nvGraphicFramePr>
          <p:cNvPr id="55" name="Gráfico 54">
            <a:extLst>
              <a:ext uri="{FF2B5EF4-FFF2-40B4-BE49-F238E27FC236}">
                <a16:creationId xmlns:a16="http://schemas.microsoft.com/office/drawing/2014/main" id="{BBB21974-530A-42B9-8495-2324639927A0}"/>
              </a:ext>
            </a:extLst>
          </p:cNvPr>
          <p:cNvGraphicFramePr/>
          <p:nvPr>
            <p:extLst>
              <p:ext uri="{D42A27DB-BD31-4B8C-83A1-F6EECF244321}">
                <p14:modId xmlns:p14="http://schemas.microsoft.com/office/powerpoint/2010/main" val="808408229"/>
              </p:ext>
            </p:extLst>
          </p:nvPr>
        </p:nvGraphicFramePr>
        <p:xfrm>
          <a:off x="542925" y="1285876"/>
          <a:ext cx="3908118" cy="1414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Gráfico 55">
            <a:extLst>
              <a:ext uri="{FF2B5EF4-FFF2-40B4-BE49-F238E27FC236}">
                <a16:creationId xmlns:a16="http://schemas.microsoft.com/office/drawing/2014/main" id="{78ED838D-3B3D-40B1-8DCA-EDDF27480E2D}"/>
              </a:ext>
            </a:extLst>
          </p:cNvPr>
          <p:cNvGraphicFramePr/>
          <p:nvPr>
            <p:extLst>
              <p:ext uri="{D42A27DB-BD31-4B8C-83A1-F6EECF244321}">
                <p14:modId xmlns:p14="http://schemas.microsoft.com/office/powerpoint/2010/main" val="1082772902"/>
              </p:ext>
            </p:extLst>
          </p:nvPr>
        </p:nvGraphicFramePr>
        <p:xfrm>
          <a:off x="4820825" y="3171890"/>
          <a:ext cx="3921988" cy="160520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Gráfico 56">
            <a:extLst>
              <a:ext uri="{FF2B5EF4-FFF2-40B4-BE49-F238E27FC236}">
                <a16:creationId xmlns:a16="http://schemas.microsoft.com/office/drawing/2014/main" id="{B95D9DE6-A96A-49D3-85D5-E9BCBDD7F032}"/>
              </a:ext>
            </a:extLst>
          </p:cNvPr>
          <p:cNvGraphicFramePr/>
          <p:nvPr>
            <p:extLst>
              <p:ext uri="{D42A27DB-BD31-4B8C-83A1-F6EECF244321}">
                <p14:modId xmlns:p14="http://schemas.microsoft.com/office/powerpoint/2010/main" val="2713834974"/>
              </p:ext>
            </p:extLst>
          </p:nvPr>
        </p:nvGraphicFramePr>
        <p:xfrm>
          <a:off x="4760065" y="1162987"/>
          <a:ext cx="4050317" cy="175093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8" name="Tabela 70">
            <a:extLst>
              <a:ext uri="{FF2B5EF4-FFF2-40B4-BE49-F238E27FC236}">
                <a16:creationId xmlns:a16="http://schemas.microsoft.com/office/drawing/2014/main" id="{56FBF2E8-CE2E-4024-AB2A-B762FE2A4201}"/>
              </a:ext>
            </a:extLst>
          </p:cNvPr>
          <p:cNvGraphicFramePr>
            <a:graphicFrameLocks noGrp="1"/>
          </p:cNvGraphicFramePr>
          <p:nvPr>
            <p:extLst>
              <p:ext uri="{D42A27DB-BD31-4B8C-83A1-F6EECF244321}">
                <p14:modId xmlns:p14="http://schemas.microsoft.com/office/powerpoint/2010/main" val="940253507"/>
              </p:ext>
            </p:extLst>
          </p:nvPr>
        </p:nvGraphicFramePr>
        <p:xfrm>
          <a:off x="535869" y="3263871"/>
          <a:ext cx="3838974" cy="1371600"/>
        </p:xfrm>
        <a:graphic>
          <a:graphicData uri="http://schemas.openxmlformats.org/drawingml/2006/table">
            <a:tbl>
              <a:tblPr firstRow="1" bandRow="1">
                <a:tableStyleId>{5C22544A-7EE6-4342-B048-85BDC9FD1C3A}</a:tableStyleId>
              </a:tblPr>
              <a:tblGrid>
                <a:gridCol w="1919487">
                  <a:extLst>
                    <a:ext uri="{9D8B030D-6E8A-4147-A177-3AD203B41FA5}">
                      <a16:colId xmlns:a16="http://schemas.microsoft.com/office/drawing/2014/main" val="398428997"/>
                    </a:ext>
                  </a:extLst>
                </a:gridCol>
                <a:gridCol w="1919487">
                  <a:extLst>
                    <a:ext uri="{9D8B030D-6E8A-4147-A177-3AD203B41FA5}">
                      <a16:colId xmlns:a16="http://schemas.microsoft.com/office/drawing/2014/main" val="2604401248"/>
                    </a:ext>
                  </a:extLst>
                </a:gridCol>
              </a:tblGrid>
              <a:tr h="212191">
                <a:tc>
                  <a:txBody>
                    <a:bodyPr/>
                    <a:lstStyle/>
                    <a:p>
                      <a:r>
                        <a:rPr lang="pt-BR" sz="900" b="0" dirty="0">
                          <a:solidFill>
                            <a:srgbClr val="2D3355"/>
                          </a:solidFill>
                          <a:latin typeface="Heebo" pitchFamily="2" charset="-79"/>
                          <a:cs typeface="Heebo" pitchFamily="2" charset="-79"/>
                        </a:rPr>
                        <a:t>Total acumulado em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rgbClr val="0093D5"/>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12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2D3355"/>
                          </a:solidFill>
                          <a:effectLst/>
                          <a:uLnTx/>
                          <a:uFillTx/>
                          <a:latin typeface="Heebo" pitchFamily="2" charset="-79"/>
                          <a:ea typeface="+mn-ea"/>
                          <a:cs typeface="Heebo" pitchFamily="2" charset="-79"/>
                        </a:rPr>
                        <a:t>Total acumulado em 2021</a:t>
                      </a:r>
                      <a:endPar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12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r h="212191">
                <a:tc>
                  <a:txBody>
                    <a:bodyPr/>
                    <a:lstStyle/>
                    <a:p>
                      <a:r>
                        <a:rPr lang="pt-BR" sz="900" b="0" dirty="0">
                          <a:solidFill>
                            <a:srgbClr val="2D3355"/>
                          </a:solidFill>
                          <a:latin typeface="Heebo" pitchFamily="2" charset="-79"/>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rgbClr val="0093D5"/>
                          </a:solidFill>
                          <a:latin typeface="Heebo" pitchFamily="2" charset="-79"/>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5145991"/>
                  </a:ext>
                </a:extLst>
              </a:tr>
              <a:tr h="212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2D3355"/>
                          </a:solidFill>
                          <a:effectLst/>
                          <a:uLnTx/>
                          <a:uFillTx/>
                          <a:latin typeface="Heebo" pitchFamily="2" charset="-79"/>
                          <a:ea typeface="+mn-ea"/>
                          <a:cs typeface="Heebo" pitchFamily="2" charset="-79"/>
                        </a:rPr>
                        <a:t>Total acumulado em 2021</a:t>
                      </a:r>
                      <a:endPar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26420"/>
                  </a:ext>
                </a:extLst>
              </a:tr>
              <a:tr h="212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5911914"/>
                  </a:ext>
                </a:extLst>
              </a:tr>
            </a:tbl>
          </a:graphicData>
        </a:graphic>
      </p:graphicFrame>
    </p:spTree>
    <p:extLst>
      <p:ext uri="{BB962C8B-B14F-4D97-AF65-F5344CB8AC3E}">
        <p14:creationId xmlns:p14="http://schemas.microsoft.com/office/powerpoint/2010/main" val="2204056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89951E0-9370-091B-52F9-CEB297E7CA78}"/>
              </a:ext>
            </a:extLst>
          </p:cNvPr>
          <p:cNvSpPr txBox="1"/>
          <p:nvPr/>
        </p:nvSpPr>
        <p:spPr>
          <a:xfrm>
            <a:off x="2438400" y="2102390"/>
            <a:ext cx="4267200" cy="938719"/>
          </a:xfrm>
          <a:prstGeom prst="rect">
            <a:avLst/>
          </a:prstGeom>
        </p:spPr>
        <p:txBody>
          <a:bodyPr wrap="square" rtlCol="0">
            <a:spAutoFit/>
          </a:bodyPr>
          <a:lstStyle/>
          <a:p>
            <a:pPr algn="ctr"/>
            <a:r>
              <a:rPr lang="pt-BR" sz="1100" dirty="0">
                <a:solidFill>
                  <a:schemeClr val="bg1"/>
                </a:solidFill>
                <a:latin typeface="Poppins" panose="00000500000000000000" pitchFamily="2" charset="0"/>
                <a:cs typeface="Poppins" panose="00000500000000000000" pitchFamily="2" charset="0"/>
              </a:rPr>
              <a:t>Os slides abaixo são iterativos, ou seja, </a:t>
            </a:r>
            <a:br>
              <a:rPr lang="pt-BR" sz="1100" dirty="0">
                <a:solidFill>
                  <a:schemeClr val="bg1"/>
                </a:solidFill>
                <a:latin typeface="Poppins" panose="00000500000000000000" pitchFamily="2" charset="0"/>
                <a:cs typeface="Poppins" panose="00000500000000000000" pitchFamily="2" charset="0"/>
              </a:rPr>
            </a:br>
            <a:r>
              <a:rPr lang="pt-BR" sz="1100" dirty="0">
                <a:solidFill>
                  <a:schemeClr val="bg1"/>
                </a:solidFill>
                <a:latin typeface="Poppins" panose="00000500000000000000" pitchFamily="2" charset="0"/>
                <a:cs typeface="Poppins" panose="00000500000000000000" pitchFamily="2" charset="0"/>
              </a:rPr>
              <a:t>os botões dos meses são clicáveis.</a:t>
            </a:r>
          </a:p>
          <a:p>
            <a:pPr algn="ctr"/>
            <a:endParaRPr lang="pt-BR" sz="1100" dirty="0">
              <a:solidFill>
                <a:schemeClr val="bg1"/>
              </a:solidFill>
              <a:latin typeface="Poppins" panose="00000500000000000000" pitchFamily="2" charset="0"/>
              <a:cs typeface="Poppins" panose="00000500000000000000" pitchFamily="2" charset="0"/>
            </a:endParaRPr>
          </a:p>
          <a:p>
            <a:pPr algn="ctr"/>
            <a:r>
              <a:rPr lang="pt-BR" sz="1100" dirty="0">
                <a:solidFill>
                  <a:schemeClr val="bg1"/>
                </a:solidFill>
                <a:latin typeface="Poppins" panose="00000500000000000000" pitchFamily="2" charset="0"/>
                <a:cs typeface="Poppins" panose="00000500000000000000" pitchFamily="2" charset="0"/>
              </a:rPr>
              <a:t>Basta você inserir o conteúdo em cada slide e, ao apresentar, os botões já estarão funcionando!</a:t>
            </a:r>
          </a:p>
        </p:txBody>
      </p:sp>
    </p:spTree>
    <p:extLst>
      <p:ext uri="{BB962C8B-B14F-4D97-AF65-F5344CB8AC3E}">
        <p14:creationId xmlns:p14="http://schemas.microsoft.com/office/powerpoint/2010/main" val="33947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29" name="Retângulo: Cantos Arredondados 28">
            <a:hlinkClick r:id="rId4" action="ppaction://hlinksldjump"/>
            <a:extLst>
              <a:ext uri="{FF2B5EF4-FFF2-40B4-BE49-F238E27FC236}">
                <a16:creationId xmlns:a16="http://schemas.microsoft.com/office/drawing/2014/main" id="{73696B53-76E1-4C92-BDA4-62E7A4E1BABC}"/>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30" name="Retângulo: Cantos Arredondados 29">
            <a:hlinkClick r:id="rId5" action="ppaction://hlinksldjump"/>
            <a:extLst>
              <a:ext uri="{FF2B5EF4-FFF2-40B4-BE49-F238E27FC236}">
                <a16:creationId xmlns:a16="http://schemas.microsoft.com/office/drawing/2014/main" id="{8B4F947D-C329-41C0-901E-89DB4CCC4C74}"/>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31" name="Retângulo: Cantos Arredondados 30">
            <a:hlinkClick r:id="rId6" action="ppaction://hlinksldjump"/>
            <a:extLst>
              <a:ext uri="{FF2B5EF4-FFF2-40B4-BE49-F238E27FC236}">
                <a16:creationId xmlns:a16="http://schemas.microsoft.com/office/drawing/2014/main" id="{FDF9744A-23E9-411E-B612-579BADD2D8C6}"/>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32" name="Retângulo: Cantos Arredondados 31">
            <a:hlinkClick r:id="rId7" action="ppaction://hlinksldjump"/>
            <a:extLst>
              <a:ext uri="{FF2B5EF4-FFF2-40B4-BE49-F238E27FC236}">
                <a16:creationId xmlns:a16="http://schemas.microsoft.com/office/drawing/2014/main" id="{4F68EA7A-291E-4174-BD3D-BD99C0F487E4}"/>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33" name="Retângulo: Cantos Arredondados 32">
            <a:hlinkClick r:id="rId8" action="ppaction://hlinksldjump"/>
            <a:extLst>
              <a:ext uri="{FF2B5EF4-FFF2-40B4-BE49-F238E27FC236}">
                <a16:creationId xmlns:a16="http://schemas.microsoft.com/office/drawing/2014/main" id="{74B776AB-8508-4018-A84E-4E6050BF831D}"/>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34" name="Retângulo: Cantos Arredondados 33">
            <a:hlinkClick r:id="rId9" action="ppaction://hlinksldjump"/>
            <a:extLst>
              <a:ext uri="{FF2B5EF4-FFF2-40B4-BE49-F238E27FC236}">
                <a16:creationId xmlns:a16="http://schemas.microsoft.com/office/drawing/2014/main" id="{BBBB5E2A-8F3C-4139-8231-CF13F672E31D}"/>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35" name="Retângulo: Cantos Arredondados 34">
            <a:hlinkClick r:id="rId10" action="ppaction://hlinksldjump"/>
            <a:extLst>
              <a:ext uri="{FF2B5EF4-FFF2-40B4-BE49-F238E27FC236}">
                <a16:creationId xmlns:a16="http://schemas.microsoft.com/office/drawing/2014/main" id="{4FBBBF1A-6614-4C96-86AC-E61137E4167B}"/>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36" name="Retângulo: Cantos Arredondados 35">
            <a:hlinkClick r:id="rId11" action="ppaction://hlinksldjump"/>
            <a:extLst>
              <a:ext uri="{FF2B5EF4-FFF2-40B4-BE49-F238E27FC236}">
                <a16:creationId xmlns:a16="http://schemas.microsoft.com/office/drawing/2014/main" id="{1F00D9A4-DA49-405D-8316-C20DDECE9D5B}"/>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37" name="Retângulo: Cantos Arredondados 36">
            <a:hlinkClick r:id="rId12" action="ppaction://hlinksldjump"/>
            <a:extLst>
              <a:ext uri="{FF2B5EF4-FFF2-40B4-BE49-F238E27FC236}">
                <a16:creationId xmlns:a16="http://schemas.microsoft.com/office/drawing/2014/main" id="{6196B606-D6FA-4AB7-8399-EDD74CF86902}"/>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38" name="Retângulo: Cantos Arredondados 37">
            <a:hlinkClick r:id="rId13" action="ppaction://hlinksldjump"/>
            <a:extLst>
              <a:ext uri="{FF2B5EF4-FFF2-40B4-BE49-F238E27FC236}">
                <a16:creationId xmlns:a16="http://schemas.microsoft.com/office/drawing/2014/main" id="{55A797CE-4B7F-4FE0-BB2E-61FC4EE47099}"/>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40" name="Retângulo: Cantos Arredondados 39">
            <a:hlinkClick r:id="rId14" action="ppaction://hlinksldjump"/>
            <a:extLst>
              <a:ext uri="{FF2B5EF4-FFF2-40B4-BE49-F238E27FC236}">
                <a16:creationId xmlns:a16="http://schemas.microsoft.com/office/drawing/2014/main" id="{D2610D02-8170-4C14-8809-388B85E54B1F}"/>
              </a:ext>
            </a:extLst>
          </p:cNvPr>
          <p:cNvSpPr/>
          <p:nvPr/>
        </p:nvSpPr>
        <p:spPr>
          <a:xfrm>
            <a:off x="205739" y="66256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janeiro</a:t>
            </a:r>
          </a:p>
        </p:txBody>
      </p:sp>
      <p:sp>
        <p:nvSpPr>
          <p:cNvPr id="41" name="Retângulo: Cantos Arredondados 40">
            <a:hlinkClick r:id="rId15" action="ppaction://hlinksldjump"/>
            <a:extLst>
              <a:ext uri="{FF2B5EF4-FFF2-40B4-BE49-F238E27FC236}">
                <a16:creationId xmlns:a16="http://schemas.microsoft.com/office/drawing/2014/main" id="{697CDAF1-750F-4364-8F90-50CD2B529738}"/>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2379797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11363B5C-92FF-061E-267E-45DF0E514AC3}"/>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8585D0FE-8571-5380-B15E-444D952EF3DF}"/>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57A6BDB1-0B23-BCC7-B25B-84081E28B80D}"/>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056A254E-D45D-6D63-3030-1B5C1298BA73}"/>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5A782118-6182-745C-C93C-8F1DAA347B8B}"/>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60B61C1C-A660-8E5D-6798-CEB3208622BB}"/>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46B1C23D-B020-1A6C-B0A8-FCA07B0D3CBE}"/>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6C6C213B-ADCF-9241-0736-FEBE7B0F813A}"/>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2617357A-6CA5-F427-C30B-B32643394914}"/>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2FDA80CD-D65C-CDE0-0744-2417EC1ED3E0}"/>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EB7EB77D-FFE4-7E22-C3C7-CDC0A811B92A}"/>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ACD0ECC3-F7BD-D2E7-5753-E5B6C2242325}"/>
              </a:ext>
            </a:extLst>
          </p:cNvPr>
          <p:cNvSpPr/>
          <p:nvPr/>
        </p:nvSpPr>
        <p:spPr>
          <a:xfrm>
            <a:off x="205739" y="99022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1659667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F2E87A81-9C6A-6E20-8B99-646CD2378814}"/>
              </a:ext>
            </a:extLst>
          </p:cNvPr>
          <p:cNvSpPr/>
          <p:nvPr/>
        </p:nvSpPr>
        <p:spPr>
          <a:xfrm>
            <a:off x="205739" y="131788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783354A7-D5DC-0AF6-DA09-B8CC9C7B270F}"/>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459F6A39-45E7-4803-6A98-7A449BBFD0C4}"/>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A0C9DF66-62CB-8B95-3C29-B840625FC624}"/>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8ED3360C-B9CB-43B4-FE43-4B9B9077E2F1}"/>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0CA8C06B-848D-EA6B-A44D-FA10FE871376}"/>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04C734C7-C3C1-9545-B810-88DEC91E1370}"/>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13359BD0-A009-9E54-B71B-AD15BB78C2F3}"/>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FD85A938-B231-774B-12C6-65BFC71263A2}"/>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932C7CE6-3DA9-C1C7-D816-110F6669AF69}"/>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618F5492-71F8-8916-AA07-1066FEEFA0B8}"/>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655983D1-A588-A9A4-883E-542E5E74E6CA}"/>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721834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611E17C3-5D62-D1B1-419C-B57B0137BF1C}"/>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4DEF1AF6-1865-4FE5-C80C-480B25AEF0F8}"/>
              </a:ext>
            </a:extLst>
          </p:cNvPr>
          <p:cNvSpPr/>
          <p:nvPr/>
        </p:nvSpPr>
        <p:spPr>
          <a:xfrm>
            <a:off x="205739" y="164554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5D1974BA-D7AC-0C2D-723B-8A5148C23DE6}"/>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FBA6F60B-091E-F2D2-F494-D8B366998D8F}"/>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EA9CA41E-7C7C-E94B-B86E-D20DB323E8CC}"/>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A9D75B50-4CDB-CB0C-AF27-65F2010F4BFA}"/>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F852D38E-2E16-E12C-C7CF-4FE3F9619262}"/>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599EE28E-A29B-515B-0FF7-F48600D8F1DA}"/>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A350653A-80A5-B308-63EB-825D78F3A95E}"/>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DF3B065F-3BBC-2C30-7372-7B005B3BC928}"/>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70116F89-5515-7396-174F-F1355DFB7CF0}"/>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267E3627-6AA7-1BB5-5672-17CFBF7A3702}"/>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4228088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549C2C49-8AA9-B3E4-76D4-972AE3E04367}"/>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FEAF514F-F12E-62E2-EBF1-57E7C2D26415}"/>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0942EF66-F1E5-409B-DF9E-F7529417AD14}"/>
              </a:ext>
            </a:extLst>
          </p:cNvPr>
          <p:cNvSpPr/>
          <p:nvPr/>
        </p:nvSpPr>
        <p:spPr>
          <a:xfrm>
            <a:off x="205739" y="197320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A4450673-9A24-7E3E-E1A2-C8534FACEF42}"/>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FF5C9987-E966-3709-2398-6F99DAD3CDF8}"/>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B9EE4487-9725-C920-AA44-0F3DDBAA3B7B}"/>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533D04B0-487D-AB65-6DC1-AADE76FE2A62}"/>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B07CFB35-9CAD-821A-B66F-6FC0B411BC85}"/>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B39D6327-387E-851D-847D-2F846D2E7C60}"/>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402F665D-E107-F2E9-3585-58C001174FD3}"/>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9679DA33-E58C-C4D9-E7F4-02633847B4C3}"/>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44D1B9B0-567A-BCD1-A835-2CDDD6B644CE}"/>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2890297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E476C58C-3D0A-EAC8-BD8C-A8A5F17C3DAC}"/>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97523A4E-DBC4-DCFE-7D05-280D35CE4498}"/>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632D5352-C362-4893-B757-72F5E8CA398B}"/>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A8EDBE25-9DA2-FA87-9A98-35272B188A67}"/>
              </a:ext>
            </a:extLst>
          </p:cNvPr>
          <p:cNvSpPr/>
          <p:nvPr/>
        </p:nvSpPr>
        <p:spPr>
          <a:xfrm>
            <a:off x="205739" y="230086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F0335CDA-F9E9-942B-155F-54A0CCF05125}"/>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04D225E0-B733-60FF-AE5E-47450F1298B0}"/>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FD44B71F-68A4-5281-BA70-6DA3D4BC866E}"/>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69AEC66F-BB29-42D8-31B7-AE9F5CF9731E}"/>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AF58EB1C-82A7-6F39-E878-761D4D204945}"/>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BD78DF0C-2914-D88E-2EE0-EEB7E0CDA1B8}"/>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820D62E5-3316-6FFA-07DF-41C72772BA0F}"/>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F7E47400-C943-C28E-D763-510E778F4C87}"/>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1746221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92B62FEA-EC32-02EE-4720-559E648E41AC}"/>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A7C0F1D5-47BC-CF72-1050-E23AA9576117}"/>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2E5D87B7-A07B-6691-8B43-7036507AAF76}"/>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FA6CF7E6-22DF-AFF0-2A81-7D576444B910}"/>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4CEA686D-A7B6-7B99-4224-DB07C1FE233A}"/>
              </a:ext>
            </a:extLst>
          </p:cNvPr>
          <p:cNvSpPr/>
          <p:nvPr/>
        </p:nvSpPr>
        <p:spPr>
          <a:xfrm>
            <a:off x="205739" y="262852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C2482544-FDE5-F93E-EECE-5FA9AF2F005B}"/>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DDAD3965-75CD-1A9C-69E4-AAD88AADDD88}"/>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7A373A63-1DE2-BD87-7221-7183F6F26306}"/>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A16EDB4A-B470-8DD5-1C30-37E219D05E54}"/>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4DFDBE4F-0C4C-CB3B-A93A-9D57BB2BF8F0}"/>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B6418E40-497F-ADFD-268F-F51CC6505C17}"/>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4CAE3A63-55E5-28F3-12D6-9C6F973C3A0F}"/>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98212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15CDDB81-7394-91C6-C051-9972544E68C4}"/>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A2A8818E-1B3B-A741-EFBE-E6366845B611}"/>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1B78A2E1-95ED-918D-D039-740E28BEC2F1}"/>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193FF7DA-9116-66DC-83D7-0E4C7F24C8AA}"/>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40346E3E-9C9B-D9BF-5BF8-C475E4DDDFA3}"/>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834E962A-07F8-8E03-2882-7124979FAA34}"/>
              </a:ext>
            </a:extLst>
          </p:cNvPr>
          <p:cNvSpPr/>
          <p:nvPr/>
        </p:nvSpPr>
        <p:spPr>
          <a:xfrm>
            <a:off x="205739" y="295618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D45E700D-201D-BF4B-84EB-1C30D2BAE211}"/>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0622CB9B-9F64-4092-FCC5-3BBC86B799B3}"/>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9F883FFC-313B-6134-4334-AE99E93252AF}"/>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E24B0C98-939A-3034-C006-0A5D1316B0A1}"/>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0C3B607D-6B5D-8D42-05A1-598BB467EF98}"/>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2A947F6B-BA8D-FBDB-1967-532EE28CB191}"/>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560106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4" name="Retângulo: Cantos Arredondados 3">
            <a:extLst>
              <a:ext uri="{FF2B5EF4-FFF2-40B4-BE49-F238E27FC236}">
                <a16:creationId xmlns:a16="http://schemas.microsoft.com/office/drawing/2014/main" id="{7ECF528F-F3B5-4843-8DA0-A4B72E959B02}"/>
              </a:ext>
            </a:extLst>
          </p:cNvPr>
          <p:cNvSpPr/>
          <p:nvPr/>
        </p:nvSpPr>
        <p:spPr>
          <a:xfrm>
            <a:off x="1448101" y="2842637"/>
            <a:ext cx="7490160" cy="2064642"/>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graphicFrame>
        <p:nvGraphicFramePr>
          <p:cNvPr id="5" name="Gráfico 4">
            <a:extLst>
              <a:ext uri="{FF2B5EF4-FFF2-40B4-BE49-F238E27FC236}">
                <a16:creationId xmlns:a16="http://schemas.microsoft.com/office/drawing/2014/main" id="{AA94EF1D-574E-4698-B965-A474AD957764}"/>
              </a:ext>
            </a:extLst>
          </p:cNvPr>
          <p:cNvGraphicFramePr/>
          <p:nvPr/>
        </p:nvGraphicFramePr>
        <p:xfrm>
          <a:off x="1524000" y="3209925"/>
          <a:ext cx="7239000" cy="1651635"/>
        </p:xfrm>
        <a:graphic>
          <a:graphicData uri="http://schemas.openxmlformats.org/drawingml/2006/chart">
            <c:chart xmlns:c="http://schemas.openxmlformats.org/drawingml/2006/chart" xmlns:r="http://schemas.openxmlformats.org/officeDocument/2006/relationships" r:id="rId2"/>
          </a:graphicData>
        </a:graphic>
      </p:graphicFrame>
      <p:sp>
        <p:nvSpPr>
          <p:cNvPr id="6" name="CaixaDeTexto 5">
            <a:extLst>
              <a:ext uri="{FF2B5EF4-FFF2-40B4-BE49-F238E27FC236}">
                <a16:creationId xmlns:a16="http://schemas.microsoft.com/office/drawing/2014/main" id="{BD813AD9-01CD-4A73-8F36-F808FA7B5592}"/>
              </a:ext>
            </a:extLst>
          </p:cNvPr>
          <p:cNvSpPr txBox="1"/>
          <p:nvPr/>
        </p:nvSpPr>
        <p:spPr>
          <a:xfrm>
            <a:off x="3455821" y="2954218"/>
            <a:ext cx="3474720"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sp>
        <p:nvSpPr>
          <p:cNvPr id="7" name="Retângulo: Cantos Arredondados 6">
            <a:extLst>
              <a:ext uri="{FF2B5EF4-FFF2-40B4-BE49-F238E27FC236}">
                <a16:creationId xmlns:a16="http://schemas.microsoft.com/office/drawing/2014/main" id="{E62096F8-B28B-4825-8B27-A26C30EEFBC0}"/>
              </a:ext>
            </a:extLst>
          </p:cNvPr>
          <p:cNvSpPr/>
          <p:nvPr/>
        </p:nvSpPr>
        <p:spPr>
          <a:xfrm>
            <a:off x="1448101" y="1109842"/>
            <a:ext cx="3228674" cy="1549914"/>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8" name="Retângulo: Cantos Arredondados 7">
            <a:extLst>
              <a:ext uri="{FF2B5EF4-FFF2-40B4-BE49-F238E27FC236}">
                <a16:creationId xmlns:a16="http://schemas.microsoft.com/office/drawing/2014/main" id="{6847AAF2-D284-4EB7-8F28-2D0CA9F3EB5F}"/>
              </a:ext>
            </a:extLst>
          </p:cNvPr>
          <p:cNvSpPr/>
          <p:nvPr/>
        </p:nvSpPr>
        <p:spPr>
          <a:xfrm>
            <a:off x="4829476" y="1109842"/>
            <a:ext cx="1979006" cy="1549914"/>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9" name="Retângulo: Cantos Arredondados 8">
            <a:extLst>
              <a:ext uri="{FF2B5EF4-FFF2-40B4-BE49-F238E27FC236}">
                <a16:creationId xmlns:a16="http://schemas.microsoft.com/office/drawing/2014/main" id="{89265BC7-E7B8-4B70-AE40-1D0995740F74}"/>
              </a:ext>
            </a:extLst>
          </p:cNvPr>
          <p:cNvSpPr/>
          <p:nvPr/>
        </p:nvSpPr>
        <p:spPr>
          <a:xfrm>
            <a:off x="6945459" y="1109842"/>
            <a:ext cx="1979006" cy="1549914"/>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0" name="Retângulo: Cantos Arredondados 9">
            <a:extLst>
              <a:ext uri="{FF2B5EF4-FFF2-40B4-BE49-F238E27FC236}">
                <a16:creationId xmlns:a16="http://schemas.microsoft.com/office/drawing/2014/main" id="{E5346FBA-A9FA-4F49-A710-56651A773DBA}"/>
              </a:ext>
            </a:extLst>
          </p:cNvPr>
          <p:cNvSpPr/>
          <p:nvPr/>
        </p:nvSpPr>
        <p:spPr>
          <a:xfrm>
            <a:off x="1448101" y="236220"/>
            <a:ext cx="1771772" cy="754002"/>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1" name="Retângulo: Cantos Arredondados 10">
            <a:extLst>
              <a:ext uri="{FF2B5EF4-FFF2-40B4-BE49-F238E27FC236}">
                <a16:creationId xmlns:a16="http://schemas.microsoft.com/office/drawing/2014/main" id="{7B89EE8A-AD11-470C-B9FB-792E389E3353}"/>
              </a:ext>
            </a:extLst>
          </p:cNvPr>
          <p:cNvSpPr/>
          <p:nvPr/>
        </p:nvSpPr>
        <p:spPr>
          <a:xfrm>
            <a:off x="3354231" y="236220"/>
            <a:ext cx="1771772" cy="754002"/>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2" name="Retângulo: Cantos Arredondados 11">
            <a:extLst>
              <a:ext uri="{FF2B5EF4-FFF2-40B4-BE49-F238E27FC236}">
                <a16:creationId xmlns:a16="http://schemas.microsoft.com/office/drawing/2014/main" id="{366FBAC0-4115-4686-9B92-6BA48FB6A0E8}"/>
              </a:ext>
            </a:extLst>
          </p:cNvPr>
          <p:cNvSpPr/>
          <p:nvPr/>
        </p:nvSpPr>
        <p:spPr>
          <a:xfrm>
            <a:off x="5260360" y="236220"/>
            <a:ext cx="1771772" cy="754002"/>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3" name="Retângulo: Cantos Arredondados 12">
            <a:extLst>
              <a:ext uri="{FF2B5EF4-FFF2-40B4-BE49-F238E27FC236}">
                <a16:creationId xmlns:a16="http://schemas.microsoft.com/office/drawing/2014/main" id="{F395023F-5686-4FAD-A651-58B198889E0F}"/>
              </a:ext>
            </a:extLst>
          </p:cNvPr>
          <p:cNvSpPr/>
          <p:nvPr/>
        </p:nvSpPr>
        <p:spPr>
          <a:xfrm>
            <a:off x="7166490" y="236220"/>
            <a:ext cx="1771772" cy="754002"/>
          </a:xfrm>
          <a:prstGeom prst="roundRect">
            <a:avLst>
              <a:gd name="adj" fmla="val 2423"/>
            </a:avLst>
          </a:prstGeom>
          <a:solidFill>
            <a:srgbClr val="2D3355"/>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4" name="CaixaDeTexto 13">
            <a:extLst>
              <a:ext uri="{FF2B5EF4-FFF2-40B4-BE49-F238E27FC236}">
                <a16:creationId xmlns:a16="http://schemas.microsoft.com/office/drawing/2014/main" id="{63E8669C-7F31-47EC-9A96-C8C51F23D3BC}"/>
              </a:ext>
            </a:extLst>
          </p:cNvPr>
          <p:cNvSpPr txBox="1"/>
          <p:nvPr/>
        </p:nvSpPr>
        <p:spPr>
          <a:xfrm>
            <a:off x="1673189" y="337733"/>
            <a:ext cx="1321598"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NOVOS NEGÓCIOS</a:t>
            </a:r>
          </a:p>
        </p:txBody>
      </p:sp>
      <p:sp>
        <p:nvSpPr>
          <p:cNvPr id="15" name="CaixaDeTexto 14">
            <a:extLst>
              <a:ext uri="{FF2B5EF4-FFF2-40B4-BE49-F238E27FC236}">
                <a16:creationId xmlns:a16="http://schemas.microsoft.com/office/drawing/2014/main" id="{C172F852-A7DD-465B-B0CA-ED79B49B2673}"/>
              </a:ext>
            </a:extLst>
          </p:cNvPr>
          <p:cNvSpPr txBox="1"/>
          <p:nvPr/>
        </p:nvSpPr>
        <p:spPr>
          <a:xfrm>
            <a:off x="1692239" y="512993"/>
            <a:ext cx="1283498" cy="461665"/>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250</a:t>
            </a:r>
            <a:endParaRPr kumimoji="0" lang="pt-BR" sz="28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6" name="CaixaDeTexto 15">
            <a:extLst>
              <a:ext uri="{FF2B5EF4-FFF2-40B4-BE49-F238E27FC236}">
                <a16:creationId xmlns:a16="http://schemas.microsoft.com/office/drawing/2014/main" id="{9C8AAFDA-62B4-4516-9204-69E3FCC9B80D}"/>
              </a:ext>
            </a:extLst>
          </p:cNvPr>
          <p:cNvSpPr txBox="1"/>
          <p:nvPr/>
        </p:nvSpPr>
        <p:spPr>
          <a:xfrm>
            <a:off x="3422459" y="337733"/>
            <a:ext cx="1635316"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PROCESSOS TOTAIS</a:t>
            </a:r>
          </a:p>
        </p:txBody>
      </p:sp>
      <p:sp>
        <p:nvSpPr>
          <p:cNvPr id="17" name="CaixaDeTexto 16">
            <a:extLst>
              <a:ext uri="{FF2B5EF4-FFF2-40B4-BE49-F238E27FC236}">
                <a16:creationId xmlns:a16="http://schemas.microsoft.com/office/drawing/2014/main" id="{9AE98657-166E-4ACB-9A41-FB744A948D4E}"/>
              </a:ext>
            </a:extLst>
          </p:cNvPr>
          <p:cNvSpPr txBox="1"/>
          <p:nvPr/>
        </p:nvSpPr>
        <p:spPr>
          <a:xfrm>
            <a:off x="3598368" y="512993"/>
            <a:ext cx="1283498" cy="461665"/>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1.089</a:t>
            </a:r>
            <a:endParaRPr kumimoji="0" lang="pt-BR" sz="28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18" name="CaixaDeTexto 17">
            <a:extLst>
              <a:ext uri="{FF2B5EF4-FFF2-40B4-BE49-F238E27FC236}">
                <a16:creationId xmlns:a16="http://schemas.microsoft.com/office/drawing/2014/main" id="{6796E847-86CF-4F83-9103-064856F10420}"/>
              </a:ext>
            </a:extLst>
          </p:cNvPr>
          <p:cNvSpPr txBox="1"/>
          <p:nvPr/>
        </p:nvSpPr>
        <p:spPr>
          <a:xfrm>
            <a:off x="5485447" y="337733"/>
            <a:ext cx="1321598"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TAXA DE SUCESSO</a:t>
            </a:r>
          </a:p>
        </p:txBody>
      </p:sp>
      <p:sp>
        <p:nvSpPr>
          <p:cNvPr id="19" name="CaixaDeTexto 18">
            <a:extLst>
              <a:ext uri="{FF2B5EF4-FFF2-40B4-BE49-F238E27FC236}">
                <a16:creationId xmlns:a16="http://schemas.microsoft.com/office/drawing/2014/main" id="{A01EB8CD-74A1-4289-B9B4-33D6751CF5B5}"/>
              </a:ext>
            </a:extLst>
          </p:cNvPr>
          <p:cNvSpPr txBox="1"/>
          <p:nvPr/>
        </p:nvSpPr>
        <p:spPr>
          <a:xfrm>
            <a:off x="5504497" y="512993"/>
            <a:ext cx="1283498" cy="461665"/>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75%</a:t>
            </a:r>
            <a:endParaRPr kumimoji="0" lang="pt-BR" sz="28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p:txBody>
      </p:sp>
      <p:sp>
        <p:nvSpPr>
          <p:cNvPr id="20" name="CaixaDeTexto 19">
            <a:extLst>
              <a:ext uri="{FF2B5EF4-FFF2-40B4-BE49-F238E27FC236}">
                <a16:creationId xmlns:a16="http://schemas.microsoft.com/office/drawing/2014/main" id="{66224B3F-749A-4A30-8427-AF26092CE236}"/>
              </a:ext>
            </a:extLst>
          </p:cNvPr>
          <p:cNvSpPr txBox="1"/>
          <p:nvPr/>
        </p:nvSpPr>
        <p:spPr>
          <a:xfrm>
            <a:off x="7227452" y="337733"/>
            <a:ext cx="1649848"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RECEITA (MILHÕES)</a:t>
            </a:r>
          </a:p>
        </p:txBody>
      </p:sp>
      <p:sp>
        <p:nvSpPr>
          <p:cNvPr id="21" name="CaixaDeTexto 20">
            <a:extLst>
              <a:ext uri="{FF2B5EF4-FFF2-40B4-BE49-F238E27FC236}">
                <a16:creationId xmlns:a16="http://schemas.microsoft.com/office/drawing/2014/main" id="{D9E287B9-64AE-4149-8981-141E84E73C38}"/>
              </a:ext>
            </a:extLst>
          </p:cNvPr>
          <p:cNvSpPr txBox="1"/>
          <p:nvPr/>
        </p:nvSpPr>
        <p:spPr>
          <a:xfrm>
            <a:off x="7410627" y="512993"/>
            <a:ext cx="1283498" cy="461665"/>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R$7,2</a:t>
            </a:r>
          </a:p>
        </p:txBody>
      </p:sp>
      <p:sp>
        <p:nvSpPr>
          <p:cNvPr id="22" name="CaixaDeTexto 21">
            <a:extLst>
              <a:ext uri="{FF2B5EF4-FFF2-40B4-BE49-F238E27FC236}">
                <a16:creationId xmlns:a16="http://schemas.microsoft.com/office/drawing/2014/main" id="{93533998-D508-4E98-B9FF-E66CBCBDD814}"/>
              </a:ext>
            </a:extLst>
          </p:cNvPr>
          <p:cNvSpPr txBox="1"/>
          <p:nvPr/>
        </p:nvSpPr>
        <p:spPr>
          <a:xfrm>
            <a:off x="4686935" y="1169035"/>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23" name="Gráfico 22">
            <a:extLst>
              <a:ext uri="{FF2B5EF4-FFF2-40B4-BE49-F238E27FC236}">
                <a16:creationId xmlns:a16="http://schemas.microsoft.com/office/drawing/2014/main" id="{799D1E92-0196-4D67-B7B9-FDA9CEA90930}"/>
              </a:ext>
            </a:extLst>
          </p:cNvPr>
          <p:cNvGraphicFramePr/>
          <p:nvPr/>
        </p:nvGraphicFramePr>
        <p:xfrm>
          <a:off x="4826953" y="1425453"/>
          <a:ext cx="1969452" cy="1197644"/>
        </p:xfrm>
        <a:graphic>
          <a:graphicData uri="http://schemas.openxmlformats.org/drawingml/2006/chart">
            <c:chart xmlns:c="http://schemas.openxmlformats.org/drawingml/2006/chart" xmlns:r="http://schemas.openxmlformats.org/officeDocument/2006/relationships" r:id="rId3"/>
          </a:graphicData>
        </a:graphic>
      </p:graphicFrame>
      <p:sp>
        <p:nvSpPr>
          <p:cNvPr id="24" name="CaixaDeTexto 23">
            <a:extLst>
              <a:ext uri="{FF2B5EF4-FFF2-40B4-BE49-F238E27FC236}">
                <a16:creationId xmlns:a16="http://schemas.microsoft.com/office/drawing/2014/main" id="{AE779863-B3BC-4326-A925-906F26DFB738}"/>
              </a:ext>
            </a:extLst>
          </p:cNvPr>
          <p:cNvSpPr txBox="1"/>
          <p:nvPr/>
        </p:nvSpPr>
        <p:spPr>
          <a:xfrm>
            <a:off x="6822442" y="1169035"/>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25" name="Gráfico 24">
            <a:extLst>
              <a:ext uri="{FF2B5EF4-FFF2-40B4-BE49-F238E27FC236}">
                <a16:creationId xmlns:a16="http://schemas.microsoft.com/office/drawing/2014/main" id="{7ECCBE28-496A-458B-B32C-7FCC3FC4AE07}"/>
              </a:ext>
            </a:extLst>
          </p:cNvPr>
          <p:cNvGraphicFramePr/>
          <p:nvPr/>
        </p:nvGraphicFramePr>
        <p:xfrm>
          <a:off x="1533524" y="1381125"/>
          <a:ext cx="3067051" cy="13098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Gráfico 25">
            <a:extLst>
              <a:ext uri="{FF2B5EF4-FFF2-40B4-BE49-F238E27FC236}">
                <a16:creationId xmlns:a16="http://schemas.microsoft.com/office/drawing/2014/main" id="{A2B1C2BD-FDD7-49DD-9CAC-5C0760681418}"/>
              </a:ext>
            </a:extLst>
          </p:cNvPr>
          <p:cNvGraphicFramePr/>
          <p:nvPr/>
        </p:nvGraphicFramePr>
        <p:xfrm>
          <a:off x="6912614" y="1317882"/>
          <a:ext cx="2082796" cy="1373130"/>
        </p:xfrm>
        <a:graphic>
          <a:graphicData uri="http://schemas.openxmlformats.org/drawingml/2006/chart">
            <c:chart xmlns:c="http://schemas.openxmlformats.org/drawingml/2006/chart" xmlns:r="http://schemas.openxmlformats.org/officeDocument/2006/relationships" r:id="rId5"/>
          </a:graphicData>
        </a:graphic>
      </p:graphicFrame>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378" y="4711387"/>
            <a:ext cx="854645" cy="220337"/>
          </a:xfrm>
          <a:prstGeom prst="rect">
            <a:avLst/>
          </a:prstGeom>
        </p:spPr>
      </p:pic>
      <p:sp>
        <p:nvSpPr>
          <p:cNvPr id="29" name="Retângulo: Cantos Arredondados 28">
            <a:extLst>
              <a:ext uri="{FF2B5EF4-FFF2-40B4-BE49-F238E27FC236}">
                <a16:creationId xmlns:a16="http://schemas.microsoft.com/office/drawing/2014/main" id="{73696B53-76E1-4C92-BDA4-62E7A4E1BABC}"/>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30" name="Retângulo: Cantos Arredondados 29">
            <a:extLst>
              <a:ext uri="{FF2B5EF4-FFF2-40B4-BE49-F238E27FC236}">
                <a16:creationId xmlns:a16="http://schemas.microsoft.com/office/drawing/2014/main" id="{8B4F947D-C329-41C0-901E-89DB4CCC4C74}"/>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31" name="Retângulo: Cantos Arredondados 30">
            <a:extLst>
              <a:ext uri="{FF2B5EF4-FFF2-40B4-BE49-F238E27FC236}">
                <a16:creationId xmlns:a16="http://schemas.microsoft.com/office/drawing/2014/main" id="{FDF9744A-23E9-411E-B612-579BADD2D8C6}"/>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32" name="Retângulo: Cantos Arredondados 31">
            <a:extLst>
              <a:ext uri="{FF2B5EF4-FFF2-40B4-BE49-F238E27FC236}">
                <a16:creationId xmlns:a16="http://schemas.microsoft.com/office/drawing/2014/main" id="{4F68EA7A-291E-4174-BD3D-BD99C0F487E4}"/>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33" name="Retângulo: Cantos Arredondados 32">
            <a:extLst>
              <a:ext uri="{FF2B5EF4-FFF2-40B4-BE49-F238E27FC236}">
                <a16:creationId xmlns:a16="http://schemas.microsoft.com/office/drawing/2014/main" id="{74B776AB-8508-4018-A84E-4E6050BF831D}"/>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34" name="Retângulo: Cantos Arredondados 33">
            <a:extLst>
              <a:ext uri="{FF2B5EF4-FFF2-40B4-BE49-F238E27FC236}">
                <a16:creationId xmlns:a16="http://schemas.microsoft.com/office/drawing/2014/main" id="{BBBB5E2A-8F3C-4139-8231-CF13F672E31D}"/>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35" name="Retângulo: Cantos Arredondados 34">
            <a:extLst>
              <a:ext uri="{FF2B5EF4-FFF2-40B4-BE49-F238E27FC236}">
                <a16:creationId xmlns:a16="http://schemas.microsoft.com/office/drawing/2014/main" id="{4FBBBF1A-6614-4C96-86AC-E61137E4167B}"/>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36" name="Retângulo: Cantos Arredondados 35">
            <a:extLst>
              <a:ext uri="{FF2B5EF4-FFF2-40B4-BE49-F238E27FC236}">
                <a16:creationId xmlns:a16="http://schemas.microsoft.com/office/drawing/2014/main" id="{1F00D9A4-DA49-405D-8316-C20DDECE9D5B}"/>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37" name="Retângulo: Cantos Arredondados 36">
            <a:extLst>
              <a:ext uri="{FF2B5EF4-FFF2-40B4-BE49-F238E27FC236}">
                <a16:creationId xmlns:a16="http://schemas.microsoft.com/office/drawing/2014/main" id="{6196B606-D6FA-4AB7-8399-EDD74CF86902}"/>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38" name="Retângulo: Cantos Arredondados 37">
            <a:extLst>
              <a:ext uri="{FF2B5EF4-FFF2-40B4-BE49-F238E27FC236}">
                <a16:creationId xmlns:a16="http://schemas.microsoft.com/office/drawing/2014/main" id="{55A797CE-4B7F-4FE0-BB2E-61FC4EE47099}"/>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40" name="Retângulo: Cantos Arredondados 39">
            <a:extLst>
              <a:ext uri="{FF2B5EF4-FFF2-40B4-BE49-F238E27FC236}">
                <a16:creationId xmlns:a16="http://schemas.microsoft.com/office/drawing/2014/main" id="{D2610D02-8170-4C14-8809-388B85E54B1F}"/>
              </a:ext>
            </a:extLst>
          </p:cNvPr>
          <p:cNvSpPr/>
          <p:nvPr/>
        </p:nvSpPr>
        <p:spPr>
          <a:xfrm>
            <a:off x="205739" y="66256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janeiro</a:t>
            </a:r>
          </a:p>
        </p:txBody>
      </p:sp>
      <p:sp>
        <p:nvSpPr>
          <p:cNvPr id="41" name="Retângulo: Cantos Arredondados 40">
            <a:extLst>
              <a:ext uri="{FF2B5EF4-FFF2-40B4-BE49-F238E27FC236}">
                <a16:creationId xmlns:a16="http://schemas.microsoft.com/office/drawing/2014/main" id="{697CDAF1-750F-4364-8F90-50CD2B529738}"/>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3742883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64F00DD3-37DB-4144-D6AB-545E1CDFCE05}"/>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486F78E1-8A7C-15B1-3D3B-68FBAA0741B9}"/>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0D18D9D8-94F9-BFF5-1AAA-C86EEF588393}"/>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E6EF6934-67A0-1B0C-4E43-8FA8EC027096}"/>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3107ED7E-8934-DA3D-1DF2-8072243AB630}"/>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C6DFDB76-6E53-78A3-23A6-72781684827E}"/>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1C2458E4-F454-0452-E74C-1161E16FB7FE}"/>
              </a:ext>
            </a:extLst>
          </p:cNvPr>
          <p:cNvSpPr/>
          <p:nvPr/>
        </p:nvSpPr>
        <p:spPr>
          <a:xfrm>
            <a:off x="205739" y="328384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1C7EF4AE-FFFB-1790-7E2C-2F5451E3FF35}"/>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796F6557-F14D-1590-594F-89D1972E139E}"/>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E462A69E-B24C-AF91-9EF7-66A2CE03D616}"/>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F1B6F82E-4BE3-CB95-286E-83D305B00DD3}"/>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13E58422-05FE-D8A5-C6F3-D0C1076A0FF9}"/>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3788129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524C8C2C-AEED-FA10-997C-8EC14F2E3889}"/>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F4BE9756-43A7-7F47-35C6-A4C9535734E5}"/>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B995E798-419A-3569-7F7C-F3876F4F6C4C}"/>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B2651EFC-17C8-8DDC-EE51-A7DE9107083F}"/>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1E8377D8-70BC-0459-7601-580965FC27EC}"/>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1A1A6B54-40D3-7207-8A19-A0F272E61EDF}"/>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663AA8BD-3262-9AA1-4653-D54F5957A0A1}"/>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B2F413CF-FA1F-E26D-9A6C-8910B1F08CE4}"/>
              </a:ext>
            </a:extLst>
          </p:cNvPr>
          <p:cNvSpPr/>
          <p:nvPr/>
        </p:nvSpPr>
        <p:spPr>
          <a:xfrm>
            <a:off x="205739" y="361150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215B2FD1-6528-AC7D-B3BA-ADA685540788}"/>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B9147AB9-A340-E00D-F558-814AC50D2F45}"/>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AF755E98-CF35-267E-4819-772FC7AEE399}"/>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D23DADEE-9830-E8FD-DE0F-8759179F0180}"/>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4260436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25983F73-B858-409F-BF11-FD6660517BE7}"/>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0CD1391F-BC31-3E51-3EA2-91BFA500E7A1}"/>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377AB6BF-38B8-BD62-04C9-A5A62CB507E3}"/>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A291C4DA-D9DB-EAE6-D6AE-C931836EC0E8}"/>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D5695DE9-3D1A-97CF-439D-CD9436096217}"/>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9D2B01E8-7392-0565-15B4-9DD2925F0170}"/>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BF304ADE-00D7-85A7-76CE-0DC29CFB3906}"/>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587A9B51-DC79-AEE9-6444-680765881B24}"/>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BAC3606F-5357-051C-A866-F6F811A4483B}"/>
              </a:ext>
            </a:extLst>
          </p:cNvPr>
          <p:cNvSpPr/>
          <p:nvPr/>
        </p:nvSpPr>
        <p:spPr>
          <a:xfrm>
            <a:off x="205739" y="393916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16209820-63A1-6973-8EAF-2118327183FC}"/>
              </a:ext>
            </a:extLst>
          </p:cNvPr>
          <p:cNvSpPr/>
          <p:nvPr/>
        </p:nvSpPr>
        <p:spPr>
          <a:xfrm>
            <a:off x="205739" y="42668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F74B534D-7D72-BEF4-7F7A-DF53455E6FF3}"/>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CABADAFB-2666-7DDD-A8D0-70C31069CAA3}"/>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2994131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B203D"/>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5B64FA3-F51E-4CD6-B7BE-30D6F6EBDF00}"/>
              </a:ext>
            </a:extLst>
          </p:cNvPr>
          <p:cNvSpPr/>
          <p:nvPr/>
        </p:nvSpPr>
        <p:spPr>
          <a:xfrm>
            <a:off x="0" y="0"/>
            <a:ext cx="1297923" cy="5143500"/>
          </a:xfrm>
          <a:prstGeom prst="rect">
            <a:avLst/>
          </a:prstGeom>
          <a:solidFill>
            <a:srgbClr val="2D3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0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pic>
        <p:nvPicPr>
          <p:cNvPr id="28" name="Gráfico 27">
            <a:extLst>
              <a:ext uri="{FF2B5EF4-FFF2-40B4-BE49-F238E27FC236}">
                <a16:creationId xmlns:a16="http://schemas.microsoft.com/office/drawing/2014/main" id="{EE3787E0-F4BB-4147-B1EB-2C72ABC41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39" name="CaixaDeTexto 38">
            <a:extLst>
              <a:ext uri="{FF2B5EF4-FFF2-40B4-BE49-F238E27FC236}">
                <a16:creationId xmlns:a16="http://schemas.microsoft.com/office/drawing/2014/main" id="{9B8AC301-7CEA-4198-AEE6-4FAF5205DC14}"/>
              </a:ext>
            </a:extLst>
          </p:cNvPr>
          <p:cNvSpPr txBox="1"/>
          <p:nvPr/>
        </p:nvSpPr>
        <p:spPr>
          <a:xfrm>
            <a:off x="121920" y="259080"/>
            <a:ext cx="1059180" cy="24622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solidFill>
                <a:effectLst/>
                <a:uLnTx/>
                <a:uFillTx/>
                <a:latin typeface="Heebo" pitchFamily="2" charset="-79"/>
                <a:ea typeface="+mn-ea"/>
                <a:cs typeface="Heebo" pitchFamily="2" charset="-79"/>
              </a:rPr>
              <a:t>RESULTADOS</a:t>
            </a:r>
          </a:p>
        </p:txBody>
      </p:sp>
      <p:sp>
        <p:nvSpPr>
          <p:cNvPr id="2" name="Retângulo: Cantos Arredondados 1">
            <a:hlinkClick r:id="rId4" action="ppaction://hlinksldjump"/>
            <a:extLst>
              <a:ext uri="{FF2B5EF4-FFF2-40B4-BE49-F238E27FC236}">
                <a16:creationId xmlns:a16="http://schemas.microsoft.com/office/drawing/2014/main" id="{67FEB0EF-4967-AC6E-442A-D8C7D8899421}"/>
              </a:ext>
            </a:extLst>
          </p:cNvPr>
          <p:cNvSpPr/>
          <p:nvPr/>
        </p:nvSpPr>
        <p:spPr>
          <a:xfrm>
            <a:off x="205739" y="13178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março</a:t>
            </a:r>
          </a:p>
        </p:txBody>
      </p:sp>
      <p:sp>
        <p:nvSpPr>
          <p:cNvPr id="4" name="Retângulo: Cantos Arredondados 3">
            <a:hlinkClick r:id="rId5" action="ppaction://hlinksldjump"/>
            <a:extLst>
              <a:ext uri="{FF2B5EF4-FFF2-40B4-BE49-F238E27FC236}">
                <a16:creationId xmlns:a16="http://schemas.microsoft.com/office/drawing/2014/main" id="{11099020-1067-FC55-A5D0-DAF91C7C20FE}"/>
              </a:ext>
            </a:extLst>
          </p:cNvPr>
          <p:cNvSpPr/>
          <p:nvPr/>
        </p:nvSpPr>
        <p:spPr>
          <a:xfrm>
            <a:off x="205739" y="16455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abril</a:t>
            </a:r>
          </a:p>
        </p:txBody>
      </p:sp>
      <p:sp>
        <p:nvSpPr>
          <p:cNvPr id="5" name="Retângulo: Cantos Arredondados 4">
            <a:hlinkClick r:id="rId6" action="ppaction://hlinksldjump"/>
            <a:extLst>
              <a:ext uri="{FF2B5EF4-FFF2-40B4-BE49-F238E27FC236}">
                <a16:creationId xmlns:a16="http://schemas.microsoft.com/office/drawing/2014/main" id="{AD239CFB-ABEA-1D6A-0522-FE2AA1AB8C72}"/>
              </a:ext>
            </a:extLst>
          </p:cNvPr>
          <p:cNvSpPr/>
          <p:nvPr/>
        </p:nvSpPr>
        <p:spPr>
          <a:xfrm>
            <a:off x="205739" y="19732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maio</a:t>
            </a:r>
          </a:p>
        </p:txBody>
      </p:sp>
      <p:sp>
        <p:nvSpPr>
          <p:cNvPr id="6" name="Retângulo: Cantos Arredondados 5">
            <a:hlinkClick r:id="rId7" action="ppaction://hlinksldjump"/>
            <a:extLst>
              <a:ext uri="{FF2B5EF4-FFF2-40B4-BE49-F238E27FC236}">
                <a16:creationId xmlns:a16="http://schemas.microsoft.com/office/drawing/2014/main" id="{F52A5C72-434B-27CC-73F8-CE462D07125F}"/>
              </a:ext>
            </a:extLst>
          </p:cNvPr>
          <p:cNvSpPr/>
          <p:nvPr/>
        </p:nvSpPr>
        <p:spPr>
          <a:xfrm>
            <a:off x="205739" y="23008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junho</a:t>
            </a:r>
          </a:p>
        </p:txBody>
      </p:sp>
      <p:sp>
        <p:nvSpPr>
          <p:cNvPr id="7" name="Retângulo: Cantos Arredondados 6">
            <a:hlinkClick r:id="rId8" action="ppaction://hlinksldjump"/>
            <a:extLst>
              <a:ext uri="{FF2B5EF4-FFF2-40B4-BE49-F238E27FC236}">
                <a16:creationId xmlns:a16="http://schemas.microsoft.com/office/drawing/2014/main" id="{BDDC660E-C736-E2FE-7944-4D9731F5F2F1}"/>
              </a:ext>
            </a:extLst>
          </p:cNvPr>
          <p:cNvSpPr/>
          <p:nvPr/>
        </p:nvSpPr>
        <p:spPr>
          <a:xfrm>
            <a:off x="205739" y="26285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julho</a:t>
            </a:r>
          </a:p>
        </p:txBody>
      </p:sp>
      <p:sp>
        <p:nvSpPr>
          <p:cNvPr id="8" name="Retângulo: Cantos Arredondados 7">
            <a:hlinkClick r:id="rId9" action="ppaction://hlinksldjump"/>
            <a:extLst>
              <a:ext uri="{FF2B5EF4-FFF2-40B4-BE49-F238E27FC236}">
                <a16:creationId xmlns:a16="http://schemas.microsoft.com/office/drawing/2014/main" id="{24FA5262-BA95-7B4B-CA65-7EDBAE3172D9}"/>
              </a:ext>
            </a:extLst>
          </p:cNvPr>
          <p:cNvSpPr/>
          <p:nvPr/>
        </p:nvSpPr>
        <p:spPr>
          <a:xfrm>
            <a:off x="205739" y="295618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agosto</a:t>
            </a:r>
          </a:p>
        </p:txBody>
      </p:sp>
      <p:sp>
        <p:nvSpPr>
          <p:cNvPr id="9" name="Retângulo: Cantos Arredondados 8">
            <a:hlinkClick r:id="rId10" action="ppaction://hlinksldjump"/>
            <a:extLst>
              <a:ext uri="{FF2B5EF4-FFF2-40B4-BE49-F238E27FC236}">
                <a16:creationId xmlns:a16="http://schemas.microsoft.com/office/drawing/2014/main" id="{350CEB22-4746-1FD5-5969-9E0FC0911CEE}"/>
              </a:ext>
            </a:extLst>
          </p:cNvPr>
          <p:cNvSpPr/>
          <p:nvPr/>
        </p:nvSpPr>
        <p:spPr>
          <a:xfrm>
            <a:off x="205739" y="328384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setembro</a:t>
            </a:r>
          </a:p>
        </p:txBody>
      </p:sp>
      <p:sp>
        <p:nvSpPr>
          <p:cNvPr id="10" name="Retângulo: Cantos Arredondados 9">
            <a:hlinkClick r:id="rId11" action="ppaction://hlinksldjump"/>
            <a:extLst>
              <a:ext uri="{FF2B5EF4-FFF2-40B4-BE49-F238E27FC236}">
                <a16:creationId xmlns:a16="http://schemas.microsoft.com/office/drawing/2014/main" id="{A22E8C35-4704-B622-5945-074FBFC06CE9}"/>
              </a:ext>
            </a:extLst>
          </p:cNvPr>
          <p:cNvSpPr/>
          <p:nvPr/>
        </p:nvSpPr>
        <p:spPr>
          <a:xfrm>
            <a:off x="205739" y="361150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outubro</a:t>
            </a:r>
          </a:p>
        </p:txBody>
      </p:sp>
      <p:sp>
        <p:nvSpPr>
          <p:cNvPr id="11" name="Retângulo: Cantos Arredondados 10">
            <a:hlinkClick r:id="rId12" action="ppaction://hlinksldjump"/>
            <a:extLst>
              <a:ext uri="{FF2B5EF4-FFF2-40B4-BE49-F238E27FC236}">
                <a16:creationId xmlns:a16="http://schemas.microsoft.com/office/drawing/2014/main" id="{3F7389A3-420C-76FA-9E24-572F73B0DB36}"/>
              </a:ext>
            </a:extLst>
          </p:cNvPr>
          <p:cNvSpPr/>
          <p:nvPr/>
        </p:nvSpPr>
        <p:spPr>
          <a:xfrm>
            <a:off x="205739" y="39391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novembro</a:t>
            </a:r>
          </a:p>
        </p:txBody>
      </p:sp>
      <p:sp>
        <p:nvSpPr>
          <p:cNvPr id="12" name="Retângulo: Cantos Arredondados 11">
            <a:hlinkClick r:id="rId13" action="ppaction://hlinksldjump"/>
            <a:extLst>
              <a:ext uri="{FF2B5EF4-FFF2-40B4-BE49-F238E27FC236}">
                <a16:creationId xmlns:a16="http://schemas.microsoft.com/office/drawing/2014/main" id="{E913FD4B-2F69-843A-B6CB-4BB3301FFDBA}"/>
              </a:ext>
            </a:extLst>
          </p:cNvPr>
          <p:cNvSpPr/>
          <p:nvPr/>
        </p:nvSpPr>
        <p:spPr>
          <a:xfrm>
            <a:off x="205739" y="4266822"/>
            <a:ext cx="883921" cy="2141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rgbClr val="1B203D"/>
                </a:solidFill>
                <a:effectLst/>
                <a:uLnTx/>
                <a:uFillTx/>
                <a:latin typeface="Heebo" pitchFamily="2" charset="-79"/>
                <a:ea typeface="+mn-ea"/>
                <a:cs typeface="Heebo" pitchFamily="2" charset="-79"/>
              </a:rPr>
              <a:t>dezembro</a:t>
            </a:r>
          </a:p>
        </p:txBody>
      </p:sp>
      <p:sp>
        <p:nvSpPr>
          <p:cNvPr id="13" name="Retângulo: Cantos Arredondados 12">
            <a:hlinkClick r:id="rId14" action="ppaction://hlinksldjump"/>
            <a:extLst>
              <a:ext uri="{FF2B5EF4-FFF2-40B4-BE49-F238E27FC236}">
                <a16:creationId xmlns:a16="http://schemas.microsoft.com/office/drawing/2014/main" id="{5F3211B1-9158-87CB-33C9-93E810D80B06}"/>
              </a:ext>
            </a:extLst>
          </p:cNvPr>
          <p:cNvSpPr/>
          <p:nvPr/>
        </p:nvSpPr>
        <p:spPr>
          <a:xfrm>
            <a:off x="205739" y="66256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janeiro</a:t>
            </a:r>
          </a:p>
        </p:txBody>
      </p:sp>
      <p:sp>
        <p:nvSpPr>
          <p:cNvPr id="14" name="Retângulo: Cantos Arredondados 13">
            <a:hlinkClick r:id="rId15" action="ppaction://hlinksldjump"/>
            <a:extLst>
              <a:ext uri="{FF2B5EF4-FFF2-40B4-BE49-F238E27FC236}">
                <a16:creationId xmlns:a16="http://schemas.microsoft.com/office/drawing/2014/main" id="{BD3599A3-84FC-1211-E095-FAB2E1541F59}"/>
              </a:ext>
            </a:extLst>
          </p:cNvPr>
          <p:cNvSpPr/>
          <p:nvPr/>
        </p:nvSpPr>
        <p:spPr>
          <a:xfrm>
            <a:off x="205739" y="990222"/>
            <a:ext cx="883921" cy="214115"/>
          </a:xfrm>
          <a:prstGeom prst="round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white">
                    <a:alpha val="30000"/>
                  </a:prstClr>
                </a:solidFill>
                <a:effectLst/>
                <a:uLnTx/>
                <a:uFillTx/>
                <a:latin typeface="Heebo" pitchFamily="2" charset="-79"/>
                <a:ea typeface="+mn-ea"/>
                <a:cs typeface="Heebo" pitchFamily="2" charset="-79"/>
              </a:rPr>
              <a:t>fevereiro</a:t>
            </a:r>
          </a:p>
        </p:txBody>
      </p:sp>
    </p:spTree>
    <p:extLst>
      <p:ext uri="{BB962C8B-B14F-4D97-AF65-F5344CB8AC3E}">
        <p14:creationId xmlns:p14="http://schemas.microsoft.com/office/powerpoint/2010/main" val="154554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817990D-46A2-2441-AC4C-08470408A87F}"/>
              </a:ext>
            </a:extLst>
          </p:cNvPr>
          <p:cNvSpPr/>
          <p:nvPr/>
        </p:nvSpPr>
        <p:spPr>
          <a:xfrm>
            <a:off x="275739" y="2976563"/>
            <a:ext cx="3117998" cy="1897063"/>
          </a:xfrm>
          <a:prstGeom prst="roundRect">
            <a:avLst>
              <a:gd name="adj" fmla="val 3564"/>
            </a:avLst>
          </a:prstGeom>
          <a:solidFill>
            <a:srgbClr val="2D3355"/>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Rounded Corners 4">
            <a:extLst>
              <a:ext uri="{FF2B5EF4-FFF2-40B4-BE49-F238E27FC236}">
                <a16:creationId xmlns:a16="http://schemas.microsoft.com/office/drawing/2014/main" id="{A37468C6-78DC-CA4A-97E5-B8DDFDE64DCA}"/>
              </a:ext>
            </a:extLst>
          </p:cNvPr>
          <p:cNvSpPr/>
          <p:nvPr/>
        </p:nvSpPr>
        <p:spPr>
          <a:xfrm>
            <a:off x="275739" y="976918"/>
            <a:ext cx="3117998" cy="1914279"/>
          </a:xfrm>
          <a:prstGeom prst="roundRect">
            <a:avLst>
              <a:gd name="adj" fmla="val 2734"/>
            </a:avLst>
          </a:prstGeom>
          <a:solidFill>
            <a:srgbClr val="2D3355"/>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68">
            <a:extLst>
              <a:ext uri="{FF2B5EF4-FFF2-40B4-BE49-F238E27FC236}">
                <a16:creationId xmlns:a16="http://schemas.microsoft.com/office/drawing/2014/main" id="{286D4DBF-4810-4B8A-885C-057FD14A79C6}"/>
              </a:ext>
            </a:extLst>
          </p:cNvPr>
          <p:cNvSpPr txBox="1"/>
          <p:nvPr/>
        </p:nvSpPr>
        <p:spPr>
          <a:xfrm>
            <a:off x="397836" y="292628"/>
            <a:ext cx="404368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slide</a:t>
            </a:r>
          </a:p>
        </p:txBody>
      </p:sp>
      <p:pic>
        <p:nvPicPr>
          <p:cNvPr id="30" name="Gráfico 29">
            <a:extLst>
              <a:ext uri="{FF2B5EF4-FFF2-40B4-BE49-F238E27FC236}">
                <a16:creationId xmlns:a16="http://schemas.microsoft.com/office/drawing/2014/main" id="{F86A532F-EA35-4818-B60E-535DB85FFD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
        <p:nvSpPr>
          <p:cNvPr id="33" name="CaixaDeTexto 32">
            <a:extLst>
              <a:ext uri="{FF2B5EF4-FFF2-40B4-BE49-F238E27FC236}">
                <a16:creationId xmlns:a16="http://schemas.microsoft.com/office/drawing/2014/main" id="{38075535-6FB9-4508-A0FA-E2DCBE7106A2}"/>
              </a:ext>
            </a:extLst>
          </p:cNvPr>
          <p:cNvSpPr txBox="1"/>
          <p:nvPr/>
        </p:nvSpPr>
        <p:spPr>
          <a:xfrm>
            <a:off x="722218" y="3081445"/>
            <a:ext cx="2225040" cy="21544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34" name="Gráfico 33">
            <a:extLst>
              <a:ext uri="{FF2B5EF4-FFF2-40B4-BE49-F238E27FC236}">
                <a16:creationId xmlns:a16="http://schemas.microsoft.com/office/drawing/2014/main" id="{27D402F5-87EF-4CCF-9EE4-534C018F54E5}"/>
              </a:ext>
            </a:extLst>
          </p:cNvPr>
          <p:cNvGraphicFramePr/>
          <p:nvPr/>
        </p:nvGraphicFramePr>
        <p:xfrm>
          <a:off x="323076" y="3330242"/>
          <a:ext cx="3023324" cy="1513009"/>
        </p:xfrm>
        <a:graphic>
          <a:graphicData uri="http://schemas.openxmlformats.org/drawingml/2006/chart">
            <c:chart xmlns:c="http://schemas.openxmlformats.org/drawingml/2006/chart" xmlns:r="http://schemas.openxmlformats.org/officeDocument/2006/relationships" r:id="rId4"/>
          </a:graphicData>
        </a:graphic>
      </p:graphicFrame>
      <p:sp>
        <p:nvSpPr>
          <p:cNvPr id="35" name="Rectangle: Rounded Corners 4">
            <a:extLst>
              <a:ext uri="{FF2B5EF4-FFF2-40B4-BE49-F238E27FC236}">
                <a16:creationId xmlns:a16="http://schemas.microsoft.com/office/drawing/2014/main" id="{26ED899D-AA7F-496F-9005-517365D27375}"/>
              </a:ext>
            </a:extLst>
          </p:cNvPr>
          <p:cNvSpPr/>
          <p:nvPr/>
        </p:nvSpPr>
        <p:spPr>
          <a:xfrm>
            <a:off x="3604216" y="976918"/>
            <a:ext cx="5276313" cy="3896708"/>
          </a:xfrm>
          <a:prstGeom prst="roundRect">
            <a:avLst>
              <a:gd name="adj" fmla="val 1456"/>
            </a:avLst>
          </a:prstGeom>
          <a:solidFill>
            <a:srgbClr val="2D3355"/>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CaixaDeTexto 36">
            <a:extLst>
              <a:ext uri="{FF2B5EF4-FFF2-40B4-BE49-F238E27FC236}">
                <a16:creationId xmlns:a16="http://schemas.microsoft.com/office/drawing/2014/main" id="{2D32B583-FB86-40BF-B586-42E9F5E72DD9}"/>
              </a:ext>
            </a:extLst>
          </p:cNvPr>
          <p:cNvSpPr txBox="1"/>
          <p:nvPr/>
        </p:nvSpPr>
        <p:spPr>
          <a:xfrm>
            <a:off x="512669" y="1081449"/>
            <a:ext cx="2644139"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31" name="Gráfico 30">
            <a:extLst>
              <a:ext uri="{FF2B5EF4-FFF2-40B4-BE49-F238E27FC236}">
                <a16:creationId xmlns:a16="http://schemas.microsoft.com/office/drawing/2014/main" id="{E0751AB9-B1E0-456A-9C4F-D2CE1483B244}"/>
              </a:ext>
            </a:extLst>
          </p:cNvPr>
          <p:cNvGraphicFramePr/>
          <p:nvPr/>
        </p:nvGraphicFramePr>
        <p:xfrm>
          <a:off x="3671669" y="1402059"/>
          <a:ext cx="5149256" cy="3303584"/>
        </p:xfrm>
        <a:graphic>
          <a:graphicData uri="http://schemas.openxmlformats.org/drawingml/2006/chart">
            <c:chart xmlns:c="http://schemas.openxmlformats.org/drawingml/2006/chart" xmlns:r="http://schemas.openxmlformats.org/officeDocument/2006/relationships" r:id="rId5"/>
          </a:graphicData>
        </a:graphic>
      </p:graphicFrame>
      <p:sp>
        <p:nvSpPr>
          <p:cNvPr id="32" name="CaixaDeTexto 31">
            <a:extLst>
              <a:ext uri="{FF2B5EF4-FFF2-40B4-BE49-F238E27FC236}">
                <a16:creationId xmlns:a16="http://schemas.microsoft.com/office/drawing/2014/main" id="{E92480FE-18E7-4334-B232-44B5DE2E44F1}"/>
              </a:ext>
            </a:extLst>
          </p:cNvPr>
          <p:cNvSpPr txBox="1"/>
          <p:nvPr/>
        </p:nvSpPr>
        <p:spPr>
          <a:xfrm>
            <a:off x="4777962" y="1351582"/>
            <a:ext cx="2871669" cy="21607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mn-ea"/>
                <a:cs typeface="Heebo" pitchFamily="2" charset="-79"/>
              </a:rPr>
              <a:t>TÍTULO DO GRÁFICO</a:t>
            </a:r>
          </a:p>
        </p:txBody>
      </p:sp>
      <p:graphicFrame>
        <p:nvGraphicFramePr>
          <p:cNvPr id="17" name="Gráfico 16">
            <a:extLst>
              <a:ext uri="{FF2B5EF4-FFF2-40B4-BE49-F238E27FC236}">
                <a16:creationId xmlns:a16="http://schemas.microsoft.com/office/drawing/2014/main" id="{80411AEF-3AFA-4286-B6FD-969B912F0C68}"/>
              </a:ext>
            </a:extLst>
          </p:cNvPr>
          <p:cNvGraphicFramePr/>
          <p:nvPr/>
        </p:nvGraphicFramePr>
        <p:xfrm>
          <a:off x="283315" y="1351582"/>
          <a:ext cx="3063085" cy="152877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2407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3459"/>
        </a:solidFill>
        <a:effectLst/>
      </p:bgPr>
    </p:bg>
    <p:spTree>
      <p:nvGrpSpPr>
        <p:cNvPr id="1" name=""/>
        <p:cNvGrpSpPr/>
        <p:nvPr/>
      </p:nvGrpSpPr>
      <p:grpSpPr>
        <a:xfrm>
          <a:off x="0" y="0"/>
          <a:ext cx="0" cy="0"/>
          <a:chOff x="0" y="0"/>
          <a:chExt cx="0" cy="0"/>
        </a:xfrm>
      </p:grpSpPr>
      <p:sp>
        <p:nvSpPr>
          <p:cNvPr id="43" name="Retângulo 42">
            <a:extLst>
              <a:ext uri="{FF2B5EF4-FFF2-40B4-BE49-F238E27FC236}">
                <a16:creationId xmlns:a16="http://schemas.microsoft.com/office/drawing/2014/main" id="{1D229F64-7984-41F4-ADB5-6D5DD6FE7F16}"/>
              </a:ext>
            </a:extLst>
          </p:cNvPr>
          <p:cNvSpPr/>
          <p:nvPr/>
        </p:nvSpPr>
        <p:spPr>
          <a:xfrm>
            <a:off x="2522220" y="449580"/>
            <a:ext cx="403098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4" name="Retângulo 43">
            <a:extLst>
              <a:ext uri="{FF2B5EF4-FFF2-40B4-BE49-F238E27FC236}">
                <a16:creationId xmlns:a16="http://schemas.microsoft.com/office/drawing/2014/main" id="{7624E89B-C124-4472-AEAB-F3B7BD0170CE}"/>
              </a:ext>
            </a:extLst>
          </p:cNvPr>
          <p:cNvSpPr/>
          <p:nvPr/>
        </p:nvSpPr>
        <p:spPr>
          <a:xfrm>
            <a:off x="2522220" y="3208020"/>
            <a:ext cx="4030980" cy="144780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5" name="Retângulo 44">
            <a:extLst>
              <a:ext uri="{FF2B5EF4-FFF2-40B4-BE49-F238E27FC236}">
                <a16:creationId xmlns:a16="http://schemas.microsoft.com/office/drawing/2014/main" id="{954398F1-620B-49D4-A313-8F75C5FC7D17}"/>
              </a:ext>
            </a:extLst>
          </p:cNvPr>
          <p:cNvSpPr/>
          <p:nvPr/>
        </p:nvSpPr>
        <p:spPr>
          <a:xfrm>
            <a:off x="6690360" y="449580"/>
            <a:ext cx="1981200" cy="14935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6" name="Retângulo 45">
            <a:extLst>
              <a:ext uri="{FF2B5EF4-FFF2-40B4-BE49-F238E27FC236}">
                <a16:creationId xmlns:a16="http://schemas.microsoft.com/office/drawing/2014/main" id="{35C0CD17-7B89-466E-95E7-51487059FA80}"/>
              </a:ext>
            </a:extLst>
          </p:cNvPr>
          <p:cNvSpPr/>
          <p:nvPr/>
        </p:nvSpPr>
        <p:spPr>
          <a:xfrm>
            <a:off x="6690360" y="2095500"/>
            <a:ext cx="198120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7" name="Retângulo 46">
            <a:extLst>
              <a:ext uri="{FF2B5EF4-FFF2-40B4-BE49-F238E27FC236}">
                <a16:creationId xmlns:a16="http://schemas.microsoft.com/office/drawing/2014/main" id="{0C9E87D6-7281-4DF3-B7D2-65F5BE0AF3B9}"/>
              </a:ext>
            </a:extLst>
          </p:cNvPr>
          <p:cNvSpPr/>
          <p:nvPr/>
        </p:nvSpPr>
        <p:spPr>
          <a:xfrm>
            <a:off x="426720" y="449580"/>
            <a:ext cx="1958340" cy="14935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8" name="Retângulo 47">
            <a:extLst>
              <a:ext uri="{FF2B5EF4-FFF2-40B4-BE49-F238E27FC236}">
                <a16:creationId xmlns:a16="http://schemas.microsoft.com/office/drawing/2014/main" id="{A9E765DA-78FE-4CDE-8682-33A2AD3C9782}"/>
              </a:ext>
            </a:extLst>
          </p:cNvPr>
          <p:cNvSpPr/>
          <p:nvPr/>
        </p:nvSpPr>
        <p:spPr>
          <a:xfrm>
            <a:off x="426720" y="2095500"/>
            <a:ext cx="195834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50" name="CaixaDeTexto 49">
            <a:extLst>
              <a:ext uri="{FF2B5EF4-FFF2-40B4-BE49-F238E27FC236}">
                <a16:creationId xmlns:a16="http://schemas.microsoft.com/office/drawing/2014/main" id="{E2249774-159C-4BED-9D74-2CD85067C042}"/>
              </a:ext>
            </a:extLst>
          </p:cNvPr>
          <p:cNvSpPr txBox="1"/>
          <p:nvPr/>
        </p:nvSpPr>
        <p:spPr>
          <a:xfrm>
            <a:off x="518400" y="953400"/>
            <a:ext cx="1321598"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1.354.476 </a:t>
            </a:r>
            <a:r>
              <a:rPr lang="pt-BR" sz="1000" dirty="0" err="1">
                <a:solidFill>
                  <a:srgbClr val="0093D5"/>
                </a:solidFill>
                <a:latin typeface="Heebo" pitchFamily="2" charset="-79"/>
                <a:cs typeface="Heebo" pitchFamily="2" charset="-79"/>
              </a:rPr>
              <a:t>shares</a:t>
            </a:r>
            <a:endParaRPr lang="pt-BR" sz="1000" dirty="0">
              <a:solidFill>
                <a:srgbClr val="0093D5"/>
              </a:solidFill>
              <a:latin typeface="Heebo" pitchFamily="2" charset="-79"/>
              <a:cs typeface="Heebo" pitchFamily="2" charset="-79"/>
            </a:endParaRPr>
          </a:p>
        </p:txBody>
      </p:sp>
      <p:sp>
        <p:nvSpPr>
          <p:cNvPr id="51" name="CaixaDeTexto 50">
            <a:extLst>
              <a:ext uri="{FF2B5EF4-FFF2-40B4-BE49-F238E27FC236}">
                <a16:creationId xmlns:a16="http://schemas.microsoft.com/office/drawing/2014/main" id="{CC884448-4628-4CAC-A27F-6A9E08C9C387}"/>
              </a:ext>
            </a:extLst>
          </p:cNvPr>
          <p:cNvSpPr txBox="1"/>
          <p:nvPr/>
        </p:nvSpPr>
        <p:spPr>
          <a:xfrm>
            <a:off x="518400" y="618258"/>
            <a:ext cx="1778400" cy="461665"/>
          </a:xfrm>
          <a:prstGeom prst="rect">
            <a:avLst/>
          </a:prstGeom>
        </p:spPr>
        <p:txBody>
          <a:bodyPr wrap="square" rtlCol="0">
            <a:spAutoFit/>
          </a:bodyPr>
          <a:lstStyle/>
          <a:p>
            <a:r>
              <a:rPr lang="pt-BR" sz="2400" b="1" dirty="0">
                <a:solidFill>
                  <a:srgbClr val="2D3355"/>
                </a:solidFill>
                <a:latin typeface="Heebo" pitchFamily="2" charset="-79"/>
                <a:cs typeface="Heebo" pitchFamily="2" charset="-79"/>
              </a:rPr>
              <a:t>$64.7 bi</a:t>
            </a:r>
            <a:endParaRPr lang="pt-BR" sz="2800" b="1" dirty="0">
              <a:solidFill>
                <a:srgbClr val="2D3355"/>
              </a:solidFill>
              <a:latin typeface="Heebo" pitchFamily="2" charset="-79"/>
              <a:cs typeface="Heebo" pitchFamily="2" charset="-79"/>
            </a:endParaRPr>
          </a:p>
        </p:txBody>
      </p:sp>
      <p:sp>
        <p:nvSpPr>
          <p:cNvPr id="52" name="CaixaDeTexto 51">
            <a:extLst>
              <a:ext uri="{FF2B5EF4-FFF2-40B4-BE49-F238E27FC236}">
                <a16:creationId xmlns:a16="http://schemas.microsoft.com/office/drawing/2014/main" id="{17D43FE0-BA30-485F-A62C-2B0D7E25A58E}"/>
              </a:ext>
            </a:extLst>
          </p:cNvPr>
          <p:cNvSpPr txBox="1"/>
          <p:nvPr/>
        </p:nvSpPr>
        <p:spPr>
          <a:xfrm>
            <a:off x="518400" y="1255800"/>
            <a:ext cx="1778400" cy="58477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53" name="CaixaDeTexto 52">
            <a:extLst>
              <a:ext uri="{FF2B5EF4-FFF2-40B4-BE49-F238E27FC236}">
                <a16:creationId xmlns:a16="http://schemas.microsoft.com/office/drawing/2014/main" id="{25839832-6D2A-411F-B3D0-69AF3EA0B30A}"/>
              </a:ext>
            </a:extLst>
          </p:cNvPr>
          <p:cNvSpPr txBox="1"/>
          <p:nvPr/>
        </p:nvSpPr>
        <p:spPr>
          <a:xfrm>
            <a:off x="518400" y="2263800"/>
            <a:ext cx="1321598" cy="246221"/>
          </a:xfrm>
          <a:prstGeom prst="rect">
            <a:avLst/>
          </a:prstGeom>
        </p:spPr>
        <p:txBody>
          <a:bodyPr wrap="square" rtlCol="0">
            <a:spAutoFit/>
          </a:bodyPr>
          <a:lstStyle/>
          <a:p>
            <a:r>
              <a:rPr lang="pt-BR" sz="1000" b="1" dirty="0">
                <a:solidFill>
                  <a:srgbClr val="2A3E63"/>
                </a:solidFill>
                <a:latin typeface="Heebo" pitchFamily="2" charset="-79"/>
                <a:cs typeface="Heebo" pitchFamily="2" charset="-79"/>
              </a:rPr>
              <a:t>Números globais</a:t>
            </a:r>
          </a:p>
        </p:txBody>
      </p:sp>
      <p:sp>
        <p:nvSpPr>
          <p:cNvPr id="54" name="CaixaDeTexto 53">
            <a:extLst>
              <a:ext uri="{FF2B5EF4-FFF2-40B4-BE49-F238E27FC236}">
                <a16:creationId xmlns:a16="http://schemas.microsoft.com/office/drawing/2014/main" id="{06D308D7-9104-4698-9DC1-631E3F9A9B89}"/>
              </a:ext>
            </a:extLst>
          </p:cNvPr>
          <p:cNvSpPr txBox="1"/>
          <p:nvPr/>
        </p:nvSpPr>
        <p:spPr>
          <a:xfrm>
            <a:off x="518400" y="2443800"/>
            <a:ext cx="1778400" cy="33855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sp>
        <p:nvSpPr>
          <p:cNvPr id="2" name="Retângulo 1">
            <a:extLst>
              <a:ext uri="{FF2B5EF4-FFF2-40B4-BE49-F238E27FC236}">
                <a16:creationId xmlns:a16="http://schemas.microsoft.com/office/drawing/2014/main" id="{25044C32-10A3-416A-877F-0CAFCB8F214F}"/>
              </a:ext>
            </a:extLst>
          </p:cNvPr>
          <p:cNvSpPr/>
          <p:nvPr/>
        </p:nvSpPr>
        <p:spPr>
          <a:xfrm>
            <a:off x="597600" y="2925707"/>
            <a:ext cx="146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55" name="CaixaDeTexto 54">
            <a:extLst>
              <a:ext uri="{FF2B5EF4-FFF2-40B4-BE49-F238E27FC236}">
                <a16:creationId xmlns:a16="http://schemas.microsoft.com/office/drawing/2014/main" id="{BA3865DD-0895-45B3-A35D-31DAFC5A2895}"/>
              </a:ext>
            </a:extLst>
          </p:cNvPr>
          <p:cNvSpPr txBox="1"/>
          <p:nvPr/>
        </p:nvSpPr>
        <p:spPr>
          <a:xfrm>
            <a:off x="518400" y="301480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58" name="Retângulo 57">
            <a:extLst>
              <a:ext uri="{FF2B5EF4-FFF2-40B4-BE49-F238E27FC236}">
                <a16:creationId xmlns:a16="http://schemas.microsoft.com/office/drawing/2014/main" id="{7BAC6FE3-420A-4D2A-BE83-31D8E5210DB3}"/>
              </a:ext>
            </a:extLst>
          </p:cNvPr>
          <p:cNvSpPr/>
          <p:nvPr/>
        </p:nvSpPr>
        <p:spPr>
          <a:xfrm>
            <a:off x="597600" y="3350297"/>
            <a:ext cx="127565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59" name="CaixaDeTexto 58">
            <a:extLst>
              <a:ext uri="{FF2B5EF4-FFF2-40B4-BE49-F238E27FC236}">
                <a16:creationId xmlns:a16="http://schemas.microsoft.com/office/drawing/2014/main" id="{D2B05FEE-8E1F-4D77-8F5D-591E4A1C6055}"/>
              </a:ext>
            </a:extLst>
          </p:cNvPr>
          <p:cNvSpPr txBox="1"/>
          <p:nvPr/>
        </p:nvSpPr>
        <p:spPr>
          <a:xfrm>
            <a:off x="518400" y="343939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1" name="Retângulo 60">
            <a:extLst>
              <a:ext uri="{FF2B5EF4-FFF2-40B4-BE49-F238E27FC236}">
                <a16:creationId xmlns:a16="http://schemas.microsoft.com/office/drawing/2014/main" id="{62163F53-9C2B-4F11-A23D-BEA8EABC3747}"/>
              </a:ext>
            </a:extLst>
          </p:cNvPr>
          <p:cNvSpPr/>
          <p:nvPr/>
        </p:nvSpPr>
        <p:spPr>
          <a:xfrm>
            <a:off x="597600" y="3774887"/>
            <a:ext cx="107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62" name="CaixaDeTexto 61">
            <a:extLst>
              <a:ext uri="{FF2B5EF4-FFF2-40B4-BE49-F238E27FC236}">
                <a16:creationId xmlns:a16="http://schemas.microsoft.com/office/drawing/2014/main" id="{90EFF321-2163-484E-8E89-6CAB9E85BB89}"/>
              </a:ext>
            </a:extLst>
          </p:cNvPr>
          <p:cNvSpPr txBox="1"/>
          <p:nvPr/>
        </p:nvSpPr>
        <p:spPr>
          <a:xfrm>
            <a:off x="518400" y="386398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4" name="Retângulo 63">
            <a:extLst>
              <a:ext uri="{FF2B5EF4-FFF2-40B4-BE49-F238E27FC236}">
                <a16:creationId xmlns:a16="http://schemas.microsoft.com/office/drawing/2014/main" id="{DD8FB7F1-F661-4016-844A-12A758124A10}"/>
              </a:ext>
            </a:extLst>
          </p:cNvPr>
          <p:cNvSpPr/>
          <p:nvPr/>
        </p:nvSpPr>
        <p:spPr>
          <a:xfrm>
            <a:off x="597600" y="4199476"/>
            <a:ext cx="146880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65" name="CaixaDeTexto 64">
            <a:extLst>
              <a:ext uri="{FF2B5EF4-FFF2-40B4-BE49-F238E27FC236}">
                <a16:creationId xmlns:a16="http://schemas.microsoft.com/office/drawing/2014/main" id="{9F8339A8-0EFA-4D8A-A3C6-88C10F5DD1BC}"/>
              </a:ext>
            </a:extLst>
          </p:cNvPr>
          <p:cNvSpPr txBox="1"/>
          <p:nvPr/>
        </p:nvSpPr>
        <p:spPr>
          <a:xfrm>
            <a:off x="518400" y="4288576"/>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6" name="CaixaDeTexto 65">
            <a:extLst>
              <a:ext uri="{FF2B5EF4-FFF2-40B4-BE49-F238E27FC236}">
                <a16:creationId xmlns:a16="http://schemas.microsoft.com/office/drawing/2014/main" id="{A5D962BE-55D6-4960-AE12-2E73E1D85C9B}"/>
              </a:ext>
            </a:extLst>
          </p:cNvPr>
          <p:cNvSpPr txBox="1"/>
          <p:nvPr/>
        </p:nvSpPr>
        <p:spPr>
          <a:xfrm>
            <a:off x="2718675" y="1229625"/>
            <a:ext cx="332970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Global Market </a:t>
            </a:r>
            <a:r>
              <a:rPr lang="pt-BR" sz="1000" dirty="0" err="1">
                <a:solidFill>
                  <a:srgbClr val="0093D5"/>
                </a:solidFill>
                <a:latin typeface="Heebo" pitchFamily="2" charset="-79"/>
                <a:cs typeface="Heebo" pitchFamily="2" charset="-79"/>
              </a:rPr>
              <a:t>Shares</a:t>
            </a:r>
            <a:r>
              <a:rPr lang="pt-BR" sz="1000" dirty="0">
                <a:solidFill>
                  <a:srgbClr val="0093D5"/>
                </a:solidFill>
                <a:latin typeface="Heebo" pitchFamily="2" charset="-79"/>
                <a:cs typeface="Heebo" pitchFamily="2" charset="-79"/>
              </a:rPr>
              <a:t> in Private </a:t>
            </a:r>
            <a:r>
              <a:rPr lang="pt-BR" sz="1000" dirty="0" err="1">
                <a:solidFill>
                  <a:srgbClr val="0093D5"/>
                </a:solidFill>
                <a:latin typeface="Heebo" pitchFamily="2" charset="-79"/>
                <a:cs typeface="Heebo" pitchFamily="2" charset="-79"/>
              </a:rPr>
              <a:t>Label</a:t>
            </a:r>
            <a:r>
              <a:rPr lang="pt-BR" sz="1000" dirty="0">
                <a:solidFill>
                  <a:srgbClr val="0093D5"/>
                </a:solidFill>
                <a:latin typeface="Heebo" pitchFamily="2" charset="-79"/>
                <a:cs typeface="Heebo" pitchFamily="2" charset="-79"/>
              </a:rPr>
              <a:t> Market</a:t>
            </a:r>
          </a:p>
        </p:txBody>
      </p:sp>
      <p:sp>
        <p:nvSpPr>
          <p:cNvPr id="67" name="CaixaDeTexto 66">
            <a:extLst>
              <a:ext uri="{FF2B5EF4-FFF2-40B4-BE49-F238E27FC236}">
                <a16:creationId xmlns:a16="http://schemas.microsoft.com/office/drawing/2014/main" id="{BC27E5C1-1891-4A4F-82E2-AFEA6AA2C901}"/>
              </a:ext>
            </a:extLst>
          </p:cNvPr>
          <p:cNvSpPr txBox="1"/>
          <p:nvPr/>
        </p:nvSpPr>
        <p:spPr>
          <a:xfrm>
            <a:off x="2718674" y="623772"/>
            <a:ext cx="2367675" cy="769441"/>
          </a:xfrm>
          <a:prstGeom prst="rect">
            <a:avLst/>
          </a:prstGeom>
        </p:spPr>
        <p:txBody>
          <a:bodyPr wrap="square" rtlCol="0">
            <a:spAutoFit/>
          </a:bodyPr>
          <a:lstStyle/>
          <a:p>
            <a:r>
              <a:rPr lang="pt-BR" sz="4400" b="1" dirty="0">
                <a:solidFill>
                  <a:srgbClr val="2D3355"/>
                </a:solidFill>
                <a:latin typeface="Heebo" pitchFamily="2" charset="-79"/>
                <a:cs typeface="Heebo" pitchFamily="2" charset="-79"/>
              </a:rPr>
              <a:t>+22,45%</a:t>
            </a:r>
            <a:endParaRPr lang="pt-BR" sz="4800" b="1" dirty="0">
              <a:solidFill>
                <a:srgbClr val="2D3355"/>
              </a:solidFill>
              <a:latin typeface="Heebo" pitchFamily="2" charset="-79"/>
              <a:cs typeface="Heebo" pitchFamily="2" charset="-79"/>
            </a:endParaRPr>
          </a:p>
        </p:txBody>
      </p:sp>
      <p:sp>
        <p:nvSpPr>
          <p:cNvPr id="69" name="CaixaDeTexto 68">
            <a:extLst>
              <a:ext uri="{FF2B5EF4-FFF2-40B4-BE49-F238E27FC236}">
                <a16:creationId xmlns:a16="http://schemas.microsoft.com/office/drawing/2014/main" id="{AA76D90D-5800-45FE-A56A-6ADB2A567E43}"/>
              </a:ext>
            </a:extLst>
          </p:cNvPr>
          <p:cNvSpPr txBox="1"/>
          <p:nvPr/>
        </p:nvSpPr>
        <p:spPr>
          <a:xfrm>
            <a:off x="2728199" y="1493925"/>
            <a:ext cx="3430905"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Escreva uma breve descrição do item que está sendo analisado. </a:t>
            </a:r>
          </a:p>
        </p:txBody>
      </p:sp>
      <p:graphicFrame>
        <p:nvGraphicFramePr>
          <p:cNvPr id="70" name="Tabela 70">
            <a:extLst>
              <a:ext uri="{FF2B5EF4-FFF2-40B4-BE49-F238E27FC236}">
                <a16:creationId xmlns:a16="http://schemas.microsoft.com/office/drawing/2014/main" id="{53923938-7B70-49CC-89EE-206B6A1A5395}"/>
              </a:ext>
            </a:extLst>
          </p:cNvPr>
          <p:cNvGraphicFramePr>
            <a:graphicFrameLocks noGrp="1"/>
          </p:cNvGraphicFramePr>
          <p:nvPr>
            <p:extLst>
              <p:ext uri="{D42A27DB-BD31-4B8C-83A1-F6EECF244321}">
                <p14:modId xmlns:p14="http://schemas.microsoft.com/office/powerpoint/2010/main" val="2981690714"/>
              </p:ext>
            </p:extLst>
          </p:nvPr>
        </p:nvGraphicFramePr>
        <p:xfrm>
          <a:off x="2781300" y="2133071"/>
          <a:ext cx="3430906" cy="690987"/>
        </p:xfrm>
        <a:graphic>
          <a:graphicData uri="http://schemas.openxmlformats.org/drawingml/2006/table">
            <a:tbl>
              <a:tblPr firstRow="1" bandRow="1">
                <a:tableStyleId>{5C22544A-7EE6-4342-B048-85BDC9FD1C3A}</a:tableStyleId>
              </a:tblPr>
              <a:tblGrid>
                <a:gridCol w="1715453">
                  <a:extLst>
                    <a:ext uri="{9D8B030D-6E8A-4147-A177-3AD203B41FA5}">
                      <a16:colId xmlns:a16="http://schemas.microsoft.com/office/drawing/2014/main" val="398428997"/>
                    </a:ext>
                  </a:extLst>
                </a:gridCol>
                <a:gridCol w="1715453">
                  <a:extLst>
                    <a:ext uri="{9D8B030D-6E8A-4147-A177-3AD203B41FA5}">
                      <a16:colId xmlns:a16="http://schemas.microsoft.com/office/drawing/2014/main" val="2604401248"/>
                    </a:ext>
                  </a:extLst>
                </a:gridCol>
              </a:tblGrid>
              <a:tr h="230329">
                <a:tc>
                  <a:txBody>
                    <a:bodyPr/>
                    <a:lstStyle/>
                    <a:p>
                      <a:r>
                        <a:rPr lang="pt-BR" sz="900" b="0" dirty="0">
                          <a:solidFill>
                            <a:srgbClr val="2D3355"/>
                          </a:solidFill>
                          <a:latin typeface="Heebo" pitchFamily="2" charset="-79"/>
                          <a:cs typeface="Heebo" pitchFamily="2" charset="-79"/>
                        </a:rPr>
                        <a:t>Total acumulado em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rgbClr val="0093D5"/>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303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2D3355"/>
                          </a:solidFill>
                          <a:effectLst/>
                          <a:uLnTx/>
                          <a:uFillTx/>
                          <a:latin typeface="Heebo" pitchFamily="2" charset="-79"/>
                          <a:ea typeface="+mn-ea"/>
                          <a:cs typeface="Heebo" pitchFamily="2" charset="-79"/>
                        </a:rPr>
                        <a:t>Total acumulado em 2021</a:t>
                      </a:r>
                      <a:endPar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0093D5"/>
                          </a:solidFill>
                          <a:effectLst/>
                          <a:uLnTx/>
                          <a:uFillTx/>
                          <a:latin typeface="Heebo" pitchFamily="2" charset="-79"/>
                          <a:ea typeface="+mn-ea"/>
                          <a:cs typeface="Heebo" pitchFamily="2" charset="-79"/>
                        </a:rPr>
                        <a:t>7.456.899,21</a:t>
                      </a:r>
                      <a:endPar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303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grpSp>
        <p:nvGrpSpPr>
          <p:cNvPr id="77" name="Agrupar 76">
            <a:extLst>
              <a:ext uri="{FF2B5EF4-FFF2-40B4-BE49-F238E27FC236}">
                <a16:creationId xmlns:a16="http://schemas.microsoft.com/office/drawing/2014/main" id="{5FAAA5E0-1F12-47F4-A30E-B65A50D9296A}"/>
              </a:ext>
            </a:extLst>
          </p:cNvPr>
          <p:cNvGrpSpPr/>
          <p:nvPr/>
        </p:nvGrpSpPr>
        <p:grpSpPr>
          <a:xfrm>
            <a:off x="2623425" y="3345112"/>
            <a:ext cx="1310400" cy="1210803"/>
            <a:chOff x="2718675" y="3345112"/>
            <a:chExt cx="1310400" cy="1210803"/>
          </a:xfrm>
        </p:grpSpPr>
        <p:grpSp>
          <p:nvGrpSpPr>
            <p:cNvPr id="75" name="Agrupar 74">
              <a:extLst>
                <a:ext uri="{FF2B5EF4-FFF2-40B4-BE49-F238E27FC236}">
                  <a16:creationId xmlns:a16="http://schemas.microsoft.com/office/drawing/2014/main" id="{EE2CA450-1217-49B9-9E1F-3EF8E7E0869F}"/>
                </a:ext>
              </a:extLst>
            </p:cNvPr>
            <p:cNvGrpSpPr/>
            <p:nvPr/>
          </p:nvGrpSpPr>
          <p:grpSpPr>
            <a:xfrm>
              <a:off x="2718675" y="3345112"/>
              <a:ext cx="996075" cy="769159"/>
              <a:chOff x="2718675" y="3487987"/>
              <a:chExt cx="996075" cy="769159"/>
            </a:xfrm>
          </p:grpSpPr>
          <p:pic>
            <p:nvPicPr>
              <p:cNvPr id="72" name="Gráfico 71" descr="Gráfico de barras com preenchimento sólido">
                <a:extLst>
                  <a:ext uri="{FF2B5EF4-FFF2-40B4-BE49-F238E27FC236}">
                    <a16:creationId xmlns:a16="http://schemas.microsoft.com/office/drawing/2014/main" id="{6EA34345-9116-461A-A2EA-CD40F58CBD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73" name="CaixaDeTexto 72">
                <a:extLst>
                  <a:ext uri="{FF2B5EF4-FFF2-40B4-BE49-F238E27FC236}">
                    <a16:creationId xmlns:a16="http://schemas.microsoft.com/office/drawing/2014/main" id="{FAE14F53-B1F2-44B4-A720-F791C186A116}"/>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A</a:t>
                </a:r>
              </a:p>
            </p:txBody>
          </p:sp>
          <p:sp>
            <p:nvSpPr>
              <p:cNvPr id="74" name="CaixaDeTexto 73">
                <a:extLst>
                  <a:ext uri="{FF2B5EF4-FFF2-40B4-BE49-F238E27FC236}">
                    <a16:creationId xmlns:a16="http://schemas.microsoft.com/office/drawing/2014/main" id="{1B793063-E78A-4D34-AD4C-1D311D759DA1}"/>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76" name="CaixaDeTexto 75">
              <a:extLst>
                <a:ext uri="{FF2B5EF4-FFF2-40B4-BE49-F238E27FC236}">
                  <a16:creationId xmlns:a16="http://schemas.microsoft.com/office/drawing/2014/main" id="{DC5AA0B0-6927-491F-ACA4-FB3B0DFC556C}"/>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grpSp>
        <p:nvGrpSpPr>
          <p:cNvPr id="78" name="Agrupar 77">
            <a:extLst>
              <a:ext uri="{FF2B5EF4-FFF2-40B4-BE49-F238E27FC236}">
                <a16:creationId xmlns:a16="http://schemas.microsoft.com/office/drawing/2014/main" id="{67B5F1A1-784E-4453-803F-B4F2E57C2317}"/>
              </a:ext>
            </a:extLst>
          </p:cNvPr>
          <p:cNvGrpSpPr/>
          <p:nvPr/>
        </p:nvGrpSpPr>
        <p:grpSpPr>
          <a:xfrm>
            <a:off x="3933112" y="3345112"/>
            <a:ext cx="1310400" cy="1210803"/>
            <a:chOff x="2718675" y="3345112"/>
            <a:chExt cx="1310400" cy="1210803"/>
          </a:xfrm>
        </p:grpSpPr>
        <p:grpSp>
          <p:nvGrpSpPr>
            <p:cNvPr id="79" name="Agrupar 78">
              <a:extLst>
                <a:ext uri="{FF2B5EF4-FFF2-40B4-BE49-F238E27FC236}">
                  <a16:creationId xmlns:a16="http://schemas.microsoft.com/office/drawing/2014/main" id="{BBAE1416-6CA4-41EA-996D-C610BE176056}"/>
                </a:ext>
              </a:extLst>
            </p:cNvPr>
            <p:cNvGrpSpPr/>
            <p:nvPr/>
          </p:nvGrpSpPr>
          <p:grpSpPr>
            <a:xfrm>
              <a:off x="2718675" y="3345112"/>
              <a:ext cx="996075" cy="769159"/>
              <a:chOff x="2718675" y="3487987"/>
              <a:chExt cx="996075" cy="769159"/>
            </a:xfrm>
          </p:grpSpPr>
          <p:pic>
            <p:nvPicPr>
              <p:cNvPr id="81" name="Gráfico 80" descr="Gráfico de barras com preenchimento sólido">
                <a:extLst>
                  <a:ext uri="{FF2B5EF4-FFF2-40B4-BE49-F238E27FC236}">
                    <a16:creationId xmlns:a16="http://schemas.microsoft.com/office/drawing/2014/main" id="{61E68122-5A5F-462D-8257-ED1270619A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82" name="CaixaDeTexto 81">
                <a:extLst>
                  <a:ext uri="{FF2B5EF4-FFF2-40B4-BE49-F238E27FC236}">
                    <a16:creationId xmlns:a16="http://schemas.microsoft.com/office/drawing/2014/main" id="{0A65A7F4-7CF6-4CAC-8EA6-67C5CFB2929D}"/>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B</a:t>
                </a:r>
              </a:p>
            </p:txBody>
          </p:sp>
          <p:sp>
            <p:nvSpPr>
              <p:cNvPr id="83" name="CaixaDeTexto 82">
                <a:extLst>
                  <a:ext uri="{FF2B5EF4-FFF2-40B4-BE49-F238E27FC236}">
                    <a16:creationId xmlns:a16="http://schemas.microsoft.com/office/drawing/2014/main" id="{680667FA-E8E3-40E7-86FC-82DD4A7D0996}"/>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80" name="CaixaDeTexto 79">
              <a:extLst>
                <a:ext uri="{FF2B5EF4-FFF2-40B4-BE49-F238E27FC236}">
                  <a16:creationId xmlns:a16="http://schemas.microsoft.com/office/drawing/2014/main" id="{8C6108E0-A579-4FF9-9AC7-02009E006AE8}"/>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grpSp>
        <p:nvGrpSpPr>
          <p:cNvPr id="85" name="Agrupar 84">
            <a:extLst>
              <a:ext uri="{FF2B5EF4-FFF2-40B4-BE49-F238E27FC236}">
                <a16:creationId xmlns:a16="http://schemas.microsoft.com/office/drawing/2014/main" id="{F6CF47BA-9CEE-4C1D-A781-36830B4D3DD6}"/>
              </a:ext>
            </a:extLst>
          </p:cNvPr>
          <p:cNvGrpSpPr/>
          <p:nvPr/>
        </p:nvGrpSpPr>
        <p:grpSpPr>
          <a:xfrm>
            <a:off x="5242800" y="3345112"/>
            <a:ext cx="1310400" cy="1210803"/>
            <a:chOff x="2718675" y="3345112"/>
            <a:chExt cx="1310400" cy="1210803"/>
          </a:xfrm>
        </p:grpSpPr>
        <p:grpSp>
          <p:nvGrpSpPr>
            <p:cNvPr id="86" name="Agrupar 85">
              <a:extLst>
                <a:ext uri="{FF2B5EF4-FFF2-40B4-BE49-F238E27FC236}">
                  <a16:creationId xmlns:a16="http://schemas.microsoft.com/office/drawing/2014/main" id="{68F4228C-AC35-4193-BBF3-213D22C6A40A}"/>
                </a:ext>
              </a:extLst>
            </p:cNvPr>
            <p:cNvGrpSpPr/>
            <p:nvPr/>
          </p:nvGrpSpPr>
          <p:grpSpPr>
            <a:xfrm>
              <a:off x="2718675" y="3345112"/>
              <a:ext cx="996075" cy="769159"/>
              <a:chOff x="2718675" y="3487987"/>
              <a:chExt cx="996075" cy="769159"/>
            </a:xfrm>
          </p:grpSpPr>
          <p:pic>
            <p:nvPicPr>
              <p:cNvPr id="88" name="Gráfico 87" descr="Gráfico de barras com preenchimento sólido">
                <a:extLst>
                  <a:ext uri="{FF2B5EF4-FFF2-40B4-BE49-F238E27FC236}">
                    <a16:creationId xmlns:a16="http://schemas.microsoft.com/office/drawing/2014/main" id="{508E218C-94C2-4276-B5C6-51A822ACDD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89" name="CaixaDeTexto 88">
                <a:extLst>
                  <a:ext uri="{FF2B5EF4-FFF2-40B4-BE49-F238E27FC236}">
                    <a16:creationId xmlns:a16="http://schemas.microsoft.com/office/drawing/2014/main" id="{4DFD7114-0A86-400D-9194-AA16CC744B73}"/>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C</a:t>
                </a:r>
              </a:p>
            </p:txBody>
          </p:sp>
          <p:sp>
            <p:nvSpPr>
              <p:cNvPr id="90" name="CaixaDeTexto 89">
                <a:extLst>
                  <a:ext uri="{FF2B5EF4-FFF2-40B4-BE49-F238E27FC236}">
                    <a16:creationId xmlns:a16="http://schemas.microsoft.com/office/drawing/2014/main" id="{6CD6C9CD-E45B-4AEA-BB98-D2C0FEC51758}"/>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87" name="CaixaDeTexto 86">
              <a:extLst>
                <a:ext uri="{FF2B5EF4-FFF2-40B4-BE49-F238E27FC236}">
                  <a16:creationId xmlns:a16="http://schemas.microsoft.com/office/drawing/2014/main" id="{F800C4E0-8712-4F2D-904E-507B3A370C34}"/>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sp>
        <p:nvSpPr>
          <p:cNvPr id="91" name="CaixaDeTexto 90">
            <a:extLst>
              <a:ext uri="{FF2B5EF4-FFF2-40B4-BE49-F238E27FC236}">
                <a16:creationId xmlns:a16="http://schemas.microsoft.com/office/drawing/2014/main" id="{9DB7A3AB-AF91-481B-914F-3FD6F49DBE2E}"/>
              </a:ext>
            </a:extLst>
          </p:cNvPr>
          <p:cNvSpPr txBox="1"/>
          <p:nvPr/>
        </p:nvSpPr>
        <p:spPr>
          <a:xfrm>
            <a:off x="6776325" y="953400"/>
            <a:ext cx="1321598"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1.354.476 </a:t>
            </a:r>
            <a:r>
              <a:rPr lang="pt-BR" sz="1000" dirty="0" err="1">
                <a:solidFill>
                  <a:srgbClr val="0093D5"/>
                </a:solidFill>
                <a:latin typeface="Heebo" pitchFamily="2" charset="-79"/>
                <a:cs typeface="Heebo" pitchFamily="2" charset="-79"/>
              </a:rPr>
              <a:t>shares</a:t>
            </a:r>
            <a:endParaRPr lang="pt-BR" sz="1000" dirty="0">
              <a:solidFill>
                <a:srgbClr val="0093D5"/>
              </a:solidFill>
              <a:latin typeface="Heebo" pitchFamily="2" charset="-79"/>
              <a:cs typeface="Heebo" pitchFamily="2" charset="-79"/>
            </a:endParaRPr>
          </a:p>
        </p:txBody>
      </p:sp>
      <p:sp>
        <p:nvSpPr>
          <p:cNvPr id="92" name="CaixaDeTexto 91">
            <a:extLst>
              <a:ext uri="{FF2B5EF4-FFF2-40B4-BE49-F238E27FC236}">
                <a16:creationId xmlns:a16="http://schemas.microsoft.com/office/drawing/2014/main" id="{066DE238-035B-4D6D-B746-4DD17FDF7009}"/>
              </a:ext>
            </a:extLst>
          </p:cNvPr>
          <p:cNvSpPr txBox="1"/>
          <p:nvPr/>
        </p:nvSpPr>
        <p:spPr>
          <a:xfrm>
            <a:off x="6776325" y="618258"/>
            <a:ext cx="1778400" cy="461665"/>
          </a:xfrm>
          <a:prstGeom prst="rect">
            <a:avLst/>
          </a:prstGeom>
        </p:spPr>
        <p:txBody>
          <a:bodyPr wrap="square" rtlCol="0">
            <a:spAutoFit/>
          </a:bodyPr>
          <a:lstStyle/>
          <a:p>
            <a:r>
              <a:rPr lang="pt-BR" sz="2400" b="1" dirty="0">
                <a:solidFill>
                  <a:srgbClr val="2D3355"/>
                </a:solidFill>
                <a:latin typeface="Heebo" pitchFamily="2" charset="-79"/>
                <a:cs typeface="Heebo" pitchFamily="2" charset="-79"/>
              </a:rPr>
              <a:t>$64.7 bi</a:t>
            </a:r>
            <a:endParaRPr lang="pt-BR" sz="2800" b="1" dirty="0">
              <a:solidFill>
                <a:srgbClr val="2D3355"/>
              </a:solidFill>
              <a:latin typeface="Heebo" pitchFamily="2" charset="-79"/>
              <a:cs typeface="Heebo" pitchFamily="2" charset="-79"/>
            </a:endParaRPr>
          </a:p>
        </p:txBody>
      </p:sp>
      <p:sp>
        <p:nvSpPr>
          <p:cNvPr id="93" name="CaixaDeTexto 92">
            <a:extLst>
              <a:ext uri="{FF2B5EF4-FFF2-40B4-BE49-F238E27FC236}">
                <a16:creationId xmlns:a16="http://schemas.microsoft.com/office/drawing/2014/main" id="{31B5ACF4-B2DD-4332-B262-1959027F3DE6}"/>
              </a:ext>
            </a:extLst>
          </p:cNvPr>
          <p:cNvSpPr txBox="1"/>
          <p:nvPr/>
        </p:nvSpPr>
        <p:spPr>
          <a:xfrm>
            <a:off x="6776325" y="1255800"/>
            <a:ext cx="1778400" cy="58477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94" name="CaixaDeTexto 93">
            <a:extLst>
              <a:ext uri="{FF2B5EF4-FFF2-40B4-BE49-F238E27FC236}">
                <a16:creationId xmlns:a16="http://schemas.microsoft.com/office/drawing/2014/main" id="{71BC4721-C2EA-4075-9420-E2D72BE2ECCD}"/>
              </a:ext>
            </a:extLst>
          </p:cNvPr>
          <p:cNvSpPr txBox="1"/>
          <p:nvPr/>
        </p:nvSpPr>
        <p:spPr>
          <a:xfrm>
            <a:off x="6785850" y="2263800"/>
            <a:ext cx="1321598" cy="246221"/>
          </a:xfrm>
          <a:prstGeom prst="rect">
            <a:avLst/>
          </a:prstGeom>
        </p:spPr>
        <p:txBody>
          <a:bodyPr wrap="square" rtlCol="0">
            <a:spAutoFit/>
          </a:bodyPr>
          <a:lstStyle/>
          <a:p>
            <a:r>
              <a:rPr lang="pt-BR" sz="1000" b="1" dirty="0">
                <a:solidFill>
                  <a:srgbClr val="2A3E63"/>
                </a:solidFill>
                <a:latin typeface="Heebo" pitchFamily="2" charset="-79"/>
                <a:cs typeface="Heebo" pitchFamily="2" charset="-79"/>
              </a:rPr>
              <a:t>Números globais</a:t>
            </a:r>
          </a:p>
        </p:txBody>
      </p:sp>
      <p:sp>
        <p:nvSpPr>
          <p:cNvPr id="95" name="CaixaDeTexto 94">
            <a:extLst>
              <a:ext uri="{FF2B5EF4-FFF2-40B4-BE49-F238E27FC236}">
                <a16:creationId xmlns:a16="http://schemas.microsoft.com/office/drawing/2014/main" id="{3706F352-8392-4A0D-A1F9-A70FABDD3260}"/>
              </a:ext>
            </a:extLst>
          </p:cNvPr>
          <p:cNvSpPr txBox="1"/>
          <p:nvPr/>
        </p:nvSpPr>
        <p:spPr>
          <a:xfrm>
            <a:off x="6785850" y="2443800"/>
            <a:ext cx="1778400" cy="33855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sp>
        <p:nvSpPr>
          <p:cNvPr id="96" name="Retângulo 95">
            <a:extLst>
              <a:ext uri="{FF2B5EF4-FFF2-40B4-BE49-F238E27FC236}">
                <a16:creationId xmlns:a16="http://schemas.microsoft.com/office/drawing/2014/main" id="{177833D8-BD26-4940-8E76-C56113AF1145}"/>
              </a:ext>
            </a:extLst>
          </p:cNvPr>
          <p:cNvSpPr/>
          <p:nvPr/>
        </p:nvSpPr>
        <p:spPr>
          <a:xfrm rot="16200000">
            <a:off x="6239024" y="3731509"/>
            <a:ext cx="146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97" name="CaixaDeTexto 96">
            <a:extLst>
              <a:ext uri="{FF2B5EF4-FFF2-40B4-BE49-F238E27FC236}">
                <a16:creationId xmlns:a16="http://schemas.microsoft.com/office/drawing/2014/main" id="{59D05C45-6287-4A31-A865-FA4CA27E039D}"/>
              </a:ext>
            </a:extLst>
          </p:cNvPr>
          <p:cNvSpPr txBox="1"/>
          <p:nvPr/>
        </p:nvSpPr>
        <p:spPr>
          <a:xfrm rot="16200000">
            <a:off x="622209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98" name="Retângulo 97">
            <a:extLst>
              <a:ext uri="{FF2B5EF4-FFF2-40B4-BE49-F238E27FC236}">
                <a16:creationId xmlns:a16="http://schemas.microsoft.com/office/drawing/2014/main" id="{9C3E5145-49BA-4B11-A139-6048DB9C29D4}"/>
              </a:ext>
            </a:extLst>
          </p:cNvPr>
          <p:cNvSpPr/>
          <p:nvPr/>
        </p:nvSpPr>
        <p:spPr>
          <a:xfrm rot="16200000">
            <a:off x="6760189" y="3828084"/>
            <a:ext cx="127565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99" name="CaixaDeTexto 98">
            <a:extLst>
              <a:ext uri="{FF2B5EF4-FFF2-40B4-BE49-F238E27FC236}">
                <a16:creationId xmlns:a16="http://schemas.microsoft.com/office/drawing/2014/main" id="{DB70B414-61C4-4045-ADDD-91074BB1AE3B}"/>
              </a:ext>
            </a:extLst>
          </p:cNvPr>
          <p:cNvSpPr txBox="1"/>
          <p:nvPr/>
        </p:nvSpPr>
        <p:spPr>
          <a:xfrm rot="16200000">
            <a:off x="664668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100" name="Retângulo 99">
            <a:extLst>
              <a:ext uri="{FF2B5EF4-FFF2-40B4-BE49-F238E27FC236}">
                <a16:creationId xmlns:a16="http://schemas.microsoft.com/office/drawing/2014/main" id="{A0AD48DF-BA9A-48E8-BC40-30B4F6C720E2}"/>
              </a:ext>
            </a:extLst>
          </p:cNvPr>
          <p:cNvSpPr/>
          <p:nvPr/>
        </p:nvSpPr>
        <p:spPr>
          <a:xfrm rot="16200000">
            <a:off x="7283204" y="3926509"/>
            <a:ext cx="107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101" name="CaixaDeTexto 100">
            <a:extLst>
              <a:ext uri="{FF2B5EF4-FFF2-40B4-BE49-F238E27FC236}">
                <a16:creationId xmlns:a16="http://schemas.microsoft.com/office/drawing/2014/main" id="{08834515-1512-4A08-8026-72DE1395BE3A}"/>
              </a:ext>
            </a:extLst>
          </p:cNvPr>
          <p:cNvSpPr txBox="1"/>
          <p:nvPr/>
        </p:nvSpPr>
        <p:spPr>
          <a:xfrm rot="16200000">
            <a:off x="707127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102" name="Retângulo 101">
            <a:extLst>
              <a:ext uri="{FF2B5EF4-FFF2-40B4-BE49-F238E27FC236}">
                <a16:creationId xmlns:a16="http://schemas.microsoft.com/office/drawing/2014/main" id="{D209BCDA-9203-4E72-BA4F-5567A6ED8AFD}"/>
              </a:ext>
            </a:extLst>
          </p:cNvPr>
          <p:cNvSpPr/>
          <p:nvPr/>
        </p:nvSpPr>
        <p:spPr>
          <a:xfrm rot="16200000">
            <a:off x="7512793" y="3731509"/>
            <a:ext cx="146880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103" name="CaixaDeTexto 102">
            <a:extLst>
              <a:ext uri="{FF2B5EF4-FFF2-40B4-BE49-F238E27FC236}">
                <a16:creationId xmlns:a16="http://schemas.microsoft.com/office/drawing/2014/main" id="{ABBD7701-C4D6-4BC6-99A0-E6DBD8580EE7}"/>
              </a:ext>
            </a:extLst>
          </p:cNvPr>
          <p:cNvSpPr txBox="1"/>
          <p:nvPr/>
        </p:nvSpPr>
        <p:spPr>
          <a:xfrm rot="16200000">
            <a:off x="7495861"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Tree>
    <p:extLst>
      <p:ext uri="{BB962C8B-B14F-4D97-AF65-F5344CB8AC3E}">
        <p14:creationId xmlns:p14="http://schemas.microsoft.com/office/powerpoint/2010/main" val="142178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3" name="Retângulo 42">
            <a:extLst>
              <a:ext uri="{FF2B5EF4-FFF2-40B4-BE49-F238E27FC236}">
                <a16:creationId xmlns:a16="http://schemas.microsoft.com/office/drawing/2014/main" id="{1D229F64-7984-41F4-ADB5-6D5DD6FE7F16}"/>
              </a:ext>
            </a:extLst>
          </p:cNvPr>
          <p:cNvSpPr/>
          <p:nvPr/>
        </p:nvSpPr>
        <p:spPr>
          <a:xfrm>
            <a:off x="2522220" y="449580"/>
            <a:ext cx="403098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4" name="Retângulo 43">
            <a:extLst>
              <a:ext uri="{FF2B5EF4-FFF2-40B4-BE49-F238E27FC236}">
                <a16:creationId xmlns:a16="http://schemas.microsoft.com/office/drawing/2014/main" id="{7624E89B-C124-4472-AEAB-F3B7BD0170CE}"/>
              </a:ext>
            </a:extLst>
          </p:cNvPr>
          <p:cNvSpPr/>
          <p:nvPr/>
        </p:nvSpPr>
        <p:spPr>
          <a:xfrm>
            <a:off x="2522220" y="3208020"/>
            <a:ext cx="4030980" cy="144780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5" name="Retângulo 44">
            <a:extLst>
              <a:ext uri="{FF2B5EF4-FFF2-40B4-BE49-F238E27FC236}">
                <a16:creationId xmlns:a16="http://schemas.microsoft.com/office/drawing/2014/main" id="{954398F1-620B-49D4-A313-8F75C5FC7D17}"/>
              </a:ext>
            </a:extLst>
          </p:cNvPr>
          <p:cNvSpPr/>
          <p:nvPr/>
        </p:nvSpPr>
        <p:spPr>
          <a:xfrm>
            <a:off x="6690360" y="449580"/>
            <a:ext cx="1981200" cy="14935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6" name="Retângulo 45">
            <a:extLst>
              <a:ext uri="{FF2B5EF4-FFF2-40B4-BE49-F238E27FC236}">
                <a16:creationId xmlns:a16="http://schemas.microsoft.com/office/drawing/2014/main" id="{35C0CD17-7B89-466E-95E7-51487059FA80}"/>
              </a:ext>
            </a:extLst>
          </p:cNvPr>
          <p:cNvSpPr/>
          <p:nvPr/>
        </p:nvSpPr>
        <p:spPr>
          <a:xfrm>
            <a:off x="6690360" y="2095500"/>
            <a:ext cx="198120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7" name="Retângulo 46">
            <a:extLst>
              <a:ext uri="{FF2B5EF4-FFF2-40B4-BE49-F238E27FC236}">
                <a16:creationId xmlns:a16="http://schemas.microsoft.com/office/drawing/2014/main" id="{0C9E87D6-7281-4DF3-B7D2-65F5BE0AF3B9}"/>
              </a:ext>
            </a:extLst>
          </p:cNvPr>
          <p:cNvSpPr/>
          <p:nvPr/>
        </p:nvSpPr>
        <p:spPr>
          <a:xfrm>
            <a:off x="426720" y="449580"/>
            <a:ext cx="1958340" cy="14935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48" name="Retângulo 47">
            <a:extLst>
              <a:ext uri="{FF2B5EF4-FFF2-40B4-BE49-F238E27FC236}">
                <a16:creationId xmlns:a16="http://schemas.microsoft.com/office/drawing/2014/main" id="{A9E765DA-78FE-4CDE-8682-33A2AD3C9782}"/>
              </a:ext>
            </a:extLst>
          </p:cNvPr>
          <p:cNvSpPr/>
          <p:nvPr/>
        </p:nvSpPr>
        <p:spPr>
          <a:xfrm>
            <a:off x="426720" y="2095500"/>
            <a:ext cx="1958340" cy="2560320"/>
          </a:xfrm>
          <a:prstGeom prst="rect">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50" name="CaixaDeTexto 49">
            <a:extLst>
              <a:ext uri="{FF2B5EF4-FFF2-40B4-BE49-F238E27FC236}">
                <a16:creationId xmlns:a16="http://schemas.microsoft.com/office/drawing/2014/main" id="{E2249774-159C-4BED-9D74-2CD85067C042}"/>
              </a:ext>
            </a:extLst>
          </p:cNvPr>
          <p:cNvSpPr txBox="1"/>
          <p:nvPr/>
        </p:nvSpPr>
        <p:spPr>
          <a:xfrm>
            <a:off x="518400" y="953400"/>
            <a:ext cx="1321598"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1.354.476 </a:t>
            </a:r>
            <a:r>
              <a:rPr lang="pt-BR" sz="1000" dirty="0" err="1">
                <a:solidFill>
                  <a:srgbClr val="0093D5"/>
                </a:solidFill>
                <a:latin typeface="Heebo" pitchFamily="2" charset="-79"/>
                <a:cs typeface="Heebo" pitchFamily="2" charset="-79"/>
              </a:rPr>
              <a:t>shares</a:t>
            </a:r>
            <a:endParaRPr lang="pt-BR" sz="1000" dirty="0">
              <a:solidFill>
                <a:srgbClr val="0093D5"/>
              </a:solidFill>
              <a:latin typeface="Heebo" pitchFamily="2" charset="-79"/>
              <a:cs typeface="Heebo" pitchFamily="2" charset="-79"/>
            </a:endParaRPr>
          </a:p>
        </p:txBody>
      </p:sp>
      <p:sp>
        <p:nvSpPr>
          <p:cNvPr id="51" name="CaixaDeTexto 50">
            <a:extLst>
              <a:ext uri="{FF2B5EF4-FFF2-40B4-BE49-F238E27FC236}">
                <a16:creationId xmlns:a16="http://schemas.microsoft.com/office/drawing/2014/main" id="{CC884448-4628-4CAC-A27F-6A9E08C9C387}"/>
              </a:ext>
            </a:extLst>
          </p:cNvPr>
          <p:cNvSpPr txBox="1"/>
          <p:nvPr/>
        </p:nvSpPr>
        <p:spPr>
          <a:xfrm>
            <a:off x="518400" y="618258"/>
            <a:ext cx="1778400" cy="461665"/>
          </a:xfrm>
          <a:prstGeom prst="rect">
            <a:avLst/>
          </a:prstGeom>
        </p:spPr>
        <p:txBody>
          <a:bodyPr wrap="square" rtlCol="0">
            <a:spAutoFit/>
          </a:bodyPr>
          <a:lstStyle/>
          <a:p>
            <a:r>
              <a:rPr lang="pt-BR" sz="2400" b="1" dirty="0">
                <a:solidFill>
                  <a:srgbClr val="2D3355"/>
                </a:solidFill>
                <a:latin typeface="Heebo" pitchFamily="2" charset="-79"/>
                <a:cs typeface="Heebo" pitchFamily="2" charset="-79"/>
              </a:rPr>
              <a:t>$64.7 bi</a:t>
            </a:r>
            <a:endParaRPr lang="pt-BR" sz="2800" b="1" dirty="0">
              <a:solidFill>
                <a:srgbClr val="2D3355"/>
              </a:solidFill>
              <a:latin typeface="Heebo" pitchFamily="2" charset="-79"/>
              <a:cs typeface="Heebo" pitchFamily="2" charset="-79"/>
            </a:endParaRPr>
          </a:p>
        </p:txBody>
      </p:sp>
      <p:sp>
        <p:nvSpPr>
          <p:cNvPr id="52" name="CaixaDeTexto 51">
            <a:extLst>
              <a:ext uri="{FF2B5EF4-FFF2-40B4-BE49-F238E27FC236}">
                <a16:creationId xmlns:a16="http://schemas.microsoft.com/office/drawing/2014/main" id="{17D43FE0-BA30-485F-A62C-2B0D7E25A58E}"/>
              </a:ext>
            </a:extLst>
          </p:cNvPr>
          <p:cNvSpPr txBox="1"/>
          <p:nvPr/>
        </p:nvSpPr>
        <p:spPr>
          <a:xfrm>
            <a:off x="518400" y="1255800"/>
            <a:ext cx="1778400" cy="58477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53" name="CaixaDeTexto 52">
            <a:extLst>
              <a:ext uri="{FF2B5EF4-FFF2-40B4-BE49-F238E27FC236}">
                <a16:creationId xmlns:a16="http://schemas.microsoft.com/office/drawing/2014/main" id="{25839832-6D2A-411F-B3D0-69AF3EA0B30A}"/>
              </a:ext>
            </a:extLst>
          </p:cNvPr>
          <p:cNvSpPr txBox="1"/>
          <p:nvPr/>
        </p:nvSpPr>
        <p:spPr>
          <a:xfrm>
            <a:off x="518400" y="2263800"/>
            <a:ext cx="1321598" cy="246221"/>
          </a:xfrm>
          <a:prstGeom prst="rect">
            <a:avLst/>
          </a:prstGeom>
        </p:spPr>
        <p:txBody>
          <a:bodyPr wrap="square" rtlCol="0">
            <a:spAutoFit/>
          </a:bodyPr>
          <a:lstStyle/>
          <a:p>
            <a:r>
              <a:rPr lang="pt-BR" sz="1000" b="1" dirty="0">
                <a:solidFill>
                  <a:srgbClr val="2A3E63"/>
                </a:solidFill>
                <a:latin typeface="Heebo" pitchFamily="2" charset="-79"/>
                <a:cs typeface="Heebo" pitchFamily="2" charset="-79"/>
              </a:rPr>
              <a:t>Números globais</a:t>
            </a:r>
          </a:p>
        </p:txBody>
      </p:sp>
      <p:sp>
        <p:nvSpPr>
          <p:cNvPr id="54" name="CaixaDeTexto 53">
            <a:extLst>
              <a:ext uri="{FF2B5EF4-FFF2-40B4-BE49-F238E27FC236}">
                <a16:creationId xmlns:a16="http://schemas.microsoft.com/office/drawing/2014/main" id="{06D308D7-9104-4698-9DC1-631E3F9A9B89}"/>
              </a:ext>
            </a:extLst>
          </p:cNvPr>
          <p:cNvSpPr txBox="1"/>
          <p:nvPr/>
        </p:nvSpPr>
        <p:spPr>
          <a:xfrm>
            <a:off x="518400" y="2443800"/>
            <a:ext cx="1778400" cy="33855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sp>
        <p:nvSpPr>
          <p:cNvPr id="2" name="Retângulo 1">
            <a:extLst>
              <a:ext uri="{FF2B5EF4-FFF2-40B4-BE49-F238E27FC236}">
                <a16:creationId xmlns:a16="http://schemas.microsoft.com/office/drawing/2014/main" id="{25044C32-10A3-416A-877F-0CAFCB8F214F}"/>
              </a:ext>
            </a:extLst>
          </p:cNvPr>
          <p:cNvSpPr/>
          <p:nvPr/>
        </p:nvSpPr>
        <p:spPr>
          <a:xfrm>
            <a:off x="597600" y="2925707"/>
            <a:ext cx="146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55" name="CaixaDeTexto 54">
            <a:extLst>
              <a:ext uri="{FF2B5EF4-FFF2-40B4-BE49-F238E27FC236}">
                <a16:creationId xmlns:a16="http://schemas.microsoft.com/office/drawing/2014/main" id="{BA3865DD-0895-45B3-A35D-31DAFC5A2895}"/>
              </a:ext>
            </a:extLst>
          </p:cNvPr>
          <p:cNvSpPr txBox="1"/>
          <p:nvPr/>
        </p:nvSpPr>
        <p:spPr>
          <a:xfrm>
            <a:off x="518400" y="301480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58" name="Retângulo 57">
            <a:extLst>
              <a:ext uri="{FF2B5EF4-FFF2-40B4-BE49-F238E27FC236}">
                <a16:creationId xmlns:a16="http://schemas.microsoft.com/office/drawing/2014/main" id="{7BAC6FE3-420A-4D2A-BE83-31D8E5210DB3}"/>
              </a:ext>
            </a:extLst>
          </p:cNvPr>
          <p:cNvSpPr/>
          <p:nvPr/>
        </p:nvSpPr>
        <p:spPr>
          <a:xfrm>
            <a:off x="597600" y="3350297"/>
            <a:ext cx="127565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59" name="CaixaDeTexto 58">
            <a:extLst>
              <a:ext uri="{FF2B5EF4-FFF2-40B4-BE49-F238E27FC236}">
                <a16:creationId xmlns:a16="http://schemas.microsoft.com/office/drawing/2014/main" id="{D2B05FEE-8E1F-4D77-8F5D-591E4A1C6055}"/>
              </a:ext>
            </a:extLst>
          </p:cNvPr>
          <p:cNvSpPr txBox="1"/>
          <p:nvPr/>
        </p:nvSpPr>
        <p:spPr>
          <a:xfrm>
            <a:off x="518400" y="343939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1" name="Retângulo 60">
            <a:extLst>
              <a:ext uri="{FF2B5EF4-FFF2-40B4-BE49-F238E27FC236}">
                <a16:creationId xmlns:a16="http://schemas.microsoft.com/office/drawing/2014/main" id="{62163F53-9C2B-4F11-A23D-BEA8EABC3747}"/>
              </a:ext>
            </a:extLst>
          </p:cNvPr>
          <p:cNvSpPr/>
          <p:nvPr/>
        </p:nvSpPr>
        <p:spPr>
          <a:xfrm>
            <a:off x="597600" y="3774887"/>
            <a:ext cx="107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62" name="CaixaDeTexto 61">
            <a:extLst>
              <a:ext uri="{FF2B5EF4-FFF2-40B4-BE49-F238E27FC236}">
                <a16:creationId xmlns:a16="http://schemas.microsoft.com/office/drawing/2014/main" id="{90EFF321-2163-484E-8E89-6CAB9E85BB89}"/>
              </a:ext>
            </a:extLst>
          </p:cNvPr>
          <p:cNvSpPr txBox="1"/>
          <p:nvPr/>
        </p:nvSpPr>
        <p:spPr>
          <a:xfrm>
            <a:off x="518400" y="3863987"/>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4" name="Retângulo 63">
            <a:extLst>
              <a:ext uri="{FF2B5EF4-FFF2-40B4-BE49-F238E27FC236}">
                <a16:creationId xmlns:a16="http://schemas.microsoft.com/office/drawing/2014/main" id="{DD8FB7F1-F661-4016-844A-12A758124A10}"/>
              </a:ext>
            </a:extLst>
          </p:cNvPr>
          <p:cNvSpPr/>
          <p:nvPr/>
        </p:nvSpPr>
        <p:spPr>
          <a:xfrm>
            <a:off x="597600" y="4199476"/>
            <a:ext cx="146880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65" name="CaixaDeTexto 64">
            <a:extLst>
              <a:ext uri="{FF2B5EF4-FFF2-40B4-BE49-F238E27FC236}">
                <a16:creationId xmlns:a16="http://schemas.microsoft.com/office/drawing/2014/main" id="{9F8339A8-0EFA-4D8A-A3C6-88C10F5DD1BC}"/>
              </a:ext>
            </a:extLst>
          </p:cNvPr>
          <p:cNvSpPr txBox="1"/>
          <p:nvPr/>
        </p:nvSpPr>
        <p:spPr>
          <a:xfrm>
            <a:off x="518400" y="4288576"/>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66" name="CaixaDeTexto 65">
            <a:extLst>
              <a:ext uri="{FF2B5EF4-FFF2-40B4-BE49-F238E27FC236}">
                <a16:creationId xmlns:a16="http://schemas.microsoft.com/office/drawing/2014/main" id="{A5D962BE-55D6-4960-AE12-2E73E1D85C9B}"/>
              </a:ext>
            </a:extLst>
          </p:cNvPr>
          <p:cNvSpPr txBox="1"/>
          <p:nvPr/>
        </p:nvSpPr>
        <p:spPr>
          <a:xfrm>
            <a:off x="2718675" y="1229625"/>
            <a:ext cx="332970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Global Market </a:t>
            </a:r>
            <a:r>
              <a:rPr lang="pt-BR" sz="1000" dirty="0" err="1">
                <a:solidFill>
                  <a:srgbClr val="0093D5"/>
                </a:solidFill>
                <a:latin typeface="Heebo" pitchFamily="2" charset="-79"/>
                <a:cs typeface="Heebo" pitchFamily="2" charset="-79"/>
              </a:rPr>
              <a:t>Shares</a:t>
            </a:r>
            <a:r>
              <a:rPr lang="pt-BR" sz="1000" dirty="0">
                <a:solidFill>
                  <a:srgbClr val="0093D5"/>
                </a:solidFill>
                <a:latin typeface="Heebo" pitchFamily="2" charset="-79"/>
                <a:cs typeface="Heebo" pitchFamily="2" charset="-79"/>
              </a:rPr>
              <a:t> in Private </a:t>
            </a:r>
            <a:r>
              <a:rPr lang="pt-BR" sz="1000" dirty="0" err="1">
                <a:solidFill>
                  <a:srgbClr val="0093D5"/>
                </a:solidFill>
                <a:latin typeface="Heebo" pitchFamily="2" charset="-79"/>
                <a:cs typeface="Heebo" pitchFamily="2" charset="-79"/>
              </a:rPr>
              <a:t>Label</a:t>
            </a:r>
            <a:r>
              <a:rPr lang="pt-BR" sz="1000" dirty="0">
                <a:solidFill>
                  <a:srgbClr val="0093D5"/>
                </a:solidFill>
                <a:latin typeface="Heebo" pitchFamily="2" charset="-79"/>
                <a:cs typeface="Heebo" pitchFamily="2" charset="-79"/>
              </a:rPr>
              <a:t> Market</a:t>
            </a:r>
          </a:p>
        </p:txBody>
      </p:sp>
      <p:sp>
        <p:nvSpPr>
          <p:cNvPr id="67" name="CaixaDeTexto 66">
            <a:extLst>
              <a:ext uri="{FF2B5EF4-FFF2-40B4-BE49-F238E27FC236}">
                <a16:creationId xmlns:a16="http://schemas.microsoft.com/office/drawing/2014/main" id="{BC27E5C1-1891-4A4F-82E2-AFEA6AA2C901}"/>
              </a:ext>
            </a:extLst>
          </p:cNvPr>
          <p:cNvSpPr txBox="1"/>
          <p:nvPr/>
        </p:nvSpPr>
        <p:spPr>
          <a:xfrm>
            <a:off x="2718674" y="623772"/>
            <a:ext cx="2367675" cy="769441"/>
          </a:xfrm>
          <a:prstGeom prst="rect">
            <a:avLst/>
          </a:prstGeom>
        </p:spPr>
        <p:txBody>
          <a:bodyPr wrap="square" rtlCol="0">
            <a:spAutoFit/>
          </a:bodyPr>
          <a:lstStyle/>
          <a:p>
            <a:r>
              <a:rPr lang="pt-BR" sz="4400" b="1" dirty="0">
                <a:solidFill>
                  <a:srgbClr val="2D3355"/>
                </a:solidFill>
                <a:latin typeface="Heebo" pitchFamily="2" charset="-79"/>
                <a:cs typeface="Heebo" pitchFamily="2" charset="-79"/>
              </a:rPr>
              <a:t>+22,45%</a:t>
            </a:r>
            <a:endParaRPr lang="pt-BR" sz="4800" b="1" dirty="0">
              <a:solidFill>
                <a:srgbClr val="2D3355"/>
              </a:solidFill>
              <a:latin typeface="Heebo" pitchFamily="2" charset="-79"/>
              <a:cs typeface="Heebo" pitchFamily="2" charset="-79"/>
            </a:endParaRPr>
          </a:p>
        </p:txBody>
      </p:sp>
      <p:sp>
        <p:nvSpPr>
          <p:cNvPr id="69" name="CaixaDeTexto 68">
            <a:extLst>
              <a:ext uri="{FF2B5EF4-FFF2-40B4-BE49-F238E27FC236}">
                <a16:creationId xmlns:a16="http://schemas.microsoft.com/office/drawing/2014/main" id="{AA76D90D-5800-45FE-A56A-6ADB2A567E43}"/>
              </a:ext>
            </a:extLst>
          </p:cNvPr>
          <p:cNvSpPr txBox="1"/>
          <p:nvPr/>
        </p:nvSpPr>
        <p:spPr>
          <a:xfrm>
            <a:off x="2728199" y="1493925"/>
            <a:ext cx="3430905"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Escreva uma breve descrição do item que está sendo analisado. </a:t>
            </a:r>
          </a:p>
        </p:txBody>
      </p:sp>
      <p:graphicFrame>
        <p:nvGraphicFramePr>
          <p:cNvPr id="70" name="Tabela 70">
            <a:extLst>
              <a:ext uri="{FF2B5EF4-FFF2-40B4-BE49-F238E27FC236}">
                <a16:creationId xmlns:a16="http://schemas.microsoft.com/office/drawing/2014/main" id="{53923938-7B70-49CC-89EE-206B6A1A5395}"/>
              </a:ext>
            </a:extLst>
          </p:cNvPr>
          <p:cNvGraphicFramePr>
            <a:graphicFrameLocks noGrp="1"/>
          </p:cNvGraphicFramePr>
          <p:nvPr/>
        </p:nvGraphicFramePr>
        <p:xfrm>
          <a:off x="2781300" y="2133071"/>
          <a:ext cx="3430906" cy="690987"/>
        </p:xfrm>
        <a:graphic>
          <a:graphicData uri="http://schemas.openxmlformats.org/drawingml/2006/table">
            <a:tbl>
              <a:tblPr firstRow="1" bandRow="1">
                <a:tableStyleId>{5C22544A-7EE6-4342-B048-85BDC9FD1C3A}</a:tableStyleId>
              </a:tblPr>
              <a:tblGrid>
                <a:gridCol w="1715453">
                  <a:extLst>
                    <a:ext uri="{9D8B030D-6E8A-4147-A177-3AD203B41FA5}">
                      <a16:colId xmlns:a16="http://schemas.microsoft.com/office/drawing/2014/main" val="398428997"/>
                    </a:ext>
                  </a:extLst>
                </a:gridCol>
                <a:gridCol w="1715453">
                  <a:extLst>
                    <a:ext uri="{9D8B030D-6E8A-4147-A177-3AD203B41FA5}">
                      <a16:colId xmlns:a16="http://schemas.microsoft.com/office/drawing/2014/main" val="2604401248"/>
                    </a:ext>
                  </a:extLst>
                </a:gridCol>
              </a:tblGrid>
              <a:tr h="230329">
                <a:tc>
                  <a:txBody>
                    <a:bodyPr/>
                    <a:lstStyle/>
                    <a:p>
                      <a:r>
                        <a:rPr lang="pt-BR" sz="900" b="0" dirty="0">
                          <a:solidFill>
                            <a:srgbClr val="2D3355"/>
                          </a:solidFill>
                          <a:latin typeface="Heebo" pitchFamily="2" charset="-79"/>
                          <a:cs typeface="Heebo" pitchFamily="2" charset="-79"/>
                        </a:rPr>
                        <a:t>Total acumulado em 2021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900" b="0" dirty="0">
                          <a:solidFill>
                            <a:srgbClr val="0093D5"/>
                          </a:solidFill>
                          <a:latin typeface="Heebo" pitchFamily="2" charset="-79"/>
                          <a:cs typeface="Heebo" pitchFamily="2" charset="-79"/>
                        </a:rPr>
                        <a:t>7.456.899,21</a:t>
                      </a:r>
                    </a:p>
                  </a:txBody>
                  <a:tcPr anchor="ctr">
                    <a:lnL w="12700" cmpd="sng">
                      <a:noFill/>
                    </a:lnL>
                    <a:lnR w="12700" cmpd="sng">
                      <a:noFill/>
                    </a:lnR>
                    <a:lnT w="12700" cmpd="sng">
                      <a:noFill/>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191696"/>
                  </a:ext>
                </a:extLst>
              </a:tr>
              <a:tr h="2303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2D3355"/>
                          </a:solidFill>
                          <a:effectLst/>
                          <a:uLnTx/>
                          <a:uFillTx/>
                          <a:latin typeface="Heebo" pitchFamily="2" charset="-79"/>
                          <a:ea typeface="+mn-ea"/>
                          <a:cs typeface="Heebo" pitchFamily="2" charset="-79"/>
                        </a:rPr>
                        <a:t>Total acumulado em 2021</a:t>
                      </a:r>
                      <a:endPar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rgbClr val="0093D5"/>
                          </a:solidFill>
                          <a:effectLst/>
                          <a:uLnTx/>
                          <a:uFillTx/>
                          <a:latin typeface="Heebo" pitchFamily="2" charset="-79"/>
                          <a:ea typeface="+mn-ea"/>
                          <a:cs typeface="Heebo" pitchFamily="2" charset="-79"/>
                        </a:rPr>
                        <a:t>7.456.899,21</a:t>
                      </a:r>
                      <a:endPar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endParaRP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6118415"/>
                  </a:ext>
                </a:extLst>
              </a:tr>
              <a:tr h="2303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2D3355"/>
                          </a:solidFill>
                          <a:effectLst/>
                          <a:uLnTx/>
                          <a:uFillTx/>
                          <a:latin typeface="Heebo" pitchFamily="2" charset="-79"/>
                          <a:ea typeface="+mn-ea"/>
                          <a:cs typeface="Heebo" pitchFamily="2" charset="-79"/>
                        </a:rPr>
                        <a:t>Total acumulado em 2021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rgbClr val="0093D5"/>
                          </a:solidFill>
                          <a:effectLst/>
                          <a:uLnTx/>
                          <a:uFillTx/>
                          <a:latin typeface="Heebo" pitchFamily="2" charset="-79"/>
                          <a:ea typeface="+mn-ea"/>
                          <a:cs typeface="Heebo" pitchFamily="2" charset="-79"/>
                        </a:rPr>
                        <a:t>7.456.899,21</a:t>
                      </a:r>
                    </a:p>
                  </a:txBody>
                  <a:tcPr anchor="ctr">
                    <a:lnL w="12700" cmpd="sng">
                      <a:noFill/>
                    </a:lnL>
                    <a:lnR w="12700" cmpd="sng">
                      <a:noFill/>
                    </a:lnR>
                    <a:lnT w="3175" cap="flat" cmpd="sng" algn="ctr">
                      <a:solidFill>
                        <a:schemeClr val="tx1">
                          <a:lumMod val="75000"/>
                          <a:lumOff val="25000"/>
                        </a:schemeClr>
                      </a:solidFill>
                      <a:prstDash val="solid"/>
                      <a:round/>
                      <a:headEnd type="none" w="med" len="med"/>
                      <a:tailEnd type="none" w="med" len="med"/>
                    </a:lnT>
                    <a:lnB w="31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173778"/>
                  </a:ext>
                </a:extLst>
              </a:tr>
            </a:tbl>
          </a:graphicData>
        </a:graphic>
      </p:graphicFrame>
      <p:grpSp>
        <p:nvGrpSpPr>
          <p:cNvPr id="77" name="Agrupar 76">
            <a:extLst>
              <a:ext uri="{FF2B5EF4-FFF2-40B4-BE49-F238E27FC236}">
                <a16:creationId xmlns:a16="http://schemas.microsoft.com/office/drawing/2014/main" id="{5FAAA5E0-1F12-47F4-A30E-B65A50D9296A}"/>
              </a:ext>
            </a:extLst>
          </p:cNvPr>
          <p:cNvGrpSpPr/>
          <p:nvPr/>
        </p:nvGrpSpPr>
        <p:grpSpPr>
          <a:xfrm>
            <a:off x="2623425" y="3345112"/>
            <a:ext cx="1310400" cy="1210803"/>
            <a:chOff x="2718675" y="3345112"/>
            <a:chExt cx="1310400" cy="1210803"/>
          </a:xfrm>
        </p:grpSpPr>
        <p:grpSp>
          <p:nvGrpSpPr>
            <p:cNvPr id="75" name="Agrupar 74">
              <a:extLst>
                <a:ext uri="{FF2B5EF4-FFF2-40B4-BE49-F238E27FC236}">
                  <a16:creationId xmlns:a16="http://schemas.microsoft.com/office/drawing/2014/main" id="{EE2CA450-1217-49B9-9E1F-3EF8E7E0869F}"/>
                </a:ext>
              </a:extLst>
            </p:cNvPr>
            <p:cNvGrpSpPr/>
            <p:nvPr/>
          </p:nvGrpSpPr>
          <p:grpSpPr>
            <a:xfrm>
              <a:off x="2718675" y="3345112"/>
              <a:ext cx="996075" cy="769159"/>
              <a:chOff x="2718675" y="3487987"/>
              <a:chExt cx="996075" cy="769159"/>
            </a:xfrm>
          </p:grpSpPr>
          <p:pic>
            <p:nvPicPr>
              <p:cNvPr id="72" name="Gráfico 71" descr="Gráfico de barras com preenchimento sólido">
                <a:extLst>
                  <a:ext uri="{FF2B5EF4-FFF2-40B4-BE49-F238E27FC236}">
                    <a16:creationId xmlns:a16="http://schemas.microsoft.com/office/drawing/2014/main" id="{6EA34345-9116-461A-A2EA-CD40F58CBD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73" name="CaixaDeTexto 72">
                <a:extLst>
                  <a:ext uri="{FF2B5EF4-FFF2-40B4-BE49-F238E27FC236}">
                    <a16:creationId xmlns:a16="http://schemas.microsoft.com/office/drawing/2014/main" id="{FAE14F53-B1F2-44B4-A720-F791C186A116}"/>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A</a:t>
                </a:r>
              </a:p>
            </p:txBody>
          </p:sp>
          <p:sp>
            <p:nvSpPr>
              <p:cNvPr id="74" name="CaixaDeTexto 73">
                <a:extLst>
                  <a:ext uri="{FF2B5EF4-FFF2-40B4-BE49-F238E27FC236}">
                    <a16:creationId xmlns:a16="http://schemas.microsoft.com/office/drawing/2014/main" id="{1B793063-E78A-4D34-AD4C-1D311D759DA1}"/>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76" name="CaixaDeTexto 75">
              <a:extLst>
                <a:ext uri="{FF2B5EF4-FFF2-40B4-BE49-F238E27FC236}">
                  <a16:creationId xmlns:a16="http://schemas.microsoft.com/office/drawing/2014/main" id="{DC5AA0B0-6927-491F-ACA4-FB3B0DFC556C}"/>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grpSp>
        <p:nvGrpSpPr>
          <p:cNvPr id="78" name="Agrupar 77">
            <a:extLst>
              <a:ext uri="{FF2B5EF4-FFF2-40B4-BE49-F238E27FC236}">
                <a16:creationId xmlns:a16="http://schemas.microsoft.com/office/drawing/2014/main" id="{67B5F1A1-784E-4453-803F-B4F2E57C2317}"/>
              </a:ext>
            </a:extLst>
          </p:cNvPr>
          <p:cNvGrpSpPr/>
          <p:nvPr/>
        </p:nvGrpSpPr>
        <p:grpSpPr>
          <a:xfrm>
            <a:off x="3933112" y="3345112"/>
            <a:ext cx="1310400" cy="1210803"/>
            <a:chOff x="2718675" y="3345112"/>
            <a:chExt cx="1310400" cy="1210803"/>
          </a:xfrm>
        </p:grpSpPr>
        <p:grpSp>
          <p:nvGrpSpPr>
            <p:cNvPr id="79" name="Agrupar 78">
              <a:extLst>
                <a:ext uri="{FF2B5EF4-FFF2-40B4-BE49-F238E27FC236}">
                  <a16:creationId xmlns:a16="http://schemas.microsoft.com/office/drawing/2014/main" id="{BBAE1416-6CA4-41EA-996D-C610BE176056}"/>
                </a:ext>
              </a:extLst>
            </p:cNvPr>
            <p:cNvGrpSpPr/>
            <p:nvPr/>
          </p:nvGrpSpPr>
          <p:grpSpPr>
            <a:xfrm>
              <a:off x="2718675" y="3345112"/>
              <a:ext cx="996075" cy="769159"/>
              <a:chOff x="2718675" y="3487987"/>
              <a:chExt cx="996075" cy="769159"/>
            </a:xfrm>
          </p:grpSpPr>
          <p:pic>
            <p:nvPicPr>
              <p:cNvPr id="81" name="Gráfico 80" descr="Gráfico de barras com preenchimento sólido">
                <a:extLst>
                  <a:ext uri="{FF2B5EF4-FFF2-40B4-BE49-F238E27FC236}">
                    <a16:creationId xmlns:a16="http://schemas.microsoft.com/office/drawing/2014/main" id="{61E68122-5A5F-462D-8257-ED1270619A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82" name="CaixaDeTexto 81">
                <a:extLst>
                  <a:ext uri="{FF2B5EF4-FFF2-40B4-BE49-F238E27FC236}">
                    <a16:creationId xmlns:a16="http://schemas.microsoft.com/office/drawing/2014/main" id="{0A65A7F4-7CF6-4CAC-8EA6-67C5CFB2929D}"/>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B</a:t>
                </a:r>
              </a:p>
            </p:txBody>
          </p:sp>
          <p:sp>
            <p:nvSpPr>
              <p:cNvPr id="83" name="CaixaDeTexto 82">
                <a:extLst>
                  <a:ext uri="{FF2B5EF4-FFF2-40B4-BE49-F238E27FC236}">
                    <a16:creationId xmlns:a16="http://schemas.microsoft.com/office/drawing/2014/main" id="{680667FA-E8E3-40E7-86FC-82DD4A7D0996}"/>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80" name="CaixaDeTexto 79">
              <a:extLst>
                <a:ext uri="{FF2B5EF4-FFF2-40B4-BE49-F238E27FC236}">
                  <a16:creationId xmlns:a16="http://schemas.microsoft.com/office/drawing/2014/main" id="{8C6108E0-A579-4FF9-9AC7-02009E006AE8}"/>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grpSp>
        <p:nvGrpSpPr>
          <p:cNvPr id="85" name="Agrupar 84">
            <a:extLst>
              <a:ext uri="{FF2B5EF4-FFF2-40B4-BE49-F238E27FC236}">
                <a16:creationId xmlns:a16="http://schemas.microsoft.com/office/drawing/2014/main" id="{F6CF47BA-9CEE-4C1D-A781-36830B4D3DD6}"/>
              </a:ext>
            </a:extLst>
          </p:cNvPr>
          <p:cNvGrpSpPr/>
          <p:nvPr/>
        </p:nvGrpSpPr>
        <p:grpSpPr>
          <a:xfrm>
            <a:off x="5242800" y="3345112"/>
            <a:ext cx="1310400" cy="1210803"/>
            <a:chOff x="2718675" y="3345112"/>
            <a:chExt cx="1310400" cy="1210803"/>
          </a:xfrm>
        </p:grpSpPr>
        <p:grpSp>
          <p:nvGrpSpPr>
            <p:cNvPr id="86" name="Agrupar 85">
              <a:extLst>
                <a:ext uri="{FF2B5EF4-FFF2-40B4-BE49-F238E27FC236}">
                  <a16:creationId xmlns:a16="http://schemas.microsoft.com/office/drawing/2014/main" id="{68F4228C-AC35-4193-BBF3-213D22C6A40A}"/>
                </a:ext>
              </a:extLst>
            </p:cNvPr>
            <p:cNvGrpSpPr/>
            <p:nvPr/>
          </p:nvGrpSpPr>
          <p:grpSpPr>
            <a:xfrm>
              <a:off x="2718675" y="3345112"/>
              <a:ext cx="996075" cy="769159"/>
              <a:chOff x="2718675" y="3487987"/>
              <a:chExt cx="996075" cy="769159"/>
            </a:xfrm>
          </p:grpSpPr>
          <p:pic>
            <p:nvPicPr>
              <p:cNvPr id="88" name="Gráfico 87" descr="Gráfico de barras com preenchimento sólido">
                <a:extLst>
                  <a:ext uri="{FF2B5EF4-FFF2-40B4-BE49-F238E27FC236}">
                    <a16:creationId xmlns:a16="http://schemas.microsoft.com/office/drawing/2014/main" id="{508E218C-94C2-4276-B5C6-51A822ACDD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6302" y="3487987"/>
                <a:ext cx="309324" cy="309324"/>
              </a:xfrm>
              <a:prstGeom prst="rect">
                <a:avLst/>
              </a:prstGeom>
            </p:spPr>
          </p:pic>
          <p:sp>
            <p:nvSpPr>
              <p:cNvPr id="89" name="CaixaDeTexto 88">
                <a:extLst>
                  <a:ext uri="{FF2B5EF4-FFF2-40B4-BE49-F238E27FC236}">
                    <a16:creationId xmlns:a16="http://schemas.microsoft.com/office/drawing/2014/main" id="{4DFD7114-0A86-400D-9194-AA16CC744B73}"/>
                  </a:ext>
                </a:extLst>
              </p:cNvPr>
              <p:cNvSpPr txBox="1"/>
              <p:nvPr/>
            </p:nvSpPr>
            <p:spPr>
              <a:xfrm>
                <a:off x="2718675" y="3839475"/>
                <a:ext cx="996075" cy="246221"/>
              </a:xfrm>
              <a:prstGeom prst="rect">
                <a:avLst/>
              </a:prstGeom>
            </p:spPr>
            <p:txBody>
              <a:bodyPr wrap="square" rtlCol="0">
                <a:spAutoFit/>
              </a:bodyPr>
              <a:lstStyle/>
              <a:p>
                <a:r>
                  <a:rPr lang="pt-BR" sz="1000" b="1" dirty="0">
                    <a:solidFill>
                      <a:srgbClr val="2D3355"/>
                    </a:solidFill>
                    <a:latin typeface="Heebo" pitchFamily="2" charset="-79"/>
                    <a:cs typeface="Heebo" pitchFamily="2" charset="-79"/>
                  </a:rPr>
                  <a:t>Estatística C</a:t>
                </a:r>
              </a:p>
            </p:txBody>
          </p:sp>
          <p:sp>
            <p:nvSpPr>
              <p:cNvPr id="90" name="CaixaDeTexto 89">
                <a:extLst>
                  <a:ext uri="{FF2B5EF4-FFF2-40B4-BE49-F238E27FC236}">
                    <a16:creationId xmlns:a16="http://schemas.microsoft.com/office/drawing/2014/main" id="{6CD6C9CD-E45B-4AEA-BB98-D2C0FEC51758}"/>
                  </a:ext>
                </a:extLst>
              </p:cNvPr>
              <p:cNvSpPr txBox="1"/>
              <p:nvPr/>
            </p:nvSpPr>
            <p:spPr>
              <a:xfrm>
                <a:off x="2718675" y="4010925"/>
                <a:ext cx="796050"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$23.6 mi</a:t>
                </a:r>
              </a:p>
            </p:txBody>
          </p:sp>
        </p:grpSp>
        <p:sp>
          <p:nvSpPr>
            <p:cNvPr id="87" name="CaixaDeTexto 86">
              <a:extLst>
                <a:ext uri="{FF2B5EF4-FFF2-40B4-BE49-F238E27FC236}">
                  <a16:creationId xmlns:a16="http://schemas.microsoft.com/office/drawing/2014/main" id="{F800C4E0-8712-4F2D-904E-507B3A370C34}"/>
                </a:ext>
              </a:extLst>
            </p:cNvPr>
            <p:cNvSpPr txBox="1"/>
            <p:nvPr/>
          </p:nvSpPr>
          <p:spPr>
            <a:xfrm>
              <a:off x="2718675" y="4094250"/>
              <a:ext cx="1310400" cy="46166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grpSp>
      <p:sp>
        <p:nvSpPr>
          <p:cNvPr id="91" name="CaixaDeTexto 90">
            <a:extLst>
              <a:ext uri="{FF2B5EF4-FFF2-40B4-BE49-F238E27FC236}">
                <a16:creationId xmlns:a16="http://schemas.microsoft.com/office/drawing/2014/main" id="{9DB7A3AB-AF91-481B-914F-3FD6F49DBE2E}"/>
              </a:ext>
            </a:extLst>
          </p:cNvPr>
          <p:cNvSpPr txBox="1"/>
          <p:nvPr/>
        </p:nvSpPr>
        <p:spPr>
          <a:xfrm>
            <a:off x="6776325" y="953400"/>
            <a:ext cx="1321598" cy="246221"/>
          </a:xfrm>
          <a:prstGeom prst="rect">
            <a:avLst/>
          </a:prstGeom>
        </p:spPr>
        <p:txBody>
          <a:bodyPr wrap="square" rtlCol="0">
            <a:spAutoFit/>
          </a:bodyPr>
          <a:lstStyle/>
          <a:p>
            <a:r>
              <a:rPr lang="pt-BR" sz="1000" dirty="0">
                <a:solidFill>
                  <a:srgbClr val="0093D5"/>
                </a:solidFill>
                <a:latin typeface="Heebo" pitchFamily="2" charset="-79"/>
                <a:cs typeface="Heebo" pitchFamily="2" charset="-79"/>
              </a:rPr>
              <a:t>1.354.476 </a:t>
            </a:r>
            <a:r>
              <a:rPr lang="pt-BR" sz="1000" dirty="0" err="1">
                <a:solidFill>
                  <a:srgbClr val="0093D5"/>
                </a:solidFill>
                <a:latin typeface="Heebo" pitchFamily="2" charset="-79"/>
                <a:cs typeface="Heebo" pitchFamily="2" charset="-79"/>
              </a:rPr>
              <a:t>shares</a:t>
            </a:r>
            <a:endParaRPr lang="pt-BR" sz="1000" dirty="0">
              <a:solidFill>
                <a:srgbClr val="0093D5"/>
              </a:solidFill>
              <a:latin typeface="Heebo" pitchFamily="2" charset="-79"/>
              <a:cs typeface="Heebo" pitchFamily="2" charset="-79"/>
            </a:endParaRPr>
          </a:p>
        </p:txBody>
      </p:sp>
      <p:sp>
        <p:nvSpPr>
          <p:cNvPr id="92" name="CaixaDeTexto 91">
            <a:extLst>
              <a:ext uri="{FF2B5EF4-FFF2-40B4-BE49-F238E27FC236}">
                <a16:creationId xmlns:a16="http://schemas.microsoft.com/office/drawing/2014/main" id="{066DE238-035B-4D6D-B746-4DD17FDF7009}"/>
              </a:ext>
            </a:extLst>
          </p:cNvPr>
          <p:cNvSpPr txBox="1"/>
          <p:nvPr/>
        </p:nvSpPr>
        <p:spPr>
          <a:xfrm>
            <a:off x="6776325" y="618258"/>
            <a:ext cx="1778400" cy="461665"/>
          </a:xfrm>
          <a:prstGeom prst="rect">
            <a:avLst/>
          </a:prstGeom>
        </p:spPr>
        <p:txBody>
          <a:bodyPr wrap="square" rtlCol="0">
            <a:spAutoFit/>
          </a:bodyPr>
          <a:lstStyle/>
          <a:p>
            <a:r>
              <a:rPr lang="pt-BR" sz="2400" b="1" dirty="0">
                <a:solidFill>
                  <a:srgbClr val="2D3355"/>
                </a:solidFill>
                <a:latin typeface="Heebo" pitchFamily="2" charset="-79"/>
                <a:cs typeface="Heebo" pitchFamily="2" charset="-79"/>
              </a:rPr>
              <a:t>$64.7 bi</a:t>
            </a:r>
            <a:endParaRPr lang="pt-BR" sz="2800" b="1" dirty="0">
              <a:solidFill>
                <a:srgbClr val="2D3355"/>
              </a:solidFill>
              <a:latin typeface="Heebo" pitchFamily="2" charset="-79"/>
              <a:cs typeface="Heebo" pitchFamily="2" charset="-79"/>
            </a:endParaRPr>
          </a:p>
        </p:txBody>
      </p:sp>
      <p:sp>
        <p:nvSpPr>
          <p:cNvPr id="93" name="CaixaDeTexto 92">
            <a:extLst>
              <a:ext uri="{FF2B5EF4-FFF2-40B4-BE49-F238E27FC236}">
                <a16:creationId xmlns:a16="http://schemas.microsoft.com/office/drawing/2014/main" id="{31B5ACF4-B2DD-4332-B262-1959027F3DE6}"/>
              </a:ext>
            </a:extLst>
          </p:cNvPr>
          <p:cNvSpPr txBox="1"/>
          <p:nvPr/>
        </p:nvSpPr>
        <p:spPr>
          <a:xfrm>
            <a:off x="6776325" y="1255800"/>
            <a:ext cx="1778400" cy="584775"/>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Escreva uma breve descrição do item que está sendo analisado. </a:t>
            </a:r>
          </a:p>
        </p:txBody>
      </p:sp>
      <p:sp>
        <p:nvSpPr>
          <p:cNvPr id="94" name="CaixaDeTexto 93">
            <a:extLst>
              <a:ext uri="{FF2B5EF4-FFF2-40B4-BE49-F238E27FC236}">
                <a16:creationId xmlns:a16="http://schemas.microsoft.com/office/drawing/2014/main" id="{71BC4721-C2EA-4075-9420-E2D72BE2ECCD}"/>
              </a:ext>
            </a:extLst>
          </p:cNvPr>
          <p:cNvSpPr txBox="1"/>
          <p:nvPr/>
        </p:nvSpPr>
        <p:spPr>
          <a:xfrm>
            <a:off x="6785850" y="2263800"/>
            <a:ext cx="1321598" cy="246221"/>
          </a:xfrm>
          <a:prstGeom prst="rect">
            <a:avLst/>
          </a:prstGeom>
        </p:spPr>
        <p:txBody>
          <a:bodyPr wrap="square" rtlCol="0">
            <a:spAutoFit/>
          </a:bodyPr>
          <a:lstStyle/>
          <a:p>
            <a:r>
              <a:rPr lang="pt-BR" sz="1000" b="1" dirty="0">
                <a:solidFill>
                  <a:srgbClr val="2A3E63"/>
                </a:solidFill>
                <a:latin typeface="Heebo" pitchFamily="2" charset="-79"/>
                <a:cs typeface="Heebo" pitchFamily="2" charset="-79"/>
              </a:rPr>
              <a:t>Números globais</a:t>
            </a:r>
          </a:p>
        </p:txBody>
      </p:sp>
      <p:sp>
        <p:nvSpPr>
          <p:cNvPr id="95" name="CaixaDeTexto 94">
            <a:extLst>
              <a:ext uri="{FF2B5EF4-FFF2-40B4-BE49-F238E27FC236}">
                <a16:creationId xmlns:a16="http://schemas.microsoft.com/office/drawing/2014/main" id="{3706F352-8392-4A0D-A1F9-A70FABDD3260}"/>
              </a:ext>
            </a:extLst>
          </p:cNvPr>
          <p:cNvSpPr txBox="1"/>
          <p:nvPr/>
        </p:nvSpPr>
        <p:spPr>
          <a:xfrm>
            <a:off x="6785850" y="2443800"/>
            <a:ext cx="1778400" cy="33855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Escreva uma breve descrição do item que está sendo analisado. </a:t>
            </a:r>
          </a:p>
        </p:txBody>
      </p:sp>
      <p:sp>
        <p:nvSpPr>
          <p:cNvPr id="96" name="Retângulo 95">
            <a:extLst>
              <a:ext uri="{FF2B5EF4-FFF2-40B4-BE49-F238E27FC236}">
                <a16:creationId xmlns:a16="http://schemas.microsoft.com/office/drawing/2014/main" id="{177833D8-BD26-4940-8E76-C56113AF1145}"/>
              </a:ext>
            </a:extLst>
          </p:cNvPr>
          <p:cNvSpPr/>
          <p:nvPr/>
        </p:nvSpPr>
        <p:spPr>
          <a:xfrm rot="16200000">
            <a:off x="6239024" y="3731509"/>
            <a:ext cx="146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97" name="CaixaDeTexto 96">
            <a:extLst>
              <a:ext uri="{FF2B5EF4-FFF2-40B4-BE49-F238E27FC236}">
                <a16:creationId xmlns:a16="http://schemas.microsoft.com/office/drawing/2014/main" id="{59D05C45-6287-4A31-A865-FA4CA27E039D}"/>
              </a:ext>
            </a:extLst>
          </p:cNvPr>
          <p:cNvSpPr txBox="1"/>
          <p:nvPr/>
        </p:nvSpPr>
        <p:spPr>
          <a:xfrm rot="16200000">
            <a:off x="622209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98" name="Retângulo 97">
            <a:extLst>
              <a:ext uri="{FF2B5EF4-FFF2-40B4-BE49-F238E27FC236}">
                <a16:creationId xmlns:a16="http://schemas.microsoft.com/office/drawing/2014/main" id="{9C3E5145-49BA-4B11-A139-6048DB9C29D4}"/>
              </a:ext>
            </a:extLst>
          </p:cNvPr>
          <p:cNvSpPr/>
          <p:nvPr/>
        </p:nvSpPr>
        <p:spPr>
          <a:xfrm rot="16200000">
            <a:off x="6760189" y="3828084"/>
            <a:ext cx="127565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99" name="CaixaDeTexto 98">
            <a:extLst>
              <a:ext uri="{FF2B5EF4-FFF2-40B4-BE49-F238E27FC236}">
                <a16:creationId xmlns:a16="http://schemas.microsoft.com/office/drawing/2014/main" id="{DB70B414-61C4-4045-ADDD-91074BB1AE3B}"/>
              </a:ext>
            </a:extLst>
          </p:cNvPr>
          <p:cNvSpPr txBox="1"/>
          <p:nvPr/>
        </p:nvSpPr>
        <p:spPr>
          <a:xfrm rot="16200000">
            <a:off x="664668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100" name="Retângulo 99">
            <a:extLst>
              <a:ext uri="{FF2B5EF4-FFF2-40B4-BE49-F238E27FC236}">
                <a16:creationId xmlns:a16="http://schemas.microsoft.com/office/drawing/2014/main" id="{A0AD48DF-BA9A-48E8-BC40-30B4F6C720E2}"/>
              </a:ext>
            </a:extLst>
          </p:cNvPr>
          <p:cNvSpPr/>
          <p:nvPr/>
        </p:nvSpPr>
        <p:spPr>
          <a:xfrm rot="16200000">
            <a:off x="7283204" y="3926509"/>
            <a:ext cx="1078800" cy="117908"/>
          </a:xfrm>
          <a:prstGeom prst="rect">
            <a:avLst/>
          </a:prstGeom>
          <a:solidFill>
            <a:srgbClr val="2A3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101" name="CaixaDeTexto 100">
            <a:extLst>
              <a:ext uri="{FF2B5EF4-FFF2-40B4-BE49-F238E27FC236}">
                <a16:creationId xmlns:a16="http://schemas.microsoft.com/office/drawing/2014/main" id="{08834515-1512-4A08-8026-72DE1395BE3A}"/>
              </a:ext>
            </a:extLst>
          </p:cNvPr>
          <p:cNvSpPr txBox="1"/>
          <p:nvPr/>
        </p:nvSpPr>
        <p:spPr>
          <a:xfrm rot="16200000">
            <a:off x="7071272"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
        <p:nvSpPr>
          <p:cNvPr id="102" name="Retângulo 101">
            <a:extLst>
              <a:ext uri="{FF2B5EF4-FFF2-40B4-BE49-F238E27FC236}">
                <a16:creationId xmlns:a16="http://schemas.microsoft.com/office/drawing/2014/main" id="{D209BCDA-9203-4E72-BA4F-5567A6ED8AFD}"/>
              </a:ext>
            </a:extLst>
          </p:cNvPr>
          <p:cNvSpPr/>
          <p:nvPr/>
        </p:nvSpPr>
        <p:spPr>
          <a:xfrm rot="16200000">
            <a:off x="7512793" y="3731509"/>
            <a:ext cx="1468800" cy="1179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103" name="CaixaDeTexto 102">
            <a:extLst>
              <a:ext uri="{FF2B5EF4-FFF2-40B4-BE49-F238E27FC236}">
                <a16:creationId xmlns:a16="http://schemas.microsoft.com/office/drawing/2014/main" id="{ABBD7701-C4D6-4BC6-99A0-E6DBD8580EE7}"/>
              </a:ext>
            </a:extLst>
          </p:cNvPr>
          <p:cNvSpPr txBox="1"/>
          <p:nvPr/>
        </p:nvSpPr>
        <p:spPr>
          <a:xfrm rot="16200000">
            <a:off x="7495861" y="3607141"/>
            <a:ext cx="1778400" cy="215444"/>
          </a:xfrm>
          <a:prstGeom prst="rect">
            <a:avLst/>
          </a:prstGeom>
        </p:spPr>
        <p:txBody>
          <a:bodyPr wrap="square" rtlCol="0">
            <a:spAutoFit/>
          </a:bodyPr>
          <a:lstStyle/>
          <a:p>
            <a:r>
              <a:rPr lang="pt-BR" sz="800" dirty="0">
                <a:solidFill>
                  <a:schemeClr val="tx1">
                    <a:lumMod val="50000"/>
                    <a:lumOff val="50000"/>
                  </a:schemeClr>
                </a:solidFill>
                <a:latin typeface="Heebo" pitchFamily="2" charset="-79"/>
                <a:cs typeface="Heebo" pitchFamily="2" charset="-79"/>
              </a:rPr>
              <a:t>Total: $2.958.322</a:t>
            </a:r>
          </a:p>
        </p:txBody>
      </p:sp>
    </p:spTree>
    <p:extLst>
      <p:ext uri="{BB962C8B-B14F-4D97-AF65-F5344CB8AC3E}">
        <p14:creationId xmlns:p14="http://schemas.microsoft.com/office/powerpoint/2010/main" val="106459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FF1"/>
        </a:solidFill>
        <a:effectLst/>
      </p:bgPr>
    </p:bg>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AE489024-434E-4559-9D5F-2DD84885C92D}"/>
              </a:ext>
            </a:extLst>
          </p:cNvPr>
          <p:cNvSpPr/>
          <p:nvPr/>
        </p:nvSpPr>
        <p:spPr>
          <a:xfrm>
            <a:off x="384810" y="247650"/>
            <a:ext cx="2225040" cy="15163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6" name="Retângulo: Cantos Arredondados 5">
            <a:extLst>
              <a:ext uri="{FF2B5EF4-FFF2-40B4-BE49-F238E27FC236}">
                <a16:creationId xmlns:a16="http://schemas.microsoft.com/office/drawing/2014/main" id="{60A45B0D-0D86-4C6A-AE16-226EFA3F0961}"/>
              </a:ext>
            </a:extLst>
          </p:cNvPr>
          <p:cNvSpPr/>
          <p:nvPr/>
        </p:nvSpPr>
        <p:spPr>
          <a:xfrm>
            <a:off x="2857500" y="247650"/>
            <a:ext cx="2225040" cy="15163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7" name="Retângulo: Cantos Arredondados 6">
            <a:extLst>
              <a:ext uri="{FF2B5EF4-FFF2-40B4-BE49-F238E27FC236}">
                <a16:creationId xmlns:a16="http://schemas.microsoft.com/office/drawing/2014/main" id="{D0E45137-7E9D-4428-A6F5-54797CEF73FC}"/>
              </a:ext>
            </a:extLst>
          </p:cNvPr>
          <p:cNvSpPr/>
          <p:nvPr/>
        </p:nvSpPr>
        <p:spPr>
          <a:xfrm>
            <a:off x="5330190" y="247650"/>
            <a:ext cx="3429000" cy="15163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8" name="Retângulo: Cantos Arredondados 7">
            <a:extLst>
              <a:ext uri="{FF2B5EF4-FFF2-40B4-BE49-F238E27FC236}">
                <a16:creationId xmlns:a16="http://schemas.microsoft.com/office/drawing/2014/main" id="{17F88FC2-A1F7-4E37-B89B-66CF6081CCE0}"/>
              </a:ext>
            </a:extLst>
          </p:cNvPr>
          <p:cNvSpPr/>
          <p:nvPr/>
        </p:nvSpPr>
        <p:spPr>
          <a:xfrm>
            <a:off x="384810" y="2015490"/>
            <a:ext cx="2644140" cy="10972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9" name="Retângulo: Cantos Arredondados 8">
            <a:extLst>
              <a:ext uri="{FF2B5EF4-FFF2-40B4-BE49-F238E27FC236}">
                <a16:creationId xmlns:a16="http://schemas.microsoft.com/office/drawing/2014/main" id="{2D853D98-D149-41EE-B53F-2CDCAAC49C29}"/>
              </a:ext>
            </a:extLst>
          </p:cNvPr>
          <p:cNvSpPr/>
          <p:nvPr/>
        </p:nvSpPr>
        <p:spPr>
          <a:xfrm>
            <a:off x="3249930" y="2015490"/>
            <a:ext cx="2644140" cy="10972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0" name="Retângulo: Cantos Arredondados 9">
            <a:extLst>
              <a:ext uri="{FF2B5EF4-FFF2-40B4-BE49-F238E27FC236}">
                <a16:creationId xmlns:a16="http://schemas.microsoft.com/office/drawing/2014/main" id="{98AD1B46-6DB6-4A37-A6AB-C1B3A4159EAA}"/>
              </a:ext>
            </a:extLst>
          </p:cNvPr>
          <p:cNvSpPr/>
          <p:nvPr/>
        </p:nvSpPr>
        <p:spPr>
          <a:xfrm>
            <a:off x="6115050" y="2015490"/>
            <a:ext cx="2644140" cy="10972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1" name="Retângulo: Cantos Arredondados 10">
            <a:extLst>
              <a:ext uri="{FF2B5EF4-FFF2-40B4-BE49-F238E27FC236}">
                <a16:creationId xmlns:a16="http://schemas.microsoft.com/office/drawing/2014/main" id="{04FB1C4F-83EB-4E45-9666-5F39E33BA5FA}"/>
              </a:ext>
            </a:extLst>
          </p:cNvPr>
          <p:cNvSpPr/>
          <p:nvPr/>
        </p:nvSpPr>
        <p:spPr>
          <a:xfrm>
            <a:off x="384810" y="3341370"/>
            <a:ext cx="3474720" cy="15544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 name="Retângulo: Cantos Arredondados 11">
            <a:extLst>
              <a:ext uri="{FF2B5EF4-FFF2-40B4-BE49-F238E27FC236}">
                <a16:creationId xmlns:a16="http://schemas.microsoft.com/office/drawing/2014/main" id="{0A9AABA2-6118-400D-9BF3-B90960A8DEDF}"/>
              </a:ext>
            </a:extLst>
          </p:cNvPr>
          <p:cNvSpPr/>
          <p:nvPr/>
        </p:nvSpPr>
        <p:spPr>
          <a:xfrm>
            <a:off x="4046220" y="3341370"/>
            <a:ext cx="2263140" cy="15544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 name="Retângulo: Cantos Arredondados 12">
            <a:extLst>
              <a:ext uri="{FF2B5EF4-FFF2-40B4-BE49-F238E27FC236}">
                <a16:creationId xmlns:a16="http://schemas.microsoft.com/office/drawing/2014/main" id="{193EF20D-346F-4BA5-B98D-264BFF7ABC02}"/>
              </a:ext>
            </a:extLst>
          </p:cNvPr>
          <p:cNvSpPr/>
          <p:nvPr/>
        </p:nvSpPr>
        <p:spPr>
          <a:xfrm>
            <a:off x="6496050" y="3341370"/>
            <a:ext cx="2263140" cy="1554480"/>
          </a:xfrm>
          <a:prstGeom prst="roundRect">
            <a:avLst>
              <a:gd name="adj" fmla="val 6114"/>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6" name="CaixaDeTexto 15">
            <a:extLst>
              <a:ext uri="{FF2B5EF4-FFF2-40B4-BE49-F238E27FC236}">
                <a16:creationId xmlns:a16="http://schemas.microsoft.com/office/drawing/2014/main" id="{A8311098-FAD6-4BD4-9060-38C34EDF0FC6}"/>
              </a:ext>
            </a:extLst>
          </p:cNvPr>
          <p:cNvSpPr txBox="1"/>
          <p:nvPr/>
        </p:nvSpPr>
        <p:spPr>
          <a:xfrm>
            <a:off x="384810" y="340360"/>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19" name="Gráfico 18">
            <a:extLst>
              <a:ext uri="{FF2B5EF4-FFF2-40B4-BE49-F238E27FC236}">
                <a16:creationId xmlns:a16="http://schemas.microsoft.com/office/drawing/2014/main" id="{BFBB15D8-579B-4F4C-97B3-0BB59023CD55}"/>
              </a:ext>
            </a:extLst>
          </p:cNvPr>
          <p:cNvGraphicFramePr/>
          <p:nvPr>
            <p:extLst>
              <p:ext uri="{D42A27DB-BD31-4B8C-83A1-F6EECF244321}">
                <p14:modId xmlns:p14="http://schemas.microsoft.com/office/powerpoint/2010/main" val="275982811"/>
              </p:ext>
            </p:extLst>
          </p:nvPr>
        </p:nvGraphicFramePr>
        <p:xfrm>
          <a:off x="428625" y="539751"/>
          <a:ext cx="2124075" cy="1209674"/>
        </p:xfrm>
        <a:graphic>
          <a:graphicData uri="http://schemas.openxmlformats.org/drawingml/2006/chart">
            <c:chart xmlns:c="http://schemas.openxmlformats.org/drawingml/2006/chart" xmlns:r="http://schemas.openxmlformats.org/officeDocument/2006/relationships" r:id="rId2"/>
          </a:graphicData>
        </a:graphic>
      </p:graphicFrame>
      <p:sp>
        <p:nvSpPr>
          <p:cNvPr id="20" name="CaixaDeTexto 19">
            <a:extLst>
              <a:ext uri="{FF2B5EF4-FFF2-40B4-BE49-F238E27FC236}">
                <a16:creationId xmlns:a16="http://schemas.microsoft.com/office/drawing/2014/main" id="{3DD02699-45C4-4FA7-BFBA-DB393AEDFAB5}"/>
              </a:ext>
            </a:extLst>
          </p:cNvPr>
          <p:cNvSpPr txBox="1"/>
          <p:nvPr/>
        </p:nvSpPr>
        <p:spPr>
          <a:xfrm>
            <a:off x="384809" y="2084705"/>
            <a:ext cx="1316991" cy="216079"/>
          </a:xfrm>
          <a:prstGeom prst="rect">
            <a:avLst/>
          </a:prstGeom>
          <a:noFill/>
        </p:spPr>
        <p:txBody>
          <a:bodyPr wrap="square" rtlCol="0">
            <a:spAutoFit/>
          </a:bodyPr>
          <a:lstStyle/>
          <a:p>
            <a:r>
              <a:rPr lang="pt-BR" sz="800" b="1" dirty="0">
                <a:latin typeface="Heebo" pitchFamily="2" charset="-79"/>
                <a:cs typeface="Heebo" pitchFamily="2" charset="-79"/>
              </a:rPr>
              <a:t>TÍTULO DO GRÁFICO</a:t>
            </a:r>
          </a:p>
        </p:txBody>
      </p:sp>
      <p:graphicFrame>
        <p:nvGraphicFramePr>
          <p:cNvPr id="23" name="Gráfico 22">
            <a:extLst>
              <a:ext uri="{FF2B5EF4-FFF2-40B4-BE49-F238E27FC236}">
                <a16:creationId xmlns:a16="http://schemas.microsoft.com/office/drawing/2014/main" id="{DA38DBD8-3940-4814-B197-38ECB5FAC46D}"/>
              </a:ext>
            </a:extLst>
          </p:cNvPr>
          <p:cNvGraphicFramePr/>
          <p:nvPr>
            <p:extLst>
              <p:ext uri="{D42A27DB-BD31-4B8C-83A1-F6EECF244321}">
                <p14:modId xmlns:p14="http://schemas.microsoft.com/office/powerpoint/2010/main" val="627833413"/>
              </p:ext>
            </p:extLst>
          </p:nvPr>
        </p:nvGraphicFramePr>
        <p:xfrm>
          <a:off x="384807" y="2191931"/>
          <a:ext cx="2644139" cy="894169"/>
        </p:xfrm>
        <a:graphic>
          <a:graphicData uri="http://schemas.openxmlformats.org/drawingml/2006/chart">
            <c:chart xmlns:c="http://schemas.openxmlformats.org/drawingml/2006/chart" xmlns:r="http://schemas.openxmlformats.org/officeDocument/2006/relationships" r:id="rId3"/>
          </a:graphicData>
        </a:graphic>
      </p:graphicFrame>
      <p:sp>
        <p:nvSpPr>
          <p:cNvPr id="24" name="CaixaDeTexto 1">
            <a:extLst>
              <a:ext uri="{FF2B5EF4-FFF2-40B4-BE49-F238E27FC236}">
                <a16:creationId xmlns:a16="http://schemas.microsoft.com/office/drawing/2014/main" id="{0D5A66DC-1380-4B0C-8F2C-DDC6ADA29A11}"/>
              </a:ext>
            </a:extLst>
          </p:cNvPr>
          <p:cNvSpPr txBox="1"/>
          <p:nvPr/>
        </p:nvSpPr>
        <p:spPr>
          <a:xfrm>
            <a:off x="684213" y="1163638"/>
            <a:ext cx="471488" cy="177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pt-BR" sz="500" b="1" dirty="0">
                <a:solidFill>
                  <a:schemeClr val="bg1"/>
                </a:solidFill>
                <a:latin typeface="Heebo" pitchFamily="2" charset="-79"/>
                <a:cs typeface="Heebo" pitchFamily="2" charset="-79"/>
              </a:rPr>
              <a:t>legenda</a:t>
            </a:r>
          </a:p>
        </p:txBody>
      </p:sp>
      <p:sp>
        <p:nvSpPr>
          <p:cNvPr id="25" name="CaixaDeTexto 1">
            <a:extLst>
              <a:ext uri="{FF2B5EF4-FFF2-40B4-BE49-F238E27FC236}">
                <a16:creationId xmlns:a16="http://schemas.microsoft.com/office/drawing/2014/main" id="{C7906155-EE69-4EE7-ACA6-03B305231467}"/>
              </a:ext>
            </a:extLst>
          </p:cNvPr>
          <p:cNvSpPr txBox="1"/>
          <p:nvPr/>
        </p:nvSpPr>
        <p:spPr>
          <a:xfrm>
            <a:off x="684213" y="814388"/>
            <a:ext cx="471488" cy="1778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pt-BR" sz="500" b="1" dirty="0">
                <a:solidFill>
                  <a:schemeClr val="bg1"/>
                </a:solidFill>
                <a:latin typeface="Heebo" pitchFamily="2" charset="-79"/>
                <a:cs typeface="Heebo" pitchFamily="2" charset="-79"/>
              </a:rPr>
              <a:t>legenda</a:t>
            </a:r>
          </a:p>
        </p:txBody>
      </p:sp>
      <p:sp>
        <p:nvSpPr>
          <p:cNvPr id="26" name="CaixaDeTexto 1">
            <a:extLst>
              <a:ext uri="{FF2B5EF4-FFF2-40B4-BE49-F238E27FC236}">
                <a16:creationId xmlns:a16="http://schemas.microsoft.com/office/drawing/2014/main" id="{EE9C8D92-7EFB-40A8-9458-32BF1F96EF14}"/>
              </a:ext>
            </a:extLst>
          </p:cNvPr>
          <p:cNvSpPr txBox="1"/>
          <p:nvPr/>
        </p:nvSpPr>
        <p:spPr>
          <a:xfrm>
            <a:off x="1813721"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pt-BR" sz="500" dirty="0">
                <a:latin typeface="Heebo" pitchFamily="2" charset="-79"/>
                <a:cs typeface="Heebo" pitchFamily="2" charset="-79"/>
              </a:rPr>
              <a:t>legenda</a:t>
            </a:r>
          </a:p>
        </p:txBody>
      </p:sp>
      <p:sp>
        <p:nvSpPr>
          <p:cNvPr id="27" name="Retângulo: Cantos Arredondados 26">
            <a:extLst>
              <a:ext uri="{FF2B5EF4-FFF2-40B4-BE49-F238E27FC236}">
                <a16:creationId xmlns:a16="http://schemas.microsoft.com/office/drawing/2014/main" id="{C8E1E4C9-B996-4AAB-8968-EA9AC11E5531}"/>
              </a:ext>
            </a:extLst>
          </p:cNvPr>
          <p:cNvSpPr/>
          <p:nvPr/>
        </p:nvSpPr>
        <p:spPr>
          <a:xfrm>
            <a:off x="1738313" y="2164556"/>
            <a:ext cx="57150" cy="57150"/>
          </a:xfrm>
          <a:prstGeom prst="roundRect">
            <a:avLst>
              <a:gd name="adj" fmla="val 236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
              <a:latin typeface="Heebo" pitchFamily="2" charset="-79"/>
              <a:cs typeface="Heebo" pitchFamily="2" charset="-79"/>
            </a:endParaRPr>
          </a:p>
        </p:txBody>
      </p:sp>
      <p:sp>
        <p:nvSpPr>
          <p:cNvPr id="30" name="CaixaDeTexto 1">
            <a:extLst>
              <a:ext uri="{FF2B5EF4-FFF2-40B4-BE49-F238E27FC236}">
                <a16:creationId xmlns:a16="http://schemas.microsoft.com/office/drawing/2014/main" id="{B3729D7C-3038-4EB0-BDDC-1025EACABF86}"/>
              </a:ext>
            </a:extLst>
          </p:cNvPr>
          <p:cNvSpPr txBox="1"/>
          <p:nvPr/>
        </p:nvSpPr>
        <p:spPr>
          <a:xfrm>
            <a:off x="2214962"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pt-BR" sz="500" dirty="0">
                <a:latin typeface="Heebo" pitchFamily="2" charset="-79"/>
                <a:cs typeface="Heebo" pitchFamily="2" charset="-79"/>
              </a:rPr>
              <a:t>legenda</a:t>
            </a:r>
          </a:p>
        </p:txBody>
      </p:sp>
      <p:sp>
        <p:nvSpPr>
          <p:cNvPr id="31" name="Retângulo: Cantos Arredondados 30">
            <a:extLst>
              <a:ext uri="{FF2B5EF4-FFF2-40B4-BE49-F238E27FC236}">
                <a16:creationId xmlns:a16="http://schemas.microsoft.com/office/drawing/2014/main" id="{9F3CEDD5-100B-4776-9FA9-64CE4FC2F828}"/>
              </a:ext>
            </a:extLst>
          </p:cNvPr>
          <p:cNvSpPr/>
          <p:nvPr/>
        </p:nvSpPr>
        <p:spPr>
          <a:xfrm>
            <a:off x="2139554" y="2164556"/>
            <a:ext cx="57150" cy="57150"/>
          </a:xfrm>
          <a:prstGeom prst="roundRect">
            <a:avLst>
              <a:gd name="adj" fmla="val 2369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
              <a:latin typeface="Heebo" pitchFamily="2" charset="-79"/>
              <a:cs typeface="Heebo" pitchFamily="2" charset="-79"/>
            </a:endParaRPr>
          </a:p>
        </p:txBody>
      </p:sp>
      <p:sp>
        <p:nvSpPr>
          <p:cNvPr id="37" name="CaixaDeTexto 1">
            <a:extLst>
              <a:ext uri="{FF2B5EF4-FFF2-40B4-BE49-F238E27FC236}">
                <a16:creationId xmlns:a16="http://schemas.microsoft.com/office/drawing/2014/main" id="{99307900-0FA5-41CA-93F4-7C32467A3613}"/>
              </a:ext>
            </a:extLst>
          </p:cNvPr>
          <p:cNvSpPr txBox="1"/>
          <p:nvPr/>
        </p:nvSpPr>
        <p:spPr>
          <a:xfrm>
            <a:off x="2616203" y="2137968"/>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pt-BR" sz="500" dirty="0">
                <a:latin typeface="Heebo" pitchFamily="2" charset="-79"/>
                <a:cs typeface="Heebo" pitchFamily="2" charset="-79"/>
              </a:rPr>
              <a:t>legenda</a:t>
            </a:r>
          </a:p>
        </p:txBody>
      </p:sp>
      <p:sp>
        <p:nvSpPr>
          <p:cNvPr id="38" name="Retângulo: Cantos Arredondados 37">
            <a:extLst>
              <a:ext uri="{FF2B5EF4-FFF2-40B4-BE49-F238E27FC236}">
                <a16:creationId xmlns:a16="http://schemas.microsoft.com/office/drawing/2014/main" id="{4AFA451F-9E2D-41ED-9C07-03C2D842BB31}"/>
              </a:ext>
            </a:extLst>
          </p:cNvPr>
          <p:cNvSpPr/>
          <p:nvPr/>
        </p:nvSpPr>
        <p:spPr>
          <a:xfrm>
            <a:off x="2540795" y="2164556"/>
            <a:ext cx="57150" cy="57150"/>
          </a:xfrm>
          <a:prstGeom prst="roundRect">
            <a:avLst>
              <a:gd name="adj" fmla="val 236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
              <a:latin typeface="Heebo" pitchFamily="2" charset="-79"/>
              <a:cs typeface="Heebo" pitchFamily="2" charset="-79"/>
            </a:endParaRPr>
          </a:p>
        </p:txBody>
      </p:sp>
      <p:sp>
        <p:nvSpPr>
          <p:cNvPr id="39" name="CaixaDeTexto 38">
            <a:extLst>
              <a:ext uri="{FF2B5EF4-FFF2-40B4-BE49-F238E27FC236}">
                <a16:creationId xmlns:a16="http://schemas.microsoft.com/office/drawing/2014/main" id="{FEB1FF5E-43D6-47A8-A70E-517041FBE4A3}"/>
              </a:ext>
            </a:extLst>
          </p:cNvPr>
          <p:cNvSpPr txBox="1"/>
          <p:nvPr/>
        </p:nvSpPr>
        <p:spPr>
          <a:xfrm>
            <a:off x="384809" y="3437255"/>
            <a:ext cx="3474720"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42" name="Gráfico 41">
            <a:extLst>
              <a:ext uri="{FF2B5EF4-FFF2-40B4-BE49-F238E27FC236}">
                <a16:creationId xmlns:a16="http://schemas.microsoft.com/office/drawing/2014/main" id="{E7B889C1-208F-4159-B6D4-D69B163AAD46}"/>
              </a:ext>
            </a:extLst>
          </p:cNvPr>
          <p:cNvGraphicFramePr/>
          <p:nvPr>
            <p:extLst>
              <p:ext uri="{D42A27DB-BD31-4B8C-83A1-F6EECF244321}">
                <p14:modId xmlns:p14="http://schemas.microsoft.com/office/powerpoint/2010/main" val="893301848"/>
              </p:ext>
            </p:extLst>
          </p:nvPr>
        </p:nvGraphicFramePr>
        <p:xfrm>
          <a:off x="500855" y="3653333"/>
          <a:ext cx="2401889" cy="1222833"/>
        </p:xfrm>
        <a:graphic>
          <a:graphicData uri="http://schemas.openxmlformats.org/drawingml/2006/chart">
            <c:chart xmlns:c="http://schemas.openxmlformats.org/drawingml/2006/chart" xmlns:r="http://schemas.openxmlformats.org/officeDocument/2006/relationships" r:id="rId4"/>
          </a:graphicData>
        </a:graphic>
      </p:graphicFrame>
      <p:grpSp>
        <p:nvGrpSpPr>
          <p:cNvPr id="61" name="Agrupar 60">
            <a:extLst>
              <a:ext uri="{FF2B5EF4-FFF2-40B4-BE49-F238E27FC236}">
                <a16:creationId xmlns:a16="http://schemas.microsoft.com/office/drawing/2014/main" id="{6FE44130-BD8A-46BB-9A62-2FBBD815FF9E}"/>
              </a:ext>
            </a:extLst>
          </p:cNvPr>
          <p:cNvGrpSpPr/>
          <p:nvPr/>
        </p:nvGrpSpPr>
        <p:grpSpPr>
          <a:xfrm>
            <a:off x="2857025" y="3684589"/>
            <a:ext cx="926781" cy="258341"/>
            <a:chOff x="2818925" y="3792210"/>
            <a:chExt cx="926781" cy="258341"/>
          </a:xfrm>
        </p:grpSpPr>
        <p:sp>
          <p:nvSpPr>
            <p:cNvPr id="59" name="Retângulo: Cantos Arredondados 58">
              <a:extLst>
                <a:ext uri="{FF2B5EF4-FFF2-40B4-BE49-F238E27FC236}">
                  <a16:creationId xmlns:a16="http://schemas.microsoft.com/office/drawing/2014/main" id="{9A884B23-46D0-4EAC-9C2F-150917DB70F1}"/>
                </a:ext>
              </a:extLst>
            </p:cNvPr>
            <p:cNvSpPr/>
            <p:nvPr/>
          </p:nvSpPr>
          <p:spPr>
            <a:xfrm>
              <a:off x="2818925" y="3792210"/>
              <a:ext cx="872014" cy="912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60" name="CaixaDeTexto 59">
              <a:extLst>
                <a:ext uri="{FF2B5EF4-FFF2-40B4-BE49-F238E27FC236}">
                  <a16:creationId xmlns:a16="http://schemas.microsoft.com/office/drawing/2014/main" id="{9DCDA506-DAA8-416D-8C22-EF9187F835DF}"/>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grpSp>
        <p:nvGrpSpPr>
          <p:cNvPr id="65" name="Agrupar 64">
            <a:extLst>
              <a:ext uri="{FF2B5EF4-FFF2-40B4-BE49-F238E27FC236}">
                <a16:creationId xmlns:a16="http://schemas.microsoft.com/office/drawing/2014/main" id="{8E62FE7D-3248-41A7-B07A-A6B4EEB2F024}"/>
              </a:ext>
            </a:extLst>
          </p:cNvPr>
          <p:cNvGrpSpPr/>
          <p:nvPr/>
        </p:nvGrpSpPr>
        <p:grpSpPr>
          <a:xfrm>
            <a:off x="2857025" y="4050111"/>
            <a:ext cx="926781" cy="258341"/>
            <a:chOff x="2818925" y="3792210"/>
            <a:chExt cx="926781" cy="258341"/>
          </a:xfrm>
        </p:grpSpPr>
        <p:sp>
          <p:nvSpPr>
            <p:cNvPr id="66" name="Retângulo: Cantos Arredondados 65">
              <a:extLst>
                <a:ext uri="{FF2B5EF4-FFF2-40B4-BE49-F238E27FC236}">
                  <a16:creationId xmlns:a16="http://schemas.microsoft.com/office/drawing/2014/main" id="{86E7EF0C-B680-4148-8AE8-986CCDCA056B}"/>
                </a:ext>
              </a:extLst>
            </p:cNvPr>
            <p:cNvSpPr/>
            <p:nvPr/>
          </p:nvSpPr>
          <p:spPr>
            <a:xfrm>
              <a:off x="2818925" y="3792210"/>
              <a:ext cx="872014" cy="912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67" name="CaixaDeTexto 66">
              <a:extLst>
                <a:ext uri="{FF2B5EF4-FFF2-40B4-BE49-F238E27FC236}">
                  <a16:creationId xmlns:a16="http://schemas.microsoft.com/office/drawing/2014/main" id="{F7319ACC-836A-44A7-9D16-93D72A7A7537}"/>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grpSp>
        <p:nvGrpSpPr>
          <p:cNvPr id="68" name="Agrupar 67">
            <a:extLst>
              <a:ext uri="{FF2B5EF4-FFF2-40B4-BE49-F238E27FC236}">
                <a16:creationId xmlns:a16="http://schemas.microsoft.com/office/drawing/2014/main" id="{3F14D75B-6C80-4C02-8C3F-AC4E1662167E}"/>
              </a:ext>
            </a:extLst>
          </p:cNvPr>
          <p:cNvGrpSpPr/>
          <p:nvPr/>
        </p:nvGrpSpPr>
        <p:grpSpPr>
          <a:xfrm>
            <a:off x="2857025" y="4415632"/>
            <a:ext cx="926781" cy="258341"/>
            <a:chOff x="2818925" y="3792210"/>
            <a:chExt cx="926781" cy="258341"/>
          </a:xfrm>
        </p:grpSpPr>
        <p:sp>
          <p:nvSpPr>
            <p:cNvPr id="69" name="Retângulo: Cantos Arredondados 68">
              <a:extLst>
                <a:ext uri="{FF2B5EF4-FFF2-40B4-BE49-F238E27FC236}">
                  <a16:creationId xmlns:a16="http://schemas.microsoft.com/office/drawing/2014/main" id="{6CC9C658-916D-4454-985C-52A19206A0C9}"/>
                </a:ext>
              </a:extLst>
            </p:cNvPr>
            <p:cNvSpPr/>
            <p:nvPr/>
          </p:nvSpPr>
          <p:spPr>
            <a:xfrm>
              <a:off x="2818925" y="3792210"/>
              <a:ext cx="872014" cy="9124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70" name="CaixaDeTexto 69">
              <a:extLst>
                <a:ext uri="{FF2B5EF4-FFF2-40B4-BE49-F238E27FC236}">
                  <a16:creationId xmlns:a16="http://schemas.microsoft.com/office/drawing/2014/main" id="{2BCEB292-0F3A-42E8-A9CA-F2ABA2BB836F}"/>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sp>
        <p:nvSpPr>
          <p:cNvPr id="71" name="CaixaDeTexto 70">
            <a:extLst>
              <a:ext uri="{FF2B5EF4-FFF2-40B4-BE49-F238E27FC236}">
                <a16:creationId xmlns:a16="http://schemas.microsoft.com/office/drawing/2014/main" id="{D7F8667E-DB0F-404F-BD86-A01C15A61784}"/>
              </a:ext>
            </a:extLst>
          </p:cNvPr>
          <p:cNvSpPr txBox="1"/>
          <p:nvPr/>
        </p:nvSpPr>
        <p:spPr>
          <a:xfrm>
            <a:off x="2848610" y="340360"/>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74" name="Gráfico 73">
            <a:extLst>
              <a:ext uri="{FF2B5EF4-FFF2-40B4-BE49-F238E27FC236}">
                <a16:creationId xmlns:a16="http://schemas.microsoft.com/office/drawing/2014/main" id="{C8498D7F-0C78-4C59-BB4D-82587A9D12A0}"/>
              </a:ext>
            </a:extLst>
          </p:cNvPr>
          <p:cNvGraphicFramePr/>
          <p:nvPr>
            <p:extLst>
              <p:ext uri="{D42A27DB-BD31-4B8C-83A1-F6EECF244321}">
                <p14:modId xmlns:p14="http://schemas.microsoft.com/office/powerpoint/2010/main" val="1540553046"/>
              </p:ext>
            </p:extLst>
          </p:nvPr>
        </p:nvGraphicFramePr>
        <p:xfrm>
          <a:off x="2988628" y="580903"/>
          <a:ext cx="1969452" cy="1197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7" name="Gráfico 76">
            <a:extLst>
              <a:ext uri="{FF2B5EF4-FFF2-40B4-BE49-F238E27FC236}">
                <a16:creationId xmlns:a16="http://schemas.microsoft.com/office/drawing/2014/main" id="{21C4230F-CAF7-4265-99E0-107719B878BD}"/>
              </a:ext>
            </a:extLst>
          </p:cNvPr>
          <p:cNvGraphicFramePr/>
          <p:nvPr>
            <p:extLst>
              <p:ext uri="{D42A27DB-BD31-4B8C-83A1-F6EECF244321}">
                <p14:modId xmlns:p14="http://schemas.microsoft.com/office/powerpoint/2010/main" val="2437364426"/>
              </p:ext>
            </p:extLst>
          </p:nvPr>
        </p:nvGraphicFramePr>
        <p:xfrm>
          <a:off x="3249936" y="2286000"/>
          <a:ext cx="2644128" cy="762000"/>
        </p:xfrm>
        <a:graphic>
          <a:graphicData uri="http://schemas.openxmlformats.org/drawingml/2006/chart">
            <c:chart xmlns:c="http://schemas.openxmlformats.org/drawingml/2006/chart" xmlns:r="http://schemas.openxmlformats.org/officeDocument/2006/relationships" r:id="rId6"/>
          </a:graphicData>
        </a:graphic>
      </p:graphicFrame>
      <p:sp>
        <p:nvSpPr>
          <p:cNvPr id="81" name="CaixaDeTexto 80">
            <a:extLst>
              <a:ext uri="{FF2B5EF4-FFF2-40B4-BE49-F238E27FC236}">
                <a16:creationId xmlns:a16="http://schemas.microsoft.com/office/drawing/2014/main" id="{CE30E2D5-4765-428E-9899-5D93A999D5ED}"/>
              </a:ext>
            </a:extLst>
          </p:cNvPr>
          <p:cNvSpPr txBox="1"/>
          <p:nvPr/>
        </p:nvSpPr>
        <p:spPr>
          <a:xfrm>
            <a:off x="3249925" y="2084705"/>
            <a:ext cx="2644139"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sp>
        <p:nvSpPr>
          <p:cNvPr id="82" name="CaixaDeTexto 1">
            <a:extLst>
              <a:ext uri="{FF2B5EF4-FFF2-40B4-BE49-F238E27FC236}">
                <a16:creationId xmlns:a16="http://schemas.microsoft.com/office/drawing/2014/main" id="{FBB29BDE-C7BC-4B5F-BF5B-4D8B085AE2FD}"/>
              </a:ext>
            </a:extLst>
          </p:cNvPr>
          <p:cNvSpPr txBox="1"/>
          <p:nvPr/>
        </p:nvSpPr>
        <p:spPr>
          <a:xfrm>
            <a:off x="3406778"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janeiro</a:t>
            </a:r>
          </a:p>
        </p:txBody>
      </p:sp>
      <p:sp>
        <p:nvSpPr>
          <p:cNvPr id="83" name="CaixaDeTexto 1">
            <a:extLst>
              <a:ext uri="{FF2B5EF4-FFF2-40B4-BE49-F238E27FC236}">
                <a16:creationId xmlns:a16="http://schemas.microsoft.com/office/drawing/2014/main" id="{08C44FB8-DC72-4764-AB51-06F11BE60FE2}"/>
              </a:ext>
            </a:extLst>
          </p:cNvPr>
          <p:cNvSpPr txBox="1"/>
          <p:nvPr/>
        </p:nvSpPr>
        <p:spPr>
          <a:xfrm>
            <a:off x="3913984"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fevereiro</a:t>
            </a:r>
          </a:p>
        </p:txBody>
      </p:sp>
      <p:sp>
        <p:nvSpPr>
          <p:cNvPr id="84" name="CaixaDeTexto 1">
            <a:extLst>
              <a:ext uri="{FF2B5EF4-FFF2-40B4-BE49-F238E27FC236}">
                <a16:creationId xmlns:a16="http://schemas.microsoft.com/office/drawing/2014/main" id="{5B9B9820-EFEF-4D11-9F00-4D7C98047D9A}"/>
              </a:ext>
            </a:extLst>
          </p:cNvPr>
          <p:cNvSpPr txBox="1"/>
          <p:nvPr/>
        </p:nvSpPr>
        <p:spPr>
          <a:xfrm>
            <a:off x="4425953"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março</a:t>
            </a:r>
          </a:p>
        </p:txBody>
      </p:sp>
      <p:sp>
        <p:nvSpPr>
          <p:cNvPr id="85" name="CaixaDeTexto 1">
            <a:extLst>
              <a:ext uri="{FF2B5EF4-FFF2-40B4-BE49-F238E27FC236}">
                <a16:creationId xmlns:a16="http://schemas.microsoft.com/office/drawing/2014/main" id="{54611255-3BFB-4675-A218-97D18EFED0D8}"/>
              </a:ext>
            </a:extLst>
          </p:cNvPr>
          <p:cNvSpPr txBox="1"/>
          <p:nvPr/>
        </p:nvSpPr>
        <p:spPr>
          <a:xfrm>
            <a:off x="4935540"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abril</a:t>
            </a:r>
          </a:p>
        </p:txBody>
      </p:sp>
      <p:grpSp>
        <p:nvGrpSpPr>
          <p:cNvPr id="87" name="Agrupar 86">
            <a:extLst>
              <a:ext uri="{FF2B5EF4-FFF2-40B4-BE49-F238E27FC236}">
                <a16:creationId xmlns:a16="http://schemas.microsoft.com/office/drawing/2014/main" id="{2D382DAC-D91F-4E38-9BF5-76B941660D86}"/>
              </a:ext>
            </a:extLst>
          </p:cNvPr>
          <p:cNvGrpSpPr/>
          <p:nvPr/>
        </p:nvGrpSpPr>
        <p:grpSpPr>
          <a:xfrm>
            <a:off x="5276375" y="3818203"/>
            <a:ext cx="926781" cy="258341"/>
            <a:chOff x="2818925" y="3792210"/>
            <a:chExt cx="926781" cy="258341"/>
          </a:xfrm>
        </p:grpSpPr>
        <p:sp>
          <p:nvSpPr>
            <p:cNvPr id="88" name="Retângulo: Cantos Arredondados 87">
              <a:extLst>
                <a:ext uri="{FF2B5EF4-FFF2-40B4-BE49-F238E27FC236}">
                  <a16:creationId xmlns:a16="http://schemas.microsoft.com/office/drawing/2014/main" id="{006F357A-D3DE-42DC-A034-E9C616996558}"/>
                </a:ext>
              </a:extLst>
            </p:cNvPr>
            <p:cNvSpPr/>
            <p:nvPr/>
          </p:nvSpPr>
          <p:spPr>
            <a:xfrm>
              <a:off x="2818925" y="3792210"/>
              <a:ext cx="872014" cy="912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89" name="CaixaDeTexto 88">
              <a:extLst>
                <a:ext uri="{FF2B5EF4-FFF2-40B4-BE49-F238E27FC236}">
                  <a16:creationId xmlns:a16="http://schemas.microsoft.com/office/drawing/2014/main" id="{880EA35B-9627-4271-A5BF-F1F75B11CF32}"/>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grpSp>
        <p:nvGrpSpPr>
          <p:cNvPr id="90" name="Agrupar 89">
            <a:extLst>
              <a:ext uri="{FF2B5EF4-FFF2-40B4-BE49-F238E27FC236}">
                <a16:creationId xmlns:a16="http://schemas.microsoft.com/office/drawing/2014/main" id="{92E80CF5-13D8-46BA-9C68-254E1B7A5850}"/>
              </a:ext>
            </a:extLst>
          </p:cNvPr>
          <p:cNvGrpSpPr/>
          <p:nvPr/>
        </p:nvGrpSpPr>
        <p:grpSpPr>
          <a:xfrm>
            <a:off x="5276375" y="4167717"/>
            <a:ext cx="926781" cy="258341"/>
            <a:chOff x="2818925" y="3792210"/>
            <a:chExt cx="926781" cy="258341"/>
          </a:xfrm>
        </p:grpSpPr>
        <p:sp>
          <p:nvSpPr>
            <p:cNvPr id="91" name="Retângulo: Cantos Arredondados 90">
              <a:extLst>
                <a:ext uri="{FF2B5EF4-FFF2-40B4-BE49-F238E27FC236}">
                  <a16:creationId xmlns:a16="http://schemas.microsoft.com/office/drawing/2014/main" id="{0F603361-8AAB-4E76-865B-B3CCF7AA431F}"/>
                </a:ext>
              </a:extLst>
            </p:cNvPr>
            <p:cNvSpPr/>
            <p:nvPr/>
          </p:nvSpPr>
          <p:spPr>
            <a:xfrm>
              <a:off x="2818925" y="3792210"/>
              <a:ext cx="872014" cy="9124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92" name="CaixaDeTexto 91">
              <a:extLst>
                <a:ext uri="{FF2B5EF4-FFF2-40B4-BE49-F238E27FC236}">
                  <a16:creationId xmlns:a16="http://schemas.microsoft.com/office/drawing/2014/main" id="{1DB695EA-CAF8-4F61-AC61-D9AE8A494BDD}"/>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grpSp>
        <p:nvGrpSpPr>
          <p:cNvPr id="93" name="Agrupar 92">
            <a:extLst>
              <a:ext uri="{FF2B5EF4-FFF2-40B4-BE49-F238E27FC236}">
                <a16:creationId xmlns:a16="http://schemas.microsoft.com/office/drawing/2014/main" id="{DF3BFEDD-7A83-4B78-8CE1-F8B0FACAD79D}"/>
              </a:ext>
            </a:extLst>
          </p:cNvPr>
          <p:cNvGrpSpPr/>
          <p:nvPr/>
        </p:nvGrpSpPr>
        <p:grpSpPr>
          <a:xfrm>
            <a:off x="5276375" y="4517232"/>
            <a:ext cx="926781" cy="258341"/>
            <a:chOff x="2818925" y="3792210"/>
            <a:chExt cx="926781" cy="258341"/>
          </a:xfrm>
        </p:grpSpPr>
        <p:sp>
          <p:nvSpPr>
            <p:cNvPr id="94" name="Retângulo: Cantos Arredondados 93">
              <a:extLst>
                <a:ext uri="{FF2B5EF4-FFF2-40B4-BE49-F238E27FC236}">
                  <a16:creationId xmlns:a16="http://schemas.microsoft.com/office/drawing/2014/main" id="{C1CD52F3-26F0-43D8-B1CF-11D64798E200}"/>
                </a:ext>
              </a:extLst>
            </p:cNvPr>
            <p:cNvSpPr/>
            <p:nvPr/>
          </p:nvSpPr>
          <p:spPr>
            <a:xfrm>
              <a:off x="2818925" y="3792210"/>
              <a:ext cx="872014" cy="9124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95" name="CaixaDeTexto 94">
              <a:extLst>
                <a:ext uri="{FF2B5EF4-FFF2-40B4-BE49-F238E27FC236}">
                  <a16:creationId xmlns:a16="http://schemas.microsoft.com/office/drawing/2014/main" id="{E57785CC-188E-4486-906B-75A9AAB4E342}"/>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grpSp>
        <p:nvGrpSpPr>
          <p:cNvPr id="96" name="Agrupar 95">
            <a:extLst>
              <a:ext uri="{FF2B5EF4-FFF2-40B4-BE49-F238E27FC236}">
                <a16:creationId xmlns:a16="http://schemas.microsoft.com/office/drawing/2014/main" id="{729F3462-6B03-4DB6-BB33-995F4247C27E}"/>
              </a:ext>
            </a:extLst>
          </p:cNvPr>
          <p:cNvGrpSpPr/>
          <p:nvPr/>
        </p:nvGrpSpPr>
        <p:grpSpPr>
          <a:xfrm>
            <a:off x="5276375" y="3468689"/>
            <a:ext cx="926781" cy="258341"/>
            <a:chOff x="2818925" y="3792210"/>
            <a:chExt cx="926781" cy="258341"/>
          </a:xfrm>
        </p:grpSpPr>
        <p:sp>
          <p:nvSpPr>
            <p:cNvPr id="97" name="Retângulo: Cantos Arredondados 96">
              <a:extLst>
                <a:ext uri="{FF2B5EF4-FFF2-40B4-BE49-F238E27FC236}">
                  <a16:creationId xmlns:a16="http://schemas.microsoft.com/office/drawing/2014/main" id="{20A9D436-5DF4-4514-830E-487F893B339E}"/>
                </a:ext>
              </a:extLst>
            </p:cNvPr>
            <p:cNvSpPr/>
            <p:nvPr/>
          </p:nvSpPr>
          <p:spPr>
            <a:xfrm>
              <a:off x="2818925" y="3792210"/>
              <a:ext cx="872014" cy="9124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b="1" dirty="0">
                  <a:latin typeface="Heebo" pitchFamily="2" charset="-79"/>
                  <a:cs typeface="Heebo" pitchFamily="2" charset="-79"/>
                </a:rPr>
                <a:t>legenda</a:t>
              </a:r>
            </a:p>
          </p:txBody>
        </p:sp>
        <p:sp>
          <p:nvSpPr>
            <p:cNvPr id="98" name="CaixaDeTexto 97">
              <a:extLst>
                <a:ext uri="{FF2B5EF4-FFF2-40B4-BE49-F238E27FC236}">
                  <a16:creationId xmlns:a16="http://schemas.microsoft.com/office/drawing/2014/main" id="{9EF7568F-181D-4274-AF05-EBD58CF4C563}"/>
                </a:ext>
              </a:extLst>
            </p:cNvPr>
            <p:cNvSpPr txBox="1"/>
            <p:nvPr/>
          </p:nvSpPr>
          <p:spPr>
            <a:xfrm>
              <a:off x="2845117" y="3896663"/>
              <a:ext cx="900589" cy="153888"/>
            </a:xfrm>
            <a:prstGeom prst="rect">
              <a:avLst/>
            </a:prstGeom>
          </p:spPr>
          <p:txBody>
            <a:bodyPr wrap="square" lIns="0" tIns="0" rIns="0" bIns="0" rtlCol="0" anchor="ctr">
              <a:spAutoFit/>
            </a:bodyPr>
            <a:lstStyle/>
            <a:p>
              <a:pPr algn="l"/>
              <a:r>
                <a:rPr lang="pt-BR" sz="500" dirty="0">
                  <a:latin typeface="Heebo" pitchFamily="2" charset="-79"/>
                  <a:cs typeface="Heebo" pitchFamily="2" charset="-79"/>
                </a:rPr>
                <a:t>Você pode escrever um texto sobre a legenda</a:t>
              </a:r>
            </a:p>
          </p:txBody>
        </p:sp>
      </p:grpSp>
      <p:sp>
        <p:nvSpPr>
          <p:cNvPr id="99" name="Retângulo: Cantos Arredondados 98">
            <a:extLst>
              <a:ext uri="{FF2B5EF4-FFF2-40B4-BE49-F238E27FC236}">
                <a16:creationId xmlns:a16="http://schemas.microsoft.com/office/drawing/2014/main" id="{BB1BFC16-232D-4437-9DE4-97D308D062DF}"/>
              </a:ext>
            </a:extLst>
          </p:cNvPr>
          <p:cNvSpPr/>
          <p:nvPr/>
        </p:nvSpPr>
        <p:spPr>
          <a:xfrm>
            <a:off x="4264289" y="3727030"/>
            <a:ext cx="49472" cy="1076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00" name="Retângulo: Cantos Arredondados 99">
            <a:extLst>
              <a:ext uri="{FF2B5EF4-FFF2-40B4-BE49-F238E27FC236}">
                <a16:creationId xmlns:a16="http://schemas.microsoft.com/office/drawing/2014/main" id="{F8D3F6DC-B671-4DC7-88DE-4E8689669603}"/>
              </a:ext>
            </a:extLst>
          </p:cNvPr>
          <p:cNvSpPr/>
          <p:nvPr/>
        </p:nvSpPr>
        <p:spPr>
          <a:xfrm>
            <a:off x="4507706" y="3727030"/>
            <a:ext cx="49472" cy="10761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01" name="Retângulo: Cantos Arredondados 100">
            <a:extLst>
              <a:ext uri="{FF2B5EF4-FFF2-40B4-BE49-F238E27FC236}">
                <a16:creationId xmlns:a16="http://schemas.microsoft.com/office/drawing/2014/main" id="{DF09EAFE-0ECB-47C3-AB63-E2666327F16A}"/>
              </a:ext>
            </a:extLst>
          </p:cNvPr>
          <p:cNvSpPr/>
          <p:nvPr/>
        </p:nvSpPr>
        <p:spPr>
          <a:xfrm>
            <a:off x="4751123" y="3727030"/>
            <a:ext cx="49472" cy="10761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02" name="Retângulo: Cantos Arredondados 101">
            <a:extLst>
              <a:ext uri="{FF2B5EF4-FFF2-40B4-BE49-F238E27FC236}">
                <a16:creationId xmlns:a16="http://schemas.microsoft.com/office/drawing/2014/main" id="{67620558-0DC5-4EAF-B431-8F3A88CCDDCB}"/>
              </a:ext>
            </a:extLst>
          </p:cNvPr>
          <p:cNvSpPr/>
          <p:nvPr/>
        </p:nvSpPr>
        <p:spPr>
          <a:xfrm>
            <a:off x="4994539" y="3727030"/>
            <a:ext cx="49472" cy="107611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10" name="Elipse 109">
            <a:extLst>
              <a:ext uri="{FF2B5EF4-FFF2-40B4-BE49-F238E27FC236}">
                <a16:creationId xmlns:a16="http://schemas.microsoft.com/office/drawing/2014/main" id="{0BFC9C7A-C4EA-45B5-AB8B-42549B0CCFD1}"/>
              </a:ext>
            </a:extLst>
          </p:cNvPr>
          <p:cNvSpPr/>
          <p:nvPr/>
        </p:nvSpPr>
        <p:spPr>
          <a:xfrm>
            <a:off x="4222191" y="3806902"/>
            <a:ext cx="139548" cy="139548"/>
          </a:xfrm>
          <a:prstGeom prst="ellipse">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11" name="Elipse 110">
            <a:extLst>
              <a:ext uri="{FF2B5EF4-FFF2-40B4-BE49-F238E27FC236}">
                <a16:creationId xmlns:a16="http://schemas.microsoft.com/office/drawing/2014/main" id="{815FC104-F1BA-4249-8ACB-6DEBD8947587}"/>
              </a:ext>
            </a:extLst>
          </p:cNvPr>
          <p:cNvSpPr/>
          <p:nvPr/>
        </p:nvSpPr>
        <p:spPr>
          <a:xfrm>
            <a:off x="4462668" y="4173356"/>
            <a:ext cx="139548" cy="139548"/>
          </a:xfrm>
          <a:prstGeom prst="ellipse">
            <a:avLst/>
          </a:prstGeom>
          <a:solidFill>
            <a:srgbClr val="FFFF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12" name="Elipse 111">
            <a:extLst>
              <a:ext uri="{FF2B5EF4-FFF2-40B4-BE49-F238E27FC236}">
                <a16:creationId xmlns:a16="http://schemas.microsoft.com/office/drawing/2014/main" id="{598D252B-3448-44D8-A3D1-B69E56D906F6}"/>
              </a:ext>
            </a:extLst>
          </p:cNvPr>
          <p:cNvSpPr/>
          <p:nvPr/>
        </p:nvSpPr>
        <p:spPr>
          <a:xfrm>
            <a:off x="4704648" y="4457142"/>
            <a:ext cx="139548" cy="139548"/>
          </a:xfrm>
          <a:prstGeom prst="ellipse">
            <a:avLst/>
          </a:prstGeom>
          <a:solidFill>
            <a:srgbClr val="FFFFFF"/>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13" name="Elipse 112">
            <a:extLst>
              <a:ext uri="{FF2B5EF4-FFF2-40B4-BE49-F238E27FC236}">
                <a16:creationId xmlns:a16="http://schemas.microsoft.com/office/drawing/2014/main" id="{2930869A-C9AB-4152-A4EB-F421CB322AF6}"/>
              </a:ext>
            </a:extLst>
          </p:cNvPr>
          <p:cNvSpPr/>
          <p:nvPr/>
        </p:nvSpPr>
        <p:spPr>
          <a:xfrm>
            <a:off x="4951241" y="3989782"/>
            <a:ext cx="139548" cy="139548"/>
          </a:xfrm>
          <a:prstGeom prst="ellipse">
            <a:avLst/>
          </a:prstGeom>
          <a:solidFill>
            <a:srgbClr val="FFFFFF"/>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14" name="CaixaDeTexto 1">
            <a:extLst>
              <a:ext uri="{FF2B5EF4-FFF2-40B4-BE49-F238E27FC236}">
                <a16:creationId xmlns:a16="http://schemas.microsoft.com/office/drawing/2014/main" id="{0C8915DF-ED6D-4347-A582-4739617C2DB4}"/>
              </a:ext>
            </a:extLst>
          </p:cNvPr>
          <p:cNvSpPr txBox="1"/>
          <p:nvPr/>
        </p:nvSpPr>
        <p:spPr>
          <a:xfrm>
            <a:off x="4144277"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94%</a:t>
            </a:r>
          </a:p>
        </p:txBody>
      </p:sp>
      <p:sp>
        <p:nvSpPr>
          <p:cNvPr id="115" name="CaixaDeTexto 1">
            <a:extLst>
              <a:ext uri="{FF2B5EF4-FFF2-40B4-BE49-F238E27FC236}">
                <a16:creationId xmlns:a16="http://schemas.microsoft.com/office/drawing/2014/main" id="{DABE2445-96E5-4C85-9F20-C9145CAC7F63}"/>
              </a:ext>
            </a:extLst>
          </p:cNvPr>
          <p:cNvSpPr txBox="1"/>
          <p:nvPr/>
        </p:nvSpPr>
        <p:spPr>
          <a:xfrm>
            <a:off x="4380020"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51%</a:t>
            </a:r>
          </a:p>
        </p:txBody>
      </p:sp>
      <p:sp>
        <p:nvSpPr>
          <p:cNvPr id="116" name="CaixaDeTexto 1">
            <a:extLst>
              <a:ext uri="{FF2B5EF4-FFF2-40B4-BE49-F238E27FC236}">
                <a16:creationId xmlns:a16="http://schemas.microsoft.com/office/drawing/2014/main" id="{1DE917EE-1B54-4AC2-8976-52D3ACBDE9D0}"/>
              </a:ext>
            </a:extLst>
          </p:cNvPr>
          <p:cNvSpPr txBox="1"/>
          <p:nvPr/>
        </p:nvSpPr>
        <p:spPr>
          <a:xfrm>
            <a:off x="4634815"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27%</a:t>
            </a:r>
          </a:p>
        </p:txBody>
      </p:sp>
      <p:sp>
        <p:nvSpPr>
          <p:cNvPr id="117" name="CaixaDeTexto 1">
            <a:extLst>
              <a:ext uri="{FF2B5EF4-FFF2-40B4-BE49-F238E27FC236}">
                <a16:creationId xmlns:a16="http://schemas.microsoft.com/office/drawing/2014/main" id="{DB93B8EC-3B34-4919-BC7E-E7B0CF4A7A39}"/>
              </a:ext>
            </a:extLst>
          </p:cNvPr>
          <p:cNvSpPr txBox="1"/>
          <p:nvPr/>
        </p:nvSpPr>
        <p:spPr>
          <a:xfrm>
            <a:off x="4870558" y="3547653"/>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68%</a:t>
            </a:r>
          </a:p>
        </p:txBody>
      </p:sp>
      <p:sp>
        <p:nvSpPr>
          <p:cNvPr id="122" name="Retângulo 121">
            <a:extLst>
              <a:ext uri="{FF2B5EF4-FFF2-40B4-BE49-F238E27FC236}">
                <a16:creationId xmlns:a16="http://schemas.microsoft.com/office/drawing/2014/main" id="{B98AF221-6BB3-4524-A774-FC0D78A49A33}"/>
              </a:ext>
            </a:extLst>
          </p:cNvPr>
          <p:cNvSpPr/>
          <p:nvPr/>
        </p:nvSpPr>
        <p:spPr>
          <a:xfrm>
            <a:off x="5621655" y="519133"/>
            <a:ext cx="2865120" cy="279360"/>
          </a:xfrm>
          <a:prstGeom prst="rect">
            <a:avLst/>
          </a:prstGeom>
          <a:solidFill>
            <a:srgbClr val="EEEF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23" name="Retângulo 122">
            <a:extLst>
              <a:ext uri="{FF2B5EF4-FFF2-40B4-BE49-F238E27FC236}">
                <a16:creationId xmlns:a16="http://schemas.microsoft.com/office/drawing/2014/main" id="{BF1EF160-A7DB-4390-94D0-2D363A7B70D4}"/>
              </a:ext>
            </a:extLst>
          </p:cNvPr>
          <p:cNvSpPr/>
          <p:nvPr/>
        </p:nvSpPr>
        <p:spPr>
          <a:xfrm>
            <a:off x="5753101" y="519133"/>
            <a:ext cx="1211580" cy="279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000" b="1" dirty="0">
                <a:latin typeface="Heebo" pitchFamily="2" charset="-79"/>
                <a:cs typeface="Heebo" pitchFamily="2" charset="-79"/>
              </a:rPr>
              <a:t>45%</a:t>
            </a:r>
          </a:p>
        </p:txBody>
      </p:sp>
      <p:sp>
        <p:nvSpPr>
          <p:cNvPr id="120" name="Elipse 119">
            <a:extLst>
              <a:ext uri="{FF2B5EF4-FFF2-40B4-BE49-F238E27FC236}">
                <a16:creationId xmlns:a16="http://schemas.microsoft.com/office/drawing/2014/main" id="{6EF3ED5D-0098-4A94-AB48-9E5D762B5068}"/>
              </a:ext>
            </a:extLst>
          </p:cNvPr>
          <p:cNvSpPr/>
          <p:nvPr/>
        </p:nvSpPr>
        <p:spPr>
          <a:xfrm>
            <a:off x="5543550" y="484982"/>
            <a:ext cx="347662" cy="347662"/>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000" b="1" dirty="0">
                <a:latin typeface="Heebo" pitchFamily="2" charset="-79"/>
                <a:cs typeface="Heebo" pitchFamily="2" charset="-79"/>
              </a:rPr>
              <a:t>01</a:t>
            </a:r>
          </a:p>
        </p:txBody>
      </p:sp>
      <p:sp>
        <p:nvSpPr>
          <p:cNvPr id="124" name="CaixaDeTexto 123">
            <a:extLst>
              <a:ext uri="{FF2B5EF4-FFF2-40B4-BE49-F238E27FC236}">
                <a16:creationId xmlns:a16="http://schemas.microsoft.com/office/drawing/2014/main" id="{FF37AECF-35FE-4C65-AE2F-2B6F09F7868E}"/>
              </a:ext>
            </a:extLst>
          </p:cNvPr>
          <p:cNvSpPr txBox="1"/>
          <p:nvPr/>
        </p:nvSpPr>
        <p:spPr>
          <a:xfrm>
            <a:off x="5851445" y="850548"/>
            <a:ext cx="2627710" cy="153888"/>
          </a:xfrm>
          <a:prstGeom prst="rect">
            <a:avLst/>
          </a:prstGeom>
        </p:spPr>
        <p:txBody>
          <a:bodyPr wrap="square" lIns="0" tIns="0" rIns="0" bIns="0" rtlCol="0" anchor="ctr">
            <a:spAutoFit/>
          </a:bodyPr>
          <a:lstStyle/>
          <a:p>
            <a:r>
              <a:rPr lang="pt-BR" sz="500" dirty="0">
                <a:latin typeface="Heebo" pitchFamily="2" charset="-79"/>
                <a:cs typeface="Heebo" pitchFamily="2" charset="-79"/>
              </a:rPr>
              <a:t>Você pode escrever um texto sobre a legenda Você pode escrever um texto sobre a legenda Você pode escrever um texto sobre a legenda Você pode escrever</a:t>
            </a:r>
          </a:p>
        </p:txBody>
      </p:sp>
      <p:sp>
        <p:nvSpPr>
          <p:cNvPr id="125" name="Retângulo 124">
            <a:extLst>
              <a:ext uri="{FF2B5EF4-FFF2-40B4-BE49-F238E27FC236}">
                <a16:creationId xmlns:a16="http://schemas.microsoft.com/office/drawing/2014/main" id="{DB9B40A7-78BD-44DB-A357-66FAFA98DB04}"/>
              </a:ext>
            </a:extLst>
          </p:cNvPr>
          <p:cNvSpPr/>
          <p:nvPr/>
        </p:nvSpPr>
        <p:spPr>
          <a:xfrm>
            <a:off x="5621655" y="1121113"/>
            <a:ext cx="2865120" cy="279360"/>
          </a:xfrm>
          <a:prstGeom prst="rect">
            <a:avLst/>
          </a:prstGeom>
          <a:solidFill>
            <a:srgbClr val="EEEF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000" dirty="0">
              <a:latin typeface="Heebo" pitchFamily="2" charset="-79"/>
              <a:cs typeface="Heebo" pitchFamily="2" charset="-79"/>
            </a:endParaRPr>
          </a:p>
        </p:txBody>
      </p:sp>
      <p:sp>
        <p:nvSpPr>
          <p:cNvPr id="126" name="Retângulo 125">
            <a:extLst>
              <a:ext uri="{FF2B5EF4-FFF2-40B4-BE49-F238E27FC236}">
                <a16:creationId xmlns:a16="http://schemas.microsoft.com/office/drawing/2014/main" id="{8BADD6EB-2FB1-4BB2-BA55-35303055A09E}"/>
              </a:ext>
            </a:extLst>
          </p:cNvPr>
          <p:cNvSpPr/>
          <p:nvPr/>
        </p:nvSpPr>
        <p:spPr>
          <a:xfrm>
            <a:off x="5753101" y="1121113"/>
            <a:ext cx="2125980" cy="279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000" b="1" dirty="0">
                <a:latin typeface="Heebo" pitchFamily="2" charset="-79"/>
                <a:cs typeface="Heebo" pitchFamily="2" charset="-79"/>
              </a:rPr>
              <a:t>70%</a:t>
            </a:r>
          </a:p>
        </p:txBody>
      </p:sp>
      <p:sp>
        <p:nvSpPr>
          <p:cNvPr id="127" name="Elipse 126">
            <a:extLst>
              <a:ext uri="{FF2B5EF4-FFF2-40B4-BE49-F238E27FC236}">
                <a16:creationId xmlns:a16="http://schemas.microsoft.com/office/drawing/2014/main" id="{6AD9DCCD-6DB2-48B6-AAEC-2801BB97222D}"/>
              </a:ext>
            </a:extLst>
          </p:cNvPr>
          <p:cNvSpPr/>
          <p:nvPr/>
        </p:nvSpPr>
        <p:spPr>
          <a:xfrm>
            <a:off x="5543550" y="1086962"/>
            <a:ext cx="347662" cy="347662"/>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1000" b="1" dirty="0">
                <a:latin typeface="Heebo" pitchFamily="2" charset="-79"/>
                <a:cs typeface="Heebo" pitchFamily="2" charset="-79"/>
              </a:rPr>
              <a:t>02</a:t>
            </a:r>
          </a:p>
        </p:txBody>
      </p:sp>
      <p:sp>
        <p:nvSpPr>
          <p:cNvPr id="128" name="CaixaDeTexto 127">
            <a:extLst>
              <a:ext uri="{FF2B5EF4-FFF2-40B4-BE49-F238E27FC236}">
                <a16:creationId xmlns:a16="http://schemas.microsoft.com/office/drawing/2014/main" id="{752C48B1-0D80-4165-AE22-26AC1BFECA49}"/>
              </a:ext>
            </a:extLst>
          </p:cNvPr>
          <p:cNvSpPr txBox="1"/>
          <p:nvPr/>
        </p:nvSpPr>
        <p:spPr>
          <a:xfrm>
            <a:off x="5851445" y="1452528"/>
            <a:ext cx="2627710" cy="153888"/>
          </a:xfrm>
          <a:prstGeom prst="rect">
            <a:avLst/>
          </a:prstGeom>
        </p:spPr>
        <p:txBody>
          <a:bodyPr wrap="square" lIns="0" tIns="0" rIns="0" bIns="0" rtlCol="0" anchor="ctr">
            <a:spAutoFit/>
          </a:bodyPr>
          <a:lstStyle/>
          <a:p>
            <a:r>
              <a:rPr lang="pt-BR" sz="500" dirty="0">
                <a:latin typeface="Heebo" pitchFamily="2" charset="-79"/>
                <a:cs typeface="Heebo" pitchFamily="2" charset="-79"/>
              </a:rPr>
              <a:t>Você pode escrever um texto sobre a legenda Você pode escrever um texto sobre a legenda Você pode escrever um texto sobre a legenda Você pode escrever</a:t>
            </a:r>
          </a:p>
        </p:txBody>
      </p:sp>
      <p:sp>
        <p:nvSpPr>
          <p:cNvPr id="132" name="CaixaDeTexto 131">
            <a:extLst>
              <a:ext uri="{FF2B5EF4-FFF2-40B4-BE49-F238E27FC236}">
                <a16:creationId xmlns:a16="http://schemas.microsoft.com/office/drawing/2014/main" id="{F9FAAC46-7945-477F-9BED-66E8A82B92E9}"/>
              </a:ext>
            </a:extLst>
          </p:cNvPr>
          <p:cNvSpPr txBox="1"/>
          <p:nvPr/>
        </p:nvSpPr>
        <p:spPr>
          <a:xfrm>
            <a:off x="6120125" y="2084705"/>
            <a:ext cx="2644139"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141" name="Gráfico 140">
            <a:extLst>
              <a:ext uri="{FF2B5EF4-FFF2-40B4-BE49-F238E27FC236}">
                <a16:creationId xmlns:a16="http://schemas.microsoft.com/office/drawing/2014/main" id="{E212BEF7-E91B-42F7-A013-ACCB9571CF6C}"/>
              </a:ext>
            </a:extLst>
          </p:cNvPr>
          <p:cNvGraphicFramePr/>
          <p:nvPr>
            <p:extLst>
              <p:ext uri="{D42A27DB-BD31-4B8C-83A1-F6EECF244321}">
                <p14:modId xmlns:p14="http://schemas.microsoft.com/office/powerpoint/2010/main" val="2084090568"/>
              </p:ext>
            </p:extLst>
          </p:nvPr>
        </p:nvGraphicFramePr>
        <p:xfrm>
          <a:off x="6203157" y="2300784"/>
          <a:ext cx="2420144" cy="721191"/>
        </p:xfrm>
        <a:graphic>
          <a:graphicData uri="http://schemas.openxmlformats.org/drawingml/2006/chart">
            <c:chart xmlns:c="http://schemas.openxmlformats.org/drawingml/2006/chart" xmlns:r="http://schemas.openxmlformats.org/officeDocument/2006/relationships" r:id="rId7"/>
          </a:graphicData>
        </a:graphic>
      </p:graphicFrame>
      <p:sp>
        <p:nvSpPr>
          <p:cNvPr id="142" name="CaixaDeTexto 141">
            <a:extLst>
              <a:ext uri="{FF2B5EF4-FFF2-40B4-BE49-F238E27FC236}">
                <a16:creationId xmlns:a16="http://schemas.microsoft.com/office/drawing/2014/main" id="{BFA74B82-D60C-4C4E-B58A-080A8EF347B5}"/>
              </a:ext>
            </a:extLst>
          </p:cNvPr>
          <p:cNvSpPr txBox="1"/>
          <p:nvPr/>
        </p:nvSpPr>
        <p:spPr>
          <a:xfrm>
            <a:off x="6515735" y="3407410"/>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mc:AlternateContent xmlns:mc="http://schemas.openxmlformats.org/markup-compatibility/2006" xmlns:cx1="http://schemas.microsoft.com/office/drawing/2015/9/8/chartex">
        <mc:Choice Requires="cx1">
          <p:graphicFrame>
            <p:nvGraphicFramePr>
              <p:cNvPr id="149" name="Gráfico 148">
                <a:extLst>
                  <a:ext uri="{FF2B5EF4-FFF2-40B4-BE49-F238E27FC236}">
                    <a16:creationId xmlns:a16="http://schemas.microsoft.com/office/drawing/2014/main" id="{EF13A978-3B7D-4740-B456-71A4F85A4522}"/>
                  </a:ext>
                </a:extLst>
              </p:cNvPr>
              <p:cNvGraphicFramePr/>
              <p:nvPr>
                <p:extLst>
                  <p:ext uri="{D42A27DB-BD31-4B8C-83A1-F6EECF244321}">
                    <p14:modId xmlns:p14="http://schemas.microsoft.com/office/powerpoint/2010/main" val="389603325"/>
                  </p:ext>
                </p:extLst>
              </p:nvPr>
            </p:nvGraphicFramePr>
            <p:xfrm>
              <a:off x="6515735" y="3573142"/>
              <a:ext cx="2243455" cy="138874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49" name="Gráfico 148">
                <a:extLst>
                  <a:ext uri="{FF2B5EF4-FFF2-40B4-BE49-F238E27FC236}">
                    <a16:creationId xmlns:a16="http://schemas.microsoft.com/office/drawing/2014/main" id="{EF13A978-3B7D-4740-B456-71A4F85A4522}"/>
                  </a:ext>
                </a:extLst>
              </p:cNvPr>
              <p:cNvPicPr>
                <a:picLocks noGrp="1" noRot="1" noChangeAspect="1" noMove="1" noResize="1" noEditPoints="1" noAdjustHandles="1" noChangeArrowheads="1" noChangeShapeType="1"/>
              </p:cNvPicPr>
              <p:nvPr/>
            </p:nvPicPr>
            <p:blipFill>
              <a:blip r:embed="rId9"/>
              <a:stretch>
                <a:fillRect/>
              </a:stretch>
            </p:blipFill>
            <p:spPr>
              <a:xfrm>
                <a:off x="6515735" y="3573142"/>
                <a:ext cx="2243455" cy="1388748"/>
              </a:xfrm>
              <a:prstGeom prst="rect">
                <a:avLst/>
              </a:prstGeom>
            </p:spPr>
          </p:pic>
        </mc:Fallback>
      </mc:AlternateContent>
      <p:sp>
        <p:nvSpPr>
          <p:cNvPr id="109" name="CaixaDeTexto 1">
            <a:extLst>
              <a:ext uri="{FF2B5EF4-FFF2-40B4-BE49-F238E27FC236}">
                <a16:creationId xmlns:a16="http://schemas.microsoft.com/office/drawing/2014/main" id="{A0420523-D84E-488D-94CF-38EC13476041}"/>
              </a:ext>
            </a:extLst>
          </p:cNvPr>
          <p:cNvSpPr txBox="1"/>
          <p:nvPr/>
        </p:nvSpPr>
        <p:spPr>
          <a:xfrm>
            <a:off x="5445127" y="2900535"/>
            <a:ext cx="298448" cy="121440"/>
          </a:xfrm>
          <a:prstGeom prst="rect">
            <a:avLst/>
          </a:prstGeom>
        </p:spPr>
        <p:txBody>
          <a:bodyPr wrap="square" lIns="0" tIns="0" rIns="0" bIns="0"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500" b="1" dirty="0">
                <a:solidFill>
                  <a:schemeClr val="tx1">
                    <a:lumMod val="75000"/>
                    <a:lumOff val="25000"/>
                  </a:schemeClr>
                </a:solidFill>
                <a:latin typeface="Heebo" pitchFamily="2" charset="-79"/>
                <a:cs typeface="Heebo" pitchFamily="2" charset="-79"/>
              </a:rPr>
              <a:t>maio</a:t>
            </a:r>
          </a:p>
        </p:txBody>
      </p:sp>
    </p:spTree>
    <p:extLst>
      <p:ext uri="{BB962C8B-B14F-4D97-AF65-F5344CB8AC3E}">
        <p14:creationId xmlns:p14="http://schemas.microsoft.com/office/powerpoint/2010/main" val="368035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1" name="Retângulo 40">
            <a:extLst>
              <a:ext uri="{FF2B5EF4-FFF2-40B4-BE49-F238E27FC236}">
                <a16:creationId xmlns:a16="http://schemas.microsoft.com/office/drawing/2014/main" id="{16D753D1-CC0D-4CB3-A46A-A8FBA7F15824}"/>
              </a:ext>
            </a:extLst>
          </p:cNvPr>
          <p:cNvSpPr/>
          <p:nvPr/>
        </p:nvSpPr>
        <p:spPr>
          <a:xfrm>
            <a:off x="0" y="0"/>
            <a:ext cx="129792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latin typeface="Poppins" panose="00000500000000000000" pitchFamily="2" charset="0"/>
              <a:cs typeface="Poppins" panose="00000500000000000000" pitchFamily="2" charset="0"/>
            </a:endParaRPr>
          </a:p>
        </p:txBody>
      </p:sp>
      <p:sp>
        <p:nvSpPr>
          <p:cNvPr id="22" name="Retângulo: Cantos Arredondados 21">
            <a:extLst>
              <a:ext uri="{FF2B5EF4-FFF2-40B4-BE49-F238E27FC236}">
                <a16:creationId xmlns:a16="http://schemas.microsoft.com/office/drawing/2014/main" id="{5F7DC5DC-E0A0-4C45-8505-0939A83C8F17}"/>
              </a:ext>
            </a:extLst>
          </p:cNvPr>
          <p:cNvSpPr/>
          <p:nvPr/>
        </p:nvSpPr>
        <p:spPr>
          <a:xfrm>
            <a:off x="1448101" y="2842637"/>
            <a:ext cx="7490160" cy="2064642"/>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pic>
        <p:nvPicPr>
          <p:cNvPr id="5" name="Gráfico 4">
            <a:extLst>
              <a:ext uri="{FF2B5EF4-FFF2-40B4-BE49-F238E27FC236}">
                <a16:creationId xmlns:a16="http://schemas.microsoft.com/office/drawing/2014/main" id="{ED1A275B-3581-4BCD-977C-CB5AD70B03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78" y="4711387"/>
            <a:ext cx="854645" cy="220337"/>
          </a:xfrm>
          <a:prstGeom prst="rect">
            <a:avLst/>
          </a:prstGeom>
        </p:spPr>
      </p:pic>
      <p:sp>
        <p:nvSpPr>
          <p:cNvPr id="6" name="Retângulo: Cantos Arredondados 5">
            <a:extLst>
              <a:ext uri="{FF2B5EF4-FFF2-40B4-BE49-F238E27FC236}">
                <a16:creationId xmlns:a16="http://schemas.microsoft.com/office/drawing/2014/main" id="{052EFA54-5F39-4B0F-9EC4-256B6EC5136C}"/>
              </a:ext>
            </a:extLst>
          </p:cNvPr>
          <p:cNvSpPr/>
          <p:nvPr/>
        </p:nvSpPr>
        <p:spPr>
          <a:xfrm>
            <a:off x="205739" y="662562"/>
            <a:ext cx="883921" cy="2141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b="1" dirty="0">
                <a:solidFill>
                  <a:schemeClr val="tx1"/>
                </a:solidFill>
                <a:latin typeface="Heebo" pitchFamily="2" charset="-79"/>
                <a:cs typeface="Heebo" pitchFamily="2" charset="-79"/>
              </a:rPr>
              <a:t>janeiro</a:t>
            </a:r>
          </a:p>
        </p:txBody>
      </p:sp>
      <p:sp>
        <p:nvSpPr>
          <p:cNvPr id="8" name="Retângulo: Cantos Arredondados 7">
            <a:extLst>
              <a:ext uri="{FF2B5EF4-FFF2-40B4-BE49-F238E27FC236}">
                <a16:creationId xmlns:a16="http://schemas.microsoft.com/office/drawing/2014/main" id="{FB741AE9-9084-4890-9E8C-F487AB82AB47}"/>
              </a:ext>
            </a:extLst>
          </p:cNvPr>
          <p:cNvSpPr/>
          <p:nvPr/>
        </p:nvSpPr>
        <p:spPr>
          <a:xfrm>
            <a:off x="205739" y="99022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fevereiro</a:t>
            </a:r>
          </a:p>
        </p:txBody>
      </p:sp>
      <p:sp>
        <p:nvSpPr>
          <p:cNvPr id="9" name="Retângulo: Cantos Arredondados 8">
            <a:extLst>
              <a:ext uri="{FF2B5EF4-FFF2-40B4-BE49-F238E27FC236}">
                <a16:creationId xmlns:a16="http://schemas.microsoft.com/office/drawing/2014/main" id="{AC3B8899-AF79-4600-B881-331B96D0D75D}"/>
              </a:ext>
            </a:extLst>
          </p:cNvPr>
          <p:cNvSpPr/>
          <p:nvPr/>
        </p:nvSpPr>
        <p:spPr>
          <a:xfrm>
            <a:off x="205739" y="131788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março</a:t>
            </a:r>
          </a:p>
        </p:txBody>
      </p:sp>
      <p:sp>
        <p:nvSpPr>
          <p:cNvPr id="10" name="Retângulo: Cantos Arredondados 9">
            <a:extLst>
              <a:ext uri="{FF2B5EF4-FFF2-40B4-BE49-F238E27FC236}">
                <a16:creationId xmlns:a16="http://schemas.microsoft.com/office/drawing/2014/main" id="{A4085429-3675-4AD1-823D-B4BB93CF774A}"/>
              </a:ext>
            </a:extLst>
          </p:cNvPr>
          <p:cNvSpPr/>
          <p:nvPr/>
        </p:nvSpPr>
        <p:spPr>
          <a:xfrm>
            <a:off x="205739" y="164554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abril</a:t>
            </a:r>
          </a:p>
        </p:txBody>
      </p:sp>
      <p:sp>
        <p:nvSpPr>
          <p:cNvPr id="11" name="Retângulo: Cantos Arredondados 10">
            <a:extLst>
              <a:ext uri="{FF2B5EF4-FFF2-40B4-BE49-F238E27FC236}">
                <a16:creationId xmlns:a16="http://schemas.microsoft.com/office/drawing/2014/main" id="{4A8C19CA-7232-49B6-8E48-7BC9276FF282}"/>
              </a:ext>
            </a:extLst>
          </p:cNvPr>
          <p:cNvSpPr/>
          <p:nvPr/>
        </p:nvSpPr>
        <p:spPr>
          <a:xfrm>
            <a:off x="205739" y="197320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maio</a:t>
            </a:r>
          </a:p>
        </p:txBody>
      </p:sp>
      <p:sp>
        <p:nvSpPr>
          <p:cNvPr id="12" name="Retângulo: Cantos Arredondados 11">
            <a:extLst>
              <a:ext uri="{FF2B5EF4-FFF2-40B4-BE49-F238E27FC236}">
                <a16:creationId xmlns:a16="http://schemas.microsoft.com/office/drawing/2014/main" id="{13FFC331-1CFB-4B12-BD37-D3B0BCFB9691}"/>
              </a:ext>
            </a:extLst>
          </p:cNvPr>
          <p:cNvSpPr/>
          <p:nvPr/>
        </p:nvSpPr>
        <p:spPr>
          <a:xfrm>
            <a:off x="205739" y="230086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junho</a:t>
            </a:r>
          </a:p>
        </p:txBody>
      </p:sp>
      <p:sp>
        <p:nvSpPr>
          <p:cNvPr id="13" name="Retângulo: Cantos Arredondados 12">
            <a:extLst>
              <a:ext uri="{FF2B5EF4-FFF2-40B4-BE49-F238E27FC236}">
                <a16:creationId xmlns:a16="http://schemas.microsoft.com/office/drawing/2014/main" id="{4A56042F-EEFF-4210-B95A-C0C396F0D9C1}"/>
              </a:ext>
            </a:extLst>
          </p:cNvPr>
          <p:cNvSpPr/>
          <p:nvPr/>
        </p:nvSpPr>
        <p:spPr>
          <a:xfrm>
            <a:off x="205739" y="262852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julho</a:t>
            </a:r>
          </a:p>
        </p:txBody>
      </p:sp>
      <p:sp>
        <p:nvSpPr>
          <p:cNvPr id="14" name="Retângulo: Cantos Arredondados 13">
            <a:extLst>
              <a:ext uri="{FF2B5EF4-FFF2-40B4-BE49-F238E27FC236}">
                <a16:creationId xmlns:a16="http://schemas.microsoft.com/office/drawing/2014/main" id="{1F126338-BBE3-46BA-8666-028BAEA6F34F}"/>
              </a:ext>
            </a:extLst>
          </p:cNvPr>
          <p:cNvSpPr/>
          <p:nvPr/>
        </p:nvSpPr>
        <p:spPr>
          <a:xfrm>
            <a:off x="205739" y="295618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agosto</a:t>
            </a:r>
          </a:p>
        </p:txBody>
      </p:sp>
      <p:sp>
        <p:nvSpPr>
          <p:cNvPr id="15" name="Retângulo: Cantos Arredondados 14">
            <a:extLst>
              <a:ext uri="{FF2B5EF4-FFF2-40B4-BE49-F238E27FC236}">
                <a16:creationId xmlns:a16="http://schemas.microsoft.com/office/drawing/2014/main" id="{03855817-C5D8-4C70-8AAA-230A36E4C3FE}"/>
              </a:ext>
            </a:extLst>
          </p:cNvPr>
          <p:cNvSpPr/>
          <p:nvPr/>
        </p:nvSpPr>
        <p:spPr>
          <a:xfrm>
            <a:off x="205739" y="328384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setembro</a:t>
            </a:r>
          </a:p>
        </p:txBody>
      </p:sp>
      <p:sp>
        <p:nvSpPr>
          <p:cNvPr id="16" name="Retângulo: Cantos Arredondados 15">
            <a:extLst>
              <a:ext uri="{FF2B5EF4-FFF2-40B4-BE49-F238E27FC236}">
                <a16:creationId xmlns:a16="http://schemas.microsoft.com/office/drawing/2014/main" id="{AEC05CD4-CC29-4513-A1D4-CAF79418D887}"/>
              </a:ext>
            </a:extLst>
          </p:cNvPr>
          <p:cNvSpPr/>
          <p:nvPr/>
        </p:nvSpPr>
        <p:spPr>
          <a:xfrm>
            <a:off x="205739" y="361150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outubro</a:t>
            </a:r>
          </a:p>
        </p:txBody>
      </p:sp>
      <p:sp>
        <p:nvSpPr>
          <p:cNvPr id="17" name="Retângulo: Cantos Arredondados 16">
            <a:extLst>
              <a:ext uri="{FF2B5EF4-FFF2-40B4-BE49-F238E27FC236}">
                <a16:creationId xmlns:a16="http://schemas.microsoft.com/office/drawing/2014/main" id="{D184D8B7-3498-492B-AE53-1EA5D6000FD5}"/>
              </a:ext>
            </a:extLst>
          </p:cNvPr>
          <p:cNvSpPr/>
          <p:nvPr/>
        </p:nvSpPr>
        <p:spPr>
          <a:xfrm>
            <a:off x="205739" y="393916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novembro</a:t>
            </a:r>
          </a:p>
        </p:txBody>
      </p:sp>
      <p:sp>
        <p:nvSpPr>
          <p:cNvPr id="18" name="Retângulo: Cantos Arredondados 17">
            <a:extLst>
              <a:ext uri="{FF2B5EF4-FFF2-40B4-BE49-F238E27FC236}">
                <a16:creationId xmlns:a16="http://schemas.microsoft.com/office/drawing/2014/main" id="{CE4BC071-F534-4553-9BC7-3D454ED2FBFD}"/>
              </a:ext>
            </a:extLst>
          </p:cNvPr>
          <p:cNvSpPr/>
          <p:nvPr/>
        </p:nvSpPr>
        <p:spPr>
          <a:xfrm>
            <a:off x="205739" y="4266822"/>
            <a:ext cx="883921" cy="21411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00" dirty="0">
                <a:solidFill>
                  <a:schemeClr val="bg1">
                    <a:lumMod val="85000"/>
                  </a:schemeClr>
                </a:solidFill>
                <a:latin typeface="Heebo" pitchFamily="2" charset="-79"/>
                <a:cs typeface="Heebo" pitchFamily="2" charset="-79"/>
              </a:rPr>
              <a:t>dezembro</a:t>
            </a:r>
          </a:p>
        </p:txBody>
      </p:sp>
      <p:sp>
        <p:nvSpPr>
          <p:cNvPr id="7" name="CaixaDeTexto 6">
            <a:extLst>
              <a:ext uri="{FF2B5EF4-FFF2-40B4-BE49-F238E27FC236}">
                <a16:creationId xmlns:a16="http://schemas.microsoft.com/office/drawing/2014/main" id="{30F00612-5404-4A45-A413-E3A525DFAAB4}"/>
              </a:ext>
            </a:extLst>
          </p:cNvPr>
          <p:cNvSpPr txBox="1"/>
          <p:nvPr/>
        </p:nvSpPr>
        <p:spPr>
          <a:xfrm>
            <a:off x="121920" y="259080"/>
            <a:ext cx="1059180" cy="246221"/>
          </a:xfrm>
          <a:prstGeom prst="rect">
            <a:avLst/>
          </a:prstGeom>
          <a:noFill/>
        </p:spPr>
        <p:txBody>
          <a:bodyPr wrap="square" rtlCol="0">
            <a:spAutoFit/>
          </a:bodyPr>
          <a:lstStyle/>
          <a:p>
            <a:pPr algn="ctr"/>
            <a:r>
              <a:rPr lang="pt-BR" sz="1000" dirty="0">
                <a:latin typeface="Heebo" pitchFamily="2" charset="-79"/>
                <a:cs typeface="Heebo" pitchFamily="2" charset="-79"/>
              </a:rPr>
              <a:t>RESULTADOS</a:t>
            </a:r>
          </a:p>
        </p:txBody>
      </p:sp>
      <p:graphicFrame>
        <p:nvGraphicFramePr>
          <p:cNvPr id="24" name="Gráfico 23">
            <a:extLst>
              <a:ext uri="{FF2B5EF4-FFF2-40B4-BE49-F238E27FC236}">
                <a16:creationId xmlns:a16="http://schemas.microsoft.com/office/drawing/2014/main" id="{059181E9-E4CB-413F-9633-639E48571F44}"/>
              </a:ext>
            </a:extLst>
          </p:cNvPr>
          <p:cNvGraphicFramePr/>
          <p:nvPr>
            <p:extLst>
              <p:ext uri="{D42A27DB-BD31-4B8C-83A1-F6EECF244321}">
                <p14:modId xmlns:p14="http://schemas.microsoft.com/office/powerpoint/2010/main" val="687963711"/>
              </p:ext>
            </p:extLst>
          </p:nvPr>
        </p:nvGraphicFramePr>
        <p:xfrm>
          <a:off x="1524000" y="3209925"/>
          <a:ext cx="7239000" cy="1651635"/>
        </p:xfrm>
        <a:graphic>
          <a:graphicData uri="http://schemas.openxmlformats.org/drawingml/2006/chart">
            <c:chart xmlns:c="http://schemas.openxmlformats.org/drawingml/2006/chart" xmlns:r="http://schemas.openxmlformats.org/officeDocument/2006/relationships" r:id="rId4"/>
          </a:graphicData>
        </a:graphic>
      </p:graphicFrame>
      <p:sp>
        <p:nvSpPr>
          <p:cNvPr id="26" name="CaixaDeTexto 25">
            <a:extLst>
              <a:ext uri="{FF2B5EF4-FFF2-40B4-BE49-F238E27FC236}">
                <a16:creationId xmlns:a16="http://schemas.microsoft.com/office/drawing/2014/main" id="{51EADE84-23F5-4975-A035-AA0D2A22CF65}"/>
              </a:ext>
            </a:extLst>
          </p:cNvPr>
          <p:cNvSpPr txBox="1"/>
          <p:nvPr/>
        </p:nvSpPr>
        <p:spPr>
          <a:xfrm>
            <a:off x="3455821" y="2954218"/>
            <a:ext cx="3474720"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sp>
        <p:nvSpPr>
          <p:cNvPr id="28" name="Retângulo: Cantos Arredondados 27">
            <a:extLst>
              <a:ext uri="{FF2B5EF4-FFF2-40B4-BE49-F238E27FC236}">
                <a16:creationId xmlns:a16="http://schemas.microsoft.com/office/drawing/2014/main" id="{F5C06B19-B80C-47F2-BFA3-DA99C450E48D}"/>
              </a:ext>
            </a:extLst>
          </p:cNvPr>
          <p:cNvSpPr/>
          <p:nvPr/>
        </p:nvSpPr>
        <p:spPr>
          <a:xfrm>
            <a:off x="1448101" y="1109842"/>
            <a:ext cx="3228674" cy="1549914"/>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29" name="Retângulo: Cantos Arredondados 28">
            <a:extLst>
              <a:ext uri="{FF2B5EF4-FFF2-40B4-BE49-F238E27FC236}">
                <a16:creationId xmlns:a16="http://schemas.microsoft.com/office/drawing/2014/main" id="{508B7A21-1B11-4C33-8805-53AF59F125C1}"/>
              </a:ext>
            </a:extLst>
          </p:cNvPr>
          <p:cNvSpPr/>
          <p:nvPr/>
        </p:nvSpPr>
        <p:spPr>
          <a:xfrm>
            <a:off x="4829476" y="1109842"/>
            <a:ext cx="1979006" cy="1549914"/>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0" name="Retângulo: Cantos Arredondados 29">
            <a:extLst>
              <a:ext uri="{FF2B5EF4-FFF2-40B4-BE49-F238E27FC236}">
                <a16:creationId xmlns:a16="http://schemas.microsoft.com/office/drawing/2014/main" id="{F0E3DE70-3CF4-4C26-AEAD-43BC4CF59872}"/>
              </a:ext>
            </a:extLst>
          </p:cNvPr>
          <p:cNvSpPr/>
          <p:nvPr/>
        </p:nvSpPr>
        <p:spPr>
          <a:xfrm>
            <a:off x="6945459" y="1109842"/>
            <a:ext cx="1979006" cy="1549914"/>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27" name="Retângulo: Cantos Arredondados 26">
            <a:extLst>
              <a:ext uri="{FF2B5EF4-FFF2-40B4-BE49-F238E27FC236}">
                <a16:creationId xmlns:a16="http://schemas.microsoft.com/office/drawing/2014/main" id="{448F7ED7-33AB-4780-966B-542D723FA6C7}"/>
              </a:ext>
            </a:extLst>
          </p:cNvPr>
          <p:cNvSpPr/>
          <p:nvPr/>
        </p:nvSpPr>
        <p:spPr>
          <a:xfrm>
            <a:off x="1448101" y="236220"/>
            <a:ext cx="1771772" cy="754002"/>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2" name="Retângulo: Cantos Arredondados 31">
            <a:extLst>
              <a:ext uri="{FF2B5EF4-FFF2-40B4-BE49-F238E27FC236}">
                <a16:creationId xmlns:a16="http://schemas.microsoft.com/office/drawing/2014/main" id="{498101F4-7CD4-4895-A483-0C23D1A80238}"/>
              </a:ext>
            </a:extLst>
          </p:cNvPr>
          <p:cNvSpPr/>
          <p:nvPr/>
        </p:nvSpPr>
        <p:spPr>
          <a:xfrm>
            <a:off x="3354231" y="236220"/>
            <a:ext cx="1771772" cy="754002"/>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3" name="Retângulo: Cantos Arredondados 32">
            <a:extLst>
              <a:ext uri="{FF2B5EF4-FFF2-40B4-BE49-F238E27FC236}">
                <a16:creationId xmlns:a16="http://schemas.microsoft.com/office/drawing/2014/main" id="{5A35CF54-4DA6-403B-9BBD-DF2B9BEB37D9}"/>
              </a:ext>
            </a:extLst>
          </p:cNvPr>
          <p:cNvSpPr/>
          <p:nvPr/>
        </p:nvSpPr>
        <p:spPr>
          <a:xfrm>
            <a:off x="5260360" y="236220"/>
            <a:ext cx="1771772" cy="754002"/>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4" name="Retângulo: Cantos Arredondados 33">
            <a:extLst>
              <a:ext uri="{FF2B5EF4-FFF2-40B4-BE49-F238E27FC236}">
                <a16:creationId xmlns:a16="http://schemas.microsoft.com/office/drawing/2014/main" id="{B073AC7F-E0B8-4030-AF25-5A2900AC950F}"/>
              </a:ext>
            </a:extLst>
          </p:cNvPr>
          <p:cNvSpPr/>
          <p:nvPr/>
        </p:nvSpPr>
        <p:spPr>
          <a:xfrm>
            <a:off x="7166490" y="236220"/>
            <a:ext cx="1771772" cy="754002"/>
          </a:xfrm>
          <a:prstGeom prst="roundRect">
            <a:avLst>
              <a:gd name="adj" fmla="val 2423"/>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38" name="CaixaDeTexto 37">
            <a:extLst>
              <a:ext uri="{FF2B5EF4-FFF2-40B4-BE49-F238E27FC236}">
                <a16:creationId xmlns:a16="http://schemas.microsoft.com/office/drawing/2014/main" id="{8324DD16-8D04-41A1-9E0D-F4AC24748202}"/>
              </a:ext>
            </a:extLst>
          </p:cNvPr>
          <p:cNvSpPr txBox="1"/>
          <p:nvPr/>
        </p:nvSpPr>
        <p:spPr>
          <a:xfrm>
            <a:off x="1673189" y="337733"/>
            <a:ext cx="1321598" cy="246221"/>
          </a:xfrm>
          <a:prstGeom prst="rect">
            <a:avLst/>
          </a:prstGeom>
        </p:spPr>
        <p:txBody>
          <a:bodyPr wrap="square" rtlCol="0">
            <a:spAutoFit/>
          </a:bodyPr>
          <a:lstStyle/>
          <a:p>
            <a:pPr algn="ctr"/>
            <a:r>
              <a:rPr lang="pt-BR" sz="1000" dirty="0">
                <a:solidFill>
                  <a:schemeClr val="tx1">
                    <a:lumMod val="75000"/>
                    <a:lumOff val="25000"/>
                  </a:schemeClr>
                </a:solidFill>
                <a:latin typeface="Heebo" pitchFamily="2" charset="-79"/>
                <a:cs typeface="Heebo" pitchFamily="2" charset="-79"/>
              </a:rPr>
              <a:t>NOVOS NEGÓCIOS</a:t>
            </a:r>
          </a:p>
        </p:txBody>
      </p:sp>
      <p:sp>
        <p:nvSpPr>
          <p:cNvPr id="39" name="CaixaDeTexto 38">
            <a:extLst>
              <a:ext uri="{FF2B5EF4-FFF2-40B4-BE49-F238E27FC236}">
                <a16:creationId xmlns:a16="http://schemas.microsoft.com/office/drawing/2014/main" id="{BCBC66A7-E92B-41DF-883F-20C5FBC98932}"/>
              </a:ext>
            </a:extLst>
          </p:cNvPr>
          <p:cNvSpPr txBox="1"/>
          <p:nvPr/>
        </p:nvSpPr>
        <p:spPr>
          <a:xfrm>
            <a:off x="1692239" y="512993"/>
            <a:ext cx="1283498" cy="461665"/>
          </a:xfrm>
          <a:prstGeom prst="rect">
            <a:avLst/>
          </a:prstGeom>
        </p:spPr>
        <p:txBody>
          <a:bodyPr wrap="square" rtlCol="0">
            <a:spAutoFit/>
          </a:bodyPr>
          <a:lstStyle/>
          <a:p>
            <a:pPr algn="ctr"/>
            <a:r>
              <a:rPr lang="pt-BR" sz="2400" b="1" dirty="0">
                <a:solidFill>
                  <a:schemeClr val="tx1">
                    <a:lumMod val="75000"/>
                    <a:lumOff val="25000"/>
                  </a:schemeClr>
                </a:solidFill>
                <a:latin typeface="Heebo" pitchFamily="2" charset="-79"/>
                <a:cs typeface="Heebo" pitchFamily="2" charset="-79"/>
              </a:rPr>
              <a:t>108</a:t>
            </a:r>
            <a:endParaRPr lang="pt-BR" sz="2800" b="1" dirty="0">
              <a:solidFill>
                <a:schemeClr val="tx1">
                  <a:lumMod val="75000"/>
                  <a:lumOff val="25000"/>
                </a:schemeClr>
              </a:solidFill>
              <a:latin typeface="Heebo" pitchFamily="2" charset="-79"/>
              <a:cs typeface="Heebo" pitchFamily="2" charset="-79"/>
            </a:endParaRPr>
          </a:p>
        </p:txBody>
      </p:sp>
      <p:sp>
        <p:nvSpPr>
          <p:cNvPr id="42" name="CaixaDeTexto 41">
            <a:extLst>
              <a:ext uri="{FF2B5EF4-FFF2-40B4-BE49-F238E27FC236}">
                <a16:creationId xmlns:a16="http://schemas.microsoft.com/office/drawing/2014/main" id="{6C14994C-0A7E-47E7-9D06-F3734886791C}"/>
              </a:ext>
            </a:extLst>
          </p:cNvPr>
          <p:cNvSpPr txBox="1"/>
          <p:nvPr/>
        </p:nvSpPr>
        <p:spPr>
          <a:xfrm>
            <a:off x="3422459" y="337733"/>
            <a:ext cx="1635316" cy="246221"/>
          </a:xfrm>
          <a:prstGeom prst="rect">
            <a:avLst/>
          </a:prstGeom>
        </p:spPr>
        <p:txBody>
          <a:bodyPr wrap="square" rtlCol="0">
            <a:spAutoFit/>
          </a:bodyPr>
          <a:lstStyle/>
          <a:p>
            <a:pPr algn="ctr"/>
            <a:r>
              <a:rPr lang="pt-BR" sz="1000" dirty="0">
                <a:solidFill>
                  <a:schemeClr val="tx1">
                    <a:lumMod val="75000"/>
                    <a:lumOff val="25000"/>
                  </a:schemeClr>
                </a:solidFill>
                <a:latin typeface="Heebo" pitchFamily="2" charset="-79"/>
                <a:cs typeface="Heebo" pitchFamily="2" charset="-79"/>
              </a:rPr>
              <a:t>PROCESSOS TOTAIS</a:t>
            </a:r>
          </a:p>
        </p:txBody>
      </p:sp>
      <p:sp>
        <p:nvSpPr>
          <p:cNvPr id="43" name="CaixaDeTexto 42">
            <a:extLst>
              <a:ext uri="{FF2B5EF4-FFF2-40B4-BE49-F238E27FC236}">
                <a16:creationId xmlns:a16="http://schemas.microsoft.com/office/drawing/2014/main" id="{AF2B0CCF-9511-4CAF-97FB-73E133A7F86A}"/>
              </a:ext>
            </a:extLst>
          </p:cNvPr>
          <p:cNvSpPr txBox="1"/>
          <p:nvPr/>
        </p:nvSpPr>
        <p:spPr>
          <a:xfrm>
            <a:off x="3598368" y="512993"/>
            <a:ext cx="1283498" cy="461665"/>
          </a:xfrm>
          <a:prstGeom prst="rect">
            <a:avLst/>
          </a:prstGeom>
        </p:spPr>
        <p:txBody>
          <a:bodyPr wrap="square" rtlCol="0">
            <a:spAutoFit/>
          </a:bodyPr>
          <a:lstStyle/>
          <a:p>
            <a:pPr algn="ctr"/>
            <a:r>
              <a:rPr lang="pt-BR" sz="2400" b="1" dirty="0">
                <a:solidFill>
                  <a:schemeClr val="tx1">
                    <a:lumMod val="75000"/>
                    <a:lumOff val="25000"/>
                  </a:schemeClr>
                </a:solidFill>
                <a:latin typeface="Heebo" pitchFamily="2" charset="-79"/>
                <a:cs typeface="Heebo" pitchFamily="2" charset="-79"/>
              </a:rPr>
              <a:t>983</a:t>
            </a:r>
            <a:endParaRPr lang="pt-BR" sz="2800" b="1" dirty="0">
              <a:solidFill>
                <a:schemeClr val="tx1">
                  <a:lumMod val="75000"/>
                  <a:lumOff val="25000"/>
                </a:schemeClr>
              </a:solidFill>
              <a:latin typeface="Heebo" pitchFamily="2" charset="-79"/>
              <a:cs typeface="Heebo" pitchFamily="2" charset="-79"/>
            </a:endParaRPr>
          </a:p>
        </p:txBody>
      </p:sp>
      <p:sp>
        <p:nvSpPr>
          <p:cNvPr id="45" name="CaixaDeTexto 44">
            <a:extLst>
              <a:ext uri="{FF2B5EF4-FFF2-40B4-BE49-F238E27FC236}">
                <a16:creationId xmlns:a16="http://schemas.microsoft.com/office/drawing/2014/main" id="{B46F7769-C7D7-49C9-BCD8-92485380D328}"/>
              </a:ext>
            </a:extLst>
          </p:cNvPr>
          <p:cNvSpPr txBox="1"/>
          <p:nvPr/>
        </p:nvSpPr>
        <p:spPr>
          <a:xfrm>
            <a:off x="5485447" y="337733"/>
            <a:ext cx="1321598" cy="246221"/>
          </a:xfrm>
          <a:prstGeom prst="rect">
            <a:avLst/>
          </a:prstGeom>
        </p:spPr>
        <p:txBody>
          <a:bodyPr wrap="square" rtlCol="0">
            <a:spAutoFit/>
          </a:bodyPr>
          <a:lstStyle/>
          <a:p>
            <a:pPr algn="ctr"/>
            <a:r>
              <a:rPr lang="pt-BR" sz="1000" dirty="0">
                <a:solidFill>
                  <a:schemeClr val="tx1">
                    <a:lumMod val="75000"/>
                    <a:lumOff val="25000"/>
                  </a:schemeClr>
                </a:solidFill>
                <a:latin typeface="Heebo" pitchFamily="2" charset="-79"/>
                <a:cs typeface="Heebo" pitchFamily="2" charset="-79"/>
              </a:rPr>
              <a:t>TAXA DE SUCESSO</a:t>
            </a:r>
          </a:p>
        </p:txBody>
      </p:sp>
      <p:sp>
        <p:nvSpPr>
          <p:cNvPr id="46" name="CaixaDeTexto 45">
            <a:extLst>
              <a:ext uri="{FF2B5EF4-FFF2-40B4-BE49-F238E27FC236}">
                <a16:creationId xmlns:a16="http://schemas.microsoft.com/office/drawing/2014/main" id="{CDDD166A-FE9C-4385-A882-6BC5B3A13852}"/>
              </a:ext>
            </a:extLst>
          </p:cNvPr>
          <p:cNvSpPr txBox="1"/>
          <p:nvPr/>
        </p:nvSpPr>
        <p:spPr>
          <a:xfrm>
            <a:off x="5504497" y="512993"/>
            <a:ext cx="1283498" cy="461665"/>
          </a:xfrm>
          <a:prstGeom prst="rect">
            <a:avLst/>
          </a:prstGeom>
        </p:spPr>
        <p:txBody>
          <a:bodyPr wrap="square" rtlCol="0">
            <a:spAutoFit/>
          </a:bodyPr>
          <a:lstStyle/>
          <a:p>
            <a:pPr algn="ctr"/>
            <a:r>
              <a:rPr lang="pt-BR" sz="2400" b="1" dirty="0">
                <a:solidFill>
                  <a:schemeClr val="tx1">
                    <a:lumMod val="75000"/>
                    <a:lumOff val="25000"/>
                  </a:schemeClr>
                </a:solidFill>
                <a:latin typeface="Heebo" pitchFamily="2" charset="-79"/>
                <a:cs typeface="Heebo" pitchFamily="2" charset="-79"/>
              </a:rPr>
              <a:t>69%</a:t>
            </a:r>
            <a:endParaRPr lang="pt-BR" sz="2800" b="1" dirty="0">
              <a:solidFill>
                <a:schemeClr val="tx1">
                  <a:lumMod val="75000"/>
                  <a:lumOff val="25000"/>
                </a:schemeClr>
              </a:solidFill>
              <a:latin typeface="Heebo" pitchFamily="2" charset="-79"/>
              <a:cs typeface="Heebo" pitchFamily="2" charset="-79"/>
            </a:endParaRPr>
          </a:p>
        </p:txBody>
      </p:sp>
      <p:sp>
        <p:nvSpPr>
          <p:cNvPr id="48" name="CaixaDeTexto 47">
            <a:extLst>
              <a:ext uri="{FF2B5EF4-FFF2-40B4-BE49-F238E27FC236}">
                <a16:creationId xmlns:a16="http://schemas.microsoft.com/office/drawing/2014/main" id="{755E92BC-FD2C-4817-858C-906CCF094FBC}"/>
              </a:ext>
            </a:extLst>
          </p:cNvPr>
          <p:cNvSpPr txBox="1"/>
          <p:nvPr/>
        </p:nvSpPr>
        <p:spPr>
          <a:xfrm>
            <a:off x="7227452" y="337733"/>
            <a:ext cx="1649848" cy="246221"/>
          </a:xfrm>
          <a:prstGeom prst="rect">
            <a:avLst/>
          </a:prstGeom>
        </p:spPr>
        <p:txBody>
          <a:bodyPr wrap="square" rtlCol="0">
            <a:spAutoFit/>
          </a:bodyPr>
          <a:lstStyle/>
          <a:p>
            <a:pPr algn="ctr"/>
            <a:r>
              <a:rPr lang="pt-BR" sz="1000" dirty="0">
                <a:solidFill>
                  <a:schemeClr val="tx1">
                    <a:lumMod val="75000"/>
                    <a:lumOff val="25000"/>
                  </a:schemeClr>
                </a:solidFill>
                <a:latin typeface="Heebo" pitchFamily="2" charset="-79"/>
                <a:cs typeface="Heebo" pitchFamily="2" charset="-79"/>
              </a:rPr>
              <a:t>RECEITA (MILHÕES)</a:t>
            </a:r>
          </a:p>
        </p:txBody>
      </p:sp>
      <p:sp>
        <p:nvSpPr>
          <p:cNvPr id="49" name="CaixaDeTexto 48">
            <a:extLst>
              <a:ext uri="{FF2B5EF4-FFF2-40B4-BE49-F238E27FC236}">
                <a16:creationId xmlns:a16="http://schemas.microsoft.com/office/drawing/2014/main" id="{01E17BDB-427D-4567-A10A-AF2DAD3643D0}"/>
              </a:ext>
            </a:extLst>
          </p:cNvPr>
          <p:cNvSpPr txBox="1"/>
          <p:nvPr/>
        </p:nvSpPr>
        <p:spPr>
          <a:xfrm>
            <a:off x="7410627" y="512993"/>
            <a:ext cx="1283498" cy="461665"/>
          </a:xfrm>
          <a:prstGeom prst="rect">
            <a:avLst/>
          </a:prstGeom>
        </p:spPr>
        <p:txBody>
          <a:bodyPr wrap="square" rtlCol="0">
            <a:spAutoFit/>
          </a:bodyPr>
          <a:lstStyle/>
          <a:p>
            <a:pPr algn="ctr"/>
            <a:r>
              <a:rPr lang="pt-BR" sz="2400" b="1" dirty="0">
                <a:solidFill>
                  <a:schemeClr val="tx1">
                    <a:lumMod val="75000"/>
                    <a:lumOff val="25000"/>
                  </a:schemeClr>
                </a:solidFill>
                <a:latin typeface="Heebo" pitchFamily="2" charset="-79"/>
                <a:cs typeface="Heebo" pitchFamily="2" charset="-79"/>
              </a:rPr>
              <a:t>R$7,0</a:t>
            </a:r>
          </a:p>
        </p:txBody>
      </p:sp>
      <p:sp>
        <p:nvSpPr>
          <p:cNvPr id="50" name="CaixaDeTexto 49">
            <a:extLst>
              <a:ext uri="{FF2B5EF4-FFF2-40B4-BE49-F238E27FC236}">
                <a16:creationId xmlns:a16="http://schemas.microsoft.com/office/drawing/2014/main" id="{92C73D4B-A780-44D8-974E-50F56C62457F}"/>
              </a:ext>
            </a:extLst>
          </p:cNvPr>
          <p:cNvSpPr txBox="1"/>
          <p:nvPr/>
        </p:nvSpPr>
        <p:spPr>
          <a:xfrm>
            <a:off x="4686935" y="1169035"/>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51" name="Gráfico 50">
            <a:extLst>
              <a:ext uri="{FF2B5EF4-FFF2-40B4-BE49-F238E27FC236}">
                <a16:creationId xmlns:a16="http://schemas.microsoft.com/office/drawing/2014/main" id="{25FCE4CE-3609-4D0C-9118-6338EDEB4D27}"/>
              </a:ext>
            </a:extLst>
          </p:cNvPr>
          <p:cNvGraphicFramePr/>
          <p:nvPr>
            <p:extLst>
              <p:ext uri="{D42A27DB-BD31-4B8C-83A1-F6EECF244321}">
                <p14:modId xmlns:p14="http://schemas.microsoft.com/office/powerpoint/2010/main" val="1937415384"/>
              </p:ext>
            </p:extLst>
          </p:nvPr>
        </p:nvGraphicFramePr>
        <p:xfrm>
          <a:off x="4826953" y="1425453"/>
          <a:ext cx="1969452" cy="1197644"/>
        </p:xfrm>
        <a:graphic>
          <a:graphicData uri="http://schemas.openxmlformats.org/drawingml/2006/chart">
            <c:chart xmlns:c="http://schemas.openxmlformats.org/drawingml/2006/chart" xmlns:r="http://schemas.openxmlformats.org/officeDocument/2006/relationships" r:id="rId5"/>
          </a:graphicData>
        </a:graphic>
      </p:graphicFrame>
      <p:sp>
        <p:nvSpPr>
          <p:cNvPr id="53" name="CaixaDeTexto 52">
            <a:extLst>
              <a:ext uri="{FF2B5EF4-FFF2-40B4-BE49-F238E27FC236}">
                <a16:creationId xmlns:a16="http://schemas.microsoft.com/office/drawing/2014/main" id="{F23C8DF9-007A-450D-8DA0-D00F3261EBB7}"/>
              </a:ext>
            </a:extLst>
          </p:cNvPr>
          <p:cNvSpPr txBox="1"/>
          <p:nvPr/>
        </p:nvSpPr>
        <p:spPr>
          <a:xfrm>
            <a:off x="1328593" y="1169035"/>
            <a:ext cx="3474720" cy="216079"/>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sp>
        <p:nvSpPr>
          <p:cNvPr id="55" name="CaixaDeTexto 54">
            <a:extLst>
              <a:ext uri="{FF2B5EF4-FFF2-40B4-BE49-F238E27FC236}">
                <a16:creationId xmlns:a16="http://schemas.microsoft.com/office/drawing/2014/main" id="{B6AA43FE-3B83-4A71-ACB7-CB1C8350DD67}"/>
              </a:ext>
            </a:extLst>
          </p:cNvPr>
          <p:cNvSpPr txBox="1"/>
          <p:nvPr/>
        </p:nvSpPr>
        <p:spPr>
          <a:xfrm>
            <a:off x="6822442" y="1169035"/>
            <a:ext cx="2225040" cy="215444"/>
          </a:xfrm>
          <a:prstGeom prst="rect">
            <a:avLst/>
          </a:prstGeom>
          <a:noFill/>
        </p:spPr>
        <p:txBody>
          <a:bodyPr wrap="square" rtlCol="0">
            <a:spAutoFit/>
          </a:bodyPr>
          <a:lstStyle/>
          <a:p>
            <a:pPr algn="ctr"/>
            <a:r>
              <a:rPr lang="pt-BR" sz="800" b="1" dirty="0">
                <a:latin typeface="Heebo" pitchFamily="2" charset="-79"/>
                <a:cs typeface="Heebo" pitchFamily="2" charset="-79"/>
              </a:rPr>
              <a:t>TÍTULO DO GRÁFICO</a:t>
            </a:r>
          </a:p>
        </p:txBody>
      </p:sp>
      <p:graphicFrame>
        <p:nvGraphicFramePr>
          <p:cNvPr id="58" name="Gráfico 57">
            <a:extLst>
              <a:ext uri="{FF2B5EF4-FFF2-40B4-BE49-F238E27FC236}">
                <a16:creationId xmlns:a16="http://schemas.microsoft.com/office/drawing/2014/main" id="{6D6AD531-08D7-4E53-93E5-DF56DE39E78C}"/>
              </a:ext>
            </a:extLst>
          </p:cNvPr>
          <p:cNvGraphicFramePr/>
          <p:nvPr>
            <p:extLst>
              <p:ext uri="{D42A27DB-BD31-4B8C-83A1-F6EECF244321}">
                <p14:modId xmlns:p14="http://schemas.microsoft.com/office/powerpoint/2010/main" val="356505341"/>
              </p:ext>
            </p:extLst>
          </p:nvPr>
        </p:nvGraphicFramePr>
        <p:xfrm>
          <a:off x="1533524" y="1381125"/>
          <a:ext cx="3067051" cy="13098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24" name="Gráfico 1023">
            <a:extLst>
              <a:ext uri="{FF2B5EF4-FFF2-40B4-BE49-F238E27FC236}">
                <a16:creationId xmlns:a16="http://schemas.microsoft.com/office/drawing/2014/main" id="{77449221-ACB6-4611-A9F2-E660F5B48651}"/>
              </a:ext>
            </a:extLst>
          </p:cNvPr>
          <p:cNvGraphicFramePr/>
          <p:nvPr>
            <p:extLst>
              <p:ext uri="{D42A27DB-BD31-4B8C-83A1-F6EECF244321}">
                <p14:modId xmlns:p14="http://schemas.microsoft.com/office/powerpoint/2010/main" val="684762364"/>
              </p:ext>
            </p:extLst>
          </p:nvPr>
        </p:nvGraphicFramePr>
        <p:xfrm>
          <a:off x="6912614" y="1317882"/>
          <a:ext cx="2082796" cy="137313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5493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2B499D1-2DC6-4C19-A828-0EF07FE4C98C}"/>
              </a:ext>
            </a:extLst>
          </p:cNvPr>
          <p:cNvSpPr/>
          <p:nvPr/>
        </p:nvSpPr>
        <p:spPr>
          <a:xfrm>
            <a:off x="7358206" y="1290219"/>
            <a:ext cx="1377452" cy="1685318"/>
          </a:xfrm>
          <a:prstGeom prst="roundRect">
            <a:avLst>
              <a:gd name="adj" fmla="val 3205"/>
            </a:avLst>
          </a:prstGeom>
          <a:solidFill>
            <a:schemeClr val="accent2"/>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21" name="Rectangle: Rounded Corners 20">
            <a:extLst>
              <a:ext uri="{FF2B5EF4-FFF2-40B4-BE49-F238E27FC236}">
                <a16:creationId xmlns:a16="http://schemas.microsoft.com/office/drawing/2014/main" id="{B1D1829A-FA94-4B2E-8294-3CC585676266}"/>
              </a:ext>
            </a:extLst>
          </p:cNvPr>
          <p:cNvSpPr/>
          <p:nvPr/>
        </p:nvSpPr>
        <p:spPr>
          <a:xfrm>
            <a:off x="7358206" y="3046011"/>
            <a:ext cx="1377452" cy="1685318"/>
          </a:xfrm>
          <a:prstGeom prst="roundRect">
            <a:avLst>
              <a:gd name="adj" fmla="val 5279"/>
            </a:avLst>
          </a:prstGeom>
          <a:solidFill>
            <a:schemeClr val="accent4"/>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22" name="Rectangle: Rounded Corners 21">
            <a:extLst>
              <a:ext uri="{FF2B5EF4-FFF2-40B4-BE49-F238E27FC236}">
                <a16:creationId xmlns:a16="http://schemas.microsoft.com/office/drawing/2014/main" id="{2C7FA136-2D06-45BD-A380-27276E3958A0}"/>
              </a:ext>
            </a:extLst>
          </p:cNvPr>
          <p:cNvSpPr/>
          <p:nvPr/>
        </p:nvSpPr>
        <p:spPr>
          <a:xfrm>
            <a:off x="5906802" y="1290219"/>
            <a:ext cx="1377452" cy="1685318"/>
          </a:xfrm>
          <a:prstGeom prst="roundRect">
            <a:avLst>
              <a:gd name="adj" fmla="val 3896"/>
            </a:avLst>
          </a:prstGeom>
          <a:solidFill>
            <a:schemeClr val="accent1"/>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23" name="Rectangle: Rounded Corners 22">
            <a:extLst>
              <a:ext uri="{FF2B5EF4-FFF2-40B4-BE49-F238E27FC236}">
                <a16:creationId xmlns:a16="http://schemas.microsoft.com/office/drawing/2014/main" id="{80B0487D-330D-4A01-804A-8D2F05BD9C62}"/>
              </a:ext>
            </a:extLst>
          </p:cNvPr>
          <p:cNvSpPr/>
          <p:nvPr/>
        </p:nvSpPr>
        <p:spPr>
          <a:xfrm>
            <a:off x="5906802" y="3046011"/>
            <a:ext cx="1377452" cy="1685318"/>
          </a:xfrm>
          <a:prstGeom prst="roundRect">
            <a:avLst>
              <a:gd name="adj" fmla="val 3896"/>
            </a:avLst>
          </a:prstGeom>
          <a:solidFill>
            <a:schemeClr val="accent3"/>
          </a:solidFill>
          <a:ln>
            <a:noFill/>
          </a:ln>
          <a:effectLst>
            <a:outerShdw blurRad="508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39" name="TextBox 38">
            <a:extLst>
              <a:ext uri="{FF2B5EF4-FFF2-40B4-BE49-F238E27FC236}">
                <a16:creationId xmlns:a16="http://schemas.microsoft.com/office/drawing/2014/main" id="{4B87BD1F-825D-4C82-92FB-E8F5196DF241}"/>
              </a:ext>
            </a:extLst>
          </p:cNvPr>
          <p:cNvSpPr txBox="1"/>
          <p:nvPr/>
        </p:nvSpPr>
        <p:spPr>
          <a:xfrm>
            <a:off x="5906801" y="1655707"/>
            <a:ext cx="1377453" cy="400110"/>
          </a:xfrm>
          <a:prstGeom prst="rect">
            <a:avLst/>
          </a:prstGeom>
          <a:noFill/>
        </p:spPr>
        <p:txBody>
          <a:bodyPr wrap="square" rtlCol="0">
            <a:spAutoFit/>
          </a:bodyPr>
          <a:lstStyle/>
          <a:p>
            <a:pPr algn="ctr"/>
            <a:r>
              <a:rPr lang="pt-BR" sz="1000" dirty="0">
                <a:solidFill>
                  <a:schemeClr val="bg1"/>
                </a:solidFill>
                <a:latin typeface="Heebo" pitchFamily="2" charset="-79"/>
                <a:cs typeface="Heebo" pitchFamily="2" charset="-79"/>
              </a:rPr>
              <a:t>descrição</a:t>
            </a:r>
          </a:p>
          <a:p>
            <a:pPr algn="ctr"/>
            <a:r>
              <a:rPr lang="pt-BR" sz="1000" dirty="0">
                <a:solidFill>
                  <a:schemeClr val="bg1"/>
                </a:solidFill>
                <a:latin typeface="Heebo" pitchFamily="2" charset="-79"/>
                <a:cs typeface="Heebo" pitchFamily="2" charset="-79"/>
              </a:rPr>
              <a:t>do item</a:t>
            </a:r>
          </a:p>
        </p:txBody>
      </p:sp>
      <p:sp>
        <p:nvSpPr>
          <p:cNvPr id="40" name="TextBox 39">
            <a:extLst>
              <a:ext uri="{FF2B5EF4-FFF2-40B4-BE49-F238E27FC236}">
                <a16:creationId xmlns:a16="http://schemas.microsoft.com/office/drawing/2014/main" id="{E70E630D-17CD-49F4-9732-0629F9B60D1E}"/>
              </a:ext>
            </a:extLst>
          </p:cNvPr>
          <p:cNvSpPr txBox="1"/>
          <p:nvPr/>
        </p:nvSpPr>
        <p:spPr>
          <a:xfrm>
            <a:off x="5906801" y="2194587"/>
            <a:ext cx="1377454" cy="338554"/>
          </a:xfrm>
          <a:prstGeom prst="rect">
            <a:avLst/>
          </a:prstGeom>
          <a:noFill/>
        </p:spPr>
        <p:txBody>
          <a:bodyPr wrap="square" rtlCol="0">
            <a:spAutoFit/>
          </a:bodyPr>
          <a:lstStyle/>
          <a:p>
            <a:pPr algn="ctr"/>
            <a:r>
              <a:rPr lang="pt-BR" sz="1600" dirty="0">
                <a:solidFill>
                  <a:schemeClr val="bg1"/>
                </a:solidFill>
                <a:latin typeface="Heebo" pitchFamily="2" charset="-79"/>
                <a:cs typeface="Heebo" pitchFamily="2" charset="-79"/>
              </a:rPr>
              <a:t>+210%</a:t>
            </a:r>
          </a:p>
        </p:txBody>
      </p:sp>
      <p:sp>
        <p:nvSpPr>
          <p:cNvPr id="58" name="Rectangle: Rounded Corners 57">
            <a:extLst>
              <a:ext uri="{FF2B5EF4-FFF2-40B4-BE49-F238E27FC236}">
                <a16:creationId xmlns:a16="http://schemas.microsoft.com/office/drawing/2014/main" id="{DE2D075D-CBA7-4B5B-8303-2E8C26CC6B8B}"/>
              </a:ext>
            </a:extLst>
          </p:cNvPr>
          <p:cNvSpPr/>
          <p:nvPr/>
        </p:nvSpPr>
        <p:spPr>
          <a:xfrm>
            <a:off x="501631" y="1290218"/>
            <a:ext cx="4839721" cy="800100"/>
          </a:xfrm>
          <a:prstGeom prst="roundRect">
            <a:avLst>
              <a:gd name="adj" fmla="val 7118"/>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59" name="Rectangle: Rounded Corners 58">
            <a:extLst>
              <a:ext uri="{FF2B5EF4-FFF2-40B4-BE49-F238E27FC236}">
                <a16:creationId xmlns:a16="http://schemas.microsoft.com/office/drawing/2014/main" id="{95702BE9-07F8-4E94-AF01-B8B9508C50E6}"/>
              </a:ext>
            </a:extLst>
          </p:cNvPr>
          <p:cNvSpPr/>
          <p:nvPr/>
        </p:nvSpPr>
        <p:spPr>
          <a:xfrm>
            <a:off x="501631" y="2170555"/>
            <a:ext cx="4839721" cy="800100"/>
          </a:xfrm>
          <a:prstGeom prst="roundRect">
            <a:avLst>
              <a:gd name="adj" fmla="val 7118"/>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60" name="Rectangle: Rounded Corners 59">
            <a:extLst>
              <a:ext uri="{FF2B5EF4-FFF2-40B4-BE49-F238E27FC236}">
                <a16:creationId xmlns:a16="http://schemas.microsoft.com/office/drawing/2014/main" id="{588DF1F8-2674-4780-8DEF-0EF209CDFB94}"/>
              </a:ext>
            </a:extLst>
          </p:cNvPr>
          <p:cNvSpPr/>
          <p:nvPr/>
        </p:nvSpPr>
        <p:spPr>
          <a:xfrm>
            <a:off x="501631" y="3050891"/>
            <a:ext cx="4839721" cy="800100"/>
          </a:xfrm>
          <a:prstGeom prst="roundRect">
            <a:avLst>
              <a:gd name="adj" fmla="val 7118"/>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61" name="Rectangle: Rounded Corners 60">
            <a:extLst>
              <a:ext uri="{FF2B5EF4-FFF2-40B4-BE49-F238E27FC236}">
                <a16:creationId xmlns:a16="http://schemas.microsoft.com/office/drawing/2014/main" id="{181AA890-C631-4E2B-BDD7-820DCB5AF453}"/>
              </a:ext>
            </a:extLst>
          </p:cNvPr>
          <p:cNvSpPr/>
          <p:nvPr/>
        </p:nvSpPr>
        <p:spPr>
          <a:xfrm>
            <a:off x="501631" y="3931228"/>
            <a:ext cx="4839721" cy="800100"/>
          </a:xfrm>
          <a:prstGeom prst="roundRect">
            <a:avLst>
              <a:gd name="adj" fmla="val 7118"/>
            </a:avLst>
          </a:prstGeom>
          <a:solidFill>
            <a:schemeClr val="bg1"/>
          </a:solidFill>
          <a:ln>
            <a:noFill/>
          </a:ln>
          <a:effectLst>
            <a:outerShdw blurRad="25400" dist="12700" dir="27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p>
        </p:txBody>
      </p:sp>
      <p:sp>
        <p:nvSpPr>
          <p:cNvPr id="69" name="TextBox 68">
            <a:extLst>
              <a:ext uri="{FF2B5EF4-FFF2-40B4-BE49-F238E27FC236}">
                <a16:creationId xmlns:a16="http://schemas.microsoft.com/office/drawing/2014/main" id="{493707D8-4410-4820-B1E0-4A1B11B97FC5}"/>
              </a:ext>
            </a:extLst>
          </p:cNvPr>
          <p:cNvSpPr txBox="1"/>
          <p:nvPr/>
        </p:nvSpPr>
        <p:spPr>
          <a:xfrm>
            <a:off x="1371621" y="1466420"/>
            <a:ext cx="1390956" cy="253916"/>
          </a:xfrm>
          <a:prstGeom prst="rect">
            <a:avLst/>
          </a:prstGeom>
          <a:noFill/>
        </p:spPr>
        <p:txBody>
          <a:bodyPr wrap="square" rtlCol="0">
            <a:spAutoFit/>
          </a:bodyPr>
          <a:lstStyle/>
          <a:p>
            <a:r>
              <a:rPr lang="pt-BR" sz="1050" b="1" dirty="0">
                <a:solidFill>
                  <a:schemeClr val="tx1">
                    <a:lumMod val="75000"/>
                    <a:lumOff val="25000"/>
                  </a:schemeClr>
                </a:solidFill>
                <a:latin typeface="Heebo" pitchFamily="2" charset="-79"/>
                <a:cs typeface="Heebo" pitchFamily="2" charset="-79"/>
              </a:rPr>
              <a:t>Item número 1</a:t>
            </a:r>
          </a:p>
        </p:txBody>
      </p:sp>
      <p:sp>
        <p:nvSpPr>
          <p:cNvPr id="70" name="TextBox 69">
            <a:extLst>
              <a:ext uri="{FF2B5EF4-FFF2-40B4-BE49-F238E27FC236}">
                <a16:creationId xmlns:a16="http://schemas.microsoft.com/office/drawing/2014/main" id="{810D42B6-71F0-4195-AEDE-E3843FC0A1C5}"/>
              </a:ext>
            </a:extLst>
          </p:cNvPr>
          <p:cNvSpPr txBox="1"/>
          <p:nvPr/>
        </p:nvSpPr>
        <p:spPr>
          <a:xfrm>
            <a:off x="1371620" y="1652804"/>
            <a:ext cx="2042139" cy="253916"/>
          </a:xfrm>
          <a:prstGeom prst="rect">
            <a:avLst/>
          </a:prstGeom>
          <a:noFill/>
        </p:spPr>
        <p:txBody>
          <a:bodyPr wrap="square" rtlCol="0">
            <a:spAutoFit/>
          </a:bodyPr>
          <a:lstStyle/>
          <a:p>
            <a:r>
              <a:rPr lang="pt-BR" sz="1050" dirty="0">
                <a:solidFill>
                  <a:schemeClr val="tx1">
                    <a:lumMod val="75000"/>
                    <a:lumOff val="25000"/>
                  </a:schemeClr>
                </a:solidFill>
                <a:latin typeface="Heebo" pitchFamily="2" charset="-79"/>
                <a:cs typeface="Heebo" pitchFamily="2" charset="-79"/>
              </a:rPr>
              <a:t>dados importantes aqui</a:t>
            </a:r>
          </a:p>
        </p:txBody>
      </p:sp>
      <p:sp>
        <p:nvSpPr>
          <p:cNvPr id="71" name="Rectangle: Rounded Corners 70">
            <a:extLst>
              <a:ext uri="{FF2B5EF4-FFF2-40B4-BE49-F238E27FC236}">
                <a16:creationId xmlns:a16="http://schemas.microsoft.com/office/drawing/2014/main" id="{53825DD7-FB57-4F5E-9E15-7C42A18D7AAA}"/>
              </a:ext>
            </a:extLst>
          </p:cNvPr>
          <p:cNvSpPr/>
          <p:nvPr/>
        </p:nvSpPr>
        <p:spPr>
          <a:xfrm>
            <a:off x="864668" y="1466421"/>
            <a:ext cx="411480" cy="4114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b="1" dirty="0">
                <a:latin typeface="Heebo" pitchFamily="2" charset="-79"/>
                <a:cs typeface="Heebo" pitchFamily="2" charset="-79"/>
              </a:rPr>
              <a:t>1</a:t>
            </a:r>
          </a:p>
        </p:txBody>
      </p:sp>
      <p:sp>
        <p:nvSpPr>
          <p:cNvPr id="75" name="TextBox 74">
            <a:extLst>
              <a:ext uri="{FF2B5EF4-FFF2-40B4-BE49-F238E27FC236}">
                <a16:creationId xmlns:a16="http://schemas.microsoft.com/office/drawing/2014/main" id="{6E58C40A-BC48-4E24-B461-AAD5574644EC}"/>
              </a:ext>
            </a:extLst>
          </p:cNvPr>
          <p:cNvSpPr txBox="1"/>
          <p:nvPr/>
        </p:nvSpPr>
        <p:spPr>
          <a:xfrm>
            <a:off x="1371621" y="2346757"/>
            <a:ext cx="1390956" cy="253916"/>
          </a:xfrm>
          <a:prstGeom prst="rect">
            <a:avLst/>
          </a:prstGeom>
          <a:noFill/>
        </p:spPr>
        <p:txBody>
          <a:bodyPr wrap="square" rtlCol="0">
            <a:spAutoFit/>
          </a:bodyPr>
          <a:lstStyle/>
          <a:p>
            <a:r>
              <a:rPr lang="pt-BR" sz="1050" b="1" dirty="0">
                <a:solidFill>
                  <a:schemeClr val="tx1">
                    <a:lumMod val="75000"/>
                    <a:lumOff val="25000"/>
                  </a:schemeClr>
                </a:solidFill>
                <a:latin typeface="Heebo" pitchFamily="2" charset="-79"/>
                <a:cs typeface="Heebo" pitchFamily="2" charset="-79"/>
              </a:rPr>
              <a:t>Item número 2</a:t>
            </a:r>
          </a:p>
        </p:txBody>
      </p:sp>
      <p:sp>
        <p:nvSpPr>
          <p:cNvPr id="76" name="TextBox 75">
            <a:extLst>
              <a:ext uri="{FF2B5EF4-FFF2-40B4-BE49-F238E27FC236}">
                <a16:creationId xmlns:a16="http://schemas.microsoft.com/office/drawing/2014/main" id="{53B51653-9BEA-4798-BDA5-4CCE0C4E9FD0}"/>
              </a:ext>
            </a:extLst>
          </p:cNvPr>
          <p:cNvSpPr txBox="1"/>
          <p:nvPr/>
        </p:nvSpPr>
        <p:spPr>
          <a:xfrm>
            <a:off x="1371622" y="2533141"/>
            <a:ext cx="2042138" cy="253916"/>
          </a:xfrm>
          <a:prstGeom prst="rect">
            <a:avLst/>
          </a:prstGeom>
          <a:noFill/>
        </p:spPr>
        <p:txBody>
          <a:bodyPr wrap="square" rtlCol="0">
            <a:spAutoFit/>
          </a:bodyPr>
          <a:lstStyle/>
          <a:p>
            <a:r>
              <a:rPr lang="pt-BR" sz="1050" dirty="0">
                <a:solidFill>
                  <a:schemeClr val="tx1">
                    <a:lumMod val="75000"/>
                    <a:lumOff val="25000"/>
                  </a:schemeClr>
                </a:solidFill>
                <a:latin typeface="Heebo" pitchFamily="2" charset="-79"/>
                <a:cs typeface="Heebo" pitchFamily="2" charset="-79"/>
              </a:rPr>
              <a:t>dados importantes aqui</a:t>
            </a:r>
          </a:p>
        </p:txBody>
      </p:sp>
      <p:sp>
        <p:nvSpPr>
          <p:cNvPr id="77" name="Rectangle: Rounded Corners 76">
            <a:extLst>
              <a:ext uri="{FF2B5EF4-FFF2-40B4-BE49-F238E27FC236}">
                <a16:creationId xmlns:a16="http://schemas.microsoft.com/office/drawing/2014/main" id="{98BBD941-637A-436A-8456-D4739B0BF523}"/>
              </a:ext>
            </a:extLst>
          </p:cNvPr>
          <p:cNvSpPr/>
          <p:nvPr/>
        </p:nvSpPr>
        <p:spPr>
          <a:xfrm>
            <a:off x="864668" y="2346757"/>
            <a:ext cx="411480" cy="41143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b="1" dirty="0">
                <a:latin typeface="Heebo" pitchFamily="2" charset="-79"/>
                <a:cs typeface="Heebo" pitchFamily="2" charset="-79"/>
              </a:rPr>
              <a:t>2</a:t>
            </a:r>
          </a:p>
        </p:txBody>
      </p:sp>
      <p:sp>
        <p:nvSpPr>
          <p:cNvPr id="78" name="TextBox 77">
            <a:extLst>
              <a:ext uri="{FF2B5EF4-FFF2-40B4-BE49-F238E27FC236}">
                <a16:creationId xmlns:a16="http://schemas.microsoft.com/office/drawing/2014/main" id="{92742B97-8665-42C3-B258-93C09EC9CAEA}"/>
              </a:ext>
            </a:extLst>
          </p:cNvPr>
          <p:cNvSpPr txBox="1"/>
          <p:nvPr/>
        </p:nvSpPr>
        <p:spPr>
          <a:xfrm>
            <a:off x="1371621" y="3227093"/>
            <a:ext cx="1390956" cy="253916"/>
          </a:xfrm>
          <a:prstGeom prst="rect">
            <a:avLst/>
          </a:prstGeom>
          <a:noFill/>
        </p:spPr>
        <p:txBody>
          <a:bodyPr wrap="square" rtlCol="0">
            <a:spAutoFit/>
          </a:bodyPr>
          <a:lstStyle/>
          <a:p>
            <a:r>
              <a:rPr lang="pt-BR" sz="1050" b="1" dirty="0">
                <a:solidFill>
                  <a:schemeClr val="tx1">
                    <a:lumMod val="75000"/>
                    <a:lumOff val="25000"/>
                  </a:schemeClr>
                </a:solidFill>
                <a:latin typeface="Heebo" pitchFamily="2" charset="-79"/>
                <a:cs typeface="Heebo" pitchFamily="2" charset="-79"/>
              </a:rPr>
              <a:t>Item número 3</a:t>
            </a:r>
          </a:p>
        </p:txBody>
      </p:sp>
      <p:sp>
        <p:nvSpPr>
          <p:cNvPr id="79" name="TextBox 78">
            <a:extLst>
              <a:ext uri="{FF2B5EF4-FFF2-40B4-BE49-F238E27FC236}">
                <a16:creationId xmlns:a16="http://schemas.microsoft.com/office/drawing/2014/main" id="{1607BB9E-94CF-4322-878D-1CFEB5E0D52E}"/>
              </a:ext>
            </a:extLst>
          </p:cNvPr>
          <p:cNvSpPr txBox="1"/>
          <p:nvPr/>
        </p:nvSpPr>
        <p:spPr>
          <a:xfrm>
            <a:off x="1371621" y="3413477"/>
            <a:ext cx="1956406" cy="253916"/>
          </a:xfrm>
          <a:prstGeom prst="rect">
            <a:avLst/>
          </a:prstGeom>
          <a:noFill/>
        </p:spPr>
        <p:txBody>
          <a:bodyPr wrap="square" rtlCol="0">
            <a:spAutoFit/>
          </a:bodyPr>
          <a:lstStyle/>
          <a:p>
            <a:r>
              <a:rPr lang="pt-BR" sz="1050" dirty="0">
                <a:solidFill>
                  <a:schemeClr val="tx1">
                    <a:lumMod val="75000"/>
                    <a:lumOff val="25000"/>
                  </a:schemeClr>
                </a:solidFill>
                <a:latin typeface="Heebo" pitchFamily="2" charset="-79"/>
                <a:cs typeface="Heebo" pitchFamily="2" charset="-79"/>
              </a:rPr>
              <a:t>dados importantes aqui</a:t>
            </a:r>
          </a:p>
        </p:txBody>
      </p:sp>
      <p:sp>
        <p:nvSpPr>
          <p:cNvPr id="80" name="Rectangle: Rounded Corners 79">
            <a:extLst>
              <a:ext uri="{FF2B5EF4-FFF2-40B4-BE49-F238E27FC236}">
                <a16:creationId xmlns:a16="http://schemas.microsoft.com/office/drawing/2014/main" id="{8861DA31-1AE4-48F5-BF1E-89609D228CE9}"/>
              </a:ext>
            </a:extLst>
          </p:cNvPr>
          <p:cNvSpPr/>
          <p:nvPr/>
        </p:nvSpPr>
        <p:spPr>
          <a:xfrm>
            <a:off x="864668" y="3227094"/>
            <a:ext cx="411480" cy="41143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b="1" dirty="0">
                <a:latin typeface="Heebo" pitchFamily="2" charset="-79"/>
                <a:cs typeface="Heebo" pitchFamily="2" charset="-79"/>
              </a:rPr>
              <a:t>3</a:t>
            </a:r>
          </a:p>
        </p:txBody>
      </p:sp>
      <p:sp>
        <p:nvSpPr>
          <p:cNvPr id="81" name="TextBox 80">
            <a:extLst>
              <a:ext uri="{FF2B5EF4-FFF2-40B4-BE49-F238E27FC236}">
                <a16:creationId xmlns:a16="http://schemas.microsoft.com/office/drawing/2014/main" id="{39DC36B9-E79F-4CD7-B640-9F4DF7A6E895}"/>
              </a:ext>
            </a:extLst>
          </p:cNvPr>
          <p:cNvSpPr txBox="1"/>
          <p:nvPr/>
        </p:nvSpPr>
        <p:spPr>
          <a:xfrm>
            <a:off x="1371621" y="4107430"/>
            <a:ext cx="1390956" cy="253916"/>
          </a:xfrm>
          <a:prstGeom prst="rect">
            <a:avLst/>
          </a:prstGeom>
          <a:noFill/>
        </p:spPr>
        <p:txBody>
          <a:bodyPr wrap="square" rtlCol="0">
            <a:spAutoFit/>
          </a:bodyPr>
          <a:lstStyle/>
          <a:p>
            <a:r>
              <a:rPr lang="pt-BR" sz="1050" b="1" dirty="0">
                <a:solidFill>
                  <a:schemeClr val="tx1">
                    <a:lumMod val="75000"/>
                    <a:lumOff val="25000"/>
                  </a:schemeClr>
                </a:solidFill>
                <a:latin typeface="Heebo" pitchFamily="2" charset="-79"/>
                <a:cs typeface="Heebo" pitchFamily="2" charset="-79"/>
              </a:rPr>
              <a:t>Item número 4</a:t>
            </a:r>
          </a:p>
        </p:txBody>
      </p:sp>
      <p:sp>
        <p:nvSpPr>
          <p:cNvPr id="82" name="TextBox 81">
            <a:extLst>
              <a:ext uri="{FF2B5EF4-FFF2-40B4-BE49-F238E27FC236}">
                <a16:creationId xmlns:a16="http://schemas.microsoft.com/office/drawing/2014/main" id="{B76834D8-B82F-48AD-A5EB-57EDCDA29E85}"/>
              </a:ext>
            </a:extLst>
          </p:cNvPr>
          <p:cNvSpPr txBox="1"/>
          <p:nvPr/>
        </p:nvSpPr>
        <p:spPr>
          <a:xfrm>
            <a:off x="1371622" y="4293814"/>
            <a:ext cx="2042138" cy="253916"/>
          </a:xfrm>
          <a:prstGeom prst="rect">
            <a:avLst/>
          </a:prstGeom>
          <a:noFill/>
        </p:spPr>
        <p:txBody>
          <a:bodyPr wrap="square" rtlCol="0">
            <a:spAutoFit/>
          </a:bodyPr>
          <a:lstStyle/>
          <a:p>
            <a:r>
              <a:rPr lang="pt-BR" sz="1050" dirty="0">
                <a:solidFill>
                  <a:schemeClr val="tx1">
                    <a:lumMod val="75000"/>
                    <a:lumOff val="25000"/>
                  </a:schemeClr>
                </a:solidFill>
                <a:latin typeface="Heebo" pitchFamily="2" charset="-79"/>
                <a:cs typeface="Heebo" pitchFamily="2" charset="-79"/>
              </a:rPr>
              <a:t>dados importantes aqui</a:t>
            </a:r>
          </a:p>
        </p:txBody>
      </p:sp>
      <p:sp>
        <p:nvSpPr>
          <p:cNvPr id="83" name="Rectangle: Rounded Corners 82">
            <a:extLst>
              <a:ext uri="{FF2B5EF4-FFF2-40B4-BE49-F238E27FC236}">
                <a16:creationId xmlns:a16="http://schemas.microsoft.com/office/drawing/2014/main" id="{A500FB3C-3D67-4A4E-AB72-BE86149B44E2}"/>
              </a:ext>
            </a:extLst>
          </p:cNvPr>
          <p:cNvSpPr/>
          <p:nvPr/>
        </p:nvSpPr>
        <p:spPr>
          <a:xfrm>
            <a:off x="864668" y="4107430"/>
            <a:ext cx="411480" cy="41143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50" b="1" dirty="0">
                <a:latin typeface="Heebo" pitchFamily="2" charset="-79"/>
                <a:cs typeface="Heebo" pitchFamily="2" charset="-79"/>
              </a:rPr>
              <a:t>4</a:t>
            </a:r>
          </a:p>
        </p:txBody>
      </p:sp>
      <p:sp>
        <p:nvSpPr>
          <p:cNvPr id="91" name="TextBox 90">
            <a:extLst>
              <a:ext uri="{FF2B5EF4-FFF2-40B4-BE49-F238E27FC236}">
                <a16:creationId xmlns:a16="http://schemas.microsoft.com/office/drawing/2014/main" id="{06DD5BC0-0FD8-4DB4-AC1F-5D6FE65245F8}"/>
              </a:ext>
            </a:extLst>
          </p:cNvPr>
          <p:cNvSpPr txBox="1"/>
          <p:nvPr/>
        </p:nvSpPr>
        <p:spPr>
          <a:xfrm>
            <a:off x="3783392" y="1466421"/>
            <a:ext cx="1390956" cy="253916"/>
          </a:xfrm>
          <a:prstGeom prst="rect">
            <a:avLst/>
          </a:prstGeom>
          <a:noFill/>
        </p:spPr>
        <p:txBody>
          <a:bodyPr wrap="square" rtlCol="0">
            <a:spAutoFit/>
          </a:bodyPr>
          <a:lstStyle/>
          <a:p>
            <a:pPr algn="r"/>
            <a:r>
              <a:rPr lang="pt-BR" sz="1050" b="1" dirty="0">
                <a:solidFill>
                  <a:schemeClr val="accent1"/>
                </a:solidFill>
                <a:latin typeface="Heebo" pitchFamily="2" charset="-79"/>
                <a:cs typeface="Heebo" pitchFamily="2" charset="-79"/>
              </a:rPr>
              <a:t>+2.164,00</a:t>
            </a:r>
          </a:p>
        </p:txBody>
      </p:sp>
      <p:sp>
        <p:nvSpPr>
          <p:cNvPr id="92" name="TextBox 91">
            <a:extLst>
              <a:ext uri="{FF2B5EF4-FFF2-40B4-BE49-F238E27FC236}">
                <a16:creationId xmlns:a16="http://schemas.microsoft.com/office/drawing/2014/main" id="{D6EA633B-3428-483B-9301-A55DAD18E2A5}"/>
              </a:ext>
            </a:extLst>
          </p:cNvPr>
          <p:cNvSpPr txBox="1"/>
          <p:nvPr/>
        </p:nvSpPr>
        <p:spPr>
          <a:xfrm>
            <a:off x="3783392" y="1683285"/>
            <a:ext cx="1390956" cy="253916"/>
          </a:xfrm>
          <a:prstGeom prst="rect">
            <a:avLst/>
          </a:prstGeom>
          <a:noFill/>
        </p:spPr>
        <p:txBody>
          <a:bodyPr wrap="square" rtlCol="0">
            <a:spAutoFit/>
          </a:bodyPr>
          <a:lstStyle/>
          <a:p>
            <a:pPr algn="r"/>
            <a:r>
              <a:rPr lang="pt-BR" sz="1050" dirty="0">
                <a:solidFill>
                  <a:schemeClr val="tx1">
                    <a:lumMod val="75000"/>
                    <a:lumOff val="25000"/>
                    <a:alpha val="70000"/>
                  </a:schemeClr>
                </a:solidFill>
                <a:latin typeface="Heebo" pitchFamily="2" charset="-79"/>
                <a:cs typeface="Heebo" pitchFamily="2" charset="-79"/>
              </a:rPr>
              <a:t>R$8.000</a:t>
            </a:r>
          </a:p>
        </p:txBody>
      </p:sp>
      <p:sp>
        <p:nvSpPr>
          <p:cNvPr id="101" name="TextBox 100">
            <a:extLst>
              <a:ext uri="{FF2B5EF4-FFF2-40B4-BE49-F238E27FC236}">
                <a16:creationId xmlns:a16="http://schemas.microsoft.com/office/drawing/2014/main" id="{1C8DFDB9-FFD5-45A1-A840-C967A5496251}"/>
              </a:ext>
            </a:extLst>
          </p:cNvPr>
          <p:cNvSpPr txBox="1"/>
          <p:nvPr/>
        </p:nvSpPr>
        <p:spPr>
          <a:xfrm>
            <a:off x="3783392" y="2346758"/>
            <a:ext cx="1390956" cy="253916"/>
          </a:xfrm>
          <a:prstGeom prst="rect">
            <a:avLst/>
          </a:prstGeom>
          <a:noFill/>
        </p:spPr>
        <p:txBody>
          <a:bodyPr wrap="square" rtlCol="0">
            <a:spAutoFit/>
          </a:bodyPr>
          <a:lstStyle/>
          <a:p>
            <a:pPr algn="r"/>
            <a:r>
              <a:rPr lang="pt-BR" sz="1050" b="1" dirty="0">
                <a:solidFill>
                  <a:schemeClr val="accent2"/>
                </a:solidFill>
                <a:latin typeface="Heebo" pitchFamily="2" charset="-79"/>
                <a:cs typeface="Heebo" pitchFamily="2" charset="-79"/>
              </a:rPr>
              <a:t>+2.164,00</a:t>
            </a:r>
          </a:p>
        </p:txBody>
      </p:sp>
      <p:sp>
        <p:nvSpPr>
          <p:cNvPr id="102" name="TextBox 101">
            <a:extLst>
              <a:ext uri="{FF2B5EF4-FFF2-40B4-BE49-F238E27FC236}">
                <a16:creationId xmlns:a16="http://schemas.microsoft.com/office/drawing/2014/main" id="{360A7057-9D86-417B-BD36-F1963A3D24B9}"/>
              </a:ext>
            </a:extLst>
          </p:cNvPr>
          <p:cNvSpPr txBox="1"/>
          <p:nvPr/>
        </p:nvSpPr>
        <p:spPr>
          <a:xfrm>
            <a:off x="3783392" y="2563622"/>
            <a:ext cx="1390956" cy="253916"/>
          </a:xfrm>
          <a:prstGeom prst="rect">
            <a:avLst/>
          </a:prstGeom>
          <a:noFill/>
        </p:spPr>
        <p:txBody>
          <a:bodyPr wrap="square" rtlCol="0">
            <a:spAutoFit/>
          </a:bodyPr>
          <a:lstStyle/>
          <a:p>
            <a:pPr algn="r"/>
            <a:r>
              <a:rPr lang="pt-BR" sz="1050" dirty="0">
                <a:solidFill>
                  <a:schemeClr val="tx1">
                    <a:lumMod val="75000"/>
                    <a:lumOff val="25000"/>
                    <a:alpha val="70000"/>
                  </a:schemeClr>
                </a:solidFill>
                <a:latin typeface="Heebo" pitchFamily="2" charset="-79"/>
                <a:cs typeface="Heebo" pitchFamily="2" charset="-79"/>
              </a:rPr>
              <a:t>R$8.000</a:t>
            </a:r>
          </a:p>
        </p:txBody>
      </p:sp>
      <p:sp>
        <p:nvSpPr>
          <p:cNvPr id="104" name="TextBox 103">
            <a:extLst>
              <a:ext uri="{FF2B5EF4-FFF2-40B4-BE49-F238E27FC236}">
                <a16:creationId xmlns:a16="http://schemas.microsoft.com/office/drawing/2014/main" id="{307AC3AA-69B9-4477-BD6A-2B426641DBCB}"/>
              </a:ext>
            </a:extLst>
          </p:cNvPr>
          <p:cNvSpPr txBox="1"/>
          <p:nvPr/>
        </p:nvSpPr>
        <p:spPr>
          <a:xfrm>
            <a:off x="3783392" y="3219566"/>
            <a:ext cx="1390956" cy="253916"/>
          </a:xfrm>
          <a:prstGeom prst="rect">
            <a:avLst/>
          </a:prstGeom>
          <a:noFill/>
        </p:spPr>
        <p:txBody>
          <a:bodyPr wrap="square" rtlCol="0">
            <a:spAutoFit/>
          </a:bodyPr>
          <a:lstStyle/>
          <a:p>
            <a:pPr algn="r"/>
            <a:r>
              <a:rPr lang="pt-BR" sz="1050" b="1" dirty="0">
                <a:solidFill>
                  <a:schemeClr val="accent3"/>
                </a:solidFill>
                <a:latin typeface="Heebo" pitchFamily="2" charset="-79"/>
                <a:cs typeface="Heebo" pitchFamily="2" charset="-79"/>
              </a:rPr>
              <a:t>+2.164,00</a:t>
            </a:r>
          </a:p>
        </p:txBody>
      </p:sp>
      <p:sp>
        <p:nvSpPr>
          <p:cNvPr id="105" name="TextBox 104">
            <a:extLst>
              <a:ext uri="{FF2B5EF4-FFF2-40B4-BE49-F238E27FC236}">
                <a16:creationId xmlns:a16="http://schemas.microsoft.com/office/drawing/2014/main" id="{78E17665-117D-4219-BDF7-13882E6AD4E5}"/>
              </a:ext>
            </a:extLst>
          </p:cNvPr>
          <p:cNvSpPr txBox="1"/>
          <p:nvPr/>
        </p:nvSpPr>
        <p:spPr>
          <a:xfrm>
            <a:off x="3783392" y="3436430"/>
            <a:ext cx="1390956" cy="253916"/>
          </a:xfrm>
          <a:prstGeom prst="rect">
            <a:avLst/>
          </a:prstGeom>
          <a:noFill/>
        </p:spPr>
        <p:txBody>
          <a:bodyPr wrap="square" rtlCol="0">
            <a:spAutoFit/>
          </a:bodyPr>
          <a:lstStyle/>
          <a:p>
            <a:pPr algn="r"/>
            <a:r>
              <a:rPr lang="pt-BR" sz="1050" dirty="0">
                <a:solidFill>
                  <a:schemeClr val="tx1">
                    <a:lumMod val="75000"/>
                    <a:lumOff val="25000"/>
                    <a:alpha val="70000"/>
                  </a:schemeClr>
                </a:solidFill>
                <a:latin typeface="Heebo" pitchFamily="2" charset="-79"/>
                <a:cs typeface="Heebo" pitchFamily="2" charset="-79"/>
              </a:rPr>
              <a:t>R$8.000</a:t>
            </a:r>
          </a:p>
        </p:txBody>
      </p:sp>
      <p:sp>
        <p:nvSpPr>
          <p:cNvPr id="107" name="TextBox 106">
            <a:extLst>
              <a:ext uri="{FF2B5EF4-FFF2-40B4-BE49-F238E27FC236}">
                <a16:creationId xmlns:a16="http://schemas.microsoft.com/office/drawing/2014/main" id="{2A7C1D2A-8F3F-4197-BEEE-E42E1CE6EBD4}"/>
              </a:ext>
            </a:extLst>
          </p:cNvPr>
          <p:cNvSpPr txBox="1"/>
          <p:nvPr/>
        </p:nvSpPr>
        <p:spPr>
          <a:xfrm>
            <a:off x="3783392" y="4103706"/>
            <a:ext cx="1390956" cy="253916"/>
          </a:xfrm>
          <a:prstGeom prst="rect">
            <a:avLst/>
          </a:prstGeom>
          <a:noFill/>
        </p:spPr>
        <p:txBody>
          <a:bodyPr wrap="square" rtlCol="0">
            <a:spAutoFit/>
          </a:bodyPr>
          <a:lstStyle/>
          <a:p>
            <a:pPr algn="r"/>
            <a:r>
              <a:rPr lang="pt-BR" sz="1050" b="1" dirty="0">
                <a:solidFill>
                  <a:schemeClr val="accent4"/>
                </a:solidFill>
                <a:latin typeface="Heebo" pitchFamily="2" charset="-79"/>
                <a:cs typeface="Heebo" pitchFamily="2" charset="-79"/>
              </a:rPr>
              <a:t>+2.164,00</a:t>
            </a:r>
          </a:p>
        </p:txBody>
      </p:sp>
      <p:sp>
        <p:nvSpPr>
          <p:cNvPr id="108" name="TextBox 107">
            <a:extLst>
              <a:ext uri="{FF2B5EF4-FFF2-40B4-BE49-F238E27FC236}">
                <a16:creationId xmlns:a16="http://schemas.microsoft.com/office/drawing/2014/main" id="{1A141C6B-EC40-4968-8C49-8715707A1EC5}"/>
              </a:ext>
            </a:extLst>
          </p:cNvPr>
          <p:cNvSpPr txBox="1"/>
          <p:nvPr/>
        </p:nvSpPr>
        <p:spPr>
          <a:xfrm>
            <a:off x="3783392" y="4320570"/>
            <a:ext cx="1390956" cy="253916"/>
          </a:xfrm>
          <a:prstGeom prst="rect">
            <a:avLst/>
          </a:prstGeom>
          <a:noFill/>
        </p:spPr>
        <p:txBody>
          <a:bodyPr wrap="square" rtlCol="0">
            <a:spAutoFit/>
          </a:bodyPr>
          <a:lstStyle/>
          <a:p>
            <a:pPr algn="r"/>
            <a:r>
              <a:rPr lang="pt-BR" sz="1050" dirty="0">
                <a:solidFill>
                  <a:schemeClr val="tx1">
                    <a:lumMod val="75000"/>
                    <a:lumOff val="25000"/>
                    <a:alpha val="70000"/>
                  </a:schemeClr>
                </a:solidFill>
                <a:latin typeface="Heebo" pitchFamily="2" charset="-79"/>
                <a:cs typeface="Heebo" pitchFamily="2" charset="-79"/>
              </a:rPr>
              <a:t>R$8.000</a:t>
            </a:r>
          </a:p>
        </p:txBody>
      </p:sp>
      <p:sp>
        <p:nvSpPr>
          <p:cNvPr id="74" name="TextBox 68">
            <a:extLst>
              <a:ext uri="{FF2B5EF4-FFF2-40B4-BE49-F238E27FC236}">
                <a16:creationId xmlns:a16="http://schemas.microsoft.com/office/drawing/2014/main" id="{BCA0C9C5-124C-470F-A355-A6A5C1CFB22C}"/>
              </a:ext>
            </a:extLst>
          </p:cNvPr>
          <p:cNvSpPr txBox="1"/>
          <p:nvPr/>
        </p:nvSpPr>
        <p:spPr>
          <a:xfrm>
            <a:off x="397836" y="292628"/>
            <a:ext cx="4043682" cy="523220"/>
          </a:xfrm>
          <a:prstGeom prst="rect">
            <a:avLst/>
          </a:prstGeom>
          <a:noFill/>
        </p:spPr>
        <p:txBody>
          <a:bodyPr wrap="square" rtlCol="0">
            <a:spAutoFit/>
          </a:bodyPr>
          <a:lstStyle/>
          <a:p>
            <a:r>
              <a:rPr lang="pt-BR" sz="2800" b="1" dirty="0">
                <a:solidFill>
                  <a:schemeClr val="tx1">
                    <a:lumMod val="75000"/>
                    <a:lumOff val="25000"/>
                  </a:schemeClr>
                </a:solidFill>
                <a:latin typeface="Heebo" pitchFamily="2" charset="-79"/>
                <a:cs typeface="Heebo" pitchFamily="2" charset="-79"/>
              </a:rPr>
              <a:t>Título do slide</a:t>
            </a:r>
          </a:p>
        </p:txBody>
      </p:sp>
      <p:sp>
        <p:nvSpPr>
          <p:cNvPr id="3" name="CaixaDeTexto 2">
            <a:extLst>
              <a:ext uri="{FF2B5EF4-FFF2-40B4-BE49-F238E27FC236}">
                <a16:creationId xmlns:a16="http://schemas.microsoft.com/office/drawing/2014/main" id="{F0274CE4-3ED6-43D7-9B84-C90A73E6070C}"/>
              </a:ext>
            </a:extLst>
          </p:cNvPr>
          <p:cNvSpPr txBox="1"/>
          <p:nvPr/>
        </p:nvSpPr>
        <p:spPr>
          <a:xfrm>
            <a:off x="6401217" y="1347136"/>
            <a:ext cx="388620" cy="400110"/>
          </a:xfrm>
          <a:prstGeom prst="rect">
            <a:avLst/>
          </a:prstGeom>
          <a:noFill/>
        </p:spPr>
        <p:txBody>
          <a:bodyPr wrap="square" rtlCol="0">
            <a:spAutoFit/>
          </a:bodyPr>
          <a:lstStyle/>
          <a:p>
            <a:pPr algn="ctr"/>
            <a:r>
              <a:rPr lang="pt-BR" sz="2000" b="1" dirty="0">
                <a:solidFill>
                  <a:schemeClr val="lt1"/>
                </a:solidFill>
                <a:latin typeface="Heebo" pitchFamily="2" charset="-79"/>
                <a:cs typeface="Heebo" pitchFamily="2" charset="-79"/>
              </a:rPr>
              <a:t>1</a:t>
            </a:r>
          </a:p>
        </p:txBody>
      </p:sp>
      <p:sp>
        <p:nvSpPr>
          <p:cNvPr id="87" name="TextBox 39">
            <a:extLst>
              <a:ext uri="{FF2B5EF4-FFF2-40B4-BE49-F238E27FC236}">
                <a16:creationId xmlns:a16="http://schemas.microsoft.com/office/drawing/2014/main" id="{9DF68E6C-A772-43A6-B574-960BE4E160BA}"/>
              </a:ext>
            </a:extLst>
          </p:cNvPr>
          <p:cNvSpPr txBox="1"/>
          <p:nvPr/>
        </p:nvSpPr>
        <p:spPr>
          <a:xfrm>
            <a:off x="5906801" y="2438428"/>
            <a:ext cx="1377454" cy="338554"/>
          </a:xfrm>
          <a:prstGeom prst="rect">
            <a:avLst/>
          </a:prstGeom>
          <a:noFill/>
        </p:spPr>
        <p:txBody>
          <a:bodyPr wrap="square" rtlCol="0">
            <a:spAutoFit/>
          </a:bodyPr>
          <a:lstStyle/>
          <a:p>
            <a:pPr algn="ctr"/>
            <a:r>
              <a:rPr lang="pt-BR" sz="1600" b="1" dirty="0">
                <a:solidFill>
                  <a:schemeClr val="bg1"/>
                </a:solidFill>
                <a:latin typeface="Heebo" pitchFamily="2" charset="-79"/>
                <a:cs typeface="Heebo" pitchFamily="2" charset="-79"/>
              </a:rPr>
              <a:t>+2.164,00</a:t>
            </a:r>
          </a:p>
        </p:txBody>
      </p:sp>
      <p:sp>
        <p:nvSpPr>
          <p:cNvPr id="88" name="TextBox 38">
            <a:extLst>
              <a:ext uri="{FF2B5EF4-FFF2-40B4-BE49-F238E27FC236}">
                <a16:creationId xmlns:a16="http://schemas.microsoft.com/office/drawing/2014/main" id="{FBF4C47D-8F8F-4F26-B604-8EA70AF82388}"/>
              </a:ext>
            </a:extLst>
          </p:cNvPr>
          <p:cNvSpPr txBox="1"/>
          <p:nvPr/>
        </p:nvSpPr>
        <p:spPr>
          <a:xfrm>
            <a:off x="7354601" y="1655707"/>
            <a:ext cx="1377453" cy="400110"/>
          </a:xfrm>
          <a:prstGeom prst="rect">
            <a:avLst/>
          </a:prstGeom>
          <a:noFill/>
        </p:spPr>
        <p:txBody>
          <a:bodyPr wrap="square" rtlCol="0">
            <a:spAutoFit/>
          </a:bodyPr>
          <a:lstStyle/>
          <a:p>
            <a:pPr algn="ctr"/>
            <a:r>
              <a:rPr lang="pt-BR" sz="1000" dirty="0">
                <a:solidFill>
                  <a:schemeClr val="bg1"/>
                </a:solidFill>
                <a:latin typeface="Heebo" pitchFamily="2" charset="-79"/>
                <a:cs typeface="Heebo" pitchFamily="2" charset="-79"/>
              </a:rPr>
              <a:t>descrição</a:t>
            </a:r>
          </a:p>
          <a:p>
            <a:pPr algn="ctr"/>
            <a:r>
              <a:rPr lang="pt-BR" sz="1000" dirty="0">
                <a:solidFill>
                  <a:schemeClr val="bg1"/>
                </a:solidFill>
                <a:latin typeface="Heebo" pitchFamily="2" charset="-79"/>
                <a:cs typeface="Heebo" pitchFamily="2" charset="-79"/>
              </a:rPr>
              <a:t>do item</a:t>
            </a:r>
          </a:p>
        </p:txBody>
      </p:sp>
      <p:sp>
        <p:nvSpPr>
          <p:cNvPr id="93" name="TextBox 39">
            <a:extLst>
              <a:ext uri="{FF2B5EF4-FFF2-40B4-BE49-F238E27FC236}">
                <a16:creationId xmlns:a16="http://schemas.microsoft.com/office/drawing/2014/main" id="{36108824-E370-42EC-8E4B-7451413C5B6B}"/>
              </a:ext>
            </a:extLst>
          </p:cNvPr>
          <p:cNvSpPr txBox="1"/>
          <p:nvPr/>
        </p:nvSpPr>
        <p:spPr>
          <a:xfrm>
            <a:off x="7354601" y="2194587"/>
            <a:ext cx="1377454" cy="338554"/>
          </a:xfrm>
          <a:prstGeom prst="rect">
            <a:avLst/>
          </a:prstGeom>
          <a:noFill/>
        </p:spPr>
        <p:txBody>
          <a:bodyPr wrap="square" rtlCol="0">
            <a:spAutoFit/>
          </a:bodyPr>
          <a:lstStyle/>
          <a:p>
            <a:pPr algn="ctr"/>
            <a:r>
              <a:rPr lang="pt-BR" sz="1600" dirty="0">
                <a:solidFill>
                  <a:schemeClr val="bg1"/>
                </a:solidFill>
                <a:latin typeface="Heebo" pitchFamily="2" charset="-79"/>
                <a:cs typeface="Heebo" pitchFamily="2" charset="-79"/>
              </a:rPr>
              <a:t>+210%</a:t>
            </a:r>
          </a:p>
        </p:txBody>
      </p:sp>
      <p:sp>
        <p:nvSpPr>
          <p:cNvPr id="94" name="CaixaDeTexto 93">
            <a:extLst>
              <a:ext uri="{FF2B5EF4-FFF2-40B4-BE49-F238E27FC236}">
                <a16:creationId xmlns:a16="http://schemas.microsoft.com/office/drawing/2014/main" id="{31248E21-713A-46A5-9CD8-3248912021E3}"/>
              </a:ext>
            </a:extLst>
          </p:cNvPr>
          <p:cNvSpPr txBox="1"/>
          <p:nvPr/>
        </p:nvSpPr>
        <p:spPr>
          <a:xfrm>
            <a:off x="7849017" y="1347136"/>
            <a:ext cx="388620" cy="400110"/>
          </a:xfrm>
          <a:prstGeom prst="rect">
            <a:avLst/>
          </a:prstGeom>
          <a:noFill/>
        </p:spPr>
        <p:txBody>
          <a:bodyPr wrap="square" rtlCol="0">
            <a:spAutoFit/>
          </a:bodyPr>
          <a:lstStyle/>
          <a:p>
            <a:pPr algn="ctr"/>
            <a:r>
              <a:rPr lang="pt-BR" sz="2000" b="1" dirty="0">
                <a:solidFill>
                  <a:schemeClr val="lt1"/>
                </a:solidFill>
                <a:latin typeface="Heebo" pitchFamily="2" charset="-79"/>
                <a:cs typeface="Heebo" pitchFamily="2" charset="-79"/>
              </a:rPr>
              <a:t>2</a:t>
            </a:r>
          </a:p>
        </p:txBody>
      </p:sp>
      <p:sp>
        <p:nvSpPr>
          <p:cNvPr id="96" name="TextBox 39">
            <a:extLst>
              <a:ext uri="{FF2B5EF4-FFF2-40B4-BE49-F238E27FC236}">
                <a16:creationId xmlns:a16="http://schemas.microsoft.com/office/drawing/2014/main" id="{EE4F7B48-13E9-4295-A014-00BE30B7EF22}"/>
              </a:ext>
            </a:extLst>
          </p:cNvPr>
          <p:cNvSpPr txBox="1"/>
          <p:nvPr/>
        </p:nvSpPr>
        <p:spPr>
          <a:xfrm>
            <a:off x="7354601" y="2438428"/>
            <a:ext cx="1377454" cy="338554"/>
          </a:xfrm>
          <a:prstGeom prst="rect">
            <a:avLst/>
          </a:prstGeom>
          <a:noFill/>
        </p:spPr>
        <p:txBody>
          <a:bodyPr wrap="square" rtlCol="0">
            <a:spAutoFit/>
          </a:bodyPr>
          <a:lstStyle/>
          <a:p>
            <a:pPr algn="ctr"/>
            <a:r>
              <a:rPr lang="pt-BR" sz="1600" b="1" dirty="0">
                <a:solidFill>
                  <a:schemeClr val="bg1"/>
                </a:solidFill>
                <a:latin typeface="Heebo" pitchFamily="2" charset="-79"/>
                <a:cs typeface="Heebo" pitchFamily="2" charset="-79"/>
              </a:rPr>
              <a:t>+2.164,00</a:t>
            </a:r>
          </a:p>
        </p:txBody>
      </p:sp>
      <p:sp>
        <p:nvSpPr>
          <p:cNvPr id="97" name="TextBox 38">
            <a:extLst>
              <a:ext uri="{FF2B5EF4-FFF2-40B4-BE49-F238E27FC236}">
                <a16:creationId xmlns:a16="http://schemas.microsoft.com/office/drawing/2014/main" id="{597F2DCD-3444-4091-AB6E-3592AA627B71}"/>
              </a:ext>
            </a:extLst>
          </p:cNvPr>
          <p:cNvSpPr txBox="1"/>
          <p:nvPr/>
        </p:nvSpPr>
        <p:spPr>
          <a:xfrm>
            <a:off x="5906801" y="3454027"/>
            <a:ext cx="1377453" cy="400110"/>
          </a:xfrm>
          <a:prstGeom prst="rect">
            <a:avLst/>
          </a:prstGeom>
          <a:noFill/>
        </p:spPr>
        <p:txBody>
          <a:bodyPr wrap="square" rtlCol="0">
            <a:spAutoFit/>
          </a:bodyPr>
          <a:lstStyle/>
          <a:p>
            <a:pPr algn="ctr"/>
            <a:r>
              <a:rPr lang="pt-BR" sz="1000" dirty="0">
                <a:solidFill>
                  <a:schemeClr val="bg1"/>
                </a:solidFill>
                <a:latin typeface="Heebo" pitchFamily="2" charset="-79"/>
                <a:cs typeface="Heebo" pitchFamily="2" charset="-79"/>
              </a:rPr>
              <a:t>descrição</a:t>
            </a:r>
          </a:p>
          <a:p>
            <a:pPr algn="ctr"/>
            <a:r>
              <a:rPr lang="pt-BR" sz="1000" dirty="0">
                <a:solidFill>
                  <a:schemeClr val="bg1"/>
                </a:solidFill>
                <a:latin typeface="Heebo" pitchFamily="2" charset="-79"/>
                <a:cs typeface="Heebo" pitchFamily="2" charset="-79"/>
              </a:rPr>
              <a:t>do item</a:t>
            </a:r>
          </a:p>
        </p:txBody>
      </p:sp>
      <p:sp>
        <p:nvSpPr>
          <p:cNvPr id="98" name="TextBox 39">
            <a:extLst>
              <a:ext uri="{FF2B5EF4-FFF2-40B4-BE49-F238E27FC236}">
                <a16:creationId xmlns:a16="http://schemas.microsoft.com/office/drawing/2014/main" id="{1FDBFEA0-64BA-4004-840F-645FC8126B25}"/>
              </a:ext>
            </a:extLst>
          </p:cNvPr>
          <p:cNvSpPr txBox="1"/>
          <p:nvPr/>
        </p:nvSpPr>
        <p:spPr>
          <a:xfrm>
            <a:off x="5906801" y="3992907"/>
            <a:ext cx="1377454" cy="338554"/>
          </a:xfrm>
          <a:prstGeom prst="rect">
            <a:avLst/>
          </a:prstGeom>
          <a:noFill/>
        </p:spPr>
        <p:txBody>
          <a:bodyPr wrap="square" rtlCol="0">
            <a:spAutoFit/>
          </a:bodyPr>
          <a:lstStyle/>
          <a:p>
            <a:pPr algn="ctr"/>
            <a:r>
              <a:rPr lang="pt-BR" sz="1600" dirty="0">
                <a:solidFill>
                  <a:schemeClr val="bg1"/>
                </a:solidFill>
                <a:latin typeface="Heebo" pitchFamily="2" charset="-79"/>
                <a:cs typeface="Heebo" pitchFamily="2" charset="-79"/>
              </a:rPr>
              <a:t>+210%</a:t>
            </a:r>
          </a:p>
        </p:txBody>
      </p:sp>
      <p:sp>
        <p:nvSpPr>
          <p:cNvPr id="99" name="CaixaDeTexto 98">
            <a:extLst>
              <a:ext uri="{FF2B5EF4-FFF2-40B4-BE49-F238E27FC236}">
                <a16:creationId xmlns:a16="http://schemas.microsoft.com/office/drawing/2014/main" id="{3E87139A-EEA1-45AB-89BC-30F434ABCE74}"/>
              </a:ext>
            </a:extLst>
          </p:cNvPr>
          <p:cNvSpPr txBox="1"/>
          <p:nvPr/>
        </p:nvSpPr>
        <p:spPr>
          <a:xfrm>
            <a:off x="6401217" y="3145456"/>
            <a:ext cx="388620" cy="400110"/>
          </a:xfrm>
          <a:prstGeom prst="rect">
            <a:avLst/>
          </a:prstGeom>
          <a:noFill/>
        </p:spPr>
        <p:txBody>
          <a:bodyPr wrap="square" rtlCol="0">
            <a:spAutoFit/>
          </a:bodyPr>
          <a:lstStyle/>
          <a:p>
            <a:pPr algn="ctr"/>
            <a:r>
              <a:rPr lang="pt-BR" sz="2000" b="1" dirty="0">
                <a:solidFill>
                  <a:schemeClr val="lt1"/>
                </a:solidFill>
                <a:latin typeface="Heebo" pitchFamily="2" charset="-79"/>
                <a:cs typeface="Heebo" pitchFamily="2" charset="-79"/>
              </a:rPr>
              <a:t>3</a:t>
            </a:r>
          </a:p>
        </p:txBody>
      </p:sp>
      <p:sp>
        <p:nvSpPr>
          <p:cNvPr id="109" name="TextBox 39">
            <a:extLst>
              <a:ext uri="{FF2B5EF4-FFF2-40B4-BE49-F238E27FC236}">
                <a16:creationId xmlns:a16="http://schemas.microsoft.com/office/drawing/2014/main" id="{2D21F083-6A1E-424E-9F6D-B5352EB55EFA}"/>
              </a:ext>
            </a:extLst>
          </p:cNvPr>
          <p:cNvSpPr txBox="1"/>
          <p:nvPr/>
        </p:nvSpPr>
        <p:spPr>
          <a:xfrm>
            <a:off x="5906801" y="4236748"/>
            <a:ext cx="1377454" cy="338554"/>
          </a:xfrm>
          <a:prstGeom prst="rect">
            <a:avLst/>
          </a:prstGeom>
          <a:noFill/>
        </p:spPr>
        <p:txBody>
          <a:bodyPr wrap="square" rtlCol="0">
            <a:spAutoFit/>
          </a:bodyPr>
          <a:lstStyle/>
          <a:p>
            <a:pPr algn="ctr"/>
            <a:r>
              <a:rPr lang="pt-BR" sz="1600" b="1" dirty="0">
                <a:solidFill>
                  <a:schemeClr val="bg1"/>
                </a:solidFill>
                <a:latin typeface="Heebo" pitchFamily="2" charset="-79"/>
                <a:cs typeface="Heebo" pitchFamily="2" charset="-79"/>
              </a:rPr>
              <a:t>+2.164,00</a:t>
            </a:r>
          </a:p>
        </p:txBody>
      </p:sp>
      <p:sp>
        <p:nvSpPr>
          <p:cNvPr id="110" name="TextBox 38">
            <a:extLst>
              <a:ext uri="{FF2B5EF4-FFF2-40B4-BE49-F238E27FC236}">
                <a16:creationId xmlns:a16="http://schemas.microsoft.com/office/drawing/2014/main" id="{10B701B1-E918-455C-AB05-0732F2302E7F}"/>
              </a:ext>
            </a:extLst>
          </p:cNvPr>
          <p:cNvSpPr txBox="1"/>
          <p:nvPr/>
        </p:nvSpPr>
        <p:spPr>
          <a:xfrm>
            <a:off x="7354601" y="3454027"/>
            <a:ext cx="1377453" cy="400110"/>
          </a:xfrm>
          <a:prstGeom prst="rect">
            <a:avLst/>
          </a:prstGeom>
          <a:noFill/>
        </p:spPr>
        <p:txBody>
          <a:bodyPr wrap="square" rtlCol="0">
            <a:spAutoFit/>
          </a:bodyPr>
          <a:lstStyle/>
          <a:p>
            <a:pPr algn="ctr"/>
            <a:r>
              <a:rPr lang="pt-BR" sz="1000" dirty="0">
                <a:solidFill>
                  <a:schemeClr val="bg1"/>
                </a:solidFill>
                <a:latin typeface="Heebo" pitchFamily="2" charset="-79"/>
                <a:cs typeface="Heebo" pitchFamily="2" charset="-79"/>
              </a:rPr>
              <a:t>descrição</a:t>
            </a:r>
          </a:p>
          <a:p>
            <a:pPr algn="ctr"/>
            <a:r>
              <a:rPr lang="pt-BR" sz="1000" dirty="0">
                <a:solidFill>
                  <a:schemeClr val="bg1"/>
                </a:solidFill>
                <a:latin typeface="Heebo" pitchFamily="2" charset="-79"/>
                <a:cs typeface="Heebo" pitchFamily="2" charset="-79"/>
              </a:rPr>
              <a:t>do item</a:t>
            </a:r>
          </a:p>
        </p:txBody>
      </p:sp>
      <p:sp>
        <p:nvSpPr>
          <p:cNvPr id="111" name="TextBox 39">
            <a:extLst>
              <a:ext uri="{FF2B5EF4-FFF2-40B4-BE49-F238E27FC236}">
                <a16:creationId xmlns:a16="http://schemas.microsoft.com/office/drawing/2014/main" id="{333B1539-9AC2-43C3-9312-E6943FFDC713}"/>
              </a:ext>
            </a:extLst>
          </p:cNvPr>
          <p:cNvSpPr txBox="1"/>
          <p:nvPr/>
        </p:nvSpPr>
        <p:spPr>
          <a:xfrm>
            <a:off x="7354601" y="3992907"/>
            <a:ext cx="1377454" cy="338554"/>
          </a:xfrm>
          <a:prstGeom prst="rect">
            <a:avLst/>
          </a:prstGeom>
          <a:noFill/>
        </p:spPr>
        <p:txBody>
          <a:bodyPr wrap="square" rtlCol="0">
            <a:spAutoFit/>
          </a:bodyPr>
          <a:lstStyle/>
          <a:p>
            <a:pPr algn="ctr"/>
            <a:r>
              <a:rPr lang="pt-BR" sz="1600" dirty="0">
                <a:solidFill>
                  <a:schemeClr val="bg1"/>
                </a:solidFill>
                <a:latin typeface="Heebo" pitchFamily="2" charset="-79"/>
                <a:cs typeface="Heebo" pitchFamily="2" charset="-79"/>
              </a:rPr>
              <a:t>+210%</a:t>
            </a:r>
          </a:p>
        </p:txBody>
      </p:sp>
      <p:sp>
        <p:nvSpPr>
          <p:cNvPr id="112" name="CaixaDeTexto 111">
            <a:extLst>
              <a:ext uri="{FF2B5EF4-FFF2-40B4-BE49-F238E27FC236}">
                <a16:creationId xmlns:a16="http://schemas.microsoft.com/office/drawing/2014/main" id="{6E92E268-608B-4468-8103-3488A521350F}"/>
              </a:ext>
            </a:extLst>
          </p:cNvPr>
          <p:cNvSpPr txBox="1"/>
          <p:nvPr/>
        </p:nvSpPr>
        <p:spPr>
          <a:xfrm>
            <a:off x="7849017" y="3145456"/>
            <a:ext cx="388620" cy="400110"/>
          </a:xfrm>
          <a:prstGeom prst="rect">
            <a:avLst/>
          </a:prstGeom>
          <a:noFill/>
        </p:spPr>
        <p:txBody>
          <a:bodyPr wrap="square" rtlCol="0">
            <a:spAutoFit/>
          </a:bodyPr>
          <a:lstStyle/>
          <a:p>
            <a:pPr algn="ctr"/>
            <a:r>
              <a:rPr lang="pt-BR" sz="2000" b="1" dirty="0">
                <a:solidFill>
                  <a:schemeClr val="lt1"/>
                </a:solidFill>
                <a:latin typeface="Heebo" pitchFamily="2" charset="-79"/>
                <a:cs typeface="Heebo" pitchFamily="2" charset="-79"/>
              </a:rPr>
              <a:t>4</a:t>
            </a:r>
          </a:p>
        </p:txBody>
      </p:sp>
      <p:sp>
        <p:nvSpPr>
          <p:cNvPr id="113" name="TextBox 39">
            <a:extLst>
              <a:ext uri="{FF2B5EF4-FFF2-40B4-BE49-F238E27FC236}">
                <a16:creationId xmlns:a16="http://schemas.microsoft.com/office/drawing/2014/main" id="{F557AEE2-D296-48A9-941B-9909062FA82C}"/>
              </a:ext>
            </a:extLst>
          </p:cNvPr>
          <p:cNvSpPr txBox="1"/>
          <p:nvPr/>
        </p:nvSpPr>
        <p:spPr>
          <a:xfrm>
            <a:off x="7354601" y="4236748"/>
            <a:ext cx="1377454" cy="338554"/>
          </a:xfrm>
          <a:prstGeom prst="rect">
            <a:avLst/>
          </a:prstGeom>
          <a:noFill/>
        </p:spPr>
        <p:txBody>
          <a:bodyPr wrap="square" rtlCol="0">
            <a:spAutoFit/>
          </a:bodyPr>
          <a:lstStyle/>
          <a:p>
            <a:pPr algn="ctr"/>
            <a:r>
              <a:rPr lang="pt-BR" sz="1600" b="1" dirty="0">
                <a:solidFill>
                  <a:schemeClr val="bg1"/>
                </a:solidFill>
                <a:latin typeface="Heebo" pitchFamily="2" charset="-79"/>
                <a:cs typeface="Heebo" pitchFamily="2" charset="-79"/>
              </a:rPr>
              <a:t>+2.164,00</a:t>
            </a:r>
          </a:p>
        </p:txBody>
      </p:sp>
      <p:pic>
        <p:nvPicPr>
          <p:cNvPr id="47" name="Gráfico 46">
            <a:extLst>
              <a:ext uri="{FF2B5EF4-FFF2-40B4-BE49-F238E27FC236}">
                <a16:creationId xmlns:a16="http://schemas.microsoft.com/office/drawing/2014/main" id="{33B9C849-0200-4C39-9B1F-A88DDAD793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7684" y="385319"/>
            <a:ext cx="1251286" cy="322596"/>
          </a:xfrm>
          <a:prstGeom prst="rect">
            <a:avLst/>
          </a:prstGeom>
        </p:spPr>
      </p:pic>
    </p:spTree>
    <p:extLst>
      <p:ext uri="{BB962C8B-B14F-4D97-AF65-F5344CB8AC3E}">
        <p14:creationId xmlns:p14="http://schemas.microsoft.com/office/powerpoint/2010/main" val="3609234289"/>
      </p:ext>
    </p:extLst>
  </p:cSld>
  <p:clrMapOvr>
    <a:masterClrMapping/>
  </p:clrMapOvr>
</p:sld>
</file>

<file path=ppt/theme/theme1.xml><?xml version="1.0" encoding="utf-8"?>
<a:theme xmlns:a="http://schemas.openxmlformats.org/drawingml/2006/main" name="Tema do Office">
  <a:themeElements>
    <a:clrScheme name="LEGAL">
      <a:dk1>
        <a:sysClr val="windowText" lastClr="000000"/>
      </a:dk1>
      <a:lt1>
        <a:sysClr val="window" lastClr="FFFFFF"/>
      </a:lt1>
      <a:dk2>
        <a:srgbClr val="373545"/>
      </a:dk2>
      <a:lt2>
        <a:srgbClr val="CEDBE6"/>
      </a:lt2>
      <a:accent1>
        <a:srgbClr val="3DB1FE"/>
      </a:accent1>
      <a:accent2>
        <a:srgbClr val="414C8C"/>
      </a:accent2>
      <a:accent3>
        <a:srgbClr val="FF2F6E"/>
      </a:accent3>
      <a:accent4>
        <a:srgbClr val="FFCC1F"/>
      </a:accent4>
      <a:accent5>
        <a:srgbClr val="5AD7C4"/>
      </a:accent5>
      <a:accent6>
        <a:srgbClr val="FEB976"/>
      </a:accent6>
      <a:hlink>
        <a:srgbClr val="6B9F25"/>
      </a:hlink>
      <a:folHlink>
        <a:srgbClr val="9F6715"/>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000" dirty="0" smtClean="0">
            <a:latin typeface="Poppins" panose="00000500000000000000" pitchFamily="2" charset="0"/>
            <a:cs typeface="Poppins"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rtlCol="0"/>
      <a:lstStyle>
        <a:defPPr algn="l">
          <a:defRPr sz="1100" dirty="0">
            <a:latin typeface="Poppins" panose="00000500000000000000" pitchFamily="2" charset="0"/>
            <a:cs typeface="Poppins" panose="000005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1769</TotalTime>
  <Words>1819</Words>
  <Application>Microsoft Office PowerPoint</Application>
  <PresentationFormat>Apresentação na tela (16:9)</PresentationFormat>
  <Paragraphs>616</Paragraphs>
  <Slides>33</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Heebo</vt:lpstr>
      <vt:lpstr>Heebo Light</vt:lpstr>
      <vt:lpstr>Calibri</vt:lpstr>
      <vt:lpstr>Poppins</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54</cp:revision>
  <dcterms:created xsi:type="dcterms:W3CDTF">2021-03-22T18:09:14Z</dcterms:created>
  <dcterms:modified xsi:type="dcterms:W3CDTF">2024-01-29T18:24:12Z</dcterms:modified>
</cp:coreProperties>
</file>