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9.xml" ContentType="application/vnd.ms-office.chartstyle+xml"/>
  <Override PartName="/ppt/charts/colors9.xml" ContentType="application/vnd.ms-office.chartcolorstyle+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23.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24.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25.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26.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27.xml" ContentType="application/vnd.openxmlformats-officedocument.drawingml.chart+xml"/>
  <Override PartName="/ppt/charts/chart28.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29.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30.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31.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32.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33.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3" r:id="rId1"/>
  </p:sldMasterIdLst>
  <p:notesMasterIdLst>
    <p:notesMasterId r:id="rId32"/>
  </p:notesMasterIdLst>
  <p:sldIdLst>
    <p:sldId id="477" r:id="rId2"/>
    <p:sldId id="478" r:id="rId3"/>
    <p:sldId id="479" r:id="rId4"/>
    <p:sldId id="1271" r:id="rId5"/>
    <p:sldId id="1259" r:id="rId6"/>
    <p:sldId id="1281" r:id="rId7"/>
    <p:sldId id="512" r:id="rId8"/>
    <p:sldId id="260" r:id="rId9"/>
    <p:sldId id="257" r:id="rId10"/>
    <p:sldId id="272" r:id="rId11"/>
    <p:sldId id="274" r:id="rId12"/>
    <p:sldId id="1295" r:id="rId13"/>
    <p:sldId id="1296" r:id="rId14"/>
    <p:sldId id="344" r:id="rId15"/>
    <p:sldId id="1297" r:id="rId16"/>
    <p:sldId id="279" r:id="rId17"/>
    <p:sldId id="1346" r:id="rId18"/>
    <p:sldId id="1344" r:id="rId19"/>
    <p:sldId id="1345" r:id="rId20"/>
    <p:sldId id="1343" r:id="rId21"/>
    <p:sldId id="264" r:id="rId22"/>
    <p:sldId id="1342" r:id="rId23"/>
    <p:sldId id="926" r:id="rId24"/>
    <p:sldId id="308" r:id="rId25"/>
    <p:sldId id="289" r:id="rId26"/>
    <p:sldId id="300" r:id="rId27"/>
    <p:sldId id="268" r:id="rId28"/>
    <p:sldId id="270" r:id="rId29"/>
    <p:sldId id="258" r:id="rId30"/>
    <p:sldId id="1320" r:id="rId31"/>
  </p:sldIdLst>
  <p:sldSz cx="9144000" cy="5143500" type="screen16x9"/>
  <p:notesSz cx="6858000" cy="9144000"/>
  <p:embeddedFontLst>
    <p:embeddedFont>
      <p:font typeface="Heebo" pitchFamily="2" charset="-79"/>
      <p:regular r:id="rId33"/>
      <p:bold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DITÁVEIS EM EXCEL" id="{B1A13A91-5389-480F-8EB4-4A41127E3CC1}">
          <p14:sldIdLst>
            <p14:sldId id="477"/>
            <p14:sldId id="478"/>
            <p14:sldId id="479"/>
            <p14:sldId id="1271"/>
            <p14:sldId id="1259"/>
            <p14:sldId id="1281"/>
            <p14:sldId id="512"/>
            <p14:sldId id="260"/>
            <p14:sldId id="257"/>
            <p14:sldId id="272"/>
            <p14:sldId id="274"/>
            <p14:sldId id="1295"/>
            <p14:sldId id="1296"/>
            <p14:sldId id="344"/>
            <p14:sldId id="1297"/>
            <p14:sldId id="279"/>
            <p14:sldId id="1346"/>
            <p14:sldId id="1344"/>
            <p14:sldId id="1345"/>
            <p14:sldId id="1343"/>
          </p14:sldIdLst>
        </p14:section>
        <p14:section name="EDIÇÃO MANUAL" id="{62E2C9FB-C9D2-4B58-9278-9798D61127DF}">
          <p14:sldIdLst>
            <p14:sldId id="264"/>
            <p14:sldId id="1342"/>
            <p14:sldId id="926"/>
            <p14:sldId id="308"/>
            <p14:sldId id="289"/>
            <p14:sldId id="300"/>
            <p14:sldId id="268"/>
            <p14:sldId id="270"/>
            <p14:sldId id="258"/>
            <p14:sldId id="1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D7C4"/>
    <a:srgbClr val="2AAC99"/>
    <a:srgbClr val="0170BB"/>
    <a:srgbClr val="3DB1FE"/>
    <a:srgbClr val="222431"/>
    <a:srgbClr val="0F121F"/>
    <a:srgbClr val="272936"/>
    <a:srgbClr val="111622"/>
    <a:srgbClr val="FC8820"/>
    <a:srgbClr val="D126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0554" autoAdjust="0"/>
    <p:restoredTop sz="96120" autoAdjust="0"/>
  </p:normalViewPr>
  <p:slideViewPr>
    <p:cSldViewPr snapToGrid="0">
      <p:cViewPr>
        <p:scale>
          <a:sx n="125" d="100"/>
          <a:sy n="125" d="100"/>
        </p:scale>
        <p:origin x="642" y="294"/>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9.xml"/><Relationship Id="rId1" Type="http://schemas.microsoft.com/office/2011/relationships/chartStyle" Target="style9.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10.xml"/><Relationship Id="rId1" Type="http://schemas.microsoft.com/office/2011/relationships/chartStyle" Target="style10.xml"/></Relationships>
</file>

<file path=ppt/charts/_rels/chart2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microsoft.com/office/2011/relationships/chartColorStyle" Target="colors11.xml"/><Relationship Id="rId1" Type="http://schemas.microsoft.com/office/2011/relationships/chartStyle" Target="style1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package" Target="../embeddings/Microsoft_Excel_Worksheet22.xlsx"/><Relationship Id="rId4" Type="http://schemas.openxmlformats.org/officeDocument/2006/relationships/image" Target="../media/image16.png"/><Relationship Id="rId9" Type="http://schemas.openxmlformats.org/officeDocument/2006/relationships/image" Target="../media/image21.png"/></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12.xml"/><Relationship Id="rId1" Type="http://schemas.microsoft.com/office/2011/relationships/chartStyle" Target="style12.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13.xml"/><Relationship Id="rId1" Type="http://schemas.microsoft.com/office/2011/relationships/chartStyle" Target="style13.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14.xml"/><Relationship Id="rId1" Type="http://schemas.microsoft.com/office/2011/relationships/chartStyle" Target="style14.xml"/></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15.xml"/><Relationship Id="rId1" Type="http://schemas.microsoft.com/office/2011/relationships/chartStyle" Target="style15.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16.xml"/><Relationship Id="rId1" Type="http://schemas.microsoft.com/office/2011/relationships/chartStyle" Target="style1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17.xml"/><Relationship Id="rId1" Type="http://schemas.microsoft.com/office/2011/relationships/chartStyle" Target="style17.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18.xml"/><Relationship Id="rId1" Type="http://schemas.microsoft.com/office/2011/relationships/chartStyle" Target="style18.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9.xml"/><Relationship Id="rId1" Type="http://schemas.microsoft.com/office/2011/relationships/chartStyle" Target="style19.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20.xml"/><Relationship Id="rId1" Type="http://schemas.microsoft.com/office/2011/relationships/chartStyle" Target="style20.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Série 1</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2"/>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Categoria 1</c:v>
                </c:pt>
                <c:pt idx="1">
                  <c:v>Categoria 2</c:v>
                </c:pt>
                <c:pt idx="2">
                  <c:v>Categoria 3</c:v>
                </c:pt>
                <c:pt idx="3">
                  <c:v>Categoria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A3E-450A-B5A0-9E7E6F9AE3C5}"/>
            </c:ext>
          </c:extLst>
        </c:ser>
        <c:ser>
          <c:idx val="1"/>
          <c:order val="1"/>
          <c:tx>
            <c:strRef>
              <c:f>Sheet1!$C$1</c:f>
              <c:strCache>
                <c:ptCount val="1"/>
                <c:pt idx="0">
                  <c:v>Série 2</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3"/>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Categoria 1</c:v>
                </c:pt>
                <c:pt idx="1">
                  <c:v>Categoria 2</c:v>
                </c:pt>
                <c:pt idx="2">
                  <c:v>Categoria 3</c:v>
                </c:pt>
                <c:pt idx="3">
                  <c:v>Categoria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A3E-450A-B5A0-9E7E6F9AE3C5}"/>
            </c:ext>
          </c:extLst>
        </c:ser>
        <c:ser>
          <c:idx val="2"/>
          <c:order val="2"/>
          <c:tx>
            <c:strRef>
              <c:f>Sheet1!$D$1</c:f>
              <c:strCache>
                <c:ptCount val="1"/>
                <c:pt idx="0">
                  <c:v>Série 3</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accent5"/>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Categoria 1</c:v>
                </c:pt>
                <c:pt idx="1">
                  <c:v>Categoria 2</c:v>
                </c:pt>
                <c:pt idx="2">
                  <c:v>Categoria 3</c:v>
                </c:pt>
                <c:pt idx="3">
                  <c:v>Categoria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A3E-450A-B5A0-9E7E6F9AE3C5}"/>
            </c:ext>
          </c:extLst>
        </c:ser>
        <c:dLbls>
          <c:showLegendKey val="0"/>
          <c:showVal val="0"/>
          <c:showCatName val="0"/>
          <c:showSerName val="0"/>
          <c:showPercent val="0"/>
          <c:showBubbleSize val="0"/>
        </c:dLbls>
        <c:gapWidth val="100"/>
        <c:axId val="1810662912"/>
        <c:axId val="1810666240"/>
      </c:barChart>
      <c:catAx>
        <c:axId val="1810662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810666240"/>
        <c:crosses val="autoZero"/>
        <c:auto val="1"/>
        <c:lblAlgn val="ctr"/>
        <c:lblOffset val="100"/>
        <c:noMultiLvlLbl val="0"/>
      </c:catAx>
      <c:valAx>
        <c:axId val="1810666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810662912"/>
        <c:crosses val="autoZero"/>
        <c:crossBetween val="between"/>
      </c:valAx>
      <c:spPr>
        <a:noFill/>
        <a:ln>
          <a:noFill/>
        </a:ln>
        <a:effectLst/>
      </c:spPr>
    </c:plotArea>
    <c:plotVisOnly val="1"/>
    <c:dispBlanksAs val="gap"/>
    <c:showDLblsOverMax val="0"/>
  </c:chart>
  <c:spPr>
    <a:noFill/>
    <a:ln>
      <a:noFill/>
    </a:ln>
    <a:effectLst/>
  </c:spPr>
  <c:txPr>
    <a:bodyPr/>
    <a:lstStyle/>
    <a:p>
      <a:pPr>
        <a:defRPr sz="1000">
          <a:latin typeface="Heebo" pitchFamily="2" charset="-79"/>
          <a:cs typeface="Heebo" pitchFamily="2" charset="-79"/>
        </a:defRPr>
      </a:pPr>
      <a:endParaRPr lang="pt-B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50AFB9"/>
            </a:solidFill>
            <a:ln w="12700" cap="flat">
              <a:noFill/>
              <a:miter lim="400000"/>
            </a:ln>
            <a:effectLst/>
          </c:spPr>
          <c:dPt>
            <c:idx val="0"/>
            <c:bubble3D val="0"/>
            <c:spPr>
              <a:solidFill>
                <a:schemeClr val="accent2"/>
              </a:solidFill>
              <a:ln w="12700" cap="flat">
                <a:noFill/>
                <a:miter lim="400000"/>
              </a:ln>
              <a:effectLst/>
            </c:spPr>
            <c:extLst>
              <c:ext xmlns:c16="http://schemas.microsoft.com/office/drawing/2014/chart" uri="{C3380CC4-5D6E-409C-BE32-E72D297353CC}">
                <c16:uniqueId val="{00000001-E65A-4E9F-BAF9-CCD1B7B32CA7}"/>
              </c:ext>
            </c:extLst>
          </c:dPt>
          <c:dPt>
            <c:idx val="1"/>
            <c:bubble3D val="0"/>
            <c:spPr>
              <a:solidFill>
                <a:schemeClr val="bg1"/>
              </a:solidFill>
              <a:ln w="12700" cap="flat">
                <a:noFill/>
                <a:miter lim="400000"/>
              </a:ln>
              <a:effectLst/>
            </c:spPr>
            <c:extLst>
              <c:ext xmlns:c16="http://schemas.microsoft.com/office/drawing/2014/chart" uri="{C3380CC4-5D6E-409C-BE32-E72D297353CC}">
                <c16:uniqueId val="{00000003-E65A-4E9F-BAF9-CCD1B7B32CA7}"/>
              </c:ext>
            </c:extLst>
          </c:dPt>
          <c:cat>
            <c:strRef>
              <c:f>Sheet1!$B$1:$C$1</c:f>
              <c:strCache>
                <c:ptCount val="2"/>
                <c:pt idx="0">
                  <c:v>Stage 1</c:v>
                </c:pt>
                <c:pt idx="1">
                  <c:v>Stage 5</c:v>
                </c:pt>
              </c:strCache>
            </c:strRef>
          </c:cat>
          <c:val>
            <c:numRef>
              <c:f>Sheet1!$B$2:$C$2</c:f>
              <c:numCache>
                <c:formatCode>General</c:formatCode>
                <c:ptCount val="2"/>
                <c:pt idx="0">
                  <c:v>30</c:v>
                </c:pt>
                <c:pt idx="1">
                  <c:v>70</c:v>
                </c:pt>
              </c:numCache>
            </c:numRef>
          </c:val>
          <c:extLst>
            <c:ext xmlns:c16="http://schemas.microsoft.com/office/drawing/2014/chart" uri="{C3380CC4-5D6E-409C-BE32-E72D297353CC}">
              <c16:uniqueId val="{00000004-E65A-4E9F-BAF9-CCD1B7B32CA7}"/>
            </c:ext>
          </c:extLst>
        </c:ser>
        <c:dLbls>
          <c:showLegendKey val="0"/>
          <c:showVal val="0"/>
          <c:showCatName val="0"/>
          <c:showSerName val="0"/>
          <c:showPercent val="0"/>
          <c:showBubbleSize val="0"/>
          <c:showLeaderLines val="1"/>
        </c:dLbls>
        <c:firstSliceAng val="27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7B556"/>
            </a:solidFill>
            <a:ln w="12700" cap="flat">
              <a:noFill/>
              <a:miter lim="400000"/>
            </a:ln>
            <a:effectLst/>
          </c:spPr>
          <c:dPt>
            <c:idx val="0"/>
            <c:bubble3D val="0"/>
            <c:spPr>
              <a:solidFill>
                <a:schemeClr val="accent3"/>
              </a:solidFill>
              <a:ln w="12700" cap="flat">
                <a:noFill/>
                <a:miter lim="400000"/>
              </a:ln>
              <a:effectLst/>
            </c:spPr>
            <c:extLst>
              <c:ext xmlns:c16="http://schemas.microsoft.com/office/drawing/2014/chart" uri="{C3380CC4-5D6E-409C-BE32-E72D297353CC}">
                <c16:uniqueId val="{00000001-BB83-4155-9139-C60591D664F8}"/>
              </c:ext>
            </c:extLst>
          </c:dPt>
          <c:dPt>
            <c:idx val="1"/>
            <c:bubble3D val="0"/>
            <c:spPr>
              <a:solidFill>
                <a:schemeClr val="bg1"/>
              </a:solidFill>
              <a:ln w="12700" cap="flat">
                <a:noFill/>
                <a:miter lim="400000"/>
              </a:ln>
              <a:effectLst/>
            </c:spPr>
            <c:extLst>
              <c:ext xmlns:c16="http://schemas.microsoft.com/office/drawing/2014/chart" uri="{C3380CC4-5D6E-409C-BE32-E72D297353CC}">
                <c16:uniqueId val="{00000003-BB83-4155-9139-C60591D664F8}"/>
              </c:ext>
            </c:extLst>
          </c:dPt>
          <c:cat>
            <c:strRef>
              <c:f>Sheet1!$B$1:$C$1</c:f>
              <c:strCache>
                <c:ptCount val="2"/>
                <c:pt idx="0">
                  <c:v>Stage 1</c:v>
                </c:pt>
                <c:pt idx="1">
                  <c:v>Stage 5</c:v>
                </c:pt>
              </c:strCache>
            </c:strRef>
          </c:cat>
          <c:val>
            <c:numRef>
              <c:f>Sheet1!$B$2:$C$2</c:f>
              <c:numCache>
                <c:formatCode>General</c:formatCode>
                <c:ptCount val="2"/>
                <c:pt idx="0">
                  <c:v>40</c:v>
                </c:pt>
                <c:pt idx="1">
                  <c:v>60</c:v>
                </c:pt>
              </c:numCache>
            </c:numRef>
          </c:val>
          <c:extLst>
            <c:ext xmlns:c16="http://schemas.microsoft.com/office/drawing/2014/chart" uri="{C3380CC4-5D6E-409C-BE32-E72D297353CC}">
              <c16:uniqueId val="{00000004-BB83-4155-9139-C60591D664F8}"/>
            </c:ext>
          </c:extLst>
        </c:ser>
        <c:dLbls>
          <c:showLegendKey val="0"/>
          <c:showVal val="0"/>
          <c:showCatName val="0"/>
          <c:showSerName val="0"/>
          <c:showPercent val="0"/>
          <c:showBubbleSize val="0"/>
          <c:showLeaderLines val="1"/>
        </c:dLbls>
        <c:firstSliceAng val="27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98FA3"/>
            </a:solidFill>
            <a:ln w="12700" cap="flat">
              <a:noFill/>
              <a:miter lim="400000"/>
            </a:ln>
            <a:effectLst/>
          </c:spPr>
          <c:dPt>
            <c:idx val="0"/>
            <c:bubble3D val="0"/>
            <c:spPr>
              <a:solidFill>
                <a:schemeClr val="accent4"/>
              </a:solidFill>
              <a:ln w="12700" cap="flat">
                <a:noFill/>
                <a:miter lim="400000"/>
              </a:ln>
              <a:effectLst/>
            </c:spPr>
            <c:extLst>
              <c:ext xmlns:c16="http://schemas.microsoft.com/office/drawing/2014/chart" uri="{C3380CC4-5D6E-409C-BE32-E72D297353CC}">
                <c16:uniqueId val="{00000001-45F8-4082-91F1-FEEB0B8DEE83}"/>
              </c:ext>
            </c:extLst>
          </c:dPt>
          <c:dPt>
            <c:idx val="1"/>
            <c:bubble3D val="0"/>
            <c:spPr>
              <a:solidFill>
                <a:schemeClr val="bg1"/>
              </a:solidFill>
              <a:ln w="12700" cap="flat">
                <a:noFill/>
                <a:miter lim="400000"/>
              </a:ln>
              <a:effectLst/>
            </c:spPr>
            <c:extLst>
              <c:ext xmlns:c16="http://schemas.microsoft.com/office/drawing/2014/chart" uri="{C3380CC4-5D6E-409C-BE32-E72D297353CC}">
                <c16:uniqueId val="{00000003-45F8-4082-91F1-FEEB0B8DEE83}"/>
              </c:ext>
            </c:extLst>
          </c:dPt>
          <c:cat>
            <c:strRef>
              <c:f>Sheet1!$B$1:$C$1</c:f>
              <c:strCache>
                <c:ptCount val="2"/>
                <c:pt idx="0">
                  <c:v>Stage 1</c:v>
                </c:pt>
                <c:pt idx="1">
                  <c:v>Stage 5</c:v>
                </c:pt>
              </c:strCache>
            </c:strRef>
          </c:cat>
          <c:val>
            <c:numRef>
              <c:f>Sheet1!$B$2:$C$2</c:f>
              <c:numCache>
                <c:formatCode>General</c:formatCode>
                <c:ptCount val="2"/>
                <c:pt idx="0">
                  <c:v>15</c:v>
                </c:pt>
                <c:pt idx="1">
                  <c:v>85</c:v>
                </c:pt>
              </c:numCache>
            </c:numRef>
          </c:val>
          <c:extLst>
            <c:ext xmlns:c16="http://schemas.microsoft.com/office/drawing/2014/chart" uri="{C3380CC4-5D6E-409C-BE32-E72D297353CC}">
              <c16:uniqueId val="{00000004-45F8-4082-91F1-FEEB0B8DEE83}"/>
            </c:ext>
          </c:extLst>
        </c:ser>
        <c:dLbls>
          <c:showLegendKey val="0"/>
          <c:showVal val="0"/>
          <c:showCatName val="0"/>
          <c:showSerName val="0"/>
          <c:showPercent val="0"/>
          <c:showBubbleSize val="0"/>
          <c:showLeaderLines val="1"/>
        </c:dLbls>
        <c:firstSliceAng val="27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a:gsLst>
                <a:gs pos="0">
                  <a:schemeClr val="accent1"/>
                </a:gs>
                <a:gs pos="100000">
                  <a:schemeClr val="accent1">
                    <a:alpha val="0"/>
                  </a:schemeClr>
                </a:gs>
              </a:gsLst>
              <a:lin ang="5400000" scaled="0"/>
            </a:gradFill>
            <a:ln>
              <a:noFill/>
            </a:ln>
            <a:effectLst/>
          </c:spPr>
          <c:invertIfNegative val="0"/>
          <c:cat>
            <c:strRef>
              <c:f>Sheet1!$A$2:$A$13</c:f>
              <c:strCache>
                <c:ptCount val="12"/>
                <c:pt idx="0">
                  <c:v>Janeiro</c:v>
                </c:pt>
                <c:pt idx="1">
                  <c:v>Fevereiro</c:v>
                </c:pt>
                <c:pt idx="2">
                  <c:v>Março</c:v>
                </c:pt>
                <c:pt idx="3">
                  <c:v>Abril</c:v>
                </c:pt>
                <c:pt idx="4">
                  <c:v>Maio</c:v>
                </c:pt>
                <c:pt idx="5">
                  <c:v>Junho</c:v>
                </c:pt>
                <c:pt idx="6">
                  <c:v>Julho</c:v>
                </c:pt>
                <c:pt idx="7">
                  <c:v>Agosto</c:v>
                </c:pt>
                <c:pt idx="8">
                  <c:v>Setembro</c:v>
                </c:pt>
                <c:pt idx="9">
                  <c:v>Outubro</c:v>
                </c:pt>
                <c:pt idx="10">
                  <c:v>Novembro</c:v>
                </c:pt>
                <c:pt idx="11">
                  <c:v>Dezembro</c:v>
                </c:pt>
              </c:strCache>
            </c:strRef>
          </c:cat>
          <c:val>
            <c:numRef>
              <c:f>Sheet1!$B$2:$B$13</c:f>
              <c:numCache>
                <c:formatCode>General</c:formatCode>
                <c:ptCount val="12"/>
                <c:pt idx="0">
                  <c:v>15</c:v>
                </c:pt>
                <c:pt idx="1">
                  <c:v>16</c:v>
                </c:pt>
                <c:pt idx="2">
                  <c:v>30</c:v>
                </c:pt>
                <c:pt idx="3">
                  <c:v>27</c:v>
                </c:pt>
                <c:pt idx="4">
                  <c:v>44</c:v>
                </c:pt>
                <c:pt idx="5">
                  <c:v>25</c:v>
                </c:pt>
                <c:pt idx="6">
                  <c:v>16</c:v>
                </c:pt>
                <c:pt idx="7">
                  <c:v>50</c:v>
                </c:pt>
                <c:pt idx="8">
                  <c:v>13</c:v>
                </c:pt>
                <c:pt idx="9">
                  <c:v>55</c:v>
                </c:pt>
                <c:pt idx="10">
                  <c:v>68</c:v>
                </c:pt>
                <c:pt idx="11">
                  <c:v>80</c:v>
                </c:pt>
              </c:numCache>
            </c:numRef>
          </c:val>
          <c:extLst>
            <c:ext xmlns:c16="http://schemas.microsoft.com/office/drawing/2014/chart" uri="{C3380CC4-5D6E-409C-BE32-E72D297353CC}">
              <c16:uniqueId val="{00000000-B7A0-4FDE-BA70-C835D0880158}"/>
            </c:ext>
          </c:extLst>
        </c:ser>
        <c:ser>
          <c:idx val="1"/>
          <c:order val="1"/>
          <c:tx>
            <c:strRef>
              <c:f>Sheet1!$C$1</c:f>
              <c:strCache>
                <c:ptCount val="1"/>
                <c:pt idx="0">
                  <c:v>Series 2</c:v>
                </c:pt>
              </c:strCache>
            </c:strRef>
          </c:tx>
          <c:spPr>
            <a:gradFill>
              <a:gsLst>
                <a:gs pos="0">
                  <a:schemeClr val="accent2">
                    <a:alpha val="40000"/>
                  </a:schemeClr>
                </a:gs>
                <a:gs pos="100000">
                  <a:schemeClr val="accent2">
                    <a:alpha val="0"/>
                  </a:schemeClr>
                </a:gs>
              </a:gsLst>
              <a:lin ang="5400000" scaled="0"/>
            </a:gradFill>
            <a:ln>
              <a:noFill/>
            </a:ln>
            <a:effectLst/>
          </c:spPr>
          <c:invertIfNegative val="0"/>
          <c:cat>
            <c:strRef>
              <c:f>Sheet1!$A$2:$A$13</c:f>
              <c:strCache>
                <c:ptCount val="12"/>
                <c:pt idx="0">
                  <c:v>Janeiro</c:v>
                </c:pt>
                <c:pt idx="1">
                  <c:v>Fevereiro</c:v>
                </c:pt>
                <c:pt idx="2">
                  <c:v>Março</c:v>
                </c:pt>
                <c:pt idx="3">
                  <c:v>Abril</c:v>
                </c:pt>
                <c:pt idx="4">
                  <c:v>Maio</c:v>
                </c:pt>
                <c:pt idx="5">
                  <c:v>Junho</c:v>
                </c:pt>
                <c:pt idx="6">
                  <c:v>Julho</c:v>
                </c:pt>
                <c:pt idx="7">
                  <c:v>Agosto</c:v>
                </c:pt>
                <c:pt idx="8">
                  <c:v>Setembro</c:v>
                </c:pt>
                <c:pt idx="9">
                  <c:v>Outubro</c:v>
                </c:pt>
                <c:pt idx="10">
                  <c:v>Novembro</c:v>
                </c:pt>
                <c:pt idx="11">
                  <c:v>Dezembro</c:v>
                </c:pt>
              </c:strCache>
            </c:strRef>
          </c:cat>
          <c:val>
            <c:numRef>
              <c:f>Sheet1!$C$2:$C$13</c:f>
              <c:numCache>
                <c:formatCode>General</c:formatCode>
                <c:ptCount val="12"/>
                <c:pt idx="0">
                  <c:v>17</c:v>
                </c:pt>
                <c:pt idx="1">
                  <c:v>14</c:v>
                </c:pt>
                <c:pt idx="2">
                  <c:v>28</c:v>
                </c:pt>
                <c:pt idx="3">
                  <c:v>25</c:v>
                </c:pt>
                <c:pt idx="4">
                  <c:v>46</c:v>
                </c:pt>
                <c:pt idx="5">
                  <c:v>27</c:v>
                </c:pt>
                <c:pt idx="6">
                  <c:v>14</c:v>
                </c:pt>
                <c:pt idx="7">
                  <c:v>48</c:v>
                </c:pt>
                <c:pt idx="8">
                  <c:v>15</c:v>
                </c:pt>
                <c:pt idx="9">
                  <c:v>57</c:v>
                </c:pt>
                <c:pt idx="10">
                  <c:v>70</c:v>
                </c:pt>
                <c:pt idx="11">
                  <c:v>82</c:v>
                </c:pt>
              </c:numCache>
            </c:numRef>
          </c:val>
          <c:extLst>
            <c:ext xmlns:c16="http://schemas.microsoft.com/office/drawing/2014/chart" uri="{C3380CC4-5D6E-409C-BE32-E72D297353CC}">
              <c16:uniqueId val="{00000001-B7A0-4FDE-BA70-C835D0880158}"/>
            </c:ext>
          </c:extLst>
        </c:ser>
        <c:dLbls>
          <c:showLegendKey val="0"/>
          <c:showVal val="0"/>
          <c:showCatName val="0"/>
          <c:showSerName val="0"/>
          <c:showPercent val="0"/>
          <c:showBubbleSize val="0"/>
        </c:dLbls>
        <c:gapWidth val="219"/>
        <c:overlap val="-27"/>
        <c:axId val="1315522656"/>
        <c:axId val="1315528232"/>
      </c:barChart>
      <c:lineChart>
        <c:grouping val="standard"/>
        <c:varyColors val="0"/>
        <c:ser>
          <c:idx val="2"/>
          <c:order val="2"/>
          <c:tx>
            <c:strRef>
              <c:f>Sheet1!$D$1</c:f>
              <c:strCache>
                <c:ptCount val="1"/>
                <c:pt idx="0">
                  <c:v>Series 3</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cat>
            <c:strRef>
              <c:f>Sheet1!$A$2:$A$13</c:f>
              <c:strCache>
                <c:ptCount val="12"/>
                <c:pt idx="0">
                  <c:v>Janeiro</c:v>
                </c:pt>
                <c:pt idx="1">
                  <c:v>Fevereiro</c:v>
                </c:pt>
                <c:pt idx="2">
                  <c:v>Março</c:v>
                </c:pt>
                <c:pt idx="3">
                  <c:v>Abril</c:v>
                </c:pt>
                <c:pt idx="4">
                  <c:v>Maio</c:v>
                </c:pt>
                <c:pt idx="5">
                  <c:v>Junho</c:v>
                </c:pt>
                <c:pt idx="6">
                  <c:v>Julho</c:v>
                </c:pt>
                <c:pt idx="7">
                  <c:v>Agosto</c:v>
                </c:pt>
                <c:pt idx="8">
                  <c:v>Setembro</c:v>
                </c:pt>
                <c:pt idx="9">
                  <c:v>Outubro</c:v>
                </c:pt>
                <c:pt idx="10">
                  <c:v>Novembro</c:v>
                </c:pt>
                <c:pt idx="11">
                  <c:v>Dezembro</c:v>
                </c:pt>
              </c:strCache>
            </c:strRef>
          </c:cat>
          <c:val>
            <c:numRef>
              <c:f>Sheet1!$D$2:$D$13</c:f>
              <c:numCache>
                <c:formatCode>General</c:formatCode>
                <c:ptCount val="12"/>
                <c:pt idx="0">
                  <c:v>34</c:v>
                </c:pt>
                <c:pt idx="1">
                  <c:v>28</c:v>
                </c:pt>
                <c:pt idx="2">
                  <c:v>56</c:v>
                </c:pt>
                <c:pt idx="3">
                  <c:v>50</c:v>
                </c:pt>
                <c:pt idx="4">
                  <c:v>72</c:v>
                </c:pt>
                <c:pt idx="5">
                  <c:v>54</c:v>
                </c:pt>
                <c:pt idx="6">
                  <c:v>28</c:v>
                </c:pt>
                <c:pt idx="7">
                  <c:v>74</c:v>
                </c:pt>
                <c:pt idx="8">
                  <c:v>30</c:v>
                </c:pt>
                <c:pt idx="9">
                  <c:v>80</c:v>
                </c:pt>
                <c:pt idx="10">
                  <c:v>87</c:v>
                </c:pt>
                <c:pt idx="11">
                  <c:v>98</c:v>
                </c:pt>
              </c:numCache>
            </c:numRef>
          </c:val>
          <c:smooth val="1"/>
          <c:extLst>
            <c:ext xmlns:c16="http://schemas.microsoft.com/office/drawing/2014/chart" uri="{C3380CC4-5D6E-409C-BE32-E72D297353CC}">
              <c16:uniqueId val="{00000002-B7A0-4FDE-BA70-C835D0880158}"/>
            </c:ext>
          </c:extLst>
        </c:ser>
        <c:dLbls>
          <c:showLegendKey val="0"/>
          <c:showVal val="0"/>
          <c:showCatName val="0"/>
          <c:showSerName val="0"/>
          <c:showPercent val="0"/>
          <c:showBubbleSize val="0"/>
        </c:dLbls>
        <c:marker val="1"/>
        <c:smooth val="0"/>
        <c:axId val="1315522656"/>
        <c:axId val="1315528232"/>
      </c:lineChart>
      <c:catAx>
        <c:axId val="1315522656"/>
        <c:scaling>
          <c:orientation val="minMax"/>
        </c:scaling>
        <c:delete val="0"/>
        <c:axPos val="b"/>
        <c:numFmt formatCode="General" sourceLinked="1"/>
        <c:majorTickMark val="none"/>
        <c:minorTickMark val="none"/>
        <c:tickLblPos val="nextTo"/>
        <c:spPr>
          <a:noFill/>
          <a:ln w="3175" cap="flat" cmpd="sng" algn="ctr">
            <a:solidFill>
              <a:schemeClr val="bg1">
                <a:lumMod val="65000"/>
                <a:alpha val="3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crossAx val="1315528232"/>
        <c:crosses val="autoZero"/>
        <c:auto val="1"/>
        <c:lblAlgn val="ctr"/>
        <c:lblOffset val="100"/>
        <c:noMultiLvlLbl val="0"/>
      </c:catAx>
      <c:valAx>
        <c:axId val="1315528232"/>
        <c:scaling>
          <c:orientation val="minMax"/>
          <c:max val="100"/>
        </c:scaling>
        <c:delete val="0"/>
        <c:axPos val="l"/>
        <c:majorGridlines>
          <c:spPr>
            <a:ln w="3175" cap="flat" cmpd="sng" algn="ctr">
              <a:solidFill>
                <a:schemeClr val="bg1">
                  <a:lumMod val="65000"/>
                  <a:alpha val="35000"/>
                </a:schemeClr>
              </a:solidFill>
              <a:round/>
            </a:ln>
            <a:effectLst/>
          </c:spPr>
        </c:majorGridlines>
        <c:numFmt formatCode="General" sourceLinked="1"/>
        <c:majorTickMark val="out"/>
        <c:minorTickMark val="none"/>
        <c:tickLblPos val="nextTo"/>
        <c:spPr>
          <a:noFill/>
          <a:ln w="3175">
            <a:solidFill>
              <a:schemeClr val="bg1">
                <a:lumMod val="65000"/>
                <a:alpha val="35000"/>
              </a:schemeClr>
            </a:solid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crossAx val="1315522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lumMod val="75000"/>
              <a:lumOff val="25000"/>
            </a:schemeClr>
          </a:solidFill>
          <a:latin typeface="Heebo" pitchFamily="2" charset="-79"/>
          <a:cs typeface="Heebo" pitchFamily="2" charset="-79"/>
        </a:defRPr>
      </a:pPr>
      <a:endParaRPr lang="pt-BR"/>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pt-BR"/>
  <c:roundedCorners val="0"/>
  <c:style val="2"/>
  <c:chart>
    <c:autoTitleDeleted val="1"/>
    <c:plotArea>
      <c:layout>
        <c:manualLayout>
          <c:layoutTarget val="inner"/>
          <c:xMode val="edge"/>
          <c:yMode val="edge"/>
          <c:x val="0.12584699999999999"/>
          <c:y val="0.12584699999999999"/>
          <c:w val="0.74830600000000003"/>
          <c:h val="0.73580599999999996"/>
        </c:manualLayout>
      </c:layout>
      <c:pieChart>
        <c:varyColors val="0"/>
        <c:ser>
          <c:idx val="0"/>
          <c:order val="0"/>
          <c:tx>
            <c:strRef>
              <c:f>Sheet1!$A$2</c:f>
              <c:strCache>
                <c:ptCount val="1"/>
                <c:pt idx="0">
                  <c:v>Region 1</c:v>
                </c:pt>
              </c:strCache>
            </c:strRef>
          </c:tx>
          <c:spPr>
            <a:solidFill>
              <a:srgbClr val="E69048"/>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3A29-0B4F-ADA4-7891BE87327E}"/>
              </c:ext>
            </c:extLst>
          </c:dPt>
          <c:dPt>
            <c:idx val="1"/>
            <c:bubble3D val="0"/>
            <c:spPr>
              <a:solidFill>
                <a:schemeClr val="accent2"/>
              </a:solidFill>
              <a:ln w="12700" cap="flat">
                <a:noFill/>
                <a:miter lim="400000"/>
              </a:ln>
              <a:effectLst/>
            </c:spPr>
            <c:extLst>
              <c:ext xmlns:c16="http://schemas.microsoft.com/office/drawing/2014/chart" uri="{C3380CC4-5D6E-409C-BE32-E72D297353CC}">
                <c16:uniqueId val="{00000003-3A29-0B4F-ADA4-7891BE87327E}"/>
              </c:ext>
            </c:extLst>
          </c:dPt>
          <c:dPt>
            <c:idx val="2"/>
            <c:bubble3D val="0"/>
            <c:spPr>
              <a:solidFill>
                <a:schemeClr val="accent3"/>
              </a:solidFill>
              <a:ln w="12700" cap="flat">
                <a:noFill/>
                <a:miter lim="400000"/>
              </a:ln>
              <a:effectLst/>
            </c:spPr>
            <c:extLst>
              <c:ext xmlns:c16="http://schemas.microsoft.com/office/drawing/2014/chart" uri="{C3380CC4-5D6E-409C-BE32-E72D297353CC}">
                <c16:uniqueId val="{00000005-3A29-0B4F-ADA4-7891BE87327E}"/>
              </c:ext>
            </c:extLst>
          </c:dPt>
          <c:dPt>
            <c:idx val="3"/>
            <c:bubble3D val="0"/>
            <c:spPr>
              <a:solidFill>
                <a:schemeClr val="accent4"/>
              </a:solidFill>
              <a:ln w="12700" cap="flat">
                <a:noFill/>
                <a:miter lim="400000"/>
              </a:ln>
              <a:effectLst/>
            </c:spPr>
            <c:extLst>
              <c:ext xmlns:c16="http://schemas.microsoft.com/office/drawing/2014/chart" uri="{C3380CC4-5D6E-409C-BE32-E72D297353CC}">
                <c16:uniqueId val="{00000007-3A29-0B4F-ADA4-7891BE87327E}"/>
              </c:ext>
            </c:extLst>
          </c:dPt>
          <c:dPt>
            <c:idx val="4"/>
            <c:bubble3D val="0"/>
            <c:explosion val="30"/>
            <c:spPr>
              <a:solidFill>
                <a:schemeClr val="accent5"/>
              </a:solidFill>
              <a:ln w="12700" cap="flat">
                <a:noFill/>
                <a:miter lim="400000"/>
              </a:ln>
              <a:effectLst/>
            </c:spPr>
            <c:extLst>
              <c:ext xmlns:c16="http://schemas.microsoft.com/office/drawing/2014/chart" uri="{C3380CC4-5D6E-409C-BE32-E72D297353CC}">
                <c16:uniqueId val="{00000009-3A29-0B4F-ADA4-7891BE87327E}"/>
              </c:ext>
            </c:extLst>
          </c:dPt>
          <c:dLbls>
            <c:dLbl>
              <c:idx val="0"/>
              <c:tx>
                <c:rich>
                  <a:bodyPr/>
                  <a:lstStyle/>
                  <a:p>
                    <a:pPr>
                      <a:defRPr>
                        <a:solidFill>
                          <a:schemeClr val="bg1"/>
                        </a:solidFill>
                        <a:effectLst>
                          <a:outerShdw blurRad="38100" dist="38100" dir="2700000" algn="tl">
                            <a:srgbClr val="000000">
                              <a:alpha val="43137"/>
                            </a:srgbClr>
                          </a:outerShdw>
                        </a:effectLst>
                      </a:defRPr>
                    </a:pPr>
                    <a:fld id="{598FD225-DBB7-4262-900E-176C6C865459}" type="PERCENTAGE">
                      <a:rPr lang="en-US">
                        <a:solidFill>
                          <a:schemeClr val="bg1"/>
                        </a:solidFill>
                        <a:effectLst>
                          <a:outerShdw blurRad="38100" dist="38100" dir="2700000" algn="tl">
                            <a:srgbClr val="000000">
                              <a:alpha val="43137"/>
                            </a:srgbClr>
                          </a:outerShdw>
                        </a:effectLst>
                      </a:rPr>
                      <a:pPr>
                        <a:defRPr>
                          <a:solidFill>
                            <a:schemeClr val="bg1"/>
                          </a:solidFill>
                          <a:effectLst>
                            <a:outerShdw blurRad="38100" dist="38100" dir="2700000" algn="tl">
                              <a:srgbClr val="000000">
                                <a:alpha val="43137"/>
                              </a:srgbClr>
                            </a:outerShdw>
                          </a:effectLst>
                        </a:defRPr>
                      </a:pPr>
                      <a:t>[PORCENTAGEM]</a:t>
                    </a:fld>
                    <a:endParaRPr lang="pt-BR"/>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A29-0B4F-ADA4-7891BE87327E}"/>
                </c:ext>
              </c:extLst>
            </c:dLbl>
            <c:dLbl>
              <c:idx val="1"/>
              <c:tx>
                <c:rich>
                  <a:bodyPr/>
                  <a:lstStyle/>
                  <a:p>
                    <a:pPr>
                      <a:defRPr>
                        <a:solidFill>
                          <a:schemeClr val="bg1"/>
                        </a:solidFill>
                        <a:effectLst>
                          <a:outerShdw blurRad="38100" dist="38100" dir="2700000" algn="tl">
                            <a:srgbClr val="000000">
                              <a:alpha val="43137"/>
                            </a:srgbClr>
                          </a:outerShdw>
                        </a:effectLst>
                      </a:defRPr>
                    </a:pPr>
                    <a:fld id="{6456423A-8FDA-4A2D-A5F4-D757F113F8BD}" type="PERCENTAGE">
                      <a:rPr lang="en-US">
                        <a:solidFill>
                          <a:schemeClr val="bg1"/>
                        </a:solidFill>
                        <a:effectLst>
                          <a:outerShdw blurRad="38100" dist="38100" dir="2700000" algn="tl">
                            <a:srgbClr val="000000">
                              <a:alpha val="43137"/>
                            </a:srgbClr>
                          </a:outerShdw>
                        </a:effectLst>
                      </a:rPr>
                      <a:pPr>
                        <a:defRPr>
                          <a:solidFill>
                            <a:schemeClr val="bg1"/>
                          </a:solidFill>
                          <a:effectLst>
                            <a:outerShdw blurRad="38100" dist="38100" dir="2700000" algn="tl">
                              <a:srgbClr val="000000">
                                <a:alpha val="43137"/>
                              </a:srgbClr>
                            </a:outerShdw>
                          </a:effectLst>
                        </a:defRPr>
                      </a:pPr>
                      <a:t>[PORCENTAGEM]</a:t>
                    </a:fld>
                    <a:endParaRPr lang="pt-BR"/>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A29-0B4F-ADA4-7891BE87327E}"/>
                </c:ext>
              </c:extLst>
            </c:dLbl>
            <c:dLbl>
              <c:idx val="2"/>
              <c:tx>
                <c:rich>
                  <a:bodyPr/>
                  <a:lstStyle/>
                  <a:p>
                    <a:pPr>
                      <a:defRPr>
                        <a:solidFill>
                          <a:schemeClr val="bg1"/>
                        </a:solidFill>
                        <a:effectLst>
                          <a:outerShdw blurRad="38100" dist="38100" dir="2700000" algn="tl">
                            <a:srgbClr val="000000">
                              <a:alpha val="43137"/>
                            </a:srgbClr>
                          </a:outerShdw>
                        </a:effectLst>
                      </a:defRPr>
                    </a:pPr>
                    <a:fld id="{BA7C143D-D915-42E7-A8AE-599369E84536}" type="PERCENTAGE">
                      <a:rPr lang="en-US">
                        <a:solidFill>
                          <a:schemeClr val="bg1"/>
                        </a:solidFill>
                        <a:effectLst>
                          <a:outerShdw blurRad="38100" dist="38100" dir="2700000" algn="tl">
                            <a:srgbClr val="000000">
                              <a:alpha val="43137"/>
                            </a:srgbClr>
                          </a:outerShdw>
                        </a:effectLst>
                      </a:rPr>
                      <a:pPr>
                        <a:defRPr>
                          <a:solidFill>
                            <a:schemeClr val="bg1"/>
                          </a:solidFill>
                          <a:effectLst>
                            <a:outerShdw blurRad="38100" dist="38100" dir="2700000" algn="tl">
                              <a:srgbClr val="000000">
                                <a:alpha val="43137"/>
                              </a:srgbClr>
                            </a:outerShdw>
                          </a:effectLst>
                        </a:defRPr>
                      </a:pPr>
                      <a:t>[PORCENTAGEM]</a:t>
                    </a:fld>
                    <a:endParaRPr lang="pt-BR"/>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3A29-0B4F-ADA4-7891BE87327E}"/>
                </c:ext>
              </c:extLst>
            </c:dLbl>
            <c:dLbl>
              <c:idx val="3"/>
              <c:tx>
                <c:rich>
                  <a:bodyPr/>
                  <a:lstStyle/>
                  <a:p>
                    <a:pPr>
                      <a:defRPr>
                        <a:solidFill>
                          <a:schemeClr val="bg1"/>
                        </a:solidFill>
                        <a:effectLst>
                          <a:outerShdw blurRad="38100" dist="38100" dir="2700000" algn="tl">
                            <a:srgbClr val="000000">
                              <a:alpha val="43137"/>
                            </a:srgbClr>
                          </a:outerShdw>
                        </a:effectLst>
                      </a:defRPr>
                    </a:pPr>
                    <a:fld id="{A4189ECA-5489-4093-9667-0B288E20DF3A}" type="PERCENTAGE">
                      <a:rPr lang="en-US">
                        <a:solidFill>
                          <a:schemeClr val="bg1"/>
                        </a:solidFill>
                        <a:effectLst>
                          <a:outerShdw blurRad="38100" dist="38100" dir="2700000" algn="tl">
                            <a:srgbClr val="000000">
                              <a:alpha val="43137"/>
                            </a:srgbClr>
                          </a:outerShdw>
                        </a:effectLst>
                      </a:rPr>
                      <a:pPr>
                        <a:defRPr>
                          <a:solidFill>
                            <a:schemeClr val="bg1"/>
                          </a:solidFill>
                          <a:effectLst>
                            <a:outerShdw blurRad="38100" dist="38100" dir="2700000" algn="tl">
                              <a:srgbClr val="000000">
                                <a:alpha val="43137"/>
                              </a:srgbClr>
                            </a:outerShdw>
                          </a:effectLst>
                        </a:defRPr>
                      </a:pPr>
                      <a:t>[PORCENTAGEM]</a:t>
                    </a:fld>
                    <a:endParaRPr lang="pt-BR"/>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3A29-0B4F-ADA4-7891BE87327E}"/>
                </c:ext>
              </c:extLst>
            </c:dLbl>
            <c:dLbl>
              <c:idx val="4"/>
              <c:tx>
                <c:rich>
                  <a:bodyPr/>
                  <a:lstStyle/>
                  <a:p>
                    <a:pPr>
                      <a:defRPr>
                        <a:solidFill>
                          <a:schemeClr val="bg1"/>
                        </a:solidFill>
                        <a:effectLst>
                          <a:outerShdw blurRad="38100" dist="38100" dir="2700000" algn="tl">
                            <a:srgbClr val="000000">
                              <a:alpha val="43137"/>
                            </a:srgbClr>
                          </a:outerShdw>
                        </a:effectLst>
                      </a:defRPr>
                    </a:pPr>
                    <a:fld id="{31C113BE-B4E3-469C-89EF-D5DFC40599BD}" type="PERCENTAGE">
                      <a:rPr lang="en-US">
                        <a:solidFill>
                          <a:schemeClr val="bg1"/>
                        </a:solidFill>
                        <a:effectLst>
                          <a:outerShdw blurRad="38100" dist="38100" dir="2700000" algn="tl">
                            <a:srgbClr val="000000">
                              <a:alpha val="43137"/>
                            </a:srgbClr>
                          </a:outerShdw>
                        </a:effectLst>
                      </a:rPr>
                      <a:pPr>
                        <a:defRPr>
                          <a:solidFill>
                            <a:schemeClr val="bg1"/>
                          </a:solidFill>
                          <a:effectLst>
                            <a:outerShdw blurRad="38100" dist="38100" dir="2700000" algn="tl">
                              <a:srgbClr val="000000">
                                <a:alpha val="43137"/>
                              </a:srgbClr>
                            </a:outerShdw>
                          </a:effectLst>
                        </a:defRPr>
                      </a:pPr>
                      <a:t>[PORCENTAGEM]</a:t>
                    </a:fld>
                    <a:endParaRPr lang="pt-BR"/>
                  </a:p>
                </c:rich>
              </c:tx>
              <c:numFmt formatCode="#,##0%" sourceLinked="0"/>
              <c:sp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3A29-0B4F-ADA4-7891BE87327E}"/>
                </c:ext>
              </c:extLst>
            </c:dLbl>
            <c:numFmt formatCode="#,##0%" sourceLinked="0"/>
            <c:spPr>
              <a:noFill/>
              <a:ln>
                <a:noFill/>
              </a:ln>
              <a:effectLst/>
            </c:spPr>
            <c:txPr>
              <a:bodyPr/>
              <a:lstStyle/>
              <a:p>
                <a:pPr>
                  <a:defRPr>
                    <a:solidFill>
                      <a:schemeClr val="bg1"/>
                    </a:solidFill>
                    <a:effectLst>
                      <a:outerShdw blurRad="38100" dist="38100" dir="2700000" algn="tl">
                        <a:srgbClr val="000000">
                          <a:alpha val="43137"/>
                        </a:srgbClr>
                      </a:outerShdw>
                    </a:effectLst>
                  </a:defRPr>
                </a:pPr>
                <a:endParaRPr lang="pt-BR"/>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Sheet1!$B$1:$F$1</c:f>
              <c:strCache>
                <c:ptCount val="5"/>
                <c:pt idx="0">
                  <c:v>April</c:v>
                </c:pt>
                <c:pt idx="1">
                  <c:v>May</c:v>
                </c:pt>
                <c:pt idx="2">
                  <c:v>June</c:v>
                </c:pt>
                <c:pt idx="3">
                  <c:v>July</c:v>
                </c:pt>
                <c:pt idx="4">
                  <c:v>August</c:v>
                </c:pt>
              </c:strCache>
            </c:strRef>
          </c:cat>
          <c:val>
            <c:numRef>
              <c:f>Sheet1!$B$2:$F$2</c:f>
              <c:numCache>
                <c:formatCode>General</c:formatCode>
                <c:ptCount val="5"/>
                <c:pt idx="0">
                  <c:v>91</c:v>
                </c:pt>
                <c:pt idx="1">
                  <c:v>76</c:v>
                </c:pt>
                <c:pt idx="2">
                  <c:v>28</c:v>
                </c:pt>
                <c:pt idx="3">
                  <c:v>26</c:v>
                </c:pt>
                <c:pt idx="4">
                  <c:v>21</c:v>
                </c:pt>
              </c:numCache>
            </c:numRef>
          </c:val>
          <c:extLst>
            <c:ext xmlns:c16="http://schemas.microsoft.com/office/drawing/2014/chart" uri="{C3380CC4-5D6E-409C-BE32-E72D297353CC}">
              <c16:uniqueId val="{0000000A-3A29-0B4F-ADA4-7891BE87327E}"/>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txPr>
    <a:bodyPr/>
    <a:lstStyle/>
    <a:p>
      <a:pPr>
        <a:defRPr sz="1200" b="1">
          <a:latin typeface="Heebo" pitchFamily="2" charset="-79"/>
          <a:cs typeface="Heebo" pitchFamily="2" charset="-79"/>
        </a:defRPr>
      </a:pPr>
      <a:endParaRPr lang="pt-B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pt-BR"/>
  <c:roundedCorners val="0"/>
  <c:style val="2"/>
  <c:chart>
    <c:autoTitleDeleted val="1"/>
    <c:plotArea>
      <c:layout>
        <c:manualLayout>
          <c:layoutTarget val="inner"/>
          <c:xMode val="edge"/>
          <c:yMode val="edge"/>
          <c:x val="2.9718600000000001E-2"/>
          <c:y val="7.2593573732116404E-2"/>
          <c:w val="0.96528099999999994"/>
          <c:h val="0.69834144762236805"/>
        </c:manualLayout>
      </c:layout>
      <c:barChart>
        <c:barDir val="col"/>
        <c:grouping val="clustered"/>
        <c:varyColors val="0"/>
        <c:ser>
          <c:idx val="0"/>
          <c:order val="0"/>
          <c:tx>
            <c:strRef>
              <c:f>Sheet1!$A$2</c:f>
              <c:strCache>
                <c:ptCount val="1"/>
                <c:pt idx="0">
                  <c:v>Region 1</c:v>
                </c:pt>
              </c:strCache>
            </c:strRef>
          </c:tx>
          <c:spPr>
            <a:solidFill>
              <a:schemeClr val="accent1"/>
            </a:solidFill>
            <a:ln w="6350" cap="flat">
              <a:solidFill>
                <a:schemeClr val="bg1"/>
              </a:solidFill>
              <a:prstDash val="solid"/>
              <a:miter lim="800000"/>
            </a:ln>
            <a:effectLst/>
          </c:spPr>
          <c:invertIfNegative val="0"/>
          <c:cat>
            <c:strRef>
              <c:f>Sheet1!$B$1:$M$1</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Sheet1!$B$2:$M$2</c:f>
              <c:numCache>
                <c:formatCode>General</c:formatCode>
                <c:ptCount val="12"/>
                <c:pt idx="0">
                  <c:v>24</c:v>
                </c:pt>
                <c:pt idx="1">
                  <c:v>15</c:v>
                </c:pt>
                <c:pt idx="2">
                  <c:v>42</c:v>
                </c:pt>
                <c:pt idx="3">
                  <c:v>17</c:v>
                </c:pt>
                <c:pt idx="4">
                  <c:v>26</c:v>
                </c:pt>
                <c:pt idx="5">
                  <c:v>53</c:v>
                </c:pt>
                <c:pt idx="6">
                  <c:v>96</c:v>
                </c:pt>
                <c:pt idx="7">
                  <c:v>13</c:v>
                </c:pt>
                <c:pt idx="8">
                  <c:v>45</c:v>
                </c:pt>
                <c:pt idx="9">
                  <c:v>32</c:v>
                </c:pt>
                <c:pt idx="10">
                  <c:v>25</c:v>
                </c:pt>
                <c:pt idx="11">
                  <c:v>15</c:v>
                </c:pt>
              </c:numCache>
            </c:numRef>
          </c:val>
          <c:extLst>
            <c:ext xmlns:c16="http://schemas.microsoft.com/office/drawing/2014/chart" uri="{C3380CC4-5D6E-409C-BE32-E72D297353CC}">
              <c16:uniqueId val="{00000000-D115-BB45-B26F-0F45588E190F}"/>
            </c:ext>
          </c:extLst>
        </c:ser>
        <c:ser>
          <c:idx val="1"/>
          <c:order val="1"/>
          <c:tx>
            <c:strRef>
              <c:f>Sheet1!$A$3</c:f>
              <c:strCache>
                <c:ptCount val="1"/>
                <c:pt idx="0">
                  <c:v>Region 2</c:v>
                </c:pt>
              </c:strCache>
            </c:strRef>
          </c:tx>
          <c:spPr>
            <a:solidFill>
              <a:schemeClr val="accent3"/>
            </a:solidFill>
            <a:ln w="6350" cap="flat">
              <a:solidFill>
                <a:schemeClr val="bg1"/>
              </a:solidFill>
              <a:prstDash val="solid"/>
              <a:miter lim="800000"/>
            </a:ln>
            <a:effectLst/>
          </c:spPr>
          <c:invertIfNegative val="0"/>
          <c:cat>
            <c:strRef>
              <c:f>Sheet1!$B$1:$M$1</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Sheet1!$B$3:$M$3</c:f>
              <c:numCache>
                <c:formatCode>General</c:formatCode>
                <c:ptCount val="12"/>
                <c:pt idx="0">
                  <c:v>23</c:v>
                </c:pt>
                <c:pt idx="1">
                  <c:v>13</c:v>
                </c:pt>
                <c:pt idx="2">
                  <c:v>32</c:v>
                </c:pt>
                <c:pt idx="3">
                  <c:v>55</c:v>
                </c:pt>
                <c:pt idx="4">
                  <c:v>43</c:v>
                </c:pt>
                <c:pt idx="5">
                  <c:v>70</c:v>
                </c:pt>
                <c:pt idx="6">
                  <c:v>58</c:v>
                </c:pt>
                <c:pt idx="7">
                  <c:v>34</c:v>
                </c:pt>
                <c:pt idx="8">
                  <c:v>35</c:v>
                </c:pt>
                <c:pt idx="9">
                  <c:v>15</c:v>
                </c:pt>
                <c:pt idx="10">
                  <c:v>18</c:v>
                </c:pt>
                <c:pt idx="11">
                  <c:v>10</c:v>
                </c:pt>
              </c:numCache>
            </c:numRef>
          </c:val>
          <c:extLst>
            <c:ext xmlns:c16="http://schemas.microsoft.com/office/drawing/2014/chart" uri="{C3380CC4-5D6E-409C-BE32-E72D297353CC}">
              <c16:uniqueId val="{00000001-D115-BB45-B26F-0F45588E190F}"/>
            </c:ext>
          </c:extLst>
        </c:ser>
        <c:dLbls>
          <c:showLegendKey val="0"/>
          <c:showVal val="0"/>
          <c:showCatName val="0"/>
          <c:showSerName val="0"/>
          <c:showPercent val="0"/>
          <c:showBubbleSize val="0"/>
        </c:dLbls>
        <c:gapWidth val="200"/>
        <c:axId val="2094734552"/>
        <c:axId val="2094734553"/>
      </c:barChart>
      <c:catAx>
        <c:axId val="2094734552"/>
        <c:scaling>
          <c:orientation val="minMax"/>
        </c:scaling>
        <c:delete val="0"/>
        <c:axPos val="b"/>
        <c:numFmt formatCode="General" sourceLinked="0"/>
        <c:majorTickMark val="out"/>
        <c:minorTickMark val="none"/>
        <c:tickLblPos val="low"/>
        <c:spPr>
          <a:ln w="12700" cap="flat">
            <a:noFill/>
            <a:miter lim="400000"/>
          </a:ln>
        </c:spPr>
        <c:txPr>
          <a:bodyPr rot="0"/>
          <a:lstStyle/>
          <a:p>
            <a:pPr>
              <a:defRPr/>
            </a:pPr>
            <a:endParaRPr lang="pt-BR"/>
          </a:p>
        </c:txPr>
        <c:crossAx val="2094734553"/>
        <c:crosses val="autoZero"/>
        <c:auto val="1"/>
        <c:lblAlgn val="ctr"/>
        <c:lblOffset val="100"/>
        <c:noMultiLvlLbl val="1"/>
      </c:catAx>
      <c:valAx>
        <c:axId val="2094734553"/>
        <c:scaling>
          <c:orientation val="minMax"/>
        </c:scaling>
        <c:delete val="0"/>
        <c:axPos val="l"/>
        <c:majorGridlines>
          <c:spPr>
            <a:ln w="0" cap="flat">
              <a:solidFill>
                <a:schemeClr val="bg1">
                  <a:lumMod val="65000"/>
                </a:schemeClr>
              </a:solidFill>
              <a:prstDash val="solid"/>
              <a:miter lim="800000"/>
            </a:ln>
          </c:spPr>
        </c:majorGridlines>
        <c:numFmt formatCode="General" sourceLinked="0"/>
        <c:majorTickMark val="out"/>
        <c:minorTickMark val="none"/>
        <c:tickLblPos val="nextTo"/>
        <c:spPr>
          <a:ln w="12700" cap="flat">
            <a:noFill/>
            <a:miter lim="400000"/>
          </a:ln>
        </c:spPr>
        <c:txPr>
          <a:bodyPr rot="0"/>
          <a:lstStyle/>
          <a:p>
            <a:pPr>
              <a:defRPr/>
            </a:pPr>
            <a:endParaRPr lang="pt-BR"/>
          </a:p>
        </c:txPr>
        <c:crossAx val="2094734552"/>
        <c:crosses val="autoZero"/>
        <c:crossBetween val="between"/>
        <c:majorUnit val="25"/>
        <c:minorUnit val="12.5"/>
      </c:valAx>
      <c:spPr>
        <a:noFill/>
        <a:ln w="12700" cap="flat">
          <a:noFill/>
          <a:miter lim="400000"/>
        </a:ln>
        <a:effectLst/>
      </c:spPr>
    </c:plotArea>
    <c:plotVisOnly val="1"/>
    <c:dispBlanksAs val="gap"/>
    <c:showDLblsOverMax val="1"/>
  </c:chart>
  <c:spPr>
    <a:noFill/>
    <a:ln>
      <a:noFill/>
    </a:ln>
    <a:effectLst/>
  </c:spPr>
  <c:txPr>
    <a:bodyPr/>
    <a:lstStyle/>
    <a:p>
      <a:pPr>
        <a:defRPr>
          <a:latin typeface="Heebo" pitchFamily="2" charset="-79"/>
          <a:cs typeface="Heebo" pitchFamily="2" charset="-79"/>
        </a:defRPr>
      </a:pPr>
      <a:endParaRPr lang="pt-B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chemeClr val="accent1"/>
            </a:solidFill>
            <a:ln w="6350" cap="flat">
              <a:noFill/>
              <a:miter lim="400000"/>
            </a:ln>
            <a:effectLst/>
          </c:spPr>
          <c:dPt>
            <c:idx val="0"/>
            <c:bubble3D val="0"/>
            <c:extLst>
              <c:ext xmlns:c16="http://schemas.microsoft.com/office/drawing/2014/chart" uri="{C3380CC4-5D6E-409C-BE32-E72D297353CC}">
                <c16:uniqueId val="{00000000-5681-4BDE-938F-AF0999E4A0C8}"/>
              </c:ext>
            </c:extLst>
          </c:dPt>
          <c:dPt>
            <c:idx val="1"/>
            <c:bubble3D val="0"/>
            <c:spPr>
              <a:solidFill>
                <a:schemeClr val="bg1"/>
              </a:solidFill>
              <a:ln w="6350" cap="flat">
                <a:noFill/>
                <a:prstDash val="solid"/>
                <a:miter lim="800000"/>
              </a:ln>
              <a:effectLst/>
            </c:spPr>
            <c:extLst>
              <c:ext xmlns:c16="http://schemas.microsoft.com/office/drawing/2014/chart" uri="{C3380CC4-5D6E-409C-BE32-E72D297353CC}">
                <c16:uniqueId val="{00000002-5681-4BDE-938F-AF0999E4A0C8}"/>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3-5681-4BDE-938F-AF0999E4A0C8}"/>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noFill/>
            <a:ln w="6350" cap="flat">
              <a:noFill/>
              <a:miter lim="400000"/>
            </a:ln>
            <a:effectLst/>
          </c:spPr>
          <c:dPt>
            <c:idx val="0"/>
            <c:bubble3D val="0"/>
            <c:extLst>
              <c:ext xmlns:c16="http://schemas.microsoft.com/office/drawing/2014/chart" uri="{C3380CC4-5D6E-409C-BE32-E72D297353CC}">
                <c16:uniqueId val="{00000000-4BC4-4F7E-9A9E-63003DABDBAC}"/>
              </c:ext>
            </c:extLst>
          </c:dPt>
          <c:dPt>
            <c:idx val="1"/>
            <c:bubble3D val="0"/>
            <c:spPr>
              <a:solidFill>
                <a:schemeClr val="accent3"/>
              </a:solidFill>
              <a:ln w="6350" cap="flat">
                <a:noFill/>
                <a:prstDash val="solid"/>
                <a:miter lim="800000"/>
              </a:ln>
              <a:effectLst/>
            </c:spPr>
            <c:extLst>
              <c:ext xmlns:c16="http://schemas.microsoft.com/office/drawing/2014/chart" uri="{C3380CC4-5D6E-409C-BE32-E72D297353CC}">
                <c16:uniqueId val="{00000002-4BC4-4F7E-9A9E-63003DABDBAC}"/>
              </c:ext>
            </c:extLst>
          </c:dPt>
          <c:cat>
            <c:strRef>
              <c:f>Sheet1!$B$1:$C$1</c:f>
              <c:strCache>
                <c:ptCount val="2"/>
                <c:pt idx="0">
                  <c:v>April</c:v>
                </c:pt>
                <c:pt idx="1">
                  <c:v>May</c:v>
                </c:pt>
              </c:strCache>
            </c:strRef>
          </c:cat>
          <c:val>
            <c:numRef>
              <c:f>Sheet1!$B$2:$C$2</c:f>
              <c:numCache>
                <c:formatCode>General</c:formatCode>
                <c:ptCount val="2"/>
                <c:pt idx="0">
                  <c:v>91</c:v>
                </c:pt>
                <c:pt idx="1">
                  <c:v>76</c:v>
                </c:pt>
              </c:numCache>
            </c:numRef>
          </c:val>
          <c:extLst>
            <c:ext xmlns:c16="http://schemas.microsoft.com/office/drawing/2014/chart" uri="{C3380CC4-5D6E-409C-BE32-E72D297353CC}">
              <c16:uniqueId val="{00000003-4BC4-4F7E-9A9E-63003DABDBAC}"/>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pt-BR"/>
  <c:roundedCorners val="0"/>
  <c:style val="2"/>
  <c:chart>
    <c:autoTitleDeleted val="1"/>
    <c:plotArea>
      <c:layout>
        <c:manualLayout>
          <c:layoutTarget val="inner"/>
          <c:xMode val="edge"/>
          <c:yMode val="edge"/>
          <c:x val="0.14001744847641928"/>
          <c:y val="6.7498000000000002E-2"/>
          <c:w val="0.74151043115438109"/>
          <c:h val="0.85173399999999999"/>
        </c:manualLayout>
      </c:layout>
      <c:barChart>
        <c:barDir val="bar"/>
        <c:grouping val="stacked"/>
        <c:varyColors val="0"/>
        <c:ser>
          <c:idx val="0"/>
          <c:order val="0"/>
          <c:tx>
            <c:strRef>
              <c:f>Sheet1!$A$2</c:f>
              <c:strCache>
                <c:ptCount val="1"/>
                <c:pt idx="0">
                  <c:v>Item 1</c:v>
                </c:pt>
              </c:strCache>
            </c:strRef>
          </c:tx>
          <c:spPr>
            <a:solidFill>
              <a:schemeClr val="accent1"/>
            </a:solidFill>
            <a:ln w="6350" cap="flat">
              <a:noFill/>
              <a:prstDash val="solid"/>
              <a:miter lim="800000"/>
            </a:ln>
            <a:effectLst/>
          </c:spPr>
          <c:invertIfNegative val="0"/>
          <c:cat>
            <c:strRef>
              <c:f>Sheet1!$B$1:$F$1</c:f>
              <c:strCache>
                <c:ptCount val="5"/>
                <c:pt idx="0">
                  <c:v>Área 1</c:v>
                </c:pt>
                <c:pt idx="1">
                  <c:v>Área 2</c:v>
                </c:pt>
                <c:pt idx="2">
                  <c:v>Área 3</c:v>
                </c:pt>
                <c:pt idx="3">
                  <c:v>Área 4</c:v>
                </c:pt>
                <c:pt idx="4">
                  <c:v>Área 5</c:v>
                </c:pt>
              </c:strCache>
            </c:strRef>
          </c:cat>
          <c:val>
            <c:numRef>
              <c:f>Sheet1!$B$2:$F$2</c:f>
              <c:numCache>
                <c:formatCode>General</c:formatCode>
                <c:ptCount val="5"/>
                <c:pt idx="0">
                  <c:v>27</c:v>
                </c:pt>
                <c:pt idx="1">
                  <c:v>36</c:v>
                </c:pt>
                <c:pt idx="2">
                  <c:v>63</c:v>
                </c:pt>
                <c:pt idx="3">
                  <c:v>143</c:v>
                </c:pt>
                <c:pt idx="4">
                  <c:v>200</c:v>
                </c:pt>
              </c:numCache>
            </c:numRef>
          </c:val>
          <c:extLst>
            <c:ext xmlns:c16="http://schemas.microsoft.com/office/drawing/2014/chart" uri="{C3380CC4-5D6E-409C-BE32-E72D297353CC}">
              <c16:uniqueId val="{00000000-5F3A-344A-B904-9CDDD881396C}"/>
            </c:ext>
          </c:extLst>
        </c:ser>
        <c:ser>
          <c:idx val="1"/>
          <c:order val="1"/>
          <c:tx>
            <c:strRef>
              <c:f>Sheet1!$A$3</c:f>
              <c:strCache>
                <c:ptCount val="1"/>
                <c:pt idx="0">
                  <c:v>Item 2</c:v>
                </c:pt>
              </c:strCache>
            </c:strRef>
          </c:tx>
          <c:spPr>
            <a:solidFill>
              <a:schemeClr val="accent2"/>
            </a:solidFill>
            <a:ln w="6350" cap="flat">
              <a:noFill/>
              <a:prstDash val="solid"/>
              <a:miter lim="800000"/>
            </a:ln>
            <a:effectLst/>
          </c:spPr>
          <c:invertIfNegative val="0"/>
          <c:cat>
            <c:strRef>
              <c:f>Sheet1!$B$1:$F$1</c:f>
              <c:strCache>
                <c:ptCount val="5"/>
                <c:pt idx="0">
                  <c:v>Área 1</c:v>
                </c:pt>
                <c:pt idx="1">
                  <c:v>Área 2</c:v>
                </c:pt>
                <c:pt idx="2">
                  <c:v>Área 3</c:v>
                </c:pt>
                <c:pt idx="3">
                  <c:v>Área 4</c:v>
                </c:pt>
                <c:pt idx="4">
                  <c:v>Área 5</c:v>
                </c:pt>
              </c:strCache>
            </c:strRef>
          </c:cat>
          <c:val>
            <c:numRef>
              <c:f>Sheet1!$B$3:$F$3</c:f>
              <c:numCache>
                <c:formatCode>General</c:formatCode>
                <c:ptCount val="5"/>
                <c:pt idx="0">
                  <c:v>55</c:v>
                </c:pt>
                <c:pt idx="1">
                  <c:v>43</c:v>
                </c:pt>
                <c:pt idx="2">
                  <c:v>80</c:v>
                </c:pt>
                <c:pt idx="3">
                  <c:v>48</c:v>
                </c:pt>
                <c:pt idx="4">
                  <c:v>30</c:v>
                </c:pt>
              </c:numCache>
            </c:numRef>
          </c:val>
          <c:extLst>
            <c:ext xmlns:c16="http://schemas.microsoft.com/office/drawing/2014/chart" uri="{C3380CC4-5D6E-409C-BE32-E72D297353CC}">
              <c16:uniqueId val="{00000001-5F3A-344A-B904-9CDDD881396C}"/>
            </c:ext>
          </c:extLst>
        </c:ser>
        <c:ser>
          <c:idx val="2"/>
          <c:order val="2"/>
          <c:tx>
            <c:strRef>
              <c:f>Sheet1!$A$4</c:f>
              <c:strCache>
                <c:ptCount val="1"/>
                <c:pt idx="0">
                  <c:v>Item 3</c:v>
                </c:pt>
              </c:strCache>
            </c:strRef>
          </c:tx>
          <c:spPr>
            <a:solidFill>
              <a:schemeClr val="accent3"/>
            </a:solidFill>
            <a:ln w="6350" cap="flat">
              <a:noFill/>
              <a:prstDash val="solid"/>
              <a:miter lim="800000"/>
            </a:ln>
            <a:effectLst/>
          </c:spPr>
          <c:invertIfNegative val="0"/>
          <c:cat>
            <c:strRef>
              <c:f>Sheet1!$B$1:$F$1</c:f>
              <c:strCache>
                <c:ptCount val="5"/>
                <c:pt idx="0">
                  <c:v>Área 1</c:v>
                </c:pt>
                <c:pt idx="1">
                  <c:v>Área 2</c:v>
                </c:pt>
                <c:pt idx="2">
                  <c:v>Área 3</c:v>
                </c:pt>
                <c:pt idx="3">
                  <c:v>Área 4</c:v>
                </c:pt>
                <c:pt idx="4">
                  <c:v>Área 5</c:v>
                </c:pt>
              </c:strCache>
            </c:strRef>
          </c:cat>
          <c:val>
            <c:numRef>
              <c:f>Sheet1!$B$4:$F$4</c:f>
              <c:numCache>
                <c:formatCode>General</c:formatCode>
                <c:ptCount val="5"/>
                <c:pt idx="0">
                  <c:v>5</c:v>
                </c:pt>
                <c:pt idx="1">
                  <c:v>14</c:v>
                </c:pt>
                <c:pt idx="2">
                  <c:v>10</c:v>
                </c:pt>
                <c:pt idx="3">
                  <c:v>5</c:v>
                </c:pt>
                <c:pt idx="4">
                  <c:v>5</c:v>
                </c:pt>
              </c:numCache>
            </c:numRef>
          </c:val>
          <c:extLst>
            <c:ext xmlns:c16="http://schemas.microsoft.com/office/drawing/2014/chart" uri="{C3380CC4-5D6E-409C-BE32-E72D297353CC}">
              <c16:uniqueId val="{00000002-5F3A-344A-B904-9CDDD881396C}"/>
            </c:ext>
          </c:extLst>
        </c:ser>
        <c:dLbls>
          <c:showLegendKey val="0"/>
          <c:showVal val="0"/>
          <c:showCatName val="0"/>
          <c:showSerName val="0"/>
          <c:showPercent val="0"/>
          <c:showBubbleSize val="0"/>
        </c:dLbls>
        <c:gapWidth val="150"/>
        <c:overlap val="100"/>
        <c:axId val="2094734552"/>
        <c:axId val="2094734553"/>
      </c:barChart>
      <c:catAx>
        <c:axId val="2094734552"/>
        <c:scaling>
          <c:orientation val="maxMin"/>
        </c:scaling>
        <c:delete val="0"/>
        <c:axPos val="l"/>
        <c:numFmt formatCode="General" sourceLinked="0"/>
        <c:majorTickMark val="none"/>
        <c:minorTickMark val="none"/>
        <c:tickLblPos val="nextTo"/>
        <c:spPr>
          <a:ln w="6350" cap="flat">
            <a:solidFill>
              <a:schemeClr val="tx1">
                <a:lumMod val="50000"/>
                <a:lumOff val="50000"/>
              </a:schemeClr>
            </a:solidFill>
            <a:prstDash val="solid"/>
            <a:miter lim="800000"/>
          </a:ln>
        </c:spPr>
        <c:txPr>
          <a:bodyPr rot="0"/>
          <a:lstStyle/>
          <a:p>
            <a:pPr>
              <a:defRPr/>
            </a:pPr>
            <a:endParaRPr lang="pt-BR"/>
          </a:p>
        </c:txPr>
        <c:crossAx val="2094734553"/>
        <c:crosses val="autoZero"/>
        <c:auto val="1"/>
        <c:lblAlgn val="ctr"/>
        <c:lblOffset val="100"/>
        <c:noMultiLvlLbl val="1"/>
      </c:catAx>
      <c:valAx>
        <c:axId val="2094734553"/>
        <c:scaling>
          <c:orientation val="minMax"/>
          <c:max val="250"/>
          <c:min val="0"/>
        </c:scaling>
        <c:delete val="0"/>
        <c:axPos val="t"/>
        <c:majorGridlines>
          <c:spPr>
            <a:ln w="3175" cap="flat">
              <a:solidFill>
                <a:schemeClr val="tx1">
                  <a:lumMod val="50000"/>
                  <a:lumOff val="50000"/>
                </a:schemeClr>
              </a:solidFill>
              <a:custDash>
                <a:ds d="200000" sp="200000"/>
              </a:custDash>
              <a:miter lim="400000"/>
            </a:ln>
          </c:spPr>
        </c:majorGridlines>
        <c:numFmt formatCode="General" sourceLinked="0"/>
        <c:majorTickMark val="none"/>
        <c:minorTickMark val="none"/>
        <c:tickLblPos val="high"/>
        <c:spPr>
          <a:ln w="25400" cap="flat">
            <a:noFill/>
            <a:prstDash val="solid"/>
            <a:miter lim="800000"/>
          </a:ln>
        </c:spPr>
        <c:txPr>
          <a:bodyPr rot="0"/>
          <a:lstStyle/>
          <a:p>
            <a:pPr>
              <a:defRPr/>
            </a:pPr>
            <a:endParaRPr lang="pt-BR"/>
          </a:p>
        </c:txPr>
        <c:crossAx val="2094734552"/>
        <c:crosses val="autoZero"/>
        <c:crossBetween val="between"/>
        <c:majorUnit val="75"/>
        <c:minorUnit val="37.5"/>
      </c:valAx>
      <c:spPr>
        <a:noFill/>
        <a:ln w="12700" cap="flat">
          <a:noFill/>
          <a:miter lim="400000"/>
        </a:ln>
        <a:effectLst/>
      </c:spPr>
    </c:plotArea>
    <c:plotVisOnly val="1"/>
    <c:dispBlanksAs val="gap"/>
    <c:showDLblsOverMax val="1"/>
  </c:chart>
  <c:spPr>
    <a:noFill/>
    <a:ln>
      <a:noFill/>
    </a:ln>
    <a:effectLst/>
  </c:spPr>
  <c:txPr>
    <a:bodyPr/>
    <a:lstStyle/>
    <a:p>
      <a:pPr>
        <a:defRPr>
          <a:solidFill>
            <a:schemeClr val="tx1">
              <a:lumMod val="75000"/>
              <a:lumOff val="25000"/>
            </a:schemeClr>
          </a:solidFill>
          <a:latin typeface="Heebo" pitchFamily="2" charset="-79"/>
          <a:cs typeface="Heebo" pitchFamily="2" charset="-79"/>
        </a:defRPr>
      </a:pPr>
      <a:endParaRPr lang="pt-BR"/>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pt-BR"/>
  <c:roundedCorners val="0"/>
  <c:style val="2"/>
  <c:chart>
    <c:autoTitleDeleted val="1"/>
    <c:plotArea>
      <c:layout>
        <c:manualLayout>
          <c:layoutTarget val="inner"/>
          <c:xMode val="edge"/>
          <c:yMode val="edge"/>
          <c:x val="9.5523499999999997E-2"/>
          <c:y val="0.106299"/>
          <c:w val="0.80895300000000003"/>
          <c:h val="0.77490199999999998"/>
        </c:manualLayout>
      </c:layout>
      <c:bubbleChart>
        <c:varyColors val="0"/>
        <c:ser>
          <c:idx val="0"/>
          <c:order val="0"/>
          <c:tx>
            <c:strRef>
              <c:f>Sheet1!$B$1</c:f>
              <c:strCache>
                <c:ptCount val="1"/>
                <c:pt idx="0">
                  <c:v>May</c:v>
                </c:pt>
              </c:strCache>
            </c:strRef>
          </c:tx>
          <c:spPr>
            <a:solidFill>
              <a:schemeClr val="accent1"/>
            </a:solidFill>
            <a:ln w="6350" cap="flat">
              <a:noFill/>
              <a:prstDash val="solid"/>
              <a:miter lim="800000"/>
            </a:ln>
            <a:effectLst/>
          </c:spPr>
          <c:invertIfNegative val="0"/>
          <c:xVal>
            <c:numRef>
              <c:f>Sheet1!$B$2:$B$10</c:f>
              <c:numCache>
                <c:formatCode>General</c:formatCode>
                <c:ptCount val="4"/>
                <c:pt idx="0">
                  <c:v>1</c:v>
                </c:pt>
                <c:pt idx="1">
                  <c:v>3</c:v>
                </c:pt>
                <c:pt idx="2">
                  <c:v>5</c:v>
                </c:pt>
                <c:pt idx="3">
                  <c:v>6</c:v>
                </c:pt>
              </c:numCache>
            </c:numRef>
          </c:xVal>
          <c:yVal>
            <c:numRef>
              <c:f>Sheet1!$C$2:$C$10</c:f>
              <c:numCache>
                <c:formatCode>General</c:formatCode>
                <c:ptCount val="4"/>
                <c:pt idx="0">
                  <c:v>2</c:v>
                </c:pt>
                <c:pt idx="1">
                  <c:v>4</c:v>
                </c:pt>
                <c:pt idx="2">
                  <c:v>5</c:v>
                </c:pt>
                <c:pt idx="3">
                  <c:v>8</c:v>
                </c:pt>
              </c:numCache>
            </c:numRef>
          </c:yVal>
          <c:bubbleSize>
            <c:numRef>
              <c:f>Sheet1!$D$2:$D$10</c:f>
              <c:numCache>
                <c:formatCode>General</c:formatCode>
                <c:ptCount val="4"/>
                <c:pt idx="0">
                  <c:v>20</c:v>
                </c:pt>
                <c:pt idx="1">
                  <c:v>60</c:v>
                </c:pt>
                <c:pt idx="2">
                  <c:v>12</c:v>
                </c:pt>
                <c:pt idx="3">
                  <c:v>30</c:v>
                </c:pt>
              </c:numCache>
            </c:numRef>
          </c:bubbleSize>
          <c:bubble3D val="0"/>
          <c:extLst>
            <c:ext xmlns:c16="http://schemas.microsoft.com/office/drawing/2014/chart" uri="{C3380CC4-5D6E-409C-BE32-E72D297353CC}">
              <c16:uniqueId val="{00000000-BF67-D147-BE00-5E054C4E5B59}"/>
            </c:ext>
          </c:extLst>
        </c:ser>
        <c:dLbls>
          <c:showLegendKey val="0"/>
          <c:showVal val="0"/>
          <c:showCatName val="0"/>
          <c:showSerName val="0"/>
          <c:showPercent val="0"/>
          <c:showBubbleSize val="0"/>
        </c:dLbls>
        <c:bubbleScale val="100"/>
        <c:showNegBubbles val="0"/>
        <c:axId val="2094734552"/>
        <c:axId val="2094734553"/>
      </c:bubbleChart>
      <c:valAx>
        <c:axId val="2094734552"/>
        <c:scaling>
          <c:orientation val="minMax"/>
        </c:scaling>
        <c:delete val="0"/>
        <c:axPos val="b"/>
        <c:majorGridlines>
          <c:spPr>
            <a:ln w="25400" cap="flat">
              <a:solidFill>
                <a:schemeClr val="bg2"/>
              </a:solidFill>
              <a:custDash>
                <a:ds d="200000" sp="200000"/>
              </a:custDash>
              <a:miter lim="400000"/>
            </a:ln>
          </c:spPr>
        </c:majorGridlines>
        <c:numFmt formatCode="General" sourceLinked="0"/>
        <c:majorTickMark val="out"/>
        <c:minorTickMark val="none"/>
        <c:tickLblPos val="low"/>
        <c:spPr>
          <a:ln w="25400" cap="flat">
            <a:solidFill>
              <a:schemeClr val="bg2"/>
            </a:solidFill>
            <a:prstDash val="solid"/>
            <a:miter lim="800000"/>
          </a:ln>
        </c:spPr>
        <c:txPr>
          <a:bodyPr rot="0"/>
          <a:lstStyle/>
          <a:p>
            <a:pPr>
              <a:defRPr/>
            </a:pPr>
            <a:endParaRPr lang="pt-BR"/>
          </a:p>
        </c:txPr>
        <c:crossAx val="2094734553"/>
        <c:crosses val="autoZero"/>
        <c:crossBetween val="between"/>
        <c:majorUnit val="1.5"/>
        <c:minorUnit val="0.75"/>
      </c:valAx>
      <c:valAx>
        <c:axId val="2094734553"/>
        <c:scaling>
          <c:orientation val="minMax"/>
        </c:scaling>
        <c:delete val="0"/>
        <c:axPos val="l"/>
        <c:majorGridlines>
          <c:spPr>
            <a:ln w="25400" cap="flat">
              <a:solidFill>
                <a:schemeClr val="bg2"/>
              </a:solidFill>
              <a:custDash>
                <a:ds d="200000" sp="200000"/>
              </a:custDash>
              <a:miter lim="400000"/>
            </a:ln>
          </c:spPr>
        </c:majorGridlines>
        <c:numFmt formatCode="General" sourceLinked="0"/>
        <c:majorTickMark val="out"/>
        <c:minorTickMark val="none"/>
        <c:tickLblPos val="low"/>
        <c:spPr>
          <a:ln w="25400" cap="flat">
            <a:solidFill>
              <a:schemeClr val="bg2"/>
            </a:solidFill>
            <a:prstDash val="solid"/>
            <a:miter lim="800000"/>
          </a:ln>
        </c:spPr>
        <c:txPr>
          <a:bodyPr rot="0"/>
          <a:lstStyle/>
          <a:p>
            <a:pPr>
              <a:defRPr/>
            </a:pPr>
            <a:endParaRPr lang="pt-BR"/>
          </a:p>
        </c:txPr>
        <c:crossAx val="2094734552"/>
        <c:crosses val="autoZero"/>
        <c:crossBetween val="between"/>
        <c:majorUnit val="2"/>
        <c:minorUnit val="1"/>
      </c:valAx>
      <c:spPr>
        <a:noFill/>
        <a:ln w="12700" cap="flat">
          <a:noFill/>
          <a:miter lim="400000"/>
        </a:ln>
        <a:effectLst/>
      </c:spPr>
    </c:plotArea>
    <c:plotVisOnly val="1"/>
    <c:dispBlanksAs val="gap"/>
    <c:showDLblsOverMax val="1"/>
  </c:chart>
  <c:spPr>
    <a:noFill/>
    <a:ln>
      <a:noFill/>
    </a:ln>
    <a:effectLst/>
  </c:spPr>
  <c:txPr>
    <a:bodyPr/>
    <a:lstStyle/>
    <a:p>
      <a:pPr>
        <a:defRPr>
          <a:latin typeface="Heebo" pitchFamily="2" charset="-79"/>
          <a:cs typeface="Heebo" pitchFamily="2" charset="-79"/>
        </a:defRPr>
      </a:pPr>
      <a:endParaRPr lang="pt-B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241345222826617E-2"/>
          <c:y val="4.1183942629031189E-2"/>
          <c:w val="0.89234871566097707"/>
          <c:h val="0.69819534913084824"/>
        </c:manualLayout>
      </c:layout>
      <c:lineChart>
        <c:grouping val="standard"/>
        <c:varyColors val="0"/>
        <c:ser>
          <c:idx val="0"/>
          <c:order val="0"/>
          <c:tx>
            <c:strRef>
              <c:f>Sheet1!$B$1</c:f>
              <c:strCache>
                <c:ptCount val="1"/>
                <c:pt idx="0">
                  <c:v>Série</c:v>
                </c:pt>
              </c:strCache>
            </c:strRef>
          </c:tx>
          <c:spPr>
            <a:ln w="28575" cap="rnd">
              <a:solidFill>
                <a:schemeClr val="accent2"/>
              </a:solidFill>
              <a:round/>
            </a:ln>
            <a:effectLst/>
          </c:spPr>
          <c:marker>
            <c:symbol val="none"/>
          </c:marker>
          <c:cat>
            <c:strRef>
              <c:f>Sheet1!$A$2:$A$5</c:f>
              <c:strCache>
                <c:ptCount val="4"/>
                <c:pt idx="0">
                  <c:v>Categoria</c:v>
                </c:pt>
                <c:pt idx="1">
                  <c:v>Categoria</c:v>
                </c:pt>
                <c:pt idx="2">
                  <c:v>Categoria</c:v>
                </c:pt>
                <c:pt idx="3">
                  <c:v>Categoria</c:v>
                </c:pt>
              </c:strCache>
            </c:strRef>
          </c:cat>
          <c:val>
            <c:numRef>
              <c:f>Sheet1!$B$2:$B$5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B0C5-4091-8A70-B9840BF37A1E}"/>
            </c:ext>
          </c:extLst>
        </c:ser>
        <c:ser>
          <c:idx val="1"/>
          <c:order val="1"/>
          <c:tx>
            <c:strRef>
              <c:f>Sheet1!$C$1</c:f>
              <c:strCache>
                <c:ptCount val="1"/>
                <c:pt idx="0">
                  <c:v>Série2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accent3"/>
                    </a:solidFill>
                    <a:latin typeface="Heebo" pitchFamily="2" charset="-79"/>
                    <a:ea typeface="+mn-ea"/>
                    <a:cs typeface="Heebo" pitchFamily="2" charset="-79"/>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Categoria</c:v>
                </c:pt>
                <c:pt idx="1">
                  <c:v>Categoria</c:v>
                </c:pt>
                <c:pt idx="2">
                  <c:v>Categoria</c:v>
                </c:pt>
                <c:pt idx="3">
                  <c:v>Categoria</c:v>
                </c:pt>
              </c:strCache>
            </c:strRef>
          </c:cat>
          <c:val>
            <c:numRef>
              <c:f>Sheet1!$C$2:$C$5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B0C5-4091-8A70-B9840BF37A1E}"/>
            </c:ext>
          </c:extLst>
        </c:ser>
        <c:ser>
          <c:idx val="2"/>
          <c:order val="2"/>
          <c:tx>
            <c:strRef>
              <c:f>Sheet1!$D$1</c:f>
              <c:strCache>
                <c:ptCount val="1"/>
                <c:pt idx="0">
                  <c:v>Série3</c:v>
                </c:pt>
              </c:strCache>
            </c:strRef>
          </c:tx>
          <c:spPr>
            <a:ln w="28575" cap="rnd">
              <a:solidFill>
                <a:schemeClr val="accent5"/>
              </a:solidFill>
              <a:round/>
            </a:ln>
            <a:effectLst/>
          </c:spPr>
          <c:marker>
            <c:symbol val="none"/>
          </c:marker>
          <c:cat>
            <c:strRef>
              <c:f>Sheet1!$A$2:$A$5</c:f>
              <c:strCache>
                <c:ptCount val="4"/>
                <c:pt idx="0">
                  <c:v>Categoria</c:v>
                </c:pt>
                <c:pt idx="1">
                  <c:v>Categoria</c:v>
                </c:pt>
                <c:pt idx="2">
                  <c:v>Categoria</c:v>
                </c:pt>
                <c:pt idx="3">
                  <c:v>Categoria</c:v>
                </c:pt>
              </c:strCache>
            </c:strRef>
          </c:cat>
          <c:val>
            <c:numRef>
              <c:f>Sheet1!$D$2:$D$5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B0C5-4091-8A70-B9840BF37A1E}"/>
            </c:ext>
          </c:extLst>
        </c:ser>
        <c:dLbls>
          <c:showLegendKey val="0"/>
          <c:showVal val="0"/>
          <c:showCatName val="0"/>
          <c:showSerName val="0"/>
          <c:showPercent val="0"/>
          <c:showBubbleSize val="0"/>
        </c:dLbls>
        <c:smooth val="0"/>
        <c:axId val="1844720624"/>
        <c:axId val="1844716048"/>
      </c:lineChart>
      <c:catAx>
        <c:axId val="1844720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844716048"/>
        <c:crosses val="autoZero"/>
        <c:auto val="1"/>
        <c:lblAlgn val="ctr"/>
        <c:lblOffset val="100"/>
        <c:noMultiLvlLbl val="0"/>
      </c:catAx>
      <c:valAx>
        <c:axId val="184471604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844720624"/>
        <c:crosses val="autoZero"/>
        <c:crossBetween val="between"/>
      </c:valAx>
      <c:spPr>
        <a:noFill/>
        <a:ln>
          <a:noFill/>
        </a:ln>
        <a:effectLst/>
      </c:spPr>
    </c:plotArea>
    <c:legend>
      <c:legendPos val="b"/>
      <c:layout>
        <c:manualLayout>
          <c:xMode val="edge"/>
          <c:yMode val="edge"/>
          <c:x val="6.263579724324625E-2"/>
          <c:y val="0.91066066285495162"/>
          <c:w val="0.87472840551350739"/>
          <c:h val="6.7067635242133147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legend>
    <c:plotVisOnly val="1"/>
    <c:dispBlanksAs val="gap"/>
    <c:showDLblsOverMax val="0"/>
  </c:chart>
  <c:spPr>
    <a:noFill/>
    <a:ln>
      <a:noFill/>
    </a:ln>
    <a:effectLst/>
  </c:spPr>
  <c:txPr>
    <a:bodyPr/>
    <a:lstStyle/>
    <a:p>
      <a:pPr>
        <a:defRPr sz="1000">
          <a:latin typeface="Heebo" pitchFamily="2" charset="-79"/>
          <a:cs typeface="Heebo" pitchFamily="2" charset="-79"/>
        </a:defRPr>
      </a:pPr>
      <a:endParaRPr lang="pt-BR"/>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pt-BR"/>
  <c:roundedCorners val="0"/>
  <c:style val="2"/>
  <c:chart>
    <c:autoTitleDeleted val="1"/>
    <c:plotArea>
      <c:layout>
        <c:manualLayout>
          <c:layoutTarget val="inner"/>
          <c:xMode val="edge"/>
          <c:yMode val="edge"/>
          <c:x val="9.5523499999999997E-2"/>
          <c:y val="0.106299"/>
          <c:w val="0.80895300000000003"/>
          <c:h val="0.77490199999999998"/>
        </c:manualLayout>
      </c:layout>
      <c:bubbleChart>
        <c:varyColors val="0"/>
        <c:ser>
          <c:idx val="0"/>
          <c:order val="0"/>
          <c:tx>
            <c:strRef>
              <c:f>Sheet1!$B$1</c:f>
              <c:strCache>
                <c:ptCount val="1"/>
                <c:pt idx="0">
                  <c:v>May</c:v>
                </c:pt>
              </c:strCache>
            </c:strRef>
          </c:tx>
          <c:spPr>
            <a:solidFill>
              <a:schemeClr val="accent2"/>
            </a:solidFill>
            <a:ln w="6350" cap="flat">
              <a:noFill/>
              <a:prstDash val="solid"/>
              <a:miter lim="800000"/>
            </a:ln>
            <a:effectLst/>
          </c:spPr>
          <c:invertIfNegative val="0"/>
          <c:xVal>
            <c:numRef>
              <c:f>Sheet1!$B$2:$B$10</c:f>
              <c:numCache>
                <c:formatCode>General</c:formatCode>
                <c:ptCount val="4"/>
                <c:pt idx="0">
                  <c:v>1</c:v>
                </c:pt>
                <c:pt idx="1">
                  <c:v>3</c:v>
                </c:pt>
                <c:pt idx="2">
                  <c:v>5</c:v>
                </c:pt>
                <c:pt idx="3">
                  <c:v>6</c:v>
                </c:pt>
              </c:numCache>
            </c:numRef>
          </c:xVal>
          <c:yVal>
            <c:numRef>
              <c:f>Sheet1!$C$2:$C$10</c:f>
              <c:numCache>
                <c:formatCode>General</c:formatCode>
                <c:ptCount val="4"/>
                <c:pt idx="0">
                  <c:v>5</c:v>
                </c:pt>
                <c:pt idx="1">
                  <c:v>2</c:v>
                </c:pt>
                <c:pt idx="2">
                  <c:v>5</c:v>
                </c:pt>
                <c:pt idx="3">
                  <c:v>8</c:v>
                </c:pt>
              </c:numCache>
            </c:numRef>
          </c:yVal>
          <c:bubbleSize>
            <c:numRef>
              <c:f>Sheet1!$D$2:$D$10</c:f>
              <c:numCache>
                <c:formatCode>General</c:formatCode>
                <c:ptCount val="4"/>
                <c:pt idx="0">
                  <c:v>40</c:v>
                </c:pt>
                <c:pt idx="1">
                  <c:v>100</c:v>
                </c:pt>
                <c:pt idx="2">
                  <c:v>12</c:v>
                </c:pt>
                <c:pt idx="3">
                  <c:v>30</c:v>
                </c:pt>
              </c:numCache>
            </c:numRef>
          </c:bubbleSize>
          <c:bubble3D val="0"/>
          <c:extLst>
            <c:ext xmlns:c16="http://schemas.microsoft.com/office/drawing/2014/chart" uri="{C3380CC4-5D6E-409C-BE32-E72D297353CC}">
              <c16:uniqueId val="{00000000-D338-FF45-AE97-08201153B98C}"/>
            </c:ext>
          </c:extLst>
        </c:ser>
        <c:dLbls>
          <c:showLegendKey val="0"/>
          <c:showVal val="0"/>
          <c:showCatName val="0"/>
          <c:showSerName val="0"/>
          <c:showPercent val="0"/>
          <c:showBubbleSize val="0"/>
        </c:dLbls>
        <c:bubbleScale val="100"/>
        <c:showNegBubbles val="0"/>
        <c:axId val="2094734552"/>
        <c:axId val="2094734553"/>
      </c:bubbleChart>
      <c:valAx>
        <c:axId val="2094734552"/>
        <c:scaling>
          <c:orientation val="minMax"/>
        </c:scaling>
        <c:delete val="0"/>
        <c:axPos val="b"/>
        <c:majorGridlines>
          <c:spPr>
            <a:ln w="25400" cap="flat">
              <a:solidFill>
                <a:schemeClr val="bg2"/>
              </a:solidFill>
              <a:custDash>
                <a:ds d="200000" sp="200000"/>
              </a:custDash>
              <a:miter lim="400000"/>
            </a:ln>
          </c:spPr>
        </c:majorGridlines>
        <c:numFmt formatCode="General" sourceLinked="0"/>
        <c:majorTickMark val="out"/>
        <c:minorTickMark val="none"/>
        <c:tickLblPos val="low"/>
        <c:spPr>
          <a:ln w="25400" cap="flat">
            <a:solidFill>
              <a:schemeClr val="bg2"/>
            </a:solidFill>
            <a:prstDash val="solid"/>
            <a:miter lim="800000"/>
          </a:ln>
        </c:spPr>
        <c:txPr>
          <a:bodyPr rot="0"/>
          <a:lstStyle/>
          <a:p>
            <a:pPr>
              <a:defRPr/>
            </a:pPr>
            <a:endParaRPr lang="pt-BR"/>
          </a:p>
        </c:txPr>
        <c:crossAx val="2094734553"/>
        <c:crosses val="autoZero"/>
        <c:crossBetween val="between"/>
        <c:majorUnit val="1.5"/>
        <c:minorUnit val="0.75"/>
      </c:valAx>
      <c:valAx>
        <c:axId val="2094734553"/>
        <c:scaling>
          <c:orientation val="minMax"/>
        </c:scaling>
        <c:delete val="0"/>
        <c:axPos val="l"/>
        <c:majorGridlines>
          <c:spPr>
            <a:ln w="25400" cap="flat">
              <a:solidFill>
                <a:schemeClr val="bg2"/>
              </a:solidFill>
              <a:custDash>
                <a:ds d="200000" sp="200000"/>
              </a:custDash>
              <a:miter lim="400000"/>
            </a:ln>
          </c:spPr>
        </c:majorGridlines>
        <c:numFmt formatCode="General" sourceLinked="0"/>
        <c:majorTickMark val="out"/>
        <c:minorTickMark val="none"/>
        <c:tickLblPos val="low"/>
        <c:spPr>
          <a:ln w="25400" cap="flat">
            <a:solidFill>
              <a:schemeClr val="bg2"/>
            </a:solidFill>
            <a:prstDash val="solid"/>
            <a:miter lim="800000"/>
          </a:ln>
        </c:spPr>
        <c:txPr>
          <a:bodyPr rot="0"/>
          <a:lstStyle/>
          <a:p>
            <a:pPr>
              <a:defRPr/>
            </a:pPr>
            <a:endParaRPr lang="pt-BR"/>
          </a:p>
        </c:txPr>
        <c:crossAx val="2094734552"/>
        <c:crosses val="autoZero"/>
        <c:crossBetween val="between"/>
        <c:majorUnit val="2"/>
        <c:minorUnit val="1"/>
      </c:valAx>
      <c:spPr>
        <a:noFill/>
        <a:ln w="12700" cap="flat">
          <a:noFill/>
          <a:miter lim="400000"/>
        </a:ln>
        <a:effectLst/>
      </c:spPr>
    </c:plotArea>
    <c:plotVisOnly val="1"/>
    <c:dispBlanksAs val="gap"/>
    <c:showDLblsOverMax val="1"/>
  </c:chart>
  <c:spPr>
    <a:noFill/>
    <a:ln>
      <a:noFill/>
    </a:ln>
    <a:effectLst/>
  </c:spPr>
  <c:txPr>
    <a:bodyPr/>
    <a:lstStyle/>
    <a:p>
      <a:pPr>
        <a:defRPr>
          <a:latin typeface="Heebo" pitchFamily="2" charset="-79"/>
          <a:cs typeface="Heebo" pitchFamily="2" charset="-79"/>
        </a:defRPr>
      </a:pPr>
      <a:endParaRPr lang="pt-BR"/>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pt-BR"/>
  <c:roundedCorners val="0"/>
  <c:style val="2"/>
  <c:chart>
    <c:autoTitleDeleted val="1"/>
    <c:plotArea>
      <c:layout>
        <c:manualLayout>
          <c:layoutTarget val="inner"/>
          <c:xMode val="edge"/>
          <c:yMode val="edge"/>
          <c:x val="9.5523499999999997E-2"/>
          <c:y val="0.106299"/>
          <c:w val="0.80895300000000003"/>
          <c:h val="0.77490199999999998"/>
        </c:manualLayout>
      </c:layout>
      <c:bubbleChart>
        <c:varyColors val="0"/>
        <c:ser>
          <c:idx val="0"/>
          <c:order val="0"/>
          <c:tx>
            <c:strRef>
              <c:f>Sheet1!$B$1</c:f>
              <c:strCache>
                <c:ptCount val="1"/>
                <c:pt idx="0">
                  <c:v>May</c:v>
                </c:pt>
              </c:strCache>
            </c:strRef>
          </c:tx>
          <c:spPr>
            <a:solidFill>
              <a:schemeClr val="accent3"/>
            </a:solidFill>
            <a:ln w="6350" cap="flat">
              <a:noFill/>
              <a:prstDash val="solid"/>
              <a:miter lim="800000"/>
            </a:ln>
            <a:effectLst/>
          </c:spPr>
          <c:invertIfNegative val="0"/>
          <c:xVal>
            <c:numRef>
              <c:f>Sheet1!$B$2:$B$10</c:f>
              <c:numCache>
                <c:formatCode>General</c:formatCode>
                <c:ptCount val="4"/>
                <c:pt idx="0">
                  <c:v>1</c:v>
                </c:pt>
                <c:pt idx="1">
                  <c:v>3</c:v>
                </c:pt>
                <c:pt idx="2">
                  <c:v>5</c:v>
                </c:pt>
                <c:pt idx="3">
                  <c:v>6</c:v>
                </c:pt>
              </c:numCache>
            </c:numRef>
          </c:xVal>
          <c:yVal>
            <c:numRef>
              <c:f>Sheet1!$C$2:$C$10</c:f>
              <c:numCache>
                <c:formatCode>General</c:formatCode>
                <c:ptCount val="4"/>
                <c:pt idx="0">
                  <c:v>8</c:v>
                </c:pt>
                <c:pt idx="1">
                  <c:v>4</c:v>
                </c:pt>
                <c:pt idx="2">
                  <c:v>5</c:v>
                </c:pt>
                <c:pt idx="3">
                  <c:v>2</c:v>
                </c:pt>
              </c:numCache>
            </c:numRef>
          </c:yVal>
          <c:bubbleSize>
            <c:numRef>
              <c:f>Sheet1!$D$2:$D$10</c:f>
              <c:numCache>
                <c:formatCode>General</c:formatCode>
                <c:ptCount val="4"/>
                <c:pt idx="0">
                  <c:v>20</c:v>
                </c:pt>
                <c:pt idx="1">
                  <c:v>15</c:v>
                </c:pt>
                <c:pt idx="2">
                  <c:v>80</c:v>
                </c:pt>
                <c:pt idx="3">
                  <c:v>30</c:v>
                </c:pt>
              </c:numCache>
            </c:numRef>
          </c:bubbleSize>
          <c:bubble3D val="0"/>
          <c:extLst>
            <c:ext xmlns:c16="http://schemas.microsoft.com/office/drawing/2014/chart" uri="{C3380CC4-5D6E-409C-BE32-E72D297353CC}">
              <c16:uniqueId val="{00000000-3637-8744-93FE-ACB82EEC8A18}"/>
            </c:ext>
          </c:extLst>
        </c:ser>
        <c:dLbls>
          <c:showLegendKey val="0"/>
          <c:showVal val="0"/>
          <c:showCatName val="0"/>
          <c:showSerName val="0"/>
          <c:showPercent val="0"/>
          <c:showBubbleSize val="0"/>
        </c:dLbls>
        <c:bubbleScale val="100"/>
        <c:showNegBubbles val="0"/>
        <c:axId val="2094734552"/>
        <c:axId val="2094734553"/>
      </c:bubbleChart>
      <c:valAx>
        <c:axId val="2094734552"/>
        <c:scaling>
          <c:orientation val="minMax"/>
        </c:scaling>
        <c:delete val="0"/>
        <c:axPos val="b"/>
        <c:majorGridlines>
          <c:spPr>
            <a:ln w="25400" cap="flat">
              <a:solidFill>
                <a:schemeClr val="bg2"/>
              </a:solidFill>
              <a:custDash>
                <a:ds d="200000" sp="200000"/>
              </a:custDash>
              <a:miter lim="400000"/>
            </a:ln>
          </c:spPr>
        </c:majorGridlines>
        <c:numFmt formatCode="General" sourceLinked="0"/>
        <c:majorTickMark val="out"/>
        <c:minorTickMark val="none"/>
        <c:tickLblPos val="low"/>
        <c:spPr>
          <a:ln w="25400" cap="flat">
            <a:solidFill>
              <a:schemeClr val="bg2"/>
            </a:solidFill>
            <a:prstDash val="solid"/>
            <a:miter lim="800000"/>
          </a:ln>
        </c:spPr>
        <c:txPr>
          <a:bodyPr rot="0"/>
          <a:lstStyle/>
          <a:p>
            <a:pPr>
              <a:defRPr/>
            </a:pPr>
            <a:endParaRPr lang="pt-BR"/>
          </a:p>
        </c:txPr>
        <c:crossAx val="2094734553"/>
        <c:crosses val="autoZero"/>
        <c:crossBetween val="between"/>
        <c:majorUnit val="1.5"/>
        <c:minorUnit val="0.75"/>
      </c:valAx>
      <c:valAx>
        <c:axId val="2094734553"/>
        <c:scaling>
          <c:orientation val="minMax"/>
        </c:scaling>
        <c:delete val="0"/>
        <c:axPos val="l"/>
        <c:majorGridlines>
          <c:spPr>
            <a:ln w="25400" cap="flat">
              <a:solidFill>
                <a:schemeClr val="bg2"/>
              </a:solidFill>
              <a:custDash>
                <a:ds d="200000" sp="200000"/>
              </a:custDash>
              <a:miter lim="400000"/>
            </a:ln>
          </c:spPr>
        </c:majorGridlines>
        <c:numFmt formatCode="General" sourceLinked="0"/>
        <c:majorTickMark val="out"/>
        <c:minorTickMark val="none"/>
        <c:tickLblPos val="low"/>
        <c:spPr>
          <a:ln w="25400" cap="flat">
            <a:solidFill>
              <a:schemeClr val="bg2"/>
            </a:solidFill>
            <a:prstDash val="solid"/>
            <a:miter lim="800000"/>
          </a:ln>
        </c:spPr>
        <c:txPr>
          <a:bodyPr rot="0"/>
          <a:lstStyle/>
          <a:p>
            <a:pPr>
              <a:defRPr/>
            </a:pPr>
            <a:endParaRPr lang="pt-BR"/>
          </a:p>
        </c:txPr>
        <c:crossAx val="2094734552"/>
        <c:crosses val="autoZero"/>
        <c:crossBetween val="between"/>
        <c:majorUnit val="2"/>
        <c:minorUnit val="1"/>
      </c:valAx>
      <c:spPr>
        <a:noFill/>
        <a:ln w="12700" cap="flat">
          <a:noFill/>
          <a:miter lim="400000"/>
        </a:ln>
        <a:effectLst/>
      </c:spPr>
    </c:plotArea>
    <c:plotVisOnly val="1"/>
    <c:dispBlanksAs val="gap"/>
    <c:showDLblsOverMax val="1"/>
  </c:chart>
  <c:spPr>
    <a:noFill/>
    <a:ln>
      <a:noFill/>
    </a:ln>
    <a:effectLst/>
  </c:spPr>
  <c:txPr>
    <a:bodyPr/>
    <a:lstStyle/>
    <a:p>
      <a:pPr>
        <a:defRPr>
          <a:latin typeface="Heebo" pitchFamily="2" charset="-79"/>
          <a:cs typeface="Heebo" pitchFamily="2" charset="-79"/>
        </a:defRPr>
      </a:pPr>
      <a:endParaRPr lang="pt-BR"/>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gradFill flip="none" rotWithShape="1">
                <a:gsLst>
                  <a:gs pos="0">
                    <a:schemeClr val="accent6"/>
                  </a:gs>
                  <a:gs pos="100000">
                    <a:schemeClr val="accent6">
                      <a:tint val="23500"/>
                      <a:satMod val="160000"/>
                    </a:schemeClr>
                  </a:gs>
                </a:gsLst>
                <a:lin ang="5400000" scaled="1"/>
                <a:tileRect/>
              </a:gradFill>
              <a:ln>
                <a:noFill/>
              </a:ln>
              <a:effectLst/>
            </c:spPr>
            <c:extLst>
              <c:ext xmlns:c16="http://schemas.microsoft.com/office/drawing/2014/chart" uri="{C3380CC4-5D6E-409C-BE32-E72D297353CC}">
                <c16:uniqueId val="{00000000-C0CE-4BA2-A927-F885A2B3C1A8}"/>
              </c:ext>
            </c:extLst>
          </c:dPt>
          <c:dPt>
            <c:idx val="1"/>
            <c:invertIfNegative val="0"/>
            <c:bubble3D val="0"/>
            <c:spPr>
              <a:gradFill flip="none" rotWithShape="1">
                <a:gsLst>
                  <a:gs pos="0">
                    <a:schemeClr val="accent1"/>
                  </a:gs>
                  <a:gs pos="100000">
                    <a:schemeClr val="accent1">
                      <a:tint val="23500"/>
                      <a:satMod val="160000"/>
                    </a:schemeClr>
                  </a:gs>
                </a:gsLst>
                <a:lin ang="5400000" scaled="1"/>
                <a:tileRect/>
              </a:gradFill>
              <a:ln>
                <a:noFill/>
              </a:ln>
              <a:effectLst/>
            </c:spPr>
            <c:extLst>
              <c:ext xmlns:c16="http://schemas.microsoft.com/office/drawing/2014/chart" uri="{C3380CC4-5D6E-409C-BE32-E72D297353CC}">
                <c16:uniqueId val="{00000005-C0CE-4BA2-A927-F885A2B3C1A8}"/>
              </c:ext>
            </c:extLst>
          </c:dPt>
          <c:dPt>
            <c:idx val="2"/>
            <c:invertIfNegative val="0"/>
            <c:bubble3D val="0"/>
            <c:spPr>
              <a:gradFill flip="none" rotWithShape="1">
                <a:gsLst>
                  <a:gs pos="0">
                    <a:schemeClr val="accent2"/>
                  </a:gs>
                  <a:gs pos="100000">
                    <a:schemeClr val="accent2">
                      <a:tint val="23500"/>
                      <a:satMod val="160000"/>
                    </a:schemeClr>
                  </a:gs>
                </a:gsLst>
                <a:lin ang="5400000" scaled="1"/>
                <a:tileRect/>
              </a:gradFill>
              <a:ln>
                <a:noFill/>
              </a:ln>
              <a:effectLst/>
            </c:spPr>
            <c:extLst>
              <c:ext xmlns:c16="http://schemas.microsoft.com/office/drawing/2014/chart" uri="{C3380CC4-5D6E-409C-BE32-E72D297353CC}">
                <c16:uniqueId val="{00000004-C0CE-4BA2-A927-F885A2B3C1A8}"/>
              </c:ext>
            </c:extLst>
          </c:dPt>
          <c:dPt>
            <c:idx val="3"/>
            <c:invertIfNegative val="0"/>
            <c:bubble3D val="0"/>
            <c:spPr>
              <a:gradFill flip="none" rotWithShape="1">
                <a:gsLst>
                  <a:gs pos="0">
                    <a:schemeClr val="accent3"/>
                  </a:gs>
                  <a:gs pos="100000">
                    <a:schemeClr val="accent3">
                      <a:tint val="23500"/>
                      <a:satMod val="160000"/>
                    </a:schemeClr>
                  </a:gs>
                </a:gsLst>
                <a:lin ang="5400000" scaled="1"/>
                <a:tileRect/>
              </a:gradFill>
              <a:ln>
                <a:noFill/>
              </a:ln>
              <a:effectLst/>
            </c:spPr>
            <c:extLst>
              <c:ext xmlns:c16="http://schemas.microsoft.com/office/drawing/2014/chart" uri="{C3380CC4-5D6E-409C-BE32-E72D297353CC}">
                <c16:uniqueId val="{00000003-C0CE-4BA2-A927-F885A2B3C1A8}"/>
              </c:ext>
            </c:extLst>
          </c:dPt>
          <c:dPt>
            <c:idx val="4"/>
            <c:invertIfNegative val="0"/>
            <c:bubble3D val="0"/>
            <c:spPr>
              <a:gradFill flip="none" rotWithShape="1">
                <a:gsLst>
                  <a:gs pos="0">
                    <a:schemeClr val="accent4"/>
                  </a:gs>
                  <a:gs pos="100000">
                    <a:schemeClr val="accent4">
                      <a:tint val="23500"/>
                      <a:satMod val="160000"/>
                    </a:schemeClr>
                  </a:gs>
                </a:gsLst>
                <a:lin ang="5400000" scaled="1"/>
                <a:tileRect/>
              </a:gradFill>
              <a:ln>
                <a:noFill/>
              </a:ln>
              <a:effectLst/>
            </c:spPr>
            <c:extLst>
              <c:ext xmlns:c16="http://schemas.microsoft.com/office/drawing/2014/chart" uri="{C3380CC4-5D6E-409C-BE32-E72D297353CC}">
                <c16:uniqueId val="{00000002-C0CE-4BA2-A927-F885A2B3C1A8}"/>
              </c:ext>
            </c:extLst>
          </c:dPt>
          <c:dPt>
            <c:idx val="5"/>
            <c:invertIfNegative val="0"/>
            <c:bubble3D val="0"/>
            <c:spPr>
              <a:gradFill flip="none" rotWithShape="1">
                <a:gsLst>
                  <a:gs pos="0">
                    <a:schemeClr val="accent5"/>
                  </a:gs>
                  <a:gs pos="100000">
                    <a:schemeClr val="accent5">
                      <a:tint val="23500"/>
                      <a:satMod val="160000"/>
                    </a:schemeClr>
                  </a:gs>
                </a:gsLst>
                <a:lin ang="5400000" scaled="1"/>
                <a:tileRect/>
              </a:gradFill>
              <a:ln>
                <a:noFill/>
              </a:ln>
              <a:effectLst/>
            </c:spPr>
            <c:extLst>
              <c:ext xmlns:c16="http://schemas.microsoft.com/office/drawing/2014/chart" uri="{C3380CC4-5D6E-409C-BE32-E72D297353CC}">
                <c16:uniqueId val="{00000001-C0CE-4BA2-A927-F885A2B3C1A8}"/>
              </c:ext>
            </c:extLst>
          </c:dPt>
          <c:dLbls>
            <c:spPr>
              <a:noFill/>
              <a:ln>
                <a:noFill/>
              </a:ln>
              <a:effectLst/>
            </c:spPr>
            <c:txPr>
              <a:bodyPr rot="0" spcFirstLastPara="1" vertOverflow="ellipsis" vert="horz" wrap="square" anchor="ctr" anchorCtr="1"/>
              <a:lstStyle/>
              <a:p>
                <a:pPr>
                  <a:defRPr sz="1000" b="1" i="0" u="none" strike="noStrike" kern="1200" baseline="0">
                    <a:solidFill>
                      <a:schemeClr val="tx1">
                        <a:lumMod val="75000"/>
                        <a:lumOff val="25000"/>
                      </a:schemeClr>
                    </a:solidFill>
                    <a:latin typeface="Heebo" pitchFamily="2" charset="-79"/>
                    <a:ea typeface="+mn-ea"/>
                    <a:cs typeface="Heebo" pitchFamily="2" charset="-79"/>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A</c:v>
                </c:pt>
                <c:pt idx="1">
                  <c:v>B</c:v>
                </c:pt>
                <c:pt idx="2">
                  <c:v>C</c:v>
                </c:pt>
                <c:pt idx="3">
                  <c:v>D</c:v>
                </c:pt>
                <c:pt idx="4">
                  <c:v>E</c:v>
                </c:pt>
                <c:pt idx="5">
                  <c:v>F</c:v>
                </c:pt>
              </c:strCache>
            </c:strRef>
          </c:cat>
          <c:val>
            <c:numRef>
              <c:f>Sheet1!$B$2:$B$7</c:f>
              <c:numCache>
                <c:formatCode>General</c:formatCode>
                <c:ptCount val="6"/>
                <c:pt idx="0">
                  <c:v>80</c:v>
                </c:pt>
                <c:pt idx="1">
                  <c:v>50</c:v>
                </c:pt>
                <c:pt idx="2">
                  <c:v>60</c:v>
                </c:pt>
                <c:pt idx="3">
                  <c:v>30</c:v>
                </c:pt>
                <c:pt idx="4">
                  <c:v>70</c:v>
                </c:pt>
                <c:pt idx="5">
                  <c:v>45</c:v>
                </c:pt>
              </c:numCache>
            </c:numRef>
          </c:val>
          <c:extLst>
            <c:ext xmlns:c16="http://schemas.microsoft.com/office/drawing/2014/chart" uri="{C3380CC4-5D6E-409C-BE32-E72D297353CC}">
              <c16:uniqueId val="{00000000-6DFD-4EFB-B2A2-D3A21339BF4F}"/>
            </c:ext>
          </c:extLst>
        </c:ser>
        <c:ser>
          <c:idx val="1"/>
          <c:order val="1"/>
          <c:tx>
            <c:strRef>
              <c:f>Sheet1!$C$1</c:f>
              <c:strCache>
                <c:ptCount val="1"/>
                <c:pt idx="0">
                  <c:v>Column1</c:v>
                </c:pt>
              </c:strCache>
            </c:strRef>
          </c:tx>
          <c:spPr>
            <a:solidFill>
              <a:schemeClr val="accent2"/>
            </a:solidFill>
            <a:ln>
              <a:noFill/>
            </a:ln>
            <a:effectLst/>
          </c:spPr>
          <c:invertIfNegative val="0"/>
          <c:cat>
            <c:strRef>
              <c:f>Sheet1!$A$2:$A$7</c:f>
              <c:strCache>
                <c:ptCount val="6"/>
                <c:pt idx="0">
                  <c:v>A</c:v>
                </c:pt>
                <c:pt idx="1">
                  <c:v>B</c:v>
                </c:pt>
                <c:pt idx="2">
                  <c:v>C</c:v>
                </c:pt>
                <c:pt idx="3">
                  <c:v>D</c:v>
                </c:pt>
                <c:pt idx="4">
                  <c:v>E</c:v>
                </c:pt>
                <c:pt idx="5">
                  <c:v>F</c:v>
                </c:pt>
              </c:strCache>
            </c:strRef>
          </c:cat>
          <c:val>
            <c:numRef>
              <c:f>Sheet1!$C$2:$C$7</c:f>
              <c:numCache>
                <c:formatCode>General</c:formatCode>
                <c:ptCount val="6"/>
              </c:numCache>
            </c:numRef>
          </c:val>
          <c:extLst>
            <c:ext xmlns:c16="http://schemas.microsoft.com/office/drawing/2014/chart" uri="{C3380CC4-5D6E-409C-BE32-E72D297353CC}">
              <c16:uniqueId val="{00000001-6DFD-4EFB-B2A2-D3A21339BF4F}"/>
            </c:ext>
          </c:extLst>
        </c:ser>
        <c:ser>
          <c:idx val="2"/>
          <c:order val="2"/>
          <c:tx>
            <c:strRef>
              <c:f>Sheet1!$D$1</c:f>
              <c:strCache>
                <c:ptCount val="1"/>
                <c:pt idx="0">
                  <c:v>Column2</c:v>
                </c:pt>
              </c:strCache>
            </c:strRef>
          </c:tx>
          <c:spPr>
            <a:solidFill>
              <a:schemeClr val="accent3"/>
            </a:solidFill>
            <a:ln>
              <a:noFill/>
            </a:ln>
            <a:effectLst/>
          </c:spPr>
          <c:invertIfNegative val="0"/>
          <c:cat>
            <c:strRef>
              <c:f>Sheet1!$A$2:$A$7</c:f>
              <c:strCache>
                <c:ptCount val="6"/>
                <c:pt idx="0">
                  <c:v>A</c:v>
                </c:pt>
                <c:pt idx="1">
                  <c:v>B</c:v>
                </c:pt>
                <c:pt idx="2">
                  <c:v>C</c:v>
                </c:pt>
                <c:pt idx="3">
                  <c:v>D</c:v>
                </c:pt>
                <c:pt idx="4">
                  <c:v>E</c:v>
                </c:pt>
                <c:pt idx="5">
                  <c:v>F</c:v>
                </c:pt>
              </c:strCache>
            </c:strRef>
          </c:cat>
          <c:val>
            <c:numRef>
              <c:f>Sheet1!$D$2:$D$7</c:f>
              <c:numCache>
                <c:formatCode>General</c:formatCode>
                <c:ptCount val="6"/>
              </c:numCache>
            </c:numRef>
          </c:val>
          <c:extLst>
            <c:ext xmlns:c16="http://schemas.microsoft.com/office/drawing/2014/chart" uri="{C3380CC4-5D6E-409C-BE32-E72D297353CC}">
              <c16:uniqueId val="{00000002-6DFD-4EFB-B2A2-D3A21339BF4F}"/>
            </c:ext>
          </c:extLst>
        </c:ser>
        <c:dLbls>
          <c:showLegendKey val="0"/>
          <c:showVal val="0"/>
          <c:showCatName val="0"/>
          <c:showSerName val="0"/>
          <c:showPercent val="0"/>
          <c:showBubbleSize val="0"/>
        </c:dLbls>
        <c:gapWidth val="0"/>
        <c:overlap val="73"/>
        <c:axId val="903963016"/>
        <c:axId val="903963344"/>
      </c:barChart>
      <c:catAx>
        <c:axId val="903963016"/>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903963344"/>
        <c:crosses val="autoZero"/>
        <c:auto val="0"/>
        <c:lblAlgn val="ctr"/>
        <c:lblOffset val="100"/>
        <c:noMultiLvlLbl val="0"/>
      </c:catAx>
      <c:valAx>
        <c:axId val="903963344"/>
        <c:scaling>
          <c:orientation val="minMax"/>
        </c:scaling>
        <c:delete val="1"/>
        <c:axPos val="l"/>
        <c:numFmt formatCode="General" sourceLinked="1"/>
        <c:majorTickMark val="out"/>
        <c:minorTickMark val="none"/>
        <c:tickLblPos val="nextTo"/>
        <c:crossAx val="903963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Heebo" pitchFamily="2" charset="-79"/>
          <a:cs typeface="Heebo" pitchFamily="2" charset="-79"/>
        </a:defRPr>
      </a:pPr>
      <a:endParaRPr lang="pt-BR"/>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2001</c:v>
                </c:pt>
              </c:strCache>
            </c:strRef>
          </c:tx>
          <c:spPr>
            <a:blipFill>
              <a:blip xmlns:r="http://schemas.openxmlformats.org/officeDocument/2006/relationships" r:embed="rId3"/>
              <a:stretch>
                <a:fillRect/>
              </a:stretch>
            </a:blip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Infodata</c:v>
                </c:pt>
              </c:strCache>
            </c:strRef>
          </c:cat>
          <c:val>
            <c:numRef>
              <c:f>Sheet1!$B$2</c:f>
              <c:numCache>
                <c:formatCode>General</c:formatCode>
                <c:ptCount val="1"/>
                <c:pt idx="0">
                  <c:v>70</c:v>
                </c:pt>
              </c:numCache>
            </c:numRef>
          </c:val>
          <c:extLst>
            <c:ext xmlns:c16="http://schemas.microsoft.com/office/drawing/2014/chart" uri="{C3380CC4-5D6E-409C-BE32-E72D297353CC}">
              <c16:uniqueId val="{00000000-6AF2-4970-8D78-026FFCD782A0}"/>
            </c:ext>
          </c:extLst>
        </c:ser>
        <c:ser>
          <c:idx val="1"/>
          <c:order val="1"/>
          <c:tx>
            <c:strRef>
              <c:f>Sheet1!$C$1</c:f>
              <c:strCache>
                <c:ptCount val="1"/>
                <c:pt idx="0">
                  <c:v>2003</c:v>
                </c:pt>
              </c:strCache>
            </c:strRef>
          </c:tx>
          <c:spPr>
            <a:blipFill>
              <a:blip xmlns:r="http://schemas.openxmlformats.org/officeDocument/2006/relationships" r:embed="rId4"/>
              <a:stretch>
                <a:fillRect/>
              </a:stretch>
            </a:blipFill>
            <a:ln>
              <a:noFill/>
            </a:ln>
            <a:effectLst/>
          </c:spPr>
          <c:invertIfNegative val="0"/>
          <c:dPt>
            <c:idx val="0"/>
            <c:invertIfNegative val="0"/>
            <c:bubble3D val="0"/>
            <c:spPr>
              <a:blipFill>
                <a:blip xmlns:r="http://schemas.openxmlformats.org/officeDocument/2006/relationships" r:embed="rId5"/>
                <a:stretch>
                  <a:fillRect/>
                </a:stretch>
              </a:blipFill>
              <a:ln>
                <a:noFill/>
              </a:ln>
              <a:effectLst/>
            </c:spPr>
            <c:extLst>
              <c:ext xmlns:c16="http://schemas.microsoft.com/office/drawing/2014/chart" uri="{C3380CC4-5D6E-409C-BE32-E72D297353CC}">
                <c16:uniqueId val="{00000000-7C16-42BA-9B47-8229D73077D7}"/>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Infodata</c:v>
                </c:pt>
              </c:strCache>
            </c:strRef>
          </c:cat>
          <c:val>
            <c:numRef>
              <c:f>Sheet1!$C$2</c:f>
              <c:numCache>
                <c:formatCode>General</c:formatCode>
                <c:ptCount val="1"/>
                <c:pt idx="0">
                  <c:v>100</c:v>
                </c:pt>
              </c:numCache>
            </c:numRef>
          </c:val>
          <c:extLst>
            <c:ext xmlns:c16="http://schemas.microsoft.com/office/drawing/2014/chart" uri="{C3380CC4-5D6E-409C-BE32-E72D297353CC}">
              <c16:uniqueId val="{00000006-6AF2-4970-8D78-026FFCD782A0}"/>
            </c:ext>
          </c:extLst>
        </c:ser>
        <c:ser>
          <c:idx val="2"/>
          <c:order val="2"/>
          <c:tx>
            <c:strRef>
              <c:f>Sheet1!$D$1</c:f>
              <c:strCache>
                <c:ptCount val="1"/>
                <c:pt idx="0">
                  <c:v>2009</c:v>
                </c:pt>
              </c:strCache>
            </c:strRef>
          </c:tx>
          <c:spPr>
            <a:blipFill>
              <a:blip xmlns:r="http://schemas.openxmlformats.org/officeDocument/2006/relationships" r:embed="rId6"/>
              <a:stretch>
                <a:fillRect/>
              </a:stretch>
            </a:blip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Infodata</c:v>
                </c:pt>
              </c:strCache>
            </c:strRef>
          </c:cat>
          <c:val>
            <c:numRef>
              <c:f>Sheet1!$D$2</c:f>
              <c:numCache>
                <c:formatCode>General</c:formatCode>
                <c:ptCount val="1"/>
                <c:pt idx="0">
                  <c:v>50</c:v>
                </c:pt>
              </c:numCache>
            </c:numRef>
          </c:val>
          <c:extLst>
            <c:ext xmlns:c16="http://schemas.microsoft.com/office/drawing/2014/chart" uri="{C3380CC4-5D6E-409C-BE32-E72D297353CC}">
              <c16:uniqueId val="{00000007-6AF2-4970-8D78-026FFCD782A0}"/>
            </c:ext>
          </c:extLst>
        </c:ser>
        <c:ser>
          <c:idx val="3"/>
          <c:order val="3"/>
          <c:tx>
            <c:strRef>
              <c:f>Sheet1!$E$1</c:f>
              <c:strCache>
                <c:ptCount val="1"/>
                <c:pt idx="0">
                  <c:v>2012</c:v>
                </c:pt>
              </c:strCache>
            </c:strRef>
          </c:tx>
          <c:spPr>
            <a:blipFill>
              <a:blip xmlns:r="http://schemas.openxmlformats.org/officeDocument/2006/relationships" r:embed="rId7"/>
              <a:stretch>
                <a:fillRect/>
              </a:stretch>
            </a:blip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Infodata</c:v>
                </c:pt>
              </c:strCache>
            </c:strRef>
          </c:cat>
          <c:val>
            <c:numRef>
              <c:f>Sheet1!$E$2</c:f>
              <c:numCache>
                <c:formatCode>General</c:formatCode>
                <c:ptCount val="1"/>
                <c:pt idx="0">
                  <c:v>80</c:v>
                </c:pt>
              </c:numCache>
            </c:numRef>
          </c:val>
          <c:extLst>
            <c:ext xmlns:c16="http://schemas.microsoft.com/office/drawing/2014/chart" uri="{C3380CC4-5D6E-409C-BE32-E72D297353CC}">
              <c16:uniqueId val="{00000008-6AF2-4970-8D78-026FFCD782A0}"/>
            </c:ext>
          </c:extLst>
        </c:ser>
        <c:ser>
          <c:idx val="4"/>
          <c:order val="4"/>
          <c:tx>
            <c:strRef>
              <c:f>Sheet1!$F$1</c:f>
              <c:strCache>
                <c:ptCount val="1"/>
                <c:pt idx="0">
                  <c:v>2015</c:v>
                </c:pt>
              </c:strCache>
            </c:strRef>
          </c:tx>
          <c:spPr>
            <a:blipFill>
              <a:blip xmlns:r="http://schemas.openxmlformats.org/officeDocument/2006/relationships" r:embed="rId8"/>
              <a:stretch>
                <a:fillRect/>
              </a:stretch>
            </a:blip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Infodata</c:v>
                </c:pt>
              </c:strCache>
            </c:strRef>
          </c:cat>
          <c:val>
            <c:numRef>
              <c:f>Sheet1!$F$2</c:f>
              <c:numCache>
                <c:formatCode>General</c:formatCode>
                <c:ptCount val="1"/>
                <c:pt idx="0">
                  <c:v>90</c:v>
                </c:pt>
              </c:numCache>
            </c:numRef>
          </c:val>
          <c:extLst>
            <c:ext xmlns:c16="http://schemas.microsoft.com/office/drawing/2014/chart" uri="{C3380CC4-5D6E-409C-BE32-E72D297353CC}">
              <c16:uniqueId val="{00000009-6AF2-4970-8D78-026FFCD782A0}"/>
            </c:ext>
          </c:extLst>
        </c:ser>
        <c:ser>
          <c:idx val="5"/>
          <c:order val="5"/>
          <c:tx>
            <c:strRef>
              <c:f>Sheet1!$G$1</c:f>
              <c:strCache>
                <c:ptCount val="1"/>
                <c:pt idx="0">
                  <c:v>2020</c:v>
                </c:pt>
              </c:strCache>
            </c:strRef>
          </c:tx>
          <c:spPr>
            <a:blipFill>
              <a:blip xmlns:r="http://schemas.openxmlformats.org/officeDocument/2006/relationships" r:embed="rId9"/>
              <a:stretch>
                <a:fillRect/>
              </a:stretch>
            </a:blipFill>
            <a:ln>
              <a:noFill/>
            </a:ln>
            <a:effectLst/>
          </c:spPr>
          <c:invertIfNegative val="0"/>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Heebo" pitchFamily="2" charset="-79"/>
                    <a:ea typeface="+mn-ea"/>
                    <a:cs typeface="Heebo" pitchFamily="2" charset="-79"/>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Infodata</c:v>
                </c:pt>
              </c:strCache>
            </c:strRef>
          </c:cat>
          <c:val>
            <c:numRef>
              <c:f>Sheet1!$G$2</c:f>
              <c:numCache>
                <c:formatCode>General</c:formatCode>
                <c:ptCount val="1"/>
                <c:pt idx="0">
                  <c:v>60</c:v>
                </c:pt>
              </c:numCache>
            </c:numRef>
          </c:val>
          <c:extLst>
            <c:ext xmlns:c16="http://schemas.microsoft.com/office/drawing/2014/chart" uri="{C3380CC4-5D6E-409C-BE32-E72D297353CC}">
              <c16:uniqueId val="{0000000A-6AF2-4970-8D78-026FFCD782A0}"/>
            </c:ext>
          </c:extLst>
        </c:ser>
        <c:dLbls>
          <c:dLblPos val="outEnd"/>
          <c:showLegendKey val="0"/>
          <c:showVal val="1"/>
          <c:showCatName val="0"/>
          <c:showSerName val="0"/>
          <c:showPercent val="0"/>
          <c:showBubbleSize val="0"/>
        </c:dLbls>
        <c:gapWidth val="120"/>
        <c:overlap val="31"/>
        <c:axId val="199038816"/>
        <c:axId val="199039144"/>
      </c:barChart>
      <c:catAx>
        <c:axId val="199038816"/>
        <c:scaling>
          <c:orientation val="minMax"/>
        </c:scaling>
        <c:delete val="1"/>
        <c:axPos val="b"/>
        <c:numFmt formatCode="General" sourceLinked="1"/>
        <c:majorTickMark val="out"/>
        <c:minorTickMark val="none"/>
        <c:tickLblPos val="nextTo"/>
        <c:crossAx val="199039144"/>
        <c:crossesAt val="0"/>
        <c:auto val="1"/>
        <c:lblAlgn val="ctr"/>
        <c:lblOffset val="100"/>
        <c:noMultiLvlLbl val="0"/>
      </c:catAx>
      <c:valAx>
        <c:axId val="199039144"/>
        <c:scaling>
          <c:orientation val="minMax"/>
          <c:max val="1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crossAx val="199038816"/>
        <c:crosses val="autoZero"/>
        <c:crossBetween val="between"/>
      </c:valAx>
      <c:spPr>
        <a:noFill/>
        <a:ln>
          <a:noFill/>
        </a:ln>
        <a:effectLst/>
      </c:spPr>
    </c:plotArea>
    <c:legend>
      <c:legendPos val="b"/>
      <c:layout>
        <c:manualLayout>
          <c:xMode val="edge"/>
          <c:yMode val="edge"/>
          <c:x val="0.13261607142857143"/>
          <c:y val="0.92864500000000005"/>
          <c:w val="0.76416589506172838"/>
          <c:h val="5.254018518518518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Heebo" pitchFamily="2" charset="-79"/>
              <a:ea typeface="+mn-ea"/>
              <a:cs typeface="Heebo" pitchFamily="2" charset="-79"/>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latin typeface="Heebo" pitchFamily="2" charset="-79"/>
          <a:cs typeface="Heebo" pitchFamily="2" charset="-79"/>
        </a:defRPr>
      </a:pPr>
      <a:endParaRPr lang="pt-BR"/>
    </a:p>
  </c:txPr>
  <c:externalData r:id="rId10">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2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chemeClr val="accent1"/>
            </a:solidFill>
            <a:ln>
              <a:noFill/>
            </a:ln>
            <a:effectLst/>
            <a:sp3d/>
          </c:spPr>
          <c:invertIfNegative val="0"/>
          <c:dPt>
            <c:idx val="0"/>
            <c:invertIfNegative val="0"/>
            <c:bubble3D val="0"/>
            <c:spPr>
              <a:solidFill>
                <a:schemeClr val="accent6"/>
              </a:solidFill>
              <a:ln>
                <a:noFill/>
              </a:ln>
              <a:effectLst/>
              <a:sp3d/>
            </c:spPr>
            <c:extLst>
              <c:ext xmlns:c16="http://schemas.microsoft.com/office/drawing/2014/chart" uri="{C3380CC4-5D6E-409C-BE32-E72D297353CC}">
                <c16:uniqueId val="{00000003-7574-47CE-95D5-A97BEF983E7B}"/>
              </c:ext>
            </c:extLst>
          </c:dPt>
          <c:dPt>
            <c:idx val="1"/>
            <c:invertIfNegative val="0"/>
            <c:bubble3D val="0"/>
            <c:extLst>
              <c:ext xmlns:c16="http://schemas.microsoft.com/office/drawing/2014/chart" uri="{C3380CC4-5D6E-409C-BE32-E72D297353CC}">
                <c16:uniqueId val="{00000004-7574-47CE-95D5-A97BEF983E7B}"/>
              </c:ext>
            </c:extLst>
          </c:dPt>
          <c:dPt>
            <c:idx val="2"/>
            <c:invertIfNegative val="0"/>
            <c:bubble3D val="0"/>
            <c:spPr>
              <a:solidFill>
                <a:schemeClr val="accent2"/>
              </a:solidFill>
              <a:ln>
                <a:noFill/>
              </a:ln>
              <a:effectLst/>
              <a:sp3d/>
            </c:spPr>
            <c:extLst>
              <c:ext xmlns:c16="http://schemas.microsoft.com/office/drawing/2014/chart" uri="{C3380CC4-5D6E-409C-BE32-E72D297353CC}">
                <c16:uniqueId val="{00000005-7574-47CE-95D5-A97BEF983E7B}"/>
              </c:ext>
            </c:extLst>
          </c:dPt>
          <c:dPt>
            <c:idx val="3"/>
            <c:invertIfNegative val="0"/>
            <c:bubble3D val="0"/>
            <c:spPr>
              <a:solidFill>
                <a:schemeClr val="accent3"/>
              </a:solidFill>
              <a:ln>
                <a:noFill/>
              </a:ln>
              <a:effectLst/>
              <a:sp3d/>
            </c:spPr>
            <c:extLst>
              <c:ext xmlns:c16="http://schemas.microsoft.com/office/drawing/2014/chart" uri="{C3380CC4-5D6E-409C-BE32-E72D297353CC}">
                <c16:uniqueId val="{00000006-7574-47CE-95D5-A97BEF983E7B}"/>
              </c:ext>
            </c:extLst>
          </c:dPt>
          <c:dPt>
            <c:idx val="4"/>
            <c:invertIfNegative val="0"/>
            <c:bubble3D val="0"/>
            <c:spPr>
              <a:solidFill>
                <a:schemeClr val="accent4"/>
              </a:solidFill>
              <a:ln>
                <a:noFill/>
              </a:ln>
              <a:effectLst/>
              <a:sp3d/>
            </c:spPr>
            <c:extLst>
              <c:ext xmlns:c16="http://schemas.microsoft.com/office/drawing/2014/chart" uri="{C3380CC4-5D6E-409C-BE32-E72D297353CC}">
                <c16:uniqueId val="{00000007-7574-47CE-95D5-A97BEF983E7B}"/>
              </c:ext>
            </c:extLst>
          </c:dPt>
          <c:dPt>
            <c:idx val="5"/>
            <c:invertIfNegative val="0"/>
            <c:bubble3D val="0"/>
            <c:spPr>
              <a:solidFill>
                <a:schemeClr val="accent5"/>
              </a:solidFill>
              <a:ln>
                <a:noFill/>
              </a:ln>
              <a:effectLst/>
              <a:sp3d/>
            </c:spPr>
            <c:extLst>
              <c:ext xmlns:c16="http://schemas.microsoft.com/office/drawing/2014/chart" uri="{C3380CC4-5D6E-409C-BE32-E72D297353CC}">
                <c16:uniqueId val="{00000008-7574-47CE-95D5-A97BEF983E7B}"/>
              </c:ext>
            </c:extLst>
          </c:dPt>
          <c:dLbls>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Step 01</c:v>
                </c:pt>
                <c:pt idx="1">
                  <c:v>Step 02</c:v>
                </c:pt>
                <c:pt idx="2">
                  <c:v>Step 03</c:v>
                </c:pt>
                <c:pt idx="3">
                  <c:v>Step 04</c:v>
                </c:pt>
                <c:pt idx="4">
                  <c:v>Step 05</c:v>
                </c:pt>
                <c:pt idx="5">
                  <c:v>Step 06</c:v>
                </c:pt>
              </c:strCache>
            </c:strRef>
          </c:cat>
          <c:val>
            <c:numRef>
              <c:f>Sheet1!$B$2:$B$7</c:f>
              <c:numCache>
                <c:formatCode>0%</c:formatCode>
                <c:ptCount val="6"/>
                <c:pt idx="0">
                  <c:v>0.6</c:v>
                </c:pt>
                <c:pt idx="1">
                  <c:v>0.8</c:v>
                </c:pt>
                <c:pt idx="2">
                  <c:v>0.6</c:v>
                </c:pt>
                <c:pt idx="3">
                  <c:v>0.45</c:v>
                </c:pt>
                <c:pt idx="4">
                  <c:v>0.65</c:v>
                </c:pt>
                <c:pt idx="5">
                  <c:v>0.8</c:v>
                </c:pt>
              </c:numCache>
            </c:numRef>
          </c:val>
          <c:extLst>
            <c:ext xmlns:c16="http://schemas.microsoft.com/office/drawing/2014/chart" uri="{C3380CC4-5D6E-409C-BE32-E72D297353CC}">
              <c16:uniqueId val="{00000000-7574-47CE-95D5-A97BEF983E7B}"/>
            </c:ext>
          </c:extLst>
        </c:ser>
        <c:ser>
          <c:idx val="1"/>
          <c:order val="1"/>
          <c:tx>
            <c:strRef>
              <c:f>Sheet1!$C$1</c:f>
              <c:strCache>
                <c:ptCount val="1"/>
                <c:pt idx="0">
                  <c:v>Series 2</c:v>
                </c:pt>
              </c:strCache>
            </c:strRef>
          </c:tx>
          <c:spPr>
            <a:solidFill>
              <a:schemeClr val="bg2">
                <a:alpha val="20000"/>
              </a:schemeClr>
            </a:solidFill>
            <a:ln>
              <a:noFill/>
            </a:ln>
            <a:effectLst/>
            <a:sp3d/>
          </c:spPr>
          <c:invertIfNegative val="0"/>
          <c:cat>
            <c:strRef>
              <c:f>Sheet1!$A$2:$A$7</c:f>
              <c:strCache>
                <c:ptCount val="6"/>
                <c:pt idx="0">
                  <c:v>Step 01</c:v>
                </c:pt>
                <c:pt idx="1">
                  <c:v>Step 02</c:v>
                </c:pt>
                <c:pt idx="2">
                  <c:v>Step 03</c:v>
                </c:pt>
                <c:pt idx="3">
                  <c:v>Step 04</c:v>
                </c:pt>
                <c:pt idx="4">
                  <c:v>Step 05</c:v>
                </c:pt>
                <c:pt idx="5">
                  <c:v>Step 06</c:v>
                </c:pt>
              </c:strCache>
            </c:strRef>
          </c:cat>
          <c:val>
            <c:numRef>
              <c:f>Sheet1!$C$2:$C$7</c:f>
              <c:numCache>
                <c:formatCode>0%</c:formatCode>
                <c:ptCount val="6"/>
                <c:pt idx="0">
                  <c:v>0.4</c:v>
                </c:pt>
                <c:pt idx="1">
                  <c:v>0.19999999999999996</c:v>
                </c:pt>
                <c:pt idx="2">
                  <c:v>0.4</c:v>
                </c:pt>
                <c:pt idx="3">
                  <c:v>0.55000000000000004</c:v>
                </c:pt>
                <c:pt idx="4">
                  <c:v>0.35</c:v>
                </c:pt>
                <c:pt idx="5">
                  <c:v>0.19999999999999996</c:v>
                </c:pt>
              </c:numCache>
            </c:numRef>
          </c:val>
          <c:extLst>
            <c:ext xmlns:c16="http://schemas.microsoft.com/office/drawing/2014/chart" uri="{C3380CC4-5D6E-409C-BE32-E72D297353CC}">
              <c16:uniqueId val="{00000001-7574-47CE-95D5-A97BEF983E7B}"/>
            </c:ext>
          </c:extLst>
        </c:ser>
        <c:dLbls>
          <c:showLegendKey val="0"/>
          <c:showVal val="0"/>
          <c:showCatName val="0"/>
          <c:showSerName val="0"/>
          <c:showPercent val="0"/>
          <c:showBubbleSize val="0"/>
        </c:dLbls>
        <c:gapWidth val="96"/>
        <c:shape val="cylinder"/>
        <c:axId val="519272784"/>
        <c:axId val="519273440"/>
        <c:axId val="0"/>
      </c:bar3DChart>
      <c:catAx>
        <c:axId val="519272784"/>
        <c:scaling>
          <c:orientation val="minMax"/>
        </c:scaling>
        <c:delete val="1"/>
        <c:axPos val="b"/>
        <c:numFmt formatCode="General" sourceLinked="1"/>
        <c:majorTickMark val="none"/>
        <c:minorTickMark val="none"/>
        <c:tickLblPos val="nextTo"/>
        <c:crossAx val="519273440"/>
        <c:crosses val="autoZero"/>
        <c:auto val="1"/>
        <c:lblAlgn val="ctr"/>
        <c:lblOffset val="100"/>
        <c:noMultiLvlLbl val="0"/>
      </c:catAx>
      <c:valAx>
        <c:axId val="519273440"/>
        <c:scaling>
          <c:orientation val="minMax"/>
        </c:scaling>
        <c:delete val="1"/>
        <c:axPos val="l"/>
        <c:numFmt formatCode="0%" sourceLinked="1"/>
        <c:majorTickMark val="none"/>
        <c:minorTickMark val="none"/>
        <c:tickLblPos val="nextTo"/>
        <c:crossAx val="51927278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solidFill>
            <a:schemeClr val="bg1"/>
          </a:solidFill>
          <a:latin typeface="Heebo" pitchFamily="2" charset="-79"/>
          <a:cs typeface="Heebo" pitchFamily="2" charset="-79"/>
        </a:defRPr>
      </a:pPr>
      <a:endParaRPr lang="pt-BR"/>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20"/>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chemeClr val="accent3"/>
            </a:solidFill>
            <a:ln>
              <a:noFill/>
            </a:ln>
            <a:effectLst/>
            <a:sp3d/>
          </c:spPr>
          <c:invertIfNegative val="0"/>
          <c:dPt>
            <c:idx val="0"/>
            <c:invertIfNegative val="0"/>
            <c:bubble3D val="0"/>
            <c:spPr>
              <a:solidFill>
                <a:schemeClr val="accent6"/>
              </a:solidFill>
              <a:ln>
                <a:noFill/>
              </a:ln>
              <a:effectLst/>
              <a:sp3d/>
            </c:spPr>
            <c:extLst>
              <c:ext xmlns:c16="http://schemas.microsoft.com/office/drawing/2014/chart" uri="{C3380CC4-5D6E-409C-BE32-E72D297353CC}">
                <c16:uniqueId val="{00000001-7613-4FF8-982E-CA9108AFF490}"/>
              </c:ext>
            </c:extLst>
          </c:dPt>
          <c:dPt>
            <c:idx val="1"/>
            <c:invertIfNegative val="0"/>
            <c:bubble3D val="0"/>
            <c:spPr>
              <a:solidFill>
                <a:schemeClr val="accent1"/>
              </a:solidFill>
              <a:ln>
                <a:noFill/>
              </a:ln>
              <a:effectLst/>
              <a:sp3d/>
            </c:spPr>
            <c:extLst>
              <c:ext xmlns:c16="http://schemas.microsoft.com/office/drawing/2014/chart" uri="{C3380CC4-5D6E-409C-BE32-E72D297353CC}">
                <c16:uniqueId val="{00000003-7613-4FF8-982E-CA9108AFF490}"/>
              </c:ext>
            </c:extLst>
          </c:dPt>
          <c:dPt>
            <c:idx val="3"/>
            <c:invertIfNegative val="0"/>
            <c:bubble3D val="0"/>
            <c:spPr>
              <a:solidFill>
                <a:schemeClr val="accent4"/>
              </a:solidFill>
              <a:ln>
                <a:noFill/>
              </a:ln>
              <a:effectLst/>
              <a:sp3d/>
            </c:spPr>
            <c:extLst>
              <c:ext xmlns:c16="http://schemas.microsoft.com/office/drawing/2014/chart" uri="{C3380CC4-5D6E-409C-BE32-E72D297353CC}">
                <c16:uniqueId val="{00000005-7613-4FF8-982E-CA9108AFF490}"/>
              </c:ext>
            </c:extLst>
          </c:dPt>
          <c:dPt>
            <c:idx val="4"/>
            <c:invertIfNegative val="0"/>
            <c:bubble3D val="0"/>
            <c:spPr>
              <a:solidFill>
                <a:schemeClr val="accent5"/>
              </a:solidFill>
              <a:ln>
                <a:noFill/>
              </a:ln>
              <a:effectLst/>
              <a:sp3d/>
            </c:spPr>
            <c:extLst>
              <c:ext xmlns:c16="http://schemas.microsoft.com/office/drawing/2014/chart" uri="{C3380CC4-5D6E-409C-BE32-E72D297353CC}">
                <c16:uniqueId val="{00000007-7613-4FF8-982E-CA9108AFF490}"/>
              </c:ext>
            </c:extLst>
          </c:dPt>
          <c:dLbls>
            <c:dLbl>
              <c:idx val="4"/>
              <c:layout>
                <c:manualLayout>
                  <c:x val="1.0711979746766327E-3"/>
                  <c:y val="0"/>
                </c:manualLayout>
              </c:layout>
              <c:tx>
                <c:rich>
                  <a:bodyPr/>
                  <a:lstStyle/>
                  <a:p>
                    <a:fld id="{24E6B26C-D9FA-4008-8866-F1A16BAB8BCD}" type="VALUE">
                      <a:rPr lang="en-US">
                        <a:latin typeface="Heebo" pitchFamily="2" charset="-79"/>
                      </a:rPr>
                      <a:pPr/>
                      <a:t>[VALOR]</a:t>
                    </a:fld>
                    <a:endParaRPr lang="pt-B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7613-4FF8-982E-CA9108AFF490}"/>
                </c:ext>
              </c:extLst>
            </c:dLbl>
            <c:spPr>
              <a:noFill/>
              <a:ln>
                <a:noFill/>
              </a:ln>
              <a:effectLst/>
            </c:spPr>
            <c:txPr>
              <a:bodyPr rot="0" spcFirstLastPara="1" vertOverflow="ellipsis" vert="horz" wrap="square" anchor="ctr" anchorCtr="1"/>
              <a:lstStyle/>
              <a:p>
                <a:pPr>
                  <a:defRPr sz="1197" b="1" i="0" u="none" strike="noStrike" kern="1200" baseline="0">
                    <a:solidFill>
                      <a:schemeClr val="bg1"/>
                    </a:solidFill>
                    <a:effectLst>
                      <a:outerShdw blurRad="38100" dist="38100" dir="2700000" algn="tl">
                        <a:srgbClr val="000000">
                          <a:alpha val="43137"/>
                        </a:srgbClr>
                      </a:outerShdw>
                    </a:effectLst>
                    <a:latin typeface="Heebo" pitchFamily="2" charset="-79"/>
                    <a:ea typeface="+mn-ea"/>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Step 01</c:v>
                </c:pt>
                <c:pt idx="1">
                  <c:v>Step 02</c:v>
                </c:pt>
                <c:pt idx="2">
                  <c:v>Step 03</c:v>
                </c:pt>
                <c:pt idx="3">
                  <c:v>Step 04</c:v>
                </c:pt>
                <c:pt idx="4">
                  <c:v>Step 05</c:v>
                </c:pt>
              </c:strCache>
            </c:strRef>
          </c:cat>
          <c:val>
            <c:numRef>
              <c:f>Sheet1!$B$2:$B$6</c:f>
              <c:numCache>
                <c:formatCode>0%</c:formatCode>
                <c:ptCount val="5"/>
                <c:pt idx="0">
                  <c:v>0.8</c:v>
                </c:pt>
                <c:pt idx="1">
                  <c:v>0.45</c:v>
                </c:pt>
                <c:pt idx="2">
                  <c:v>0.65</c:v>
                </c:pt>
                <c:pt idx="3">
                  <c:v>0.75</c:v>
                </c:pt>
                <c:pt idx="4">
                  <c:v>0.25</c:v>
                </c:pt>
              </c:numCache>
            </c:numRef>
          </c:val>
          <c:extLst>
            <c:ext xmlns:c16="http://schemas.microsoft.com/office/drawing/2014/chart" uri="{C3380CC4-5D6E-409C-BE32-E72D297353CC}">
              <c16:uniqueId val="{00000008-7613-4FF8-982E-CA9108AFF490}"/>
            </c:ext>
          </c:extLst>
        </c:ser>
        <c:ser>
          <c:idx val="1"/>
          <c:order val="1"/>
          <c:tx>
            <c:strRef>
              <c:f>Sheet1!$C$1</c:f>
              <c:strCache>
                <c:ptCount val="1"/>
                <c:pt idx="0">
                  <c:v>Series 2</c:v>
                </c:pt>
              </c:strCache>
            </c:strRef>
          </c:tx>
          <c:spPr>
            <a:solidFill>
              <a:schemeClr val="bg2">
                <a:lumMod val="95000"/>
                <a:alpha val="22000"/>
              </a:schemeClr>
            </a:solidFill>
            <a:ln>
              <a:noFill/>
            </a:ln>
            <a:effectLst/>
            <a:sp3d/>
          </c:spPr>
          <c:invertIfNegative val="0"/>
          <c:dPt>
            <c:idx val="4"/>
            <c:invertIfNegative val="0"/>
            <c:bubble3D val="0"/>
            <c:spPr>
              <a:solidFill>
                <a:schemeClr val="bg2">
                  <a:lumMod val="95000"/>
                  <a:alpha val="27000"/>
                </a:schemeClr>
              </a:solidFill>
              <a:ln>
                <a:noFill/>
              </a:ln>
              <a:effectLst/>
              <a:sp3d/>
            </c:spPr>
            <c:extLst>
              <c:ext xmlns:c16="http://schemas.microsoft.com/office/drawing/2014/chart" uri="{C3380CC4-5D6E-409C-BE32-E72D297353CC}">
                <c16:uniqueId val="{00000008-9DFD-4588-B1E4-654CAE8E1724}"/>
              </c:ext>
            </c:extLst>
          </c:dPt>
          <c:cat>
            <c:strRef>
              <c:f>Sheet1!$A$2:$A$6</c:f>
              <c:strCache>
                <c:ptCount val="5"/>
                <c:pt idx="0">
                  <c:v>Step 01</c:v>
                </c:pt>
                <c:pt idx="1">
                  <c:v>Step 02</c:v>
                </c:pt>
                <c:pt idx="2">
                  <c:v>Step 03</c:v>
                </c:pt>
                <c:pt idx="3">
                  <c:v>Step 04</c:v>
                </c:pt>
                <c:pt idx="4">
                  <c:v>Step 05</c:v>
                </c:pt>
              </c:strCache>
            </c:strRef>
          </c:cat>
          <c:val>
            <c:numRef>
              <c:f>Sheet1!$C$2:$C$6</c:f>
              <c:numCache>
                <c:formatCode>0%</c:formatCode>
                <c:ptCount val="5"/>
                <c:pt idx="0">
                  <c:v>0.19999999999999996</c:v>
                </c:pt>
                <c:pt idx="1">
                  <c:v>0.55000000000000004</c:v>
                </c:pt>
                <c:pt idx="2">
                  <c:v>0.35</c:v>
                </c:pt>
                <c:pt idx="3">
                  <c:v>0.25</c:v>
                </c:pt>
                <c:pt idx="4">
                  <c:v>0.75</c:v>
                </c:pt>
              </c:numCache>
            </c:numRef>
          </c:val>
          <c:extLst>
            <c:ext xmlns:c16="http://schemas.microsoft.com/office/drawing/2014/chart" uri="{C3380CC4-5D6E-409C-BE32-E72D297353CC}">
              <c16:uniqueId val="{00000009-7613-4FF8-982E-CA9108AFF490}"/>
            </c:ext>
          </c:extLst>
        </c:ser>
        <c:dLbls>
          <c:showLegendKey val="0"/>
          <c:showVal val="0"/>
          <c:showCatName val="0"/>
          <c:showSerName val="0"/>
          <c:showPercent val="0"/>
          <c:showBubbleSize val="0"/>
        </c:dLbls>
        <c:gapWidth val="49"/>
        <c:gapDepth val="126"/>
        <c:shape val="cone"/>
        <c:axId val="493864552"/>
        <c:axId val="493861272"/>
        <c:axId val="0"/>
      </c:bar3DChart>
      <c:catAx>
        <c:axId val="493864552"/>
        <c:scaling>
          <c:orientation val="minMax"/>
        </c:scaling>
        <c:delete val="1"/>
        <c:axPos val="b"/>
        <c:numFmt formatCode="General" sourceLinked="1"/>
        <c:majorTickMark val="none"/>
        <c:minorTickMark val="none"/>
        <c:tickLblPos val="nextTo"/>
        <c:crossAx val="493861272"/>
        <c:crosses val="autoZero"/>
        <c:auto val="1"/>
        <c:lblAlgn val="ctr"/>
        <c:lblOffset val="100"/>
        <c:noMultiLvlLbl val="0"/>
      </c:catAx>
      <c:valAx>
        <c:axId val="493861272"/>
        <c:scaling>
          <c:orientation val="minMax"/>
        </c:scaling>
        <c:delete val="1"/>
        <c:axPos val="l"/>
        <c:numFmt formatCode="0%" sourceLinked="1"/>
        <c:majorTickMark val="none"/>
        <c:minorTickMark val="none"/>
        <c:tickLblPos val="nextTo"/>
        <c:crossAx val="4938645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solidFill>
            <a:schemeClr val="bg1"/>
          </a:solidFill>
          <a:effectLst>
            <a:outerShdw blurRad="38100" dist="38100" dir="2700000" algn="tl">
              <a:srgbClr val="000000">
                <a:alpha val="43137"/>
              </a:srgbClr>
            </a:outerShdw>
          </a:effectLst>
          <a:latin typeface="Heebo" pitchFamily="2" charset="-79"/>
          <a:cs typeface="Heebo" pitchFamily="2" charset="-79"/>
        </a:defRPr>
      </a:pPr>
      <a:endParaRPr lang="pt-BR"/>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Planilha1!$B$1</c:f>
              <c:strCache>
                <c:ptCount val="1"/>
                <c:pt idx="0">
                  <c:v>Série 1</c:v>
                </c:pt>
              </c:strCache>
            </c:strRef>
          </c:tx>
          <c:spPr>
            <a:ln w="88900" cap="rnd">
              <a:gradFill flip="none" rotWithShape="1">
                <a:gsLst>
                  <a:gs pos="0">
                    <a:srgbClr val="D024F2"/>
                  </a:gs>
                  <a:gs pos="100000">
                    <a:srgbClr val="FC881A"/>
                  </a:gs>
                </a:gsLst>
                <a:lin ang="10800000" scaled="1"/>
                <a:tileRect/>
              </a:gradFill>
              <a:round/>
            </a:ln>
            <a:effectLst>
              <a:outerShdw blurRad="127000" dist="317500" dir="4800000" algn="tl" rotWithShape="0">
                <a:prstClr val="black">
                  <a:alpha val="24000"/>
                </a:prst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Heebo" pitchFamily="2" charset="-79"/>
                    <a:ea typeface="+mn-ea"/>
                    <a:cs typeface="Heebo" pitchFamily="2" charset="-79"/>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Planilha1!$A$2:$A$8</c:f>
              <c:strCache>
                <c:ptCount val="7"/>
                <c:pt idx="0">
                  <c:v>JUNHO</c:v>
                </c:pt>
                <c:pt idx="1">
                  <c:v>JULHO</c:v>
                </c:pt>
                <c:pt idx="2">
                  <c:v>AGOSTO</c:v>
                </c:pt>
                <c:pt idx="3">
                  <c:v>SETEMBRO</c:v>
                </c:pt>
                <c:pt idx="4">
                  <c:v>OUTUBRO</c:v>
                </c:pt>
                <c:pt idx="5">
                  <c:v>NOVEMBRO</c:v>
                </c:pt>
                <c:pt idx="6">
                  <c:v>DEZEMBRO</c:v>
                </c:pt>
              </c:strCache>
            </c:strRef>
          </c:cat>
          <c:val>
            <c:numRef>
              <c:f>Planilha1!$B$2:$B$8</c:f>
              <c:numCache>
                <c:formatCode>General</c:formatCode>
                <c:ptCount val="7"/>
                <c:pt idx="0">
                  <c:v>400</c:v>
                </c:pt>
                <c:pt idx="1">
                  <c:v>200</c:v>
                </c:pt>
                <c:pt idx="2">
                  <c:v>400</c:v>
                </c:pt>
                <c:pt idx="3">
                  <c:v>200</c:v>
                </c:pt>
                <c:pt idx="4">
                  <c:v>508</c:v>
                </c:pt>
                <c:pt idx="5">
                  <c:v>300</c:v>
                </c:pt>
                <c:pt idx="6">
                  <c:v>500</c:v>
                </c:pt>
              </c:numCache>
            </c:numRef>
          </c:val>
          <c:smooth val="1"/>
          <c:extLst>
            <c:ext xmlns:c16="http://schemas.microsoft.com/office/drawing/2014/chart" uri="{C3380CC4-5D6E-409C-BE32-E72D297353CC}">
              <c16:uniqueId val="{00000000-030D-4C9C-9185-565A8A672B80}"/>
            </c:ext>
          </c:extLst>
        </c:ser>
        <c:dLbls>
          <c:showLegendKey val="0"/>
          <c:showVal val="0"/>
          <c:showCatName val="0"/>
          <c:showSerName val="0"/>
          <c:showPercent val="0"/>
          <c:showBubbleSize val="0"/>
        </c:dLbls>
        <c:smooth val="0"/>
        <c:axId val="687577023"/>
        <c:axId val="687572863"/>
      </c:lineChart>
      <c:catAx>
        <c:axId val="687577023"/>
        <c:scaling>
          <c:orientation val="minMax"/>
        </c:scaling>
        <c:delete val="0"/>
        <c:axPos val="b"/>
        <c:numFmt formatCode="General" sourceLinked="1"/>
        <c:majorTickMark val="none"/>
        <c:minorTickMark val="none"/>
        <c:tickLblPos val="nextTo"/>
        <c:spPr>
          <a:noFill/>
          <a:ln w="9525" cap="flat" cmpd="sng" algn="ctr">
            <a:solidFill>
              <a:schemeClr val="accent3"/>
            </a:solidFill>
            <a:round/>
          </a:ln>
          <a:effectLst/>
        </c:spPr>
        <c:txPr>
          <a:bodyPr rot="-60000000" spcFirstLastPara="1" vertOverflow="ellipsis" vert="horz" wrap="square" anchor="ctr" anchorCtr="1"/>
          <a:lstStyle/>
          <a:p>
            <a:pPr>
              <a:defRPr sz="1200" b="0" i="0" u="none" strike="noStrike" kern="1200" baseline="0">
                <a:solidFill>
                  <a:schemeClr val="accent3"/>
                </a:solidFill>
                <a:latin typeface="Heebo" pitchFamily="2" charset="-79"/>
                <a:ea typeface="+mn-ea"/>
                <a:cs typeface="Heebo" pitchFamily="2" charset="-79"/>
              </a:defRPr>
            </a:pPr>
            <a:endParaRPr lang="pt-BR"/>
          </a:p>
        </c:txPr>
        <c:crossAx val="687572863"/>
        <c:crosses val="autoZero"/>
        <c:auto val="1"/>
        <c:lblAlgn val="ctr"/>
        <c:lblOffset val="100"/>
        <c:noMultiLvlLbl val="0"/>
      </c:catAx>
      <c:valAx>
        <c:axId val="687572863"/>
        <c:scaling>
          <c:orientation val="minMax"/>
        </c:scaling>
        <c:delete val="0"/>
        <c:axPos val="l"/>
        <c:majorGridlines>
          <c:spPr>
            <a:ln w="9525" cap="flat" cmpd="sng" algn="ctr">
              <a:solidFill>
                <a:schemeClr val="accent3"/>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accent3"/>
                </a:solidFill>
                <a:latin typeface="Heebo" pitchFamily="2" charset="-79"/>
                <a:ea typeface="+mn-ea"/>
                <a:cs typeface="Heebo" pitchFamily="2" charset="-79"/>
              </a:defRPr>
            </a:pPr>
            <a:endParaRPr lang="pt-BR"/>
          </a:p>
        </c:txPr>
        <c:crossAx val="687577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0">
          <a:solidFill>
            <a:schemeClr val="accent3"/>
          </a:solidFill>
          <a:latin typeface="Heebo" pitchFamily="2" charset="-79"/>
          <a:cs typeface="Heebo" pitchFamily="2" charset="-79"/>
        </a:defRPr>
      </a:pPr>
      <a:endParaRPr lang="pt-BR"/>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001744847641928"/>
          <c:y val="6.7498000000000002E-2"/>
          <c:w val="0.74151043115438109"/>
          <c:h val="0.85173399999999999"/>
        </c:manualLayout>
      </c:layout>
      <c:barChart>
        <c:barDir val="bar"/>
        <c:grouping val="stacked"/>
        <c:varyColors val="0"/>
        <c:ser>
          <c:idx val="0"/>
          <c:order val="0"/>
          <c:tx>
            <c:strRef>
              <c:f>Sheet1!$A$2</c:f>
              <c:strCache>
                <c:ptCount val="1"/>
                <c:pt idx="0">
                  <c:v>Item 1</c:v>
                </c:pt>
              </c:strCache>
            </c:strRef>
          </c:tx>
          <c:spPr>
            <a:solidFill>
              <a:schemeClr val="accent1"/>
            </a:solidFill>
            <a:ln w="6350" cap="flat">
              <a:noFill/>
              <a:prstDash val="solid"/>
              <a:miter lim="800000"/>
            </a:ln>
            <a:effectLst/>
          </c:spPr>
          <c:invertIfNegative val="0"/>
          <c:cat>
            <c:strRef>
              <c:f>Sheet1!$B$1:$F$1</c:f>
              <c:strCache>
                <c:ptCount val="5"/>
                <c:pt idx="0">
                  <c:v>Área 1</c:v>
                </c:pt>
                <c:pt idx="1">
                  <c:v>Área 2</c:v>
                </c:pt>
                <c:pt idx="2">
                  <c:v>Área 3</c:v>
                </c:pt>
                <c:pt idx="3">
                  <c:v>Área 4</c:v>
                </c:pt>
                <c:pt idx="4">
                  <c:v>Área 5</c:v>
                </c:pt>
              </c:strCache>
            </c:strRef>
          </c:cat>
          <c:val>
            <c:numRef>
              <c:f>Sheet1!$B$2:$F$2</c:f>
              <c:numCache>
                <c:formatCode>General</c:formatCode>
                <c:ptCount val="5"/>
                <c:pt idx="0">
                  <c:v>27</c:v>
                </c:pt>
                <c:pt idx="1">
                  <c:v>36</c:v>
                </c:pt>
                <c:pt idx="2">
                  <c:v>63</c:v>
                </c:pt>
                <c:pt idx="3">
                  <c:v>143</c:v>
                </c:pt>
                <c:pt idx="4">
                  <c:v>200</c:v>
                </c:pt>
              </c:numCache>
            </c:numRef>
          </c:val>
          <c:extLst>
            <c:ext xmlns:c16="http://schemas.microsoft.com/office/drawing/2014/chart" uri="{C3380CC4-5D6E-409C-BE32-E72D297353CC}">
              <c16:uniqueId val="{00000000-FAB8-4F46-BBC9-3897AA0F64BC}"/>
            </c:ext>
          </c:extLst>
        </c:ser>
        <c:ser>
          <c:idx val="1"/>
          <c:order val="1"/>
          <c:tx>
            <c:strRef>
              <c:f>Sheet1!$A$3</c:f>
              <c:strCache>
                <c:ptCount val="1"/>
                <c:pt idx="0">
                  <c:v>Item 2</c:v>
                </c:pt>
              </c:strCache>
            </c:strRef>
          </c:tx>
          <c:spPr>
            <a:solidFill>
              <a:schemeClr val="accent5"/>
            </a:solidFill>
            <a:ln w="6350" cap="flat">
              <a:noFill/>
              <a:prstDash val="solid"/>
              <a:miter lim="800000"/>
            </a:ln>
            <a:effectLst/>
          </c:spPr>
          <c:invertIfNegative val="0"/>
          <c:cat>
            <c:strRef>
              <c:f>Sheet1!$B$1:$F$1</c:f>
              <c:strCache>
                <c:ptCount val="5"/>
                <c:pt idx="0">
                  <c:v>Área 1</c:v>
                </c:pt>
                <c:pt idx="1">
                  <c:v>Área 2</c:v>
                </c:pt>
                <c:pt idx="2">
                  <c:v>Área 3</c:v>
                </c:pt>
                <c:pt idx="3">
                  <c:v>Área 4</c:v>
                </c:pt>
                <c:pt idx="4">
                  <c:v>Área 5</c:v>
                </c:pt>
              </c:strCache>
            </c:strRef>
          </c:cat>
          <c:val>
            <c:numRef>
              <c:f>Sheet1!$B$3:$F$3</c:f>
              <c:numCache>
                <c:formatCode>General</c:formatCode>
                <c:ptCount val="5"/>
                <c:pt idx="0">
                  <c:v>55</c:v>
                </c:pt>
                <c:pt idx="1">
                  <c:v>43</c:v>
                </c:pt>
                <c:pt idx="2">
                  <c:v>80</c:v>
                </c:pt>
                <c:pt idx="3">
                  <c:v>48</c:v>
                </c:pt>
                <c:pt idx="4">
                  <c:v>30</c:v>
                </c:pt>
              </c:numCache>
            </c:numRef>
          </c:val>
          <c:extLst>
            <c:ext xmlns:c16="http://schemas.microsoft.com/office/drawing/2014/chart" uri="{C3380CC4-5D6E-409C-BE32-E72D297353CC}">
              <c16:uniqueId val="{00000001-FAB8-4F46-BBC9-3897AA0F64BC}"/>
            </c:ext>
          </c:extLst>
        </c:ser>
        <c:ser>
          <c:idx val="2"/>
          <c:order val="2"/>
          <c:tx>
            <c:strRef>
              <c:f>Sheet1!$A$4</c:f>
              <c:strCache>
                <c:ptCount val="1"/>
                <c:pt idx="0">
                  <c:v>Item 3</c:v>
                </c:pt>
              </c:strCache>
            </c:strRef>
          </c:tx>
          <c:spPr>
            <a:solidFill>
              <a:schemeClr val="accent3"/>
            </a:solidFill>
            <a:ln w="6350" cap="flat">
              <a:noFill/>
              <a:prstDash val="solid"/>
              <a:miter lim="800000"/>
            </a:ln>
            <a:effectLst/>
          </c:spPr>
          <c:invertIfNegative val="0"/>
          <c:cat>
            <c:strRef>
              <c:f>Sheet1!$B$1:$F$1</c:f>
              <c:strCache>
                <c:ptCount val="5"/>
                <c:pt idx="0">
                  <c:v>Área 1</c:v>
                </c:pt>
                <c:pt idx="1">
                  <c:v>Área 2</c:v>
                </c:pt>
                <c:pt idx="2">
                  <c:v>Área 3</c:v>
                </c:pt>
                <c:pt idx="3">
                  <c:v>Área 4</c:v>
                </c:pt>
                <c:pt idx="4">
                  <c:v>Área 5</c:v>
                </c:pt>
              </c:strCache>
            </c:strRef>
          </c:cat>
          <c:val>
            <c:numRef>
              <c:f>Sheet1!$B$4:$F$4</c:f>
              <c:numCache>
                <c:formatCode>General</c:formatCode>
                <c:ptCount val="5"/>
                <c:pt idx="0">
                  <c:v>5</c:v>
                </c:pt>
                <c:pt idx="1">
                  <c:v>14</c:v>
                </c:pt>
                <c:pt idx="2">
                  <c:v>10</c:v>
                </c:pt>
                <c:pt idx="3">
                  <c:v>5</c:v>
                </c:pt>
                <c:pt idx="4">
                  <c:v>5</c:v>
                </c:pt>
              </c:numCache>
            </c:numRef>
          </c:val>
          <c:extLst>
            <c:ext xmlns:c16="http://schemas.microsoft.com/office/drawing/2014/chart" uri="{C3380CC4-5D6E-409C-BE32-E72D297353CC}">
              <c16:uniqueId val="{00000002-FAB8-4F46-BBC9-3897AA0F64BC}"/>
            </c:ext>
          </c:extLst>
        </c:ser>
        <c:dLbls>
          <c:showLegendKey val="0"/>
          <c:showVal val="0"/>
          <c:showCatName val="0"/>
          <c:showSerName val="0"/>
          <c:showPercent val="0"/>
          <c:showBubbleSize val="0"/>
        </c:dLbls>
        <c:gapWidth val="150"/>
        <c:overlap val="100"/>
        <c:axId val="2094734552"/>
        <c:axId val="2094734553"/>
      </c:barChart>
      <c:catAx>
        <c:axId val="2094734552"/>
        <c:scaling>
          <c:orientation val="maxMin"/>
        </c:scaling>
        <c:delete val="0"/>
        <c:axPos val="l"/>
        <c:numFmt formatCode="General" sourceLinked="0"/>
        <c:majorTickMark val="none"/>
        <c:minorTickMark val="none"/>
        <c:tickLblPos val="nextTo"/>
        <c:spPr>
          <a:ln w="6350" cap="flat">
            <a:solidFill>
              <a:schemeClr val="tx1">
                <a:lumMod val="50000"/>
                <a:lumOff val="50000"/>
              </a:schemeClr>
            </a:solidFill>
            <a:prstDash val="solid"/>
            <a:miter lim="800000"/>
          </a:ln>
        </c:spPr>
        <c:txPr>
          <a:bodyPr rot="0"/>
          <a:lstStyle/>
          <a:p>
            <a:pPr>
              <a:defRPr/>
            </a:pPr>
            <a:endParaRPr lang="pt-BR"/>
          </a:p>
        </c:txPr>
        <c:crossAx val="2094734553"/>
        <c:crosses val="autoZero"/>
        <c:auto val="1"/>
        <c:lblAlgn val="ctr"/>
        <c:lblOffset val="100"/>
        <c:noMultiLvlLbl val="1"/>
      </c:catAx>
      <c:valAx>
        <c:axId val="2094734553"/>
        <c:scaling>
          <c:orientation val="minMax"/>
          <c:max val="250"/>
          <c:min val="0"/>
        </c:scaling>
        <c:delete val="0"/>
        <c:axPos val="t"/>
        <c:majorGridlines>
          <c:spPr>
            <a:ln w="3175" cap="flat">
              <a:solidFill>
                <a:schemeClr val="tx1">
                  <a:lumMod val="50000"/>
                  <a:lumOff val="50000"/>
                </a:schemeClr>
              </a:solidFill>
              <a:custDash>
                <a:ds d="200000" sp="200000"/>
              </a:custDash>
              <a:miter lim="400000"/>
            </a:ln>
          </c:spPr>
        </c:majorGridlines>
        <c:numFmt formatCode="General" sourceLinked="0"/>
        <c:majorTickMark val="none"/>
        <c:minorTickMark val="none"/>
        <c:tickLblPos val="high"/>
        <c:spPr>
          <a:ln w="25400" cap="flat">
            <a:noFill/>
            <a:prstDash val="solid"/>
            <a:miter lim="800000"/>
          </a:ln>
        </c:spPr>
        <c:txPr>
          <a:bodyPr rot="0"/>
          <a:lstStyle/>
          <a:p>
            <a:pPr>
              <a:defRPr/>
            </a:pPr>
            <a:endParaRPr lang="pt-BR"/>
          </a:p>
        </c:txPr>
        <c:crossAx val="2094734552"/>
        <c:crosses val="autoZero"/>
        <c:crossBetween val="between"/>
        <c:majorUnit val="75"/>
        <c:minorUnit val="37.5"/>
      </c:valAx>
      <c:spPr>
        <a:noFill/>
        <a:ln w="12700" cap="flat">
          <a:noFill/>
          <a:miter lim="400000"/>
        </a:ln>
        <a:effectLst/>
      </c:spPr>
    </c:plotArea>
    <c:plotVisOnly val="1"/>
    <c:dispBlanksAs val="gap"/>
    <c:showDLblsOverMax val="1"/>
  </c:chart>
  <c:spPr>
    <a:noFill/>
    <a:ln>
      <a:noFill/>
    </a:ln>
    <a:effectLst/>
  </c:spPr>
  <c:txPr>
    <a:bodyPr/>
    <a:lstStyle/>
    <a:p>
      <a:pPr>
        <a:defRPr>
          <a:solidFill>
            <a:schemeClr val="bg1">
              <a:lumMod val="75000"/>
            </a:schemeClr>
          </a:solidFill>
          <a:latin typeface="Heebo" pitchFamily="2" charset="-79"/>
          <a:cs typeface="Heebo" pitchFamily="2" charset="-79"/>
        </a:defRPr>
      </a:pPr>
      <a:endParaRPr lang="pt-BR"/>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607606997336E-2"/>
          <c:y val="3.8933690657474936E-2"/>
          <c:w val="0.94260439239300264"/>
          <c:h val="0.85946080322126817"/>
        </c:manualLayout>
      </c:layout>
      <c:barChart>
        <c:barDir val="col"/>
        <c:grouping val="clustered"/>
        <c:varyColors val="0"/>
        <c:ser>
          <c:idx val="0"/>
          <c:order val="0"/>
          <c:tx>
            <c:strRef>
              <c:f>Sheet1!$B$1</c:f>
              <c:strCache>
                <c:ptCount val="1"/>
                <c:pt idx="0">
                  <c:v>Series 1</c:v>
                </c:pt>
              </c:strCache>
            </c:strRef>
          </c:tx>
          <c:spPr>
            <a:gradFill flip="none" rotWithShape="1">
              <a:gsLst>
                <a:gs pos="0">
                  <a:srgbClr val="8E5EF8"/>
                </a:gs>
                <a:gs pos="100000">
                  <a:srgbClr val="6E33F6"/>
                </a:gs>
              </a:gsLst>
              <a:lin ang="5400000" scaled="1"/>
              <a:tileRect/>
            </a:gradFill>
            <a:ln>
              <a:noFill/>
            </a:ln>
            <a:effectLst/>
          </c:spPr>
          <c:invertIfNegative val="0"/>
          <c:dPt>
            <c:idx val="0"/>
            <c:invertIfNegative val="0"/>
            <c:bubble3D val="0"/>
            <c:extLst>
              <c:ext xmlns:c16="http://schemas.microsoft.com/office/drawing/2014/chart" uri="{C3380CC4-5D6E-409C-BE32-E72D297353CC}">
                <c16:uniqueId val="{00000000-C723-4583-80D3-AD7461652566}"/>
              </c:ext>
            </c:extLst>
          </c:dPt>
          <c:dPt>
            <c:idx val="1"/>
            <c:invertIfNegative val="0"/>
            <c:bubble3D val="0"/>
            <c:spPr>
              <a:gradFill flip="none" rotWithShape="1">
                <a:gsLst>
                  <a:gs pos="0">
                    <a:srgbClr val="8E5EF8"/>
                  </a:gs>
                  <a:gs pos="100000">
                    <a:srgbClr val="6E33F6"/>
                  </a:gs>
                </a:gsLst>
                <a:lin ang="5400000" scaled="1"/>
                <a:tileRect/>
              </a:gradFill>
              <a:ln>
                <a:noFill/>
              </a:ln>
              <a:effectLst/>
            </c:spPr>
            <c:extLst>
              <c:ext xmlns:c16="http://schemas.microsoft.com/office/drawing/2014/chart" uri="{C3380CC4-5D6E-409C-BE32-E72D297353CC}">
                <c16:uniqueId val="{00000002-C723-4583-80D3-AD7461652566}"/>
              </c:ext>
            </c:extLst>
          </c:dPt>
          <c:dPt>
            <c:idx val="2"/>
            <c:invertIfNegative val="0"/>
            <c:bubble3D val="0"/>
            <c:spPr>
              <a:gradFill flip="none" rotWithShape="1">
                <a:gsLst>
                  <a:gs pos="0">
                    <a:srgbClr val="8E5EF8"/>
                  </a:gs>
                  <a:gs pos="100000">
                    <a:srgbClr val="6E33F6"/>
                  </a:gs>
                </a:gsLst>
                <a:lin ang="5400000" scaled="1"/>
                <a:tileRect/>
              </a:gradFill>
              <a:ln>
                <a:noFill/>
              </a:ln>
              <a:effectLst/>
            </c:spPr>
            <c:extLst>
              <c:ext xmlns:c16="http://schemas.microsoft.com/office/drawing/2014/chart" uri="{C3380CC4-5D6E-409C-BE32-E72D297353CC}">
                <c16:uniqueId val="{00000004-C723-4583-80D3-AD7461652566}"/>
              </c:ext>
            </c:extLst>
          </c:dPt>
          <c:dPt>
            <c:idx val="3"/>
            <c:invertIfNegative val="0"/>
            <c:bubble3D val="0"/>
            <c:spPr>
              <a:gradFill flip="none" rotWithShape="1">
                <a:gsLst>
                  <a:gs pos="0">
                    <a:srgbClr val="8E5EF8"/>
                  </a:gs>
                  <a:gs pos="100000">
                    <a:srgbClr val="6E33F6"/>
                  </a:gs>
                </a:gsLst>
                <a:lin ang="5400000" scaled="1"/>
                <a:tileRect/>
              </a:gradFill>
              <a:ln>
                <a:noFill/>
              </a:ln>
              <a:effectLst/>
            </c:spPr>
            <c:extLst>
              <c:ext xmlns:c16="http://schemas.microsoft.com/office/drawing/2014/chart" uri="{C3380CC4-5D6E-409C-BE32-E72D297353CC}">
                <c16:uniqueId val="{00000006-C723-4583-80D3-AD7461652566}"/>
              </c:ext>
            </c:extLst>
          </c:dPt>
          <c:dPt>
            <c:idx val="4"/>
            <c:invertIfNegative val="0"/>
            <c:bubble3D val="0"/>
            <c:spPr>
              <a:gradFill flip="none" rotWithShape="1">
                <a:gsLst>
                  <a:gs pos="0">
                    <a:srgbClr val="8E5EF8"/>
                  </a:gs>
                  <a:gs pos="100000">
                    <a:srgbClr val="6E33F6"/>
                  </a:gs>
                </a:gsLst>
                <a:lin ang="5400000" scaled="1"/>
                <a:tileRect/>
              </a:gradFill>
              <a:ln>
                <a:noFill/>
              </a:ln>
              <a:effectLst/>
            </c:spPr>
            <c:extLst>
              <c:ext xmlns:c16="http://schemas.microsoft.com/office/drawing/2014/chart" uri="{C3380CC4-5D6E-409C-BE32-E72D297353CC}">
                <c16:uniqueId val="{00000008-C723-4583-80D3-AD7461652566}"/>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8E5EF8"/>
                    </a:solidFill>
                    <a:latin typeface="Heebo" pitchFamily="2" charset="-79"/>
                    <a:ea typeface="Open Sans Light" panose="020B0306030504020204" pitchFamily="34" charset="0"/>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2014</c:v>
                </c:pt>
                <c:pt idx="1">
                  <c:v>2015</c:v>
                </c:pt>
                <c:pt idx="2">
                  <c:v>2016</c:v>
                </c:pt>
                <c:pt idx="3">
                  <c:v>2017</c:v>
                </c:pt>
                <c:pt idx="4">
                  <c:v>2018</c:v>
                </c:pt>
              </c:numCache>
            </c:numRef>
          </c:cat>
          <c:val>
            <c:numRef>
              <c:f>Sheet1!$B$2:$B$6</c:f>
              <c:numCache>
                <c:formatCode>General</c:formatCode>
                <c:ptCount val="5"/>
                <c:pt idx="0">
                  <c:v>4.3</c:v>
                </c:pt>
                <c:pt idx="1">
                  <c:v>2.5</c:v>
                </c:pt>
                <c:pt idx="2">
                  <c:v>3.5</c:v>
                </c:pt>
                <c:pt idx="3">
                  <c:v>7</c:v>
                </c:pt>
                <c:pt idx="4">
                  <c:v>4.9000000000000004</c:v>
                </c:pt>
              </c:numCache>
            </c:numRef>
          </c:val>
          <c:extLst>
            <c:ext xmlns:c16="http://schemas.microsoft.com/office/drawing/2014/chart" uri="{C3380CC4-5D6E-409C-BE32-E72D297353CC}">
              <c16:uniqueId val="{00000009-C723-4583-80D3-AD7461652566}"/>
            </c:ext>
          </c:extLst>
        </c:ser>
        <c:dLbls>
          <c:showLegendKey val="0"/>
          <c:showVal val="0"/>
          <c:showCatName val="0"/>
          <c:showSerName val="0"/>
          <c:showPercent val="0"/>
          <c:showBubbleSize val="0"/>
        </c:dLbls>
        <c:gapWidth val="70"/>
        <c:axId val="-4714512"/>
        <c:axId val="-4722128"/>
      </c:barChart>
      <c:catAx>
        <c:axId val="-4714512"/>
        <c:scaling>
          <c:orientation val="minMax"/>
        </c:scaling>
        <c:delete val="0"/>
        <c:axPos val="b"/>
        <c:numFmt formatCode="General" sourceLinked="1"/>
        <c:majorTickMark val="none"/>
        <c:minorTickMark val="none"/>
        <c:tickLblPos val="nextTo"/>
        <c:spPr>
          <a:noFill/>
          <a:ln w="9525" cap="flat" cmpd="sng" algn="ctr">
            <a:solidFill>
              <a:srgbClr val="8E5EF8"/>
            </a:solidFill>
            <a:round/>
          </a:ln>
          <a:effectLst/>
        </c:spPr>
        <c:txPr>
          <a:bodyPr rot="-60000000" spcFirstLastPara="1" vertOverflow="ellipsis" vert="horz" wrap="square" anchor="ctr" anchorCtr="1"/>
          <a:lstStyle/>
          <a:p>
            <a:pPr>
              <a:defRPr sz="800" b="0" i="0" u="none" strike="noStrike" kern="1200" baseline="0">
                <a:solidFill>
                  <a:srgbClr val="8E5EF8"/>
                </a:solidFill>
                <a:latin typeface="Heebo" pitchFamily="2" charset="-79"/>
                <a:ea typeface="Open Sans Light" panose="020B0306030504020204" pitchFamily="34" charset="0"/>
                <a:cs typeface="Heebo" pitchFamily="2" charset="-79"/>
              </a:defRPr>
            </a:pPr>
            <a:endParaRPr lang="pt-BR"/>
          </a:p>
        </c:txPr>
        <c:crossAx val="-4722128"/>
        <c:crosses val="autoZero"/>
        <c:auto val="1"/>
        <c:lblAlgn val="ctr"/>
        <c:lblOffset val="100"/>
        <c:noMultiLvlLbl val="0"/>
      </c:catAx>
      <c:valAx>
        <c:axId val="-4722128"/>
        <c:scaling>
          <c:orientation val="minMax"/>
        </c:scaling>
        <c:delete val="1"/>
        <c:axPos val="l"/>
        <c:numFmt formatCode="General" sourceLinked="1"/>
        <c:majorTickMark val="none"/>
        <c:minorTickMark val="none"/>
        <c:tickLblPos val="nextTo"/>
        <c:crossAx val="-4714512"/>
        <c:crosses val="autoZero"/>
        <c:crossBetween val="between"/>
      </c:valAx>
      <c:spPr>
        <a:noFill/>
        <a:ln>
          <a:noFill/>
        </a:ln>
        <a:effectLst/>
      </c:spPr>
    </c:plotArea>
    <c:plotVisOnly val="1"/>
    <c:dispBlanksAs val="gap"/>
    <c:showDLblsOverMax val="0"/>
  </c:chart>
  <c:spPr>
    <a:noFill/>
    <a:ln>
      <a:noFill/>
    </a:ln>
    <a:effectLst/>
  </c:spPr>
  <c:txPr>
    <a:bodyPr/>
    <a:lstStyle/>
    <a:p>
      <a:pPr>
        <a:defRPr sz="800">
          <a:solidFill>
            <a:srgbClr val="8E5EF8"/>
          </a:solidFill>
          <a:latin typeface="Heebo" pitchFamily="2" charset="-79"/>
          <a:ea typeface="Open Sans Light" panose="020B0306030504020204" pitchFamily="34" charset="0"/>
          <a:cs typeface="Heebo" pitchFamily="2" charset="-79"/>
        </a:defRPr>
      </a:pPr>
      <a:endParaRPr lang="pt-BR"/>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607606997336E-2"/>
          <c:y val="3.8933690657474936E-2"/>
          <c:w val="0.94260439239300264"/>
          <c:h val="0.85946080322126817"/>
        </c:manualLayout>
      </c:layout>
      <c:barChart>
        <c:barDir val="col"/>
        <c:grouping val="clustered"/>
        <c:varyColors val="0"/>
        <c:ser>
          <c:idx val="0"/>
          <c:order val="0"/>
          <c:tx>
            <c:strRef>
              <c:f>Sheet1!$B$1</c:f>
              <c:strCache>
                <c:ptCount val="1"/>
                <c:pt idx="0">
                  <c:v>Series 1</c:v>
                </c:pt>
              </c:strCache>
            </c:strRef>
          </c:tx>
          <c:spPr>
            <a:gradFill flip="none" rotWithShape="1">
              <a:gsLst>
                <a:gs pos="0">
                  <a:srgbClr val="F54BAC"/>
                </a:gs>
                <a:gs pos="100000">
                  <a:srgbClr val="CD34E9"/>
                </a:gs>
              </a:gsLst>
              <a:lin ang="5400000" scaled="1"/>
              <a:tileRect/>
            </a:gradFill>
            <a:ln>
              <a:noFill/>
            </a:ln>
            <a:effectLst/>
          </c:spPr>
          <c:invertIfNegative val="0"/>
          <c:dPt>
            <c:idx val="0"/>
            <c:invertIfNegative val="0"/>
            <c:bubble3D val="0"/>
            <c:extLst>
              <c:ext xmlns:c16="http://schemas.microsoft.com/office/drawing/2014/chart" uri="{C3380CC4-5D6E-409C-BE32-E72D297353CC}">
                <c16:uniqueId val="{00000000-C723-4583-80D3-AD7461652566}"/>
              </c:ext>
            </c:extLst>
          </c:dPt>
          <c:dPt>
            <c:idx val="1"/>
            <c:invertIfNegative val="0"/>
            <c:bubble3D val="0"/>
            <c:spPr>
              <a:gradFill flip="none" rotWithShape="1">
                <a:gsLst>
                  <a:gs pos="0">
                    <a:srgbClr val="F54BAC"/>
                  </a:gs>
                  <a:gs pos="100000">
                    <a:srgbClr val="CD34E9"/>
                  </a:gs>
                </a:gsLst>
                <a:lin ang="5400000" scaled="1"/>
                <a:tileRect/>
              </a:gradFill>
              <a:ln>
                <a:noFill/>
              </a:ln>
              <a:effectLst/>
            </c:spPr>
            <c:extLst>
              <c:ext xmlns:c16="http://schemas.microsoft.com/office/drawing/2014/chart" uri="{C3380CC4-5D6E-409C-BE32-E72D297353CC}">
                <c16:uniqueId val="{00000002-C723-4583-80D3-AD7461652566}"/>
              </c:ext>
            </c:extLst>
          </c:dPt>
          <c:dPt>
            <c:idx val="2"/>
            <c:invertIfNegative val="0"/>
            <c:bubble3D val="0"/>
            <c:spPr>
              <a:gradFill flip="none" rotWithShape="1">
                <a:gsLst>
                  <a:gs pos="0">
                    <a:srgbClr val="F54BAC"/>
                  </a:gs>
                  <a:gs pos="100000">
                    <a:srgbClr val="CD34E9"/>
                  </a:gs>
                </a:gsLst>
                <a:lin ang="5400000" scaled="1"/>
                <a:tileRect/>
              </a:gradFill>
              <a:ln>
                <a:noFill/>
              </a:ln>
              <a:effectLst/>
            </c:spPr>
            <c:extLst>
              <c:ext xmlns:c16="http://schemas.microsoft.com/office/drawing/2014/chart" uri="{C3380CC4-5D6E-409C-BE32-E72D297353CC}">
                <c16:uniqueId val="{00000004-C723-4583-80D3-AD7461652566}"/>
              </c:ext>
            </c:extLst>
          </c:dPt>
          <c:dPt>
            <c:idx val="3"/>
            <c:invertIfNegative val="0"/>
            <c:bubble3D val="0"/>
            <c:spPr>
              <a:gradFill flip="none" rotWithShape="1">
                <a:gsLst>
                  <a:gs pos="0">
                    <a:srgbClr val="F54BAC"/>
                  </a:gs>
                  <a:gs pos="100000">
                    <a:srgbClr val="CD34E9"/>
                  </a:gs>
                </a:gsLst>
                <a:lin ang="5400000" scaled="1"/>
                <a:tileRect/>
              </a:gradFill>
              <a:ln>
                <a:noFill/>
              </a:ln>
              <a:effectLst/>
            </c:spPr>
            <c:extLst>
              <c:ext xmlns:c16="http://schemas.microsoft.com/office/drawing/2014/chart" uri="{C3380CC4-5D6E-409C-BE32-E72D297353CC}">
                <c16:uniqueId val="{00000006-C723-4583-80D3-AD7461652566}"/>
              </c:ext>
            </c:extLst>
          </c:dPt>
          <c:dPt>
            <c:idx val="4"/>
            <c:invertIfNegative val="0"/>
            <c:bubble3D val="0"/>
            <c:spPr>
              <a:gradFill flip="none" rotWithShape="1">
                <a:gsLst>
                  <a:gs pos="0">
                    <a:srgbClr val="F54BAC"/>
                  </a:gs>
                  <a:gs pos="100000">
                    <a:srgbClr val="CD34E9"/>
                  </a:gs>
                </a:gsLst>
                <a:lin ang="5400000" scaled="1"/>
                <a:tileRect/>
              </a:gradFill>
              <a:ln>
                <a:noFill/>
              </a:ln>
              <a:effectLst/>
            </c:spPr>
            <c:extLst>
              <c:ext xmlns:c16="http://schemas.microsoft.com/office/drawing/2014/chart" uri="{C3380CC4-5D6E-409C-BE32-E72D297353CC}">
                <c16:uniqueId val="{00000008-C723-4583-80D3-AD7461652566}"/>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F64FA2"/>
                    </a:solidFill>
                    <a:latin typeface="Heebo" pitchFamily="2" charset="-79"/>
                    <a:ea typeface="Open Sans Light" panose="020B0306030504020204" pitchFamily="34" charset="0"/>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2014</c:v>
                </c:pt>
                <c:pt idx="1">
                  <c:v>2015</c:v>
                </c:pt>
                <c:pt idx="2">
                  <c:v>2016</c:v>
                </c:pt>
                <c:pt idx="3">
                  <c:v>2017</c:v>
                </c:pt>
                <c:pt idx="4">
                  <c:v>2018</c:v>
                </c:pt>
              </c:numCache>
            </c:numRef>
          </c:cat>
          <c:val>
            <c:numRef>
              <c:f>Sheet1!$B$2:$B$6</c:f>
              <c:numCache>
                <c:formatCode>General</c:formatCode>
                <c:ptCount val="5"/>
                <c:pt idx="0">
                  <c:v>4.3</c:v>
                </c:pt>
                <c:pt idx="1">
                  <c:v>2.5</c:v>
                </c:pt>
                <c:pt idx="2">
                  <c:v>3.5</c:v>
                </c:pt>
                <c:pt idx="3">
                  <c:v>7</c:v>
                </c:pt>
                <c:pt idx="4">
                  <c:v>4.9000000000000004</c:v>
                </c:pt>
              </c:numCache>
            </c:numRef>
          </c:val>
          <c:extLst>
            <c:ext xmlns:c16="http://schemas.microsoft.com/office/drawing/2014/chart" uri="{C3380CC4-5D6E-409C-BE32-E72D297353CC}">
              <c16:uniqueId val="{00000009-C723-4583-80D3-AD7461652566}"/>
            </c:ext>
          </c:extLst>
        </c:ser>
        <c:dLbls>
          <c:showLegendKey val="0"/>
          <c:showVal val="0"/>
          <c:showCatName val="0"/>
          <c:showSerName val="0"/>
          <c:showPercent val="0"/>
          <c:showBubbleSize val="0"/>
        </c:dLbls>
        <c:gapWidth val="70"/>
        <c:axId val="-4714512"/>
        <c:axId val="-4722128"/>
      </c:barChart>
      <c:catAx>
        <c:axId val="-4714512"/>
        <c:scaling>
          <c:orientation val="minMax"/>
        </c:scaling>
        <c:delete val="0"/>
        <c:axPos val="b"/>
        <c:numFmt formatCode="General" sourceLinked="1"/>
        <c:majorTickMark val="none"/>
        <c:minorTickMark val="none"/>
        <c:tickLblPos val="nextTo"/>
        <c:spPr>
          <a:noFill/>
          <a:ln w="9525" cap="flat" cmpd="sng" algn="ctr">
            <a:solidFill>
              <a:srgbClr val="8E5EF8"/>
            </a:solidFill>
            <a:round/>
          </a:ln>
          <a:effectLst/>
        </c:spPr>
        <c:txPr>
          <a:bodyPr rot="-60000000" spcFirstLastPara="1" vertOverflow="ellipsis" vert="horz" wrap="square" anchor="ctr" anchorCtr="1"/>
          <a:lstStyle/>
          <a:p>
            <a:pPr>
              <a:defRPr sz="800" b="0" i="0" u="none" strike="noStrike" kern="1200" baseline="0">
                <a:solidFill>
                  <a:srgbClr val="8E5EF8"/>
                </a:solidFill>
                <a:latin typeface="Heebo" pitchFamily="2" charset="-79"/>
                <a:ea typeface="Open Sans Light" panose="020B0306030504020204" pitchFamily="34" charset="0"/>
                <a:cs typeface="Heebo" pitchFamily="2" charset="-79"/>
              </a:defRPr>
            </a:pPr>
            <a:endParaRPr lang="pt-BR"/>
          </a:p>
        </c:txPr>
        <c:crossAx val="-4722128"/>
        <c:crosses val="autoZero"/>
        <c:auto val="1"/>
        <c:lblAlgn val="ctr"/>
        <c:lblOffset val="100"/>
        <c:noMultiLvlLbl val="0"/>
      </c:catAx>
      <c:valAx>
        <c:axId val="-4722128"/>
        <c:scaling>
          <c:orientation val="minMax"/>
        </c:scaling>
        <c:delete val="1"/>
        <c:axPos val="l"/>
        <c:numFmt formatCode="General" sourceLinked="1"/>
        <c:majorTickMark val="none"/>
        <c:minorTickMark val="none"/>
        <c:tickLblPos val="nextTo"/>
        <c:crossAx val="-4714512"/>
        <c:crosses val="autoZero"/>
        <c:crossBetween val="between"/>
      </c:valAx>
      <c:spPr>
        <a:noFill/>
        <a:ln>
          <a:noFill/>
        </a:ln>
        <a:effectLst/>
      </c:spPr>
    </c:plotArea>
    <c:plotVisOnly val="1"/>
    <c:dispBlanksAs val="gap"/>
    <c:showDLblsOverMax val="0"/>
  </c:chart>
  <c:spPr>
    <a:noFill/>
    <a:ln>
      <a:noFill/>
    </a:ln>
    <a:effectLst/>
  </c:spPr>
  <c:txPr>
    <a:bodyPr/>
    <a:lstStyle/>
    <a:p>
      <a:pPr>
        <a:defRPr sz="800">
          <a:solidFill>
            <a:srgbClr val="8E5EF8"/>
          </a:solidFill>
          <a:latin typeface="Heebo" pitchFamily="2" charset="-79"/>
          <a:ea typeface="Open Sans Light" panose="020B0306030504020204" pitchFamily="34" charset="0"/>
          <a:cs typeface="Heebo" pitchFamily="2" charset="-79"/>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2"/>
            </a:solidFill>
            <a:ln>
              <a:noFill/>
            </a:ln>
          </c:spPr>
          <c:dPt>
            <c:idx val="0"/>
            <c:bubble3D val="0"/>
            <c:spPr>
              <a:solidFill>
                <a:schemeClr val="accent2"/>
              </a:solidFill>
              <a:ln w="19050">
                <a:noFill/>
              </a:ln>
              <a:effectLst/>
            </c:spPr>
            <c:extLst>
              <c:ext xmlns:c16="http://schemas.microsoft.com/office/drawing/2014/chart" uri="{C3380CC4-5D6E-409C-BE32-E72D297353CC}">
                <c16:uniqueId val="{00000001-0414-4F99-9027-745DA8D92E69}"/>
              </c:ext>
            </c:extLst>
          </c:dPt>
          <c:dPt>
            <c:idx val="1"/>
            <c:bubble3D val="0"/>
            <c:spPr>
              <a:solidFill>
                <a:schemeClr val="bg1"/>
              </a:solidFill>
              <a:ln w="3175">
                <a:solidFill>
                  <a:schemeClr val="accent2"/>
                </a:solidFill>
              </a:ln>
              <a:effectLst/>
            </c:spPr>
            <c:extLst>
              <c:ext xmlns:c16="http://schemas.microsoft.com/office/drawing/2014/chart" uri="{C3380CC4-5D6E-409C-BE32-E72D297353CC}">
                <c16:uniqueId val="{00000003-0414-4F99-9027-745DA8D92E69}"/>
              </c:ext>
            </c:extLst>
          </c:dPt>
          <c:cat>
            <c:strRef>
              <c:f>Sheet1!$A$2:$A$3</c:f>
              <c:strCache>
                <c:ptCount val="2"/>
                <c:pt idx="0">
                  <c:v>1st Qtr</c:v>
                </c:pt>
                <c:pt idx="1">
                  <c:v>2nd Qtr</c:v>
                </c:pt>
              </c:strCache>
            </c:strRef>
          </c:cat>
          <c:val>
            <c:numRef>
              <c:f>Sheet1!$B$2:$B$3</c:f>
              <c:numCache>
                <c:formatCode>General</c:formatCode>
                <c:ptCount val="2"/>
                <c:pt idx="0">
                  <c:v>8.1999999999999993</c:v>
                </c:pt>
                <c:pt idx="1">
                  <c:v>3.2</c:v>
                </c:pt>
              </c:numCache>
            </c:numRef>
          </c:val>
          <c:extLst>
            <c:ext xmlns:c16="http://schemas.microsoft.com/office/drawing/2014/chart" uri="{C3380CC4-5D6E-409C-BE32-E72D297353CC}">
              <c16:uniqueId val="{00000004-0414-4F99-9027-745DA8D92E69}"/>
            </c:ext>
          </c:extLst>
        </c:ser>
        <c:dLbls>
          <c:showLegendKey val="0"/>
          <c:showVal val="0"/>
          <c:showCatName val="0"/>
          <c:showSerName val="0"/>
          <c:showPercent val="0"/>
          <c:showBubbleSize val="0"/>
          <c:showLeaderLines val="1"/>
        </c:dLbls>
        <c:firstSliceAng val="0"/>
        <c:holeSize val="85"/>
      </c:doughnut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607606997336E-2"/>
          <c:y val="3.8933690657474936E-2"/>
          <c:w val="0.94260439239300264"/>
          <c:h val="0.85946080322126817"/>
        </c:manualLayout>
      </c:layout>
      <c:barChart>
        <c:barDir val="col"/>
        <c:grouping val="clustered"/>
        <c:varyColors val="0"/>
        <c:ser>
          <c:idx val="0"/>
          <c:order val="0"/>
          <c:tx>
            <c:strRef>
              <c:f>Sheet1!$B$1</c:f>
              <c:strCache>
                <c:ptCount val="1"/>
                <c:pt idx="0">
                  <c:v>Series 1</c:v>
                </c:pt>
              </c:strCache>
            </c:strRef>
          </c:tx>
          <c:spPr>
            <a:gradFill flip="none" rotWithShape="1">
              <a:gsLst>
                <a:gs pos="0">
                  <a:srgbClr val="FE7938"/>
                </a:gs>
                <a:gs pos="100000">
                  <a:srgbClr val="F64FA2"/>
                </a:gs>
              </a:gsLst>
              <a:lin ang="5400000" scaled="1"/>
              <a:tileRect/>
            </a:gradFill>
            <a:ln>
              <a:noFill/>
            </a:ln>
            <a:effectLst/>
          </c:spPr>
          <c:invertIfNegative val="0"/>
          <c:dPt>
            <c:idx val="0"/>
            <c:invertIfNegative val="0"/>
            <c:bubble3D val="0"/>
            <c:extLst>
              <c:ext xmlns:c16="http://schemas.microsoft.com/office/drawing/2014/chart" uri="{C3380CC4-5D6E-409C-BE32-E72D297353CC}">
                <c16:uniqueId val="{00000000-C723-4583-80D3-AD7461652566}"/>
              </c:ext>
            </c:extLst>
          </c:dPt>
          <c:dPt>
            <c:idx val="1"/>
            <c:invertIfNegative val="0"/>
            <c:bubble3D val="0"/>
            <c:spPr>
              <a:gradFill flip="none" rotWithShape="1">
                <a:gsLst>
                  <a:gs pos="0">
                    <a:srgbClr val="FE7938"/>
                  </a:gs>
                  <a:gs pos="100000">
                    <a:srgbClr val="F64FA2"/>
                  </a:gs>
                </a:gsLst>
                <a:lin ang="5400000" scaled="1"/>
                <a:tileRect/>
              </a:gradFill>
              <a:ln>
                <a:noFill/>
              </a:ln>
              <a:effectLst/>
            </c:spPr>
            <c:extLst>
              <c:ext xmlns:c16="http://schemas.microsoft.com/office/drawing/2014/chart" uri="{C3380CC4-5D6E-409C-BE32-E72D297353CC}">
                <c16:uniqueId val="{00000002-C723-4583-80D3-AD7461652566}"/>
              </c:ext>
            </c:extLst>
          </c:dPt>
          <c:dPt>
            <c:idx val="2"/>
            <c:invertIfNegative val="0"/>
            <c:bubble3D val="0"/>
            <c:spPr>
              <a:gradFill flip="none" rotWithShape="1">
                <a:gsLst>
                  <a:gs pos="0">
                    <a:srgbClr val="FE7938"/>
                  </a:gs>
                  <a:gs pos="100000">
                    <a:srgbClr val="F64FA2"/>
                  </a:gs>
                </a:gsLst>
                <a:lin ang="5400000" scaled="1"/>
                <a:tileRect/>
              </a:gradFill>
              <a:ln>
                <a:noFill/>
              </a:ln>
              <a:effectLst/>
            </c:spPr>
            <c:extLst>
              <c:ext xmlns:c16="http://schemas.microsoft.com/office/drawing/2014/chart" uri="{C3380CC4-5D6E-409C-BE32-E72D297353CC}">
                <c16:uniqueId val="{00000004-C723-4583-80D3-AD7461652566}"/>
              </c:ext>
            </c:extLst>
          </c:dPt>
          <c:dPt>
            <c:idx val="3"/>
            <c:invertIfNegative val="0"/>
            <c:bubble3D val="0"/>
            <c:spPr>
              <a:gradFill flip="none" rotWithShape="1">
                <a:gsLst>
                  <a:gs pos="0">
                    <a:srgbClr val="FE7938"/>
                  </a:gs>
                  <a:gs pos="100000">
                    <a:srgbClr val="F64FA2"/>
                  </a:gs>
                </a:gsLst>
                <a:lin ang="5400000" scaled="1"/>
                <a:tileRect/>
              </a:gradFill>
              <a:ln>
                <a:noFill/>
              </a:ln>
              <a:effectLst/>
            </c:spPr>
            <c:extLst>
              <c:ext xmlns:c16="http://schemas.microsoft.com/office/drawing/2014/chart" uri="{C3380CC4-5D6E-409C-BE32-E72D297353CC}">
                <c16:uniqueId val="{00000006-C723-4583-80D3-AD7461652566}"/>
              </c:ext>
            </c:extLst>
          </c:dPt>
          <c:dPt>
            <c:idx val="4"/>
            <c:invertIfNegative val="0"/>
            <c:bubble3D val="0"/>
            <c:spPr>
              <a:gradFill flip="none" rotWithShape="1">
                <a:gsLst>
                  <a:gs pos="0">
                    <a:srgbClr val="FE7938"/>
                  </a:gs>
                  <a:gs pos="100000">
                    <a:srgbClr val="F64FA2"/>
                  </a:gs>
                </a:gsLst>
                <a:lin ang="5400000" scaled="1"/>
                <a:tileRect/>
              </a:gradFill>
              <a:ln>
                <a:noFill/>
              </a:ln>
              <a:effectLst/>
            </c:spPr>
            <c:extLst>
              <c:ext xmlns:c16="http://schemas.microsoft.com/office/drawing/2014/chart" uri="{C3380CC4-5D6E-409C-BE32-E72D297353CC}">
                <c16:uniqueId val="{00000008-C723-4583-80D3-AD7461652566}"/>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FE7938"/>
                    </a:solidFill>
                    <a:latin typeface="Heebo" pitchFamily="2" charset="-79"/>
                    <a:ea typeface="Open Sans Light" panose="020B0306030504020204" pitchFamily="34" charset="0"/>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2014</c:v>
                </c:pt>
                <c:pt idx="1">
                  <c:v>2015</c:v>
                </c:pt>
                <c:pt idx="2">
                  <c:v>2016</c:v>
                </c:pt>
                <c:pt idx="3">
                  <c:v>2017</c:v>
                </c:pt>
                <c:pt idx="4">
                  <c:v>2018</c:v>
                </c:pt>
              </c:numCache>
            </c:numRef>
          </c:cat>
          <c:val>
            <c:numRef>
              <c:f>Sheet1!$B$2:$B$6</c:f>
              <c:numCache>
                <c:formatCode>General</c:formatCode>
                <c:ptCount val="5"/>
                <c:pt idx="0">
                  <c:v>4.3</c:v>
                </c:pt>
                <c:pt idx="1">
                  <c:v>2.5</c:v>
                </c:pt>
                <c:pt idx="2">
                  <c:v>3.5</c:v>
                </c:pt>
                <c:pt idx="3">
                  <c:v>7</c:v>
                </c:pt>
                <c:pt idx="4">
                  <c:v>4.9000000000000004</c:v>
                </c:pt>
              </c:numCache>
            </c:numRef>
          </c:val>
          <c:extLst>
            <c:ext xmlns:c16="http://schemas.microsoft.com/office/drawing/2014/chart" uri="{C3380CC4-5D6E-409C-BE32-E72D297353CC}">
              <c16:uniqueId val="{00000009-C723-4583-80D3-AD7461652566}"/>
            </c:ext>
          </c:extLst>
        </c:ser>
        <c:dLbls>
          <c:showLegendKey val="0"/>
          <c:showVal val="0"/>
          <c:showCatName val="0"/>
          <c:showSerName val="0"/>
          <c:showPercent val="0"/>
          <c:showBubbleSize val="0"/>
        </c:dLbls>
        <c:gapWidth val="70"/>
        <c:axId val="-4714512"/>
        <c:axId val="-4722128"/>
      </c:barChart>
      <c:catAx>
        <c:axId val="-4714512"/>
        <c:scaling>
          <c:orientation val="minMax"/>
        </c:scaling>
        <c:delete val="0"/>
        <c:axPos val="b"/>
        <c:numFmt formatCode="General" sourceLinked="1"/>
        <c:majorTickMark val="none"/>
        <c:minorTickMark val="none"/>
        <c:tickLblPos val="nextTo"/>
        <c:spPr>
          <a:noFill/>
          <a:ln w="9525" cap="flat" cmpd="sng" algn="ctr">
            <a:solidFill>
              <a:srgbClr val="8E5EF8"/>
            </a:solidFill>
            <a:round/>
          </a:ln>
          <a:effectLst/>
        </c:spPr>
        <c:txPr>
          <a:bodyPr rot="-60000000" spcFirstLastPara="1" vertOverflow="ellipsis" vert="horz" wrap="square" anchor="ctr" anchorCtr="1"/>
          <a:lstStyle/>
          <a:p>
            <a:pPr>
              <a:defRPr sz="800" b="0" i="0" u="none" strike="noStrike" kern="1200" baseline="0">
                <a:solidFill>
                  <a:srgbClr val="8E5EF8"/>
                </a:solidFill>
                <a:latin typeface="Heebo" pitchFamily="2" charset="-79"/>
                <a:ea typeface="Open Sans Light" panose="020B0306030504020204" pitchFamily="34" charset="0"/>
                <a:cs typeface="Heebo" pitchFamily="2" charset="-79"/>
              </a:defRPr>
            </a:pPr>
            <a:endParaRPr lang="pt-BR"/>
          </a:p>
        </c:txPr>
        <c:crossAx val="-4722128"/>
        <c:crosses val="autoZero"/>
        <c:auto val="1"/>
        <c:lblAlgn val="ctr"/>
        <c:lblOffset val="100"/>
        <c:noMultiLvlLbl val="0"/>
      </c:catAx>
      <c:valAx>
        <c:axId val="-4722128"/>
        <c:scaling>
          <c:orientation val="minMax"/>
        </c:scaling>
        <c:delete val="1"/>
        <c:axPos val="l"/>
        <c:numFmt formatCode="General" sourceLinked="1"/>
        <c:majorTickMark val="none"/>
        <c:minorTickMark val="none"/>
        <c:tickLblPos val="nextTo"/>
        <c:crossAx val="-4714512"/>
        <c:crosses val="autoZero"/>
        <c:crossBetween val="between"/>
      </c:valAx>
      <c:spPr>
        <a:noFill/>
        <a:ln>
          <a:noFill/>
        </a:ln>
        <a:effectLst/>
      </c:spPr>
    </c:plotArea>
    <c:plotVisOnly val="1"/>
    <c:dispBlanksAs val="gap"/>
    <c:showDLblsOverMax val="0"/>
  </c:chart>
  <c:spPr>
    <a:noFill/>
    <a:ln>
      <a:noFill/>
    </a:ln>
    <a:effectLst/>
  </c:spPr>
  <c:txPr>
    <a:bodyPr/>
    <a:lstStyle/>
    <a:p>
      <a:pPr>
        <a:defRPr sz="800">
          <a:solidFill>
            <a:srgbClr val="8E5EF8"/>
          </a:solidFill>
          <a:latin typeface="Heebo" pitchFamily="2" charset="-79"/>
          <a:ea typeface="Open Sans Light" panose="020B0306030504020204" pitchFamily="34" charset="0"/>
          <a:cs typeface="Heebo" pitchFamily="2" charset="-79"/>
        </a:defRPr>
      </a:pPr>
      <a:endParaRPr lang="pt-BR"/>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216343439078862E-2"/>
          <c:y val="3.8933780172072038E-2"/>
          <c:w val="0.94260439239300264"/>
          <c:h val="0.79229719224289741"/>
        </c:manualLayout>
      </c:layout>
      <c:barChart>
        <c:barDir val="col"/>
        <c:grouping val="clustered"/>
        <c:varyColors val="0"/>
        <c:ser>
          <c:idx val="0"/>
          <c:order val="0"/>
          <c:tx>
            <c:strRef>
              <c:f>Sheet1!$B$1</c:f>
              <c:strCache>
                <c:ptCount val="1"/>
                <c:pt idx="0">
                  <c:v>Series 1</c:v>
                </c:pt>
              </c:strCache>
            </c:strRef>
          </c:tx>
          <c:spPr>
            <a:gradFill flip="none" rotWithShape="1">
              <a:gsLst>
                <a:gs pos="0">
                  <a:srgbClr val="0DF2DE"/>
                </a:gs>
                <a:gs pos="100000">
                  <a:srgbClr val="3BA6EA"/>
                </a:gs>
              </a:gsLst>
              <a:lin ang="5400000" scaled="1"/>
              <a:tileRect/>
            </a:gradFill>
            <a:ln>
              <a:noFill/>
            </a:ln>
            <a:effectLst/>
          </c:spPr>
          <c:invertIfNegative val="0"/>
          <c:dPt>
            <c:idx val="0"/>
            <c:invertIfNegative val="0"/>
            <c:bubble3D val="0"/>
            <c:extLst>
              <c:ext xmlns:c16="http://schemas.microsoft.com/office/drawing/2014/chart" uri="{C3380CC4-5D6E-409C-BE32-E72D297353CC}">
                <c16:uniqueId val="{00000000-C723-4583-80D3-AD7461652566}"/>
              </c:ext>
            </c:extLst>
          </c:dPt>
          <c:dPt>
            <c:idx val="1"/>
            <c:invertIfNegative val="0"/>
            <c:bubble3D val="0"/>
            <c:spPr>
              <a:gradFill flip="none" rotWithShape="1">
                <a:gsLst>
                  <a:gs pos="0">
                    <a:srgbClr val="0DF2DE"/>
                  </a:gs>
                  <a:gs pos="100000">
                    <a:srgbClr val="3BA6EA"/>
                  </a:gs>
                </a:gsLst>
                <a:lin ang="5400000" scaled="1"/>
                <a:tileRect/>
              </a:gradFill>
              <a:ln>
                <a:noFill/>
              </a:ln>
              <a:effectLst/>
            </c:spPr>
            <c:extLst>
              <c:ext xmlns:c16="http://schemas.microsoft.com/office/drawing/2014/chart" uri="{C3380CC4-5D6E-409C-BE32-E72D297353CC}">
                <c16:uniqueId val="{00000002-C723-4583-80D3-AD7461652566}"/>
              </c:ext>
            </c:extLst>
          </c:dPt>
          <c:dPt>
            <c:idx val="2"/>
            <c:invertIfNegative val="0"/>
            <c:bubble3D val="0"/>
            <c:spPr>
              <a:gradFill flip="none" rotWithShape="1">
                <a:gsLst>
                  <a:gs pos="0">
                    <a:srgbClr val="0DF2DE"/>
                  </a:gs>
                  <a:gs pos="100000">
                    <a:srgbClr val="3BA6EA"/>
                  </a:gs>
                </a:gsLst>
                <a:lin ang="5400000" scaled="1"/>
                <a:tileRect/>
              </a:gradFill>
              <a:ln>
                <a:noFill/>
              </a:ln>
              <a:effectLst/>
            </c:spPr>
            <c:extLst>
              <c:ext xmlns:c16="http://schemas.microsoft.com/office/drawing/2014/chart" uri="{C3380CC4-5D6E-409C-BE32-E72D297353CC}">
                <c16:uniqueId val="{00000004-C723-4583-80D3-AD7461652566}"/>
              </c:ext>
            </c:extLst>
          </c:dPt>
          <c:dPt>
            <c:idx val="3"/>
            <c:invertIfNegative val="0"/>
            <c:bubble3D val="0"/>
            <c:spPr>
              <a:gradFill flip="none" rotWithShape="1">
                <a:gsLst>
                  <a:gs pos="0">
                    <a:srgbClr val="0DF2DE"/>
                  </a:gs>
                  <a:gs pos="100000">
                    <a:srgbClr val="3BA6EA"/>
                  </a:gs>
                </a:gsLst>
                <a:lin ang="5400000" scaled="1"/>
                <a:tileRect/>
              </a:gradFill>
              <a:ln>
                <a:noFill/>
              </a:ln>
              <a:effectLst/>
            </c:spPr>
            <c:extLst>
              <c:ext xmlns:c16="http://schemas.microsoft.com/office/drawing/2014/chart" uri="{C3380CC4-5D6E-409C-BE32-E72D297353CC}">
                <c16:uniqueId val="{00000006-C723-4583-80D3-AD7461652566}"/>
              </c:ext>
            </c:extLst>
          </c:dPt>
          <c:dPt>
            <c:idx val="4"/>
            <c:invertIfNegative val="0"/>
            <c:bubble3D val="0"/>
            <c:spPr>
              <a:gradFill flip="none" rotWithShape="1">
                <a:gsLst>
                  <a:gs pos="0">
                    <a:srgbClr val="0DF2DE"/>
                  </a:gs>
                  <a:gs pos="100000">
                    <a:srgbClr val="3BA6EA"/>
                  </a:gs>
                </a:gsLst>
                <a:lin ang="5400000" scaled="1"/>
                <a:tileRect/>
              </a:gradFill>
              <a:ln>
                <a:noFill/>
              </a:ln>
              <a:effectLst/>
            </c:spPr>
            <c:extLst>
              <c:ext xmlns:c16="http://schemas.microsoft.com/office/drawing/2014/chart" uri="{C3380CC4-5D6E-409C-BE32-E72D297353CC}">
                <c16:uniqueId val="{00000008-C723-4583-80D3-AD7461652566}"/>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0DF2DE"/>
                    </a:solidFill>
                    <a:latin typeface="Heebo" pitchFamily="2" charset="-79"/>
                    <a:ea typeface="Open Sans Light" panose="020B0306030504020204" pitchFamily="34" charset="0"/>
                    <a:cs typeface="Heebo" pitchFamily="2" charset="-79"/>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2014</c:v>
                </c:pt>
                <c:pt idx="1">
                  <c:v>2015</c:v>
                </c:pt>
                <c:pt idx="2">
                  <c:v>2016</c:v>
                </c:pt>
                <c:pt idx="3">
                  <c:v>2017</c:v>
                </c:pt>
                <c:pt idx="4">
                  <c:v>2018</c:v>
                </c:pt>
              </c:numCache>
            </c:numRef>
          </c:cat>
          <c:val>
            <c:numRef>
              <c:f>Sheet1!$B$2:$B$6</c:f>
              <c:numCache>
                <c:formatCode>General</c:formatCode>
                <c:ptCount val="5"/>
                <c:pt idx="0">
                  <c:v>4.3</c:v>
                </c:pt>
                <c:pt idx="1">
                  <c:v>2.5</c:v>
                </c:pt>
                <c:pt idx="2">
                  <c:v>3.5</c:v>
                </c:pt>
                <c:pt idx="3">
                  <c:v>7</c:v>
                </c:pt>
                <c:pt idx="4">
                  <c:v>4.9000000000000004</c:v>
                </c:pt>
              </c:numCache>
            </c:numRef>
          </c:val>
          <c:extLst>
            <c:ext xmlns:c16="http://schemas.microsoft.com/office/drawing/2014/chart" uri="{C3380CC4-5D6E-409C-BE32-E72D297353CC}">
              <c16:uniqueId val="{00000009-C723-4583-80D3-AD7461652566}"/>
            </c:ext>
          </c:extLst>
        </c:ser>
        <c:dLbls>
          <c:showLegendKey val="0"/>
          <c:showVal val="0"/>
          <c:showCatName val="0"/>
          <c:showSerName val="0"/>
          <c:showPercent val="0"/>
          <c:showBubbleSize val="0"/>
        </c:dLbls>
        <c:gapWidth val="70"/>
        <c:axId val="-4714512"/>
        <c:axId val="-4722128"/>
      </c:barChart>
      <c:catAx>
        <c:axId val="-4714512"/>
        <c:scaling>
          <c:orientation val="minMax"/>
        </c:scaling>
        <c:delete val="0"/>
        <c:axPos val="b"/>
        <c:numFmt formatCode="General" sourceLinked="1"/>
        <c:majorTickMark val="none"/>
        <c:minorTickMark val="none"/>
        <c:tickLblPos val="nextTo"/>
        <c:spPr>
          <a:noFill/>
          <a:ln w="9525" cap="flat" cmpd="sng" algn="ctr">
            <a:solidFill>
              <a:srgbClr val="8E5EF8"/>
            </a:solidFill>
            <a:round/>
          </a:ln>
          <a:effectLst/>
        </c:spPr>
        <c:txPr>
          <a:bodyPr rot="-60000000" spcFirstLastPara="1" vertOverflow="ellipsis" vert="horz" wrap="square" anchor="ctr" anchorCtr="1"/>
          <a:lstStyle/>
          <a:p>
            <a:pPr>
              <a:defRPr sz="800" b="0" i="0" u="none" strike="noStrike" kern="1200" baseline="0">
                <a:solidFill>
                  <a:srgbClr val="8E5EF8"/>
                </a:solidFill>
                <a:latin typeface="Heebo" pitchFamily="2" charset="-79"/>
                <a:ea typeface="Open Sans Light" panose="020B0306030504020204" pitchFamily="34" charset="0"/>
                <a:cs typeface="Heebo" pitchFamily="2" charset="-79"/>
              </a:defRPr>
            </a:pPr>
            <a:endParaRPr lang="pt-BR"/>
          </a:p>
        </c:txPr>
        <c:crossAx val="-4722128"/>
        <c:crosses val="autoZero"/>
        <c:auto val="1"/>
        <c:lblAlgn val="ctr"/>
        <c:lblOffset val="100"/>
        <c:noMultiLvlLbl val="0"/>
      </c:catAx>
      <c:valAx>
        <c:axId val="-4722128"/>
        <c:scaling>
          <c:orientation val="minMax"/>
        </c:scaling>
        <c:delete val="1"/>
        <c:axPos val="l"/>
        <c:numFmt formatCode="General" sourceLinked="1"/>
        <c:majorTickMark val="none"/>
        <c:minorTickMark val="none"/>
        <c:tickLblPos val="nextTo"/>
        <c:crossAx val="-4714512"/>
        <c:crosses val="autoZero"/>
        <c:crossBetween val="between"/>
      </c:valAx>
      <c:spPr>
        <a:noFill/>
        <a:ln>
          <a:noFill/>
        </a:ln>
        <a:effectLst/>
      </c:spPr>
    </c:plotArea>
    <c:plotVisOnly val="1"/>
    <c:dispBlanksAs val="gap"/>
    <c:showDLblsOverMax val="0"/>
  </c:chart>
  <c:spPr>
    <a:noFill/>
    <a:ln>
      <a:noFill/>
    </a:ln>
    <a:effectLst/>
  </c:spPr>
  <c:txPr>
    <a:bodyPr/>
    <a:lstStyle/>
    <a:p>
      <a:pPr>
        <a:defRPr sz="800">
          <a:solidFill>
            <a:srgbClr val="8E5EF8"/>
          </a:solidFill>
          <a:latin typeface="Heebo" pitchFamily="2" charset="-79"/>
          <a:ea typeface="Open Sans Light" panose="020B0306030504020204" pitchFamily="34" charset="0"/>
          <a:cs typeface="Heebo" pitchFamily="2" charset="-79"/>
        </a:defRPr>
      </a:pPr>
      <a:endParaRPr lang="pt-BR"/>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gradFill>
              <a:gsLst>
                <a:gs pos="0">
                  <a:srgbClr val="B42CD6"/>
                </a:gs>
                <a:gs pos="100000">
                  <a:srgbClr val="5F6CEF"/>
                </a:gs>
              </a:gsLst>
              <a:lin ang="5400000" scaled="0"/>
            </a:gradFill>
            <a:ln>
              <a:noFill/>
            </a:ln>
            <a:effectLst/>
          </c:spPr>
          <c:invertIfNegative val="0"/>
          <c:cat>
            <c:strRef>
              <c:f>Sheet1!$A$2:$A$13</c:f>
              <c:strCache>
                <c:ptCount val="12"/>
                <c:pt idx="0">
                  <c:v>Janeiro</c:v>
                </c:pt>
                <c:pt idx="1">
                  <c:v>Fevereiro</c:v>
                </c:pt>
                <c:pt idx="2">
                  <c:v>Março</c:v>
                </c:pt>
                <c:pt idx="3">
                  <c:v>Abril</c:v>
                </c:pt>
                <c:pt idx="4">
                  <c:v>Maio</c:v>
                </c:pt>
                <c:pt idx="5">
                  <c:v>Junho</c:v>
                </c:pt>
                <c:pt idx="6">
                  <c:v>Julho</c:v>
                </c:pt>
                <c:pt idx="7">
                  <c:v>Agosto</c:v>
                </c:pt>
                <c:pt idx="8">
                  <c:v>Setembro</c:v>
                </c:pt>
                <c:pt idx="9">
                  <c:v>Outubro</c:v>
                </c:pt>
                <c:pt idx="10">
                  <c:v>Novembro</c:v>
                </c:pt>
                <c:pt idx="11">
                  <c:v>Dezembro</c:v>
                </c:pt>
              </c:strCache>
            </c:strRef>
          </c:cat>
          <c:val>
            <c:numRef>
              <c:f>Sheet1!$B$2:$B$13</c:f>
              <c:numCache>
                <c:formatCode>General</c:formatCode>
                <c:ptCount val="12"/>
                <c:pt idx="0">
                  <c:v>15</c:v>
                </c:pt>
                <c:pt idx="1">
                  <c:v>16</c:v>
                </c:pt>
                <c:pt idx="2">
                  <c:v>30</c:v>
                </c:pt>
                <c:pt idx="3">
                  <c:v>27</c:v>
                </c:pt>
                <c:pt idx="4">
                  <c:v>44</c:v>
                </c:pt>
                <c:pt idx="5">
                  <c:v>25</c:v>
                </c:pt>
                <c:pt idx="6">
                  <c:v>16</c:v>
                </c:pt>
                <c:pt idx="7">
                  <c:v>50</c:v>
                </c:pt>
                <c:pt idx="8">
                  <c:v>13</c:v>
                </c:pt>
                <c:pt idx="9">
                  <c:v>55</c:v>
                </c:pt>
                <c:pt idx="10">
                  <c:v>68</c:v>
                </c:pt>
                <c:pt idx="11">
                  <c:v>80</c:v>
                </c:pt>
              </c:numCache>
            </c:numRef>
          </c:val>
          <c:extLst>
            <c:ext xmlns:c16="http://schemas.microsoft.com/office/drawing/2014/chart" uri="{C3380CC4-5D6E-409C-BE32-E72D297353CC}">
              <c16:uniqueId val="{00000000-F5BA-4D7D-80F9-502D00F2201D}"/>
            </c:ext>
          </c:extLst>
        </c:ser>
        <c:ser>
          <c:idx val="1"/>
          <c:order val="1"/>
          <c:tx>
            <c:strRef>
              <c:f>Sheet1!$C$1</c:f>
              <c:strCache>
                <c:ptCount val="1"/>
                <c:pt idx="0">
                  <c:v>Series 2</c:v>
                </c:pt>
              </c:strCache>
            </c:strRef>
          </c:tx>
          <c:spPr>
            <a:gradFill>
              <a:gsLst>
                <a:gs pos="0">
                  <a:srgbClr val="3B9FEA"/>
                </a:gs>
                <a:gs pos="100000">
                  <a:srgbClr val="09F2DD"/>
                </a:gs>
              </a:gsLst>
              <a:lin ang="5400000" scaled="0"/>
            </a:gradFill>
            <a:ln>
              <a:noFill/>
            </a:ln>
            <a:effectLst/>
          </c:spPr>
          <c:invertIfNegative val="0"/>
          <c:cat>
            <c:strRef>
              <c:f>Sheet1!$A$2:$A$13</c:f>
              <c:strCache>
                <c:ptCount val="12"/>
                <c:pt idx="0">
                  <c:v>Janeiro</c:v>
                </c:pt>
                <c:pt idx="1">
                  <c:v>Fevereiro</c:v>
                </c:pt>
                <c:pt idx="2">
                  <c:v>Março</c:v>
                </c:pt>
                <c:pt idx="3">
                  <c:v>Abril</c:v>
                </c:pt>
                <c:pt idx="4">
                  <c:v>Maio</c:v>
                </c:pt>
                <c:pt idx="5">
                  <c:v>Junho</c:v>
                </c:pt>
                <c:pt idx="6">
                  <c:v>Julho</c:v>
                </c:pt>
                <c:pt idx="7">
                  <c:v>Agosto</c:v>
                </c:pt>
                <c:pt idx="8">
                  <c:v>Setembro</c:v>
                </c:pt>
                <c:pt idx="9">
                  <c:v>Outubro</c:v>
                </c:pt>
                <c:pt idx="10">
                  <c:v>Novembro</c:v>
                </c:pt>
                <c:pt idx="11">
                  <c:v>Dezembro</c:v>
                </c:pt>
              </c:strCache>
            </c:strRef>
          </c:cat>
          <c:val>
            <c:numRef>
              <c:f>Sheet1!$C$2:$C$13</c:f>
              <c:numCache>
                <c:formatCode>General</c:formatCode>
                <c:ptCount val="12"/>
                <c:pt idx="0">
                  <c:v>17</c:v>
                </c:pt>
                <c:pt idx="1">
                  <c:v>14</c:v>
                </c:pt>
                <c:pt idx="2">
                  <c:v>28</c:v>
                </c:pt>
                <c:pt idx="3">
                  <c:v>25</c:v>
                </c:pt>
                <c:pt idx="4">
                  <c:v>46</c:v>
                </c:pt>
                <c:pt idx="5">
                  <c:v>27</c:v>
                </c:pt>
                <c:pt idx="6">
                  <c:v>14</c:v>
                </c:pt>
                <c:pt idx="7">
                  <c:v>48</c:v>
                </c:pt>
                <c:pt idx="8">
                  <c:v>15</c:v>
                </c:pt>
                <c:pt idx="9">
                  <c:v>57</c:v>
                </c:pt>
                <c:pt idx="10">
                  <c:v>70</c:v>
                </c:pt>
                <c:pt idx="11">
                  <c:v>82</c:v>
                </c:pt>
              </c:numCache>
            </c:numRef>
          </c:val>
          <c:extLst>
            <c:ext xmlns:c16="http://schemas.microsoft.com/office/drawing/2014/chart" uri="{C3380CC4-5D6E-409C-BE32-E72D297353CC}">
              <c16:uniqueId val="{00000001-F5BA-4D7D-80F9-502D00F2201D}"/>
            </c:ext>
          </c:extLst>
        </c:ser>
        <c:dLbls>
          <c:showLegendKey val="0"/>
          <c:showVal val="0"/>
          <c:showCatName val="0"/>
          <c:showSerName val="0"/>
          <c:showPercent val="0"/>
          <c:showBubbleSize val="0"/>
        </c:dLbls>
        <c:gapWidth val="219"/>
        <c:overlap val="-27"/>
        <c:axId val="1315522656"/>
        <c:axId val="1315528232"/>
      </c:barChart>
      <c:lineChart>
        <c:grouping val="standard"/>
        <c:varyColors val="0"/>
        <c:ser>
          <c:idx val="2"/>
          <c:order val="2"/>
          <c:tx>
            <c:strRef>
              <c:f>Sheet1!$D$1</c:f>
              <c:strCache>
                <c:ptCount val="1"/>
                <c:pt idx="0">
                  <c:v>Series 3</c:v>
                </c:pt>
              </c:strCache>
            </c:strRef>
          </c:tx>
          <c:spPr>
            <a:ln w="28575" cap="rnd">
              <a:solidFill>
                <a:srgbClr val="6C69E1"/>
              </a:solidFill>
              <a:round/>
            </a:ln>
            <a:effectLst>
              <a:glow rad="139700">
                <a:srgbClr val="6C69E1">
                  <a:alpha val="40000"/>
                </a:srgbClr>
              </a:glow>
            </a:effectLst>
          </c:spPr>
          <c:marker>
            <c:symbol val="none"/>
          </c:marker>
          <c:cat>
            <c:strRef>
              <c:f>Sheet1!$A$2:$A$13</c:f>
              <c:strCache>
                <c:ptCount val="12"/>
                <c:pt idx="0">
                  <c:v>Janeiro</c:v>
                </c:pt>
                <c:pt idx="1">
                  <c:v>Fevereiro</c:v>
                </c:pt>
                <c:pt idx="2">
                  <c:v>Março</c:v>
                </c:pt>
                <c:pt idx="3">
                  <c:v>Abril</c:v>
                </c:pt>
                <c:pt idx="4">
                  <c:v>Maio</c:v>
                </c:pt>
                <c:pt idx="5">
                  <c:v>Junho</c:v>
                </c:pt>
                <c:pt idx="6">
                  <c:v>Julho</c:v>
                </c:pt>
                <c:pt idx="7">
                  <c:v>Agosto</c:v>
                </c:pt>
                <c:pt idx="8">
                  <c:v>Setembro</c:v>
                </c:pt>
                <c:pt idx="9">
                  <c:v>Outubro</c:v>
                </c:pt>
                <c:pt idx="10">
                  <c:v>Novembro</c:v>
                </c:pt>
                <c:pt idx="11">
                  <c:v>Dezembro</c:v>
                </c:pt>
              </c:strCache>
            </c:strRef>
          </c:cat>
          <c:val>
            <c:numRef>
              <c:f>Sheet1!$D$2:$D$13</c:f>
              <c:numCache>
                <c:formatCode>General</c:formatCode>
                <c:ptCount val="12"/>
                <c:pt idx="0">
                  <c:v>34</c:v>
                </c:pt>
                <c:pt idx="1">
                  <c:v>28</c:v>
                </c:pt>
                <c:pt idx="2">
                  <c:v>56</c:v>
                </c:pt>
                <c:pt idx="3">
                  <c:v>50</c:v>
                </c:pt>
                <c:pt idx="4">
                  <c:v>72</c:v>
                </c:pt>
                <c:pt idx="5">
                  <c:v>54</c:v>
                </c:pt>
                <c:pt idx="6">
                  <c:v>28</c:v>
                </c:pt>
                <c:pt idx="7">
                  <c:v>74</c:v>
                </c:pt>
                <c:pt idx="8">
                  <c:v>30</c:v>
                </c:pt>
                <c:pt idx="9">
                  <c:v>80</c:v>
                </c:pt>
                <c:pt idx="10">
                  <c:v>87</c:v>
                </c:pt>
                <c:pt idx="11">
                  <c:v>98</c:v>
                </c:pt>
              </c:numCache>
            </c:numRef>
          </c:val>
          <c:smooth val="1"/>
          <c:extLst>
            <c:ext xmlns:c16="http://schemas.microsoft.com/office/drawing/2014/chart" uri="{C3380CC4-5D6E-409C-BE32-E72D297353CC}">
              <c16:uniqueId val="{00000002-F5BA-4D7D-80F9-502D00F2201D}"/>
            </c:ext>
          </c:extLst>
        </c:ser>
        <c:dLbls>
          <c:showLegendKey val="0"/>
          <c:showVal val="0"/>
          <c:showCatName val="0"/>
          <c:showSerName val="0"/>
          <c:showPercent val="0"/>
          <c:showBubbleSize val="0"/>
        </c:dLbls>
        <c:marker val="1"/>
        <c:smooth val="0"/>
        <c:axId val="1315522656"/>
        <c:axId val="1315528232"/>
      </c:lineChart>
      <c:catAx>
        <c:axId val="1315522656"/>
        <c:scaling>
          <c:orientation val="minMax"/>
        </c:scaling>
        <c:delete val="0"/>
        <c:axPos val="b"/>
        <c:numFmt formatCode="General" sourceLinked="1"/>
        <c:majorTickMark val="none"/>
        <c:minorTickMark val="none"/>
        <c:tickLblPos val="nextTo"/>
        <c:spPr>
          <a:noFill/>
          <a:ln w="3175" cap="flat" cmpd="sng" algn="ctr">
            <a:solidFill>
              <a:schemeClr val="bg1">
                <a:lumMod val="65000"/>
                <a:alpha val="35000"/>
              </a:schemeClr>
            </a:solidFill>
            <a:round/>
          </a:ln>
          <a:effectLst/>
        </c:spPr>
        <c:txPr>
          <a:bodyPr rot="-60000000" spcFirstLastPara="1" vertOverflow="ellipsis" vert="horz" wrap="square" anchor="ctr" anchorCtr="1"/>
          <a:lstStyle/>
          <a:p>
            <a:pPr>
              <a:defRPr sz="1000" b="0" i="0" u="none" strike="noStrike" kern="1200" baseline="0">
                <a:solidFill>
                  <a:schemeClr val="bg1"/>
                </a:solidFill>
                <a:latin typeface="Heebo" pitchFamily="2" charset="-79"/>
                <a:ea typeface="+mn-ea"/>
                <a:cs typeface="Heebo" pitchFamily="2" charset="-79"/>
              </a:defRPr>
            </a:pPr>
            <a:endParaRPr lang="pt-BR"/>
          </a:p>
        </c:txPr>
        <c:crossAx val="1315528232"/>
        <c:crosses val="autoZero"/>
        <c:auto val="1"/>
        <c:lblAlgn val="ctr"/>
        <c:lblOffset val="100"/>
        <c:noMultiLvlLbl val="0"/>
      </c:catAx>
      <c:valAx>
        <c:axId val="1315528232"/>
        <c:scaling>
          <c:orientation val="minMax"/>
          <c:max val="100"/>
        </c:scaling>
        <c:delete val="0"/>
        <c:axPos val="l"/>
        <c:majorGridlines>
          <c:spPr>
            <a:ln w="3175" cap="flat" cmpd="sng" algn="ctr">
              <a:solidFill>
                <a:schemeClr val="bg1">
                  <a:lumMod val="65000"/>
                  <a:alpha val="35000"/>
                </a:schemeClr>
              </a:solidFill>
              <a:round/>
            </a:ln>
            <a:effectLst/>
          </c:spPr>
        </c:majorGridlines>
        <c:numFmt formatCode="General" sourceLinked="1"/>
        <c:majorTickMark val="out"/>
        <c:minorTickMark val="none"/>
        <c:tickLblPos val="nextTo"/>
        <c:spPr>
          <a:noFill/>
          <a:ln w="3175">
            <a:solidFill>
              <a:schemeClr val="bg1">
                <a:lumMod val="65000"/>
                <a:alpha val="35000"/>
              </a:schemeClr>
            </a:solidFill>
          </a:ln>
          <a:effectLst/>
        </c:spPr>
        <c:txPr>
          <a:bodyPr rot="-60000000" spcFirstLastPara="1" vertOverflow="ellipsis" vert="horz" wrap="square" anchor="ctr" anchorCtr="1"/>
          <a:lstStyle/>
          <a:p>
            <a:pPr>
              <a:defRPr sz="1000" b="0" i="0" u="none" strike="noStrike" kern="1200" baseline="0">
                <a:solidFill>
                  <a:schemeClr val="bg1"/>
                </a:solidFill>
                <a:latin typeface="Heebo" pitchFamily="2" charset="-79"/>
                <a:ea typeface="+mn-ea"/>
                <a:cs typeface="Heebo" pitchFamily="2" charset="-79"/>
              </a:defRPr>
            </a:pPr>
            <a:endParaRPr lang="pt-BR"/>
          </a:p>
        </c:txPr>
        <c:crossAx val="13155226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bg1"/>
          </a:solidFill>
          <a:latin typeface="Heebo" pitchFamily="2" charset="-79"/>
          <a:cs typeface="Heebo" pitchFamily="2" charset="-79"/>
        </a:defRPr>
      </a:pPr>
      <a:endParaRPr lang="pt-BR"/>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Planilha1!$B$1</c:f>
              <c:strCache>
                <c:ptCount val="1"/>
                <c:pt idx="0">
                  <c:v>Série 1</c:v>
                </c:pt>
              </c:strCache>
            </c:strRef>
          </c:tx>
          <c:spPr>
            <a:ln w="19050" cap="rnd">
              <a:solidFill>
                <a:schemeClr val="accent3"/>
              </a:solidFill>
              <a:round/>
            </a:ln>
            <a:effectLst>
              <a:glow rad="139700">
                <a:schemeClr val="accent3">
                  <a:satMod val="175000"/>
                  <a:alpha val="40000"/>
                </a:schemeClr>
              </a:glow>
              <a:outerShdw blurRad="127000" dist="317500" dir="4800000" algn="tl" rotWithShape="0">
                <a:prstClr val="black">
                  <a:alpha val="24000"/>
                </a:prstClr>
              </a:outerShdw>
            </a:effectLst>
          </c:spPr>
          <c:marker>
            <c:symbol val="none"/>
          </c:marker>
          <c:dLbls>
            <c:spPr>
              <a:noFill/>
              <a:ln>
                <a:noFill/>
              </a:ln>
              <a:effectLst/>
            </c:spPr>
            <c:txPr>
              <a:bodyPr rot="0" spcFirstLastPara="1" vertOverflow="ellipsis" vert="horz" wrap="square" anchor="ctr" anchorCtr="1"/>
              <a:lstStyle/>
              <a:p>
                <a:pPr>
                  <a:defRPr sz="1200" b="1" i="0" u="none" strike="noStrike" kern="1200" baseline="0">
                    <a:solidFill>
                      <a:schemeClr val="accent3"/>
                    </a:solidFill>
                    <a:latin typeface="Heebo" pitchFamily="2" charset="-79"/>
                    <a:ea typeface="+mn-ea"/>
                    <a:cs typeface="Heebo" pitchFamily="2" charset="-79"/>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Planilha1!$A$2:$A$8</c:f>
              <c:strCache>
                <c:ptCount val="7"/>
                <c:pt idx="0">
                  <c:v>JUNHO</c:v>
                </c:pt>
                <c:pt idx="1">
                  <c:v>JULHO</c:v>
                </c:pt>
                <c:pt idx="2">
                  <c:v>AGOSTO</c:v>
                </c:pt>
                <c:pt idx="3">
                  <c:v>SETEMBRO</c:v>
                </c:pt>
                <c:pt idx="4">
                  <c:v>OUTUBRO</c:v>
                </c:pt>
                <c:pt idx="5">
                  <c:v>NOVEMBRO</c:v>
                </c:pt>
                <c:pt idx="6">
                  <c:v>DEZEMBRO</c:v>
                </c:pt>
              </c:strCache>
            </c:strRef>
          </c:cat>
          <c:val>
            <c:numRef>
              <c:f>Planilha1!$B$2:$B$8</c:f>
              <c:numCache>
                <c:formatCode>General</c:formatCode>
                <c:ptCount val="7"/>
                <c:pt idx="0">
                  <c:v>400</c:v>
                </c:pt>
                <c:pt idx="1">
                  <c:v>200</c:v>
                </c:pt>
                <c:pt idx="2">
                  <c:v>400</c:v>
                </c:pt>
                <c:pt idx="3">
                  <c:v>200</c:v>
                </c:pt>
                <c:pt idx="4">
                  <c:v>508</c:v>
                </c:pt>
                <c:pt idx="5">
                  <c:v>300</c:v>
                </c:pt>
                <c:pt idx="6">
                  <c:v>500</c:v>
                </c:pt>
              </c:numCache>
            </c:numRef>
          </c:val>
          <c:smooth val="1"/>
          <c:extLst>
            <c:ext xmlns:c16="http://schemas.microsoft.com/office/drawing/2014/chart" uri="{C3380CC4-5D6E-409C-BE32-E72D297353CC}">
              <c16:uniqueId val="{00000000-4F2C-47B1-82FE-D03530FC12F5}"/>
            </c:ext>
          </c:extLst>
        </c:ser>
        <c:dLbls>
          <c:showLegendKey val="0"/>
          <c:showVal val="0"/>
          <c:showCatName val="0"/>
          <c:showSerName val="0"/>
          <c:showPercent val="0"/>
          <c:showBubbleSize val="0"/>
        </c:dLbls>
        <c:smooth val="0"/>
        <c:axId val="687577023"/>
        <c:axId val="687572863"/>
      </c:lineChart>
      <c:catAx>
        <c:axId val="687577023"/>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200" b="0" i="0" u="none" strike="noStrike" kern="1200" baseline="0">
                <a:solidFill>
                  <a:schemeClr val="bg1">
                    <a:lumMod val="50000"/>
                  </a:schemeClr>
                </a:solidFill>
                <a:latin typeface="Heebo" pitchFamily="2" charset="-79"/>
                <a:ea typeface="+mn-ea"/>
                <a:cs typeface="Heebo" pitchFamily="2" charset="-79"/>
              </a:defRPr>
            </a:pPr>
            <a:endParaRPr lang="pt-BR"/>
          </a:p>
        </c:txPr>
        <c:crossAx val="687572863"/>
        <c:crosses val="autoZero"/>
        <c:auto val="1"/>
        <c:lblAlgn val="ctr"/>
        <c:lblOffset val="100"/>
        <c:noMultiLvlLbl val="0"/>
      </c:catAx>
      <c:valAx>
        <c:axId val="687572863"/>
        <c:scaling>
          <c:orientation val="minMax"/>
        </c:scaling>
        <c:delete val="0"/>
        <c:axPos val="l"/>
        <c:majorGridlines>
          <c:spPr>
            <a:ln w="9525" cap="flat" cmpd="sng" algn="ctr">
              <a:solidFill>
                <a:schemeClr val="tx1">
                  <a:lumMod val="75000"/>
                  <a:lumOff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lumMod val="50000"/>
                  </a:schemeClr>
                </a:solidFill>
                <a:latin typeface="Heebo" pitchFamily="2" charset="-79"/>
                <a:ea typeface="+mn-ea"/>
                <a:cs typeface="Heebo" pitchFamily="2" charset="-79"/>
              </a:defRPr>
            </a:pPr>
            <a:endParaRPr lang="pt-BR"/>
          </a:p>
        </c:txPr>
        <c:crossAx val="68757702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0">
          <a:solidFill>
            <a:schemeClr val="bg1">
              <a:lumMod val="50000"/>
            </a:schemeClr>
          </a:solidFill>
          <a:latin typeface="Heebo" pitchFamily="2" charset="-79"/>
          <a:cs typeface="Heebo" pitchFamily="2" charset="-79"/>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Data 1</c:v>
                </c:pt>
                <c:pt idx="1">
                  <c:v>Data 2</c:v>
                </c:pt>
                <c:pt idx="2">
                  <c:v>Data 3</c:v>
                </c:pt>
                <c:pt idx="3">
                  <c:v>Data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720-4BF4-8394-8DFEF33B7887}"/>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Data 1</c:v>
                </c:pt>
                <c:pt idx="1">
                  <c:v>Data 2</c:v>
                </c:pt>
                <c:pt idx="2">
                  <c:v>Data 3</c:v>
                </c:pt>
                <c:pt idx="3">
                  <c:v>Data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720-4BF4-8394-8DFEF33B788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Data 1</c:v>
                </c:pt>
                <c:pt idx="1">
                  <c:v>Data 2</c:v>
                </c:pt>
                <c:pt idx="2">
                  <c:v>Data 3</c:v>
                </c:pt>
                <c:pt idx="3">
                  <c:v>Data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720-4BF4-8394-8DFEF33B7887}"/>
            </c:ext>
          </c:extLst>
        </c:ser>
        <c:ser>
          <c:idx val="3"/>
          <c:order val="3"/>
          <c:tx>
            <c:strRef>
              <c:f>Sheet1!$E$1</c:f>
              <c:strCache>
                <c:ptCount val="1"/>
                <c:pt idx="0">
                  <c:v>Column1</c:v>
                </c:pt>
              </c:strCache>
            </c:strRef>
          </c:tx>
          <c:spPr>
            <a:solidFill>
              <a:schemeClr val="accent4"/>
            </a:solidFill>
            <a:ln>
              <a:noFill/>
            </a:ln>
            <a:effectLst/>
          </c:spPr>
          <c:invertIfNegative val="0"/>
          <c:cat>
            <c:strRef>
              <c:f>Sheet1!$A$2:$A$5</c:f>
              <c:strCache>
                <c:ptCount val="4"/>
                <c:pt idx="0">
                  <c:v>Data 1</c:v>
                </c:pt>
                <c:pt idx="1">
                  <c:v>Data 2</c:v>
                </c:pt>
                <c:pt idx="2">
                  <c:v>Data 3</c:v>
                </c:pt>
                <c:pt idx="3">
                  <c:v>Data 4</c:v>
                </c:pt>
              </c:strCache>
            </c:strRef>
          </c:cat>
          <c:val>
            <c:numRef>
              <c:f>Sheet1!$E$2:$E$5</c:f>
              <c:numCache>
                <c:formatCode>General</c:formatCode>
                <c:ptCount val="4"/>
                <c:pt idx="0">
                  <c:v>4</c:v>
                </c:pt>
                <c:pt idx="1">
                  <c:v>5</c:v>
                </c:pt>
                <c:pt idx="2">
                  <c:v>6</c:v>
                </c:pt>
                <c:pt idx="3">
                  <c:v>5</c:v>
                </c:pt>
              </c:numCache>
            </c:numRef>
          </c:val>
          <c:extLst>
            <c:ext xmlns:c16="http://schemas.microsoft.com/office/drawing/2014/chart" uri="{C3380CC4-5D6E-409C-BE32-E72D297353CC}">
              <c16:uniqueId val="{00000001-AF87-40E7-9381-1D5F40CC0F1E}"/>
            </c:ext>
          </c:extLst>
        </c:ser>
        <c:dLbls>
          <c:showLegendKey val="0"/>
          <c:showVal val="0"/>
          <c:showCatName val="0"/>
          <c:showSerName val="0"/>
          <c:showPercent val="0"/>
          <c:showBubbleSize val="0"/>
        </c:dLbls>
        <c:gapWidth val="219"/>
        <c:overlap val="-27"/>
        <c:axId val="976980640"/>
        <c:axId val="976980312"/>
      </c:barChart>
      <c:catAx>
        <c:axId val="976980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pt-BR"/>
          </a:p>
        </c:txPr>
        <c:crossAx val="976980312"/>
        <c:crosses val="autoZero"/>
        <c:auto val="1"/>
        <c:lblAlgn val="ctr"/>
        <c:lblOffset val="100"/>
        <c:noMultiLvlLbl val="0"/>
      </c:catAx>
      <c:valAx>
        <c:axId val="976980312"/>
        <c:scaling>
          <c:orientation val="minMax"/>
        </c:scaling>
        <c:delete val="1"/>
        <c:axPos val="l"/>
        <c:majorGridlines>
          <c:spPr>
            <a:ln w="9525" cap="flat" cmpd="sng" algn="ctr">
              <a:solidFill>
                <a:schemeClr val="bg1">
                  <a:alpha val="15000"/>
                </a:schemeClr>
              </a:solidFill>
              <a:round/>
            </a:ln>
            <a:effectLst/>
          </c:spPr>
        </c:majorGridlines>
        <c:numFmt formatCode="General" sourceLinked="1"/>
        <c:majorTickMark val="none"/>
        <c:minorTickMark val="none"/>
        <c:tickLblPos val="nextTo"/>
        <c:crossAx val="976980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lumMod val="65000"/>
              <a:lumOff val="35000"/>
            </a:schemeClr>
          </a:solidFill>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607606997336E-2"/>
          <c:y val="3.8933690657474936E-2"/>
          <c:w val="0.94260439239300264"/>
          <c:h val="0.85946080322126817"/>
        </c:manualLayout>
      </c:layout>
      <c:barChart>
        <c:barDir val="col"/>
        <c:grouping val="clustered"/>
        <c:varyColors val="0"/>
        <c:ser>
          <c:idx val="0"/>
          <c:order val="0"/>
          <c:tx>
            <c:strRef>
              <c:f>Sheet1!$B$1</c:f>
              <c:strCache>
                <c:ptCount val="1"/>
                <c:pt idx="0">
                  <c:v>Series 1</c:v>
                </c:pt>
              </c:strCache>
            </c:strRef>
          </c:tx>
          <c:spPr>
            <a:gradFill flip="none" rotWithShape="1">
              <a:gsLst>
                <a:gs pos="10000">
                  <a:schemeClr val="accent1"/>
                </a:gs>
                <a:gs pos="100000">
                  <a:schemeClr val="accent1">
                    <a:lumMod val="75000"/>
                  </a:schemeClr>
                </a:gs>
              </a:gsLst>
              <a:lin ang="5400000" scaled="1"/>
              <a:tileRect/>
            </a:gradFill>
            <a:ln>
              <a:noFill/>
            </a:ln>
            <a:effectLst/>
          </c:spPr>
          <c:invertIfNegative val="0"/>
          <c:dPt>
            <c:idx val="0"/>
            <c:invertIfNegative val="0"/>
            <c:bubble3D val="0"/>
            <c:extLst>
              <c:ext xmlns:c16="http://schemas.microsoft.com/office/drawing/2014/chart" uri="{C3380CC4-5D6E-409C-BE32-E72D297353CC}">
                <c16:uniqueId val="{00000001-88E5-49E4-9C06-0CB0FD825D20}"/>
              </c:ext>
            </c:extLst>
          </c:dPt>
          <c:dPt>
            <c:idx val="1"/>
            <c:invertIfNegative val="0"/>
            <c:bubble3D val="0"/>
            <c:spPr>
              <a:gradFill flip="none" rotWithShape="1">
                <a:gsLst>
                  <a:gs pos="10000">
                    <a:schemeClr val="accent1"/>
                  </a:gs>
                  <a:gs pos="100000">
                    <a:schemeClr val="accent1">
                      <a:lumMod val="75000"/>
                    </a:schemeClr>
                  </a:gs>
                </a:gsLst>
                <a:lin ang="5400000" scaled="1"/>
                <a:tileRect/>
              </a:gradFill>
              <a:ln>
                <a:noFill/>
              </a:ln>
              <a:effectLst/>
            </c:spPr>
            <c:extLst>
              <c:ext xmlns:c16="http://schemas.microsoft.com/office/drawing/2014/chart" uri="{C3380CC4-5D6E-409C-BE32-E72D297353CC}">
                <c16:uniqueId val="{00000003-88E5-49E4-9C06-0CB0FD825D20}"/>
              </c:ext>
            </c:extLst>
          </c:dPt>
          <c:dPt>
            <c:idx val="2"/>
            <c:invertIfNegative val="0"/>
            <c:bubble3D val="0"/>
            <c:spPr>
              <a:gradFill flip="none" rotWithShape="1">
                <a:gsLst>
                  <a:gs pos="10000">
                    <a:schemeClr val="accent1"/>
                  </a:gs>
                  <a:gs pos="100000">
                    <a:schemeClr val="accent1">
                      <a:lumMod val="75000"/>
                    </a:schemeClr>
                  </a:gs>
                </a:gsLst>
                <a:lin ang="5400000" scaled="1"/>
                <a:tileRect/>
              </a:gradFill>
              <a:ln>
                <a:noFill/>
              </a:ln>
              <a:effectLst/>
            </c:spPr>
            <c:extLst>
              <c:ext xmlns:c16="http://schemas.microsoft.com/office/drawing/2014/chart" uri="{C3380CC4-5D6E-409C-BE32-E72D297353CC}">
                <c16:uniqueId val="{00000005-88E5-49E4-9C06-0CB0FD825D20}"/>
              </c:ext>
            </c:extLst>
          </c:dPt>
          <c:dPt>
            <c:idx val="3"/>
            <c:invertIfNegative val="0"/>
            <c:bubble3D val="0"/>
            <c:spPr>
              <a:gradFill flip="none" rotWithShape="1">
                <a:gsLst>
                  <a:gs pos="10000">
                    <a:schemeClr val="accent1"/>
                  </a:gs>
                  <a:gs pos="100000">
                    <a:schemeClr val="accent1">
                      <a:lumMod val="75000"/>
                    </a:schemeClr>
                  </a:gs>
                </a:gsLst>
                <a:lin ang="5400000" scaled="1"/>
                <a:tileRect/>
              </a:gradFill>
              <a:ln>
                <a:noFill/>
              </a:ln>
              <a:effectLst/>
            </c:spPr>
            <c:extLst>
              <c:ext xmlns:c16="http://schemas.microsoft.com/office/drawing/2014/chart" uri="{C3380CC4-5D6E-409C-BE32-E72D297353CC}">
                <c16:uniqueId val="{00000007-88E5-49E4-9C06-0CB0FD825D20}"/>
              </c:ext>
            </c:extLst>
          </c:dPt>
          <c:dPt>
            <c:idx val="4"/>
            <c:invertIfNegative val="0"/>
            <c:bubble3D val="0"/>
            <c:spPr>
              <a:gradFill flip="none" rotWithShape="1">
                <a:gsLst>
                  <a:gs pos="10000">
                    <a:schemeClr val="accent1"/>
                  </a:gs>
                  <a:gs pos="100000">
                    <a:schemeClr val="accent1">
                      <a:lumMod val="75000"/>
                    </a:schemeClr>
                  </a:gs>
                </a:gsLst>
                <a:lin ang="5400000" scaled="1"/>
                <a:tileRect/>
              </a:gradFill>
              <a:ln>
                <a:noFill/>
              </a:ln>
              <a:effectLst/>
            </c:spPr>
            <c:extLst>
              <c:ext xmlns:c16="http://schemas.microsoft.com/office/drawing/2014/chart" uri="{C3380CC4-5D6E-409C-BE32-E72D297353CC}">
                <c16:uniqueId val="{00000009-88E5-49E4-9C06-0CB0FD825D20}"/>
              </c:ext>
            </c:extLst>
          </c:dPt>
          <c:cat>
            <c:numRef>
              <c:f>Sheet1!$A$2:$A$6</c:f>
              <c:numCache>
                <c:formatCode>General</c:formatCode>
                <c:ptCount val="5"/>
                <c:pt idx="0">
                  <c:v>2014</c:v>
                </c:pt>
                <c:pt idx="1">
                  <c:v>2015</c:v>
                </c:pt>
                <c:pt idx="2">
                  <c:v>2016</c:v>
                </c:pt>
                <c:pt idx="3">
                  <c:v>2017</c:v>
                </c:pt>
                <c:pt idx="4">
                  <c:v>2018</c:v>
                </c:pt>
              </c:numCache>
            </c:numRef>
          </c:cat>
          <c:val>
            <c:numRef>
              <c:f>Sheet1!$B$2:$B$6</c:f>
              <c:numCache>
                <c:formatCode>General</c:formatCode>
                <c:ptCount val="5"/>
                <c:pt idx="0">
                  <c:v>4.3</c:v>
                </c:pt>
                <c:pt idx="1">
                  <c:v>2.5</c:v>
                </c:pt>
                <c:pt idx="2">
                  <c:v>3.5</c:v>
                </c:pt>
                <c:pt idx="3">
                  <c:v>7</c:v>
                </c:pt>
                <c:pt idx="4">
                  <c:v>4.9000000000000004</c:v>
                </c:pt>
              </c:numCache>
            </c:numRef>
          </c:val>
          <c:extLst>
            <c:ext xmlns:c16="http://schemas.microsoft.com/office/drawing/2014/chart" uri="{C3380CC4-5D6E-409C-BE32-E72D297353CC}">
              <c16:uniqueId val="{0000000A-88E5-49E4-9C06-0CB0FD825D20}"/>
            </c:ext>
          </c:extLst>
        </c:ser>
        <c:dLbls>
          <c:showLegendKey val="0"/>
          <c:showVal val="0"/>
          <c:showCatName val="0"/>
          <c:showSerName val="0"/>
          <c:showPercent val="0"/>
          <c:showBubbleSize val="0"/>
        </c:dLbls>
        <c:gapWidth val="182"/>
        <c:axId val="-4714512"/>
        <c:axId val="-4722128"/>
      </c:barChart>
      <c:catAx>
        <c:axId val="-4714512"/>
        <c:scaling>
          <c:orientation val="minMax"/>
        </c:scaling>
        <c:delete val="0"/>
        <c:axPos val="b"/>
        <c:minorGridlines>
          <c:spPr>
            <a:ln w="9525" cap="flat" cmpd="sng" algn="ctr">
              <a:solidFill>
                <a:schemeClr val="bg1">
                  <a:lumMod val="95000"/>
                </a:schemeClr>
              </a:solidFill>
              <a:round/>
            </a:ln>
            <a:effectLst/>
          </c:spPr>
        </c:minorGridlines>
        <c:numFmt formatCode="General" sourceLinked="1"/>
        <c:majorTickMark val="out"/>
        <c:minorTickMark val="none"/>
        <c:tickLblPos val="nextTo"/>
        <c:spPr>
          <a:noFill/>
          <a:ln w="9525" cap="flat" cmpd="sng" algn="ctr">
            <a:solidFill>
              <a:schemeClr val="bg1">
                <a:lumMod val="85000"/>
              </a:schemeClr>
            </a:solidFill>
            <a:round/>
          </a:ln>
          <a:effectLst/>
        </c:spPr>
        <c:txPr>
          <a:bodyPr rot="-60000000" spcFirstLastPara="1" vertOverflow="ellipsis" vert="horz" wrap="square" anchor="ctr" anchorCtr="1"/>
          <a:lstStyle/>
          <a:p>
            <a:pPr>
              <a:defRPr sz="800" b="0" i="0" u="none" strike="noStrike" kern="1200" baseline="0">
                <a:solidFill>
                  <a:schemeClr val="bg1">
                    <a:lumMod val="65000"/>
                  </a:schemeClr>
                </a:solidFill>
                <a:latin typeface="Heebo" pitchFamily="2" charset="-79"/>
                <a:ea typeface="Open Sans Light" panose="020B0306030504020204" pitchFamily="34" charset="0"/>
                <a:cs typeface="Heebo" pitchFamily="2" charset="-79"/>
              </a:defRPr>
            </a:pPr>
            <a:endParaRPr lang="pt-BR"/>
          </a:p>
        </c:txPr>
        <c:crossAx val="-4722128"/>
        <c:crosses val="autoZero"/>
        <c:auto val="1"/>
        <c:lblAlgn val="ctr"/>
        <c:lblOffset val="100"/>
        <c:noMultiLvlLbl val="0"/>
      </c:catAx>
      <c:valAx>
        <c:axId val="-4722128"/>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800" b="0" i="0" u="none" strike="noStrike" kern="1200" baseline="0">
                <a:solidFill>
                  <a:schemeClr val="bg1">
                    <a:lumMod val="65000"/>
                  </a:schemeClr>
                </a:solidFill>
                <a:latin typeface="Heebo" pitchFamily="2" charset="-79"/>
                <a:ea typeface="Open Sans Light" panose="020B0306030504020204" pitchFamily="34" charset="0"/>
                <a:cs typeface="Heebo" pitchFamily="2" charset="-79"/>
              </a:defRPr>
            </a:pPr>
            <a:endParaRPr lang="pt-BR"/>
          </a:p>
        </c:txPr>
        <c:crossAx val="-4714512"/>
        <c:crosses val="autoZero"/>
        <c:crossBetween val="between"/>
      </c:valAx>
      <c:spPr>
        <a:noFill/>
        <a:ln>
          <a:noFill/>
        </a:ln>
        <a:effectLst/>
      </c:spPr>
    </c:plotArea>
    <c:plotVisOnly val="1"/>
    <c:dispBlanksAs val="gap"/>
    <c:showDLblsOverMax val="0"/>
  </c:chart>
  <c:spPr>
    <a:noFill/>
    <a:ln>
      <a:noFill/>
    </a:ln>
    <a:effectLst/>
  </c:spPr>
  <c:txPr>
    <a:bodyPr/>
    <a:lstStyle/>
    <a:p>
      <a:pPr>
        <a:defRPr sz="800">
          <a:solidFill>
            <a:schemeClr val="bg1">
              <a:lumMod val="65000"/>
            </a:schemeClr>
          </a:solidFill>
          <a:latin typeface="Heebo" pitchFamily="2" charset="-79"/>
          <a:ea typeface="Open Sans Light" panose="020B0306030504020204" pitchFamily="34" charset="0"/>
          <a:cs typeface="Heebo" pitchFamily="2" charset="-79"/>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607606997336E-2"/>
          <c:y val="3.8933690657474936E-2"/>
          <c:w val="0.94260439239300264"/>
          <c:h val="0.85946080322126817"/>
        </c:manualLayout>
      </c:layout>
      <c:barChart>
        <c:barDir val="col"/>
        <c:grouping val="clustered"/>
        <c:varyColors val="0"/>
        <c:ser>
          <c:idx val="0"/>
          <c:order val="0"/>
          <c:tx>
            <c:strRef>
              <c:f>Sheet1!$B$1</c:f>
              <c:strCache>
                <c:ptCount val="1"/>
                <c:pt idx="0">
                  <c:v>Series 1</c:v>
                </c:pt>
              </c:strCache>
            </c:strRef>
          </c:tx>
          <c:spPr>
            <a:gradFill flip="none" rotWithShape="1">
              <a:gsLst>
                <a:gs pos="10000">
                  <a:schemeClr val="accent2"/>
                </a:gs>
                <a:gs pos="100000">
                  <a:schemeClr val="accent2">
                    <a:lumMod val="75000"/>
                  </a:schemeClr>
                </a:gs>
              </a:gsLst>
              <a:lin ang="5400000" scaled="1"/>
              <a:tileRect/>
            </a:gradFill>
            <a:ln>
              <a:noFill/>
            </a:ln>
            <a:effectLst/>
          </c:spPr>
          <c:invertIfNegative val="0"/>
          <c:dPt>
            <c:idx val="0"/>
            <c:invertIfNegative val="0"/>
            <c:bubble3D val="0"/>
            <c:extLst>
              <c:ext xmlns:c16="http://schemas.microsoft.com/office/drawing/2014/chart" uri="{C3380CC4-5D6E-409C-BE32-E72D297353CC}">
                <c16:uniqueId val="{00000001-28F0-4D01-A2DB-7438A9041124}"/>
              </c:ext>
            </c:extLst>
          </c:dPt>
          <c:dPt>
            <c:idx val="1"/>
            <c:invertIfNegative val="0"/>
            <c:bubble3D val="0"/>
            <c:extLst>
              <c:ext xmlns:c16="http://schemas.microsoft.com/office/drawing/2014/chart" uri="{C3380CC4-5D6E-409C-BE32-E72D297353CC}">
                <c16:uniqueId val="{00000003-28F0-4D01-A2DB-7438A9041124}"/>
              </c:ext>
            </c:extLst>
          </c:dPt>
          <c:dPt>
            <c:idx val="2"/>
            <c:invertIfNegative val="0"/>
            <c:bubble3D val="0"/>
            <c:extLst>
              <c:ext xmlns:c16="http://schemas.microsoft.com/office/drawing/2014/chart" uri="{C3380CC4-5D6E-409C-BE32-E72D297353CC}">
                <c16:uniqueId val="{00000005-28F0-4D01-A2DB-7438A9041124}"/>
              </c:ext>
            </c:extLst>
          </c:dPt>
          <c:dPt>
            <c:idx val="3"/>
            <c:invertIfNegative val="0"/>
            <c:bubble3D val="0"/>
            <c:extLst>
              <c:ext xmlns:c16="http://schemas.microsoft.com/office/drawing/2014/chart" uri="{C3380CC4-5D6E-409C-BE32-E72D297353CC}">
                <c16:uniqueId val="{00000007-28F0-4D01-A2DB-7438A9041124}"/>
              </c:ext>
            </c:extLst>
          </c:dPt>
          <c:dPt>
            <c:idx val="4"/>
            <c:invertIfNegative val="0"/>
            <c:bubble3D val="0"/>
            <c:extLst>
              <c:ext xmlns:c16="http://schemas.microsoft.com/office/drawing/2014/chart" uri="{C3380CC4-5D6E-409C-BE32-E72D297353CC}">
                <c16:uniqueId val="{00000009-28F0-4D01-A2DB-7438A9041124}"/>
              </c:ext>
            </c:extLst>
          </c:dPt>
          <c:cat>
            <c:numRef>
              <c:f>Sheet1!$A$2:$A$6</c:f>
              <c:numCache>
                <c:formatCode>General</c:formatCode>
                <c:ptCount val="5"/>
                <c:pt idx="0">
                  <c:v>2014</c:v>
                </c:pt>
                <c:pt idx="1">
                  <c:v>2015</c:v>
                </c:pt>
                <c:pt idx="2">
                  <c:v>2016</c:v>
                </c:pt>
                <c:pt idx="3">
                  <c:v>2017</c:v>
                </c:pt>
                <c:pt idx="4">
                  <c:v>2018</c:v>
                </c:pt>
              </c:numCache>
            </c:numRef>
          </c:cat>
          <c:val>
            <c:numRef>
              <c:f>Sheet1!$B$2:$B$6</c:f>
              <c:numCache>
                <c:formatCode>General</c:formatCode>
                <c:ptCount val="5"/>
                <c:pt idx="0">
                  <c:v>4.3</c:v>
                </c:pt>
                <c:pt idx="1">
                  <c:v>2.5</c:v>
                </c:pt>
                <c:pt idx="2">
                  <c:v>3.5</c:v>
                </c:pt>
                <c:pt idx="3">
                  <c:v>7</c:v>
                </c:pt>
                <c:pt idx="4">
                  <c:v>4.9000000000000004</c:v>
                </c:pt>
              </c:numCache>
            </c:numRef>
          </c:val>
          <c:extLst>
            <c:ext xmlns:c16="http://schemas.microsoft.com/office/drawing/2014/chart" uri="{C3380CC4-5D6E-409C-BE32-E72D297353CC}">
              <c16:uniqueId val="{0000000A-28F0-4D01-A2DB-7438A9041124}"/>
            </c:ext>
          </c:extLst>
        </c:ser>
        <c:dLbls>
          <c:showLegendKey val="0"/>
          <c:showVal val="0"/>
          <c:showCatName val="0"/>
          <c:showSerName val="0"/>
          <c:showPercent val="0"/>
          <c:showBubbleSize val="0"/>
        </c:dLbls>
        <c:gapWidth val="182"/>
        <c:axId val="-4714512"/>
        <c:axId val="-4722128"/>
      </c:barChart>
      <c:catAx>
        <c:axId val="-4714512"/>
        <c:scaling>
          <c:orientation val="minMax"/>
        </c:scaling>
        <c:delete val="0"/>
        <c:axPos val="b"/>
        <c:minorGridlines>
          <c:spPr>
            <a:ln w="9525" cap="flat" cmpd="sng" algn="ctr">
              <a:solidFill>
                <a:schemeClr val="bg1">
                  <a:lumMod val="95000"/>
                </a:schemeClr>
              </a:solidFill>
              <a:round/>
            </a:ln>
            <a:effectLst/>
          </c:spPr>
        </c:minorGridlines>
        <c:numFmt formatCode="General" sourceLinked="1"/>
        <c:majorTickMark val="out"/>
        <c:minorTickMark val="none"/>
        <c:tickLblPos val="nextTo"/>
        <c:spPr>
          <a:noFill/>
          <a:ln w="9525" cap="flat" cmpd="sng" algn="ctr">
            <a:solidFill>
              <a:schemeClr val="bg1">
                <a:lumMod val="85000"/>
              </a:schemeClr>
            </a:solidFill>
            <a:round/>
          </a:ln>
          <a:effectLst/>
        </c:spPr>
        <c:txPr>
          <a:bodyPr rot="-60000000" spcFirstLastPara="1" vertOverflow="ellipsis" vert="horz" wrap="square" anchor="ctr" anchorCtr="1"/>
          <a:lstStyle/>
          <a:p>
            <a:pPr>
              <a:defRPr sz="800" b="0" i="0" u="none" strike="noStrike" kern="1200" baseline="0">
                <a:solidFill>
                  <a:schemeClr val="bg1">
                    <a:lumMod val="65000"/>
                  </a:schemeClr>
                </a:solidFill>
                <a:latin typeface="Heebo" pitchFamily="2" charset="-79"/>
                <a:ea typeface="Open Sans Light" panose="020B0306030504020204" pitchFamily="34" charset="0"/>
                <a:cs typeface="Heebo" pitchFamily="2" charset="-79"/>
              </a:defRPr>
            </a:pPr>
            <a:endParaRPr lang="pt-BR"/>
          </a:p>
        </c:txPr>
        <c:crossAx val="-4722128"/>
        <c:crosses val="autoZero"/>
        <c:auto val="1"/>
        <c:lblAlgn val="ctr"/>
        <c:lblOffset val="100"/>
        <c:noMultiLvlLbl val="0"/>
      </c:catAx>
      <c:valAx>
        <c:axId val="-4722128"/>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800" b="0" i="0" u="none" strike="noStrike" kern="1200" baseline="0">
                <a:solidFill>
                  <a:schemeClr val="bg1">
                    <a:lumMod val="65000"/>
                  </a:schemeClr>
                </a:solidFill>
                <a:latin typeface="Heebo" pitchFamily="2" charset="-79"/>
                <a:ea typeface="Open Sans Light" panose="020B0306030504020204" pitchFamily="34" charset="0"/>
                <a:cs typeface="Heebo" pitchFamily="2" charset="-79"/>
              </a:defRPr>
            </a:pPr>
            <a:endParaRPr lang="pt-BR"/>
          </a:p>
        </c:txPr>
        <c:crossAx val="-4714512"/>
        <c:crosses val="autoZero"/>
        <c:crossBetween val="between"/>
      </c:valAx>
      <c:spPr>
        <a:noFill/>
        <a:ln>
          <a:noFill/>
        </a:ln>
        <a:effectLst/>
      </c:spPr>
    </c:plotArea>
    <c:plotVisOnly val="1"/>
    <c:dispBlanksAs val="gap"/>
    <c:showDLblsOverMax val="0"/>
  </c:chart>
  <c:spPr>
    <a:noFill/>
    <a:ln>
      <a:noFill/>
    </a:ln>
    <a:effectLst/>
  </c:spPr>
  <c:txPr>
    <a:bodyPr/>
    <a:lstStyle/>
    <a:p>
      <a:pPr>
        <a:defRPr sz="800">
          <a:solidFill>
            <a:schemeClr val="bg1">
              <a:lumMod val="65000"/>
            </a:schemeClr>
          </a:solidFill>
          <a:latin typeface="Heebo" pitchFamily="2" charset="-79"/>
          <a:ea typeface="Open Sans Light" panose="020B0306030504020204" pitchFamily="34" charset="0"/>
          <a:cs typeface="Heebo" pitchFamily="2" charset="-79"/>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607606997336E-2"/>
          <c:y val="3.8933690657474936E-2"/>
          <c:w val="0.94260439239300264"/>
          <c:h val="0.85946080322126817"/>
        </c:manualLayout>
      </c:layout>
      <c:barChart>
        <c:barDir val="col"/>
        <c:grouping val="clustered"/>
        <c:varyColors val="0"/>
        <c:ser>
          <c:idx val="0"/>
          <c:order val="0"/>
          <c:tx>
            <c:strRef>
              <c:f>Sheet1!$B$1</c:f>
              <c:strCache>
                <c:ptCount val="1"/>
                <c:pt idx="0">
                  <c:v>Series 1</c:v>
                </c:pt>
              </c:strCache>
            </c:strRef>
          </c:tx>
          <c:spPr>
            <a:gradFill flip="none" rotWithShape="1">
              <a:gsLst>
                <a:gs pos="0">
                  <a:schemeClr val="accent3"/>
                </a:gs>
                <a:gs pos="100000">
                  <a:schemeClr val="accent3">
                    <a:lumMod val="75000"/>
                  </a:schemeClr>
                </a:gs>
              </a:gsLst>
              <a:lin ang="5400000" scaled="1"/>
              <a:tileRect/>
            </a:gradFill>
            <a:ln>
              <a:noFill/>
            </a:ln>
            <a:effectLst/>
          </c:spPr>
          <c:invertIfNegative val="0"/>
          <c:dPt>
            <c:idx val="0"/>
            <c:invertIfNegative val="0"/>
            <c:bubble3D val="0"/>
            <c:extLst>
              <c:ext xmlns:c16="http://schemas.microsoft.com/office/drawing/2014/chart" uri="{C3380CC4-5D6E-409C-BE32-E72D297353CC}">
                <c16:uniqueId val="{00000001-E71A-40B2-B90B-A66B5AEB3885}"/>
              </c:ext>
            </c:extLst>
          </c:dPt>
          <c:dPt>
            <c:idx val="1"/>
            <c:invertIfNegative val="0"/>
            <c:bubble3D val="0"/>
            <c:extLst>
              <c:ext xmlns:c16="http://schemas.microsoft.com/office/drawing/2014/chart" uri="{C3380CC4-5D6E-409C-BE32-E72D297353CC}">
                <c16:uniqueId val="{00000003-E71A-40B2-B90B-A66B5AEB3885}"/>
              </c:ext>
            </c:extLst>
          </c:dPt>
          <c:dPt>
            <c:idx val="2"/>
            <c:invertIfNegative val="0"/>
            <c:bubble3D val="0"/>
            <c:extLst>
              <c:ext xmlns:c16="http://schemas.microsoft.com/office/drawing/2014/chart" uri="{C3380CC4-5D6E-409C-BE32-E72D297353CC}">
                <c16:uniqueId val="{00000005-E71A-40B2-B90B-A66B5AEB3885}"/>
              </c:ext>
            </c:extLst>
          </c:dPt>
          <c:dPt>
            <c:idx val="3"/>
            <c:invertIfNegative val="0"/>
            <c:bubble3D val="0"/>
            <c:extLst>
              <c:ext xmlns:c16="http://schemas.microsoft.com/office/drawing/2014/chart" uri="{C3380CC4-5D6E-409C-BE32-E72D297353CC}">
                <c16:uniqueId val="{00000007-E71A-40B2-B90B-A66B5AEB3885}"/>
              </c:ext>
            </c:extLst>
          </c:dPt>
          <c:dPt>
            <c:idx val="4"/>
            <c:invertIfNegative val="0"/>
            <c:bubble3D val="0"/>
            <c:extLst>
              <c:ext xmlns:c16="http://schemas.microsoft.com/office/drawing/2014/chart" uri="{C3380CC4-5D6E-409C-BE32-E72D297353CC}">
                <c16:uniqueId val="{00000009-E71A-40B2-B90B-A66B5AEB3885}"/>
              </c:ext>
            </c:extLst>
          </c:dPt>
          <c:cat>
            <c:numRef>
              <c:f>Sheet1!$A$2:$A$6</c:f>
              <c:numCache>
                <c:formatCode>General</c:formatCode>
                <c:ptCount val="5"/>
                <c:pt idx="0">
                  <c:v>2014</c:v>
                </c:pt>
                <c:pt idx="1">
                  <c:v>2015</c:v>
                </c:pt>
                <c:pt idx="2">
                  <c:v>2016</c:v>
                </c:pt>
                <c:pt idx="3">
                  <c:v>2017</c:v>
                </c:pt>
                <c:pt idx="4">
                  <c:v>2018</c:v>
                </c:pt>
              </c:numCache>
            </c:numRef>
          </c:cat>
          <c:val>
            <c:numRef>
              <c:f>Sheet1!$B$2:$B$6</c:f>
              <c:numCache>
                <c:formatCode>General</c:formatCode>
                <c:ptCount val="5"/>
                <c:pt idx="0">
                  <c:v>4.3</c:v>
                </c:pt>
                <c:pt idx="1">
                  <c:v>2.5</c:v>
                </c:pt>
                <c:pt idx="2">
                  <c:v>3.5</c:v>
                </c:pt>
                <c:pt idx="3">
                  <c:v>7</c:v>
                </c:pt>
                <c:pt idx="4">
                  <c:v>4.9000000000000004</c:v>
                </c:pt>
              </c:numCache>
            </c:numRef>
          </c:val>
          <c:extLst>
            <c:ext xmlns:c16="http://schemas.microsoft.com/office/drawing/2014/chart" uri="{C3380CC4-5D6E-409C-BE32-E72D297353CC}">
              <c16:uniqueId val="{0000000A-E71A-40B2-B90B-A66B5AEB3885}"/>
            </c:ext>
          </c:extLst>
        </c:ser>
        <c:dLbls>
          <c:showLegendKey val="0"/>
          <c:showVal val="0"/>
          <c:showCatName val="0"/>
          <c:showSerName val="0"/>
          <c:showPercent val="0"/>
          <c:showBubbleSize val="0"/>
        </c:dLbls>
        <c:gapWidth val="182"/>
        <c:axId val="-4714512"/>
        <c:axId val="-4722128"/>
      </c:barChart>
      <c:catAx>
        <c:axId val="-4714512"/>
        <c:scaling>
          <c:orientation val="minMax"/>
        </c:scaling>
        <c:delete val="0"/>
        <c:axPos val="b"/>
        <c:minorGridlines>
          <c:spPr>
            <a:ln w="9525" cap="flat" cmpd="sng" algn="ctr">
              <a:solidFill>
                <a:schemeClr val="bg1">
                  <a:lumMod val="95000"/>
                </a:schemeClr>
              </a:solidFill>
              <a:round/>
            </a:ln>
            <a:effectLst/>
          </c:spPr>
        </c:minorGridlines>
        <c:numFmt formatCode="General" sourceLinked="1"/>
        <c:majorTickMark val="out"/>
        <c:minorTickMark val="none"/>
        <c:tickLblPos val="nextTo"/>
        <c:spPr>
          <a:noFill/>
          <a:ln w="9525" cap="flat" cmpd="sng" algn="ctr">
            <a:solidFill>
              <a:schemeClr val="bg1">
                <a:lumMod val="85000"/>
              </a:schemeClr>
            </a:solidFill>
            <a:round/>
          </a:ln>
          <a:effectLst/>
        </c:spPr>
        <c:txPr>
          <a:bodyPr rot="-60000000" spcFirstLastPara="1" vertOverflow="ellipsis" vert="horz" wrap="square" anchor="ctr" anchorCtr="1"/>
          <a:lstStyle/>
          <a:p>
            <a:pPr>
              <a:defRPr sz="800" b="0" i="0" u="none" strike="noStrike" kern="1200" baseline="0">
                <a:solidFill>
                  <a:schemeClr val="bg1">
                    <a:lumMod val="65000"/>
                  </a:schemeClr>
                </a:solidFill>
                <a:latin typeface="Heebo" pitchFamily="2" charset="-79"/>
                <a:ea typeface="Open Sans Light" panose="020B0306030504020204" pitchFamily="34" charset="0"/>
                <a:cs typeface="Heebo" pitchFamily="2" charset="-79"/>
              </a:defRPr>
            </a:pPr>
            <a:endParaRPr lang="pt-BR"/>
          </a:p>
        </c:txPr>
        <c:crossAx val="-4722128"/>
        <c:crosses val="autoZero"/>
        <c:auto val="1"/>
        <c:lblAlgn val="ctr"/>
        <c:lblOffset val="100"/>
        <c:noMultiLvlLbl val="0"/>
      </c:catAx>
      <c:valAx>
        <c:axId val="-4722128"/>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800" b="0" i="0" u="none" strike="noStrike" kern="1200" baseline="0">
                <a:solidFill>
                  <a:schemeClr val="bg1">
                    <a:lumMod val="65000"/>
                  </a:schemeClr>
                </a:solidFill>
                <a:latin typeface="Heebo" pitchFamily="2" charset="-79"/>
                <a:ea typeface="Open Sans Light" panose="020B0306030504020204" pitchFamily="34" charset="0"/>
                <a:cs typeface="Heebo" pitchFamily="2" charset="-79"/>
              </a:defRPr>
            </a:pPr>
            <a:endParaRPr lang="pt-BR"/>
          </a:p>
        </c:txPr>
        <c:crossAx val="-4714512"/>
        <c:crosses val="autoZero"/>
        <c:crossBetween val="between"/>
      </c:valAx>
      <c:spPr>
        <a:noFill/>
        <a:ln>
          <a:noFill/>
        </a:ln>
        <a:effectLst/>
      </c:spPr>
    </c:plotArea>
    <c:plotVisOnly val="1"/>
    <c:dispBlanksAs val="gap"/>
    <c:showDLblsOverMax val="0"/>
  </c:chart>
  <c:spPr>
    <a:noFill/>
    <a:ln>
      <a:noFill/>
    </a:ln>
    <a:effectLst/>
  </c:spPr>
  <c:txPr>
    <a:bodyPr/>
    <a:lstStyle/>
    <a:p>
      <a:pPr>
        <a:defRPr sz="800">
          <a:solidFill>
            <a:schemeClr val="bg1">
              <a:lumMod val="65000"/>
            </a:schemeClr>
          </a:solidFill>
          <a:latin typeface="Heebo" pitchFamily="2" charset="-79"/>
          <a:ea typeface="Open Sans Light" panose="020B0306030504020204" pitchFamily="34" charset="0"/>
          <a:cs typeface="Heebo" pitchFamily="2" charset="-79"/>
        </a:defRPr>
      </a:pPr>
      <a:endParaRPr lang="pt-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607606997336E-2"/>
          <c:y val="3.8933690657474936E-2"/>
          <c:w val="0.94260439239300264"/>
          <c:h val="0.85946080322126817"/>
        </c:manualLayout>
      </c:layout>
      <c:barChart>
        <c:barDir val="col"/>
        <c:grouping val="clustered"/>
        <c:varyColors val="0"/>
        <c:ser>
          <c:idx val="0"/>
          <c:order val="0"/>
          <c:tx>
            <c:strRef>
              <c:f>Sheet1!$B$1</c:f>
              <c:strCache>
                <c:ptCount val="1"/>
                <c:pt idx="0">
                  <c:v>Series 1</c:v>
                </c:pt>
              </c:strCache>
            </c:strRef>
          </c:tx>
          <c:spPr>
            <a:gradFill flip="none" rotWithShape="1">
              <a:gsLst>
                <a:gs pos="10000">
                  <a:schemeClr val="accent4"/>
                </a:gs>
                <a:gs pos="100000">
                  <a:schemeClr val="accent4">
                    <a:lumMod val="75000"/>
                  </a:schemeClr>
                </a:gs>
              </a:gsLst>
              <a:lin ang="5400000" scaled="1"/>
              <a:tileRect/>
            </a:gradFill>
            <a:ln>
              <a:noFill/>
            </a:ln>
            <a:effectLst/>
          </c:spPr>
          <c:invertIfNegative val="0"/>
          <c:dPt>
            <c:idx val="0"/>
            <c:invertIfNegative val="0"/>
            <c:bubble3D val="0"/>
            <c:extLst>
              <c:ext xmlns:c16="http://schemas.microsoft.com/office/drawing/2014/chart" uri="{C3380CC4-5D6E-409C-BE32-E72D297353CC}">
                <c16:uniqueId val="{00000001-7E19-4EB8-B977-3008D492740E}"/>
              </c:ext>
            </c:extLst>
          </c:dPt>
          <c:dPt>
            <c:idx val="1"/>
            <c:invertIfNegative val="0"/>
            <c:bubble3D val="0"/>
            <c:extLst>
              <c:ext xmlns:c16="http://schemas.microsoft.com/office/drawing/2014/chart" uri="{C3380CC4-5D6E-409C-BE32-E72D297353CC}">
                <c16:uniqueId val="{00000003-7E19-4EB8-B977-3008D492740E}"/>
              </c:ext>
            </c:extLst>
          </c:dPt>
          <c:dPt>
            <c:idx val="2"/>
            <c:invertIfNegative val="0"/>
            <c:bubble3D val="0"/>
            <c:extLst>
              <c:ext xmlns:c16="http://schemas.microsoft.com/office/drawing/2014/chart" uri="{C3380CC4-5D6E-409C-BE32-E72D297353CC}">
                <c16:uniqueId val="{00000005-7E19-4EB8-B977-3008D492740E}"/>
              </c:ext>
            </c:extLst>
          </c:dPt>
          <c:dPt>
            <c:idx val="3"/>
            <c:invertIfNegative val="0"/>
            <c:bubble3D val="0"/>
            <c:extLst>
              <c:ext xmlns:c16="http://schemas.microsoft.com/office/drawing/2014/chart" uri="{C3380CC4-5D6E-409C-BE32-E72D297353CC}">
                <c16:uniqueId val="{00000007-7E19-4EB8-B977-3008D492740E}"/>
              </c:ext>
            </c:extLst>
          </c:dPt>
          <c:dPt>
            <c:idx val="4"/>
            <c:invertIfNegative val="0"/>
            <c:bubble3D val="0"/>
            <c:extLst>
              <c:ext xmlns:c16="http://schemas.microsoft.com/office/drawing/2014/chart" uri="{C3380CC4-5D6E-409C-BE32-E72D297353CC}">
                <c16:uniqueId val="{00000009-7E19-4EB8-B977-3008D492740E}"/>
              </c:ext>
            </c:extLst>
          </c:dPt>
          <c:cat>
            <c:numRef>
              <c:f>Sheet1!$A$2:$A$6</c:f>
              <c:numCache>
                <c:formatCode>General</c:formatCode>
                <c:ptCount val="5"/>
                <c:pt idx="0">
                  <c:v>2014</c:v>
                </c:pt>
                <c:pt idx="1">
                  <c:v>2015</c:v>
                </c:pt>
                <c:pt idx="2">
                  <c:v>2016</c:v>
                </c:pt>
                <c:pt idx="3">
                  <c:v>2017</c:v>
                </c:pt>
                <c:pt idx="4">
                  <c:v>2018</c:v>
                </c:pt>
              </c:numCache>
            </c:numRef>
          </c:cat>
          <c:val>
            <c:numRef>
              <c:f>Sheet1!$B$2:$B$6</c:f>
              <c:numCache>
                <c:formatCode>General</c:formatCode>
                <c:ptCount val="5"/>
                <c:pt idx="0">
                  <c:v>4.3</c:v>
                </c:pt>
                <c:pt idx="1">
                  <c:v>2.5</c:v>
                </c:pt>
                <c:pt idx="2">
                  <c:v>3.5</c:v>
                </c:pt>
                <c:pt idx="3">
                  <c:v>7</c:v>
                </c:pt>
                <c:pt idx="4">
                  <c:v>4.9000000000000004</c:v>
                </c:pt>
              </c:numCache>
            </c:numRef>
          </c:val>
          <c:extLst>
            <c:ext xmlns:c16="http://schemas.microsoft.com/office/drawing/2014/chart" uri="{C3380CC4-5D6E-409C-BE32-E72D297353CC}">
              <c16:uniqueId val="{0000000A-7E19-4EB8-B977-3008D492740E}"/>
            </c:ext>
          </c:extLst>
        </c:ser>
        <c:dLbls>
          <c:showLegendKey val="0"/>
          <c:showVal val="0"/>
          <c:showCatName val="0"/>
          <c:showSerName val="0"/>
          <c:showPercent val="0"/>
          <c:showBubbleSize val="0"/>
        </c:dLbls>
        <c:gapWidth val="182"/>
        <c:axId val="-4714512"/>
        <c:axId val="-4722128"/>
      </c:barChart>
      <c:catAx>
        <c:axId val="-4714512"/>
        <c:scaling>
          <c:orientation val="minMax"/>
        </c:scaling>
        <c:delete val="0"/>
        <c:axPos val="b"/>
        <c:minorGridlines>
          <c:spPr>
            <a:ln w="9525" cap="flat" cmpd="sng" algn="ctr">
              <a:solidFill>
                <a:schemeClr val="bg1">
                  <a:lumMod val="95000"/>
                </a:schemeClr>
              </a:solidFill>
              <a:round/>
            </a:ln>
            <a:effectLst/>
          </c:spPr>
        </c:minorGridlines>
        <c:numFmt formatCode="General" sourceLinked="1"/>
        <c:majorTickMark val="out"/>
        <c:minorTickMark val="none"/>
        <c:tickLblPos val="nextTo"/>
        <c:spPr>
          <a:noFill/>
          <a:ln w="9525" cap="flat" cmpd="sng" algn="ctr">
            <a:solidFill>
              <a:schemeClr val="bg1">
                <a:lumMod val="85000"/>
              </a:schemeClr>
            </a:solidFill>
            <a:round/>
          </a:ln>
          <a:effectLst/>
        </c:spPr>
        <c:txPr>
          <a:bodyPr rot="-60000000" spcFirstLastPara="1" vertOverflow="ellipsis" vert="horz" wrap="square" anchor="ctr" anchorCtr="1"/>
          <a:lstStyle/>
          <a:p>
            <a:pPr>
              <a:defRPr sz="800" b="0" i="0" u="none" strike="noStrike" kern="1200" baseline="0">
                <a:solidFill>
                  <a:schemeClr val="bg1">
                    <a:lumMod val="65000"/>
                  </a:schemeClr>
                </a:solidFill>
                <a:latin typeface="Heebo" pitchFamily="2" charset="-79"/>
                <a:ea typeface="Open Sans Light" panose="020B0306030504020204" pitchFamily="34" charset="0"/>
                <a:cs typeface="Heebo" pitchFamily="2" charset="-79"/>
              </a:defRPr>
            </a:pPr>
            <a:endParaRPr lang="pt-BR"/>
          </a:p>
        </c:txPr>
        <c:crossAx val="-4722128"/>
        <c:crosses val="autoZero"/>
        <c:auto val="1"/>
        <c:lblAlgn val="ctr"/>
        <c:lblOffset val="100"/>
        <c:noMultiLvlLbl val="0"/>
      </c:catAx>
      <c:valAx>
        <c:axId val="-4722128"/>
        <c:scaling>
          <c:orientation val="minMax"/>
        </c:scaling>
        <c:delete val="0"/>
        <c:axPos val="l"/>
        <c:numFmt formatCode="General" sourceLinked="1"/>
        <c:majorTickMark val="out"/>
        <c:minorTickMark val="none"/>
        <c:tickLblPos val="nextTo"/>
        <c:spPr>
          <a:noFill/>
          <a:ln>
            <a:solidFill>
              <a:schemeClr val="bg1">
                <a:lumMod val="85000"/>
              </a:schemeClr>
            </a:solidFill>
          </a:ln>
          <a:effectLst/>
        </c:spPr>
        <c:txPr>
          <a:bodyPr rot="-60000000" spcFirstLastPara="1" vertOverflow="ellipsis" vert="horz" wrap="square" anchor="ctr" anchorCtr="1"/>
          <a:lstStyle/>
          <a:p>
            <a:pPr>
              <a:defRPr sz="800" b="0" i="0" u="none" strike="noStrike" kern="1200" baseline="0">
                <a:solidFill>
                  <a:schemeClr val="bg1">
                    <a:lumMod val="65000"/>
                  </a:schemeClr>
                </a:solidFill>
                <a:latin typeface="Heebo" pitchFamily="2" charset="-79"/>
                <a:ea typeface="Open Sans Light" panose="020B0306030504020204" pitchFamily="34" charset="0"/>
                <a:cs typeface="Heebo" pitchFamily="2" charset="-79"/>
              </a:defRPr>
            </a:pPr>
            <a:endParaRPr lang="pt-BR"/>
          </a:p>
        </c:txPr>
        <c:crossAx val="-4714512"/>
        <c:crosses val="autoZero"/>
        <c:crossBetween val="between"/>
      </c:valAx>
      <c:spPr>
        <a:noFill/>
        <a:ln>
          <a:noFill/>
        </a:ln>
        <a:effectLst/>
      </c:spPr>
    </c:plotArea>
    <c:plotVisOnly val="1"/>
    <c:dispBlanksAs val="gap"/>
    <c:showDLblsOverMax val="0"/>
  </c:chart>
  <c:spPr>
    <a:noFill/>
    <a:ln>
      <a:noFill/>
    </a:ln>
    <a:effectLst/>
  </c:spPr>
  <c:txPr>
    <a:bodyPr/>
    <a:lstStyle/>
    <a:p>
      <a:pPr>
        <a:defRPr sz="800">
          <a:solidFill>
            <a:schemeClr val="bg1">
              <a:lumMod val="65000"/>
            </a:schemeClr>
          </a:solidFill>
          <a:latin typeface="Heebo" pitchFamily="2" charset="-79"/>
          <a:ea typeface="Open Sans Light" panose="020B0306030504020204" pitchFamily="34" charset="0"/>
          <a:cs typeface="Heebo" pitchFamily="2" charset="-79"/>
        </a:defRPr>
      </a:pPr>
      <a:endParaRPr lang="pt-B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E69048"/>
            </a:solidFill>
            <a:ln w="12700" cap="flat">
              <a:noFill/>
              <a:miter lim="400000"/>
            </a:ln>
            <a:effectLst/>
          </c:spPr>
          <c:dPt>
            <c:idx val="0"/>
            <c:bubble3D val="0"/>
            <c:spPr>
              <a:solidFill>
                <a:schemeClr val="accent1"/>
              </a:solidFill>
              <a:ln w="12700" cap="flat">
                <a:noFill/>
                <a:miter lim="400000"/>
              </a:ln>
              <a:effectLst/>
            </c:spPr>
            <c:extLst>
              <c:ext xmlns:c16="http://schemas.microsoft.com/office/drawing/2014/chart" uri="{C3380CC4-5D6E-409C-BE32-E72D297353CC}">
                <c16:uniqueId val="{00000001-0CB5-44BB-877A-4CC7F1C9AD8C}"/>
              </c:ext>
            </c:extLst>
          </c:dPt>
          <c:dPt>
            <c:idx val="1"/>
            <c:bubble3D val="0"/>
            <c:spPr>
              <a:solidFill>
                <a:schemeClr val="bg1"/>
              </a:solidFill>
              <a:ln w="12700" cap="flat">
                <a:noFill/>
                <a:miter lim="400000"/>
              </a:ln>
              <a:effectLst/>
            </c:spPr>
            <c:extLst>
              <c:ext xmlns:c16="http://schemas.microsoft.com/office/drawing/2014/chart" uri="{C3380CC4-5D6E-409C-BE32-E72D297353CC}">
                <c16:uniqueId val="{00000003-0CB5-44BB-877A-4CC7F1C9AD8C}"/>
              </c:ext>
            </c:extLst>
          </c:dPt>
          <c:cat>
            <c:strRef>
              <c:f>Sheet1!$B$1:$C$1</c:f>
              <c:strCache>
                <c:ptCount val="2"/>
                <c:pt idx="0">
                  <c:v>Stage 1</c:v>
                </c:pt>
                <c:pt idx="1">
                  <c:v>Stage 5</c:v>
                </c:pt>
              </c:strCache>
            </c:strRef>
          </c:cat>
          <c:val>
            <c:numRef>
              <c:f>Sheet1!$B$2:$C$2</c:f>
              <c:numCache>
                <c:formatCode>General</c:formatCode>
                <c:ptCount val="2"/>
                <c:pt idx="0">
                  <c:v>27</c:v>
                </c:pt>
                <c:pt idx="1">
                  <c:v>160</c:v>
                </c:pt>
              </c:numCache>
            </c:numRef>
          </c:val>
          <c:extLst>
            <c:ext xmlns:c16="http://schemas.microsoft.com/office/drawing/2014/chart" uri="{C3380CC4-5D6E-409C-BE32-E72D297353CC}">
              <c16:uniqueId val="{00000004-0CB5-44BB-877A-4CC7F1C9AD8C}"/>
            </c:ext>
          </c:extLst>
        </c:ser>
        <c:dLbls>
          <c:showLegendKey val="0"/>
          <c:showVal val="0"/>
          <c:showCatName val="0"/>
          <c:showSerName val="0"/>
          <c:showPercent val="0"/>
          <c:showBubbleSize val="0"/>
          <c:showLeaderLines val="1"/>
        </c:dLbls>
        <c:firstSliceAng val="27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eebo" pitchFamily="2" charset="-79"/>
              </a:defRPr>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eebo" pitchFamily="2" charset="-79"/>
              </a:defRPr>
            </a:lvl1pPr>
          </a:lstStyle>
          <a:p>
            <a:fld id="{BEC794F8-A7E2-4D68-B306-DE89CB74E1EF}" type="datetimeFigureOut">
              <a:rPr lang="pt-BR" smtClean="0"/>
              <a:pPr/>
              <a:t>19/11/2024</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eebo" pitchFamily="2" charset="-79"/>
              </a:defRPr>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eebo" pitchFamily="2" charset="-79"/>
              </a:defRPr>
            </a:lvl1pPr>
          </a:lstStyle>
          <a:p>
            <a:fld id="{46783077-7BEC-495A-952B-E0B8350FF446}" type="slidenum">
              <a:rPr lang="pt-BR" smtClean="0"/>
              <a:pPr/>
              <a:t>‹nº›</a:t>
            </a:fld>
            <a:endParaRPr lang="pt-BR" dirty="0"/>
          </a:p>
        </p:txBody>
      </p:sp>
    </p:spTree>
    <p:extLst>
      <p:ext uri="{BB962C8B-B14F-4D97-AF65-F5344CB8AC3E}">
        <p14:creationId xmlns:p14="http://schemas.microsoft.com/office/powerpoint/2010/main" val="2114631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Heebo" pitchFamily="2" charset="-79"/>
        <a:ea typeface="+mn-ea"/>
        <a:cs typeface="+mn-cs"/>
      </a:defRPr>
    </a:lvl1pPr>
    <a:lvl2pPr marL="457200" algn="l" defTabSz="914400" rtl="0" eaLnBrk="1" latinLnBrk="0" hangingPunct="1">
      <a:defRPr sz="1200" kern="1200">
        <a:solidFill>
          <a:schemeClr val="tx1"/>
        </a:solidFill>
        <a:latin typeface="Heebo" pitchFamily="2" charset="-79"/>
        <a:ea typeface="+mn-ea"/>
        <a:cs typeface="+mn-cs"/>
      </a:defRPr>
    </a:lvl2pPr>
    <a:lvl3pPr marL="914400" algn="l" defTabSz="914400" rtl="0" eaLnBrk="1" latinLnBrk="0" hangingPunct="1">
      <a:defRPr sz="1200" kern="1200">
        <a:solidFill>
          <a:schemeClr val="tx1"/>
        </a:solidFill>
        <a:latin typeface="Heebo" pitchFamily="2" charset="-79"/>
        <a:ea typeface="+mn-ea"/>
        <a:cs typeface="+mn-cs"/>
      </a:defRPr>
    </a:lvl3pPr>
    <a:lvl4pPr marL="1371600" algn="l" defTabSz="914400" rtl="0" eaLnBrk="1" latinLnBrk="0" hangingPunct="1">
      <a:defRPr sz="1200" kern="1200">
        <a:solidFill>
          <a:schemeClr val="tx1"/>
        </a:solidFill>
        <a:latin typeface="Heebo" pitchFamily="2" charset="-79"/>
        <a:ea typeface="+mn-ea"/>
        <a:cs typeface="+mn-cs"/>
      </a:defRPr>
    </a:lvl4pPr>
    <a:lvl5pPr marL="1828800" algn="l" defTabSz="914400" rtl="0" eaLnBrk="1" latinLnBrk="0" hangingPunct="1">
      <a:defRPr sz="1200" kern="1200">
        <a:solidFill>
          <a:schemeClr val="tx1"/>
        </a:solidFill>
        <a:latin typeface="Heebo" pitchFamily="2"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38F51254-AE7C-4F01-8AE4-16FA24D56195}" type="slidenum">
              <a:rPr lang="en-ID" smtClean="0"/>
              <a:t>30</a:t>
            </a:fld>
            <a:endParaRPr lang="en-ID"/>
          </a:p>
        </p:txBody>
      </p:sp>
    </p:spTree>
    <p:extLst>
      <p:ext uri="{BB962C8B-B14F-4D97-AF65-F5344CB8AC3E}">
        <p14:creationId xmlns:p14="http://schemas.microsoft.com/office/powerpoint/2010/main" val="2062755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E58FCD47-ABE9-6B08-6E19-5C1365BA7830}"/>
              </a:ext>
            </a:extLst>
          </p:cNvPr>
          <p:cNvSpPr/>
          <p:nvPr userDrawn="1"/>
        </p:nvSpPr>
        <p:spPr>
          <a:xfrm>
            <a:off x="0" y="0"/>
            <a:ext cx="9144000" cy="5142539"/>
          </a:xfrm>
          <a:prstGeom prst="rect">
            <a:avLst/>
          </a:prstGeom>
          <a:solidFill>
            <a:srgbClr val="364F6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Heebo" pitchFamily="2" charset="-79"/>
              <a:ea typeface="+mn-ea"/>
              <a:cs typeface="+mn-cs"/>
            </a:endParaRPr>
          </a:p>
        </p:txBody>
      </p:sp>
      <p:pic>
        <p:nvPicPr>
          <p:cNvPr id="9" name="Gráfico 8">
            <a:extLst>
              <a:ext uri="{FF2B5EF4-FFF2-40B4-BE49-F238E27FC236}">
                <a16:creationId xmlns:a16="http://schemas.microsoft.com/office/drawing/2014/main" id="{FDA60F80-2AFD-AEE7-0D1C-0D4BACDBD68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90162" y="0"/>
            <a:ext cx="1453838" cy="1536700"/>
          </a:xfrm>
          <a:prstGeom prst="rect">
            <a:avLst/>
          </a:prstGeom>
        </p:spPr>
      </p:pic>
      <p:pic>
        <p:nvPicPr>
          <p:cNvPr id="10" name="Gráfico 9">
            <a:extLst>
              <a:ext uri="{FF2B5EF4-FFF2-40B4-BE49-F238E27FC236}">
                <a16:creationId xmlns:a16="http://schemas.microsoft.com/office/drawing/2014/main" id="{8ECFC95F-FF35-53B0-E3E0-B831CF88673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3793280"/>
            <a:ext cx="1847671" cy="1350220"/>
          </a:xfrm>
          <a:prstGeom prst="rect">
            <a:avLst/>
          </a:prstGeom>
        </p:spPr>
      </p:pic>
    </p:spTree>
    <p:extLst>
      <p:ext uri="{BB962C8B-B14F-4D97-AF65-F5344CB8AC3E}">
        <p14:creationId xmlns:p14="http://schemas.microsoft.com/office/powerpoint/2010/main" val="1056451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3">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E25E4C05-90FB-0E13-0D81-9F0F1F1D8AB7}"/>
              </a:ext>
            </a:extLst>
          </p:cNvPr>
          <p:cNvSpPr/>
          <p:nvPr userDrawn="1"/>
        </p:nvSpPr>
        <p:spPr>
          <a:xfrm>
            <a:off x="0" y="0"/>
            <a:ext cx="9147535" cy="5143500"/>
          </a:xfrm>
          <a:prstGeom prst="rect">
            <a:avLst/>
          </a:prstGeom>
          <a:solidFill>
            <a:srgbClr val="F5F5F5"/>
          </a:solidFill>
          <a:ln w="12700" cap="flat" cmpd="sng" algn="ctr">
            <a:noFill/>
            <a:prstDash val="solid"/>
            <a:miter lim="800000"/>
          </a:ln>
          <a:effectLst/>
        </p:spPr>
        <p:txBody>
          <a:bodyPr rtlCol="0" anchor="ctr"/>
          <a:lstStyle/>
          <a:p>
            <a:pPr marL="0" marR="0" lvl="0" indent="0" algn="ctr" defTabSz="154370" eaLnBrk="1" fontAlgn="auto" latinLnBrk="0" hangingPunct="1">
              <a:lnSpc>
                <a:spcPct val="100000"/>
              </a:lnSpc>
              <a:spcBef>
                <a:spcPts val="0"/>
              </a:spcBef>
              <a:spcAft>
                <a:spcPts val="0"/>
              </a:spcAft>
              <a:buClrTx/>
              <a:buSzTx/>
              <a:buFontTx/>
              <a:buNone/>
              <a:tabLst/>
              <a:defRPr/>
            </a:pPr>
            <a:endParaRPr kumimoji="0" lang="pt-BR" sz="2401" b="1" i="0" u="none" strike="noStrike" kern="0" cap="none" spc="0" normalizeH="0" baseline="0" noProof="0" dirty="0">
              <a:ln>
                <a:noFill/>
              </a:ln>
              <a:solidFill>
                <a:prstClr val="white"/>
              </a:solidFill>
              <a:effectLst/>
              <a:uLnTx/>
              <a:uFillTx/>
              <a:latin typeface="Heebo" pitchFamily="2" charset="-79"/>
              <a:cs typeface="Heebo" pitchFamily="2" charset="-79"/>
            </a:endParaRPr>
          </a:p>
        </p:txBody>
      </p:sp>
      <p:sp>
        <p:nvSpPr>
          <p:cNvPr id="11" name="Retângulo 10">
            <a:extLst>
              <a:ext uri="{FF2B5EF4-FFF2-40B4-BE49-F238E27FC236}">
                <a16:creationId xmlns:a16="http://schemas.microsoft.com/office/drawing/2014/main" id="{06300FD3-DCC4-138A-1E70-F52CF2CAF20E}"/>
              </a:ext>
            </a:extLst>
          </p:cNvPr>
          <p:cNvSpPr/>
          <p:nvPr userDrawn="1"/>
        </p:nvSpPr>
        <p:spPr>
          <a:xfrm>
            <a:off x="0" y="0"/>
            <a:ext cx="9144000" cy="5142539"/>
          </a:xfrm>
          <a:prstGeom prst="rect">
            <a:avLst/>
          </a:prstGeom>
          <a:solidFill>
            <a:srgbClr val="FDBE4A"/>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pt-BR" sz="1800" b="0" i="0" u="none" strike="noStrike" kern="0" cap="none" spc="0" normalizeH="0" baseline="0" noProof="0" dirty="0">
              <a:ln>
                <a:noFill/>
              </a:ln>
              <a:solidFill>
                <a:prstClr val="white"/>
              </a:solidFill>
              <a:effectLst/>
              <a:uLnTx/>
              <a:uFillTx/>
              <a:latin typeface="Heebo" pitchFamily="2" charset="-79"/>
              <a:ea typeface="+mn-ea"/>
              <a:cs typeface="+mn-cs"/>
            </a:endParaRPr>
          </a:p>
        </p:txBody>
      </p:sp>
      <p:pic>
        <p:nvPicPr>
          <p:cNvPr id="12" name="Gráfico 11">
            <a:extLst>
              <a:ext uri="{FF2B5EF4-FFF2-40B4-BE49-F238E27FC236}">
                <a16:creationId xmlns:a16="http://schemas.microsoft.com/office/drawing/2014/main" id="{E2ADCBED-C494-61D1-1272-D482D0B7A2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90162" y="0"/>
            <a:ext cx="1453838" cy="1536700"/>
          </a:xfrm>
          <a:prstGeom prst="rect">
            <a:avLst/>
          </a:prstGeom>
        </p:spPr>
      </p:pic>
      <p:pic>
        <p:nvPicPr>
          <p:cNvPr id="13" name="Gráfico 12">
            <a:extLst>
              <a:ext uri="{FF2B5EF4-FFF2-40B4-BE49-F238E27FC236}">
                <a16:creationId xmlns:a16="http://schemas.microsoft.com/office/drawing/2014/main" id="{459C8A60-B65B-A269-F3BB-D2913B4BEE5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3793280"/>
            <a:ext cx="1847671" cy="1350220"/>
          </a:xfrm>
          <a:prstGeom prst="rect">
            <a:avLst/>
          </a:prstGeom>
        </p:spPr>
      </p:pic>
    </p:spTree>
    <p:extLst>
      <p:ext uri="{BB962C8B-B14F-4D97-AF65-F5344CB8AC3E}">
        <p14:creationId xmlns:p14="http://schemas.microsoft.com/office/powerpoint/2010/main" val="317044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3">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709B9970-8979-437A-096A-3F59903C2DED}"/>
              </a:ext>
            </a:extLst>
          </p:cNvPr>
          <p:cNvSpPr/>
          <p:nvPr userDrawn="1"/>
        </p:nvSpPr>
        <p:spPr>
          <a:xfrm>
            <a:off x="1" y="0"/>
            <a:ext cx="9144000" cy="5143500"/>
          </a:xfrm>
          <a:prstGeom prst="rect">
            <a:avLst/>
          </a:prstGeom>
          <a:solidFill>
            <a:srgbClr val="F5F5F5"/>
          </a:solidFill>
          <a:ln w="12700" cap="flat" cmpd="sng" algn="ctr">
            <a:noFill/>
            <a:prstDash val="solid"/>
            <a:miter lim="800000"/>
          </a:ln>
          <a:effectLst/>
        </p:spPr>
        <p:txBody>
          <a:bodyPr rtlCol="0" anchor="ctr"/>
          <a:lstStyle/>
          <a:p>
            <a:pPr marL="0" marR="0" lvl="0" indent="0" algn="ctr" defTabSz="154370" eaLnBrk="1" fontAlgn="auto" latinLnBrk="0" hangingPunct="1">
              <a:lnSpc>
                <a:spcPct val="100000"/>
              </a:lnSpc>
              <a:spcBef>
                <a:spcPts val="0"/>
              </a:spcBef>
              <a:spcAft>
                <a:spcPts val="0"/>
              </a:spcAft>
              <a:buClrTx/>
              <a:buSzTx/>
              <a:buFontTx/>
              <a:buNone/>
              <a:tabLst/>
              <a:defRPr/>
            </a:pPr>
            <a:endParaRPr kumimoji="0" lang="pt-BR" sz="2401" b="1" i="0" u="none" strike="noStrike" kern="0" cap="none" spc="0" normalizeH="0" baseline="0" noProof="0" dirty="0">
              <a:ln>
                <a:noFill/>
              </a:ln>
              <a:solidFill>
                <a:prstClr val="white"/>
              </a:solidFill>
              <a:effectLst/>
              <a:uLnTx/>
              <a:uFillTx/>
              <a:latin typeface="Heebo" pitchFamily="2" charset="-79"/>
              <a:cs typeface="Heebo" pitchFamily="2" charset="-79"/>
            </a:endParaRPr>
          </a:p>
        </p:txBody>
      </p:sp>
      <p:pic>
        <p:nvPicPr>
          <p:cNvPr id="11" name="Gráfico 10">
            <a:extLst>
              <a:ext uri="{FF2B5EF4-FFF2-40B4-BE49-F238E27FC236}">
                <a16:creationId xmlns:a16="http://schemas.microsoft.com/office/drawing/2014/main" id="{BBA6E125-275D-4E98-C54D-6432C9EE3B9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90162" y="0"/>
            <a:ext cx="1453838" cy="1536700"/>
          </a:xfrm>
          <a:prstGeom prst="rect">
            <a:avLst/>
          </a:prstGeom>
        </p:spPr>
      </p:pic>
      <p:pic>
        <p:nvPicPr>
          <p:cNvPr id="12" name="Gráfico 11">
            <a:extLst>
              <a:ext uri="{FF2B5EF4-FFF2-40B4-BE49-F238E27FC236}">
                <a16:creationId xmlns:a16="http://schemas.microsoft.com/office/drawing/2014/main" id="{7D97D7E9-B4EB-BC3C-1CD9-2FE48F7D07D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3793280"/>
            <a:ext cx="1847671" cy="1350220"/>
          </a:xfrm>
          <a:prstGeom prst="rect">
            <a:avLst/>
          </a:prstGeom>
        </p:spPr>
      </p:pic>
      <p:pic>
        <p:nvPicPr>
          <p:cNvPr id="13" name="Gráfico 12">
            <a:extLst>
              <a:ext uri="{FF2B5EF4-FFF2-40B4-BE49-F238E27FC236}">
                <a16:creationId xmlns:a16="http://schemas.microsoft.com/office/drawing/2014/main" id="{576A28F7-BC3A-1ED7-391E-CA7F5BDE00BF}"/>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4138613" y="4773930"/>
            <a:ext cx="866775" cy="152400"/>
          </a:xfrm>
          <a:prstGeom prst="rect">
            <a:avLst/>
          </a:prstGeom>
        </p:spPr>
      </p:pic>
    </p:spTree>
    <p:extLst>
      <p:ext uri="{BB962C8B-B14F-4D97-AF65-F5344CB8AC3E}">
        <p14:creationId xmlns:p14="http://schemas.microsoft.com/office/powerpoint/2010/main" val="1333502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3">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9EB7CC3F-F77F-44D3-41DE-B7EC7B759170}"/>
              </a:ext>
            </a:extLst>
          </p:cNvPr>
          <p:cNvSpPr/>
          <p:nvPr userDrawn="1"/>
        </p:nvSpPr>
        <p:spPr>
          <a:xfrm>
            <a:off x="1" y="0"/>
            <a:ext cx="9144000" cy="5143500"/>
          </a:xfrm>
          <a:prstGeom prst="rect">
            <a:avLst/>
          </a:prstGeom>
          <a:solidFill>
            <a:srgbClr val="F5F5F5"/>
          </a:solidFill>
          <a:ln w="12700" cap="flat" cmpd="sng" algn="ctr">
            <a:noFill/>
            <a:prstDash val="solid"/>
            <a:miter lim="800000"/>
          </a:ln>
          <a:effectLst/>
        </p:spPr>
        <p:txBody>
          <a:bodyPr rtlCol="0" anchor="ctr"/>
          <a:lstStyle/>
          <a:p>
            <a:pPr marL="0" marR="0" lvl="0" indent="0" algn="ctr" defTabSz="154370" eaLnBrk="1" fontAlgn="auto" latinLnBrk="0" hangingPunct="1">
              <a:lnSpc>
                <a:spcPct val="100000"/>
              </a:lnSpc>
              <a:spcBef>
                <a:spcPts val="0"/>
              </a:spcBef>
              <a:spcAft>
                <a:spcPts val="0"/>
              </a:spcAft>
              <a:buClrTx/>
              <a:buSzTx/>
              <a:buFontTx/>
              <a:buNone/>
              <a:tabLst/>
              <a:defRPr/>
            </a:pPr>
            <a:endParaRPr kumimoji="0" lang="pt-BR" sz="2401" b="1" i="0" u="none" strike="noStrike" kern="0" cap="none" spc="0" normalizeH="0" baseline="0" noProof="0" dirty="0">
              <a:ln>
                <a:noFill/>
              </a:ln>
              <a:solidFill>
                <a:prstClr val="white"/>
              </a:solidFill>
              <a:effectLst/>
              <a:uLnTx/>
              <a:uFillTx/>
              <a:latin typeface="Heebo" pitchFamily="2" charset="-79"/>
              <a:cs typeface="Heebo" pitchFamily="2" charset="-79"/>
            </a:endParaRPr>
          </a:p>
        </p:txBody>
      </p:sp>
    </p:spTree>
    <p:extLst>
      <p:ext uri="{BB962C8B-B14F-4D97-AF65-F5344CB8AC3E}">
        <p14:creationId xmlns:p14="http://schemas.microsoft.com/office/powerpoint/2010/main" val="7852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4783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316793"/>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chart" Target="../charts/chart19.xml"/><Relationship Id="rId1" Type="http://schemas.openxmlformats.org/officeDocument/2006/relationships/slideLayout" Target="../slideLayouts/slideLayout5.xml"/><Relationship Id="rId4" Type="http://schemas.openxmlformats.org/officeDocument/2006/relationships/chart" Target="../charts/chart21.xml"/></Relationships>
</file>

<file path=ppt/slides/_rels/slide12.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chart" Target="../charts/chart28.xml"/><Relationship Id="rId1" Type="http://schemas.openxmlformats.org/officeDocument/2006/relationships/slideLayout" Target="../slideLayouts/slideLayout5.xml"/><Relationship Id="rId5" Type="http://schemas.openxmlformats.org/officeDocument/2006/relationships/chart" Target="../charts/chart31.xml"/><Relationship Id="rId4" Type="http://schemas.openxmlformats.org/officeDocument/2006/relationships/chart" Target="../charts/chart30.xml"/></Relationships>
</file>

<file path=ppt/slides/_rels/slide19.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chart" Target="../charts/chart33.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5.xml"/><Relationship Id="rId5" Type="http://schemas.openxmlformats.org/officeDocument/2006/relationships/chart" Target="../charts/chart8.xml"/><Relationship Id="rId4" Type="http://schemas.openxmlformats.org/officeDocument/2006/relationships/chart" Target="../charts/chart7.xml"/></Relationships>
</file>

<file path=ppt/slides/_rels/slide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5.xml"/><Relationship Id="rId5" Type="http://schemas.openxmlformats.org/officeDocument/2006/relationships/chart" Target="../charts/chart12.xml"/><Relationship Id="rId4" Type="http://schemas.openxmlformats.org/officeDocument/2006/relationships/chart" Target="../charts/chart11.xml"/></Relationships>
</file>

<file path=ppt/slides/_rels/slide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5.xml"/><Relationship Id="rId4" Type="http://schemas.openxmlformats.org/officeDocument/2006/relationships/chart" Target="../charts/char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p:cNvGraphicFramePr/>
          <p:nvPr>
            <p:extLst>
              <p:ext uri="{D42A27DB-BD31-4B8C-83A1-F6EECF244321}">
                <p14:modId xmlns:p14="http://schemas.microsoft.com/office/powerpoint/2010/main" val="2862193419"/>
              </p:ext>
            </p:extLst>
          </p:nvPr>
        </p:nvGraphicFramePr>
        <p:xfrm>
          <a:off x="4643437" y="756037"/>
          <a:ext cx="3604561" cy="3662054"/>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697656" y="1222980"/>
            <a:ext cx="3240164" cy="1107996"/>
          </a:xfrm>
          <a:prstGeom prst="rect">
            <a:avLst/>
          </a:prstGeom>
          <a:noFill/>
        </p:spPr>
        <p:txBody>
          <a:bodyPr wrap="square" rtlCol="0">
            <a:spAutoFit/>
          </a:bodyPr>
          <a:lstStyle>
            <a:defPPr>
              <a:defRPr lang="en-US"/>
            </a:defPPr>
            <a:lvl1pPr>
              <a:defRPr sz="3300" b="1">
                <a:solidFill>
                  <a:schemeClr val="accent4"/>
                </a:solidFill>
                <a:latin typeface="Montserrat SemiBold" panose="00000700000000000000" pitchFamily="50" charset="0"/>
                <a:ea typeface="Roboto" pitchFamily="2" charset="0"/>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3300" b="1" i="0" u="none" strike="noStrike" kern="1200" cap="none" spc="0" normalizeH="0" baseline="0" noProof="0" dirty="0">
                <a:ln>
                  <a:noFill/>
                </a:ln>
                <a:solidFill>
                  <a:schemeClr val="accent2"/>
                </a:solidFill>
                <a:effectLst/>
                <a:uLnTx/>
                <a:uFillTx/>
                <a:latin typeface="Heebo" pitchFamily="2" charset="-79"/>
                <a:cs typeface="Heebo" pitchFamily="2" charset="-79"/>
              </a:rPr>
              <a:t>Título do slide escrito aqui</a:t>
            </a:r>
          </a:p>
        </p:txBody>
      </p:sp>
      <p:sp>
        <p:nvSpPr>
          <p:cNvPr id="16" name="Rectangle 15"/>
          <p:cNvSpPr/>
          <p:nvPr/>
        </p:nvSpPr>
        <p:spPr>
          <a:xfrm>
            <a:off x="735756" y="2407497"/>
            <a:ext cx="2860884" cy="1688924"/>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pt-BR" sz="1000" b="0" i="0" u="none" strike="noStrike" kern="1200" cap="none" spc="0" normalizeH="0" baseline="0" noProof="0" dirty="0">
                <a:ln>
                  <a:noFill/>
                </a:ln>
                <a:solidFill>
                  <a:schemeClr val="tx1">
                    <a:lumMod val="50000"/>
                    <a:lumOff val="50000"/>
                  </a:scheme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a:t>
            </a:r>
          </a:p>
        </p:txBody>
      </p:sp>
    </p:spTree>
    <p:extLst>
      <p:ext uri="{BB962C8B-B14F-4D97-AF65-F5344CB8AC3E}">
        <p14:creationId xmlns:p14="http://schemas.microsoft.com/office/powerpoint/2010/main" val="246857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2" name="2D Stacked Bar Chart"/>
          <p:cNvGraphicFramePr/>
          <p:nvPr>
            <p:extLst>
              <p:ext uri="{D42A27DB-BD31-4B8C-83A1-F6EECF244321}">
                <p14:modId xmlns:p14="http://schemas.microsoft.com/office/powerpoint/2010/main" val="6736814"/>
              </p:ext>
            </p:extLst>
          </p:nvPr>
        </p:nvGraphicFramePr>
        <p:xfrm>
          <a:off x="4780879" y="1683058"/>
          <a:ext cx="3954500" cy="2700017"/>
        </p:xfrm>
        <a:graphic>
          <a:graphicData uri="http://schemas.openxmlformats.org/drawingml/2006/chart">
            <c:chart xmlns:c="http://schemas.openxmlformats.org/drawingml/2006/chart" xmlns:r="http://schemas.openxmlformats.org/officeDocument/2006/relationships" r:id="rId2"/>
          </a:graphicData>
        </a:graphic>
      </p:graphicFrame>
      <p:sp>
        <p:nvSpPr>
          <p:cNvPr id="905" name="Rounded Rectangle"/>
          <p:cNvSpPr/>
          <p:nvPr/>
        </p:nvSpPr>
        <p:spPr>
          <a:xfrm>
            <a:off x="664427" y="1898163"/>
            <a:ext cx="3698696" cy="675712"/>
          </a:xfrm>
          <a:prstGeom prst="roundRect">
            <a:avLst>
              <a:gd name="adj" fmla="val 9611"/>
            </a:avLst>
          </a:prstGeom>
          <a:solidFill>
            <a:schemeClr val="bg1">
              <a:lumMod val="85000"/>
              <a:alpha val="50000"/>
            </a:schemeClr>
          </a:solidFill>
          <a:ln w="12700">
            <a:miter lim="400000"/>
          </a:ln>
        </p:spPr>
        <p:txBody>
          <a:bodyPr tIns="34290" bIns="34290" anchor="ctr"/>
          <a:lstStyle/>
          <a:p>
            <a:pPr>
              <a:defRPr sz="2800">
                <a:solidFill>
                  <a:srgbClr val="8C9097"/>
                </a:solidFill>
              </a:defRPr>
            </a:pPr>
            <a:endParaRPr sz="1050" dirty="0">
              <a:latin typeface="Heebo" pitchFamily="2" charset="-79"/>
            </a:endParaRPr>
          </a:p>
        </p:txBody>
      </p:sp>
      <p:sp>
        <p:nvSpPr>
          <p:cNvPr id="908" name="Rectangle 15"/>
          <p:cNvSpPr txBox="1"/>
          <p:nvPr/>
        </p:nvSpPr>
        <p:spPr>
          <a:xfrm>
            <a:off x="1353794" y="2174718"/>
            <a:ext cx="2623846" cy="31547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34290" bIns="34290">
            <a:spAutoFit/>
          </a:bodyPr>
          <a:lstStyle>
            <a:lvl1pPr>
              <a:defRPr sz="1800">
                <a:solidFill>
                  <a:srgbClr val="8C9097"/>
                </a:solidFill>
              </a:defRPr>
            </a:lvl1pPr>
          </a:lstStyle>
          <a:p>
            <a:pP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909" name="Rectangle 16"/>
          <p:cNvSpPr txBox="1"/>
          <p:nvPr/>
        </p:nvSpPr>
        <p:spPr>
          <a:xfrm>
            <a:off x="1353793" y="2004343"/>
            <a:ext cx="1680546" cy="2308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spAutoFit/>
          </a:bodyPr>
          <a:lstStyle>
            <a:lvl1pPr>
              <a:defRPr sz="2800" b="1"/>
            </a:lvl1pPr>
          </a:lstStyle>
          <a:p>
            <a:r>
              <a:rPr lang="pt-BR" sz="1050" dirty="0">
                <a:solidFill>
                  <a:schemeClr val="accent1"/>
                </a:solidFill>
                <a:latin typeface="Heebo" pitchFamily="2" charset="-79"/>
              </a:rPr>
              <a:t>Título do item</a:t>
            </a:r>
            <a:endParaRPr sz="1050" dirty="0">
              <a:solidFill>
                <a:schemeClr val="accent1"/>
              </a:solidFill>
              <a:latin typeface="Heebo" pitchFamily="2" charset="-79"/>
            </a:endParaRPr>
          </a:p>
        </p:txBody>
      </p:sp>
      <p:sp>
        <p:nvSpPr>
          <p:cNvPr id="910" name="Rounded Rectangle"/>
          <p:cNvSpPr/>
          <p:nvPr/>
        </p:nvSpPr>
        <p:spPr>
          <a:xfrm>
            <a:off x="664427" y="2674033"/>
            <a:ext cx="3698696" cy="675712"/>
          </a:xfrm>
          <a:prstGeom prst="roundRect">
            <a:avLst>
              <a:gd name="adj" fmla="val 9611"/>
            </a:avLst>
          </a:prstGeom>
          <a:solidFill>
            <a:schemeClr val="bg1">
              <a:lumMod val="85000"/>
              <a:alpha val="50000"/>
            </a:schemeClr>
          </a:solidFill>
          <a:ln w="12700">
            <a:miter lim="400000"/>
          </a:ln>
        </p:spPr>
        <p:txBody>
          <a:bodyPr tIns="34290" bIns="34290" anchor="ctr"/>
          <a:lstStyle/>
          <a:p>
            <a:pPr>
              <a:defRPr sz="2800">
                <a:solidFill>
                  <a:srgbClr val="8C9097"/>
                </a:solidFill>
              </a:defRPr>
            </a:pPr>
            <a:endParaRPr sz="1050" dirty="0">
              <a:latin typeface="Heebo" pitchFamily="2" charset="-79"/>
            </a:endParaRPr>
          </a:p>
        </p:txBody>
      </p:sp>
      <p:sp>
        <p:nvSpPr>
          <p:cNvPr id="914" name="Rounded Rectangle"/>
          <p:cNvSpPr/>
          <p:nvPr/>
        </p:nvSpPr>
        <p:spPr>
          <a:xfrm>
            <a:off x="664427" y="3449904"/>
            <a:ext cx="3698696" cy="675712"/>
          </a:xfrm>
          <a:prstGeom prst="roundRect">
            <a:avLst>
              <a:gd name="adj" fmla="val 9611"/>
            </a:avLst>
          </a:prstGeom>
          <a:solidFill>
            <a:schemeClr val="bg1">
              <a:lumMod val="85000"/>
              <a:alpha val="50000"/>
            </a:schemeClr>
          </a:solidFill>
          <a:ln w="12700">
            <a:miter lim="400000"/>
          </a:ln>
        </p:spPr>
        <p:txBody>
          <a:bodyPr tIns="34290" bIns="34290" anchor="ctr"/>
          <a:lstStyle/>
          <a:p>
            <a:pPr>
              <a:defRPr sz="2800">
                <a:solidFill>
                  <a:srgbClr val="8C9097"/>
                </a:solidFill>
              </a:defRPr>
            </a:pPr>
            <a:endParaRPr sz="1050" dirty="0">
              <a:latin typeface="Heebo" pitchFamily="2" charset="-79"/>
            </a:endParaRPr>
          </a:p>
        </p:txBody>
      </p:sp>
      <p:sp>
        <p:nvSpPr>
          <p:cNvPr id="20" name="TextBox 13">
            <a:extLst>
              <a:ext uri="{FF2B5EF4-FFF2-40B4-BE49-F238E27FC236}">
                <a16:creationId xmlns:a16="http://schemas.microsoft.com/office/drawing/2014/main" id="{62523F6D-16AF-A254-1153-AB36959E3DEE}"/>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1" name="TextBox 14">
            <a:extLst>
              <a:ext uri="{FF2B5EF4-FFF2-40B4-BE49-F238E27FC236}">
                <a16:creationId xmlns:a16="http://schemas.microsoft.com/office/drawing/2014/main" id="{96599C09-6A7F-22B9-530E-77AD119D15EA}"/>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
        <p:nvSpPr>
          <p:cNvPr id="22" name="Rectangle 15">
            <a:extLst>
              <a:ext uri="{FF2B5EF4-FFF2-40B4-BE49-F238E27FC236}">
                <a16:creationId xmlns:a16="http://schemas.microsoft.com/office/drawing/2014/main" id="{80BDFB08-AFD7-2861-33DD-A086CF3B8DBE}"/>
              </a:ext>
            </a:extLst>
          </p:cNvPr>
          <p:cNvSpPr txBox="1"/>
          <p:nvPr/>
        </p:nvSpPr>
        <p:spPr>
          <a:xfrm>
            <a:off x="1353794" y="2944338"/>
            <a:ext cx="2623846" cy="31547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34290" bIns="34290">
            <a:spAutoFit/>
          </a:bodyPr>
          <a:lstStyle>
            <a:lvl1pPr>
              <a:defRPr sz="1800">
                <a:solidFill>
                  <a:srgbClr val="8C9097"/>
                </a:solidFill>
              </a:defRPr>
            </a:lvl1pPr>
          </a:lstStyle>
          <a:p>
            <a:pP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3" name="Rectangle 16">
            <a:extLst>
              <a:ext uri="{FF2B5EF4-FFF2-40B4-BE49-F238E27FC236}">
                <a16:creationId xmlns:a16="http://schemas.microsoft.com/office/drawing/2014/main" id="{35DE25A1-9D9C-F168-F5B4-5FB762EDC57F}"/>
              </a:ext>
            </a:extLst>
          </p:cNvPr>
          <p:cNvSpPr txBox="1"/>
          <p:nvPr/>
        </p:nvSpPr>
        <p:spPr>
          <a:xfrm>
            <a:off x="1353793" y="2773963"/>
            <a:ext cx="1680546" cy="2308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spAutoFit/>
          </a:bodyPr>
          <a:lstStyle>
            <a:lvl1pPr>
              <a:defRPr sz="2800" b="1"/>
            </a:lvl1pPr>
          </a:lstStyle>
          <a:p>
            <a:r>
              <a:rPr lang="pt-BR" sz="1050" dirty="0">
                <a:solidFill>
                  <a:schemeClr val="accent2"/>
                </a:solidFill>
                <a:latin typeface="Heebo" pitchFamily="2" charset="-79"/>
              </a:rPr>
              <a:t>Título do item</a:t>
            </a:r>
            <a:endParaRPr sz="1050" dirty="0">
              <a:solidFill>
                <a:schemeClr val="accent2"/>
              </a:solidFill>
              <a:latin typeface="Heebo" pitchFamily="2" charset="-79"/>
            </a:endParaRPr>
          </a:p>
        </p:txBody>
      </p:sp>
      <p:sp>
        <p:nvSpPr>
          <p:cNvPr id="24" name="Rectangle 15">
            <a:extLst>
              <a:ext uri="{FF2B5EF4-FFF2-40B4-BE49-F238E27FC236}">
                <a16:creationId xmlns:a16="http://schemas.microsoft.com/office/drawing/2014/main" id="{B21F619D-E410-F8A1-1D04-B04A01B3E305}"/>
              </a:ext>
            </a:extLst>
          </p:cNvPr>
          <p:cNvSpPr txBox="1"/>
          <p:nvPr/>
        </p:nvSpPr>
        <p:spPr>
          <a:xfrm>
            <a:off x="1353794" y="3721578"/>
            <a:ext cx="2623846" cy="31547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34290" bIns="34290">
            <a:spAutoFit/>
          </a:bodyPr>
          <a:lstStyle>
            <a:lvl1pPr>
              <a:defRPr sz="1800">
                <a:solidFill>
                  <a:srgbClr val="8C9097"/>
                </a:solidFill>
              </a:defRPr>
            </a:lvl1pPr>
          </a:lstStyle>
          <a:p>
            <a:pP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5" name="Rectangle 16">
            <a:extLst>
              <a:ext uri="{FF2B5EF4-FFF2-40B4-BE49-F238E27FC236}">
                <a16:creationId xmlns:a16="http://schemas.microsoft.com/office/drawing/2014/main" id="{56A7D512-BDC7-7E7F-3BC2-726DBF7DBD67}"/>
              </a:ext>
            </a:extLst>
          </p:cNvPr>
          <p:cNvSpPr txBox="1"/>
          <p:nvPr/>
        </p:nvSpPr>
        <p:spPr>
          <a:xfrm>
            <a:off x="1353793" y="3551203"/>
            <a:ext cx="1680546" cy="2308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spAutoFit/>
          </a:bodyPr>
          <a:lstStyle>
            <a:lvl1pPr>
              <a:defRPr sz="2800" b="1"/>
            </a:lvl1pPr>
          </a:lstStyle>
          <a:p>
            <a:r>
              <a:rPr lang="pt-BR" sz="1050" dirty="0">
                <a:solidFill>
                  <a:schemeClr val="accent3"/>
                </a:solidFill>
                <a:latin typeface="Heebo" pitchFamily="2" charset="-79"/>
              </a:rPr>
              <a:t>Título do item</a:t>
            </a:r>
            <a:endParaRPr sz="1050" dirty="0">
              <a:solidFill>
                <a:schemeClr val="accent3"/>
              </a:solidFill>
              <a:latin typeface="Heebo" pitchFamily="2" charset="-79"/>
            </a:endParaRPr>
          </a:p>
        </p:txBody>
      </p:sp>
      <p:sp>
        <p:nvSpPr>
          <p:cNvPr id="2" name="Elipse 1">
            <a:extLst>
              <a:ext uri="{FF2B5EF4-FFF2-40B4-BE49-F238E27FC236}">
                <a16:creationId xmlns:a16="http://schemas.microsoft.com/office/drawing/2014/main" id="{4F5332C9-FD91-6C22-9D02-5954778C2BA5}"/>
              </a:ext>
            </a:extLst>
          </p:cNvPr>
          <p:cNvSpPr/>
          <p:nvPr/>
        </p:nvSpPr>
        <p:spPr>
          <a:xfrm>
            <a:off x="859315" y="2046883"/>
            <a:ext cx="422304" cy="4223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Heebo" pitchFamily="2" charset="-79"/>
              <a:cs typeface="Heebo" pitchFamily="2" charset="-79"/>
            </a:endParaRPr>
          </a:p>
        </p:txBody>
      </p:sp>
      <p:sp>
        <p:nvSpPr>
          <p:cNvPr id="27" name="Elipse 26">
            <a:extLst>
              <a:ext uri="{FF2B5EF4-FFF2-40B4-BE49-F238E27FC236}">
                <a16:creationId xmlns:a16="http://schemas.microsoft.com/office/drawing/2014/main" id="{CCCCBF49-6EDA-6D4C-BBFC-D1464EF97D2D}"/>
              </a:ext>
            </a:extLst>
          </p:cNvPr>
          <p:cNvSpPr/>
          <p:nvPr/>
        </p:nvSpPr>
        <p:spPr>
          <a:xfrm>
            <a:off x="859315" y="2801263"/>
            <a:ext cx="422304" cy="4223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Heebo" pitchFamily="2" charset="-79"/>
              <a:cs typeface="Heebo" pitchFamily="2" charset="-79"/>
            </a:endParaRPr>
          </a:p>
        </p:txBody>
      </p:sp>
      <p:sp>
        <p:nvSpPr>
          <p:cNvPr id="28" name="Elipse 27">
            <a:extLst>
              <a:ext uri="{FF2B5EF4-FFF2-40B4-BE49-F238E27FC236}">
                <a16:creationId xmlns:a16="http://schemas.microsoft.com/office/drawing/2014/main" id="{940912B9-CCA7-44E1-0F1E-44E651FED1C1}"/>
              </a:ext>
            </a:extLst>
          </p:cNvPr>
          <p:cNvSpPr/>
          <p:nvPr/>
        </p:nvSpPr>
        <p:spPr>
          <a:xfrm>
            <a:off x="859315" y="3570883"/>
            <a:ext cx="422304" cy="4223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Heebo" pitchFamily="2" charset="-79"/>
              <a:cs typeface="Heebo" pitchFamily="2" charset="-79"/>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 name="Bubble Chart"/>
          <p:cNvGraphicFramePr/>
          <p:nvPr>
            <p:extLst>
              <p:ext uri="{D42A27DB-BD31-4B8C-83A1-F6EECF244321}">
                <p14:modId xmlns:p14="http://schemas.microsoft.com/office/powerpoint/2010/main" val="4119712284"/>
              </p:ext>
            </p:extLst>
          </p:nvPr>
        </p:nvGraphicFramePr>
        <p:xfrm>
          <a:off x="755042" y="1651067"/>
          <a:ext cx="2423259" cy="21776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99" name="Bubble Chart"/>
          <p:cNvGraphicFramePr/>
          <p:nvPr>
            <p:extLst>
              <p:ext uri="{D42A27DB-BD31-4B8C-83A1-F6EECF244321}">
                <p14:modId xmlns:p14="http://schemas.microsoft.com/office/powerpoint/2010/main" val="1531541668"/>
              </p:ext>
            </p:extLst>
          </p:nvPr>
        </p:nvGraphicFramePr>
        <p:xfrm>
          <a:off x="3360371" y="1651068"/>
          <a:ext cx="2423259" cy="21776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04" name="Bubble Chart"/>
          <p:cNvGraphicFramePr/>
          <p:nvPr>
            <p:extLst>
              <p:ext uri="{D42A27DB-BD31-4B8C-83A1-F6EECF244321}">
                <p14:modId xmlns:p14="http://schemas.microsoft.com/office/powerpoint/2010/main" val="2040952251"/>
              </p:ext>
            </p:extLst>
          </p:nvPr>
        </p:nvGraphicFramePr>
        <p:xfrm>
          <a:off x="5965699" y="1651068"/>
          <a:ext cx="2423259" cy="2177609"/>
        </p:xfrm>
        <a:graphic>
          <a:graphicData uri="http://schemas.openxmlformats.org/drawingml/2006/chart">
            <c:chart xmlns:c="http://schemas.openxmlformats.org/drawingml/2006/chart" xmlns:r="http://schemas.openxmlformats.org/officeDocument/2006/relationships" r:id="rId4"/>
          </a:graphicData>
        </a:graphic>
      </p:graphicFrame>
      <p:sp>
        <p:nvSpPr>
          <p:cNvPr id="19" name="TextBox 13">
            <a:extLst>
              <a:ext uri="{FF2B5EF4-FFF2-40B4-BE49-F238E27FC236}">
                <a16:creationId xmlns:a16="http://schemas.microsoft.com/office/drawing/2014/main" id="{1A1CD281-A643-783F-9E35-D37B53A3453C}"/>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0" name="TextBox 14">
            <a:extLst>
              <a:ext uri="{FF2B5EF4-FFF2-40B4-BE49-F238E27FC236}">
                <a16:creationId xmlns:a16="http://schemas.microsoft.com/office/drawing/2014/main" id="{0EAF99B1-351F-72CD-8E59-4C5403FCBD5C}"/>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
        <p:nvSpPr>
          <p:cNvPr id="21" name="Rectangle 15">
            <a:extLst>
              <a:ext uri="{FF2B5EF4-FFF2-40B4-BE49-F238E27FC236}">
                <a16:creationId xmlns:a16="http://schemas.microsoft.com/office/drawing/2014/main" id="{F0B423F0-AB50-0ACD-3A0C-61C14FD62DF1}"/>
              </a:ext>
            </a:extLst>
          </p:cNvPr>
          <p:cNvSpPr txBox="1"/>
          <p:nvPr/>
        </p:nvSpPr>
        <p:spPr>
          <a:xfrm>
            <a:off x="904214" y="4127118"/>
            <a:ext cx="2067586" cy="43858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34290" bIns="34290">
            <a:spAutoFit/>
          </a:bodyPr>
          <a:lstStyle>
            <a:lvl1pPr>
              <a:defRPr sz="1800">
                <a:solidFill>
                  <a:srgbClr val="8C9097"/>
                </a:solidFill>
              </a:defRPr>
            </a:lvl1pPr>
          </a:lstStyle>
          <a:p>
            <a:pP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2" name="Rectangle 16">
            <a:extLst>
              <a:ext uri="{FF2B5EF4-FFF2-40B4-BE49-F238E27FC236}">
                <a16:creationId xmlns:a16="http://schemas.microsoft.com/office/drawing/2014/main" id="{CBA5C541-EB2B-BAB5-8ABC-9F738E63FCA6}"/>
              </a:ext>
            </a:extLst>
          </p:cNvPr>
          <p:cNvSpPr txBox="1"/>
          <p:nvPr/>
        </p:nvSpPr>
        <p:spPr>
          <a:xfrm>
            <a:off x="904213" y="3956743"/>
            <a:ext cx="1680546" cy="2308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spAutoFit/>
          </a:bodyPr>
          <a:lstStyle>
            <a:lvl1pPr>
              <a:defRPr sz="2800" b="1"/>
            </a:lvl1pPr>
          </a:lstStyle>
          <a:p>
            <a:r>
              <a:rPr lang="pt-BR" sz="1050" dirty="0">
                <a:solidFill>
                  <a:schemeClr val="accent1"/>
                </a:solidFill>
                <a:latin typeface="Heebo" pitchFamily="2" charset="-79"/>
              </a:rPr>
              <a:t>Título do item</a:t>
            </a:r>
            <a:endParaRPr sz="1050" dirty="0">
              <a:solidFill>
                <a:schemeClr val="accent1"/>
              </a:solidFill>
              <a:latin typeface="Heebo" pitchFamily="2" charset="-79"/>
            </a:endParaRPr>
          </a:p>
        </p:txBody>
      </p:sp>
      <p:sp>
        <p:nvSpPr>
          <p:cNvPr id="23" name="Rectangle 15">
            <a:extLst>
              <a:ext uri="{FF2B5EF4-FFF2-40B4-BE49-F238E27FC236}">
                <a16:creationId xmlns:a16="http://schemas.microsoft.com/office/drawing/2014/main" id="{0F43810D-B361-D7F7-3AA6-E742CEED0999}"/>
              </a:ext>
            </a:extLst>
          </p:cNvPr>
          <p:cNvSpPr txBox="1"/>
          <p:nvPr/>
        </p:nvSpPr>
        <p:spPr>
          <a:xfrm>
            <a:off x="3517874" y="4127118"/>
            <a:ext cx="2067586" cy="43858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34290" bIns="34290">
            <a:spAutoFit/>
          </a:bodyPr>
          <a:lstStyle>
            <a:lvl1pPr>
              <a:defRPr sz="1800">
                <a:solidFill>
                  <a:srgbClr val="8C9097"/>
                </a:solidFill>
              </a:defRPr>
            </a:lvl1pPr>
          </a:lstStyle>
          <a:p>
            <a:pP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4" name="Rectangle 16">
            <a:extLst>
              <a:ext uri="{FF2B5EF4-FFF2-40B4-BE49-F238E27FC236}">
                <a16:creationId xmlns:a16="http://schemas.microsoft.com/office/drawing/2014/main" id="{1B8FC299-E54F-23C7-7002-62FCC13FBA73}"/>
              </a:ext>
            </a:extLst>
          </p:cNvPr>
          <p:cNvSpPr txBox="1"/>
          <p:nvPr/>
        </p:nvSpPr>
        <p:spPr>
          <a:xfrm>
            <a:off x="3517873" y="3956743"/>
            <a:ext cx="1680546" cy="2308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spAutoFit/>
          </a:bodyPr>
          <a:lstStyle>
            <a:lvl1pPr>
              <a:defRPr sz="2800" b="1"/>
            </a:lvl1pPr>
          </a:lstStyle>
          <a:p>
            <a:r>
              <a:rPr lang="pt-BR" sz="1050" dirty="0">
                <a:solidFill>
                  <a:schemeClr val="accent2"/>
                </a:solidFill>
                <a:latin typeface="Heebo" pitchFamily="2" charset="-79"/>
              </a:rPr>
              <a:t>Título do item</a:t>
            </a:r>
            <a:endParaRPr sz="1050" dirty="0">
              <a:solidFill>
                <a:schemeClr val="accent2"/>
              </a:solidFill>
              <a:latin typeface="Heebo" pitchFamily="2" charset="-79"/>
            </a:endParaRPr>
          </a:p>
        </p:txBody>
      </p:sp>
      <p:sp>
        <p:nvSpPr>
          <p:cNvPr id="25" name="Rectangle 15">
            <a:extLst>
              <a:ext uri="{FF2B5EF4-FFF2-40B4-BE49-F238E27FC236}">
                <a16:creationId xmlns:a16="http://schemas.microsoft.com/office/drawing/2014/main" id="{D276C370-13A9-17E5-8726-41F349622017}"/>
              </a:ext>
            </a:extLst>
          </p:cNvPr>
          <p:cNvSpPr txBox="1"/>
          <p:nvPr/>
        </p:nvSpPr>
        <p:spPr>
          <a:xfrm>
            <a:off x="6123914" y="4127118"/>
            <a:ext cx="2067586" cy="43858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34290" bIns="34290">
            <a:spAutoFit/>
          </a:bodyPr>
          <a:lstStyle>
            <a:lvl1pPr>
              <a:defRPr sz="1800">
                <a:solidFill>
                  <a:srgbClr val="8C9097"/>
                </a:solidFill>
              </a:defRPr>
            </a:lvl1pPr>
          </a:lstStyle>
          <a:p>
            <a:pP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6" name="Rectangle 16">
            <a:extLst>
              <a:ext uri="{FF2B5EF4-FFF2-40B4-BE49-F238E27FC236}">
                <a16:creationId xmlns:a16="http://schemas.microsoft.com/office/drawing/2014/main" id="{3C2931CF-23C8-6CCF-9F3A-8E28D3DBDC92}"/>
              </a:ext>
            </a:extLst>
          </p:cNvPr>
          <p:cNvSpPr txBox="1"/>
          <p:nvPr/>
        </p:nvSpPr>
        <p:spPr>
          <a:xfrm>
            <a:off x="6123913" y="3956743"/>
            <a:ext cx="1680546" cy="2308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spAutoFit/>
          </a:bodyPr>
          <a:lstStyle>
            <a:lvl1pPr>
              <a:defRPr sz="2800" b="1"/>
            </a:lvl1pPr>
          </a:lstStyle>
          <a:p>
            <a:r>
              <a:rPr lang="pt-BR" sz="1050" dirty="0">
                <a:solidFill>
                  <a:schemeClr val="accent3"/>
                </a:solidFill>
                <a:latin typeface="Heebo" pitchFamily="2" charset="-79"/>
              </a:rPr>
              <a:t>Título do item</a:t>
            </a:r>
            <a:endParaRPr sz="1050" dirty="0">
              <a:solidFill>
                <a:schemeClr val="accent3"/>
              </a:solidFill>
              <a:latin typeface="Heebo" pitchFamily="2" charset="-79"/>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42292E06-5C5B-4CC9-BDE9-0CD6E6D0A865}"/>
              </a:ext>
            </a:extLst>
          </p:cNvPr>
          <p:cNvGraphicFramePr/>
          <p:nvPr>
            <p:extLst>
              <p:ext uri="{D42A27DB-BD31-4B8C-83A1-F6EECF244321}">
                <p14:modId xmlns:p14="http://schemas.microsoft.com/office/powerpoint/2010/main" val="2200865996"/>
              </p:ext>
            </p:extLst>
          </p:nvPr>
        </p:nvGraphicFramePr>
        <p:xfrm>
          <a:off x="1261111" y="1384445"/>
          <a:ext cx="6816090" cy="324946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13">
            <a:extLst>
              <a:ext uri="{FF2B5EF4-FFF2-40B4-BE49-F238E27FC236}">
                <a16:creationId xmlns:a16="http://schemas.microsoft.com/office/drawing/2014/main" id="{380255AD-65F8-986C-497E-33B6043DE855}"/>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8" name="TextBox 14">
            <a:extLst>
              <a:ext uri="{FF2B5EF4-FFF2-40B4-BE49-F238E27FC236}">
                <a16:creationId xmlns:a16="http://schemas.microsoft.com/office/drawing/2014/main" id="{7A343863-F9BB-EA48-1561-6BB41FF8ABED}"/>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Tree>
    <p:extLst>
      <p:ext uri="{BB962C8B-B14F-4D97-AF65-F5344CB8AC3E}">
        <p14:creationId xmlns:p14="http://schemas.microsoft.com/office/powerpoint/2010/main" val="124892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7000">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 calcmode="lin" valueType="num" p14:bounceEnd="67000">
                                          <p:cBhvr additive="base">
                                            <p:cTn id="7" dur="1000" fill="hold"/>
                                            <p:tgtEl>
                                              <p:spTgt spid="6">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14:bounceEnd="67000">
                                          <p:cBhvr additive="base">
                                            <p:cTn id="8" dur="1000" fill="hold"/>
                                            <p:tgtEl>
                                              <p:spTgt spid="6">
                                                <p:graphicEl>
                                                  <a:chart seriesIdx="-3" categoryIdx="-3" bldStep="gridLegend"/>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7000">
                                      <p:stCondLst>
                                        <p:cond delay="250"/>
                                      </p:stCondLst>
                                      <p:childTnLst>
                                        <p:set>
                                          <p:cBhvr>
                                            <p:cTn id="10" dur="1" fill="hold">
                                              <p:stCondLst>
                                                <p:cond delay="0"/>
                                              </p:stCondLst>
                                            </p:cTn>
                                            <p:tgtEl>
                                              <p:spTgt spid="6">
                                                <p:graphicEl>
                                                  <a:chart seriesIdx="-4" categoryIdx="0" bldStep="category"/>
                                                </p:graphicEl>
                                              </p:spTgt>
                                            </p:tgtEl>
                                            <p:attrNameLst>
                                              <p:attrName>style.visibility</p:attrName>
                                            </p:attrNameLst>
                                          </p:cBhvr>
                                          <p:to>
                                            <p:strVal val="visible"/>
                                          </p:to>
                                        </p:set>
                                        <p:anim calcmode="lin" valueType="num" p14:bounceEnd="67000">
                                          <p:cBhvr additive="base">
                                            <p:cTn id="11" dur="1000" fill="hold"/>
                                            <p:tgtEl>
                                              <p:spTgt spid="6">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12" dur="1000" fill="hold"/>
                                            <p:tgtEl>
                                              <p:spTgt spid="6">
                                                <p:graphicEl>
                                                  <a:chart seriesIdx="-4" categoryIdx="0" bldStep="category"/>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7000">
                                      <p:stCondLst>
                                        <p:cond delay="500"/>
                                      </p:stCondLst>
                                      <p:childTnLst>
                                        <p:set>
                                          <p:cBhvr>
                                            <p:cTn id="14" dur="1" fill="hold">
                                              <p:stCondLst>
                                                <p:cond delay="0"/>
                                              </p:stCondLst>
                                            </p:cTn>
                                            <p:tgtEl>
                                              <p:spTgt spid="6">
                                                <p:graphicEl>
                                                  <a:chart seriesIdx="-4" categoryIdx="1" bldStep="category"/>
                                                </p:graphicEl>
                                              </p:spTgt>
                                            </p:tgtEl>
                                            <p:attrNameLst>
                                              <p:attrName>style.visibility</p:attrName>
                                            </p:attrNameLst>
                                          </p:cBhvr>
                                          <p:to>
                                            <p:strVal val="visible"/>
                                          </p:to>
                                        </p:set>
                                        <p:anim calcmode="lin" valueType="num" p14:bounceEnd="67000">
                                          <p:cBhvr additive="base">
                                            <p:cTn id="15" dur="1000" fill="hold"/>
                                            <p:tgtEl>
                                              <p:spTgt spid="6">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16" dur="1000" fill="hold"/>
                                            <p:tgtEl>
                                              <p:spTgt spid="6">
                                                <p:graphicEl>
                                                  <a:chart seriesIdx="-4" categoryIdx="1" bldStep="category"/>
                                                </p:graphic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7000">
                                      <p:stCondLst>
                                        <p:cond delay="750"/>
                                      </p:stCondLst>
                                      <p:childTnLst>
                                        <p:set>
                                          <p:cBhvr>
                                            <p:cTn id="18" dur="1" fill="hold">
                                              <p:stCondLst>
                                                <p:cond delay="0"/>
                                              </p:stCondLst>
                                            </p:cTn>
                                            <p:tgtEl>
                                              <p:spTgt spid="6">
                                                <p:graphicEl>
                                                  <a:chart seriesIdx="-4" categoryIdx="2" bldStep="category"/>
                                                </p:graphicEl>
                                              </p:spTgt>
                                            </p:tgtEl>
                                            <p:attrNameLst>
                                              <p:attrName>style.visibility</p:attrName>
                                            </p:attrNameLst>
                                          </p:cBhvr>
                                          <p:to>
                                            <p:strVal val="visible"/>
                                          </p:to>
                                        </p:set>
                                        <p:anim calcmode="lin" valueType="num" p14:bounceEnd="67000">
                                          <p:cBhvr additive="base">
                                            <p:cTn id="19" dur="1000" fill="hold"/>
                                            <p:tgtEl>
                                              <p:spTgt spid="6">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20" dur="1000" fill="hold"/>
                                            <p:tgtEl>
                                              <p:spTgt spid="6">
                                                <p:graphicEl>
                                                  <a:chart seriesIdx="-4" categoryIdx="2" bldStep="category"/>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7000">
                                      <p:stCondLst>
                                        <p:cond delay="1000"/>
                                      </p:stCondLst>
                                      <p:childTnLst>
                                        <p:set>
                                          <p:cBhvr>
                                            <p:cTn id="22" dur="1" fill="hold">
                                              <p:stCondLst>
                                                <p:cond delay="0"/>
                                              </p:stCondLst>
                                            </p:cTn>
                                            <p:tgtEl>
                                              <p:spTgt spid="6">
                                                <p:graphicEl>
                                                  <a:chart seriesIdx="-4" categoryIdx="3" bldStep="category"/>
                                                </p:graphicEl>
                                              </p:spTgt>
                                            </p:tgtEl>
                                            <p:attrNameLst>
                                              <p:attrName>style.visibility</p:attrName>
                                            </p:attrNameLst>
                                          </p:cBhvr>
                                          <p:to>
                                            <p:strVal val="visible"/>
                                          </p:to>
                                        </p:set>
                                        <p:anim calcmode="lin" valueType="num" p14:bounceEnd="67000">
                                          <p:cBhvr additive="base">
                                            <p:cTn id="23" dur="1000" fill="hold"/>
                                            <p:tgtEl>
                                              <p:spTgt spid="6">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24" dur="1000" fill="hold"/>
                                            <p:tgtEl>
                                              <p:spTgt spid="6">
                                                <p:graphicEl>
                                                  <a:chart seriesIdx="-4" categoryIdx="3" bldStep="category"/>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7000">
                                      <p:stCondLst>
                                        <p:cond delay="1250"/>
                                      </p:stCondLst>
                                      <p:childTnLst>
                                        <p:set>
                                          <p:cBhvr>
                                            <p:cTn id="26" dur="1" fill="hold">
                                              <p:stCondLst>
                                                <p:cond delay="0"/>
                                              </p:stCondLst>
                                            </p:cTn>
                                            <p:tgtEl>
                                              <p:spTgt spid="6">
                                                <p:graphicEl>
                                                  <a:chart seriesIdx="-4" categoryIdx="4" bldStep="category"/>
                                                </p:graphicEl>
                                              </p:spTgt>
                                            </p:tgtEl>
                                            <p:attrNameLst>
                                              <p:attrName>style.visibility</p:attrName>
                                            </p:attrNameLst>
                                          </p:cBhvr>
                                          <p:to>
                                            <p:strVal val="visible"/>
                                          </p:to>
                                        </p:set>
                                        <p:anim calcmode="lin" valueType="num" p14:bounceEnd="67000">
                                          <p:cBhvr additive="base">
                                            <p:cTn id="27" dur="1000" fill="hold"/>
                                            <p:tgtEl>
                                              <p:spTgt spid="6">
                                                <p:graphicEl>
                                                  <a:chart seriesIdx="-4" categoryIdx="4"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28" dur="1000" fill="hold"/>
                                            <p:tgtEl>
                                              <p:spTgt spid="6">
                                                <p:graphicEl>
                                                  <a:chart seriesIdx="-4" categoryIdx="4" bldStep="category"/>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7000">
                                      <p:stCondLst>
                                        <p:cond delay="1500"/>
                                      </p:stCondLst>
                                      <p:childTnLst>
                                        <p:set>
                                          <p:cBhvr>
                                            <p:cTn id="30" dur="1" fill="hold">
                                              <p:stCondLst>
                                                <p:cond delay="0"/>
                                              </p:stCondLst>
                                            </p:cTn>
                                            <p:tgtEl>
                                              <p:spTgt spid="6">
                                                <p:graphicEl>
                                                  <a:chart seriesIdx="-4" categoryIdx="5" bldStep="category"/>
                                                </p:graphicEl>
                                              </p:spTgt>
                                            </p:tgtEl>
                                            <p:attrNameLst>
                                              <p:attrName>style.visibility</p:attrName>
                                            </p:attrNameLst>
                                          </p:cBhvr>
                                          <p:to>
                                            <p:strVal val="visible"/>
                                          </p:to>
                                        </p:set>
                                        <p:anim calcmode="lin" valueType="num" p14:bounceEnd="67000">
                                          <p:cBhvr additive="base">
                                            <p:cTn id="31" dur="1000" fill="hold"/>
                                            <p:tgtEl>
                                              <p:spTgt spid="6">
                                                <p:graphicEl>
                                                  <a:chart seriesIdx="-4" categoryIdx="5"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32" dur="1000" fill="hold"/>
                                            <p:tgtEl>
                                              <p:spTgt spid="6">
                                                <p:graphicEl>
                                                  <a:chart seriesIdx="-4" categoryIdx="5" bldStep="category"/>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category"/>
            </p:bldSub>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 calcmode="lin" valueType="num">
                                          <p:cBhvr additive="base">
                                            <p:cTn id="7" dur="1000" fill="hold"/>
                                            <p:tgtEl>
                                              <p:spTgt spid="6">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6">
                                                <p:graphicEl>
                                                  <a:chart seriesIdx="-3" categoryIdx="-3" bldStep="gridLegend"/>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6">
                                                <p:graphicEl>
                                                  <a:chart seriesIdx="-4" categoryIdx="0" bldStep="category"/>
                                                </p:graphicEl>
                                              </p:spTgt>
                                            </p:tgtEl>
                                            <p:attrNameLst>
                                              <p:attrName>style.visibility</p:attrName>
                                            </p:attrNameLst>
                                          </p:cBhvr>
                                          <p:to>
                                            <p:strVal val="visible"/>
                                          </p:to>
                                        </p:set>
                                        <p:anim calcmode="lin" valueType="num">
                                          <p:cBhvr additive="base">
                                            <p:cTn id="11" dur="1000" fill="hold"/>
                                            <p:tgtEl>
                                              <p:spTgt spid="6">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additive="base">
                                            <p:cTn id="12" dur="1000" fill="hold"/>
                                            <p:tgtEl>
                                              <p:spTgt spid="6">
                                                <p:graphicEl>
                                                  <a:chart seriesIdx="-4" categoryIdx="0" bldStep="category"/>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6">
                                                <p:graphicEl>
                                                  <a:chart seriesIdx="-4" categoryIdx="1" bldStep="category"/>
                                                </p:graphicEl>
                                              </p:spTgt>
                                            </p:tgtEl>
                                            <p:attrNameLst>
                                              <p:attrName>style.visibility</p:attrName>
                                            </p:attrNameLst>
                                          </p:cBhvr>
                                          <p:to>
                                            <p:strVal val="visible"/>
                                          </p:to>
                                        </p:set>
                                        <p:anim calcmode="lin" valueType="num">
                                          <p:cBhvr additive="base">
                                            <p:cTn id="15" dur="1000" fill="hold"/>
                                            <p:tgtEl>
                                              <p:spTgt spid="6">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additive="base">
                                            <p:cTn id="16" dur="1000" fill="hold"/>
                                            <p:tgtEl>
                                              <p:spTgt spid="6">
                                                <p:graphicEl>
                                                  <a:chart seriesIdx="-4" categoryIdx="1" bldStep="category"/>
                                                </p:graphic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750"/>
                                      </p:stCondLst>
                                      <p:childTnLst>
                                        <p:set>
                                          <p:cBhvr>
                                            <p:cTn id="18" dur="1" fill="hold">
                                              <p:stCondLst>
                                                <p:cond delay="0"/>
                                              </p:stCondLst>
                                            </p:cTn>
                                            <p:tgtEl>
                                              <p:spTgt spid="6">
                                                <p:graphicEl>
                                                  <a:chart seriesIdx="-4" categoryIdx="2" bldStep="category"/>
                                                </p:graphicEl>
                                              </p:spTgt>
                                            </p:tgtEl>
                                            <p:attrNameLst>
                                              <p:attrName>style.visibility</p:attrName>
                                            </p:attrNameLst>
                                          </p:cBhvr>
                                          <p:to>
                                            <p:strVal val="visible"/>
                                          </p:to>
                                        </p:set>
                                        <p:anim calcmode="lin" valueType="num">
                                          <p:cBhvr additive="base">
                                            <p:cTn id="19" dur="1000" fill="hold"/>
                                            <p:tgtEl>
                                              <p:spTgt spid="6">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additive="base">
                                            <p:cTn id="20" dur="1000" fill="hold"/>
                                            <p:tgtEl>
                                              <p:spTgt spid="6">
                                                <p:graphicEl>
                                                  <a:chart seriesIdx="-4" categoryIdx="2" bldStep="category"/>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6">
                                                <p:graphicEl>
                                                  <a:chart seriesIdx="-4" categoryIdx="3" bldStep="category"/>
                                                </p:graphicEl>
                                              </p:spTgt>
                                            </p:tgtEl>
                                            <p:attrNameLst>
                                              <p:attrName>style.visibility</p:attrName>
                                            </p:attrNameLst>
                                          </p:cBhvr>
                                          <p:to>
                                            <p:strVal val="visible"/>
                                          </p:to>
                                        </p:set>
                                        <p:anim calcmode="lin" valueType="num">
                                          <p:cBhvr additive="base">
                                            <p:cTn id="23" dur="1000" fill="hold"/>
                                            <p:tgtEl>
                                              <p:spTgt spid="6">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cBhvr additive="base">
                                            <p:cTn id="24" dur="1000" fill="hold"/>
                                            <p:tgtEl>
                                              <p:spTgt spid="6">
                                                <p:graphicEl>
                                                  <a:chart seriesIdx="-4" categoryIdx="3" bldStep="category"/>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250"/>
                                      </p:stCondLst>
                                      <p:childTnLst>
                                        <p:set>
                                          <p:cBhvr>
                                            <p:cTn id="26" dur="1" fill="hold">
                                              <p:stCondLst>
                                                <p:cond delay="0"/>
                                              </p:stCondLst>
                                            </p:cTn>
                                            <p:tgtEl>
                                              <p:spTgt spid="6">
                                                <p:graphicEl>
                                                  <a:chart seriesIdx="-4" categoryIdx="4" bldStep="category"/>
                                                </p:graphicEl>
                                              </p:spTgt>
                                            </p:tgtEl>
                                            <p:attrNameLst>
                                              <p:attrName>style.visibility</p:attrName>
                                            </p:attrNameLst>
                                          </p:cBhvr>
                                          <p:to>
                                            <p:strVal val="visible"/>
                                          </p:to>
                                        </p:set>
                                        <p:anim calcmode="lin" valueType="num">
                                          <p:cBhvr additive="base">
                                            <p:cTn id="27" dur="1000" fill="hold"/>
                                            <p:tgtEl>
                                              <p:spTgt spid="6">
                                                <p:graphicEl>
                                                  <a:chart seriesIdx="-4" categoryIdx="4" bldStep="category"/>
                                                </p:graphicEl>
                                              </p:spTgt>
                                            </p:tgtEl>
                                            <p:attrNameLst>
                                              <p:attrName>ppt_x</p:attrName>
                                            </p:attrNameLst>
                                          </p:cBhvr>
                                          <p:tavLst>
                                            <p:tav tm="0">
                                              <p:val>
                                                <p:strVal val="#ppt_x"/>
                                              </p:val>
                                            </p:tav>
                                            <p:tav tm="100000">
                                              <p:val>
                                                <p:strVal val="#ppt_x"/>
                                              </p:val>
                                            </p:tav>
                                          </p:tavLst>
                                        </p:anim>
                                        <p:anim calcmode="lin" valueType="num">
                                          <p:cBhvr additive="base">
                                            <p:cTn id="28" dur="1000" fill="hold"/>
                                            <p:tgtEl>
                                              <p:spTgt spid="6">
                                                <p:graphicEl>
                                                  <a:chart seriesIdx="-4" categoryIdx="4" bldStep="category"/>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500"/>
                                      </p:stCondLst>
                                      <p:childTnLst>
                                        <p:set>
                                          <p:cBhvr>
                                            <p:cTn id="30" dur="1" fill="hold">
                                              <p:stCondLst>
                                                <p:cond delay="0"/>
                                              </p:stCondLst>
                                            </p:cTn>
                                            <p:tgtEl>
                                              <p:spTgt spid="6">
                                                <p:graphicEl>
                                                  <a:chart seriesIdx="-4" categoryIdx="5" bldStep="category"/>
                                                </p:graphicEl>
                                              </p:spTgt>
                                            </p:tgtEl>
                                            <p:attrNameLst>
                                              <p:attrName>style.visibility</p:attrName>
                                            </p:attrNameLst>
                                          </p:cBhvr>
                                          <p:to>
                                            <p:strVal val="visible"/>
                                          </p:to>
                                        </p:set>
                                        <p:anim calcmode="lin" valueType="num">
                                          <p:cBhvr additive="base">
                                            <p:cTn id="31" dur="1000" fill="hold"/>
                                            <p:tgtEl>
                                              <p:spTgt spid="6">
                                                <p:graphicEl>
                                                  <a:chart seriesIdx="-4" categoryIdx="5" bldStep="category"/>
                                                </p:graphicEl>
                                              </p:spTgt>
                                            </p:tgtEl>
                                            <p:attrNameLst>
                                              <p:attrName>ppt_x</p:attrName>
                                            </p:attrNameLst>
                                          </p:cBhvr>
                                          <p:tavLst>
                                            <p:tav tm="0">
                                              <p:val>
                                                <p:strVal val="#ppt_x"/>
                                              </p:val>
                                            </p:tav>
                                            <p:tav tm="100000">
                                              <p:val>
                                                <p:strVal val="#ppt_x"/>
                                              </p:val>
                                            </p:tav>
                                          </p:tavLst>
                                        </p:anim>
                                        <p:anim calcmode="lin" valueType="num">
                                          <p:cBhvr additive="base">
                                            <p:cTn id="32" dur="1000" fill="hold"/>
                                            <p:tgtEl>
                                              <p:spTgt spid="6">
                                                <p:graphicEl>
                                                  <a:chart seriesIdx="-4" categoryIdx="5" bldStep="category"/>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category"/>
            </p:bldSub>
          </p:bldGraphic>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1E2323F9-CEA1-4E01-B585-70975C185474}"/>
              </a:ext>
            </a:extLst>
          </p:cNvPr>
          <p:cNvGraphicFramePr/>
          <p:nvPr>
            <p:extLst>
              <p:ext uri="{D42A27DB-BD31-4B8C-83A1-F6EECF244321}">
                <p14:modId xmlns:p14="http://schemas.microsoft.com/office/powerpoint/2010/main" val="527281118"/>
              </p:ext>
            </p:extLst>
          </p:nvPr>
        </p:nvGraphicFramePr>
        <p:xfrm>
          <a:off x="640080" y="1584500"/>
          <a:ext cx="7863840" cy="327762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13">
            <a:extLst>
              <a:ext uri="{FF2B5EF4-FFF2-40B4-BE49-F238E27FC236}">
                <a16:creationId xmlns:a16="http://schemas.microsoft.com/office/drawing/2014/main" id="{8BFC4CC0-D8DB-E2E1-76E4-9FC755F3DA2D}"/>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7" name="TextBox 14">
            <a:extLst>
              <a:ext uri="{FF2B5EF4-FFF2-40B4-BE49-F238E27FC236}">
                <a16:creationId xmlns:a16="http://schemas.microsoft.com/office/drawing/2014/main" id="{118F2427-714E-1E10-4FAD-17B52F8C0FE7}"/>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Tree>
    <p:extLst>
      <p:ext uri="{BB962C8B-B14F-4D97-AF65-F5344CB8AC3E}">
        <p14:creationId xmlns:p14="http://schemas.microsoft.com/office/powerpoint/2010/main" val="17118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7000">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 calcmode="lin" valueType="num" p14:bounceEnd="67000">
                                          <p:cBhvr additive="base">
                                            <p:cTn id="7" dur="1000" fill="hold"/>
                                            <p:tgtEl>
                                              <p:spTgt spid="6">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14:bounceEnd="67000">
                                          <p:cBhvr additive="base">
                                            <p:cTn id="8" dur="1000" fill="hold"/>
                                            <p:tgtEl>
                                              <p:spTgt spid="6">
                                                <p:graphicEl>
                                                  <a:chart seriesIdx="-3" categoryIdx="-3" bldStep="gridLegend"/>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67000">
                                      <p:stCondLst>
                                        <p:cond delay="250"/>
                                      </p:stCondLst>
                                      <p:childTnLst>
                                        <p:set>
                                          <p:cBhvr>
                                            <p:cTn id="10" dur="1" fill="hold">
                                              <p:stCondLst>
                                                <p:cond delay="0"/>
                                              </p:stCondLst>
                                            </p:cTn>
                                            <p:tgtEl>
                                              <p:spTgt spid="6">
                                                <p:graphicEl>
                                                  <a:chart seriesIdx="0" categoryIdx="0" bldStep="ptInSeries"/>
                                                </p:graphicEl>
                                              </p:spTgt>
                                            </p:tgtEl>
                                            <p:attrNameLst>
                                              <p:attrName>style.visibility</p:attrName>
                                            </p:attrNameLst>
                                          </p:cBhvr>
                                          <p:to>
                                            <p:strVal val="visible"/>
                                          </p:to>
                                        </p:set>
                                        <p:anim calcmode="lin" valueType="num" p14:bounceEnd="67000">
                                          <p:cBhvr additive="base">
                                            <p:cTn id="11" dur="1000" fill="hold"/>
                                            <p:tgtEl>
                                              <p:spTgt spid="6">
                                                <p:graphicEl>
                                                  <a:chart seriesIdx="0" categoryIdx="0" bldStep="ptInSeries"/>
                                                </p:graphicEl>
                                              </p:spTgt>
                                            </p:tgtEl>
                                            <p:attrNameLst>
                                              <p:attrName>ppt_x</p:attrName>
                                            </p:attrNameLst>
                                          </p:cBhvr>
                                          <p:tavLst>
                                            <p:tav tm="0">
                                              <p:val>
                                                <p:strVal val="#ppt_x"/>
                                              </p:val>
                                            </p:tav>
                                            <p:tav tm="100000">
                                              <p:val>
                                                <p:strVal val="#ppt_x"/>
                                              </p:val>
                                            </p:tav>
                                          </p:tavLst>
                                        </p:anim>
                                        <p:anim calcmode="lin" valueType="num" p14:bounceEnd="67000">
                                          <p:cBhvr additive="base">
                                            <p:cTn id="12" dur="1000" fill="hold"/>
                                            <p:tgtEl>
                                              <p:spTgt spid="6">
                                                <p:graphicEl>
                                                  <a:chart seriesIdx="0" categoryIdx="0" bldStep="ptInSeries"/>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67000">
                                      <p:stCondLst>
                                        <p:cond delay="500"/>
                                      </p:stCondLst>
                                      <p:childTnLst>
                                        <p:set>
                                          <p:cBhvr>
                                            <p:cTn id="14" dur="1" fill="hold">
                                              <p:stCondLst>
                                                <p:cond delay="0"/>
                                              </p:stCondLst>
                                            </p:cTn>
                                            <p:tgtEl>
                                              <p:spTgt spid="6">
                                                <p:graphicEl>
                                                  <a:chart seriesIdx="1" categoryIdx="0" bldStep="ptInSeries"/>
                                                </p:graphicEl>
                                              </p:spTgt>
                                            </p:tgtEl>
                                            <p:attrNameLst>
                                              <p:attrName>style.visibility</p:attrName>
                                            </p:attrNameLst>
                                          </p:cBhvr>
                                          <p:to>
                                            <p:strVal val="visible"/>
                                          </p:to>
                                        </p:set>
                                        <p:anim calcmode="lin" valueType="num" p14:bounceEnd="67000">
                                          <p:cBhvr additive="base">
                                            <p:cTn id="15" dur="1000" fill="hold"/>
                                            <p:tgtEl>
                                              <p:spTgt spid="6">
                                                <p:graphicEl>
                                                  <a:chart seriesIdx="1" categoryIdx="0" bldStep="ptInSeries"/>
                                                </p:graphicEl>
                                              </p:spTgt>
                                            </p:tgtEl>
                                            <p:attrNameLst>
                                              <p:attrName>ppt_x</p:attrName>
                                            </p:attrNameLst>
                                          </p:cBhvr>
                                          <p:tavLst>
                                            <p:tav tm="0">
                                              <p:val>
                                                <p:strVal val="#ppt_x"/>
                                              </p:val>
                                            </p:tav>
                                            <p:tav tm="100000">
                                              <p:val>
                                                <p:strVal val="#ppt_x"/>
                                              </p:val>
                                            </p:tav>
                                          </p:tavLst>
                                        </p:anim>
                                        <p:anim calcmode="lin" valueType="num" p14:bounceEnd="67000">
                                          <p:cBhvr additive="base">
                                            <p:cTn id="16" dur="1000" fill="hold"/>
                                            <p:tgtEl>
                                              <p:spTgt spid="6">
                                                <p:graphicEl>
                                                  <a:chart seriesIdx="1" categoryIdx="0" bldStep="ptInSeries"/>
                                                </p:graphic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67000">
                                      <p:stCondLst>
                                        <p:cond delay="750"/>
                                      </p:stCondLst>
                                      <p:childTnLst>
                                        <p:set>
                                          <p:cBhvr>
                                            <p:cTn id="18" dur="1" fill="hold">
                                              <p:stCondLst>
                                                <p:cond delay="0"/>
                                              </p:stCondLst>
                                            </p:cTn>
                                            <p:tgtEl>
                                              <p:spTgt spid="6">
                                                <p:graphicEl>
                                                  <a:chart seriesIdx="2" categoryIdx="0" bldStep="ptInSeries"/>
                                                </p:graphicEl>
                                              </p:spTgt>
                                            </p:tgtEl>
                                            <p:attrNameLst>
                                              <p:attrName>style.visibility</p:attrName>
                                            </p:attrNameLst>
                                          </p:cBhvr>
                                          <p:to>
                                            <p:strVal val="visible"/>
                                          </p:to>
                                        </p:set>
                                        <p:anim calcmode="lin" valueType="num" p14:bounceEnd="67000">
                                          <p:cBhvr additive="base">
                                            <p:cTn id="19" dur="1000" fill="hold"/>
                                            <p:tgtEl>
                                              <p:spTgt spid="6">
                                                <p:graphicEl>
                                                  <a:chart seriesIdx="2" categoryIdx="0" bldStep="ptInSeries"/>
                                                </p:graphicEl>
                                              </p:spTgt>
                                            </p:tgtEl>
                                            <p:attrNameLst>
                                              <p:attrName>ppt_x</p:attrName>
                                            </p:attrNameLst>
                                          </p:cBhvr>
                                          <p:tavLst>
                                            <p:tav tm="0">
                                              <p:val>
                                                <p:strVal val="#ppt_x"/>
                                              </p:val>
                                            </p:tav>
                                            <p:tav tm="100000">
                                              <p:val>
                                                <p:strVal val="#ppt_x"/>
                                              </p:val>
                                            </p:tav>
                                          </p:tavLst>
                                        </p:anim>
                                        <p:anim calcmode="lin" valueType="num" p14:bounceEnd="67000">
                                          <p:cBhvr additive="base">
                                            <p:cTn id="20" dur="1000" fill="hold"/>
                                            <p:tgtEl>
                                              <p:spTgt spid="6">
                                                <p:graphicEl>
                                                  <a:chart seriesIdx="2" categoryIdx="0" bldStep="ptInSeries"/>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67000">
                                      <p:stCondLst>
                                        <p:cond delay="1000"/>
                                      </p:stCondLst>
                                      <p:childTnLst>
                                        <p:set>
                                          <p:cBhvr>
                                            <p:cTn id="22" dur="1" fill="hold">
                                              <p:stCondLst>
                                                <p:cond delay="0"/>
                                              </p:stCondLst>
                                            </p:cTn>
                                            <p:tgtEl>
                                              <p:spTgt spid="6">
                                                <p:graphicEl>
                                                  <a:chart seriesIdx="3" categoryIdx="0" bldStep="ptInSeries"/>
                                                </p:graphicEl>
                                              </p:spTgt>
                                            </p:tgtEl>
                                            <p:attrNameLst>
                                              <p:attrName>style.visibility</p:attrName>
                                            </p:attrNameLst>
                                          </p:cBhvr>
                                          <p:to>
                                            <p:strVal val="visible"/>
                                          </p:to>
                                        </p:set>
                                        <p:anim calcmode="lin" valueType="num" p14:bounceEnd="67000">
                                          <p:cBhvr additive="base">
                                            <p:cTn id="23" dur="1000" fill="hold"/>
                                            <p:tgtEl>
                                              <p:spTgt spid="6">
                                                <p:graphicEl>
                                                  <a:chart seriesIdx="3" categoryIdx="0" bldStep="ptInSeries"/>
                                                </p:graphicEl>
                                              </p:spTgt>
                                            </p:tgtEl>
                                            <p:attrNameLst>
                                              <p:attrName>ppt_x</p:attrName>
                                            </p:attrNameLst>
                                          </p:cBhvr>
                                          <p:tavLst>
                                            <p:tav tm="0">
                                              <p:val>
                                                <p:strVal val="#ppt_x"/>
                                              </p:val>
                                            </p:tav>
                                            <p:tav tm="100000">
                                              <p:val>
                                                <p:strVal val="#ppt_x"/>
                                              </p:val>
                                            </p:tav>
                                          </p:tavLst>
                                        </p:anim>
                                        <p:anim calcmode="lin" valueType="num" p14:bounceEnd="67000">
                                          <p:cBhvr additive="base">
                                            <p:cTn id="24" dur="1000" fill="hold"/>
                                            <p:tgtEl>
                                              <p:spTgt spid="6">
                                                <p:graphicEl>
                                                  <a:chart seriesIdx="3" categoryIdx="0" bldStep="ptInSeries"/>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67000">
                                      <p:stCondLst>
                                        <p:cond delay="1250"/>
                                      </p:stCondLst>
                                      <p:childTnLst>
                                        <p:set>
                                          <p:cBhvr>
                                            <p:cTn id="26" dur="1" fill="hold">
                                              <p:stCondLst>
                                                <p:cond delay="0"/>
                                              </p:stCondLst>
                                            </p:cTn>
                                            <p:tgtEl>
                                              <p:spTgt spid="6">
                                                <p:graphicEl>
                                                  <a:chart seriesIdx="4" categoryIdx="0" bldStep="ptInSeries"/>
                                                </p:graphicEl>
                                              </p:spTgt>
                                            </p:tgtEl>
                                            <p:attrNameLst>
                                              <p:attrName>style.visibility</p:attrName>
                                            </p:attrNameLst>
                                          </p:cBhvr>
                                          <p:to>
                                            <p:strVal val="visible"/>
                                          </p:to>
                                        </p:set>
                                        <p:anim calcmode="lin" valueType="num" p14:bounceEnd="67000">
                                          <p:cBhvr additive="base">
                                            <p:cTn id="27" dur="1000" fill="hold"/>
                                            <p:tgtEl>
                                              <p:spTgt spid="6">
                                                <p:graphicEl>
                                                  <a:chart seriesIdx="4" categoryIdx="0" bldStep="ptInSeries"/>
                                                </p:graphicEl>
                                              </p:spTgt>
                                            </p:tgtEl>
                                            <p:attrNameLst>
                                              <p:attrName>ppt_x</p:attrName>
                                            </p:attrNameLst>
                                          </p:cBhvr>
                                          <p:tavLst>
                                            <p:tav tm="0">
                                              <p:val>
                                                <p:strVal val="#ppt_x"/>
                                              </p:val>
                                            </p:tav>
                                            <p:tav tm="100000">
                                              <p:val>
                                                <p:strVal val="#ppt_x"/>
                                              </p:val>
                                            </p:tav>
                                          </p:tavLst>
                                        </p:anim>
                                        <p:anim calcmode="lin" valueType="num" p14:bounceEnd="67000">
                                          <p:cBhvr additive="base">
                                            <p:cTn id="28" dur="1000" fill="hold"/>
                                            <p:tgtEl>
                                              <p:spTgt spid="6">
                                                <p:graphicEl>
                                                  <a:chart seriesIdx="4" categoryIdx="0" bldStep="ptInSeries"/>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14:presetBounceEnd="67000">
                                      <p:stCondLst>
                                        <p:cond delay="1500"/>
                                      </p:stCondLst>
                                      <p:childTnLst>
                                        <p:set>
                                          <p:cBhvr>
                                            <p:cTn id="30" dur="1" fill="hold">
                                              <p:stCondLst>
                                                <p:cond delay="0"/>
                                              </p:stCondLst>
                                            </p:cTn>
                                            <p:tgtEl>
                                              <p:spTgt spid="6">
                                                <p:graphicEl>
                                                  <a:chart seriesIdx="5" categoryIdx="0" bldStep="ptInSeries"/>
                                                </p:graphicEl>
                                              </p:spTgt>
                                            </p:tgtEl>
                                            <p:attrNameLst>
                                              <p:attrName>style.visibility</p:attrName>
                                            </p:attrNameLst>
                                          </p:cBhvr>
                                          <p:to>
                                            <p:strVal val="visible"/>
                                          </p:to>
                                        </p:set>
                                        <p:anim calcmode="lin" valueType="num" p14:bounceEnd="67000">
                                          <p:cBhvr additive="base">
                                            <p:cTn id="31" dur="1000" fill="hold"/>
                                            <p:tgtEl>
                                              <p:spTgt spid="6">
                                                <p:graphicEl>
                                                  <a:chart seriesIdx="5" categoryIdx="0" bldStep="ptInSeries"/>
                                                </p:graphicEl>
                                              </p:spTgt>
                                            </p:tgtEl>
                                            <p:attrNameLst>
                                              <p:attrName>ppt_x</p:attrName>
                                            </p:attrNameLst>
                                          </p:cBhvr>
                                          <p:tavLst>
                                            <p:tav tm="0">
                                              <p:val>
                                                <p:strVal val="#ppt_x"/>
                                              </p:val>
                                            </p:tav>
                                            <p:tav tm="100000">
                                              <p:val>
                                                <p:strVal val="#ppt_x"/>
                                              </p:val>
                                            </p:tav>
                                          </p:tavLst>
                                        </p:anim>
                                        <p:anim calcmode="lin" valueType="num" p14:bounceEnd="67000">
                                          <p:cBhvr additive="base">
                                            <p:cTn id="32" dur="1000" fill="hold"/>
                                            <p:tgtEl>
                                              <p:spTgt spid="6">
                                                <p:graphicEl>
                                                  <a:chart seriesIdx="5" categoryIdx="0" bldStep="ptInSeries"/>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El"/>
            </p:bldSub>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 calcmode="lin" valueType="num">
                                          <p:cBhvr additive="base">
                                            <p:cTn id="7" dur="1000" fill="hold"/>
                                            <p:tgtEl>
                                              <p:spTgt spid="6">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6">
                                                <p:graphicEl>
                                                  <a:chart seriesIdx="-3" categoryIdx="-3" bldStep="gridLegend"/>
                                                </p:graphic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6">
                                                <p:graphicEl>
                                                  <a:chart seriesIdx="0" categoryIdx="0" bldStep="ptInSeries"/>
                                                </p:graphicEl>
                                              </p:spTgt>
                                            </p:tgtEl>
                                            <p:attrNameLst>
                                              <p:attrName>style.visibility</p:attrName>
                                            </p:attrNameLst>
                                          </p:cBhvr>
                                          <p:to>
                                            <p:strVal val="visible"/>
                                          </p:to>
                                        </p:set>
                                        <p:anim calcmode="lin" valueType="num">
                                          <p:cBhvr additive="base">
                                            <p:cTn id="11" dur="1000" fill="hold"/>
                                            <p:tgtEl>
                                              <p:spTgt spid="6">
                                                <p:graphicEl>
                                                  <a:chart seriesIdx="0" categoryIdx="0" bldStep="ptInSeries"/>
                                                </p:graphicEl>
                                              </p:spTgt>
                                            </p:tgtEl>
                                            <p:attrNameLst>
                                              <p:attrName>ppt_x</p:attrName>
                                            </p:attrNameLst>
                                          </p:cBhvr>
                                          <p:tavLst>
                                            <p:tav tm="0">
                                              <p:val>
                                                <p:strVal val="#ppt_x"/>
                                              </p:val>
                                            </p:tav>
                                            <p:tav tm="100000">
                                              <p:val>
                                                <p:strVal val="#ppt_x"/>
                                              </p:val>
                                            </p:tav>
                                          </p:tavLst>
                                        </p:anim>
                                        <p:anim calcmode="lin" valueType="num">
                                          <p:cBhvr additive="base">
                                            <p:cTn id="12" dur="1000" fill="hold"/>
                                            <p:tgtEl>
                                              <p:spTgt spid="6">
                                                <p:graphicEl>
                                                  <a:chart seriesIdx="0" categoryIdx="0" bldStep="ptInSeries"/>
                                                </p:graphic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6">
                                                <p:graphicEl>
                                                  <a:chart seriesIdx="1" categoryIdx="0" bldStep="ptInSeries"/>
                                                </p:graphicEl>
                                              </p:spTgt>
                                            </p:tgtEl>
                                            <p:attrNameLst>
                                              <p:attrName>style.visibility</p:attrName>
                                            </p:attrNameLst>
                                          </p:cBhvr>
                                          <p:to>
                                            <p:strVal val="visible"/>
                                          </p:to>
                                        </p:set>
                                        <p:anim calcmode="lin" valueType="num">
                                          <p:cBhvr additive="base">
                                            <p:cTn id="15" dur="1000" fill="hold"/>
                                            <p:tgtEl>
                                              <p:spTgt spid="6">
                                                <p:graphicEl>
                                                  <a:chart seriesIdx="1" categoryIdx="0" bldStep="ptInSeries"/>
                                                </p:graphicEl>
                                              </p:spTgt>
                                            </p:tgtEl>
                                            <p:attrNameLst>
                                              <p:attrName>ppt_x</p:attrName>
                                            </p:attrNameLst>
                                          </p:cBhvr>
                                          <p:tavLst>
                                            <p:tav tm="0">
                                              <p:val>
                                                <p:strVal val="#ppt_x"/>
                                              </p:val>
                                            </p:tav>
                                            <p:tav tm="100000">
                                              <p:val>
                                                <p:strVal val="#ppt_x"/>
                                              </p:val>
                                            </p:tav>
                                          </p:tavLst>
                                        </p:anim>
                                        <p:anim calcmode="lin" valueType="num">
                                          <p:cBhvr additive="base">
                                            <p:cTn id="16" dur="1000" fill="hold"/>
                                            <p:tgtEl>
                                              <p:spTgt spid="6">
                                                <p:graphicEl>
                                                  <a:chart seriesIdx="1" categoryIdx="0" bldStep="ptInSeries"/>
                                                </p:graphic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750"/>
                                      </p:stCondLst>
                                      <p:childTnLst>
                                        <p:set>
                                          <p:cBhvr>
                                            <p:cTn id="18" dur="1" fill="hold">
                                              <p:stCondLst>
                                                <p:cond delay="0"/>
                                              </p:stCondLst>
                                            </p:cTn>
                                            <p:tgtEl>
                                              <p:spTgt spid="6">
                                                <p:graphicEl>
                                                  <a:chart seriesIdx="2" categoryIdx="0" bldStep="ptInSeries"/>
                                                </p:graphicEl>
                                              </p:spTgt>
                                            </p:tgtEl>
                                            <p:attrNameLst>
                                              <p:attrName>style.visibility</p:attrName>
                                            </p:attrNameLst>
                                          </p:cBhvr>
                                          <p:to>
                                            <p:strVal val="visible"/>
                                          </p:to>
                                        </p:set>
                                        <p:anim calcmode="lin" valueType="num">
                                          <p:cBhvr additive="base">
                                            <p:cTn id="19" dur="1000" fill="hold"/>
                                            <p:tgtEl>
                                              <p:spTgt spid="6">
                                                <p:graphicEl>
                                                  <a:chart seriesIdx="2" categoryIdx="0" bldStep="ptInSeries"/>
                                                </p:graphicEl>
                                              </p:spTgt>
                                            </p:tgtEl>
                                            <p:attrNameLst>
                                              <p:attrName>ppt_x</p:attrName>
                                            </p:attrNameLst>
                                          </p:cBhvr>
                                          <p:tavLst>
                                            <p:tav tm="0">
                                              <p:val>
                                                <p:strVal val="#ppt_x"/>
                                              </p:val>
                                            </p:tav>
                                            <p:tav tm="100000">
                                              <p:val>
                                                <p:strVal val="#ppt_x"/>
                                              </p:val>
                                            </p:tav>
                                          </p:tavLst>
                                        </p:anim>
                                        <p:anim calcmode="lin" valueType="num">
                                          <p:cBhvr additive="base">
                                            <p:cTn id="20" dur="1000" fill="hold"/>
                                            <p:tgtEl>
                                              <p:spTgt spid="6">
                                                <p:graphicEl>
                                                  <a:chart seriesIdx="2" categoryIdx="0" bldStep="ptInSeries"/>
                                                </p:graphic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1000"/>
                                      </p:stCondLst>
                                      <p:childTnLst>
                                        <p:set>
                                          <p:cBhvr>
                                            <p:cTn id="22" dur="1" fill="hold">
                                              <p:stCondLst>
                                                <p:cond delay="0"/>
                                              </p:stCondLst>
                                            </p:cTn>
                                            <p:tgtEl>
                                              <p:spTgt spid="6">
                                                <p:graphicEl>
                                                  <a:chart seriesIdx="3" categoryIdx="0" bldStep="ptInSeries"/>
                                                </p:graphicEl>
                                              </p:spTgt>
                                            </p:tgtEl>
                                            <p:attrNameLst>
                                              <p:attrName>style.visibility</p:attrName>
                                            </p:attrNameLst>
                                          </p:cBhvr>
                                          <p:to>
                                            <p:strVal val="visible"/>
                                          </p:to>
                                        </p:set>
                                        <p:anim calcmode="lin" valueType="num">
                                          <p:cBhvr additive="base">
                                            <p:cTn id="23" dur="1000" fill="hold"/>
                                            <p:tgtEl>
                                              <p:spTgt spid="6">
                                                <p:graphicEl>
                                                  <a:chart seriesIdx="3" categoryIdx="0" bldStep="ptInSeries"/>
                                                </p:graphicEl>
                                              </p:spTgt>
                                            </p:tgtEl>
                                            <p:attrNameLst>
                                              <p:attrName>ppt_x</p:attrName>
                                            </p:attrNameLst>
                                          </p:cBhvr>
                                          <p:tavLst>
                                            <p:tav tm="0">
                                              <p:val>
                                                <p:strVal val="#ppt_x"/>
                                              </p:val>
                                            </p:tav>
                                            <p:tav tm="100000">
                                              <p:val>
                                                <p:strVal val="#ppt_x"/>
                                              </p:val>
                                            </p:tav>
                                          </p:tavLst>
                                        </p:anim>
                                        <p:anim calcmode="lin" valueType="num">
                                          <p:cBhvr additive="base">
                                            <p:cTn id="24" dur="1000" fill="hold"/>
                                            <p:tgtEl>
                                              <p:spTgt spid="6">
                                                <p:graphicEl>
                                                  <a:chart seriesIdx="3" categoryIdx="0" bldStep="ptInSeries"/>
                                                </p:graphic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250"/>
                                      </p:stCondLst>
                                      <p:childTnLst>
                                        <p:set>
                                          <p:cBhvr>
                                            <p:cTn id="26" dur="1" fill="hold">
                                              <p:stCondLst>
                                                <p:cond delay="0"/>
                                              </p:stCondLst>
                                            </p:cTn>
                                            <p:tgtEl>
                                              <p:spTgt spid="6">
                                                <p:graphicEl>
                                                  <a:chart seriesIdx="4" categoryIdx="0" bldStep="ptInSeries"/>
                                                </p:graphicEl>
                                              </p:spTgt>
                                            </p:tgtEl>
                                            <p:attrNameLst>
                                              <p:attrName>style.visibility</p:attrName>
                                            </p:attrNameLst>
                                          </p:cBhvr>
                                          <p:to>
                                            <p:strVal val="visible"/>
                                          </p:to>
                                        </p:set>
                                        <p:anim calcmode="lin" valueType="num">
                                          <p:cBhvr additive="base">
                                            <p:cTn id="27" dur="1000" fill="hold"/>
                                            <p:tgtEl>
                                              <p:spTgt spid="6">
                                                <p:graphicEl>
                                                  <a:chart seriesIdx="4" categoryIdx="0" bldStep="ptInSeries"/>
                                                </p:graphicEl>
                                              </p:spTgt>
                                            </p:tgtEl>
                                            <p:attrNameLst>
                                              <p:attrName>ppt_x</p:attrName>
                                            </p:attrNameLst>
                                          </p:cBhvr>
                                          <p:tavLst>
                                            <p:tav tm="0">
                                              <p:val>
                                                <p:strVal val="#ppt_x"/>
                                              </p:val>
                                            </p:tav>
                                            <p:tav tm="100000">
                                              <p:val>
                                                <p:strVal val="#ppt_x"/>
                                              </p:val>
                                            </p:tav>
                                          </p:tavLst>
                                        </p:anim>
                                        <p:anim calcmode="lin" valueType="num">
                                          <p:cBhvr additive="base">
                                            <p:cTn id="28" dur="1000" fill="hold"/>
                                            <p:tgtEl>
                                              <p:spTgt spid="6">
                                                <p:graphicEl>
                                                  <a:chart seriesIdx="4" categoryIdx="0" bldStep="ptInSeries"/>
                                                </p:graphic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500"/>
                                      </p:stCondLst>
                                      <p:childTnLst>
                                        <p:set>
                                          <p:cBhvr>
                                            <p:cTn id="30" dur="1" fill="hold">
                                              <p:stCondLst>
                                                <p:cond delay="0"/>
                                              </p:stCondLst>
                                            </p:cTn>
                                            <p:tgtEl>
                                              <p:spTgt spid="6">
                                                <p:graphicEl>
                                                  <a:chart seriesIdx="5" categoryIdx="0" bldStep="ptInSeries"/>
                                                </p:graphicEl>
                                              </p:spTgt>
                                            </p:tgtEl>
                                            <p:attrNameLst>
                                              <p:attrName>style.visibility</p:attrName>
                                            </p:attrNameLst>
                                          </p:cBhvr>
                                          <p:to>
                                            <p:strVal val="visible"/>
                                          </p:to>
                                        </p:set>
                                        <p:anim calcmode="lin" valueType="num">
                                          <p:cBhvr additive="base">
                                            <p:cTn id="31" dur="1000" fill="hold"/>
                                            <p:tgtEl>
                                              <p:spTgt spid="6">
                                                <p:graphicEl>
                                                  <a:chart seriesIdx="5" categoryIdx="0" bldStep="ptInSeries"/>
                                                </p:graphicEl>
                                              </p:spTgt>
                                            </p:tgtEl>
                                            <p:attrNameLst>
                                              <p:attrName>ppt_x</p:attrName>
                                            </p:attrNameLst>
                                          </p:cBhvr>
                                          <p:tavLst>
                                            <p:tav tm="0">
                                              <p:val>
                                                <p:strVal val="#ppt_x"/>
                                              </p:val>
                                            </p:tav>
                                            <p:tav tm="100000">
                                              <p:val>
                                                <p:strVal val="#ppt_x"/>
                                              </p:val>
                                            </p:tav>
                                          </p:tavLst>
                                        </p:anim>
                                        <p:anim calcmode="lin" valueType="num">
                                          <p:cBhvr additive="base">
                                            <p:cTn id="32" dur="1000" fill="hold"/>
                                            <p:tgtEl>
                                              <p:spTgt spid="6">
                                                <p:graphicEl>
                                                  <a:chart seriesIdx="5" categoryIdx="0" bldStep="ptInSeries"/>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El"/>
            </p:bldSub>
          </p:bldGraphic>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dow 06">
            <a:extLst>
              <a:ext uri="{FF2B5EF4-FFF2-40B4-BE49-F238E27FC236}">
                <a16:creationId xmlns:a16="http://schemas.microsoft.com/office/drawing/2014/main" id="{EE67C661-35DC-4C23-B598-E9F03FC2463D}"/>
              </a:ext>
            </a:extLst>
          </p:cNvPr>
          <p:cNvSpPr/>
          <p:nvPr/>
        </p:nvSpPr>
        <p:spPr>
          <a:xfrm>
            <a:off x="6409060" y="3766185"/>
            <a:ext cx="1620000" cy="540000"/>
          </a:xfrm>
          <a:prstGeom prst="ellipse">
            <a:avLst/>
          </a:prstGeom>
          <a:gradFill flip="none" rotWithShape="1">
            <a:gsLst>
              <a:gs pos="67000">
                <a:schemeClr val="bg2">
                  <a:alpha val="0"/>
                </a:schemeClr>
              </a:gs>
              <a:gs pos="0">
                <a:schemeClr val="accent5">
                  <a:lumMod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sz="1350" dirty="0"/>
          </a:p>
        </p:txBody>
      </p:sp>
      <p:sp>
        <p:nvSpPr>
          <p:cNvPr id="18" name="Shadow 05">
            <a:extLst>
              <a:ext uri="{FF2B5EF4-FFF2-40B4-BE49-F238E27FC236}">
                <a16:creationId xmlns:a16="http://schemas.microsoft.com/office/drawing/2014/main" id="{11CEC10D-E8DA-4E5D-A358-1A178BFE39ED}"/>
              </a:ext>
            </a:extLst>
          </p:cNvPr>
          <p:cNvSpPr/>
          <p:nvPr/>
        </p:nvSpPr>
        <p:spPr>
          <a:xfrm>
            <a:off x="5336467" y="3786070"/>
            <a:ext cx="1620000" cy="500231"/>
          </a:xfrm>
          <a:prstGeom prst="ellipse">
            <a:avLst/>
          </a:prstGeom>
          <a:gradFill flip="none" rotWithShape="1">
            <a:gsLst>
              <a:gs pos="67000">
                <a:schemeClr val="bg2">
                  <a:alpha val="0"/>
                </a:schemeClr>
              </a:gs>
              <a:gs pos="0">
                <a:schemeClr val="accent4">
                  <a:lumMod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sz="1350" dirty="0"/>
          </a:p>
        </p:txBody>
      </p:sp>
      <p:sp>
        <p:nvSpPr>
          <p:cNvPr id="17" name="Shadow 04">
            <a:extLst>
              <a:ext uri="{FF2B5EF4-FFF2-40B4-BE49-F238E27FC236}">
                <a16:creationId xmlns:a16="http://schemas.microsoft.com/office/drawing/2014/main" id="{496EFF96-5286-442B-8459-B0F62174E06E}"/>
              </a:ext>
            </a:extLst>
          </p:cNvPr>
          <p:cNvSpPr/>
          <p:nvPr/>
        </p:nvSpPr>
        <p:spPr>
          <a:xfrm>
            <a:off x="4292058" y="3760470"/>
            <a:ext cx="1620000" cy="500231"/>
          </a:xfrm>
          <a:prstGeom prst="ellipse">
            <a:avLst/>
          </a:prstGeom>
          <a:gradFill flip="none" rotWithShape="1">
            <a:gsLst>
              <a:gs pos="67000">
                <a:schemeClr val="bg2">
                  <a:alpha val="0"/>
                </a:schemeClr>
              </a:gs>
              <a:gs pos="0">
                <a:schemeClr val="accent3">
                  <a:lumMod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sz="1350" dirty="0"/>
          </a:p>
        </p:txBody>
      </p:sp>
      <p:sp>
        <p:nvSpPr>
          <p:cNvPr id="16" name="Shadow 03">
            <a:extLst>
              <a:ext uri="{FF2B5EF4-FFF2-40B4-BE49-F238E27FC236}">
                <a16:creationId xmlns:a16="http://schemas.microsoft.com/office/drawing/2014/main" id="{6EC180F0-B6FE-43CD-A7D8-DF38CD81EAB8}"/>
              </a:ext>
            </a:extLst>
          </p:cNvPr>
          <p:cNvSpPr/>
          <p:nvPr/>
        </p:nvSpPr>
        <p:spPr>
          <a:xfrm>
            <a:off x="3257090" y="3760470"/>
            <a:ext cx="1620000" cy="500231"/>
          </a:xfrm>
          <a:prstGeom prst="ellipse">
            <a:avLst/>
          </a:prstGeom>
          <a:gradFill flip="none" rotWithShape="1">
            <a:gsLst>
              <a:gs pos="67000">
                <a:schemeClr val="bg2">
                  <a:alpha val="0"/>
                </a:schemeClr>
              </a:gs>
              <a:gs pos="0">
                <a:schemeClr val="accent2">
                  <a:lumMod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sz="1350" dirty="0"/>
          </a:p>
        </p:txBody>
      </p:sp>
      <p:sp>
        <p:nvSpPr>
          <p:cNvPr id="15" name="Shadow 02">
            <a:extLst>
              <a:ext uri="{FF2B5EF4-FFF2-40B4-BE49-F238E27FC236}">
                <a16:creationId xmlns:a16="http://schemas.microsoft.com/office/drawing/2014/main" id="{E0541C3E-B538-4926-9694-F649D164B535}"/>
              </a:ext>
            </a:extLst>
          </p:cNvPr>
          <p:cNvSpPr/>
          <p:nvPr/>
        </p:nvSpPr>
        <p:spPr>
          <a:xfrm>
            <a:off x="2201642" y="3751158"/>
            <a:ext cx="1620000" cy="500231"/>
          </a:xfrm>
          <a:prstGeom prst="ellipse">
            <a:avLst/>
          </a:prstGeom>
          <a:gradFill flip="none" rotWithShape="1">
            <a:gsLst>
              <a:gs pos="67000">
                <a:schemeClr val="bg2">
                  <a:alpha val="0"/>
                </a:schemeClr>
              </a:gs>
              <a:gs pos="0">
                <a:schemeClr val="accent1">
                  <a:lumMod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sz="1350" dirty="0"/>
          </a:p>
        </p:txBody>
      </p:sp>
      <p:sp>
        <p:nvSpPr>
          <p:cNvPr id="20" name="Shadow 01">
            <a:extLst>
              <a:ext uri="{FF2B5EF4-FFF2-40B4-BE49-F238E27FC236}">
                <a16:creationId xmlns:a16="http://schemas.microsoft.com/office/drawing/2014/main" id="{021F3592-B073-4931-A440-DAE16A4E880A}"/>
              </a:ext>
            </a:extLst>
          </p:cNvPr>
          <p:cNvSpPr/>
          <p:nvPr/>
        </p:nvSpPr>
        <p:spPr>
          <a:xfrm>
            <a:off x="1142491" y="3749040"/>
            <a:ext cx="1620000" cy="500231"/>
          </a:xfrm>
          <a:prstGeom prst="ellipse">
            <a:avLst/>
          </a:prstGeom>
          <a:gradFill flip="none" rotWithShape="1">
            <a:gsLst>
              <a:gs pos="87000">
                <a:schemeClr val="bg2">
                  <a:alpha val="0"/>
                </a:schemeClr>
              </a:gs>
              <a:gs pos="0">
                <a:schemeClr val="accent6">
                  <a:lumMod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sz="1350" dirty="0"/>
          </a:p>
        </p:txBody>
      </p:sp>
      <p:graphicFrame>
        <p:nvGraphicFramePr>
          <p:cNvPr id="7" name="Chart 6">
            <a:extLst>
              <a:ext uri="{FF2B5EF4-FFF2-40B4-BE49-F238E27FC236}">
                <a16:creationId xmlns:a16="http://schemas.microsoft.com/office/drawing/2014/main" id="{2779291C-8BFA-42F7-A356-C1137F2F2FA6}"/>
              </a:ext>
            </a:extLst>
          </p:cNvPr>
          <p:cNvGraphicFramePr/>
          <p:nvPr>
            <p:extLst>
              <p:ext uri="{D42A27DB-BD31-4B8C-83A1-F6EECF244321}">
                <p14:modId xmlns:p14="http://schemas.microsoft.com/office/powerpoint/2010/main" val="27350919"/>
              </p:ext>
            </p:extLst>
          </p:nvPr>
        </p:nvGraphicFramePr>
        <p:xfrm>
          <a:off x="499403" y="1518511"/>
          <a:ext cx="8173329" cy="2791793"/>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7">
            <a:extLst>
              <a:ext uri="{FF2B5EF4-FFF2-40B4-BE49-F238E27FC236}">
                <a16:creationId xmlns:a16="http://schemas.microsoft.com/office/drawing/2014/main" id="{D3BE7591-B0A7-4E30-BF66-E17EC1071E37}"/>
              </a:ext>
            </a:extLst>
          </p:cNvPr>
          <p:cNvSpPr/>
          <p:nvPr/>
        </p:nvSpPr>
        <p:spPr>
          <a:xfrm>
            <a:off x="1537948" y="4404580"/>
            <a:ext cx="825868" cy="276999"/>
          </a:xfrm>
          <a:prstGeom prst="rect">
            <a:avLst/>
          </a:prstGeom>
        </p:spPr>
        <p:txBody>
          <a:bodyPr wrap="none">
            <a:spAutoFit/>
          </a:bodyPr>
          <a:lstStyle/>
          <a:p>
            <a:pPr algn="ctr"/>
            <a:r>
              <a:rPr lang="en-US" sz="1200" dirty="0" err="1">
                <a:solidFill>
                  <a:schemeClr val="accent6"/>
                </a:solidFill>
                <a:latin typeface="Heebo" pitchFamily="2" charset="-79"/>
              </a:rPr>
              <a:t>Passo</a:t>
            </a:r>
            <a:r>
              <a:rPr lang="en-US" sz="1200" dirty="0">
                <a:solidFill>
                  <a:schemeClr val="accent6"/>
                </a:solidFill>
                <a:latin typeface="Heebo" pitchFamily="2" charset="-79"/>
              </a:rPr>
              <a:t> 01</a:t>
            </a:r>
            <a:endParaRPr lang="ru-UA" sz="1200" dirty="0">
              <a:solidFill>
                <a:schemeClr val="accent6"/>
              </a:solidFill>
            </a:endParaRPr>
          </a:p>
        </p:txBody>
      </p:sp>
      <p:sp>
        <p:nvSpPr>
          <p:cNvPr id="9" name="Rectangle 8">
            <a:extLst>
              <a:ext uri="{FF2B5EF4-FFF2-40B4-BE49-F238E27FC236}">
                <a16:creationId xmlns:a16="http://schemas.microsoft.com/office/drawing/2014/main" id="{A19A4348-81DE-4E5A-98AF-A9CA930C0D81}"/>
              </a:ext>
            </a:extLst>
          </p:cNvPr>
          <p:cNvSpPr/>
          <p:nvPr/>
        </p:nvSpPr>
        <p:spPr>
          <a:xfrm>
            <a:off x="2594601" y="4404580"/>
            <a:ext cx="825868" cy="276999"/>
          </a:xfrm>
          <a:prstGeom prst="rect">
            <a:avLst/>
          </a:prstGeom>
        </p:spPr>
        <p:txBody>
          <a:bodyPr wrap="none">
            <a:spAutoFit/>
          </a:bodyPr>
          <a:lstStyle/>
          <a:p>
            <a:pPr algn="ctr"/>
            <a:r>
              <a:rPr lang="en-US" sz="1200" dirty="0" err="1">
                <a:solidFill>
                  <a:schemeClr val="accent1"/>
                </a:solidFill>
                <a:latin typeface="Heebo" pitchFamily="2" charset="-79"/>
              </a:rPr>
              <a:t>Passo</a:t>
            </a:r>
            <a:r>
              <a:rPr lang="en-US" sz="1200" dirty="0">
                <a:solidFill>
                  <a:schemeClr val="accent1"/>
                </a:solidFill>
                <a:latin typeface="Heebo" pitchFamily="2" charset="-79"/>
              </a:rPr>
              <a:t> 02</a:t>
            </a:r>
            <a:endParaRPr lang="ru-UA" sz="1200" dirty="0">
              <a:solidFill>
                <a:schemeClr val="accent1"/>
              </a:solidFill>
            </a:endParaRPr>
          </a:p>
        </p:txBody>
      </p:sp>
      <p:sp>
        <p:nvSpPr>
          <p:cNvPr id="10" name="Rectangle 9">
            <a:extLst>
              <a:ext uri="{FF2B5EF4-FFF2-40B4-BE49-F238E27FC236}">
                <a16:creationId xmlns:a16="http://schemas.microsoft.com/office/drawing/2014/main" id="{D41F23D8-B557-4F88-8D44-C79D471D6DC8}"/>
              </a:ext>
            </a:extLst>
          </p:cNvPr>
          <p:cNvSpPr/>
          <p:nvPr/>
        </p:nvSpPr>
        <p:spPr>
          <a:xfrm>
            <a:off x="3666883" y="4398865"/>
            <a:ext cx="825868" cy="276999"/>
          </a:xfrm>
          <a:prstGeom prst="rect">
            <a:avLst/>
          </a:prstGeom>
        </p:spPr>
        <p:txBody>
          <a:bodyPr wrap="none">
            <a:spAutoFit/>
          </a:bodyPr>
          <a:lstStyle/>
          <a:p>
            <a:pPr algn="ctr"/>
            <a:r>
              <a:rPr lang="en-US" sz="1200" dirty="0" err="1">
                <a:solidFill>
                  <a:schemeClr val="accent2"/>
                </a:solidFill>
                <a:latin typeface="Heebo" pitchFamily="2" charset="-79"/>
              </a:rPr>
              <a:t>Passo</a:t>
            </a:r>
            <a:r>
              <a:rPr lang="en-US" sz="1200" dirty="0">
                <a:solidFill>
                  <a:schemeClr val="accent2"/>
                </a:solidFill>
                <a:latin typeface="Heebo" pitchFamily="2" charset="-79"/>
              </a:rPr>
              <a:t> 03</a:t>
            </a:r>
            <a:endParaRPr lang="ru-UA" sz="1200" dirty="0">
              <a:solidFill>
                <a:schemeClr val="accent2"/>
              </a:solidFill>
            </a:endParaRPr>
          </a:p>
        </p:txBody>
      </p:sp>
      <p:sp>
        <p:nvSpPr>
          <p:cNvPr id="11" name="Rectangle 10">
            <a:extLst>
              <a:ext uri="{FF2B5EF4-FFF2-40B4-BE49-F238E27FC236}">
                <a16:creationId xmlns:a16="http://schemas.microsoft.com/office/drawing/2014/main" id="{3AA9A8D8-03D3-4F5C-AA35-2B107347EFF2}"/>
              </a:ext>
            </a:extLst>
          </p:cNvPr>
          <p:cNvSpPr/>
          <p:nvPr/>
        </p:nvSpPr>
        <p:spPr>
          <a:xfrm>
            <a:off x="4687838" y="4398865"/>
            <a:ext cx="825868" cy="276999"/>
          </a:xfrm>
          <a:prstGeom prst="rect">
            <a:avLst/>
          </a:prstGeom>
        </p:spPr>
        <p:txBody>
          <a:bodyPr wrap="none">
            <a:spAutoFit/>
          </a:bodyPr>
          <a:lstStyle/>
          <a:p>
            <a:pPr algn="ctr"/>
            <a:r>
              <a:rPr lang="en-US" sz="1200" dirty="0" err="1">
                <a:solidFill>
                  <a:schemeClr val="accent3"/>
                </a:solidFill>
                <a:latin typeface="Heebo" pitchFamily="2" charset="-79"/>
              </a:rPr>
              <a:t>Passo</a:t>
            </a:r>
            <a:r>
              <a:rPr lang="en-US" sz="1200" dirty="0">
                <a:solidFill>
                  <a:schemeClr val="accent3"/>
                </a:solidFill>
                <a:latin typeface="Heebo" pitchFamily="2" charset="-79"/>
              </a:rPr>
              <a:t> 04</a:t>
            </a:r>
            <a:endParaRPr lang="ru-UA" sz="1200" dirty="0">
              <a:solidFill>
                <a:schemeClr val="accent3"/>
              </a:solidFill>
            </a:endParaRPr>
          </a:p>
        </p:txBody>
      </p:sp>
      <p:sp>
        <p:nvSpPr>
          <p:cNvPr id="12" name="Rectangle 11">
            <a:extLst>
              <a:ext uri="{FF2B5EF4-FFF2-40B4-BE49-F238E27FC236}">
                <a16:creationId xmlns:a16="http://schemas.microsoft.com/office/drawing/2014/main" id="{BB7FC0A1-70B3-47B4-A2EA-5A7410980788}"/>
              </a:ext>
            </a:extLst>
          </p:cNvPr>
          <p:cNvSpPr/>
          <p:nvPr/>
        </p:nvSpPr>
        <p:spPr>
          <a:xfrm>
            <a:off x="5708793" y="4398865"/>
            <a:ext cx="825868" cy="276999"/>
          </a:xfrm>
          <a:prstGeom prst="rect">
            <a:avLst/>
          </a:prstGeom>
        </p:spPr>
        <p:txBody>
          <a:bodyPr wrap="none">
            <a:spAutoFit/>
          </a:bodyPr>
          <a:lstStyle/>
          <a:p>
            <a:pPr algn="ctr"/>
            <a:r>
              <a:rPr lang="en-US" sz="1200" dirty="0" err="1">
                <a:solidFill>
                  <a:schemeClr val="accent4"/>
                </a:solidFill>
                <a:latin typeface="Heebo" pitchFamily="2" charset="-79"/>
              </a:rPr>
              <a:t>Passo</a:t>
            </a:r>
            <a:r>
              <a:rPr lang="en-US" sz="1200" dirty="0">
                <a:solidFill>
                  <a:schemeClr val="accent4"/>
                </a:solidFill>
                <a:latin typeface="Heebo" pitchFamily="2" charset="-79"/>
              </a:rPr>
              <a:t> 05</a:t>
            </a:r>
            <a:endParaRPr lang="ru-UA" sz="1200" dirty="0">
              <a:solidFill>
                <a:schemeClr val="accent4"/>
              </a:solidFill>
            </a:endParaRPr>
          </a:p>
        </p:txBody>
      </p:sp>
      <p:sp>
        <p:nvSpPr>
          <p:cNvPr id="13" name="Rectangle 12">
            <a:extLst>
              <a:ext uri="{FF2B5EF4-FFF2-40B4-BE49-F238E27FC236}">
                <a16:creationId xmlns:a16="http://schemas.microsoft.com/office/drawing/2014/main" id="{FFAA6DFD-DB05-4310-AC57-6605BC3A59D6}"/>
              </a:ext>
            </a:extLst>
          </p:cNvPr>
          <p:cNvSpPr/>
          <p:nvPr/>
        </p:nvSpPr>
        <p:spPr>
          <a:xfrm>
            <a:off x="6819026" y="4379386"/>
            <a:ext cx="825868" cy="276999"/>
          </a:xfrm>
          <a:prstGeom prst="rect">
            <a:avLst/>
          </a:prstGeom>
        </p:spPr>
        <p:txBody>
          <a:bodyPr wrap="none">
            <a:spAutoFit/>
          </a:bodyPr>
          <a:lstStyle/>
          <a:p>
            <a:pPr algn="ctr"/>
            <a:r>
              <a:rPr lang="en-US" sz="1200" dirty="0" err="1">
                <a:solidFill>
                  <a:schemeClr val="accent5"/>
                </a:solidFill>
                <a:latin typeface="Heebo" pitchFamily="2" charset="-79"/>
              </a:rPr>
              <a:t>Passo</a:t>
            </a:r>
            <a:r>
              <a:rPr lang="en-US" sz="1200" dirty="0">
                <a:solidFill>
                  <a:schemeClr val="accent5"/>
                </a:solidFill>
                <a:latin typeface="Heebo" pitchFamily="2" charset="-79"/>
              </a:rPr>
              <a:t> 06</a:t>
            </a:r>
            <a:endParaRPr lang="ru-UA" sz="1200" dirty="0">
              <a:solidFill>
                <a:schemeClr val="accent5"/>
              </a:solidFill>
            </a:endParaRPr>
          </a:p>
        </p:txBody>
      </p:sp>
      <p:sp>
        <p:nvSpPr>
          <p:cNvPr id="23" name="TextBox 13">
            <a:extLst>
              <a:ext uri="{FF2B5EF4-FFF2-40B4-BE49-F238E27FC236}">
                <a16:creationId xmlns:a16="http://schemas.microsoft.com/office/drawing/2014/main" id="{406EFCFD-DE20-C182-3D44-BFFCFFC93C17}"/>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4" name="TextBox 14">
            <a:extLst>
              <a:ext uri="{FF2B5EF4-FFF2-40B4-BE49-F238E27FC236}">
                <a16:creationId xmlns:a16="http://schemas.microsoft.com/office/drawing/2014/main" id="{2FBEF86B-A081-0D0D-61BD-16D47AF1701A}"/>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Tree>
    <p:extLst>
      <p:ext uri="{BB962C8B-B14F-4D97-AF65-F5344CB8AC3E}">
        <p14:creationId xmlns:p14="http://schemas.microsoft.com/office/powerpoint/2010/main" val="97730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7000">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 calcmode="lin" valueType="num" p14:bounceEnd="67000">
                                          <p:cBhvr additive="base">
                                            <p:cTn id="7" dur="1000" fill="hold"/>
                                            <p:tgtEl>
                                              <p:spTgt spid="7">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14:bounceEnd="67000">
                                          <p:cBhvr additive="base">
                                            <p:cTn id="8" dur="1000" fill="hold"/>
                                            <p:tgtEl>
                                              <p:spTgt spid="7">
                                                <p:graphicEl>
                                                  <a:chart seriesIdx="-3" categoryIdx="-3" bldStep="gridLegend"/>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7000">
                                      <p:stCondLst>
                                        <p:cond delay="250"/>
                                      </p:stCondLst>
                                      <p:childTnLst>
                                        <p:set>
                                          <p:cBhvr>
                                            <p:cTn id="10" dur="1" fill="hold">
                                              <p:stCondLst>
                                                <p:cond delay="0"/>
                                              </p:stCondLst>
                                            </p:cTn>
                                            <p:tgtEl>
                                              <p:spTgt spid="7">
                                                <p:graphicEl>
                                                  <a:chart seriesIdx="-4" categoryIdx="0" bldStep="category"/>
                                                </p:graphicEl>
                                              </p:spTgt>
                                            </p:tgtEl>
                                            <p:attrNameLst>
                                              <p:attrName>style.visibility</p:attrName>
                                            </p:attrNameLst>
                                          </p:cBhvr>
                                          <p:to>
                                            <p:strVal val="visible"/>
                                          </p:to>
                                        </p:set>
                                        <p:anim calcmode="lin" valueType="num" p14:bounceEnd="67000">
                                          <p:cBhvr additive="base">
                                            <p:cTn id="11" dur="1000" fill="hold"/>
                                            <p:tgtEl>
                                              <p:spTgt spid="7">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12" dur="1000" fill="hold"/>
                                            <p:tgtEl>
                                              <p:spTgt spid="7">
                                                <p:graphicEl>
                                                  <a:chart seriesIdx="-4" categoryIdx="0" bldStep="category"/>
                                                </p:graphic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7000">
                                      <p:stCondLst>
                                        <p:cond delay="500"/>
                                      </p:stCondLst>
                                      <p:childTnLst>
                                        <p:set>
                                          <p:cBhvr>
                                            <p:cTn id="14" dur="1" fill="hold">
                                              <p:stCondLst>
                                                <p:cond delay="0"/>
                                              </p:stCondLst>
                                            </p:cTn>
                                            <p:tgtEl>
                                              <p:spTgt spid="7">
                                                <p:graphicEl>
                                                  <a:chart seriesIdx="-4" categoryIdx="1" bldStep="category"/>
                                                </p:graphicEl>
                                              </p:spTgt>
                                            </p:tgtEl>
                                            <p:attrNameLst>
                                              <p:attrName>style.visibility</p:attrName>
                                            </p:attrNameLst>
                                          </p:cBhvr>
                                          <p:to>
                                            <p:strVal val="visible"/>
                                          </p:to>
                                        </p:set>
                                        <p:anim calcmode="lin" valueType="num" p14:bounceEnd="67000">
                                          <p:cBhvr additive="base">
                                            <p:cTn id="15" dur="1000" fill="hold"/>
                                            <p:tgtEl>
                                              <p:spTgt spid="7">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16" dur="1000" fill="hold"/>
                                            <p:tgtEl>
                                              <p:spTgt spid="7">
                                                <p:graphicEl>
                                                  <a:chart seriesIdx="-4" categoryIdx="1" bldStep="category"/>
                                                </p:graphic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7000">
                                      <p:stCondLst>
                                        <p:cond delay="750"/>
                                      </p:stCondLst>
                                      <p:childTnLst>
                                        <p:set>
                                          <p:cBhvr>
                                            <p:cTn id="18" dur="1" fill="hold">
                                              <p:stCondLst>
                                                <p:cond delay="0"/>
                                              </p:stCondLst>
                                            </p:cTn>
                                            <p:tgtEl>
                                              <p:spTgt spid="7">
                                                <p:graphicEl>
                                                  <a:chart seriesIdx="-4" categoryIdx="2" bldStep="category"/>
                                                </p:graphicEl>
                                              </p:spTgt>
                                            </p:tgtEl>
                                            <p:attrNameLst>
                                              <p:attrName>style.visibility</p:attrName>
                                            </p:attrNameLst>
                                          </p:cBhvr>
                                          <p:to>
                                            <p:strVal val="visible"/>
                                          </p:to>
                                        </p:set>
                                        <p:anim calcmode="lin" valueType="num" p14:bounceEnd="67000">
                                          <p:cBhvr additive="base">
                                            <p:cTn id="19" dur="1000" fill="hold"/>
                                            <p:tgtEl>
                                              <p:spTgt spid="7">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20" dur="1000" fill="hold"/>
                                            <p:tgtEl>
                                              <p:spTgt spid="7">
                                                <p:graphicEl>
                                                  <a:chart seriesIdx="-4" categoryIdx="2" bldStep="category"/>
                                                </p:graphic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7000">
                                      <p:stCondLst>
                                        <p:cond delay="1000"/>
                                      </p:stCondLst>
                                      <p:childTnLst>
                                        <p:set>
                                          <p:cBhvr>
                                            <p:cTn id="22" dur="1" fill="hold">
                                              <p:stCondLst>
                                                <p:cond delay="0"/>
                                              </p:stCondLst>
                                            </p:cTn>
                                            <p:tgtEl>
                                              <p:spTgt spid="7">
                                                <p:graphicEl>
                                                  <a:chart seriesIdx="-4" categoryIdx="3" bldStep="category"/>
                                                </p:graphicEl>
                                              </p:spTgt>
                                            </p:tgtEl>
                                            <p:attrNameLst>
                                              <p:attrName>style.visibility</p:attrName>
                                            </p:attrNameLst>
                                          </p:cBhvr>
                                          <p:to>
                                            <p:strVal val="visible"/>
                                          </p:to>
                                        </p:set>
                                        <p:anim calcmode="lin" valueType="num" p14:bounceEnd="67000">
                                          <p:cBhvr additive="base">
                                            <p:cTn id="23" dur="1000" fill="hold"/>
                                            <p:tgtEl>
                                              <p:spTgt spid="7">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24" dur="1000" fill="hold"/>
                                            <p:tgtEl>
                                              <p:spTgt spid="7">
                                                <p:graphicEl>
                                                  <a:chart seriesIdx="-4" categoryIdx="3" bldStep="category"/>
                                                </p:graphic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7000">
                                      <p:stCondLst>
                                        <p:cond delay="1250"/>
                                      </p:stCondLst>
                                      <p:childTnLst>
                                        <p:set>
                                          <p:cBhvr>
                                            <p:cTn id="26" dur="1" fill="hold">
                                              <p:stCondLst>
                                                <p:cond delay="0"/>
                                              </p:stCondLst>
                                            </p:cTn>
                                            <p:tgtEl>
                                              <p:spTgt spid="7">
                                                <p:graphicEl>
                                                  <a:chart seriesIdx="-4" categoryIdx="4" bldStep="category"/>
                                                </p:graphicEl>
                                              </p:spTgt>
                                            </p:tgtEl>
                                            <p:attrNameLst>
                                              <p:attrName>style.visibility</p:attrName>
                                            </p:attrNameLst>
                                          </p:cBhvr>
                                          <p:to>
                                            <p:strVal val="visible"/>
                                          </p:to>
                                        </p:set>
                                        <p:anim calcmode="lin" valueType="num" p14:bounceEnd="67000">
                                          <p:cBhvr additive="base">
                                            <p:cTn id="27" dur="1000" fill="hold"/>
                                            <p:tgtEl>
                                              <p:spTgt spid="7">
                                                <p:graphicEl>
                                                  <a:chart seriesIdx="-4" categoryIdx="4"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28" dur="1000" fill="hold"/>
                                            <p:tgtEl>
                                              <p:spTgt spid="7">
                                                <p:graphicEl>
                                                  <a:chart seriesIdx="-4" categoryIdx="4" bldStep="category"/>
                                                </p:graphic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14:presetBounceEnd="67000">
                                      <p:stCondLst>
                                        <p:cond delay="1500"/>
                                      </p:stCondLst>
                                      <p:childTnLst>
                                        <p:set>
                                          <p:cBhvr>
                                            <p:cTn id="30" dur="1" fill="hold">
                                              <p:stCondLst>
                                                <p:cond delay="0"/>
                                              </p:stCondLst>
                                            </p:cTn>
                                            <p:tgtEl>
                                              <p:spTgt spid="7">
                                                <p:graphicEl>
                                                  <a:chart seriesIdx="-4" categoryIdx="5" bldStep="category"/>
                                                </p:graphicEl>
                                              </p:spTgt>
                                            </p:tgtEl>
                                            <p:attrNameLst>
                                              <p:attrName>style.visibility</p:attrName>
                                            </p:attrNameLst>
                                          </p:cBhvr>
                                          <p:to>
                                            <p:strVal val="visible"/>
                                          </p:to>
                                        </p:set>
                                        <p:anim calcmode="lin" valueType="num" p14:bounceEnd="67000">
                                          <p:cBhvr additive="base">
                                            <p:cTn id="31" dur="1000" fill="hold"/>
                                            <p:tgtEl>
                                              <p:spTgt spid="7">
                                                <p:graphicEl>
                                                  <a:chart seriesIdx="-4" categoryIdx="5"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32" dur="1000" fill="hold"/>
                                            <p:tgtEl>
                                              <p:spTgt spid="7">
                                                <p:graphicEl>
                                                  <a:chart seriesIdx="-4" categoryIdx="5" bldStep="category"/>
                                                </p:graphicEl>
                                              </p:spTgt>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25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10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2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15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2" presetClass="entr" presetSubtype="4" fill="hold" grpId="0" nodeType="withEffect" p14:presetBounceEnd="67000">
                                      <p:stCondLst>
                                        <p:cond delay="250"/>
                                      </p:stCondLst>
                                      <p:childTnLst>
                                        <p:set>
                                          <p:cBhvr>
                                            <p:cTn id="52" dur="1" fill="hold">
                                              <p:stCondLst>
                                                <p:cond delay="0"/>
                                              </p:stCondLst>
                                            </p:cTn>
                                            <p:tgtEl>
                                              <p:spTgt spid="8"/>
                                            </p:tgtEl>
                                            <p:attrNameLst>
                                              <p:attrName>style.visibility</p:attrName>
                                            </p:attrNameLst>
                                          </p:cBhvr>
                                          <p:to>
                                            <p:strVal val="visible"/>
                                          </p:to>
                                        </p:set>
                                        <p:anim calcmode="lin" valueType="num" p14:bounceEnd="67000">
                                          <p:cBhvr additive="base">
                                            <p:cTn id="53" dur="1000" fill="hold"/>
                                            <p:tgtEl>
                                              <p:spTgt spid="8"/>
                                            </p:tgtEl>
                                            <p:attrNameLst>
                                              <p:attrName>ppt_x</p:attrName>
                                            </p:attrNameLst>
                                          </p:cBhvr>
                                          <p:tavLst>
                                            <p:tav tm="0">
                                              <p:val>
                                                <p:strVal val="#ppt_x"/>
                                              </p:val>
                                            </p:tav>
                                            <p:tav tm="100000">
                                              <p:val>
                                                <p:strVal val="#ppt_x"/>
                                              </p:val>
                                            </p:tav>
                                          </p:tavLst>
                                        </p:anim>
                                        <p:anim calcmode="lin" valueType="num" p14:bounceEnd="67000">
                                          <p:cBhvr additive="base">
                                            <p:cTn id="54" dur="1000" fill="hold"/>
                                            <p:tgtEl>
                                              <p:spTgt spid="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14:presetBounceEnd="67000">
                                      <p:stCondLst>
                                        <p:cond delay="500"/>
                                      </p:stCondLst>
                                      <p:childTnLst>
                                        <p:set>
                                          <p:cBhvr>
                                            <p:cTn id="56" dur="1" fill="hold">
                                              <p:stCondLst>
                                                <p:cond delay="0"/>
                                              </p:stCondLst>
                                            </p:cTn>
                                            <p:tgtEl>
                                              <p:spTgt spid="9"/>
                                            </p:tgtEl>
                                            <p:attrNameLst>
                                              <p:attrName>style.visibility</p:attrName>
                                            </p:attrNameLst>
                                          </p:cBhvr>
                                          <p:to>
                                            <p:strVal val="visible"/>
                                          </p:to>
                                        </p:set>
                                        <p:anim calcmode="lin" valueType="num" p14:bounceEnd="67000">
                                          <p:cBhvr additive="base">
                                            <p:cTn id="57" dur="1000" fill="hold"/>
                                            <p:tgtEl>
                                              <p:spTgt spid="9"/>
                                            </p:tgtEl>
                                            <p:attrNameLst>
                                              <p:attrName>ppt_x</p:attrName>
                                            </p:attrNameLst>
                                          </p:cBhvr>
                                          <p:tavLst>
                                            <p:tav tm="0">
                                              <p:val>
                                                <p:strVal val="#ppt_x"/>
                                              </p:val>
                                            </p:tav>
                                            <p:tav tm="100000">
                                              <p:val>
                                                <p:strVal val="#ppt_x"/>
                                              </p:val>
                                            </p:tav>
                                          </p:tavLst>
                                        </p:anim>
                                        <p:anim calcmode="lin" valueType="num" p14:bounceEnd="67000">
                                          <p:cBhvr additive="base">
                                            <p:cTn id="58" dur="1000" fill="hold"/>
                                            <p:tgtEl>
                                              <p:spTgt spid="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14:presetBounceEnd="67000">
                                      <p:stCondLst>
                                        <p:cond delay="750"/>
                                      </p:stCondLst>
                                      <p:childTnLst>
                                        <p:set>
                                          <p:cBhvr>
                                            <p:cTn id="60" dur="1" fill="hold">
                                              <p:stCondLst>
                                                <p:cond delay="0"/>
                                              </p:stCondLst>
                                            </p:cTn>
                                            <p:tgtEl>
                                              <p:spTgt spid="10"/>
                                            </p:tgtEl>
                                            <p:attrNameLst>
                                              <p:attrName>style.visibility</p:attrName>
                                            </p:attrNameLst>
                                          </p:cBhvr>
                                          <p:to>
                                            <p:strVal val="visible"/>
                                          </p:to>
                                        </p:set>
                                        <p:anim calcmode="lin" valueType="num" p14:bounceEnd="67000">
                                          <p:cBhvr additive="base">
                                            <p:cTn id="61" dur="1000" fill="hold"/>
                                            <p:tgtEl>
                                              <p:spTgt spid="10"/>
                                            </p:tgtEl>
                                            <p:attrNameLst>
                                              <p:attrName>ppt_x</p:attrName>
                                            </p:attrNameLst>
                                          </p:cBhvr>
                                          <p:tavLst>
                                            <p:tav tm="0">
                                              <p:val>
                                                <p:strVal val="#ppt_x"/>
                                              </p:val>
                                            </p:tav>
                                            <p:tav tm="100000">
                                              <p:val>
                                                <p:strVal val="#ppt_x"/>
                                              </p:val>
                                            </p:tav>
                                          </p:tavLst>
                                        </p:anim>
                                        <p:anim calcmode="lin" valueType="num" p14:bounceEnd="67000">
                                          <p:cBhvr additive="base">
                                            <p:cTn id="62" dur="1000" fill="hold"/>
                                            <p:tgtEl>
                                              <p:spTgt spid="1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14:presetBounceEnd="67000">
                                      <p:stCondLst>
                                        <p:cond delay="1000"/>
                                      </p:stCondLst>
                                      <p:childTnLst>
                                        <p:set>
                                          <p:cBhvr>
                                            <p:cTn id="64" dur="1" fill="hold">
                                              <p:stCondLst>
                                                <p:cond delay="0"/>
                                              </p:stCondLst>
                                            </p:cTn>
                                            <p:tgtEl>
                                              <p:spTgt spid="11"/>
                                            </p:tgtEl>
                                            <p:attrNameLst>
                                              <p:attrName>style.visibility</p:attrName>
                                            </p:attrNameLst>
                                          </p:cBhvr>
                                          <p:to>
                                            <p:strVal val="visible"/>
                                          </p:to>
                                        </p:set>
                                        <p:anim calcmode="lin" valueType="num" p14:bounceEnd="67000">
                                          <p:cBhvr additive="base">
                                            <p:cTn id="65" dur="1000" fill="hold"/>
                                            <p:tgtEl>
                                              <p:spTgt spid="11"/>
                                            </p:tgtEl>
                                            <p:attrNameLst>
                                              <p:attrName>ppt_x</p:attrName>
                                            </p:attrNameLst>
                                          </p:cBhvr>
                                          <p:tavLst>
                                            <p:tav tm="0">
                                              <p:val>
                                                <p:strVal val="#ppt_x"/>
                                              </p:val>
                                            </p:tav>
                                            <p:tav tm="100000">
                                              <p:val>
                                                <p:strVal val="#ppt_x"/>
                                              </p:val>
                                            </p:tav>
                                          </p:tavLst>
                                        </p:anim>
                                        <p:anim calcmode="lin" valueType="num" p14:bounceEnd="67000">
                                          <p:cBhvr additive="base">
                                            <p:cTn id="66" dur="1000" fill="hold"/>
                                            <p:tgtEl>
                                              <p:spTgt spid="1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14:presetBounceEnd="67000">
                                      <p:stCondLst>
                                        <p:cond delay="1250"/>
                                      </p:stCondLst>
                                      <p:childTnLst>
                                        <p:set>
                                          <p:cBhvr>
                                            <p:cTn id="68" dur="1" fill="hold">
                                              <p:stCondLst>
                                                <p:cond delay="0"/>
                                              </p:stCondLst>
                                            </p:cTn>
                                            <p:tgtEl>
                                              <p:spTgt spid="12"/>
                                            </p:tgtEl>
                                            <p:attrNameLst>
                                              <p:attrName>style.visibility</p:attrName>
                                            </p:attrNameLst>
                                          </p:cBhvr>
                                          <p:to>
                                            <p:strVal val="visible"/>
                                          </p:to>
                                        </p:set>
                                        <p:anim calcmode="lin" valueType="num" p14:bounceEnd="67000">
                                          <p:cBhvr additive="base">
                                            <p:cTn id="69" dur="1000" fill="hold"/>
                                            <p:tgtEl>
                                              <p:spTgt spid="12"/>
                                            </p:tgtEl>
                                            <p:attrNameLst>
                                              <p:attrName>ppt_x</p:attrName>
                                            </p:attrNameLst>
                                          </p:cBhvr>
                                          <p:tavLst>
                                            <p:tav tm="0">
                                              <p:val>
                                                <p:strVal val="#ppt_x"/>
                                              </p:val>
                                            </p:tav>
                                            <p:tav tm="100000">
                                              <p:val>
                                                <p:strVal val="#ppt_x"/>
                                              </p:val>
                                            </p:tav>
                                          </p:tavLst>
                                        </p:anim>
                                        <p:anim calcmode="lin" valueType="num" p14:bounceEnd="67000">
                                          <p:cBhvr additive="base">
                                            <p:cTn id="70" dur="1000" fill="hold"/>
                                            <p:tgtEl>
                                              <p:spTgt spid="1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14:presetBounceEnd="67000">
                                      <p:stCondLst>
                                        <p:cond delay="1500"/>
                                      </p:stCondLst>
                                      <p:childTnLst>
                                        <p:set>
                                          <p:cBhvr>
                                            <p:cTn id="72" dur="1" fill="hold">
                                              <p:stCondLst>
                                                <p:cond delay="0"/>
                                              </p:stCondLst>
                                            </p:cTn>
                                            <p:tgtEl>
                                              <p:spTgt spid="13"/>
                                            </p:tgtEl>
                                            <p:attrNameLst>
                                              <p:attrName>style.visibility</p:attrName>
                                            </p:attrNameLst>
                                          </p:cBhvr>
                                          <p:to>
                                            <p:strVal val="visible"/>
                                          </p:to>
                                        </p:set>
                                        <p:anim calcmode="lin" valueType="num" p14:bounceEnd="67000">
                                          <p:cBhvr additive="base">
                                            <p:cTn id="73" dur="1000" fill="hold"/>
                                            <p:tgtEl>
                                              <p:spTgt spid="13"/>
                                            </p:tgtEl>
                                            <p:attrNameLst>
                                              <p:attrName>ppt_x</p:attrName>
                                            </p:attrNameLst>
                                          </p:cBhvr>
                                          <p:tavLst>
                                            <p:tav tm="0">
                                              <p:val>
                                                <p:strVal val="#ppt_x"/>
                                              </p:val>
                                            </p:tav>
                                            <p:tav tm="100000">
                                              <p:val>
                                                <p:strVal val="#ppt_x"/>
                                              </p:val>
                                            </p:tav>
                                          </p:tavLst>
                                        </p:anim>
                                        <p:anim calcmode="lin" valueType="num" p14:bounceEnd="67000">
                                          <p:cBhvr additive="base">
                                            <p:cTn id="74"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7" grpId="0" animBg="1"/>
          <p:bldP spid="16" grpId="0" animBg="1"/>
          <p:bldP spid="15" grpId="0" animBg="1"/>
          <p:bldP spid="20" grpId="0" animBg="1"/>
          <p:bldGraphic spid="7" grpId="0" uiExpand="1">
            <p:bldSub>
              <a:bldChart bld="category"/>
            </p:bldSub>
          </p:bldGraphic>
          <p:bldP spid="8" grpId="0"/>
          <p:bldP spid="9" grpId="0"/>
          <p:bldP spid="10" grpId="0"/>
          <p:bldP spid="11" grpId="0"/>
          <p:bldP spid="12"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 calcmode="lin" valueType="num">
                                          <p:cBhvr additive="base">
                                            <p:cTn id="7" dur="1000" fill="hold"/>
                                            <p:tgtEl>
                                              <p:spTgt spid="7">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7">
                                                <p:graphicEl>
                                                  <a:chart seriesIdx="-3" categoryIdx="-3" bldStep="gridLegend"/>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7">
                                                <p:graphicEl>
                                                  <a:chart seriesIdx="-4" categoryIdx="0" bldStep="category"/>
                                                </p:graphicEl>
                                              </p:spTgt>
                                            </p:tgtEl>
                                            <p:attrNameLst>
                                              <p:attrName>style.visibility</p:attrName>
                                            </p:attrNameLst>
                                          </p:cBhvr>
                                          <p:to>
                                            <p:strVal val="visible"/>
                                          </p:to>
                                        </p:set>
                                        <p:anim calcmode="lin" valueType="num">
                                          <p:cBhvr additive="base">
                                            <p:cTn id="11" dur="1000" fill="hold"/>
                                            <p:tgtEl>
                                              <p:spTgt spid="7">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additive="base">
                                            <p:cTn id="12" dur="1000" fill="hold"/>
                                            <p:tgtEl>
                                              <p:spTgt spid="7">
                                                <p:graphicEl>
                                                  <a:chart seriesIdx="-4" categoryIdx="0" bldStep="category"/>
                                                </p:graphic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500"/>
                                      </p:stCondLst>
                                      <p:childTnLst>
                                        <p:set>
                                          <p:cBhvr>
                                            <p:cTn id="14" dur="1" fill="hold">
                                              <p:stCondLst>
                                                <p:cond delay="0"/>
                                              </p:stCondLst>
                                            </p:cTn>
                                            <p:tgtEl>
                                              <p:spTgt spid="7">
                                                <p:graphicEl>
                                                  <a:chart seriesIdx="-4" categoryIdx="1" bldStep="category"/>
                                                </p:graphicEl>
                                              </p:spTgt>
                                            </p:tgtEl>
                                            <p:attrNameLst>
                                              <p:attrName>style.visibility</p:attrName>
                                            </p:attrNameLst>
                                          </p:cBhvr>
                                          <p:to>
                                            <p:strVal val="visible"/>
                                          </p:to>
                                        </p:set>
                                        <p:anim calcmode="lin" valueType="num">
                                          <p:cBhvr additive="base">
                                            <p:cTn id="15" dur="1000" fill="hold"/>
                                            <p:tgtEl>
                                              <p:spTgt spid="7">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additive="base">
                                            <p:cTn id="16" dur="1000" fill="hold"/>
                                            <p:tgtEl>
                                              <p:spTgt spid="7">
                                                <p:graphicEl>
                                                  <a:chart seriesIdx="-4" categoryIdx="1" bldStep="category"/>
                                                </p:graphic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750"/>
                                      </p:stCondLst>
                                      <p:childTnLst>
                                        <p:set>
                                          <p:cBhvr>
                                            <p:cTn id="18" dur="1" fill="hold">
                                              <p:stCondLst>
                                                <p:cond delay="0"/>
                                              </p:stCondLst>
                                            </p:cTn>
                                            <p:tgtEl>
                                              <p:spTgt spid="7">
                                                <p:graphicEl>
                                                  <a:chart seriesIdx="-4" categoryIdx="2" bldStep="category"/>
                                                </p:graphicEl>
                                              </p:spTgt>
                                            </p:tgtEl>
                                            <p:attrNameLst>
                                              <p:attrName>style.visibility</p:attrName>
                                            </p:attrNameLst>
                                          </p:cBhvr>
                                          <p:to>
                                            <p:strVal val="visible"/>
                                          </p:to>
                                        </p:set>
                                        <p:anim calcmode="lin" valueType="num">
                                          <p:cBhvr additive="base">
                                            <p:cTn id="19" dur="1000" fill="hold"/>
                                            <p:tgtEl>
                                              <p:spTgt spid="7">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additive="base">
                                            <p:cTn id="20" dur="1000" fill="hold"/>
                                            <p:tgtEl>
                                              <p:spTgt spid="7">
                                                <p:graphicEl>
                                                  <a:chart seriesIdx="-4" categoryIdx="2" bldStep="category"/>
                                                </p:graphic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1000"/>
                                      </p:stCondLst>
                                      <p:childTnLst>
                                        <p:set>
                                          <p:cBhvr>
                                            <p:cTn id="22" dur="1" fill="hold">
                                              <p:stCondLst>
                                                <p:cond delay="0"/>
                                              </p:stCondLst>
                                            </p:cTn>
                                            <p:tgtEl>
                                              <p:spTgt spid="7">
                                                <p:graphicEl>
                                                  <a:chart seriesIdx="-4" categoryIdx="3" bldStep="category"/>
                                                </p:graphicEl>
                                              </p:spTgt>
                                            </p:tgtEl>
                                            <p:attrNameLst>
                                              <p:attrName>style.visibility</p:attrName>
                                            </p:attrNameLst>
                                          </p:cBhvr>
                                          <p:to>
                                            <p:strVal val="visible"/>
                                          </p:to>
                                        </p:set>
                                        <p:anim calcmode="lin" valueType="num">
                                          <p:cBhvr additive="base">
                                            <p:cTn id="23" dur="1000" fill="hold"/>
                                            <p:tgtEl>
                                              <p:spTgt spid="7">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cBhvr additive="base">
                                            <p:cTn id="24" dur="1000" fill="hold"/>
                                            <p:tgtEl>
                                              <p:spTgt spid="7">
                                                <p:graphicEl>
                                                  <a:chart seriesIdx="-4" categoryIdx="3" bldStep="category"/>
                                                </p:graphic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250"/>
                                      </p:stCondLst>
                                      <p:childTnLst>
                                        <p:set>
                                          <p:cBhvr>
                                            <p:cTn id="26" dur="1" fill="hold">
                                              <p:stCondLst>
                                                <p:cond delay="0"/>
                                              </p:stCondLst>
                                            </p:cTn>
                                            <p:tgtEl>
                                              <p:spTgt spid="7">
                                                <p:graphicEl>
                                                  <a:chart seriesIdx="-4" categoryIdx="4" bldStep="category"/>
                                                </p:graphicEl>
                                              </p:spTgt>
                                            </p:tgtEl>
                                            <p:attrNameLst>
                                              <p:attrName>style.visibility</p:attrName>
                                            </p:attrNameLst>
                                          </p:cBhvr>
                                          <p:to>
                                            <p:strVal val="visible"/>
                                          </p:to>
                                        </p:set>
                                        <p:anim calcmode="lin" valueType="num">
                                          <p:cBhvr additive="base">
                                            <p:cTn id="27" dur="1000" fill="hold"/>
                                            <p:tgtEl>
                                              <p:spTgt spid="7">
                                                <p:graphicEl>
                                                  <a:chart seriesIdx="-4" categoryIdx="4" bldStep="category"/>
                                                </p:graphicEl>
                                              </p:spTgt>
                                            </p:tgtEl>
                                            <p:attrNameLst>
                                              <p:attrName>ppt_x</p:attrName>
                                            </p:attrNameLst>
                                          </p:cBhvr>
                                          <p:tavLst>
                                            <p:tav tm="0">
                                              <p:val>
                                                <p:strVal val="#ppt_x"/>
                                              </p:val>
                                            </p:tav>
                                            <p:tav tm="100000">
                                              <p:val>
                                                <p:strVal val="#ppt_x"/>
                                              </p:val>
                                            </p:tav>
                                          </p:tavLst>
                                        </p:anim>
                                        <p:anim calcmode="lin" valueType="num">
                                          <p:cBhvr additive="base">
                                            <p:cTn id="28" dur="1000" fill="hold"/>
                                            <p:tgtEl>
                                              <p:spTgt spid="7">
                                                <p:graphicEl>
                                                  <a:chart seriesIdx="-4" categoryIdx="4" bldStep="category"/>
                                                </p:graphic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1500"/>
                                      </p:stCondLst>
                                      <p:childTnLst>
                                        <p:set>
                                          <p:cBhvr>
                                            <p:cTn id="30" dur="1" fill="hold">
                                              <p:stCondLst>
                                                <p:cond delay="0"/>
                                              </p:stCondLst>
                                            </p:cTn>
                                            <p:tgtEl>
                                              <p:spTgt spid="7">
                                                <p:graphicEl>
                                                  <a:chart seriesIdx="-4" categoryIdx="5" bldStep="category"/>
                                                </p:graphicEl>
                                              </p:spTgt>
                                            </p:tgtEl>
                                            <p:attrNameLst>
                                              <p:attrName>style.visibility</p:attrName>
                                            </p:attrNameLst>
                                          </p:cBhvr>
                                          <p:to>
                                            <p:strVal val="visible"/>
                                          </p:to>
                                        </p:set>
                                        <p:anim calcmode="lin" valueType="num">
                                          <p:cBhvr additive="base">
                                            <p:cTn id="31" dur="1000" fill="hold"/>
                                            <p:tgtEl>
                                              <p:spTgt spid="7">
                                                <p:graphicEl>
                                                  <a:chart seriesIdx="-4" categoryIdx="5" bldStep="category"/>
                                                </p:graphicEl>
                                              </p:spTgt>
                                            </p:tgtEl>
                                            <p:attrNameLst>
                                              <p:attrName>ppt_x</p:attrName>
                                            </p:attrNameLst>
                                          </p:cBhvr>
                                          <p:tavLst>
                                            <p:tav tm="0">
                                              <p:val>
                                                <p:strVal val="#ppt_x"/>
                                              </p:val>
                                            </p:tav>
                                            <p:tav tm="100000">
                                              <p:val>
                                                <p:strVal val="#ppt_x"/>
                                              </p:val>
                                            </p:tav>
                                          </p:tavLst>
                                        </p:anim>
                                        <p:anim calcmode="lin" valueType="num">
                                          <p:cBhvr additive="base">
                                            <p:cTn id="32" dur="1000" fill="hold"/>
                                            <p:tgtEl>
                                              <p:spTgt spid="7">
                                                <p:graphicEl>
                                                  <a:chart seriesIdx="-4" categoryIdx="5" bldStep="category"/>
                                                </p:graphicEl>
                                              </p:spTgt>
                                            </p:tgtEl>
                                            <p:attrNameLst>
                                              <p:attrName>ppt_y</p:attrName>
                                            </p:attrNameLst>
                                          </p:cBhvr>
                                          <p:tavLst>
                                            <p:tav tm="0">
                                              <p:val>
                                                <p:strVal val="0-#ppt_h/2"/>
                                              </p:val>
                                            </p:tav>
                                            <p:tav tm="100000">
                                              <p:val>
                                                <p:strVal val="#ppt_y"/>
                                              </p:val>
                                            </p:tav>
                                          </p:tavLst>
                                        </p:anim>
                                      </p:childTnLst>
                                    </p:cTn>
                                  </p:par>
                                  <p:par>
                                    <p:cTn id="33" presetID="10" presetClass="entr" presetSubtype="0" fill="hold" grpId="0" nodeType="withEffect">
                                      <p:stCondLst>
                                        <p:cond delay="25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grpId="0" nodeType="withEffect">
                                      <p:stCondLst>
                                        <p:cond delay="50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75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par>
                                    <p:cTn id="42" presetID="10" presetClass="entr" presetSubtype="0" fill="hold" grpId="0" nodeType="withEffect">
                                      <p:stCondLst>
                                        <p:cond delay="100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125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500"/>
                                            <p:tgtEl>
                                              <p:spTgt spid="18"/>
                                            </p:tgtEl>
                                          </p:cBhvr>
                                        </p:animEffect>
                                      </p:childTnLst>
                                    </p:cTn>
                                  </p:par>
                                  <p:par>
                                    <p:cTn id="48" presetID="10" presetClass="entr" presetSubtype="0" fill="hold" grpId="0" nodeType="withEffect">
                                      <p:stCondLst>
                                        <p:cond delay="15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500"/>
                                            <p:tgtEl>
                                              <p:spTgt spid="19"/>
                                            </p:tgtEl>
                                          </p:cBhvr>
                                        </p:animEffect>
                                      </p:childTnLst>
                                    </p:cTn>
                                  </p:par>
                                  <p:par>
                                    <p:cTn id="51" presetID="2" presetClass="entr" presetSubtype="4" fill="hold" grpId="0" nodeType="withEffect">
                                      <p:stCondLst>
                                        <p:cond delay="25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1000" fill="hold"/>
                                            <p:tgtEl>
                                              <p:spTgt spid="8"/>
                                            </p:tgtEl>
                                            <p:attrNameLst>
                                              <p:attrName>ppt_x</p:attrName>
                                            </p:attrNameLst>
                                          </p:cBhvr>
                                          <p:tavLst>
                                            <p:tav tm="0">
                                              <p:val>
                                                <p:strVal val="#ppt_x"/>
                                              </p:val>
                                            </p:tav>
                                            <p:tav tm="100000">
                                              <p:val>
                                                <p:strVal val="#ppt_x"/>
                                              </p:val>
                                            </p:tav>
                                          </p:tavLst>
                                        </p:anim>
                                        <p:anim calcmode="lin" valueType="num">
                                          <p:cBhvr additive="base">
                                            <p:cTn id="54" dur="1000" fill="hold"/>
                                            <p:tgtEl>
                                              <p:spTgt spid="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500"/>
                                      </p:stCondLst>
                                      <p:childTnLst>
                                        <p:set>
                                          <p:cBhvr>
                                            <p:cTn id="56" dur="1" fill="hold">
                                              <p:stCondLst>
                                                <p:cond delay="0"/>
                                              </p:stCondLst>
                                            </p:cTn>
                                            <p:tgtEl>
                                              <p:spTgt spid="9"/>
                                            </p:tgtEl>
                                            <p:attrNameLst>
                                              <p:attrName>style.visibility</p:attrName>
                                            </p:attrNameLst>
                                          </p:cBhvr>
                                          <p:to>
                                            <p:strVal val="visible"/>
                                          </p:to>
                                        </p:set>
                                        <p:anim calcmode="lin" valueType="num">
                                          <p:cBhvr additive="base">
                                            <p:cTn id="57" dur="1000" fill="hold"/>
                                            <p:tgtEl>
                                              <p:spTgt spid="9"/>
                                            </p:tgtEl>
                                            <p:attrNameLst>
                                              <p:attrName>ppt_x</p:attrName>
                                            </p:attrNameLst>
                                          </p:cBhvr>
                                          <p:tavLst>
                                            <p:tav tm="0">
                                              <p:val>
                                                <p:strVal val="#ppt_x"/>
                                              </p:val>
                                            </p:tav>
                                            <p:tav tm="100000">
                                              <p:val>
                                                <p:strVal val="#ppt_x"/>
                                              </p:val>
                                            </p:tav>
                                          </p:tavLst>
                                        </p:anim>
                                        <p:anim calcmode="lin" valueType="num">
                                          <p:cBhvr additive="base">
                                            <p:cTn id="58" dur="1000" fill="hold"/>
                                            <p:tgtEl>
                                              <p:spTgt spid="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750"/>
                                      </p:stCondLst>
                                      <p:childTnLst>
                                        <p:set>
                                          <p:cBhvr>
                                            <p:cTn id="60" dur="1" fill="hold">
                                              <p:stCondLst>
                                                <p:cond delay="0"/>
                                              </p:stCondLst>
                                            </p:cTn>
                                            <p:tgtEl>
                                              <p:spTgt spid="10"/>
                                            </p:tgtEl>
                                            <p:attrNameLst>
                                              <p:attrName>style.visibility</p:attrName>
                                            </p:attrNameLst>
                                          </p:cBhvr>
                                          <p:to>
                                            <p:strVal val="visible"/>
                                          </p:to>
                                        </p:set>
                                        <p:anim calcmode="lin" valueType="num">
                                          <p:cBhvr additive="base">
                                            <p:cTn id="61" dur="1000" fill="hold"/>
                                            <p:tgtEl>
                                              <p:spTgt spid="10"/>
                                            </p:tgtEl>
                                            <p:attrNameLst>
                                              <p:attrName>ppt_x</p:attrName>
                                            </p:attrNameLst>
                                          </p:cBhvr>
                                          <p:tavLst>
                                            <p:tav tm="0">
                                              <p:val>
                                                <p:strVal val="#ppt_x"/>
                                              </p:val>
                                            </p:tav>
                                            <p:tav tm="100000">
                                              <p:val>
                                                <p:strVal val="#ppt_x"/>
                                              </p:val>
                                            </p:tav>
                                          </p:tavLst>
                                        </p:anim>
                                        <p:anim calcmode="lin" valueType="num">
                                          <p:cBhvr additive="base">
                                            <p:cTn id="62" dur="1000" fill="hold"/>
                                            <p:tgtEl>
                                              <p:spTgt spid="10"/>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1000"/>
                                      </p:stCondLst>
                                      <p:childTnLst>
                                        <p:set>
                                          <p:cBhvr>
                                            <p:cTn id="64" dur="1" fill="hold">
                                              <p:stCondLst>
                                                <p:cond delay="0"/>
                                              </p:stCondLst>
                                            </p:cTn>
                                            <p:tgtEl>
                                              <p:spTgt spid="11"/>
                                            </p:tgtEl>
                                            <p:attrNameLst>
                                              <p:attrName>style.visibility</p:attrName>
                                            </p:attrNameLst>
                                          </p:cBhvr>
                                          <p:to>
                                            <p:strVal val="visible"/>
                                          </p:to>
                                        </p:set>
                                        <p:anim calcmode="lin" valueType="num">
                                          <p:cBhvr additive="base">
                                            <p:cTn id="65" dur="1000" fill="hold"/>
                                            <p:tgtEl>
                                              <p:spTgt spid="11"/>
                                            </p:tgtEl>
                                            <p:attrNameLst>
                                              <p:attrName>ppt_x</p:attrName>
                                            </p:attrNameLst>
                                          </p:cBhvr>
                                          <p:tavLst>
                                            <p:tav tm="0">
                                              <p:val>
                                                <p:strVal val="#ppt_x"/>
                                              </p:val>
                                            </p:tav>
                                            <p:tav tm="100000">
                                              <p:val>
                                                <p:strVal val="#ppt_x"/>
                                              </p:val>
                                            </p:tav>
                                          </p:tavLst>
                                        </p:anim>
                                        <p:anim calcmode="lin" valueType="num">
                                          <p:cBhvr additive="base">
                                            <p:cTn id="66" dur="1000" fill="hold"/>
                                            <p:tgtEl>
                                              <p:spTgt spid="1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1250"/>
                                      </p:stCondLst>
                                      <p:childTnLst>
                                        <p:set>
                                          <p:cBhvr>
                                            <p:cTn id="68" dur="1" fill="hold">
                                              <p:stCondLst>
                                                <p:cond delay="0"/>
                                              </p:stCondLst>
                                            </p:cTn>
                                            <p:tgtEl>
                                              <p:spTgt spid="12"/>
                                            </p:tgtEl>
                                            <p:attrNameLst>
                                              <p:attrName>style.visibility</p:attrName>
                                            </p:attrNameLst>
                                          </p:cBhvr>
                                          <p:to>
                                            <p:strVal val="visible"/>
                                          </p:to>
                                        </p:set>
                                        <p:anim calcmode="lin" valueType="num">
                                          <p:cBhvr additive="base">
                                            <p:cTn id="69" dur="1000" fill="hold"/>
                                            <p:tgtEl>
                                              <p:spTgt spid="12"/>
                                            </p:tgtEl>
                                            <p:attrNameLst>
                                              <p:attrName>ppt_x</p:attrName>
                                            </p:attrNameLst>
                                          </p:cBhvr>
                                          <p:tavLst>
                                            <p:tav tm="0">
                                              <p:val>
                                                <p:strVal val="#ppt_x"/>
                                              </p:val>
                                            </p:tav>
                                            <p:tav tm="100000">
                                              <p:val>
                                                <p:strVal val="#ppt_x"/>
                                              </p:val>
                                            </p:tav>
                                          </p:tavLst>
                                        </p:anim>
                                        <p:anim calcmode="lin" valueType="num">
                                          <p:cBhvr additive="base">
                                            <p:cTn id="70" dur="1000" fill="hold"/>
                                            <p:tgtEl>
                                              <p:spTgt spid="1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1500"/>
                                      </p:stCondLst>
                                      <p:childTnLst>
                                        <p:set>
                                          <p:cBhvr>
                                            <p:cTn id="72" dur="1" fill="hold">
                                              <p:stCondLst>
                                                <p:cond delay="0"/>
                                              </p:stCondLst>
                                            </p:cTn>
                                            <p:tgtEl>
                                              <p:spTgt spid="13"/>
                                            </p:tgtEl>
                                            <p:attrNameLst>
                                              <p:attrName>style.visibility</p:attrName>
                                            </p:attrNameLst>
                                          </p:cBhvr>
                                          <p:to>
                                            <p:strVal val="visible"/>
                                          </p:to>
                                        </p:set>
                                        <p:anim calcmode="lin" valueType="num">
                                          <p:cBhvr additive="base">
                                            <p:cTn id="73" dur="1000" fill="hold"/>
                                            <p:tgtEl>
                                              <p:spTgt spid="13"/>
                                            </p:tgtEl>
                                            <p:attrNameLst>
                                              <p:attrName>ppt_x</p:attrName>
                                            </p:attrNameLst>
                                          </p:cBhvr>
                                          <p:tavLst>
                                            <p:tav tm="0">
                                              <p:val>
                                                <p:strVal val="#ppt_x"/>
                                              </p:val>
                                            </p:tav>
                                            <p:tav tm="100000">
                                              <p:val>
                                                <p:strVal val="#ppt_x"/>
                                              </p:val>
                                            </p:tav>
                                          </p:tavLst>
                                        </p:anim>
                                        <p:anim calcmode="lin" valueType="num">
                                          <p:cBhvr additive="base">
                                            <p:cTn id="74" dur="10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7" grpId="0" animBg="1"/>
          <p:bldP spid="16" grpId="0" animBg="1"/>
          <p:bldP spid="15" grpId="0" animBg="1"/>
          <p:bldP spid="20" grpId="0" animBg="1"/>
          <p:bldGraphic spid="7" grpId="0" uiExpand="1">
            <p:bldSub>
              <a:bldChart bld="category"/>
            </p:bldSub>
          </p:bldGraphic>
          <p:bldP spid="8" grpId="0"/>
          <p:bldP spid="9" grpId="0"/>
          <p:bldP spid="10" grpId="0"/>
          <p:bldP spid="11" grpId="0"/>
          <p:bldP spid="12" grpId="0"/>
          <p:bldP spid="13"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dow 05">
            <a:extLst>
              <a:ext uri="{FF2B5EF4-FFF2-40B4-BE49-F238E27FC236}">
                <a16:creationId xmlns:a16="http://schemas.microsoft.com/office/drawing/2014/main" id="{215D2427-E864-4FCF-ADBD-F05B7F29A34D}"/>
              </a:ext>
            </a:extLst>
          </p:cNvPr>
          <p:cNvSpPr/>
          <p:nvPr/>
        </p:nvSpPr>
        <p:spPr>
          <a:xfrm>
            <a:off x="5960143" y="3028225"/>
            <a:ext cx="2050006" cy="773430"/>
          </a:xfrm>
          <a:prstGeom prst="ellipse">
            <a:avLst/>
          </a:prstGeom>
          <a:gradFill flip="none" rotWithShape="1">
            <a:gsLst>
              <a:gs pos="72000">
                <a:schemeClr val="bg2">
                  <a:alpha val="0"/>
                </a:schemeClr>
              </a:gs>
              <a:gs pos="0">
                <a:schemeClr val="accent5">
                  <a:lumMod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sz="1350" dirty="0"/>
          </a:p>
        </p:txBody>
      </p:sp>
      <p:sp>
        <p:nvSpPr>
          <p:cNvPr id="4" name="Shadow 04">
            <a:extLst>
              <a:ext uri="{FF2B5EF4-FFF2-40B4-BE49-F238E27FC236}">
                <a16:creationId xmlns:a16="http://schemas.microsoft.com/office/drawing/2014/main" id="{572B0AB1-C5EC-4490-988F-8600148F51F3}"/>
              </a:ext>
            </a:extLst>
          </p:cNvPr>
          <p:cNvSpPr/>
          <p:nvPr/>
        </p:nvSpPr>
        <p:spPr>
          <a:xfrm>
            <a:off x="4698081" y="3028225"/>
            <a:ext cx="2050006" cy="773430"/>
          </a:xfrm>
          <a:prstGeom prst="ellipse">
            <a:avLst/>
          </a:prstGeom>
          <a:gradFill flip="none" rotWithShape="1">
            <a:gsLst>
              <a:gs pos="72000">
                <a:schemeClr val="bg2">
                  <a:alpha val="0"/>
                </a:schemeClr>
              </a:gs>
              <a:gs pos="0">
                <a:schemeClr val="accent4">
                  <a:lumMod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sz="1350" dirty="0"/>
          </a:p>
        </p:txBody>
      </p:sp>
      <p:sp>
        <p:nvSpPr>
          <p:cNvPr id="3" name="Shadow 03">
            <a:extLst>
              <a:ext uri="{FF2B5EF4-FFF2-40B4-BE49-F238E27FC236}">
                <a16:creationId xmlns:a16="http://schemas.microsoft.com/office/drawing/2014/main" id="{1EFA2904-119C-427A-8438-7E45F5EC72DA}"/>
              </a:ext>
            </a:extLst>
          </p:cNvPr>
          <p:cNvSpPr/>
          <p:nvPr/>
        </p:nvSpPr>
        <p:spPr>
          <a:xfrm>
            <a:off x="3459831" y="3047275"/>
            <a:ext cx="2050006" cy="773430"/>
          </a:xfrm>
          <a:prstGeom prst="ellipse">
            <a:avLst/>
          </a:prstGeom>
          <a:gradFill flip="none" rotWithShape="1">
            <a:gsLst>
              <a:gs pos="72000">
                <a:schemeClr val="bg2">
                  <a:alpha val="0"/>
                </a:schemeClr>
              </a:gs>
              <a:gs pos="0">
                <a:schemeClr val="accent3">
                  <a:lumMod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sz="1350" dirty="0"/>
          </a:p>
        </p:txBody>
      </p:sp>
      <p:sp>
        <p:nvSpPr>
          <p:cNvPr id="2" name="Shadow 02">
            <a:extLst>
              <a:ext uri="{FF2B5EF4-FFF2-40B4-BE49-F238E27FC236}">
                <a16:creationId xmlns:a16="http://schemas.microsoft.com/office/drawing/2014/main" id="{4AB0FC87-942D-4B57-89BD-68D394A5AE41}"/>
              </a:ext>
            </a:extLst>
          </p:cNvPr>
          <p:cNvSpPr/>
          <p:nvPr/>
        </p:nvSpPr>
        <p:spPr>
          <a:xfrm>
            <a:off x="2216818" y="3028225"/>
            <a:ext cx="2050006" cy="773430"/>
          </a:xfrm>
          <a:prstGeom prst="ellipse">
            <a:avLst/>
          </a:prstGeom>
          <a:gradFill flip="none" rotWithShape="1">
            <a:gsLst>
              <a:gs pos="72000">
                <a:schemeClr val="bg2">
                  <a:alpha val="0"/>
                </a:schemeClr>
              </a:gs>
              <a:gs pos="0">
                <a:schemeClr val="accent1">
                  <a:lumMod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sz="1350" dirty="0"/>
          </a:p>
        </p:txBody>
      </p:sp>
      <p:sp>
        <p:nvSpPr>
          <p:cNvPr id="6" name="Shadow 01">
            <a:extLst>
              <a:ext uri="{FF2B5EF4-FFF2-40B4-BE49-F238E27FC236}">
                <a16:creationId xmlns:a16="http://schemas.microsoft.com/office/drawing/2014/main" id="{B304B5F1-2786-4F63-AB7D-2C2044ECD6E6}"/>
              </a:ext>
            </a:extLst>
          </p:cNvPr>
          <p:cNvSpPr/>
          <p:nvPr/>
        </p:nvSpPr>
        <p:spPr>
          <a:xfrm>
            <a:off x="983331" y="3028225"/>
            <a:ext cx="2050006" cy="773430"/>
          </a:xfrm>
          <a:prstGeom prst="ellipse">
            <a:avLst/>
          </a:prstGeom>
          <a:gradFill flip="none" rotWithShape="1">
            <a:gsLst>
              <a:gs pos="72000">
                <a:schemeClr val="bg2">
                  <a:alpha val="0"/>
                </a:schemeClr>
              </a:gs>
              <a:gs pos="0">
                <a:schemeClr val="accent6">
                  <a:lumMod val="5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UA" sz="1350" dirty="0"/>
          </a:p>
        </p:txBody>
      </p:sp>
      <p:graphicFrame>
        <p:nvGraphicFramePr>
          <p:cNvPr id="7" name="Chart 6">
            <a:extLst>
              <a:ext uri="{FF2B5EF4-FFF2-40B4-BE49-F238E27FC236}">
                <a16:creationId xmlns:a16="http://schemas.microsoft.com/office/drawing/2014/main" id="{0B70BB0C-85C8-4745-BE76-19C9B1F6E4C1}"/>
              </a:ext>
            </a:extLst>
          </p:cNvPr>
          <p:cNvGraphicFramePr/>
          <p:nvPr>
            <p:extLst>
              <p:ext uri="{D42A27DB-BD31-4B8C-83A1-F6EECF244321}">
                <p14:modId xmlns:p14="http://schemas.microsoft.com/office/powerpoint/2010/main" val="1931494519"/>
              </p:ext>
            </p:extLst>
          </p:nvPr>
        </p:nvGraphicFramePr>
        <p:xfrm>
          <a:off x="38877" y="1118785"/>
          <a:ext cx="8891914" cy="267294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C71B9BC4-5916-4041-80B7-9D8374A8F0E1}"/>
              </a:ext>
            </a:extLst>
          </p:cNvPr>
          <p:cNvSpPr txBox="1"/>
          <p:nvPr/>
        </p:nvSpPr>
        <p:spPr>
          <a:xfrm>
            <a:off x="1367778" y="3727043"/>
            <a:ext cx="1281112" cy="215444"/>
          </a:xfrm>
          <a:prstGeom prst="rect">
            <a:avLst/>
          </a:prstGeom>
          <a:noFill/>
        </p:spPr>
        <p:txBody>
          <a:bodyPr wrap="square" rtlCol="0">
            <a:spAutoFit/>
          </a:bodyPr>
          <a:lstStyle/>
          <a:p>
            <a:pPr algn="ctr">
              <a:spcBef>
                <a:spcPts val="675"/>
              </a:spcBef>
            </a:pPr>
            <a:r>
              <a:rPr lang="pt-BR" sz="800" b="1" dirty="0">
                <a:solidFill>
                  <a:schemeClr val="accent6"/>
                </a:solidFill>
                <a:latin typeface="Heebo" pitchFamily="2" charset="-79"/>
              </a:rPr>
              <a:t>TÍTULO DO ITEM</a:t>
            </a:r>
          </a:p>
        </p:txBody>
      </p:sp>
      <p:sp>
        <p:nvSpPr>
          <p:cNvPr id="20" name="TextBox 13">
            <a:extLst>
              <a:ext uri="{FF2B5EF4-FFF2-40B4-BE49-F238E27FC236}">
                <a16:creationId xmlns:a16="http://schemas.microsoft.com/office/drawing/2014/main" id="{8129636C-59D1-8147-2D8D-5F935E225EF9}"/>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1" name="TextBox 14">
            <a:extLst>
              <a:ext uri="{FF2B5EF4-FFF2-40B4-BE49-F238E27FC236}">
                <a16:creationId xmlns:a16="http://schemas.microsoft.com/office/drawing/2014/main" id="{C4B330C6-CC29-DC27-D82E-FAFEA33B4DAA}"/>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
        <p:nvSpPr>
          <p:cNvPr id="22" name="TextBox 12">
            <a:extLst>
              <a:ext uri="{FF2B5EF4-FFF2-40B4-BE49-F238E27FC236}">
                <a16:creationId xmlns:a16="http://schemas.microsoft.com/office/drawing/2014/main" id="{6F2D3EF1-075B-5288-749F-D069934B78F0}"/>
              </a:ext>
            </a:extLst>
          </p:cNvPr>
          <p:cNvSpPr txBox="1"/>
          <p:nvPr/>
        </p:nvSpPr>
        <p:spPr>
          <a:xfrm>
            <a:off x="2612731" y="3727043"/>
            <a:ext cx="1281112" cy="215444"/>
          </a:xfrm>
          <a:prstGeom prst="rect">
            <a:avLst/>
          </a:prstGeom>
          <a:noFill/>
        </p:spPr>
        <p:txBody>
          <a:bodyPr wrap="square" rtlCol="0">
            <a:spAutoFit/>
          </a:bodyPr>
          <a:lstStyle/>
          <a:p>
            <a:pPr algn="ctr">
              <a:spcBef>
                <a:spcPts val="675"/>
              </a:spcBef>
            </a:pPr>
            <a:r>
              <a:rPr lang="pt-BR" sz="800" b="1" dirty="0">
                <a:solidFill>
                  <a:schemeClr val="accent1"/>
                </a:solidFill>
                <a:latin typeface="Heebo" pitchFamily="2" charset="-79"/>
              </a:rPr>
              <a:t>TÍTULO DO ITEM</a:t>
            </a:r>
          </a:p>
        </p:txBody>
      </p:sp>
      <p:sp>
        <p:nvSpPr>
          <p:cNvPr id="23" name="TextBox 12">
            <a:extLst>
              <a:ext uri="{FF2B5EF4-FFF2-40B4-BE49-F238E27FC236}">
                <a16:creationId xmlns:a16="http://schemas.microsoft.com/office/drawing/2014/main" id="{123D7BC9-FEF9-518C-2481-23B933577034}"/>
              </a:ext>
            </a:extLst>
          </p:cNvPr>
          <p:cNvSpPr txBox="1"/>
          <p:nvPr/>
        </p:nvSpPr>
        <p:spPr>
          <a:xfrm>
            <a:off x="3857684" y="3727043"/>
            <a:ext cx="1281112" cy="215444"/>
          </a:xfrm>
          <a:prstGeom prst="rect">
            <a:avLst/>
          </a:prstGeom>
          <a:noFill/>
        </p:spPr>
        <p:txBody>
          <a:bodyPr wrap="square" rtlCol="0">
            <a:spAutoFit/>
          </a:bodyPr>
          <a:lstStyle/>
          <a:p>
            <a:pPr algn="ctr">
              <a:spcBef>
                <a:spcPts val="675"/>
              </a:spcBef>
            </a:pPr>
            <a:r>
              <a:rPr lang="pt-BR" sz="800" b="1" dirty="0">
                <a:solidFill>
                  <a:schemeClr val="accent3"/>
                </a:solidFill>
                <a:latin typeface="Heebo" pitchFamily="2" charset="-79"/>
              </a:rPr>
              <a:t>TÍTULO DO ITEM</a:t>
            </a:r>
          </a:p>
        </p:txBody>
      </p:sp>
      <p:sp>
        <p:nvSpPr>
          <p:cNvPr id="24" name="TextBox 12">
            <a:extLst>
              <a:ext uri="{FF2B5EF4-FFF2-40B4-BE49-F238E27FC236}">
                <a16:creationId xmlns:a16="http://schemas.microsoft.com/office/drawing/2014/main" id="{550FE6CC-7E59-52C4-ACD6-1F48AEF4A6EF}"/>
              </a:ext>
            </a:extLst>
          </p:cNvPr>
          <p:cNvSpPr txBox="1"/>
          <p:nvPr/>
        </p:nvSpPr>
        <p:spPr>
          <a:xfrm>
            <a:off x="5102637" y="3727043"/>
            <a:ext cx="1281112" cy="215444"/>
          </a:xfrm>
          <a:prstGeom prst="rect">
            <a:avLst/>
          </a:prstGeom>
          <a:noFill/>
        </p:spPr>
        <p:txBody>
          <a:bodyPr wrap="square" rtlCol="0">
            <a:spAutoFit/>
          </a:bodyPr>
          <a:lstStyle/>
          <a:p>
            <a:pPr algn="ctr">
              <a:spcBef>
                <a:spcPts val="675"/>
              </a:spcBef>
            </a:pPr>
            <a:r>
              <a:rPr lang="pt-BR" sz="800" b="1" dirty="0">
                <a:solidFill>
                  <a:schemeClr val="accent4">
                    <a:lumMod val="75000"/>
                  </a:schemeClr>
                </a:solidFill>
                <a:latin typeface="Heebo" pitchFamily="2" charset="-79"/>
              </a:rPr>
              <a:t>TÍTULO DO ITEM</a:t>
            </a:r>
          </a:p>
        </p:txBody>
      </p:sp>
      <p:sp>
        <p:nvSpPr>
          <p:cNvPr id="25" name="TextBox 12">
            <a:extLst>
              <a:ext uri="{FF2B5EF4-FFF2-40B4-BE49-F238E27FC236}">
                <a16:creationId xmlns:a16="http://schemas.microsoft.com/office/drawing/2014/main" id="{4F6D41ED-7A90-7F46-94D4-0074AF7EC4CA}"/>
              </a:ext>
            </a:extLst>
          </p:cNvPr>
          <p:cNvSpPr txBox="1"/>
          <p:nvPr/>
        </p:nvSpPr>
        <p:spPr>
          <a:xfrm>
            <a:off x="6347591" y="3727043"/>
            <a:ext cx="1281112" cy="215444"/>
          </a:xfrm>
          <a:prstGeom prst="rect">
            <a:avLst/>
          </a:prstGeom>
          <a:noFill/>
        </p:spPr>
        <p:txBody>
          <a:bodyPr wrap="square" rtlCol="0">
            <a:spAutoFit/>
          </a:bodyPr>
          <a:lstStyle/>
          <a:p>
            <a:pPr algn="ctr">
              <a:spcBef>
                <a:spcPts val="675"/>
              </a:spcBef>
            </a:pPr>
            <a:r>
              <a:rPr lang="pt-BR" sz="800" b="1" dirty="0">
                <a:solidFill>
                  <a:schemeClr val="accent5"/>
                </a:solidFill>
                <a:latin typeface="Heebo" pitchFamily="2" charset="-79"/>
              </a:rPr>
              <a:t>TÍTULO DO ITEM</a:t>
            </a:r>
          </a:p>
        </p:txBody>
      </p:sp>
      <p:sp>
        <p:nvSpPr>
          <p:cNvPr id="26" name="TextBox 12">
            <a:extLst>
              <a:ext uri="{FF2B5EF4-FFF2-40B4-BE49-F238E27FC236}">
                <a16:creationId xmlns:a16="http://schemas.microsoft.com/office/drawing/2014/main" id="{29BE6746-D142-47B0-5F38-AD96E6BDC795}"/>
              </a:ext>
            </a:extLst>
          </p:cNvPr>
          <p:cNvSpPr txBox="1"/>
          <p:nvPr/>
        </p:nvSpPr>
        <p:spPr>
          <a:xfrm>
            <a:off x="1367778" y="4001363"/>
            <a:ext cx="1281112" cy="707886"/>
          </a:xfrm>
          <a:prstGeom prst="rect">
            <a:avLst/>
          </a:prstGeom>
          <a:noFill/>
        </p:spPr>
        <p:txBody>
          <a:bodyPr wrap="square" rtlCol="0">
            <a:spAutoFit/>
          </a:bodyPr>
          <a:lstStyle/>
          <a:p>
            <a:pPr algn="ct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7" name="TextBox 12">
            <a:extLst>
              <a:ext uri="{FF2B5EF4-FFF2-40B4-BE49-F238E27FC236}">
                <a16:creationId xmlns:a16="http://schemas.microsoft.com/office/drawing/2014/main" id="{C86881A6-62AE-C5F5-1E12-7CB39176F380}"/>
              </a:ext>
            </a:extLst>
          </p:cNvPr>
          <p:cNvSpPr txBox="1"/>
          <p:nvPr/>
        </p:nvSpPr>
        <p:spPr>
          <a:xfrm>
            <a:off x="2612731" y="4001363"/>
            <a:ext cx="1281112" cy="707886"/>
          </a:xfrm>
          <a:prstGeom prst="rect">
            <a:avLst/>
          </a:prstGeom>
          <a:noFill/>
        </p:spPr>
        <p:txBody>
          <a:bodyPr wrap="square" rtlCol="0">
            <a:spAutoFit/>
          </a:bodyPr>
          <a:lstStyle/>
          <a:p>
            <a:pPr algn="ct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8" name="TextBox 12">
            <a:extLst>
              <a:ext uri="{FF2B5EF4-FFF2-40B4-BE49-F238E27FC236}">
                <a16:creationId xmlns:a16="http://schemas.microsoft.com/office/drawing/2014/main" id="{A9539802-CBCF-8D47-9727-9A02D6000A58}"/>
              </a:ext>
            </a:extLst>
          </p:cNvPr>
          <p:cNvSpPr txBox="1"/>
          <p:nvPr/>
        </p:nvSpPr>
        <p:spPr>
          <a:xfrm>
            <a:off x="3857684" y="4001363"/>
            <a:ext cx="1281112" cy="707886"/>
          </a:xfrm>
          <a:prstGeom prst="rect">
            <a:avLst/>
          </a:prstGeom>
          <a:noFill/>
        </p:spPr>
        <p:txBody>
          <a:bodyPr wrap="square" rtlCol="0">
            <a:spAutoFit/>
          </a:bodyPr>
          <a:lstStyle/>
          <a:p>
            <a:pPr algn="ct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9" name="TextBox 12">
            <a:extLst>
              <a:ext uri="{FF2B5EF4-FFF2-40B4-BE49-F238E27FC236}">
                <a16:creationId xmlns:a16="http://schemas.microsoft.com/office/drawing/2014/main" id="{6DCB6A09-6CEA-8CB8-BD21-B5629EAAD829}"/>
              </a:ext>
            </a:extLst>
          </p:cNvPr>
          <p:cNvSpPr txBox="1"/>
          <p:nvPr/>
        </p:nvSpPr>
        <p:spPr>
          <a:xfrm>
            <a:off x="5102637" y="4001363"/>
            <a:ext cx="1281112" cy="707886"/>
          </a:xfrm>
          <a:prstGeom prst="rect">
            <a:avLst/>
          </a:prstGeom>
          <a:noFill/>
        </p:spPr>
        <p:txBody>
          <a:bodyPr wrap="square" rtlCol="0">
            <a:spAutoFit/>
          </a:bodyPr>
          <a:lstStyle/>
          <a:p>
            <a:pPr algn="ct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30" name="TextBox 12">
            <a:extLst>
              <a:ext uri="{FF2B5EF4-FFF2-40B4-BE49-F238E27FC236}">
                <a16:creationId xmlns:a16="http://schemas.microsoft.com/office/drawing/2014/main" id="{E3EF2CC0-14BE-9853-01D2-1184F604D74A}"/>
              </a:ext>
            </a:extLst>
          </p:cNvPr>
          <p:cNvSpPr txBox="1"/>
          <p:nvPr/>
        </p:nvSpPr>
        <p:spPr>
          <a:xfrm>
            <a:off x="6347591" y="4001363"/>
            <a:ext cx="1281112" cy="707886"/>
          </a:xfrm>
          <a:prstGeom prst="rect">
            <a:avLst/>
          </a:prstGeom>
          <a:noFill/>
        </p:spPr>
        <p:txBody>
          <a:bodyPr wrap="square" rtlCol="0">
            <a:spAutoFit/>
          </a:bodyPr>
          <a:lstStyle/>
          <a:p>
            <a:pPr algn="ct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Tree>
    <p:extLst>
      <p:ext uri="{BB962C8B-B14F-4D97-AF65-F5344CB8AC3E}">
        <p14:creationId xmlns:p14="http://schemas.microsoft.com/office/powerpoint/2010/main" val="1840203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67000">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 calcmode="lin" valueType="num" p14:bounceEnd="67000">
                                          <p:cBhvr additive="base">
                                            <p:cTn id="7" dur="1000" fill="hold"/>
                                            <p:tgtEl>
                                              <p:spTgt spid="7">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14:bounceEnd="67000">
                                          <p:cBhvr additive="base">
                                            <p:cTn id="8" dur="1000" fill="hold"/>
                                            <p:tgtEl>
                                              <p:spTgt spid="7">
                                                <p:graphicEl>
                                                  <a:chart seriesIdx="-3" categoryIdx="-3" bldStep="gridLegend"/>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14:presetBounceEnd="67000">
                                      <p:stCondLst>
                                        <p:cond delay="250"/>
                                      </p:stCondLst>
                                      <p:childTnLst>
                                        <p:set>
                                          <p:cBhvr>
                                            <p:cTn id="10" dur="1" fill="hold">
                                              <p:stCondLst>
                                                <p:cond delay="0"/>
                                              </p:stCondLst>
                                            </p:cTn>
                                            <p:tgtEl>
                                              <p:spTgt spid="7">
                                                <p:graphicEl>
                                                  <a:chart seriesIdx="-4" categoryIdx="0" bldStep="category"/>
                                                </p:graphicEl>
                                              </p:spTgt>
                                            </p:tgtEl>
                                            <p:attrNameLst>
                                              <p:attrName>style.visibility</p:attrName>
                                            </p:attrNameLst>
                                          </p:cBhvr>
                                          <p:to>
                                            <p:strVal val="visible"/>
                                          </p:to>
                                        </p:set>
                                        <p:anim calcmode="lin" valueType="num" p14:bounceEnd="67000">
                                          <p:cBhvr additive="base">
                                            <p:cTn id="11" dur="1000" fill="hold"/>
                                            <p:tgtEl>
                                              <p:spTgt spid="7">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12" dur="1000" fill="hold"/>
                                            <p:tgtEl>
                                              <p:spTgt spid="7">
                                                <p:graphicEl>
                                                  <a:chart seriesIdx="-4" categoryIdx="0" bldStep="category"/>
                                                </p:graphic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14:presetBounceEnd="67000">
                                      <p:stCondLst>
                                        <p:cond delay="500"/>
                                      </p:stCondLst>
                                      <p:childTnLst>
                                        <p:set>
                                          <p:cBhvr>
                                            <p:cTn id="14" dur="1" fill="hold">
                                              <p:stCondLst>
                                                <p:cond delay="0"/>
                                              </p:stCondLst>
                                            </p:cTn>
                                            <p:tgtEl>
                                              <p:spTgt spid="7">
                                                <p:graphicEl>
                                                  <a:chart seriesIdx="-4" categoryIdx="1" bldStep="category"/>
                                                </p:graphicEl>
                                              </p:spTgt>
                                            </p:tgtEl>
                                            <p:attrNameLst>
                                              <p:attrName>style.visibility</p:attrName>
                                            </p:attrNameLst>
                                          </p:cBhvr>
                                          <p:to>
                                            <p:strVal val="visible"/>
                                          </p:to>
                                        </p:set>
                                        <p:anim calcmode="lin" valueType="num" p14:bounceEnd="67000">
                                          <p:cBhvr additive="base">
                                            <p:cTn id="15" dur="1000" fill="hold"/>
                                            <p:tgtEl>
                                              <p:spTgt spid="7">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16" dur="1000" fill="hold"/>
                                            <p:tgtEl>
                                              <p:spTgt spid="7">
                                                <p:graphicEl>
                                                  <a:chart seriesIdx="-4" categoryIdx="1" bldStep="category"/>
                                                </p:graphic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14:presetBounceEnd="67000">
                                      <p:stCondLst>
                                        <p:cond delay="750"/>
                                      </p:stCondLst>
                                      <p:childTnLst>
                                        <p:set>
                                          <p:cBhvr>
                                            <p:cTn id="18" dur="1" fill="hold">
                                              <p:stCondLst>
                                                <p:cond delay="0"/>
                                              </p:stCondLst>
                                            </p:cTn>
                                            <p:tgtEl>
                                              <p:spTgt spid="7">
                                                <p:graphicEl>
                                                  <a:chart seriesIdx="-4" categoryIdx="2" bldStep="category"/>
                                                </p:graphicEl>
                                              </p:spTgt>
                                            </p:tgtEl>
                                            <p:attrNameLst>
                                              <p:attrName>style.visibility</p:attrName>
                                            </p:attrNameLst>
                                          </p:cBhvr>
                                          <p:to>
                                            <p:strVal val="visible"/>
                                          </p:to>
                                        </p:set>
                                        <p:anim calcmode="lin" valueType="num" p14:bounceEnd="67000">
                                          <p:cBhvr additive="base">
                                            <p:cTn id="19" dur="1000" fill="hold"/>
                                            <p:tgtEl>
                                              <p:spTgt spid="7">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20" dur="1000" fill="hold"/>
                                            <p:tgtEl>
                                              <p:spTgt spid="7">
                                                <p:graphicEl>
                                                  <a:chart seriesIdx="-4" categoryIdx="2" bldStep="category"/>
                                                </p:graphic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14:presetBounceEnd="67000">
                                      <p:stCondLst>
                                        <p:cond delay="1000"/>
                                      </p:stCondLst>
                                      <p:childTnLst>
                                        <p:set>
                                          <p:cBhvr>
                                            <p:cTn id="22" dur="1" fill="hold">
                                              <p:stCondLst>
                                                <p:cond delay="0"/>
                                              </p:stCondLst>
                                            </p:cTn>
                                            <p:tgtEl>
                                              <p:spTgt spid="7">
                                                <p:graphicEl>
                                                  <a:chart seriesIdx="-4" categoryIdx="3" bldStep="category"/>
                                                </p:graphicEl>
                                              </p:spTgt>
                                            </p:tgtEl>
                                            <p:attrNameLst>
                                              <p:attrName>style.visibility</p:attrName>
                                            </p:attrNameLst>
                                          </p:cBhvr>
                                          <p:to>
                                            <p:strVal val="visible"/>
                                          </p:to>
                                        </p:set>
                                        <p:anim calcmode="lin" valueType="num" p14:bounceEnd="67000">
                                          <p:cBhvr additive="base">
                                            <p:cTn id="23" dur="1000" fill="hold"/>
                                            <p:tgtEl>
                                              <p:spTgt spid="7">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24" dur="1000" fill="hold"/>
                                            <p:tgtEl>
                                              <p:spTgt spid="7">
                                                <p:graphicEl>
                                                  <a:chart seriesIdx="-4" categoryIdx="3" bldStep="category"/>
                                                </p:graphic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14:presetBounceEnd="67000">
                                      <p:stCondLst>
                                        <p:cond delay="1250"/>
                                      </p:stCondLst>
                                      <p:childTnLst>
                                        <p:set>
                                          <p:cBhvr>
                                            <p:cTn id="26" dur="1" fill="hold">
                                              <p:stCondLst>
                                                <p:cond delay="0"/>
                                              </p:stCondLst>
                                            </p:cTn>
                                            <p:tgtEl>
                                              <p:spTgt spid="7">
                                                <p:graphicEl>
                                                  <a:chart seriesIdx="-4" categoryIdx="4" bldStep="category"/>
                                                </p:graphicEl>
                                              </p:spTgt>
                                            </p:tgtEl>
                                            <p:attrNameLst>
                                              <p:attrName>style.visibility</p:attrName>
                                            </p:attrNameLst>
                                          </p:cBhvr>
                                          <p:to>
                                            <p:strVal val="visible"/>
                                          </p:to>
                                        </p:set>
                                        <p:anim calcmode="lin" valueType="num" p14:bounceEnd="67000">
                                          <p:cBhvr additive="base">
                                            <p:cTn id="27" dur="1000" fill="hold"/>
                                            <p:tgtEl>
                                              <p:spTgt spid="7">
                                                <p:graphicEl>
                                                  <a:chart seriesIdx="-4" categoryIdx="4" bldStep="category"/>
                                                </p:graphicEl>
                                              </p:spTgt>
                                            </p:tgtEl>
                                            <p:attrNameLst>
                                              <p:attrName>ppt_x</p:attrName>
                                            </p:attrNameLst>
                                          </p:cBhvr>
                                          <p:tavLst>
                                            <p:tav tm="0">
                                              <p:val>
                                                <p:strVal val="#ppt_x"/>
                                              </p:val>
                                            </p:tav>
                                            <p:tav tm="100000">
                                              <p:val>
                                                <p:strVal val="#ppt_x"/>
                                              </p:val>
                                            </p:tav>
                                          </p:tavLst>
                                        </p:anim>
                                        <p:anim calcmode="lin" valueType="num" p14:bounceEnd="67000">
                                          <p:cBhvr additive="base">
                                            <p:cTn id="28" dur="1000" fill="hold"/>
                                            <p:tgtEl>
                                              <p:spTgt spid="7">
                                                <p:graphicEl>
                                                  <a:chart seriesIdx="-4" categoryIdx="4" bldStep="category"/>
                                                </p:graphicEl>
                                              </p:spTgt>
                                            </p:tgtEl>
                                            <p:attrNameLst>
                                              <p:attrName>ppt_y</p:attrName>
                                            </p:attrNameLst>
                                          </p:cBhvr>
                                          <p:tavLst>
                                            <p:tav tm="0">
                                              <p:val>
                                                <p:strVal val="0-#ppt_h/2"/>
                                              </p:val>
                                            </p:tav>
                                            <p:tav tm="100000">
                                              <p:val>
                                                <p:strVal val="#ppt_y"/>
                                              </p:val>
                                            </p:tav>
                                          </p:tavLst>
                                        </p:anim>
                                      </p:childTnLst>
                                    </p:cTn>
                                  </p:par>
                                  <p:par>
                                    <p:cTn id="29" presetID="10" presetClass="entr" presetSubtype="0" fill="hold" grpId="0" nodeType="withEffect">
                                      <p:stCondLst>
                                        <p:cond delay="5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75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grpId="0" nodeType="withEffect">
                                      <p:stCondLst>
                                        <p:cond delay="125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grpId="0" nodeType="withEffect">
                                      <p:stCondLst>
                                        <p:cond delay="150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par>
                                    <p:cTn id="44" presetID="2" presetClass="entr" presetSubtype="4" fill="hold" grpId="0" nodeType="withEffect" p14:presetBounceEnd="67000">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14:bounceEnd="67000">
                                          <p:cBhvr additive="base">
                                            <p:cTn id="46" dur="1000" fill="hold"/>
                                            <p:tgtEl>
                                              <p:spTgt spid="13"/>
                                            </p:tgtEl>
                                            <p:attrNameLst>
                                              <p:attrName>ppt_x</p:attrName>
                                            </p:attrNameLst>
                                          </p:cBhvr>
                                          <p:tavLst>
                                            <p:tav tm="0">
                                              <p:val>
                                                <p:strVal val="#ppt_x"/>
                                              </p:val>
                                            </p:tav>
                                            <p:tav tm="100000">
                                              <p:val>
                                                <p:strVal val="#ppt_x"/>
                                              </p:val>
                                            </p:tav>
                                          </p:tavLst>
                                        </p:anim>
                                        <p:anim calcmode="lin" valueType="num" p14:bounceEnd="67000">
                                          <p:cBhvr additive="base">
                                            <p:cTn id="47" dur="1000" fill="hold"/>
                                            <p:tgtEl>
                                              <p:spTgt spid="1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14:presetBounceEnd="67000">
                                      <p:stCondLst>
                                        <p:cond delay="250"/>
                                      </p:stCondLst>
                                      <p:childTnLst>
                                        <p:set>
                                          <p:cBhvr>
                                            <p:cTn id="49" dur="1" fill="hold">
                                              <p:stCondLst>
                                                <p:cond delay="0"/>
                                              </p:stCondLst>
                                            </p:cTn>
                                            <p:tgtEl>
                                              <p:spTgt spid="22"/>
                                            </p:tgtEl>
                                            <p:attrNameLst>
                                              <p:attrName>style.visibility</p:attrName>
                                            </p:attrNameLst>
                                          </p:cBhvr>
                                          <p:to>
                                            <p:strVal val="visible"/>
                                          </p:to>
                                        </p:set>
                                        <p:anim calcmode="lin" valueType="num" p14:bounceEnd="67000">
                                          <p:cBhvr additive="base">
                                            <p:cTn id="50" dur="1000" fill="hold"/>
                                            <p:tgtEl>
                                              <p:spTgt spid="22"/>
                                            </p:tgtEl>
                                            <p:attrNameLst>
                                              <p:attrName>ppt_x</p:attrName>
                                            </p:attrNameLst>
                                          </p:cBhvr>
                                          <p:tavLst>
                                            <p:tav tm="0">
                                              <p:val>
                                                <p:strVal val="#ppt_x"/>
                                              </p:val>
                                            </p:tav>
                                            <p:tav tm="100000">
                                              <p:val>
                                                <p:strVal val="#ppt_x"/>
                                              </p:val>
                                            </p:tav>
                                          </p:tavLst>
                                        </p:anim>
                                        <p:anim calcmode="lin" valueType="num" p14:bounceEnd="67000">
                                          <p:cBhvr additive="base">
                                            <p:cTn id="51" dur="10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14:presetBounceEnd="67000">
                                      <p:stCondLst>
                                        <p:cond delay="250"/>
                                      </p:stCondLst>
                                      <p:childTnLst>
                                        <p:set>
                                          <p:cBhvr>
                                            <p:cTn id="53" dur="1" fill="hold">
                                              <p:stCondLst>
                                                <p:cond delay="0"/>
                                              </p:stCondLst>
                                            </p:cTn>
                                            <p:tgtEl>
                                              <p:spTgt spid="23"/>
                                            </p:tgtEl>
                                            <p:attrNameLst>
                                              <p:attrName>style.visibility</p:attrName>
                                            </p:attrNameLst>
                                          </p:cBhvr>
                                          <p:to>
                                            <p:strVal val="visible"/>
                                          </p:to>
                                        </p:set>
                                        <p:anim calcmode="lin" valueType="num" p14:bounceEnd="67000">
                                          <p:cBhvr additive="base">
                                            <p:cTn id="54" dur="1000" fill="hold"/>
                                            <p:tgtEl>
                                              <p:spTgt spid="23"/>
                                            </p:tgtEl>
                                            <p:attrNameLst>
                                              <p:attrName>ppt_x</p:attrName>
                                            </p:attrNameLst>
                                          </p:cBhvr>
                                          <p:tavLst>
                                            <p:tav tm="0">
                                              <p:val>
                                                <p:strVal val="#ppt_x"/>
                                              </p:val>
                                            </p:tav>
                                            <p:tav tm="100000">
                                              <p:val>
                                                <p:strVal val="#ppt_x"/>
                                              </p:val>
                                            </p:tav>
                                          </p:tavLst>
                                        </p:anim>
                                        <p:anim calcmode="lin" valueType="num" p14:bounceEnd="67000">
                                          <p:cBhvr additive="base">
                                            <p:cTn id="55" dur="1000" fill="hold"/>
                                            <p:tgtEl>
                                              <p:spTgt spid="2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14:presetBounceEnd="67000">
                                      <p:stCondLst>
                                        <p:cond delay="250"/>
                                      </p:stCondLst>
                                      <p:childTnLst>
                                        <p:set>
                                          <p:cBhvr>
                                            <p:cTn id="57" dur="1" fill="hold">
                                              <p:stCondLst>
                                                <p:cond delay="0"/>
                                              </p:stCondLst>
                                            </p:cTn>
                                            <p:tgtEl>
                                              <p:spTgt spid="24"/>
                                            </p:tgtEl>
                                            <p:attrNameLst>
                                              <p:attrName>style.visibility</p:attrName>
                                            </p:attrNameLst>
                                          </p:cBhvr>
                                          <p:to>
                                            <p:strVal val="visible"/>
                                          </p:to>
                                        </p:set>
                                        <p:anim calcmode="lin" valueType="num" p14:bounceEnd="67000">
                                          <p:cBhvr additive="base">
                                            <p:cTn id="58" dur="1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59" dur="1000" fill="hold"/>
                                            <p:tgtEl>
                                              <p:spTgt spid="2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14:presetBounceEnd="67000">
                                      <p:stCondLst>
                                        <p:cond delay="250"/>
                                      </p:stCondLst>
                                      <p:childTnLst>
                                        <p:set>
                                          <p:cBhvr>
                                            <p:cTn id="61" dur="1" fill="hold">
                                              <p:stCondLst>
                                                <p:cond delay="0"/>
                                              </p:stCondLst>
                                            </p:cTn>
                                            <p:tgtEl>
                                              <p:spTgt spid="25"/>
                                            </p:tgtEl>
                                            <p:attrNameLst>
                                              <p:attrName>style.visibility</p:attrName>
                                            </p:attrNameLst>
                                          </p:cBhvr>
                                          <p:to>
                                            <p:strVal val="visible"/>
                                          </p:to>
                                        </p:set>
                                        <p:anim calcmode="lin" valueType="num" p14:bounceEnd="67000">
                                          <p:cBhvr additive="base">
                                            <p:cTn id="62" dur="1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63" dur="1000" fill="hold"/>
                                            <p:tgtEl>
                                              <p:spTgt spid="2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14:presetBounceEnd="67000">
                                      <p:stCondLst>
                                        <p:cond delay="250"/>
                                      </p:stCondLst>
                                      <p:childTnLst>
                                        <p:set>
                                          <p:cBhvr>
                                            <p:cTn id="65" dur="1" fill="hold">
                                              <p:stCondLst>
                                                <p:cond delay="0"/>
                                              </p:stCondLst>
                                            </p:cTn>
                                            <p:tgtEl>
                                              <p:spTgt spid="26"/>
                                            </p:tgtEl>
                                            <p:attrNameLst>
                                              <p:attrName>style.visibility</p:attrName>
                                            </p:attrNameLst>
                                          </p:cBhvr>
                                          <p:to>
                                            <p:strVal val="visible"/>
                                          </p:to>
                                        </p:set>
                                        <p:anim calcmode="lin" valueType="num" p14:bounceEnd="67000">
                                          <p:cBhvr additive="base">
                                            <p:cTn id="66" dur="1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67" dur="1000" fill="hold"/>
                                            <p:tgtEl>
                                              <p:spTgt spid="2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14:presetBounceEnd="67000">
                                      <p:stCondLst>
                                        <p:cond delay="250"/>
                                      </p:stCondLst>
                                      <p:childTnLst>
                                        <p:set>
                                          <p:cBhvr>
                                            <p:cTn id="69" dur="1" fill="hold">
                                              <p:stCondLst>
                                                <p:cond delay="0"/>
                                              </p:stCondLst>
                                            </p:cTn>
                                            <p:tgtEl>
                                              <p:spTgt spid="27"/>
                                            </p:tgtEl>
                                            <p:attrNameLst>
                                              <p:attrName>style.visibility</p:attrName>
                                            </p:attrNameLst>
                                          </p:cBhvr>
                                          <p:to>
                                            <p:strVal val="visible"/>
                                          </p:to>
                                        </p:set>
                                        <p:anim calcmode="lin" valueType="num" p14:bounceEnd="67000">
                                          <p:cBhvr additive="base">
                                            <p:cTn id="70" dur="1000" fill="hold"/>
                                            <p:tgtEl>
                                              <p:spTgt spid="27"/>
                                            </p:tgtEl>
                                            <p:attrNameLst>
                                              <p:attrName>ppt_x</p:attrName>
                                            </p:attrNameLst>
                                          </p:cBhvr>
                                          <p:tavLst>
                                            <p:tav tm="0">
                                              <p:val>
                                                <p:strVal val="#ppt_x"/>
                                              </p:val>
                                            </p:tav>
                                            <p:tav tm="100000">
                                              <p:val>
                                                <p:strVal val="#ppt_x"/>
                                              </p:val>
                                            </p:tav>
                                          </p:tavLst>
                                        </p:anim>
                                        <p:anim calcmode="lin" valueType="num" p14:bounceEnd="67000">
                                          <p:cBhvr additive="base">
                                            <p:cTn id="71" dur="1000" fill="hold"/>
                                            <p:tgtEl>
                                              <p:spTgt spid="2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14:presetBounceEnd="67000">
                                      <p:stCondLst>
                                        <p:cond delay="250"/>
                                      </p:stCondLst>
                                      <p:childTnLst>
                                        <p:set>
                                          <p:cBhvr>
                                            <p:cTn id="73" dur="1" fill="hold">
                                              <p:stCondLst>
                                                <p:cond delay="0"/>
                                              </p:stCondLst>
                                            </p:cTn>
                                            <p:tgtEl>
                                              <p:spTgt spid="28"/>
                                            </p:tgtEl>
                                            <p:attrNameLst>
                                              <p:attrName>style.visibility</p:attrName>
                                            </p:attrNameLst>
                                          </p:cBhvr>
                                          <p:to>
                                            <p:strVal val="visible"/>
                                          </p:to>
                                        </p:set>
                                        <p:anim calcmode="lin" valueType="num" p14:bounceEnd="67000">
                                          <p:cBhvr additive="base">
                                            <p:cTn id="74" dur="1000" fill="hold"/>
                                            <p:tgtEl>
                                              <p:spTgt spid="28"/>
                                            </p:tgtEl>
                                            <p:attrNameLst>
                                              <p:attrName>ppt_x</p:attrName>
                                            </p:attrNameLst>
                                          </p:cBhvr>
                                          <p:tavLst>
                                            <p:tav tm="0">
                                              <p:val>
                                                <p:strVal val="#ppt_x"/>
                                              </p:val>
                                            </p:tav>
                                            <p:tav tm="100000">
                                              <p:val>
                                                <p:strVal val="#ppt_x"/>
                                              </p:val>
                                            </p:tav>
                                          </p:tavLst>
                                        </p:anim>
                                        <p:anim calcmode="lin" valueType="num" p14:bounceEnd="67000">
                                          <p:cBhvr additive="base">
                                            <p:cTn id="75" dur="1000" fill="hold"/>
                                            <p:tgtEl>
                                              <p:spTgt spid="28"/>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14:presetBounceEnd="67000">
                                      <p:stCondLst>
                                        <p:cond delay="250"/>
                                      </p:stCondLst>
                                      <p:childTnLst>
                                        <p:set>
                                          <p:cBhvr>
                                            <p:cTn id="77" dur="1" fill="hold">
                                              <p:stCondLst>
                                                <p:cond delay="0"/>
                                              </p:stCondLst>
                                            </p:cTn>
                                            <p:tgtEl>
                                              <p:spTgt spid="29"/>
                                            </p:tgtEl>
                                            <p:attrNameLst>
                                              <p:attrName>style.visibility</p:attrName>
                                            </p:attrNameLst>
                                          </p:cBhvr>
                                          <p:to>
                                            <p:strVal val="visible"/>
                                          </p:to>
                                        </p:set>
                                        <p:anim calcmode="lin" valueType="num" p14:bounceEnd="67000">
                                          <p:cBhvr additive="base">
                                            <p:cTn id="78" dur="1000" fill="hold"/>
                                            <p:tgtEl>
                                              <p:spTgt spid="29"/>
                                            </p:tgtEl>
                                            <p:attrNameLst>
                                              <p:attrName>ppt_x</p:attrName>
                                            </p:attrNameLst>
                                          </p:cBhvr>
                                          <p:tavLst>
                                            <p:tav tm="0">
                                              <p:val>
                                                <p:strVal val="#ppt_x"/>
                                              </p:val>
                                            </p:tav>
                                            <p:tav tm="100000">
                                              <p:val>
                                                <p:strVal val="#ppt_x"/>
                                              </p:val>
                                            </p:tav>
                                          </p:tavLst>
                                        </p:anim>
                                        <p:anim calcmode="lin" valueType="num" p14:bounceEnd="67000">
                                          <p:cBhvr additive="base">
                                            <p:cTn id="79" dur="1000" fill="hold"/>
                                            <p:tgtEl>
                                              <p:spTgt spid="29"/>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14:presetBounceEnd="67000">
                                      <p:stCondLst>
                                        <p:cond delay="250"/>
                                      </p:stCondLst>
                                      <p:childTnLst>
                                        <p:set>
                                          <p:cBhvr>
                                            <p:cTn id="81" dur="1" fill="hold">
                                              <p:stCondLst>
                                                <p:cond delay="0"/>
                                              </p:stCondLst>
                                            </p:cTn>
                                            <p:tgtEl>
                                              <p:spTgt spid="30"/>
                                            </p:tgtEl>
                                            <p:attrNameLst>
                                              <p:attrName>style.visibility</p:attrName>
                                            </p:attrNameLst>
                                          </p:cBhvr>
                                          <p:to>
                                            <p:strVal val="visible"/>
                                          </p:to>
                                        </p:set>
                                        <p:anim calcmode="lin" valueType="num" p14:bounceEnd="67000">
                                          <p:cBhvr additive="base">
                                            <p:cTn id="82" dur="1000" fill="hold"/>
                                            <p:tgtEl>
                                              <p:spTgt spid="30"/>
                                            </p:tgtEl>
                                            <p:attrNameLst>
                                              <p:attrName>ppt_x</p:attrName>
                                            </p:attrNameLst>
                                          </p:cBhvr>
                                          <p:tavLst>
                                            <p:tav tm="0">
                                              <p:val>
                                                <p:strVal val="#ppt_x"/>
                                              </p:val>
                                            </p:tav>
                                            <p:tav tm="100000">
                                              <p:val>
                                                <p:strVal val="#ppt_x"/>
                                              </p:val>
                                            </p:tav>
                                          </p:tavLst>
                                        </p:anim>
                                        <p:anim calcmode="lin" valueType="num" p14:bounceEnd="67000">
                                          <p:cBhvr additive="base">
                                            <p:cTn id="83"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3" grpId="0" animBg="1"/>
          <p:bldP spid="2" grpId="0" animBg="1"/>
          <p:bldP spid="6" grpId="0" animBg="1"/>
          <p:bldGraphic spid="7" grpId="0" uiExpand="1">
            <p:bldSub>
              <a:bldChart bld="category"/>
            </p:bldSub>
          </p:bldGraphic>
          <p:bldP spid="13" grpId="0"/>
          <p:bldP spid="22" grpId="0"/>
          <p:bldP spid="23" grpId="0"/>
          <p:bldP spid="24" grpId="0"/>
          <p:bldP spid="25" grpId="0"/>
          <p:bldP spid="26" grpId="0"/>
          <p:bldP spid="27" grpId="0"/>
          <p:bldP spid="28" grpId="0"/>
          <p:bldP spid="29" grpId="0"/>
          <p:bldP spid="3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anim calcmode="lin" valueType="num">
                                          <p:cBhvr additive="base">
                                            <p:cTn id="7" dur="1000" fill="hold"/>
                                            <p:tgtEl>
                                              <p:spTgt spid="7">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1000" fill="hold"/>
                                            <p:tgtEl>
                                              <p:spTgt spid="7">
                                                <p:graphicEl>
                                                  <a:chart seriesIdx="-3" categoryIdx="-3" bldStep="gridLegend"/>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50"/>
                                      </p:stCondLst>
                                      <p:childTnLst>
                                        <p:set>
                                          <p:cBhvr>
                                            <p:cTn id="10" dur="1" fill="hold">
                                              <p:stCondLst>
                                                <p:cond delay="0"/>
                                              </p:stCondLst>
                                            </p:cTn>
                                            <p:tgtEl>
                                              <p:spTgt spid="7">
                                                <p:graphicEl>
                                                  <a:chart seriesIdx="-4" categoryIdx="0" bldStep="category"/>
                                                </p:graphicEl>
                                              </p:spTgt>
                                            </p:tgtEl>
                                            <p:attrNameLst>
                                              <p:attrName>style.visibility</p:attrName>
                                            </p:attrNameLst>
                                          </p:cBhvr>
                                          <p:to>
                                            <p:strVal val="visible"/>
                                          </p:to>
                                        </p:set>
                                        <p:anim calcmode="lin" valueType="num">
                                          <p:cBhvr additive="base">
                                            <p:cTn id="11" dur="1000" fill="hold"/>
                                            <p:tgtEl>
                                              <p:spTgt spid="7">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additive="base">
                                            <p:cTn id="12" dur="1000" fill="hold"/>
                                            <p:tgtEl>
                                              <p:spTgt spid="7">
                                                <p:graphicEl>
                                                  <a:chart seriesIdx="-4" categoryIdx="0" bldStep="category"/>
                                                </p:graphic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500"/>
                                      </p:stCondLst>
                                      <p:childTnLst>
                                        <p:set>
                                          <p:cBhvr>
                                            <p:cTn id="14" dur="1" fill="hold">
                                              <p:stCondLst>
                                                <p:cond delay="0"/>
                                              </p:stCondLst>
                                            </p:cTn>
                                            <p:tgtEl>
                                              <p:spTgt spid="7">
                                                <p:graphicEl>
                                                  <a:chart seriesIdx="-4" categoryIdx="1" bldStep="category"/>
                                                </p:graphicEl>
                                              </p:spTgt>
                                            </p:tgtEl>
                                            <p:attrNameLst>
                                              <p:attrName>style.visibility</p:attrName>
                                            </p:attrNameLst>
                                          </p:cBhvr>
                                          <p:to>
                                            <p:strVal val="visible"/>
                                          </p:to>
                                        </p:set>
                                        <p:anim calcmode="lin" valueType="num">
                                          <p:cBhvr additive="base">
                                            <p:cTn id="15" dur="1000" fill="hold"/>
                                            <p:tgtEl>
                                              <p:spTgt spid="7">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additive="base">
                                            <p:cTn id="16" dur="1000" fill="hold"/>
                                            <p:tgtEl>
                                              <p:spTgt spid="7">
                                                <p:graphicEl>
                                                  <a:chart seriesIdx="-4" categoryIdx="1" bldStep="category"/>
                                                </p:graphic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750"/>
                                      </p:stCondLst>
                                      <p:childTnLst>
                                        <p:set>
                                          <p:cBhvr>
                                            <p:cTn id="18" dur="1" fill="hold">
                                              <p:stCondLst>
                                                <p:cond delay="0"/>
                                              </p:stCondLst>
                                            </p:cTn>
                                            <p:tgtEl>
                                              <p:spTgt spid="7">
                                                <p:graphicEl>
                                                  <a:chart seriesIdx="-4" categoryIdx="2" bldStep="category"/>
                                                </p:graphicEl>
                                              </p:spTgt>
                                            </p:tgtEl>
                                            <p:attrNameLst>
                                              <p:attrName>style.visibility</p:attrName>
                                            </p:attrNameLst>
                                          </p:cBhvr>
                                          <p:to>
                                            <p:strVal val="visible"/>
                                          </p:to>
                                        </p:set>
                                        <p:anim calcmode="lin" valueType="num">
                                          <p:cBhvr additive="base">
                                            <p:cTn id="19" dur="1000" fill="hold"/>
                                            <p:tgtEl>
                                              <p:spTgt spid="7">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additive="base">
                                            <p:cTn id="20" dur="1000" fill="hold"/>
                                            <p:tgtEl>
                                              <p:spTgt spid="7">
                                                <p:graphicEl>
                                                  <a:chart seriesIdx="-4" categoryIdx="2" bldStep="category"/>
                                                </p:graphic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1000"/>
                                      </p:stCondLst>
                                      <p:childTnLst>
                                        <p:set>
                                          <p:cBhvr>
                                            <p:cTn id="22" dur="1" fill="hold">
                                              <p:stCondLst>
                                                <p:cond delay="0"/>
                                              </p:stCondLst>
                                            </p:cTn>
                                            <p:tgtEl>
                                              <p:spTgt spid="7">
                                                <p:graphicEl>
                                                  <a:chart seriesIdx="-4" categoryIdx="3" bldStep="category"/>
                                                </p:graphicEl>
                                              </p:spTgt>
                                            </p:tgtEl>
                                            <p:attrNameLst>
                                              <p:attrName>style.visibility</p:attrName>
                                            </p:attrNameLst>
                                          </p:cBhvr>
                                          <p:to>
                                            <p:strVal val="visible"/>
                                          </p:to>
                                        </p:set>
                                        <p:anim calcmode="lin" valueType="num">
                                          <p:cBhvr additive="base">
                                            <p:cTn id="23" dur="1000" fill="hold"/>
                                            <p:tgtEl>
                                              <p:spTgt spid="7">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cBhvr additive="base">
                                            <p:cTn id="24" dur="1000" fill="hold"/>
                                            <p:tgtEl>
                                              <p:spTgt spid="7">
                                                <p:graphicEl>
                                                  <a:chart seriesIdx="-4" categoryIdx="3" bldStep="category"/>
                                                </p:graphic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1250"/>
                                      </p:stCondLst>
                                      <p:childTnLst>
                                        <p:set>
                                          <p:cBhvr>
                                            <p:cTn id="26" dur="1" fill="hold">
                                              <p:stCondLst>
                                                <p:cond delay="0"/>
                                              </p:stCondLst>
                                            </p:cTn>
                                            <p:tgtEl>
                                              <p:spTgt spid="7">
                                                <p:graphicEl>
                                                  <a:chart seriesIdx="-4" categoryIdx="4" bldStep="category"/>
                                                </p:graphicEl>
                                              </p:spTgt>
                                            </p:tgtEl>
                                            <p:attrNameLst>
                                              <p:attrName>style.visibility</p:attrName>
                                            </p:attrNameLst>
                                          </p:cBhvr>
                                          <p:to>
                                            <p:strVal val="visible"/>
                                          </p:to>
                                        </p:set>
                                        <p:anim calcmode="lin" valueType="num">
                                          <p:cBhvr additive="base">
                                            <p:cTn id="27" dur="1000" fill="hold"/>
                                            <p:tgtEl>
                                              <p:spTgt spid="7">
                                                <p:graphicEl>
                                                  <a:chart seriesIdx="-4" categoryIdx="4" bldStep="category"/>
                                                </p:graphicEl>
                                              </p:spTgt>
                                            </p:tgtEl>
                                            <p:attrNameLst>
                                              <p:attrName>ppt_x</p:attrName>
                                            </p:attrNameLst>
                                          </p:cBhvr>
                                          <p:tavLst>
                                            <p:tav tm="0">
                                              <p:val>
                                                <p:strVal val="#ppt_x"/>
                                              </p:val>
                                            </p:tav>
                                            <p:tav tm="100000">
                                              <p:val>
                                                <p:strVal val="#ppt_x"/>
                                              </p:val>
                                            </p:tav>
                                          </p:tavLst>
                                        </p:anim>
                                        <p:anim calcmode="lin" valueType="num">
                                          <p:cBhvr additive="base">
                                            <p:cTn id="28" dur="1000" fill="hold"/>
                                            <p:tgtEl>
                                              <p:spTgt spid="7">
                                                <p:graphicEl>
                                                  <a:chart seriesIdx="-4" categoryIdx="4" bldStep="category"/>
                                                </p:graphicEl>
                                              </p:spTgt>
                                            </p:tgtEl>
                                            <p:attrNameLst>
                                              <p:attrName>ppt_y</p:attrName>
                                            </p:attrNameLst>
                                          </p:cBhvr>
                                          <p:tavLst>
                                            <p:tav tm="0">
                                              <p:val>
                                                <p:strVal val="0-#ppt_h/2"/>
                                              </p:val>
                                            </p:tav>
                                            <p:tav tm="100000">
                                              <p:val>
                                                <p:strVal val="#ppt_y"/>
                                              </p:val>
                                            </p:tav>
                                          </p:tavLst>
                                        </p:anim>
                                      </p:childTnLst>
                                    </p:cTn>
                                  </p:par>
                                  <p:par>
                                    <p:cTn id="29" presetID="10" presetClass="entr" presetSubtype="0" fill="hold" grpId="0" nodeType="withEffect">
                                      <p:stCondLst>
                                        <p:cond delay="50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750"/>
                                      </p:stCondLst>
                                      <p:childTnLst>
                                        <p:set>
                                          <p:cBhvr>
                                            <p:cTn id="33" dur="1" fill="hold">
                                              <p:stCondLst>
                                                <p:cond delay="0"/>
                                              </p:stCondLst>
                                            </p:cTn>
                                            <p:tgtEl>
                                              <p:spTgt spid="2"/>
                                            </p:tgtEl>
                                            <p:attrNameLst>
                                              <p:attrName>style.visibility</p:attrName>
                                            </p:attrNameLst>
                                          </p:cBhvr>
                                          <p:to>
                                            <p:strVal val="visible"/>
                                          </p:to>
                                        </p:set>
                                        <p:animEffect transition="in" filter="fade">
                                          <p:cBhvr>
                                            <p:cTn id="34" dur="500"/>
                                            <p:tgtEl>
                                              <p:spTgt spid="2"/>
                                            </p:tgtEl>
                                          </p:cBhvr>
                                        </p:animEffect>
                                      </p:childTnLst>
                                    </p:cTn>
                                  </p:par>
                                  <p:par>
                                    <p:cTn id="35" presetID="10" presetClass="entr" presetSubtype="0" fill="hold" grpId="0" nodeType="withEffect">
                                      <p:stCondLst>
                                        <p:cond delay="100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par>
                                    <p:cTn id="38" presetID="10" presetClass="entr" presetSubtype="0" fill="hold" grpId="0" nodeType="withEffect">
                                      <p:stCondLst>
                                        <p:cond delay="125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par>
                                    <p:cTn id="41" presetID="10" presetClass="entr" presetSubtype="0" fill="hold" grpId="0" nodeType="withEffect">
                                      <p:stCondLst>
                                        <p:cond delay="150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par>
                                    <p:cTn id="44" presetID="2" presetClass="entr" presetSubtype="4" fill="hold" grpId="0" nodeType="withEffect">
                                      <p:stCondLst>
                                        <p:cond delay="25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1000" fill="hold"/>
                                            <p:tgtEl>
                                              <p:spTgt spid="13"/>
                                            </p:tgtEl>
                                            <p:attrNameLst>
                                              <p:attrName>ppt_x</p:attrName>
                                            </p:attrNameLst>
                                          </p:cBhvr>
                                          <p:tavLst>
                                            <p:tav tm="0">
                                              <p:val>
                                                <p:strVal val="#ppt_x"/>
                                              </p:val>
                                            </p:tav>
                                            <p:tav tm="100000">
                                              <p:val>
                                                <p:strVal val="#ppt_x"/>
                                              </p:val>
                                            </p:tav>
                                          </p:tavLst>
                                        </p:anim>
                                        <p:anim calcmode="lin" valueType="num">
                                          <p:cBhvr additive="base">
                                            <p:cTn id="47" dur="1000" fill="hold"/>
                                            <p:tgtEl>
                                              <p:spTgt spid="13"/>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25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1000" fill="hold"/>
                                            <p:tgtEl>
                                              <p:spTgt spid="22"/>
                                            </p:tgtEl>
                                            <p:attrNameLst>
                                              <p:attrName>ppt_x</p:attrName>
                                            </p:attrNameLst>
                                          </p:cBhvr>
                                          <p:tavLst>
                                            <p:tav tm="0">
                                              <p:val>
                                                <p:strVal val="#ppt_x"/>
                                              </p:val>
                                            </p:tav>
                                            <p:tav tm="100000">
                                              <p:val>
                                                <p:strVal val="#ppt_x"/>
                                              </p:val>
                                            </p:tav>
                                          </p:tavLst>
                                        </p:anim>
                                        <p:anim calcmode="lin" valueType="num">
                                          <p:cBhvr additive="base">
                                            <p:cTn id="51" dur="10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25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1000" fill="hold"/>
                                            <p:tgtEl>
                                              <p:spTgt spid="23"/>
                                            </p:tgtEl>
                                            <p:attrNameLst>
                                              <p:attrName>ppt_x</p:attrName>
                                            </p:attrNameLst>
                                          </p:cBhvr>
                                          <p:tavLst>
                                            <p:tav tm="0">
                                              <p:val>
                                                <p:strVal val="#ppt_x"/>
                                              </p:val>
                                            </p:tav>
                                            <p:tav tm="100000">
                                              <p:val>
                                                <p:strVal val="#ppt_x"/>
                                              </p:val>
                                            </p:tav>
                                          </p:tavLst>
                                        </p:anim>
                                        <p:anim calcmode="lin" valueType="num">
                                          <p:cBhvr additive="base">
                                            <p:cTn id="55" dur="1000" fill="hold"/>
                                            <p:tgtEl>
                                              <p:spTgt spid="2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25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1000" fill="hold"/>
                                            <p:tgtEl>
                                              <p:spTgt spid="24"/>
                                            </p:tgtEl>
                                            <p:attrNameLst>
                                              <p:attrName>ppt_x</p:attrName>
                                            </p:attrNameLst>
                                          </p:cBhvr>
                                          <p:tavLst>
                                            <p:tav tm="0">
                                              <p:val>
                                                <p:strVal val="#ppt_x"/>
                                              </p:val>
                                            </p:tav>
                                            <p:tav tm="100000">
                                              <p:val>
                                                <p:strVal val="#ppt_x"/>
                                              </p:val>
                                            </p:tav>
                                          </p:tavLst>
                                        </p:anim>
                                        <p:anim calcmode="lin" valueType="num">
                                          <p:cBhvr additive="base">
                                            <p:cTn id="59" dur="1000" fill="hold"/>
                                            <p:tgtEl>
                                              <p:spTgt spid="2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25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1000" fill="hold"/>
                                            <p:tgtEl>
                                              <p:spTgt spid="25"/>
                                            </p:tgtEl>
                                            <p:attrNameLst>
                                              <p:attrName>ppt_x</p:attrName>
                                            </p:attrNameLst>
                                          </p:cBhvr>
                                          <p:tavLst>
                                            <p:tav tm="0">
                                              <p:val>
                                                <p:strVal val="#ppt_x"/>
                                              </p:val>
                                            </p:tav>
                                            <p:tav tm="100000">
                                              <p:val>
                                                <p:strVal val="#ppt_x"/>
                                              </p:val>
                                            </p:tav>
                                          </p:tavLst>
                                        </p:anim>
                                        <p:anim calcmode="lin" valueType="num">
                                          <p:cBhvr additive="base">
                                            <p:cTn id="63" dur="1000" fill="hold"/>
                                            <p:tgtEl>
                                              <p:spTgt spid="2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25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1000" fill="hold"/>
                                            <p:tgtEl>
                                              <p:spTgt spid="26"/>
                                            </p:tgtEl>
                                            <p:attrNameLst>
                                              <p:attrName>ppt_x</p:attrName>
                                            </p:attrNameLst>
                                          </p:cBhvr>
                                          <p:tavLst>
                                            <p:tav tm="0">
                                              <p:val>
                                                <p:strVal val="#ppt_x"/>
                                              </p:val>
                                            </p:tav>
                                            <p:tav tm="100000">
                                              <p:val>
                                                <p:strVal val="#ppt_x"/>
                                              </p:val>
                                            </p:tav>
                                          </p:tavLst>
                                        </p:anim>
                                        <p:anim calcmode="lin" valueType="num">
                                          <p:cBhvr additive="base">
                                            <p:cTn id="67" dur="1000" fill="hold"/>
                                            <p:tgtEl>
                                              <p:spTgt spid="2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25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1000" fill="hold"/>
                                            <p:tgtEl>
                                              <p:spTgt spid="27"/>
                                            </p:tgtEl>
                                            <p:attrNameLst>
                                              <p:attrName>ppt_x</p:attrName>
                                            </p:attrNameLst>
                                          </p:cBhvr>
                                          <p:tavLst>
                                            <p:tav tm="0">
                                              <p:val>
                                                <p:strVal val="#ppt_x"/>
                                              </p:val>
                                            </p:tav>
                                            <p:tav tm="100000">
                                              <p:val>
                                                <p:strVal val="#ppt_x"/>
                                              </p:val>
                                            </p:tav>
                                          </p:tavLst>
                                        </p:anim>
                                        <p:anim calcmode="lin" valueType="num">
                                          <p:cBhvr additive="base">
                                            <p:cTn id="71" dur="1000" fill="hold"/>
                                            <p:tgtEl>
                                              <p:spTgt spid="2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25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1000" fill="hold"/>
                                            <p:tgtEl>
                                              <p:spTgt spid="28"/>
                                            </p:tgtEl>
                                            <p:attrNameLst>
                                              <p:attrName>ppt_x</p:attrName>
                                            </p:attrNameLst>
                                          </p:cBhvr>
                                          <p:tavLst>
                                            <p:tav tm="0">
                                              <p:val>
                                                <p:strVal val="#ppt_x"/>
                                              </p:val>
                                            </p:tav>
                                            <p:tav tm="100000">
                                              <p:val>
                                                <p:strVal val="#ppt_x"/>
                                              </p:val>
                                            </p:tav>
                                          </p:tavLst>
                                        </p:anim>
                                        <p:anim calcmode="lin" valueType="num">
                                          <p:cBhvr additive="base">
                                            <p:cTn id="75" dur="1000" fill="hold"/>
                                            <p:tgtEl>
                                              <p:spTgt spid="28"/>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250"/>
                                      </p:stCondLst>
                                      <p:childTnLst>
                                        <p:set>
                                          <p:cBhvr>
                                            <p:cTn id="77" dur="1" fill="hold">
                                              <p:stCondLst>
                                                <p:cond delay="0"/>
                                              </p:stCondLst>
                                            </p:cTn>
                                            <p:tgtEl>
                                              <p:spTgt spid="29"/>
                                            </p:tgtEl>
                                            <p:attrNameLst>
                                              <p:attrName>style.visibility</p:attrName>
                                            </p:attrNameLst>
                                          </p:cBhvr>
                                          <p:to>
                                            <p:strVal val="visible"/>
                                          </p:to>
                                        </p:set>
                                        <p:anim calcmode="lin" valueType="num">
                                          <p:cBhvr additive="base">
                                            <p:cTn id="78" dur="1000" fill="hold"/>
                                            <p:tgtEl>
                                              <p:spTgt spid="29"/>
                                            </p:tgtEl>
                                            <p:attrNameLst>
                                              <p:attrName>ppt_x</p:attrName>
                                            </p:attrNameLst>
                                          </p:cBhvr>
                                          <p:tavLst>
                                            <p:tav tm="0">
                                              <p:val>
                                                <p:strVal val="#ppt_x"/>
                                              </p:val>
                                            </p:tav>
                                            <p:tav tm="100000">
                                              <p:val>
                                                <p:strVal val="#ppt_x"/>
                                              </p:val>
                                            </p:tav>
                                          </p:tavLst>
                                        </p:anim>
                                        <p:anim calcmode="lin" valueType="num">
                                          <p:cBhvr additive="base">
                                            <p:cTn id="79" dur="1000" fill="hold"/>
                                            <p:tgtEl>
                                              <p:spTgt spid="29"/>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250"/>
                                      </p:stCondLst>
                                      <p:childTnLst>
                                        <p:set>
                                          <p:cBhvr>
                                            <p:cTn id="81" dur="1" fill="hold">
                                              <p:stCondLst>
                                                <p:cond delay="0"/>
                                              </p:stCondLst>
                                            </p:cTn>
                                            <p:tgtEl>
                                              <p:spTgt spid="30"/>
                                            </p:tgtEl>
                                            <p:attrNameLst>
                                              <p:attrName>style.visibility</p:attrName>
                                            </p:attrNameLst>
                                          </p:cBhvr>
                                          <p:to>
                                            <p:strVal val="visible"/>
                                          </p:to>
                                        </p:set>
                                        <p:anim calcmode="lin" valueType="num">
                                          <p:cBhvr additive="base">
                                            <p:cTn id="82" dur="1000" fill="hold"/>
                                            <p:tgtEl>
                                              <p:spTgt spid="30"/>
                                            </p:tgtEl>
                                            <p:attrNameLst>
                                              <p:attrName>ppt_x</p:attrName>
                                            </p:attrNameLst>
                                          </p:cBhvr>
                                          <p:tavLst>
                                            <p:tav tm="0">
                                              <p:val>
                                                <p:strVal val="#ppt_x"/>
                                              </p:val>
                                            </p:tav>
                                            <p:tav tm="100000">
                                              <p:val>
                                                <p:strVal val="#ppt_x"/>
                                              </p:val>
                                            </p:tav>
                                          </p:tavLst>
                                        </p:anim>
                                        <p:anim calcmode="lin" valueType="num">
                                          <p:cBhvr additive="base">
                                            <p:cTn id="83" dur="10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3" grpId="0" animBg="1"/>
          <p:bldP spid="2" grpId="0" animBg="1"/>
          <p:bldP spid="6" grpId="0" animBg="1"/>
          <p:bldGraphic spid="7" grpId="0" uiExpand="1">
            <p:bldSub>
              <a:bldChart bld="category"/>
            </p:bldSub>
          </p:bldGraphic>
          <p:bldP spid="13" grpId="0"/>
          <p:bldP spid="22" grpId="0"/>
          <p:bldP spid="23" grpId="0"/>
          <p:bldP spid="24" grpId="0"/>
          <p:bldP spid="25" grpId="0"/>
          <p:bldP spid="26" grpId="0"/>
          <p:bldP spid="27" grpId="0"/>
          <p:bldP spid="28" grpId="0"/>
          <p:bldP spid="29" grpId="0"/>
          <p:bldP spid="30"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ângulo 8">
            <a:extLst>
              <a:ext uri="{FF2B5EF4-FFF2-40B4-BE49-F238E27FC236}">
                <a16:creationId xmlns:a16="http://schemas.microsoft.com/office/drawing/2014/main" id="{A5AB7DD0-6E85-4DEA-99D5-B7598A3C8CFE}"/>
              </a:ext>
            </a:extLst>
          </p:cNvPr>
          <p:cNvSpPr/>
          <p:nvPr/>
        </p:nvSpPr>
        <p:spPr>
          <a:xfrm>
            <a:off x="0" y="0"/>
            <a:ext cx="9144000" cy="5143500"/>
          </a:xfrm>
          <a:prstGeom prst="rect">
            <a:avLst/>
          </a:prstGeom>
          <a:gradFill>
            <a:gsLst>
              <a:gs pos="0">
                <a:srgbClr val="831A39"/>
              </a:gs>
              <a:gs pos="100000">
                <a:srgbClr val="340E1D"/>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Heebo" pitchFamily="2" charset="-79"/>
            </a:endParaRPr>
          </a:p>
        </p:txBody>
      </p:sp>
      <p:graphicFrame>
        <p:nvGraphicFramePr>
          <p:cNvPr id="12" name="Gráfico 11">
            <a:extLst>
              <a:ext uri="{FF2B5EF4-FFF2-40B4-BE49-F238E27FC236}">
                <a16:creationId xmlns:a16="http://schemas.microsoft.com/office/drawing/2014/main" id="{C17A388B-AAF0-4B33-BEDF-2352D21FCFB3}"/>
              </a:ext>
            </a:extLst>
          </p:cNvPr>
          <p:cNvGraphicFramePr/>
          <p:nvPr>
            <p:extLst>
              <p:ext uri="{D42A27DB-BD31-4B8C-83A1-F6EECF244321}">
                <p14:modId xmlns:p14="http://schemas.microsoft.com/office/powerpoint/2010/main" val="1470250726"/>
              </p:ext>
            </p:extLst>
          </p:nvPr>
        </p:nvGraphicFramePr>
        <p:xfrm>
          <a:off x="539115" y="1381125"/>
          <a:ext cx="8016240" cy="2164564"/>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14">
            <a:extLst>
              <a:ext uri="{FF2B5EF4-FFF2-40B4-BE49-F238E27FC236}">
                <a16:creationId xmlns:a16="http://schemas.microsoft.com/office/drawing/2014/main" id="{81AD6E7D-F98E-5A18-6664-86329655CE5F}"/>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solidFill>
                  <a:schemeClr val="accent3"/>
                </a:solidFill>
              </a:rPr>
              <a:t>Título do slide escrito aqui</a:t>
            </a:r>
          </a:p>
        </p:txBody>
      </p:sp>
      <p:sp>
        <p:nvSpPr>
          <p:cNvPr id="32" name="CaixaDeTexto 31">
            <a:extLst>
              <a:ext uri="{FF2B5EF4-FFF2-40B4-BE49-F238E27FC236}">
                <a16:creationId xmlns:a16="http://schemas.microsoft.com/office/drawing/2014/main" id="{9C67BE06-E06E-FFA1-CBA7-2EC7FD50AB00}"/>
              </a:ext>
            </a:extLst>
          </p:cNvPr>
          <p:cNvSpPr txBox="1"/>
          <p:nvPr/>
        </p:nvSpPr>
        <p:spPr>
          <a:xfrm>
            <a:off x="908685" y="4096376"/>
            <a:ext cx="1009650" cy="584775"/>
          </a:xfrm>
          <a:prstGeom prst="rect">
            <a:avLst/>
          </a:prstGeom>
          <a:noFill/>
        </p:spPr>
        <p:txBody>
          <a:bodyPr wrap="square" rtlCol="0">
            <a:spAutoFit/>
          </a:bodyPr>
          <a:lstStyle/>
          <a:p>
            <a:r>
              <a:rPr lang="pt-BR" sz="3200" b="1" dirty="0">
                <a:solidFill>
                  <a:schemeClr val="bg1"/>
                </a:solidFill>
                <a:latin typeface="Heebo" pitchFamily="2" charset="-79"/>
                <a:ea typeface="Roboto Black" panose="02000000000000000000" pitchFamily="2" charset="0"/>
              </a:rPr>
              <a:t>400</a:t>
            </a:r>
          </a:p>
        </p:txBody>
      </p:sp>
      <p:cxnSp>
        <p:nvCxnSpPr>
          <p:cNvPr id="36" name="Conector reto 35">
            <a:extLst>
              <a:ext uri="{FF2B5EF4-FFF2-40B4-BE49-F238E27FC236}">
                <a16:creationId xmlns:a16="http://schemas.microsoft.com/office/drawing/2014/main" id="{66B2CE9C-C6CE-4AAF-3725-D16C9B9C19E3}"/>
              </a:ext>
            </a:extLst>
          </p:cNvPr>
          <p:cNvCxnSpPr/>
          <p:nvPr/>
        </p:nvCxnSpPr>
        <p:spPr>
          <a:xfrm>
            <a:off x="3000375" y="3998595"/>
            <a:ext cx="0" cy="762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CaixaDeTexto 36">
            <a:extLst>
              <a:ext uri="{FF2B5EF4-FFF2-40B4-BE49-F238E27FC236}">
                <a16:creationId xmlns:a16="http://schemas.microsoft.com/office/drawing/2014/main" id="{D98288B8-0E38-F4AE-FE8D-EB328025BB03}"/>
              </a:ext>
            </a:extLst>
          </p:cNvPr>
          <p:cNvSpPr txBox="1"/>
          <p:nvPr/>
        </p:nvSpPr>
        <p:spPr>
          <a:xfrm>
            <a:off x="3491865" y="4096376"/>
            <a:ext cx="1009650" cy="584775"/>
          </a:xfrm>
          <a:prstGeom prst="rect">
            <a:avLst/>
          </a:prstGeom>
          <a:noFill/>
        </p:spPr>
        <p:txBody>
          <a:bodyPr wrap="square" rtlCol="0">
            <a:spAutoFit/>
          </a:bodyPr>
          <a:lstStyle/>
          <a:p>
            <a:r>
              <a:rPr lang="pt-BR" sz="3200" b="1" dirty="0">
                <a:solidFill>
                  <a:schemeClr val="bg1"/>
                </a:solidFill>
                <a:latin typeface="Heebo" pitchFamily="2" charset="-79"/>
                <a:ea typeface="Roboto Black" panose="02000000000000000000" pitchFamily="2" charset="0"/>
              </a:rPr>
              <a:t>508</a:t>
            </a:r>
          </a:p>
        </p:txBody>
      </p:sp>
      <p:cxnSp>
        <p:nvCxnSpPr>
          <p:cNvPr id="39" name="Conector reto 38">
            <a:extLst>
              <a:ext uri="{FF2B5EF4-FFF2-40B4-BE49-F238E27FC236}">
                <a16:creationId xmlns:a16="http://schemas.microsoft.com/office/drawing/2014/main" id="{F7A7A070-5B4B-CD5D-2A93-AEBBBDBA35CC}"/>
              </a:ext>
            </a:extLst>
          </p:cNvPr>
          <p:cNvCxnSpPr/>
          <p:nvPr/>
        </p:nvCxnSpPr>
        <p:spPr>
          <a:xfrm>
            <a:off x="5758815" y="3998595"/>
            <a:ext cx="0" cy="76200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0" name="CaixaDeTexto 39">
            <a:extLst>
              <a:ext uri="{FF2B5EF4-FFF2-40B4-BE49-F238E27FC236}">
                <a16:creationId xmlns:a16="http://schemas.microsoft.com/office/drawing/2014/main" id="{3DFD3B30-8632-6E67-8417-C28C38CDA4FA}"/>
              </a:ext>
            </a:extLst>
          </p:cNvPr>
          <p:cNvSpPr txBox="1"/>
          <p:nvPr/>
        </p:nvSpPr>
        <p:spPr>
          <a:xfrm>
            <a:off x="6174105" y="4096376"/>
            <a:ext cx="1009650" cy="584775"/>
          </a:xfrm>
          <a:prstGeom prst="rect">
            <a:avLst/>
          </a:prstGeom>
          <a:noFill/>
        </p:spPr>
        <p:txBody>
          <a:bodyPr wrap="square" rtlCol="0">
            <a:spAutoFit/>
          </a:bodyPr>
          <a:lstStyle/>
          <a:p>
            <a:r>
              <a:rPr lang="pt-BR" sz="3200" b="1" dirty="0">
                <a:solidFill>
                  <a:schemeClr val="bg1"/>
                </a:solidFill>
                <a:latin typeface="Heebo" pitchFamily="2" charset="-79"/>
                <a:ea typeface="Roboto Black" panose="02000000000000000000" pitchFamily="2" charset="0"/>
              </a:rPr>
              <a:t>500</a:t>
            </a:r>
          </a:p>
        </p:txBody>
      </p:sp>
      <p:sp>
        <p:nvSpPr>
          <p:cNvPr id="42" name="CaixaDeTexto 41">
            <a:extLst>
              <a:ext uri="{FF2B5EF4-FFF2-40B4-BE49-F238E27FC236}">
                <a16:creationId xmlns:a16="http://schemas.microsoft.com/office/drawing/2014/main" id="{FC913071-259A-3F03-47E8-9426307AEDB7}"/>
              </a:ext>
            </a:extLst>
          </p:cNvPr>
          <p:cNvSpPr txBox="1"/>
          <p:nvPr/>
        </p:nvSpPr>
        <p:spPr>
          <a:xfrm>
            <a:off x="1724025" y="4250112"/>
            <a:ext cx="1135380" cy="307777"/>
          </a:xfrm>
          <a:prstGeom prst="rect">
            <a:avLst/>
          </a:prstGeom>
          <a:noFill/>
        </p:spPr>
        <p:txBody>
          <a:bodyPr wrap="square" rtlCol="0" anchor="ctr">
            <a:spAutoFit/>
          </a:bodyPr>
          <a:lstStyle/>
          <a:p>
            <a:r>
              <a:rPr lang="pt-BR" sz="1400" dirty="0">
                <a:solidFill>
                  <a:schemeClr val="bg1"/>
                </a:solidFill>
                <a:latin typeface="Heebo" pitchFamily="2" charset="-79"/>
                <a:ea typeface="Roboto Black" panose="02000000000000000000" pitchFamily="2" charset="0"/>
              </a:rPr>
              <a:t>JUNHO</a:t>
            </a:r>
          </a:p>
        </p:txBody>
      </p:sp>
      <p:sp>
        <p:nvSpPr>
          <p:cNvPr id="43" name="CaixaDeTexto 42">
            <a:extLst>
              <a:ext uri="{FF2B5EF4-FFF2-40B4-BE49-F238E27FC236}">
                <a16:creationId xmlns:a16="http://schemas.microsoft.com/office/drawing/2014/main" id="{0FE97CF2-BA08-06F3-3DA4-C280BD8C8670}"/>
              </a:ext>
            </a:extLst>
          </p:cNvPr>
          <p:cNvSpPr txBox="1"/>
          <p:nvPr/>
        </p:nvSpPr>
        <p:spPr>
          <a:xfrm>
            <a:off x="4307205" y="4250112"/>
            <a:ext cx="1135380" cy="307777"/>
          </a:xfrm>
          <a:prstGeom prst="rect">
            <a:avLst/>
          </a:prstGeom>
          <a:noFill/>
        </p:spPr>
        <p:txBody>
          <a:bodyPr wrap="square" rtlCol="0" anchor="ctr">
            <a:spAutoFit/>
          </a:bodyPr>
          <a:lstStyle/>
          <a:p>
            <a:r>
              <a:rPr lang="pt-BR" sz="1400" dirty="0">
                <a:solidFill>
                  <a:schemeClr val="bg1"/>
                </a:solidFill>
                <a:latin typeface="Heebo" pitchFamily="2" charset="-79"/>
                <a:ea typeface="Roboto Black" panose="02000000000000000000" pitchFamily="2" charset="0"/>
              </a:rPr>
              <a:t>OUTUBRO</a:t>
            </a:r>
          </a:p>
        </p:txBody>
      </p:sp>
      <p:sp>
        <p:nvSpPr>
          <p:cNvPr id="44" name="CaixaDeTexto 43">
            <a:extLst>
              <a:ext uri="{FF2B5EF4-FFF2-40B4-BE49-F238E27FC236}">
                <a16:creationId xmlns:a16="http://schemas.microsoft.com/office/drawing/2014/main" id="{16E36DCC-751B-7E7A-93B3-126C983A7489}"/>
              </a:ext>
            </a:extLst>
          </p:cNvPr>
          <p:cNvSpPr txBox="1"/>
          <p:nvPr/>
        </p:nvSpPr>
        <p:spPr>
          <a:xfrm>
            <a:off x="6989445" y="4250112"/>
            <a:ext cx="1135380" cy="307777"/>
          </a:xfrm>
          <a:prstGeom prst="rect">
            <a:avLst/>
          </a:prstGeom>
          <a:noFill/>
        </p:spPr>
        <p:txBody>
          <a:bodyPr wrap="square" rtlCol="0" anchor="ctr">
            <a:spAutoFit/>
          </a:bodyPr>
          <a:lstStyle/>
          <a:p>
            <a:r>
              <a:rPr lang="pt-BR" sz="1400" dirty="0">
                <a:solidFill>
                  <a:schemeClr val="bg1"/>
                </a:solidFill>
                <a:latin typeface="Heebo" pitchFamily="2" charset="-79"/>
                <a:ea typeface="Roboto Black" panose="02000000000000000000" pitchFamily="2" charset="0"/>
              </a:rPr>
              <a:t>DEZEMBRO</a:t>
            </a:r>
          </a:p>
        </p:txBody>
      </p:sp>
    </p:spTree>
    <p:extLst>
      <p:ext uri="{BB962C8B-B14F-4D97-AF65-F5344CB8AC3E}">
        <p14:creationId xmlns:p14="http://schemas.microsoft.com/office/powerpoint/2010/main" val="3936938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9C28F15-F2D4-1D14-CDC3-227F4BE1111E}"/>
              </a:ext>
            </a:extLst>
          </p:cNvPr>
          <p:cNvSpPr/>
          <p:nvPr/>
        </p:nvSpPr>
        <p:spPr>
          <a:xfrm>
            <a:off x="-1906" y="0"/>
            <a:ext cx="9145906" cy="5143500"/>
          </a:xfrm>
          <a:prstGeom prst="rect">
            <a:avLst/>
          </a:prstGeom>
          <a:solidFill>
            <a:srgbClr val="0F121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Heebo" pitchFamily="2" charset="-79"/>
              <a:cs typeface="Heebo" pitchFamily="2" charset="-79"/>
            </a:endParaRPr>
          </a:p>
        </p:txBody>
      </p:sp>
      <p:graphicFrame>
        <p:nvGraphicFramePr>
          <p:cNvPr id="34" name="2D Stacked Bar Chart">
            <a:extLst>
              <a:ext uri="{FF2B5EF4-FFF2-40B4-BE49-F238E27FC236}">
                <a16:creationId xmlns:a16="http://schemas.microsoft.com/office/drawing/2014/main" id="{467FAC9E-3577-311F-BC34-844C5491385F}"/>
              </a:ext>
            </a:extLst>
          </p:cNvPr>
          <p:cNvGraphicFramePr/>
          <p:nvPr>
            <p:extLst>
              <p:ext uri="{D42A27DB-BD31-4B8C-83A1-F6EECF244321}">
                <p14:modId xmlns:p14="http://schemas.microsoft.com/office/powerpoint/2010/main" val="3892878716"/>
              </p:ext>
            </p:extLst>
          </p:nvPr>
        </p:nvGraphicFramePr>
        <p:xfrm>
          <a:off x="4780879" y="1683058"/>
          <a:ext cx="3954500" cy="2700017"/>
        </p:xfrm>
        <a:graphic>
          <a:graphicData uri="http://schemas.openxmlformats.org/drawingml/2006/chart">
            <c:chart xmlns:c="http://schemas.openxmlformats.org/drawingml/2006/chart" xmlns:r="http://schemas.openxmlformats.org/officeDocument/2006/relationships" r:id="rId2"/>
          </a:graphicData>
        </a:graphic>
      </p:graphicFrame>
      <p:sp>
        <p:nvSpPr>
          <p:cNvPr id="35" name="Rounded Rectangle">
            <a:extLst>
              <a:ext uri="{FF2B5EF4-FFF2-40B4-BE49-F238E27FC236}">
                <a16:creationId xmlns:a16="http://schemas.microsoft.com/office/drawing/2014/main" id="{A44091FB-7D8F-605E-C248-17B3609ACF69}"/>
              </a:ext>
            </a:extLst>
          </p:cNvPr>
          <p:cNvSpPr/>
          <p:nvPr/>
        </p:nvSpPr>
        <p:spPr>
          <a:xfrm>
            <a:off x="664427" y="1898163"/>
            <a:ext cx="3698696" cy="675712"/>
          </a:xfrm>
          <a:prstGeom prst="roundRect">
            <a:avLst>
              <a:gd name="adj" fmla="val 9611"/>
            </a:avLst>
          </a:prstGeom>
          <a:gradFill flip="none" rotWithShape="1">
            <a:gsLst>
              <a:gs pos="14000">
                <a:srgbClr val="111622"/>
              </a:gs>
              <a:gs pos="100000">
                <a:srgbClr val="272936"/>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sz="1200" dirty="0">
              <a:solidFill>
                <a:schemeClr val="bg1">
                  <a:lumMod val="85000"/>
                </a:schemeClr>
              </a:solidFill>
              <a:latin typeface="Heebo" pitchFamily="2" charset="-79"/>
              <a:cs typeface="Heebo" pitchFamily="2" charset="-79"/>
            </a:endParaRPr>
          </a:p>
        </p:txBody>
      </p:sp>
      <p:sp>
        <p:nvSpPr>
          <p:cNvPr id="37" name="Rectangle 15">
            <a:extLst>
              <a:ext uri="{FF2B5EF4-FFF2-40B4-BE49-F238E27FC236}">
                <a16:creationId xmlns:a16="http://schemas.microsoft.com/office/drawing/2014/main" id="{FFFA2190-80FA-0F66-2B3A-C88C8A6E1E95}"/>
              </a:ext>
            </a:extLst>
          </p:cNvPr>
          <p:cNvSpPr txBox="1"/>
          <p:nvPr/>
        </p:nvSpPr>
        <p:spPr>
          <a:xfrm>
            <a:off x="1353794" y="2174718"/>
            <a:ext cx="2623846" cy="31547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34290" bIns="34290">
            <a:spAutoFit/>
          </a:bodyPr>
          <a:lstStyle>
            <a:lvl1pPr>
              <a:defRPr sz="1800">
                <a:solidFill>
                  <a:srgbClr val="8C9097"/>
                </a:solidFill>
              </a:defRPr>
            </a:lvl1pPr>
          </a:lstStyle>
          <a:p>
            <a:pPr>
              <a:spcBef>
                <a:spcPts val="675"/>
              </a:spcBef>
            </a:pPr>
            <a:r>
              <a:rPr lang="pt-BR" sz="800" dirty="0">
                <a:solidFill>
                  <a:schemeClr val="bg1">
                    <a:lumMod val="85000"/>
                  </a:schemeClr>
                </a:solidFill>
                <a:latin typeface="Heebo" pitchFamily="2" charset="-79"/>
              </a:rPr>
              <a:t>Texto do slide escrito aqui texto do slide escrito aqui texto do slide escrito aqui texto do slide escrito aqui </a:t>
            </a:r>
          </a:p>
        </p:txBody>
      </p:sp>
      <p:sp>
        <p:nvSpPr>
          <p:cNvPr id="38" name="Rectangle 16">
            <a:extLst>
              <a:ext uri="{FF2B5EF4-FFF2-40B4-BE49-F238E27FC236}">
                <a16:creationId xmlns:a16="http://schemas.microsoft.com/office/drawing/2014/main" id="{55628A75-E25E-A17E-18E5-4695B3ED1AD7}"/>
              </a:ext>
            </a:extLst>
          </p:cNvPr>
          <p:cNvSpPr txBox="1"/>
          <p:nvPr/>
        </p:nvSpPr>
        <p:spPr>
          <a:xfrm>
            <a:off x="1353793" y="2004343"/>
            <a:ext cx="1680546" cy="2308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spAutoFit/>
          </a:bodyPr>
          <a:lstStyle>
            <a:lvl1pPr>
              <a:defRPr sz="2800" b="1"/>
            </a:lvl1pPr>
          </a:lstStyle>
          <a:p>
            <a:r>
              <a:rPr lang="pt-BR" sz="1050" dirty="0">
                <a:solidFill>
                  <a:schemeClr val="bg1">
                    <a:lumMod val="85000"/>
                  </a:schemeClr>
                </a:solidFill>
                <a:latin typeface="Heebo" pitchFamily="2" charset="-79"/>
              </a:rPr>
              <a:t>Título do item</a:t>
            </a:r>
            <a:endParaRPr sz="1050" dirty="0">
              <a:solidFill>
                <a:schemeClr val="bg1">
                  <a:lumMod val="85000"/>
                </a:schemeClr>
              </a:solidFill>
              <a:latin typeface="Heebo" pitchFamily="2" charset="-79"/>
            </a:endParaRPr>
          </a:p>
        </p:txBody>
      </p:sp>
      <p:sp>
        <p:nvSpPr>
          <p:cNvPr id="39" name="Rounded Rectangle">
            <a:extLst>
              <a:ext uri="{FF2B5EF4-FFF2-40B4-BE49-F238E27FC236}">
                <a16:creationId xmlns:a16="http://schemas.microsoft.com/office/drawing/2014/main" id="{58C2B082-F74F-CB80-D5A1-FCD8175B88D2}"/>
              </a:ext>
            </a:extLst>
          </p:cNvPr>
          <p:cNvSpPr/>
          <p:nvPr/>
        </p:nvSpPr>
        <p:spPr>
          <a:xfrm>
            <a:off x="664427" y="2674033"/>
            <a:ext cx="3698696" cy="675712"/>
          </a:xfrm>
          <a:prstGeom prst="roundRect">
            <a:avLst>
              <a:gd name="adj" fmla="val 9611"/>
            </a:avLst>
          </a:prstGeom>
          <a:gradFill flip="none" rotWithShape="1">
            <a:gsLst>
              <a:gs pos="14000">
                <a:srgbClr val="111622"/>
              </a:gs>
              <a:gs pos="100000">
                <a:srgbClr val="272936"/>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sz="1200" dirty="0">
              <a:solidFill>
                <a:schemeClr val="bg1">
                  <a:lumMod val="85000"/>
                </a:schemeClr>
              </a:solidFill>
              <a:latin typeface="Heebo" pitchFamily="2" charset="-79"/>
              <a:cs typeface="Heebo" pitchFamily="2" charset="-79"/>
            </a:endParaRPr>
          </a:p>
        </p:txBody>
      </p:sp>
      <p:sp>
        <p:nvSpPr>
          <p:cNvPr id="40" name="Rounded Rectangle">
            <a:extLst>
              <a:ext uri="{FF2B5EF4-FFF2-40B4-BE49-F238E27FC236}">
                <a16:creationId xmlns:a16="http://schemas.microsoft.com/office/drawing/2014/main" id="{51E9D45C-668A-C54F-6776-E1DF071BD6C7}"/>
              </a:ext>
            </a:extLst>
          </p:cNvPr>
          <p:cNvSpPr/>
          <p:nvPr/>
        </p:nvSpPr>
        <p:spPr>
          <a:xfrm>
            <a:off x="664427" y="3449904"/>
            <a:ext cx="3698696" cy="675712"/>
          </a:xfrm>
          <a:prstGeom prst="roundRect">
            <a:avLst>
              <a:gd name="adj" fmla="val 9611"/>
            </a:avLst>
          </a:prstGeom>
          <a:gradFill flip="none" rotWithShape="1">
            <a:gsLst>
              <a:gs pos="14000">
                <a:srgbClr val="111622"/>
              </a:gs>
              <a:gs pos="100000">
                <a:srgbClr val="272936"/>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sz="1200" dirty="0">
              <a:solidFill>
                <a:schemeClr val="bg1">
                  <a:lumMod val="85000"/>
                </a:schemeClr>
              </a:solidFill>
              <a:latin typeface="Heebo" pitchFamily="2" charset="-79"/>
              <a:cs typeface="Heebo" pitchFamily="2" charset="-79"/>
            </a:endParaRPr>
          </a:p>
        </p:txBody>
      </p:sp>
      <p:sp>
        <p:nvSpPr>
          <p:cNvPr id="41" name="TextBox 13">
            <a:extLst>
              <a:ext uri="{FF2B5EF4-FFF2-40B4-BE49-F238E27FC236}">
                <a16:creationId xmlns:a16="http://schemas.microsoft.com/office/drawing/2014/main" id="{A6D0BB43-9C72-9BA2-98F7-9C41149287A6}"/>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bg1">
                    <a:lumMod val="85000"/>
                  </a:schemeClr>
                </a:solidFill>
                <a:latin typeface="Heebo" pitchFamily="2" charset="-79"/>
              </a:rPr>
              <a:t>Texto do slide escrito aqui texto do slide escrito aqui texto do slide escrito aqui texto do slide escrito aqui </a:t>
            </a:r>
          </a:p>
        </p:txBody>
      </p:sp>
      <p:sp>
        <p:nvSpPr>
          <p:cNvPr id="42" name="TextBox 14">
            <a:extLst>
              <a:ext uri="{FF2B5EF4-FFF2-40B4-BE49-F238E27FC236}">
                <a16:creationId xmlns:a16="http://schemas.microsoft.com/office/drawing/2014/main" id="{992E9AFE-7E90-0FC8-5250-C027761D71F0}"/>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solidFill>
                  <a:schemeClr val="bg1">
                    <a:lumMod val="85000"/>
                  </a:schemeClr>
                </a:solidFill>
              </a:rPr>
              <a:t>Título do slide escrito aqui</a:t>
            </a:r>
          </a:p>
        </p:txBody>
      </p:sp>
      <p:sp>
        <p:nvSpPr>
          <p:cNvPr id="43" name="Rectangle 15">
            <a:extLst>
              <a:ext uri="{FF2B5EF4-FFF2-40B4-BE49-F238E27FC236}">
                <a16:creationId xmlns:a16="http://schemas.microsoft.com/office/drawing/2014/main" id="{09CB94C3-FC23-8784-984B-A61B14ECB981}"/>
              </a:ext>
            </a:extLst>
          </p:cNvPr>
          <p:cNvSpPr txBox="1"/>
          <p:nvPr/>
        </p:nvSpPr>
        <p:spPr>
          <a:xfrm>
            <a:off x="1353794" y="2944338"/>
            <a:ext cx="2623846" cy="31547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34290" bIns="34290">
            <a:spAutoFit/>
          </a:bodyPr>
          <a:lstStyle>
            <a:lvl1pPr>
              <a:defRPr sz="1800">
                <a:solidFill>
                  <a:srgbClr val="8C9097"/>
                </a:solidFill>
              </a:defRPr>
            </a:lvl1pPr>
          </a:lstStyle>
          <a:p>
            <a:pPr>
              <a:spcBef>
                <a:spcPts val="675"/>
              </a:spcBef>
            </a:pPr>
            <a:r>
              <a:rPr lang="pt-BR" sz="800" dirty="0">
                <a:solidFill>
                  <a:schemeClr val="bg1">
                    <a:lumMod val="85000"/>
                  </a:schemeClr>
                </a:solidFill>
                <a:latin typeface="Heebo" pitchFamily="2" charset="-79"/>
              </a:rPr>
              <a:t>Texto do slide escrito aqui texto do slide escrito aqui texto do slide escrito aqui texto do slide escrito aqui </a:t>
            </a:r>
          </a:p>
        </p:txBody>
      </p:sp>
      <p:sp>
        <p:nvSpPr>
          <p:cNvPr id="44" name="Rectangle 16">
            <a:extLst>
              <a:ext uri="{FF2B5EF4-FFF2-40B4-BE49-F238E27FC236}">
                <a16:creationId xmlns:a16="http://schemas.microsoft.com/office/drawing/2014/main" id="{2D9C22FC-F810-CE61-5FA9-F747E0CB7A59}"/>
              </a:ext>
            </a:extLst>
          </p:cNvPr>
          <p:cNvSpPr txBox="1"/>
          <p:nvPr/>
        </p:nvSpPr>
        <p:spPr>
          <a:xfrm>
            <a:off x="1353793" y="2773963"/>
            <a:ext cx="1680546" cy="2308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spAutoFit/>
          </a:bodyPr>
          <a:lstStyle>
            <a:lvl1pPr>
              <a:defRPr sz="2800" b="1"/>
            </a:lvl1pPr>
          </a:lstStyle>
          <a:p>
            <a:r>
              <a:rPr lang="pt-BR" sz="1050" dirty="0">
                <a:solidFill>
                  <a:schemeClr val="bg1">
                    <a:lumMod val="85000"/>
                  </a:schemeClr>
                </a:solidFill>
                <a:latin typeface="Heebo" pitchFamily="2" charset="-79"/>
              </a:rPr>
              <a:t>Título do item</a:t>
            </a:r>
            <a:endParaRPr sz="1050" dirty="0">
              <a:solidFill>
                <a:schemeClr val="bg1">
                  <a:lumMod val="85000"/>
                </a:schemeClr>
              </a:solidFill>
              <a:latin typeface="Heebo" pitchFamily="2" charset="-79"/>
            </a:endParaRPr>
          </a:p>
        </p:txBody>
      </p:sp>
      <p:sp>
        <p:nvSpPr>
          <p:cNvPr id="50" name="Rectangle 15">
            <a:extLst>
              <a:ext uri="{FF2B5EF4-FFF2-40B4-BE49-F238E27FC236}">
                <a16:creationId xmlns:a16="http://schemas.microsoft.com/office/drawing/2014/main" id="{CA39B231-77F7-7D28-1A5B-4ACC8563E2D4}"/>
              </a:ext>
            </a:extLst>
          </p:cNvPr>
          <p:cNvSpPr txBox="1"/>
          <p:nvPr/>
        </p:nvSpPr>
        <p:spPr>
          <a:xfrm>
            <a:off x="1353794" y="3721578"/>
            <a:ext cx="2623846" cy="31547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34290" bIns="34290">
            <a:spAutoFit/>
          </a:bodyPr>
          <a:lstStyle>
            <a:lvl1pPr>
              <a:defRPr sz="1800">
                <a:solidFill>
                  <a:srgbClr val="8C9097"/>
                </a:solidFill>
              </a:defRPr>
            </a:lvl1pPr>
          </a:lstStyle>
          <a:p>
            <a:pPr>
              <a:spcBef>
                <a:spcPts val="675"/>
              </a:spcBef>
            </a:pPr>
            <a:r>
              <a:rPr lang="pt-BR" sz="800" dirty="0">
                <a:solidFill>
                  <a:schemeClr val="bg1">
                    <a:lumMod val="85000"/>
                  </a:schemeClr>
                </a:solidFill>
                <a:latin typeface="Heebo" pitchFamily="2" charset="-79"/>
              </a:rPr>
              <a:t>Texto do slide escrito aqui texto do slide escrito aqui texto do slide escrito aqui texto do slide escrito aqui </a:t>
            </a:r>
          </a:p>
        </p:txBody>
      </p:sp>
      <p:sp>
        <p:nvSpPr>
          <p:cNvPr id="51" name="Rectangle 16">
            <a:extLst>
              <a:ext uri="{FF2B5EF4-FFF2-40B4-BE49-F238E27FC236}">
                <a16:creationId xmlns:a16="http://schemas.microsoft.com/office/drawing/2014/main" id="{7F596EC0-6930-FD75-EA14-11AFF614D2F5}"/>
              </a:ext>
            </a:extLst>
          </p:cNvPr>
          <p:cNvSpPr txBox="1"/>
          <p:nvPr/>
        </p:nvSpPr>
        <p:spPr>
          <a:xfrm>
            <a:off x="1353793" y="3551203"/>
            <a:ext cx="1680546" cy="2308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spAutoFit/>
          </a:bodyPr>
          <a:lstStyle>
            <a:lvl1pPr>
              <a:defRPr sz="2800" b="1"/>
            </a:lvl1pPr>
          </a:lstStyle>
          <a:p>
            <a:r>
              <a:rPr lang="pt-BR" sz="1050" dirty="0">
                <a:solidFill>
                  <a:schemeClr val="bg1">
                    <a:lumMod val="85000"/>
                  </a:schemeClr>
                </a:solidFill>
                <a:latin typeface="Heebo" pitchFamily="2" charset="-79"/>
              </a:rPr>
              <a:t>Título do item</a:t>
            </a:r>
            <a:endParaRPr sz="1050" dirty="0">
              <a:solidFill>
                <a:schemeClr val="bg1">
                  <a:lumMod val="85000"/>
                </a:schemeClr>
              </a:solidFill>
              <a:latin typeface="Heebo" pitchFamily="2" charset="-79"/>
            </a:endParaRPr>
          </a:p>
        </p:txBody>
      </p:sp>
      <p:sp>
        <p:nvSpPr>
          <p:cNvPr id="52" name="Elipse 51">
            <a:extLst>
              <a:ext uri="{FF2B5EF4-FFF2-40B4-BE49-F238E27FC236}">
                <a16:creationId xmlns:a16="http://schemas.microsoft.com/office/drawing/2014/main" id="{5060C8AD-679A-90C8-0993-DFC9CCD40124}"/>
              </a:ext>
            </a:extLst>
          </p:cNvPr>
          <p:cNvSpPr/>
          <p:nvPr/>
        </p:nvSpPr>
        <p:spPr>
          <a:xfrm>
            <a:off x="859315" y="2046883"/>
            <a:ext cx="422304" cy="4223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pt-BR" sz="1600" b="1" dirty="0">
                <a:solidFill>
                  <a:srgbClr val="222431"/>
                </a:solidFill>
                <a:latin typeface="Heebo" pitchFamily="2" charset="-79"/>
                <a:cs typeface="Heebo" pitchFamily="2" charset="-79"/>
              </a:rPr>
              <a:t>1</a:t>
            </a:r>
          </a:p>
        </p:txBody>
      </p:sp>
      <p:sp>
        <p:nvSpPr>
          <p:cNvPr id="53" name="Elipse 52">
            <a:extLst>
              <a:ext uri="{FF2B5EF4-FFF2-40B4-BE49-F238E27FC236}">
                <a16:creationId xmlns:a16="http://schemas.microsoft.com/office/drawing/2014/main" id="{2991C89A-E818-11EB-70E5-3164EB3BB189}"/>
              </a:ext>
            </a:extLst>
          </p:cNvPr>
          <p:cNvSpPr/>
          <p:nvPr/>
        </p:nvSpPr>
        <p:spPr>
          <a:xfrm>
            <a:off x="859315" y="2801263"/>
            <a:ext cx="422304" cy="422304"/>
          </a:xfrm>
          <a:prstGeom prst="ellipse">
            <a:avLst/>
          </a:prstGeom>
          <a:solidFill>
            <a:srgbClr val="5AD7C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pt-BR" sz="1600" b="1" dirty="0">
                <a:solidFill>
                  <a:srgbClr val="222431"/>
                </a:solidFill>
                <a:latin typeface="Heebo" pitchFamily="2" charset="-79"/>
                <a:cs typeface="Heebo" pitchFamily="2" charset="-79"/>
              </a:rPr>
              <a:t>2</a:t>
            </a:r>
          </a:p>
        </p:txBody>
      </p:sp>
      <p:sp>
        <p:nvSpPr>
          <p:cNvPr id="54" name="Elipse 53">
            <a:extLst>
              <a:ext uri="{FF2B5EF4-FFF2-40B4-BE49-F238E27FC236}">
                <a16:creationId xmlns:a16="http://schemas.microsoft.com/office/drawing/2014/main" id="{FA88C20D-DBE0-9354-F135-06810FB15976}"/>
              </a:ext>
            </a:extLst>
          </p:cNvPr>
          <p:cNvSpPr/>
          <p:nvPr/>
        </p:nvSpPr>
        <p:spPr>
          <a:xfrm>
            <a:off x="859315" y="3570883"/>
            <a:ext cx="422304" cy="4223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pt-BR" sz="1600" b="1" dirty="0">
                <a:solidFill>
                  <a:srgbClr val="222431"/>
                </a:solidFill>
                <a:latin typeface="Heebo" pitchFamily="2" charset="-79"/>
                <a:cs typeface="Heebo" pitchFamily="2" charset="-79"/>
              </a:rPr>
              <a:t>3</a:t>
            </a:r>
          </a:p>
        </p:txBody>
      </p:sp>
    </p:spTree>
    <p:extLst>
      <p:ext uri="{BB962C8B-B14F-4D97-AF65-F5344CB8AC3E}">
        <p14:creationId xmlns:p14="http://schemas.microsoft.com/office/powerpoint/2010/main" val="1097925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1C39F0FB-9B40-1E07-7F46-3C3E4CBC2092}"/>
              </a:ext>
            </a:extLst>
          </p:cNvPr>
          <p:cNvSpPr/>
          <p:nvPr/>
        </p:nvSpPr>
        <p:spPr>
          <a:xfrm>
            <a:off x="-1906" y="0"/>
            <a:ext cx="9145906" cy="5143500"/>
          </a:xfrm>
          <a:prstGeom prst="rect">
            <a:avLst/>
          </a:prstGeom>
          <a:gradFill>
            <a:gsLst>
              <a:gs pos="0">
                <a:srgbClr val="2E157D"/>
              </a:gs>
              <a:gs pos="100000">
                <a:srgbClr val="1B0E3A"/>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Heebo" pitchFamily="2" charset="-79"/>
            </a:endParaRPr>
          </a:p>
        </p:txBody>
      </p:sp>
      <p:sp>
        <p:nvSpPr>
          <p:cNvPr id="5" name="TextBox 14">
            <a:extLst>
              <a:ext uri="{FF2B5EF4-FFF2-40B4-BE49-F238E27FC236}">
                <a16:creationId xmlns:a16="http://schemas.microsoft.com/office/drawing/2014/main" id="{08E43C9D-777C-1324-C87F-3F56D13CE982}"/>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solidFill>
                  <a:schemeClr val="bg1"/>
                </a:solidFill>
              </a:rPr>
              <a:t>Título do slide escrito aqui</a:t>
            </a:r>
          </a:p>
        </p:txBody>
      </p:sp>
      <p:graphicFrame>
        <p:nvGraphicFramePr>
          <p:cNvPr id="28" name="Chart 33">
            <a:extLst>
              <a:ext uri="{FF2B5EF4-FFF2-40B4-BE49-F238E27FC236}">
                <a16:creationId xmlns:a16="http://schemas.microsoft.com/office/drawing/2014/main" id="{6B39DAE1-1DA4-D82A-BB13-C6BD81534EDC}"/>
              </a:ext>
            </a:extLst>
          </p:cNvPr>
          <p:cNvGraphicFramePr/>
          <p:nvPr>
            <p:extLst>
              <p:ext uri="{D42A27DB-BD31-4B8C-83A1-F6EECF244321}">
                <p14:modId xmlns:p14="http://schemas.microsoft.com/office/powerpoint/2010/main" val="826341989"/>
              </p:ext>
            </p:extLst>
          </p:nvPr>
        </p:nvGraphicFramePr>
        <p:xfrm>
          <a:off x="703570" y="1412578"/>
          <a:ext cx="1616869" cy="1601771"/>
        </p:xfrm>
        <a:graphic>
          <a:graphicData uri="http://schemas.openxmlformats.org/drawingml/2006/chart">
            <c:chart xmlns:c="http://schemas.openxmlformats.org/drawingml/2006/chart" xmlns:r="http://schemas.openxmlformats.org/officeDocument/2006/relationships" r:id="rId2"/>
          </a:graphicData>
        </a:graphic>
      </p:graphicFrame>
      <p:sp>
        <p:nvSpPr>
          <p:cNvPr id="33" name="TextBox 45">
            <a:extLst>
              <a:ext uri="{FF2B5EF4-FFF2-40B4-BE49-F238E27FC236}">
                <a16:creationId xmlns:a16="http://schemas.microsoft.com/office/drawing/2014/main" id="{D73C9A61-81C6-DE73-123C-1168EF2A8B63}"/>
              </a:ext>
            </a:extLst>
          </p:cNvPr>
          <p:cNvSpPr txBox="1"/>
          <p:nvPr/>
        </p:nvSpPr>
        <p:spPr>
          <a:xfrm>
            <a:off x="7065905" y="3710337"/>
            <a:ext cx="1616870" cy="646331"/>
          </a:xfrm>
          <a:prstGeom prst="rect">
            <a:avLst/>
          </a:prstGeom>
          <a:noFill/>
        </p:spPr>
        <p:txBody>
          <a:bodyPr wrap="square" rtlCol="0">
            <a:spAutoFit/>
          </a:bodyPr>
          <a:lstStyle>
            <a:defPPr>
              <a:defRPr lang="en-US"/>
            </a:defPPr>
            <a:lvl1pPr>
              <a:lnSpc>
                <a:spcPct val="130000"/>
              </a:lnSpc>
              <a:spcBef>
                <a:spcPts val="600"/>
              </a:spcBef>
              <a:defRPr sz="1400">
                <a:solidFill>
                  <a:schemeClr val="tx1">
                    <a:lumMod val="65000"/>
                    <a:lumOff val="35000"/>
                  </a:schemeClr>
                </a:solidFill>
              </a:defRPr>
            </a:lvl1pPr>
          </a:lstStyle>
          <a:p>
            <a:pPr algn="ctr">
              <a:lnSpc>
                <a:spcPct val="100000"/>
              </a:lnSpc>
            </a:pPr>
            <a:r>
              <a:rPr kumimoji="0" lang="pt-BR" sz="900" b="0" i="0" u="none" strike="noStrike" kern="1200" cap="none" spc="0" normalizeH="0" baseline="0" noProof="0" dirty="0">
                <a:ln>
                  <a:noFill/>
                </a:ln>
                <a:solidFill>
                  <a:schemeClr val="bg1"/>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a:t>
            </a:r>
            <a:endParaRPr lang="pt-BR" sz="800" dirty="0">
              <a:solidFill>
                <a:schemeClr val="bg1"/>
              </a:solidFill>
              <a:latin typeface="Heebo" pitchFamily="2" charset="-79"/>
            </a:endParaRPr>
          </a:p>
        </p:txBody>
      </p:sp>
      <p:sp>
        <p:nvSpPr>
          <p:cNvPr id="35" name="TextBox 47">
            <a:extLst>
              <a:ext uri="{FF2B5EF4-FFF2-40B4-BE49-F238E27FC236}">
                <a16:creationId xmlns:a16="http://schemas.microsoft.com/office/drawing/2014/main" id="{3BF39677-B0D6-039B-97A5-164153DD67B0}"/>
              </a:ext>
            </a:extLst>
          </p:cNvPr>
          <p:cNvSpPr txBox="1"/>
          <p:nvPr/>
        </p:nvSpPr>
        <p:spPr>
          <a:xfrm>
            <a:off x="4945127" y="3710337"/>
            <a:ext cx="1616870" cy="646331"/>
          </a:xfrm>
          <a:prstGeom prst="rect">
            <a:avLst/>
          </a:prstGeom>
          <a:noFill/>
        </p:spPr>
        <p:txBody>
          <a:bodyPr wrap="square" rtlCol="0">
            <a:spAutoFit/>
          </a:bodyPr>
          <a:lstStyle>
            <a:defPPr>
              <a:defRPr lang="en-US"/>
            </a:defPPr>
            <a:lvl1pPr>
              <a:lnSpc>
                <a:spcPct val="130000"/>
              </a:lnSpc>
              <a:spcBef>
                <a:spcPts val="600"/>
              </a:spcBef>
              <a:defRPr sz="1400">
                <a:solidFill>
                  <a:schemeClr val="tx1">
                    <a:lumMod val="65000"/>
                    <a:lumOff val="35000"/>
                  </a:schemeClr>
                </a:solidFill>
              </a:defRPr>
            </a:lvl1pPr>
          </a:lstStyle>
          <a:p>
            <a:pPr algn="ctr">
              <a:lnSpc>
                <a:spcPct val="100000"/>
              </a:lnSpc>
            </a:pPr>
            <a:r>
              <a:rPr kumimoji="0" lang="pt-BR" sz="900" b="0" i="0" u="none" strike="noStrike" kern="1200" cap="none" spc="0" normalizeH="0" baseline="0" noProof="0" dirty="0">
                <a:ln>
                  <a:noFill/>
                </a:ln>
                <a:solidFill>
                  <a:schemeClr val="bg1"/>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a:t>
            </a:r>
            <a:endParaRPr lang="pt-BR" sz="800" dirty="0">
              <a:solidFill>
                <a:schemeClr val="bg1"/>
              </a:solidFill>
              <a:latin typeface="Heebo" pitchFamily="2" charset="-79"/>
            </a:endParaRPr>
          </a:p>
        </p:txBody>
      </p:sp>
      <p:sp>
        <p:nvSpPr>
          <p:cNvPr id="37" name="TextBox 49">
            <a:extLst>
              <a:ext uri="{FF2B5EF4-FFF2-40B4-BE49-F238E27FC236}">
                <a16:creationId xmlns:a16="http://schemas.microsoft.com/office/drawing/2014/main" id="{59D9F61E-750F-FCA8-6D98-94AA02EE4534}"/>
              </a:ext>
            </a:extLst>
          </p:cNvPr>
          <p:cNvSpPr txBox="1"/>
          <p:nvPr/>
        </p:nvSpPr>
        <p:spPr>
          <a:xfrm>
            <a:off x="2824348" y="3710337"/>
            <a:ext cx="1616870" cy="646331"/>
          </a:xfrm>
          <a:prstGeom prst="rect">
            <a:avLst/>
          </a:prstGeom>
          <a:noFill/>
        </p:spPr>
        <p:txBody>
          <a:bodyPr wrap="square" rtlCol="0">
            <a:spAutoFit/>
          </a:bodyPr>
          <a:lstStyle>
            <a:defPPr>
              <a:defRPr lang="en-US"/>
            </a:defPPr>
            <a:lvl1pPr>
              <a:lnSpc>
                <a:spcPct val="130000"/>
              </a:lnSpc>
              <a:spcBef>
                <a:spcPts val="600"/>
              </a:spcBef>
              <a:defRPr sz="1400">
                <a:solidFill>
                  <a:schemeClr val="tx1">
                    <a:lumMod val="65000"/>
                    <a:lumOff val="35000"/>
                  </a:schemeClr>
                </a:solidFill>
              </a:defRPr>
            </a:lvl1pPr>
          </a:lstStyle>
          <a:p>
            <a:pPr algn="ctr">
              <a:lnSpc>
                <a:spcPct val="100000"/>
              </a:lnSpc>
            </a:pPr>
            <a:r>
              <a:rPr kumimoji="0" lang="pt-BR" sz="900" b="0" i="0" u="none" strike="noStrike" kern="1200" cap="none" spc="0" normalizeH="0" baseline="0" noProof="0" dirty="0">
                <a:ln>
                  <a:noFill/>
                </a:ln>
                <a:solidFill>
                  <a:schemeClr val="bg1"/>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a:t>
            </a:r>
            <a:endParaRPr lang="pt-BR" sz="800" dirty="0">
              <a:solidFill>
                <a:schemeClr val="bg1"/>
              </a:solidFill>
              <a:latin typeface="Heebo" pitchFamily="2" charset="-79"/>
            </a:endParaRPr>
          </a:p>
        </p:txBody>
      </p:sp>
      <p:sp>
        <p:nvSpPr>
          <p:cNvPr id="39" name="TextBox 51">
            <a:extLst>
              <a:ext uri="{FF2B5EF4-FFF2-40B4-BE49-F238E27FC236}">
                <a16:creationId xmlns:a16="http://schemas.microsoft.com/office/drawing/2014/main" id="{6CDDAEED-E76E-3CBF-D6A3-46F2495CFB0E}"/>
              </a:ext>
            </a:extLst>
          </p:cNvPr>
          <p:cNvSpPr txBox="1"/>
          <p:nvPr/>
        </p:nvSpPr>
        <p:spPr>
          <a:xfrm>
            <a:off x="703570" y="3710337"/>
            <a:ext cx="1616870" cy="646331"/>
          </a:xfrm>
          <a:prstGeom prst="rect">
            <a:avLst/>
          </a:prstGeom>
          <a:noFill/>
        </p:spPr>
        <p:txBody>
          <a:bodyPr wrap="square" rtlCol="0">
            <a:spAutoFit/>
          </a:bodyPr>
          <a:lstStyle>
            <a:defPPr>
              <a:defRPr lang="en-US"/>
            </a:defPPr>
            <a:lvl1pPr>
              <a:lnSpc>
                <a:spcPct val="130000"/>
              </a:lnSpc>
              <a:spcBef>
                <a:spcPts val="600"/>
              </a:spcBef>
              <a:defRPr sz="1400">
                <a:solidFill>
                  <a:schemeClr val="tx1">
                    <a:lumMod val="65000"/>
                    <a:lumOff val="35000"/>
                  </a:schemeClr>
                </a:solidFill>
              </a:defRPr>
            </a:lvl1pPr>
          </a:lstStyle>
          <a:p>
            <a:pPr algn="ctr">
              <a:lnSpc>
                <a:spcPct val="100000"/>
              </a:lnSpc>
            </a:pPr>
            <a:r>
              <a:rPr kumimoji="0" lang="pt-BR" sz="900" b="0" i="0" u="none" strike="noStrike" kern="1200" cap="none" spc="0" normalizeH="0" baseline="0" noProof="0" dirty="0">
                <a:ln>
                  <a:noFill/>
                </a:ln>
                <a:solidFill>
                  <a:schemeClr val="bg1"/>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a:t>
            </a:r>
            <a:endParaRPr lang="pt-BR" sz="800" dirty="0">
              <a:solidFill>
                <a:schemeClr val="bg1"/>
              </a:solidFill>
              <a:latin typeface="Heebo" pitchFamily="2" charset="-79"/>
            </a:endParaRPr>
          </a:p>
        </p:txBody>
      </p:sp>
      <p:sp>
        <p:nvSpPr>
          <p:cNvPr id="40" name="TextBox 52">
            <a:extLst>
              <a:ext uri="{FF2B5EF4-FFF2-40B4-BE49-F238E27FC236}">
                <a16:creationId xmlns:a16="http://schemas.microsoft.com/office/drawing/2014/main" id="{8514C628-BA98-7EB4-2126-97C95A600A27}"/>
              </a:ext>
            </a:extLst>
          </p:cNvPr>
          <p:cNvSpPr txBox="1"/>
          <p:nvPr/>
        </p:nvSpPr>
        <p:spPr>
          <a:xfrm>
            <a:off x="7065905" y="3264473"/>
            <a:ext cx="1616868" cy="369332"/>
          </a:xfrm>
          <a:prstGeom prst="rect">
            <a:avLst/>
          </a:prstGeom>
          <a:noFill/>
        </p:spPr>
        <p:txBody>
          <a:bodyPr wrap="square" rtlCol="0">
            <a:spAutoFit/>
          </a:bodyPr>
          <a:lstStyle/>
          <a:p>
            <a:pPr algn="ctr"/>
            <a:r>
              <a:rPr lang="pt-BR" b="1" dirty="0">
                <a:solidFill>
                  <a:srgbClr val="0DF2DE"/>
                </a:solidFill>
                <a:latin typeface="Heebo" pitchFamily="2" charset="-79"/>
              </a:rPr>
              <a:t>7.800</a:t>
            </a:r>
          </a:p>
        </p:txBody>
      </p:sp>
      <p:sp>
        <p:nvSpPr>
          <p:cNvPr id="41" name="TextBox 53">
            <a:extLst>
              <a:ext uri="{FF2B5EF4-FFF2-40B4-BE49-F238E27FC236}">
                <a16:creationId xmlns:a16="http://schemas.microsoft.com/office/drawing/2014/main" id="{0A4017BC-C211-C2F8-CF2C-04EE92D23FDC}"/>
              </a:ext>
            </a:extLst>
          </p:cNvPr>
          <p:cNvSpPr txBox="1"/>
          <p:nvPr/>
        </p:nvSpPr>
        <p:spPr>
          <a:xfrm>
            <a:off x="4945127" y="3264473"/>
            <a:ext cx="1616868" cy="369332"/>
          </a:xfrm>
          <a:prstGeom prst="rect">
            <a:avLst/>
          </a:prstGeom>
          <a:noFill/>
        </p:spPr>
        <p:txBody>
          <a:bodyPr wrap="square" rtlCol="0">
            <a:spAutoFit/>
          </a:bodyPr>
          <a:lstStyle/>
          <a:p>
            <a:pPr algn="ctr"/>
            <a:r>
              <a:rPr lang="pt-BR" b="1" dirty="0">
                <a:solidFill>
                  <a:srgbClr val="FE7938"/>
                </a:solidFill>
                <a:latin typeface="Heebo" pitchFamily="2" charset="-79"/>
              </a:rPr>
              <a:t>2.502</a:t>
            </a:r>
          </a:p>
        </p:txBody>
      </p:sp>
      <p:sp>
        <p:nvSpPr>
          <p:cNvPr id="42" name="TextBox 54">
            <a:extLst>
              <a:ext uri="{FF2B5EF4-FFF2-40B4-BE49-F238E27FC236}">
                <a16:creationId xmlns:a16="http://schemas.microsoft.com/office/drawing/2014/main" id="{8F18904F-4294-F466-E41D-2C2D4D8864BD}"/>
              </a:ext>
            </a:extLst>
          </p:cNvPr>
          <p:cNvSpPr txBox="1"/>
          <p:nvPr/>
        </p:nvSpPr>
        <p:spPr>
          <a:xfrm>
            <a:off x="2824348" y="3264473"/>
            <a:ext cx="1616868" cy="369332"/>
          </a:xfrm>
          <a:prstGeom prst="rect">
            <a:avLst/>
          </a:prstGeom>
          <a:noFill/>
        </p:spPr>
        <p:txBody>
          <a:bodyPr wrap="square" rtlCol="0">
            <a:spAutoFit/>
          </a:bodyPr>
          <a:lstStyle/>
          <a:p>
            <a:pPr algn="ctr"/>
            <a:r>
              <a:rPr lang="pt-BR" b="1" dirty="0">
                <a:solidFill>
                  <a:srgbClr val="F64FA2"/>
                </a:solidFill>
                <a:latin typeface="Heebo" pitchFamily="2" charset="-79"/>
              </a:rPr>
              <a:t>3.700</a:t>
            </a:r>
          </a:p>
        </p:txBody>
      </p:sp>
      <p:sp>
        <p:nvSpPr>
          <p:cNvPr id="43" name="TextBox 55">
            <a:extLst>
              <a:ext uri="{FF2B5EF4-FFF2-40B4-BE49-F238E27FC236}">
                <a16:creationId xmlns:a16="http://schemas.microsoft.com/office/drawing/2014/main" id="{E7F4F2A9-2942-5563-3D58-9FF84F933930}"/>
              </a:ext>
            </a:extLst>
          </p:cNvPr>
          <p:cNvSpPr txBox="1"/>
          <p:nvPr/>
        </p:nvSpPr>
        <p:spPr>
          <a:xfrm>
            <a:off x="703570" y="3264473"/>
            <a:ext cx="1616868" cy="369332"/>
          </a:xfrm>
          <a:prstGeom prst="rect">
            <a:avLst/>
          </a:prstGeom>
          <a:noFill/>
        </p:spPr>
        <p:txBody>
          <a:bodyPr wrap="square" rtlCol="0">
            <a:spAutoFit/>
          </a:bodyPr>
          <a:lstStyle/>
          <a:p>
            <a:pPr algn="ctr"/>
            <a:r>
              <a:rPr lang="pt-BR" b="1" dirty="0">
                <a:solidFill>
                  <a:srgbClr val="8E5EF8"/>
                </a:solidFill>
                <a:latin typeface="Heebo" pitchFamily="2" charset="-79"/>
              </a:rPr>
              <a:t>11.200</a:t>
            </a:r>
          </a:p>
        </p:txBody>
      </p:sp>
      <p:graphicFrame>
        <p:nvGraphicFramePr>
          <p:cNvPr id="44" name="Chart 33">
            <a:extLst>
              <a:ext uri="{FF2B5EF4-FFF2-40B4-BE49-F238E27FC236}">
                <a16:creationId xmlns:a16="http://schemas.microsoft.com/office/drawing/2014/main" id="{B90E2701-8FDA-5613-2B37-6369F3DFDC9D}"/>
              </a:ext>
            </a:extLst>
          </p:cNvPr>
          <p:cNvGraphicFramePr/>
          <p:nvPr>
            <p:extLst>
              <p:ext uri="{D42A27DB-BD31-4B8C-83A1-F6EECF244321}">
                <p14:modId xmlns:p14="http://schemas.microsoft.com/office/powerpoint/2010/main" val="1221798390"/>
              </p:ext>
            </p:extLst>
          </p:nvPr>
        </p:nvGraphicFramePr>
        <p:xfrm>
          <a:off x="2824348" y="1412578"/>
          <a:ext cx="1616869" cy="16017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5" name="Chart 33">
            <a:extLst>
              <a:ext uri="{FF2B5EF4-FFF2-40B4-BE49-F238E27FC236}">
                <a16:creationId xmlns:a16="http://schemas.microsoft.com/office/drawing/2014/main" id="{6CF40DFB-71DB-8B47-F72E-CC500425D2C1}"/>
              </a:ext>
            </a:extLst>
          </p:cNvPr>
          <p:cNvGraphicFramePr/>
          <p:nvPr>
            <p:extLst>
              <p:ext uri="{D42A27DB-BD31-4B8C-83A1-F6EECF244321}">
                <p14:modId xmlns:p14="http://schemas.microsoft.com/office/powerpoint/2010/main" val="1329586631"/>
              </p:ext>
            </p:extLst>
          </p:nvPr>
        </p:nvGraphicFramePr>
        <p:xfrm>
          <a:off x="4945126" y="1412578"/>
          <a:ext cx="1616869" cy="160177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6" name="Chart 33">
            <a:extLst>
              <a:ext uri="{FF2B5EF4-FFF2-40B4-BE49-F238E27FC236}">
                <a16:creationId xmlns:a16="http://schemas.microsoft.com/office/drawing/2014/main" id="{4DBD3C2A-548B-2F45-9622-20DA704D9C19}"/>
              </a:ext>
            </a:extLst>
          </p:cNvPr>
          <p:cNvGraphicFramePr/>
          <p:nvPr>
            <p:extLst>
              <p:ext uri="{D42A27DB-BD31-4B8C-83A1-F6EECF244321}">
                <p14:modId xmlns:p14="http://schemas.microsoft.com/office/powerpoint/2010/main" val="724379182"/>
              </p:ext>
            </p:extLst>
          </p:nvPr>
        </p:nvGraphicFramePr>
        <p:xfrm>
          <a:off x="7044563" y="1353102"/>
          <a:ext cx="1616869" cy="170182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9143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E0477F88-8FB4-8901-BE09-20B83EABDFED}"/>
              </a:ext>
            </a:extLst>
          </p:cNvPr>
          <p:cNvSpPr/>
          <p:nvPr/>
        </p:nvSpPr>
        <p:spPr>
          <a:xfrm>
            <a:off x="-1906" y="0"/>
            <a:ext cx="9145906" cy="5143500"/>
          </a:xfrm>
          <a:prstGeom prst="rect">
            <a:avLst/>
          </a:prstGeom>
          <a:gradFill>
            <a:gsLst>
              <a:gs pos="0">
                <a:srgbClr val="232632"/>
              </a:gs>
              <a:gs pos="100000">
                <a:srgbClr val="121622"/>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Heebo" pitchFamily="2" charset="-79"/>
            </a:endParaRPr>
          </a:p>
        </p:txBody>
      </p:sp>
      <p:sp>
        <p:nvSpPr>
          <p:cNvPr id="2" name="Rectangle: Rounded Corners 15">
            <a:extLst>
              <a:ext uri="{FF2B5EF4-FFF2-40B4-BE49-F238E27FC236}">
                <a16:creationId xmlns:a16="http://schemas.microsoft.com/office/drawing/2014/main" id="{EE8B2C9B-A555-7CCD-07F7-8B52EE47BD41}"/>
              </a:ext>
            </a:extLst>
          </p:cNvPr>
          <p:cNvSpPr/>
          <p:nvPr/>
        </p:nvSpPr>
        <p:spPr>
          <a:xfrm>
            <a:off x="3428259" y="1438276"/>
            <a:ext cx="1144582" cy="3236939"/>
          </a:xfrm>
          <a:prstGeom prst="roundRect">
            <a:avLst>
              <a:gd name="adj" fmla="val 0"/>
            </a:avLst>
          </a:prstGeom>
          <a:solidFill>
            <a:schemeClr val="bg1">
              <a:alpha val="21000"/>
            </a:schemeClr>
          </a:solidFill>
          <a:ln>
            <a:noFill/>
          </a:ln>
          <a:effectLst>
            <a:outerShdw blurRad="812800" dist="698500" dir="8100000" sx="96000" sy="96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endParaRPr>
          </a:p>
        </p:txBody>
      </p:sp>
      <p:graphicFrame>
        <p:nvGraphicFramePr>
          <p:cNvPr id="3" name="Chart 7">
            <a:extLst>
              <a:ext uri="{FF2B5EF4-FFF2-40B4-BE49-F238E27FC236}">
                <a16:creationId xmlns:a16="http://schemas.microsoft.com/office/drawing/2014/main" id="{7FDF7749-7062-FF6C-D8F0-4928B452B521}"/>
              </a:ext>
            </a:extLst>
          </p:cNvPr>
          <p:cNvGraphicFramePr/>
          <p:nvPr>
            <p:extLst>
              <p:ext uri="{D42A27DB-BD31-4B8C-83A1-F6EECF244321}">
                <p14:modId xmlns:p14="http://schemas.microsoft.com/office/powerpoint/2010/main" val="1924942285"/>
              </p:ext>
            </p:extLst>
          </p:nvPr>
        </p:nvGraphicFramePr>
        <p:xfrm>
          <a:off x="342901" y="1892028"/>
          <a:ext cx="8277224" cy="2574925"/>
        </p:xfrm>
        <a:graphic>
          <a:graphicData uri="http://schemas.openxmlformats.org/drawingml/2006/chart">
            <c:chart xmlns:c="http://schemas.openxmlformats.org/drawingml/2006/chart" xmlns:r="http://schemas.openxmlformats.org/officeDocument/2006/relationships" r:id="rId2"/>
          </a:graphicData>
        </a:graphic>
      </p:graphicFrame>
      <p:grpSp>
        <p:nvGrpSpPr>
          <p:cNvPr id="4" name="Group 11">
            <a:extLst>
              <a:ext uri="{FF2B5EF4-FFF2-40B4-BE49-F238E27FC236}">
                <a16:creationId xmlns:a16="http://schemas.microsoft.com/office/drawing/2014/main" id="{5F0ADF4F-E450-2808-C56E-EFCA244C399C}"/>
              </a:ext>
            </a:extLst>
          </p:cNvPr>
          <p:cNvGrpSpPr/>
          <p:nvPr/>
        </p:nvGrpSpPr>
        <p:grpSpPr>
          <a:xfrm>
            <a:off x="3362422" y="1683766"/>
            <a:ext cx="1276253" cy="587066"/>
            <a:chOff x="-5370349" y="1780355"/>
            <a:chExt cx="1701670" cy="782754"/>
          </a:xfrm>
        </p:grpSpPr>
        <p:sp>
          <p:nvSpPr>
            <p:cNvPr id="5" name="Rectangle 12">
              <a:extLst>
                <a:ext uri="{FF2B5EF4-FFF2-40B4-BE49-F238E27FC236}">
                  <a16:creationId xmlns:a16="http://schemas.microsoft.com/office/drawing/2014/main" id="{FFF53EE7-078D-DCBD-0596-FB6AD6DF6686}"/>
                </a:ext>
              </a:extLst>
            </p:cNvPr>
            <p:cNvSpPr/>
            <p:nvPr/>
          </p:nvSpPr>
          <p:spPr>
            <a:xfrm>
              <a:off x="-5370349" y="2227633"/>
              <a:ext cx="1701670" cy="335476"/>
            </a:xfrm>
            <a:prstGeom prst="rect">
              <a:avLst/>
            </a:prstGeom>
          </p:spPr>
          <p:txBody>
            <a:bodyPr wrap="square">
              <a:spAutoFit/>
            </a:bodyPr>
            <a:lstStyle/>
            <a:p>
              <a:pPr algn="ctr">
                <a:lnSpc>
                  <a:spcPct val="120000"/>
                </a:lnSpc>
              </a:pPr>
              <a:r>
                <a:rPr lang="pt-BR" sz="900" b="1" dirty="0">
                  <a:solidFill>
                    <a:schemeClr val="bg1"/>
                  </a:solidFill>
                  <a:latin typeface="Heebo" pitchFamily="2" charset="-79"/>
                  <a:cs typeface="Segoe UI" panose="020B0502040204020203" pitchFamily="34" charset="0"/>
                </a:rPr>
                <a:t>título do item</a:t>
              </a:r>
            </a:p>
          </p:txBody>
        </p:sp>
        <p:sp>
          <p:nvSpPr>
            <p:cNvPr id="6" name="Rectangle 13">
              <a:extLst>
                <a:ext uri="{FF2B5EF4-FFF2-40B4-BE49-F238E27FC236}">
                  <a16:creationId xmlns:a16="http://schemas.microsoft.com/office/drawing/2014/main" id="{89F51B4B-FA86-EC2F-993D-68B6F52D9A91}"/>
                </a:ext>
              </a:extLst>
            </p:cNvPr>
            <p:cNvSpPr/>
            <p:nvPr/>
          </p:nvSpPr>
          <p:spPr>
            <a:xfrm>
              <a:off x="-5288550" y="1780355"/>
              <a:ext cx="1538075" cy="618630"/>
            </a:xfrm>
            <a:prstGeom prst="rect">
              <a:avLst/>
            </a:prstGeom>
          </p:spPr>
          <p:txBody>
            <a:bodyPr wrap="square">
              <a:spAutoFit/>
            </a:bodyPr>
            <a:lstStyle/>
            <a:p>
              <a:pPr algn="ctr">
                <a:lnSpc>
                  <a:spcPct val="120000"/>
                </a:lnSpc>
              </a:pPr>
              <a:r>
                <a:rPr lang="pt-BR" sz="2100" b="1" dirty="0">
                  <a:solidFill>
                    <a:schemeClr val="bg1"/>
                  </a:solidFill>
                  <a:latin typeface="Heebo" pitchFamily="2" charset="-79"/>
                  <a:cs typeface="Segoe UI" panose="020B0502040204020203" pitchFamily="34" charset="0"/>
                </a:rPr>
                <a:t>70,5%</a:t>
              </a:r>
            </a:p>
          </p:txBody>
        </p:sp>
      </p:grpSp>
      <p:sp>
        <p:nvSpPr>
          <p:cNvPr id="9" name="TextBox 14">
            <a:extLst>
              <a:ext uri="{FF2B5EF4-FFF2-40B4-BE49-F238E27FC236}">
                <a16:creationId xmlns:a16="http://schemas.microsoft.com/office/drawing/2014/main" id="{918143EF-35FE-5D01-6833-88500D093F53}"/>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solidFill>
                  <a:schemeClr val="bg1"/>
                </a:solidFill>
              </a:rPr>
              <a:t>Título do slide escrito aqui</a:t>
            </a:r>
          </a:p>
        </p:txBody>
      </p:sp>
    </p:spTree>
    <p:extLst>
      <p:ext uri="{BB962C8B-B14F-4D97-AF65-F5344CB8AC3E}">
        <p14:creationId xmlns:p14="http://schemas.microsoft.com/office/powerpoint/2010/main" val="161056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with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animEffect transition="in" filter="strips(upRight)">
                                      <p:cBhvr>
                                        <p:cTn id="7" dur="500"/>
                                        <p:tgtEl>
                                          <p:spTgt spid="3">
                                            <p:graphicEl>
                                              <a:chart seriesIdx="-3" categoryIdx="-3" bldStep="gridLegend"/>
                                            </p:graphicEl>
                                          </p:spTgt>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3">
                                            <p:graphicEl>
                                              <a:chart seriesIdx="0" categoryIdx="-4" bldStep="series"/>
                                            </p:graphicEl>
                                          </p:spTgt>
                                        </p:tgtEl>
                                        <p:attrNameLst>
                                          <p:attrName>style.visibility</p:attrName>
                                        </p:attrNameLst>
                                      </p:cBhvr>
                                      <p:to>
                                        <p:strVal val="visible"/>
                                      </p:to>
                                    </p:set>
                                    <p:animEffect transition="in" filter="strips(upRight)">
                                      <p:cBhvr>
                                        <p:cTn id="10" dur="500"/>
                                        <p:tgtEl>
                                          <p:spTgt spid="3">
                                            <p:graphicEl>
                                              <a:chart seriesIdx="0" categoryIdx="-4" bldStep="series"/>
                                            </p:graphicEl>
                                          </p:spTgt>
                                        </p:tgtEl>
                                      </p:cBhvr>
                                    </p:animEffect>
                                  </p:childTnLst>
                                </p:cTn>
                              </p:par>
                              <p:par>
                                <p:cTn id="11" presetID="18" presetClass="entr" presetSubtype="3" fill="hold" grpId="0" nodeType="withEffect">
                                  <p:stCondLst>
                                    <p:cond delay="0"/>
                                  </p:stCondLst>
                                  <p:childTnLst>
                                    <p:set>
                                      <p:cBhvr>
                                        <p:cTn id="12" dur="1" fill="hold">
                                          <p:stCondLst>
                                            <p:cond delay="0"/>
                                          </p:stCondLst>
                                        </p:cTn>
                                        <p:tgtEl>
                                          <p:spTgt spid="3">
                                            <p:graphicEl>
                                              <a:chart seriesIdx="1" categoryIdx="-4" bldStep="series"/>
                                            </p:graphicEl>
                                          </p:spTgt>
                                        </p:tgtEl>
                                        <p:attrNameLst>
                                          <p:attrName>style.visibility</p:attrName>
                                        </p:attrNameLst>
                                      </p:cBhvr>
                                      <p:to>
                                        <p:strVal val="visible"/>
                                      </p:to>
                                    </p:set>
                                    <p:animEffect transition="in" filter="strips(upRight)">
                                      <p:cBhvr>
                                        <p:cTn id="13" dur="500"/>
                                        <p:tgtEl>
                                          <p:spTgt spid="3">
                                            <p:graphicEl>
                                              <a:chart seriesIdx="1" categoryIdx="-4" bldStep="series"/>
                                            </p:graphicEl>
                                          </p:spTgt>
                                        </p:tgtEl>
                                      </p:cBhvr>
                                    </p:animEffect>
                                  </p:childTnLst>
                                </p:cTn>
                              </p:par>
                              <p:par>
                                <p:cTn id="14" presetID="18" presetClass="entr" presetSubtype="3" fill="hold" grpId="0" nodeType="withEffect">
                                  <p:stCondLst>
                                    <p:cond delay="0"/>
                                  </p:stCondLst>
                                  <p:childTnLst>
                                    <p:set>
                                      <p:cBhvr>
                                        <p:cTn id="15" dur="1" fill="hold">
                                          <p:stCondLst>
                                            <p:cond delay="0"/>
                                          </p:stCondLst>
                                        </p:cTn>
                                        <p:tgtEl>
                                          <p:spTgt spid="3">
                                            <p:graphicEl>
                                              <a:chart seriesIdx="2" categoryIdx="-4" bldStep="series"/>
                                            </p:graphicEl>
                                          </p:spTgt>
                                        </p:tgtEl>
                                        <p:attrNameLst>
                                          <p:attrName>style.visibility</p:attrName>
                                        </p:attrNameLst>
                                      </p:cBhvr>
                                      <p:to>
                                        <p:strVal val="visible"/>
                                      </p:to>
                                    </p:set>
                                    <p:animEffect transition="in" filter="strips(upRight)">
                                      <p:cBhvr>
                                        <p:cTn id="16" dur="500"/>
                                        <p:tgtEl>
                                          <p:spTgt spid="3">
                                            <p:graphicEl>
                                              <a:chart seriesIdx="2" categoryIdx="-4" bldStep="series"/>
                                            </p:graphicEl>
                                          </p:spTgt>
                                        </p:tgtEl>
                                      </p:cBhvr>
                                    </p:animEffect>
                                  </p:childTnLst>
                                </p:cTn>
                              </p:par>
                              <p:par>
                                <p:cTn id="17" presetID="6" presetClass="emph" presetSubtype="0" accel="52000" decel="48000" autoRev="1" fill="hold" grpId="1" nodeType="withEffect">
                                  <p:stCondLst>
                                    <p:cond delay="0"/>
                                  </p:stCondLst>
                                  <p:childTnLst>
                                    <p:animScale>
                                      <p:cBhvr>
                                        <p:cTn id="18" dur="350" fill="hold"/>
                                        <p:tgtEl>
                                          <p:spTgt spid="3">
                                            <p:graphicEl>
                                              <a:chart seriesIdx="-3" categoryIdx="-3" bldStep="gridLegend"/>
                                            </p:graphicEl>
                                          </p:spTgt>
                                        </p:tgtEl>
                                      </p:cBhvr>
                                      <p:by x="110000" y="110000"/>
                                    </p:animScale>
                                  </p:childTnLst>
                                </p:cTn>
                              </p:par>
                              <p:par>
                                <p:cTn id="19" presetID="6" presetClass="emph" presetSubtype="0" accel="52000" decel="48000" autoRev="1" fill="hold" grpId="1" nodeType="withEffect">
                                  <p:stCondLst>
                                    <p:cond delay="0"/>
                                  </p:stCondLst>
                                  <p:childTnLst>
                                    <p:animScale>
                                      <p:cBhvr>
                                        <p:cTn id="20" dur="350" fill="hold"/>
                                        <p:tgtEl>
                                          <p:spTgt spid="3">
                                            <p:graphicEl>
                                              <a:chart seriesIdx="0" categoryIdx="-4" bldStep="series"/>
                                            </p:graphicEl>
                                          </p:spTgt>
                                        </p:tgtEl>
                                      </p:cBhvr>
                                      <p:by x="110000" y="110000"/>
                                    </p:animScale>
                                  </p:childTnLst>
                                </p:cTn>
                              </p:par>
                              <p:par>
                                <p:cTn id="21" presetID="6" presetClass="emph" presetSubtype="0" accel="52000" decel="48000" autoRev="1" fill="hold" grpId="1" nodeType="withEffect">
                                  <p:stCondLst>
                                    <p:cond delay="0"/>
                                  </p:stCondLst>
                                  <p:childTnLst>
                                    <p:animScale>
                                      <p:cBhvr>
                                        <p:cTn id="22" dur="350" fill="hold"/>
                                        <p:tgtEl>
                                          <p:spTgt spid="3">
                                            <p:graphicEl>
                                              <a:chart seriesIdx="1" categoryIdx="-4" bldStep="series"/>
                                            </p:graphicEl>
                                          </p:spTgt>
                                        </p:tgtEl>
                                      </p:cBhvr>
                                      <p:by x="110000" y="110000"/>
                                    </p:animScale>
                                  </p:childTnLst>
                                </p:cTn>
                              </p:par>
                              <p:par>
                                <p:cTn id="23" presetID="6" presetClass="emph" presetSubtype="0" accel="52000" decel="48000" autoRev="1" fill="hold" grpId="1" nodeType="withEffect">
                                  <p:stCondLst>
                                    <p:cond delay="0"/>
                                  </p:stCondLst>
                                  <p:childTnLst>
                                    <p:animScale>
                                      <p:cBhvr>
                                        <p:cTn id="24" dur="350" fill="hold"/>
                                        <p:tgtEl>
                                          <p:spTgt spid="3">
                                            <p:graphicEl>
                                              <a:chart seriesIdx="2" categoryIdx="-4" bldStep="series"/>
                                            </p:graphicEl>
                                          </p:spTgt>
                                        </p:tgtEl>
                                      </p:cBhvr>
                                      <p:by x="110000" y="110000"/>
                                    </p:animScale>
                                  </p:childTnLst>
                                </p:cTn>
                              </p:par>
                              <p:par>
                                <p:cTn id="25" presetID="10"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par>
                                <p:cTn id="28" presetID="63" presetClass="path" presetSubtype="0" accel="14000" decel="86000" fill="hold" grpId="1" nodeType="withEffect">
                                  <p:stCondLst>
                                    <p:cond delay="0"/>
                                  </p:stCondLst>
                                  <p:childTnLst>
                                    <p:animMotion origin="layout" path="M 5.55112E-17 4.19753E-6 L 5.55112E-17 0.20123 " pathEditMode="relative" rAng="0" ptsTypes="AA">
                                      <p:cBhvr>
                                        <p:cTn id="29" dur="1250" spd="-100000" fill="hold"/>
                                        <p:tgtEl>
                                          <p:spTgt spid="2"/>
                                        </p:tgtEl>
                                        <p:attrNameLst>
                                          <p:attrName>ppt_x</p:attrName>
                                          <p:attrName>ppt_y</p:attrName>
                                        </p:attrNameLst>
                                      </p:cBhvr>
                                      <p:rCtr x="0" y="10062"/>
                                    </p:animMotion>
                                  </p:childTnLst>
                                </p:cTn>
                              </p:par>
                              <p:par>
                                <p:cTn id="30" presetID="10" presetClass="entr" presetSubtype="0" fill="hold" nodeType="with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par>
                                <p:cTn id="33" presetID="63" presetClass="path" presetSubtype="0" accel="14000" decel="86000" fill="hold" nodeType="withEffect">
                                  <p:stCondLst>
                                    <p:cond delay="0"/>
                                  </p:stCondLst>
                                  <p:childTnLst>
                                    <p:animMotion origin="layout" path="M 5.55112E-17 7.40741E-7 L 5.55112E-17 0.20123 " pathEditMode="relative" rAng="0" ptsTypes="AA">
                                      <p:cBhvr>
                                        <p:cTn id="34" dur="1250" spd="-100000" fill="hold"/>
                                        <p:tgtEl>
                                          <p:spTgt spid="4"/>
                                        </p:tgtEl>
                                        <p:attrNameLst>
                                          <p:attrName>ppt_x</p:attrName>
                                          <p:attrName>ppt_y</p:attrName>
                                        </p:attrNameLst>
                                      </p:cBhvr>
                                      <p:rCtr x="0" y="100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Graphic spid="3" grpId="0">
        <p:bldSub>
          <a:bldChart bld="series"/>
        </p:bldSub>
      </p:bldGraphic>
      <p:bldGraphic spid="3" grpId="1">
        <p:bldSub>
          <a:bldChart bld="series"/>
        </p:bldSub>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p:cNvGraphicFramePr/>
          <p:nvPr>
            <p:extLst>
              <p:ext uri="{D42A27DB-BD31-4B8C-83A1-F6EECF244321}">
                <p14:modId xmlns:p14="http://schemas.microsoft.com/office/powerpoint/2010/main" val="387010431"/>
              </p:ext>
            </p:extLst>
          </p:nvPr>
        </p:nvGraphicFramePr>
        <p:xfrm>
          <a:off x="726006" y="929640"/>
          <a:ext cx="3945220" cy="3421382"/>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p:cNvSpPr txBox="1"/>
          <p:nvPr/>
        </p:nvSpPr>
        <p:spPr>
          <a:xfrm>
            <a:off x="5156547" y="1175738"/>
            <a:ext cx="3338022" cy="110799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3300" b="1" i="0" u="none" strike="noStrike" kern="1200" cap="none" spc="0" normalizeH="0" baseline="0" noProof="0" dirty="0">
                <a:ln>
                  <a:noFill/>
                </a:ln>
                <a:solidFill>
                  <a:schemeClr val="accent2"/>
                </a:solidFill>
                <a:effectLst/>
                <a:uLnTx/>
                <a:uFillTx/>
                <a:latin typeface="Heebo" pitchFamily="2" charset="-79"/>
                <a:cs typeface="Heebo" pitchFamily="2" charset="-79"/>
              </a:rPr>
              <a:t>Título do slide escrito aqui</a:t>
            </a:r>
          </a:p>
        </p:txBody>
      </p:sp>
      <p:sp>
        <p:nvSpPr>
          <p:cNvPr id="18" name="Rectangle 17"/>
          <p:cNvSpPr/>
          <p:nvPr/>
        </p:nvSpPr>
        <p:spPr>
          <a:xfrm>
            <a:off x="5156547" y="2423126"/>
            <a:ext cx="3338022" cy="707886"/>
          </a:xfrm>
          <a:prstGeom prst="rect">
            <a:avLst/>
          </a:prstGeom>
        </p:spPr>
        <p:txBody>
          <a:bodyPr wrap="square">
            <a:spAutoFit/>
          </a:bodyPr>
          <a:lstStyle/>
          <a:p>
            <a:pPr marL="0" marR="0" lvl="0" indent="0" algn="l" defTabSz="457200" rtl="0" eaLnBrk="1" fontAlgn="auto" latinLnBrk="0" hangingPunct="1">
              <a:spcBef>
                <a:spcPts val="0"/>
              </a:spcBef>
              <a:spcAft>
                <a:spcPts val="0"/>
              </a:spcAft>
              <a:buClrTx/>
              <a:buSzTx/>
              <a:buFontTx/>
              <a:buNone/>
              <a:tabLst/>
              <a:defRPr/>
            </a:pPr>
            <a:r>
              <a:rPr kumimoji="0" lang="pt-BR" sz="1000" b="0" i="0" u="none" strike="noStrike" kern="1200" cap="none" spc="0" normalizeH="0" baseline="0" noProof="0" dirty="0">
                <a:ln>
                  <a:noFill/>
                </a:ln>
                <a:solidFill>
                  <a:schemeClr val="tx1">
                    <a:lumMod val="50000"/>
                    <a:lumOff val="50000"/>
                  </a:scheme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 texto do slide escrito aqui texto do slide escrito aqui texto do slide escrito aqui texto do slide escrito aqui</a:t>
            </a:r>
          </a:p>
        </p:txBody>
      </p:sp>
      <p:sp>
        <p:nvSpPr>
          <p:cNvPr id="19" name="Rounded Rectangle 18"/>
          <p:cNvSpPr/>
          <p:nvPr/>
        </p:nvSpPr>
        <p:spPr>
          <a:xfrm>
            <a:off x="5156547" y="3387472"/>
            <a:ext cx="3338022" cy="834206"/>
          </a:xfrm>
          <a:prstGeom prst="roundRect">
            <a:avLst>
              <a:gd name="adj" fmla="val 5844"/>
            </a:avLst>
          </a:prstGeom>
          <a:solidFill>
            <a:schemeClr val="accent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350" b="0" i="0" u="none" strike="noStrike" kern="1200" cap="none" spc="0" normalizeH="0" baseline="0" noProof="0" dirty="0">
              <a:ln>
                <a:noFill/>
              </a:ln>
              <a:solidFill>
                <a:prstClr val="white"/>
              </a:solidFill>
              <a:effectLst/>
              <a:uLnTx/>
              <a:uFillTx/>
              <a:latin typeface="Heebo" pitchFamily="2" charset="-79"/>
              <a:ea typeface="+mn-ea"/>
              <a:cs typeface="+mn-cs"/>
            </a:endParaRPr>
          </a:p>
        </p:txBody>
      </p:sp>
      <p:sp>
        <p:nvSpPr>
          <p:cNvPr id="20" name="TextBox 19"/>
          <p:cNvSpPr txBox="1"/>
          <p:nvPr/>
        </p:nvSpPr>
        <p:spPr>
          <a:xfrm>
            <a:off x="5330719" y="3585285"/>
            <a:ext cx="92503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white"/>
                </a:solidFill>
                <a:effectLst/>
                <a:uLnTx/>
                <a:uFillTx/>
                <a:latin typeface="Heebo" pitchFamily="2" charset="-79"/>
                <a:ea typeface="Roboto" pitchFamily="2" charset="0"/>
                <a:cs typeface="+mn-cs"/>
              </a:rPr>
              <a:t>72%</a:t>
            </a:r>
          </a:p>
        </p:txBody>
      </p:sp>
      <p:sp>
        <p:nvSpPr>
          <p:cNvPr id="21" name="TextBox 20"/>
          <p:cNvSpPr txBox="1"/>
          <p:nvPr/>
        </p:nvSpPr>
        <p:spPr>
          <a:xfrm>
            <a:off x="6019988" y="3615988"/>
            <a:ext cx="874106" cy="4154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i="0" u="none" strike="noStrike" kern="1200" cap="none" spc="0" normalizeH="0" baseline="0" noProof="0" dirty="0">
                <a:ln>
                  <a:noFill/>
                </a:ln>
                <a:solidFill>
                  <a:prstClr val="white"/>
                </a:solidFill>
                <a:effectLst/>
                <a:uLnTx/>
                <a:uFillTx/>
                <a:latin typeface="Heebo" pitchFamily="2" charset="-79"/>
                <a:ea typeface="Roboto" pitchFamily="2" charset="0"/>
                <a:cs typeface="+mn-cs"/>
              </a:rPr>
              <a:t>Informação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000" dirty="0">
                <a:solidFill>
                  <a:prstClr val="white"/>
                </a:solidFill>
                <a:latin typeface="Heebo" pitchFamily="2" charset="-79"/>
                <a:ea typeface="Roboto" pitchFamily="2" charset="0"/>
              </a:rPr>
              <a:t>importante</a:t>
            </a:r>
            <a:endParaRPr kumimoji="0" lang="pt-BR" sz="1000" i="0" u="none" strike="noStrike" kern="1200" cap="none" spc="0" normalizeH="0" baseline="0" noProof="0" dirty="0">
              <a:ln>
                <a:noFill/>
              </a:ln>
              <a:solidFill>
                <a:prstClr val="white"/>
              </a:solidFill>
              <a:effectLst/>
              <a:uLnTx/>
              <a:uFillTx/>
              <a:latin typeface="Heebo" pitchFamily="2" charset="-79"/>
              <a:ea typeface="Roboto" pitchFamily="2" charset="0"/>
              <a:cs typeface="+mn-cs"/>
            </a:endParaRPr>
          </a:p>
        </p:txBody>
      </p:sp>
      <p:sp>
        <p:nvSpPr>
          <p:cNvPr id="22" name="TextBox 21"/>
          <p:cNvSpPr txBox="1"/>
          <p:nvPr/>
        </p:nvSpPr>
        <p:spPr>
          <a:xfrm>
            <a:off x="6846669" y="3585285"/>
            <a:ext cx="834291"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white"/>
                </a:solidFill>
                <a:effectLst/>
                <a:uLnTx/>
                <a:uFillTx/>
                <a:latin typeface="Heebo" pitchFamily="2" charset="-79"/>
                <a:ea typeface="Roboto" pitchFamily="2" charset="0"/>
                <a:cs typeface="+mn-cs"/>
              </a:rPr>
              <a:t>80+</a:t>
            </a:r>
          </a:p>
        </p:txBody>
      </p:sp>
      <p:sp>
        <p:nvSpPr>
          <p:cNvPr id="11" name="TextBox 20">
            <a:extLst>
              <a:ext uri="{FF2B5EF4-FFF2-40B4-BE49-F238E27FC236}">
                <a16:creationId xmlns:a16="http://schemas.microsoft.com/office/drawing/2014/main" id="{396BAF11-769A-CB49-3A77-6A1EBF3BB273}"/>
              </a:ext>
            </a:extLst>
          </p:cNvPr>
          <p:cNvSpPr txBox="1"/>
          <p:nvPr/>
        </p:nvSpPr>
        <p:spPr>
          <a:xfrm>
            <a:off x="7475408" y="3615988"/>
            <a:ext cx="874106" cy="4154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i="0" u="none" strike="noStrike" kern="1200" cap="none" spc="0" normalizeH="0" baseline="0" noProof="0" dirty="0">
                <a:ln>
                  <a:noFill/>
                </a:ln>
                <a:solidFill>
                  <a:prstClr val="white"/>
                </a:solidFill>
                <a:effectLst/>
                <a:uLnTx/>
                <a:uFillTx/>
                <a:latin typeface="Heebo" pitchFamily="2" charset="-79"/>
                <a:ea typeface="Roboto" pitchFamily="2" charset="0"/>
                <a:cs typeface="+mn-cs"/>
              </a:rPr>
              <a:t>Informação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000" dirty="0">
                <a:solidFill>
                  <a:prstClr val="white"/>
                </a:solidFill>
                <a:latin typeface="Heebo" pitchFamily="2" charset="-79"/>
                <a:ea typeface="Roboto" pitchFamily="2" charset="0"/>
              </a:rPr>
              <a:t>importante</a:t>
            </a:r>
            <a:endParaRPr kumimoji="0" lang="pt-BR" sz="1000" i="0" u="none" strike="noStrike" kern="1200" cap="none" spc="0" normalizeH="0" baseline="0" noProof="0" dirty="0">
              <a:ln>
                <a:noFill/>
              </a:ln>
              <a:solidFill>
                <a:prstClr val="white"/>
              </a:solidFill>
              <a:effectLst/>
              <a:uLnTx/>
              <a:uFillTx/>
              <a:latin typeface="Heebo" pitchFamily="2" charset="-79"/>
              <a:ea typeface="Roboto" pitchFamily="2" charset="0"/>
              <a:cs typeface="+mn-cs"/>
            </a:endParaRPr>
          </a:p>
        </p:txBody>
      </p:sp>
    </p:spTree>
    <p:extLst>
      <p:ext uri="{BB962C8B-B14F-4D97-AF65-F5344CB8AC3E}">
        <p14:creationId xmlns:p14="http://schemas.microsoft.com/office/powerpoint/2010/main" val="1690098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F9C28F15-F2D4-1D14-CDC3-227F4BE1111E}"/>
              </a:ext>
            </a:extLst>
          </p:cNvPr>
          <p:cNvSpPr/>
          <p:nvPr/>
        </p:nvSpPr>
        <p:spPr>
          <a:xfrm>
            <a:off x="-1906" y="0"/>
            <a:ext cx="9145906" cy="5143500"/>
          </a:xfrm>
          <a:prstGeom prst="rect">
            <a:avLst/>
          </a:prstGeom>
          <a:solidFill>
            <a:srgbClr val="1B1B1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Heebo" pitchFamily="2" charset="-79"/>
              <a:cs typeface="Heebo" pitchFamily="2" charset="-79"/>
            </a:endParaRPr>
          </a:p>
        </p:txBody>
      </p:sp>
      <p:graphicFrame>
        <p:nvGraphicFramePr>
          <p:cNvPr id="34" name="Gráfico 33">
            <a:extLst>
              <a:ext uri="{FF2B5EF4-FFF2-40B4-BE49-F238E27FC236}">
                <a16:creationId xmlns:a16="http://schemas.microsoft.com/office/drawing/2014/main" id="{B73891AB-7D74-F361-D7E8-0D3E589FEC61}"/>
              </a:ext>
            </a:extLst>
          </p:cNvPr>
          <p:cNvGraphicFramePr/>
          <p:nvPr>
            <p:extLst>
              <p:ext uri="{D42A27DB-BD31-4B8C-83A1-F6EECF244321}">
                <p14:modId xmlns:p14="http://schemas.microsoft.com/office/powerpoint/2010/main" val="2213699785"/>
              </p:ext>
            </p:extLst>
          </p:nvPr>
        </p:nvGraphicFramePr>
        <p:xfrm>
          <a:off x="539115" y="1381125"/>
          <a:ext cx="8016240" cy="2164564"/>
        </p:xfrm>
        <a:graphic>
          <a:graphicData uri="http://schemas.openxmlformats.org/drawingml/2006/chart">
            <c:chart xmlns:c="http://schemas.openxmlformats.org/drawingml/2006/chart" xmlns:r="http://schemas.openxmlformats.org/officeDocument/2006/relationships" r:id="rId2"/>
          </a:graphicData>
        </a:graphic>
      </p:graphicFrame>
      <p:sp>
        <p:nvSpPr>
          <p:cNvPr id="35" name="TextBox 14">
            <a:extLst>
              <a:ext uri="{FF2B5EF4-FFF2-40B4-BE49-F238E27FC236}">
                <a16:creationId xmlns:a16="http://schemas.microsoft.com/office/drawing/2014/main" id="{2F119E87-9AAA-C167-EFCF-BCA4563C0269}"/>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solidFill>
                  <a:schemeClr val="accent3"/>
                </a:solidFill>
              </a:rPr>
              <a:t>Título do slide escrito aqui</a:t>
            </a:r>
          </a:p>
        </p:txBody>
      </p:sp>
      <p:sp>
        <p:nvSpPr>
          <p:cNvPr id="37" name="CaixaDeTexto 36">
            <a:extLst>
              <a:ext uri="{FF2B5EF4-FFF2-40B4-BE49-F238E27FC236}">
                <a16:creationId xmlns:a16="http://schemas.microsoft.com/office/drawing/2014/main" id="{125A399F-4AA6-6FCD-7F91-EE512CA9EDD7}"/>
              </a:ext>
            </a:extLst>
          </p:cNvPr>
          <p:cNvSpPr txBox="1"/>
          <p:nvPr/>
        </p:nvSpPr>
        <p:spPr>
          <a:xfrm>
            <a:off x="908685" y="4096376"/>
            <a:ext cx="1009650" cy="584775"/>
          </a:xfrm>
          <a:prstGeom prst="rect">
            <a:avLst/>
          </a:prstGeom>
          <a:noFill/>
        </p:spPr>
        <p:txBody>
          <a:bodyPr wrap="square" rtlCol="0">
            <a:spAutoFit/>
          </a:bodyPr>
          <a:lstStyle/>
          <a:p>
            <a:r>
              <a:rPr lang="pt-BR" sz="3200" b="1" dirty="0">
                <a:solidFill>
                  <a:schemeClr val="accent3"/>
                </a:solidFill>
                <a:latin typeface="Heebo" pitchFamily="2" charset="-79"/>
                <a:ea typeface="Roboto Black" panose="02000000000000000000" pitchFamily="2" charset="0"/>
              </a:rPr>
              <a:t>400</a:t>
            </a:r>
          </a:p>
        </p:txBody>
      </p:sp>
      <p:sp>
        <p:nvSpPr>
          <p:cNvPr id="38" name="CaixaDeTexto 37">
            <a:extLst>
              <a:ext uri="{FF2B5EF4-FFF2-40B4-BE49-F238E27FC236}">
                <a16:creationId xmlns:a16="http://schemas.microsoft.com/office/drawing/2014/main" id="{D48ED7FB-AD22-44C0-3AF1-23C7AB283911}"/>
              </a:ext>
            </a:extLst>
          </p:cNvPr>
          <p:cNvSpPr txBox="1"/>
          <p:nvPr/>
        </p:nvSpPr>
        <p:spPr>
          <a:xfrm>
            <a:off x="1724025" y="4250112"/>
            <a:ext cx="1135380" cy="307777"/>
          </a:xfrm>
          <a:prstGeom prst="rect">
            <a:avLst/>
          </a:prstGeom>
          <a:noFill/>
        </p:spPr>
        <p:txBody>
          <a:bodyPr wrap="square" rtlCol="0" anchor="ctr">
            <a:spAutoFit/>
          </a:bodyPr>
          <a:lstStyle/>
          <a:p>
            <a:r>
              <a:rPr lang="pt-BR" sz="1400" dirty="0">
                <a:solidFill>
                  <a:schemeClr val="accent3"/>
                </a:solidFill>
                <a:latin typeface="Heebo" pitchFamily="2" charset="-79"/>
                <a:ea typeface="Roboto Black" panose="02000000000000000000" pitchFamily="2" charset="0"/>
              </a:rPr>
              <a:t>JUNHO</a:t>
            </a:r>
          </a:p>
        </p:txBody>
      </p:sp>
      <p:cxnSp>
        <p:nvCxnSpPr>
          <p:cNvPr id="39" name="Conector reto 38">
            <a:extLst>
              <a:ext uri="{FF2B5EF4-FFF2-40B4-BE49-F238E27FC236}">
                <a16:creationId xmlns:a16="http://schemas.microsoft.com/office/drawing/2014/main" id="{8BBA8DA1-F2E2-0E94-A0C9-478693978612}"/>
              </a:ext>
            </a:extLst>
          </p:cNvPr>
          <p:cNvCxnSpPr/>
          <p:nvPr/>
        </p:nvCxnSpPr>
        <p:spPr>
          <a:xfrm>
            <a:off x="3000375" y="3998595"/>
            <a:ext cx="0" cy="762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CaixaDeTexto 39">
            <a:extLst>
              <a:ext uri="{FF2B5EF4-FFF2-40B4-BE49-F238E27FC236}">
                <a16:creationId xmlns:a16="http://schemas.microsoft.com/office/drawing/2014/main" id="{BC2BE4B3-99F2-452D-29E3-88DC87C43E16}"/>
              </a:ext>
            </a:extLst>
          </p:cNvPr>
          <p:cNvSpPr txBox="1"/>
          <p:nvPr/>
        </p:nvSpPr>
        <p:spPr>
          <a:xfrm>
            <a:off x="3491865" y="4096376"/>
            <a:ext cx="1009650" cy="584775"/>
          </a:xfrm>
          <a:prstGeom prst="rect">
            <a:avLst/>
          </a:prstGeom>
          <a:noFill/>
        </p:spPr>
        <p:txBody>
          <a:bodyPr wrap="square" rtlCol="0">
            <a:spAutoFit/>
          </a:bodyPr>
          <a:lstStyle/>
          <a:p>
            <a:r>
              <a:rPr lang="pt-BR" sz="3200" b="1" dirty="0">
                <a:solidFill>
                  <a:schemeClr val="accent3"/>
                </a:solidFill>
                <a:latin typeface="Heebo" pitchFamily="2" charset="-79"/>
                <a:ea typeface="Roboto Black" panose="02000000000000000000" pitchFamily="2" charset="0"/>
              </a:rPr>
              <a:t>508</a:t>
            </a:r>
          </a:p>
        </p:txBody>
      </p:sp>
      <p:sp>
        <p:nvSpPr>
          <p:cNvPr id="41" name="CaixaDeTexto 40">
            <a:extLst>
              <a:ext uri="{FF2B5EF4-FFF2-40B4-BE49-F238E27FC236}">
                <a16:creationId xmlns:a16="http://schemas.microsoft.com/office/drawing/2014/main" id="{B37ED7C1-1981-BEC5-E956-4F77C2714CC3}"/>
              </a:ext>
            </a:extLst>
          </p:cNvPr>
          <p:cNvSpPr txBox="1"/>
          <p:nvPr/>
        </p:nvSpPr>
        <p:spPr>
          <a:xfrm>
            <a:off x="4307205" y="4250112"/>
            <a:ext cx="1135380" cy="307777"/>
          </a:xfrm>
          <a:prstGeom prst="rect">
            <a:avLst/>
          </a:prstGeom>
          <a:noFill/>
        </p:spPr>
        <p:txBody>
          <a:bodyPr wrap="square" rtlCol="0" anchor="ctr">
            <a:spAutoFit/>
          </a:bodyPr>
          <a:lstStyle/>
          <a:p>
            <a:r>
              <a:rPr lang="pt-BR" sz="1400" dirty="0">
                <a:solidFill>
                  <a:schemeClr val="accent3"/>
                </a:solidFill>
                <a:latin typeface="Heebo" pitchFamily="2" charset="-79"/>
                <a:ea typeface="Roboto Black" panose="02000000000000000000" pitchFamily="2" charset="0"/>
              </a:rPr>
              <a:t>OUTUBRO</a:t>
            </a:r>
          </a:p>
        </p:txBody>
      </p:sp>
      <p:cxnSp>
        <p:nvCxnSpPr>
          <p:cNvPr id="42" name="Conector reto 41">
            <a:extLst>
              <a:ext uri="{FF2B5EF4-FFF2-40B4-BE49-F238E27FC236}">
                <a16:creationId xmlns:a16="http://schemas.microsoft.com/office/drawing/2014/main" id="{48EA5905-090C-6B62-1BC1-111BA45FBC23}"/>
              </a:ext>
            </a:extLst>
          </p:cNvPr>
          <p:cNvCxnSpPr/>
          <p:nvPr/>
        </p:nvCxnSpPr>
        <p:spPr>
          <a:xfrm>
            <a:off x="5758815" y="3998595"/>
            <a:ext cx="0" cy="762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CaixaDeTexto 42">
            <a:extLst>
              <a:ext uri="{FF2B5EF4-FFF2-40B4-BE49-F238E27FC236}">
                <a16:creationId xmlns:a16="http://schemas.microsoft.com/office/drawing/2014/main" id="{DB218F6C-B562-28C1-9B9D-D3C565CC3824}"/>
              </a:ext>
            </a:extLst>
          </p:cNvPr>
          <p:cNvSpPr txBox="1"/>
          <p:nvPr/>
        </p:nvSpPr>
        <p:spPr>
          <a:xfrm>
            <a:off x="6174105" y="4096376"/>
            <a:ext cx="1009650" cy="584775"/>
          </a:xfrm>
          <a:prstGeom prst="rect">
            <a:avLst/>
          </a:prstGeom>
          <a:noFill/>
        </p:spPr>
        <p:txBody>
          <a:bodyPr wrap="square" rtlCol="0">
            <a:spAutoFit/>
          </a:bodyPr>
          <a:lstStyle/>
          <a:p>
            <a:r>
              <a:rPr lang="pt-BR" sz="3200" b="1" dirty="0">
                <a:solidFill>
                  <a:schemeClr val="accent3"/>
                </a:solidFill>
                <a:latin typeface="Heebo" pitchFamily="2" charset="-79"/>
                <a:ea typeface="Roboto Black" panose="02000000000000000000" pitchFamily="2" charset="0"/>
              </a:rPr>
              <a:t>500</a:t>
            </a:r>
          </a:p>
        </p:txBody>
      </p:sp>
      <p:sp>
        <p:nvSpPr>
          <p:cNvPr id="44" name="CaixaDeTexto 43">
            <a:extLst>
              <a:ext uri="{FF2B5EF4-FFF2-40B4-BE49-F238E27FC236}">
                <a16:creationId xmlns:a16="http://schemas.microsoft.com/office/drawing/2014/main" id="{1D7E2FCF-87EE-230A-5556-B71310F776A7}"/>
              </a:ext>
            </a:extLst>
          </p:cNvPr>
          <p:cNvSpPr txBox="1"/>
          <p:nvPr/>
        </p:nvSpPr>
        <p:spPr>
          <a:xfrm>
            <a:off x="6989445" y="4250112"/>
            <a:ext cx="1135380" cy="307777"/>
          </a:xfrm>
          <a:prstGeom prst="rect">
            <a:avLst/>
          </a:prstGeom>
          <a:noFill/>
        </p:spPr>
        <p:txBody>
          <a:bodyPr wrap="square" rtlCol="0" anchor="ctr">
            <a:spAutoFit/>
          </a:bodyPr>
          <a:lstStyle/>
          <a:p>
            <a:r>
              <a:rPr lang="pt-BR" sz="1400" dirty="0">
                <a:solidFill>
                  <a:schemeClr val="accent3"/>
                </a:solidFill>
                <a:latin typeface="Heebo" pitchFamily="2" charset="-79"/>
                <a:ea typeface="Roboto Black" panose="02000000000000000000" pitchFamily="2" charset="0"/>
              </a:rPr>
              <a:t>DEZEMBRO</a:t>
            </a:r>
          </a:p>
        </p:txBody>
      </p:sp>
    </p:spTree>
    <p:extLst>
      <p:ext uri="{BB962C8B-B14F-4D97-AF65-F5344CB8AC3E}">
        <p14:creationId xmlns:p14="http://schemas.microsoft.com/office/powerpoint/2010/main" val="2678667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Cantos Arredondados 2">
            <a:extLst>
              <a:ext uri="{FF2B5EF4-FFF2-40B4-BE49-F238E27FC236}">
                <a16:creationId xmlns:a16="http://schemas.microsoft.com/office/drawing/2014/main" id="{5EEB9801-4421-4D8D-A259-4F2F312CE0D1}"/>
              </a:ext>
            </a:extLst>
          </p:cNvPr>
          <p:cNvSpPr/>
          <p:nvPr/>
        </p:nvSpPr>
        <p:spPr>
          <a:xfrm>
            <a:off x="4117960" y="845656"/>
            <a:ext cx="4378154" cy="364970"/>
          </a:xfrm>
          <a:prstGeom prst="roundRect">
            <a:avLst>
              <a:gd name="adj" fmla="val 50000"/>
            </a:avLst>
          </a:prstGeom>
          <a:solidFill>
            <a:schemeClr val="bg1">
              <a:lumMod val="95000"/>
            </a:schemeClr>
          </a:solidFill>
          <a:ln>
            <a:noFill/>
          </a:ln>
          <a:effectLst>
            <a:innerShdw blurRad="63500" dist="50800" dir="18900000">
              <a:prstClr val="black">
                <a:alpha val="11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4" name="Retângulo: Cantos Arredondados 3">
            <a:extLst>
              <a:ext uri="{FF2B5EF4-FFF2-40B4-BE49-F238E27FC236}">
                <a16:creationId xmlns:a16="http://schemas.microsoft.com/office/drawing/2014/main" id="{64DF8CFC-35A9-473F-AE08-DB9BF9459604}"/>
              </a:ext>
            </a:extLst>
          </p:cNvPr>
          <p:cNvSpPr/>
          <p:nvPr/>
        </p:nvSpPr>
        <p:spPr>
          <a:xfrm>
            <a:off x="4117960" y="1286687"/>
            <a:ext cx="4378154" cy="364970"/>
          </a:xfrm>
          <a:prstGeom prst="roundRect">
            <a:avLst>
              <a:gd name="adj" fmla="val 50000"/>
            </a:avLst>
          </a:prstGeom>
          <a:solidFill>
            <a:schemeClr val="bg1">
              <a:lumMod val="9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5" name="Retângulo: Cantos Arredondados 4">
            <a:extLst>
              <a:ext uri="{FF2B5EF4-FFF2-40B4-BE49-F238E27FC236}">
                <a16:creationId xmlns:a16="http://schemas.microsoft.com/office/drawing/2014/main" id="{947D3163-E199-458B-A25A-987AC4A9CACF}"/>
              </a:ext>
            </a:extLst>
          </p:cNvPr>
          <p:cNvSpPr/>
          <p:nvPr/>
        </p:nvSpPr>
        <p:spPr>
          <a:xfrm>
            <a:off x="4117960" y="1727718"/>
            <a:ext cx="4378154" cy="364970"/>
          </a:xfrm>
          <a:prstGeom prst="roundRect">
            <a:avLst>
              <a:gd name="adj" fmla="val 50000"/>
            </a:avLst>
          </a:prstGeom>
          <a:solidFill>
            <a:schemeClr val="bg1">
              <a:lumMod val="9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6" name="Retângulo: Cantos Arredondados 5">
            <a:extLst>
              <a:ext uri="{FF2B5EF4-FFF2-40B4-BE49-F238E27FC236}">
                <a16:creationId xmlns:a16="http://schemas.microsoft.com/office/drawing/2014/main" id="{09095BBA-73D5-4EB4-8176-333C0FFE3CA6}"/>
              </a:ext>
            </a:extLst>
          </p:cNvPr>
          <p:cNvSpPr/>
          <p:nvPr/>
        </p:nvSpPr>
        <p:spPr>
          <a:xfrm>
            <a:off x="4117960" y="2168749"/>
            <a:ext cx="4378154" cy="364970"/>
          </a:xfrm>
          <a:prstGeom prst="roundRect">
            <a:avLst>
              <a:gd name="adj" fmla="val 50000"/>
            </a:avLst>
          </a:prstGeom>
          <a:solidFill>
            <a:schemeClr val="bg1">
              <a:lumMod val="9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7" name="Retângulo: Cantos Arredondados 6">
            <a:extLst>
              <a:ext uri="{FF2B5EF4-FFF2-40B4-BE49-F238E27FC236}">
                <a16:creationId xmlns:a16="http://schemas.microsoft.com/office/drawing/2014/main" id="{FDD1506F-9087-42DA-92AA-9FDA58537FBC}"/>
              </a:ext>
            </a:extLst>
          </p:cNvPr>
          <p:cNvSpPr/>
          <p:nvPr/>
        </p:nvSpPr>
        <p:spPr>
          <a:xfrm>
            <a:off x="4117960" y="2609780"/>
            <a:ext cx="4378154" cy="364970"/>
          </a:xfrm>
          <a:prstGeom prst="roundRect">
            <a:avLst>
              <a:gd name="adj" fmla="val 50000"/>
            </a:avLst>
          </a:prstGeom>
          <a:solidFill>
            <a:schemeClr val="bg1">
              <a:lumMod val="9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8" name="Retângulo: Cantos Arredondados 7">
            <a:extLst>
              <a:ext uri="{FF2B5EF4-FFF2-40B4-BE49-F238E27FC236}">
                <a16:creationId xmlns:a16="http://schemas.microsoft.com/office/drawing/2014/main" id="{5054B1D2-3052-4DC6-9327-8E67B9F16611}"/>
              </a:ext>
            </a:extLst>
          </p:cNvPr>
          <p:cNvSpPr/>
          <p:nvPr/>
        </p:nvSpPr>
        <p:spPr>
          <a:xfrm>
            <a:off x="4117960" y="3491842"/>
            <a:ext cx="4378154" cy="364970"/>
          </a:xfrm>
          <a:prstGeom prst="roundRect">
            <a:avLst>
              <a:gd name="adj" fmla="val 50000"/>
            </a:avLst>
          </a:prstGeom>
          <a:solidFill>
            <a:schemeClr val="bg1">
              <a:lumMod val="9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9" name="Retângulo: Cantos Arredondados 8">
            <a:extLst>
              <a:ext uri="{FF2B5EF4-FFF2-40B4-BE49-F238E27FC236}">
                <a16:creationId xmlns:a16="http://schemas.microsoft.com/office/drawing/2014/main" id="{D316F2C3-55CB-42E2-9BB6-CCFD6083FB1D}"/>
              </a:ext>
            </a:extLst>
          </p:cNvPr>
          <p:cNvSpPr/>
          <p:nvPr/>
        </p:nvSpPr>
        <p:spPr>
          <a:xfrm>
            <a:off x="4117960" y="3050811"/>
            <a:ext cx="4378154" cy="364970"/>
          </a:xfrm>
          <a:prstGeom prst="roundRect">
            <a:avLst>
              <a:gd name="adj" fmla="val 50000"/>
            </a:avLst>
          </a:prstGeom>
          <a:solidFill>
            <a:schemeClr val="bg1">
              <a:lumMod val="9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10" name="Retângulo: Cantos Arredondados 9">
            <a:extLst>
              <a:ext uri="{FF2B5EF4-FFF2-40B4-BE49-F238E27FC236}">
                <a16:creationId xmlns:a16="http://schemas.microsoft.com/office/drawing/2014/main" id="{01425895-7234-40EE-8278-8DE69077459A}"/>
              </a:ext>
            </a:extLst>
          </p:cNvPr>
          <p:cNvSpPr/>
          <p:nvPr/>
        </p:nvSpPr>
        <p:spPr>
          <a:xfrm>
            <a:off x="4117960" y="3932872"/>
            <a:ext cx="4378154" cy="364970"/>
          </a:xfrm>
          <a:prstGeom prst="roundRect">
            <a:avLst>
              <a:gd name="adj" fmla="val 50000"/>
            </a:avLst>
          </a:prstGeom>
          <a:solidFill>
            <a:schemeClr val="bg1">
              <a:lumMod val="9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13" name="Retângulo: Cantos Arredondados 12">
            <a:extLst>
              <a:ext uri="{FF2B5EF4-FFF2-40B4-BE49-F238E27FC236}">
                <a16:creationId xmlns:a16="http://schemas.microsoft.com/office/drawing/2014/main" id="{F8706B02-EFE9-44DB-A72D-DE1C245EE25E}"/>
              </a:ext>
            </a:extLst>
          </p:cNvPr>
          <p:cNvSpPr/>
          <p:nvPr/>
        </p:nvSpPr>
        <p:spPr>
          <a:xfrm>
            <a:off x="4117959" y="845656"/>
            <a:ext cx="3044840" cy="36497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14" name="Retângulo: Cantos Arredondados 13">
            <a:extLst>
              <a:ext uri="{FF2B5EF4-FFF2-40B4-BE49-F238E27FC236}">
                <a16:creationId xmlns:a16="http://schemas.microsoft.com/office/drawing/2014/main" id="{25BFBEC0-1306-4A5A-A47F-763C895BFD9C}"/>
              </a:ext>
            </a:extLst>
          </p:cNvPr>
          <p:cNvSpPr/>
          <p:nvPr/>
        </p:nvSpPr>
        <p:spPr>
          <a:xfrm>
            <a:off x="4117959" y="1286687"/>
            <a:ext cx="2692190" cy="36497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15" name="Retângulo: Cantos Arredondados 14">
            <a:extLst>
              <a:ext uri="{FF2B5EF4-FFF2-40B4-BE49-F238E27FC236}">
                <a16:creationId xmlns:a16="http://schemas.microsoft.com/office/drawing/2014/main" id="{08E5D629-5692-4A14-A083-65D3FF39E466}"/>
              </a:ext>
            </a:extLst>
          </p:cNvPr>
          <p:cNvSpPr/>
          <p:nvPr/>
        </p:nvSpPr>
        <p:spPr>
          <a:xfrm>
            <a:off x="4117960" y="1727719"/>
            <a:ext cx="2668574" cy="36497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16" name="Retângulo: Cantos Arredondados 15">
            <a:extLst>
              <a:ext uri="{FF2B5EF4-FFF2-40B4-BE49-F238E27FC236}">
                <a16:creationId xmlns:a16="http://schemas.microsoft.com/office/drawing/2014/main" id="{822C954B-D150-4ED5-BC42-52F37D14868B}"/>
              </a:ext>
            </a:extLst>
          </p:cNvPr>
          <p:cNvSpPr/>
          <p:nvPr/>
        </p:nvSpPr>
        <p:spPr>
          <a:xfrm>
            <a:off x="4143937" y="2168749"/>
            <a:ext cx="2597727" cy="36497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17" name="Retângulo: Cantos Arredondados 16">
            <a:extLst>
              <a:ext uri="{FF2B5EF4-FFF2-40B4-BE49-F238E27FC236}">
                <a16:creationId xmlns:a16="http://schemas.microsoft.com/office/drawing/2014/main" id="{053E258B-85CD-45DA-9BA7-D38DC5DED6C0}"/>
              </a:ext>
            </a:extLst>
          </p:cNvPr>
          <p:cNvSpPr/>
          <p:nvPr/>
        </p:nvSpPr>
        <p:spPr>
          <a:xfrm>
            <a:off x="4117960" y="2609781"/>
            <a:ext cx="1936487" cy="36497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18" name="Retângulo: Cantos Arredondados 17">
            <a:extLst>
              <a:ext uri="{FF2B5EF4-FFF2-40B4-BE49-F238E27FC236}">
                <a16:creationId xmlns:a16="http://schemas.microsoft.com/office/drawing/2014/main" id="{8DE177DE-0B93-4F78-BC35-793B0E3E166D}"/>
              </a:ext>
            </a:extLst>
          </p:cNvPr>
          <p:cNvSpPr/>
          <p:nvPr/>
        </p:nvSpPr>
        <p:spPr>
          <a:xfrm>
            <a:off x="4153382" y="3491842"/>
            <a:ext cx="1546829" cy="36497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19" name="Retângulo: Cantos Arredondados 18">
            <a:extLst>
              <a:ext uri="{FF2B5EF4-FFF2-40B4-BE49-F238E27FC236}">
                <a16:creationId xmlns:a16="http://schemas.microsoft.com/office/drawing/2014/main" id="{03D7AA80-0E96-4953-ABCF-958901FF4B6B}"/>
              </a:ext>
            </a:extLst>
          </p:cNvPr>
          <p:cNvSpPr/>
          <p:nvPr/>
        </p:nvSpPr>
        <p:spPr>
          <a:xfrm>
            <a:off x="4117959" y="3050812"/>
            <a:ext cx="1617676" cy="36497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20" name="Retângulo: Cantos Arredondados 19">
            <a:extLst>
              <a:ext uri="{FF2B5EF4-FFF2-40B4-BE49-F238E27FC236}">
                <a16:creationId xmlns:a16="http://schemas.microsoft.com/office/drawing/2014/main" id="{4E466DF0-1CF5-40B3-BC26-81D79E572C2F}"/>
              </a:ext>
            </a:extLst>
          </p:cNvPr>
          <p:cNvSpPr/>
          <p:nvPr/>
        </p:nvSpPr>
        <p:spPr>
          <a:xfrm>
            <a:off x="4117959" y="3932872"/>
            <a:ext cx="1511405" cy="36497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1013" dirty="0">
              <a:effectLst>
                <a:outerShdw blurRad="38100" dist="38100" dir="2700000" algn="tl">
                  <a:srgbClr val="000000">
                    <a:alpha val="43137"/>
                  </a:srgbClr>
                </a:outerShdw>
              </a:effectLst>
              <a:latin typeface="Heebo" pitchFamily="2" charset="-79"/>
            </a:endParaRPr>
          </a:p>
        </p:txBody>
      </p:sp>
      <p:sp>
        <p:nvSpPr>
          <p:cNvPr id="21" name="Retângulo 20">
            <a:extLst>
              <a:ext uri="{FF2B5EF4-FFF2-40B4-BE49-F238E27FC236}">
                <a16:creationId xmlns:a16="http://schemas.microsoft.com/office/drawing/2014/main" id="{EB617D99-2BA7-43F5-83AC-565DA8408268}"/>
              </a:ext>
            </a:extLst>
          </p:cNvPr>
          <p:cNvSpPr/>
          <p:nvPr/>
        </p:nvSpPr>
        <p:spPr>
          <a:xfrm>
            <a:off x="3539374" y="446337"/>
            <a:ext cx="1511405" cy="42508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effectLst>
                <a:outerShdw blurRad="38100" dist="38100" dir="2700000" algn="tl">
                  <a:srgbClr val="000000">
                    <a:alpha val="43137"/>
                  </a:srgbClr>
                </a:outerShdw>
              </a:effectLst>
              <a:latin typeface="Heebo" pitchFamily="2" charset="-79"/>
            </a:endParaRPr>
          </a:p>
        </p:txBody>
      </p:sp>
      <p:cxnSp>
        <p:nvCxnSpPr>
          <p:cNvPr id="24" name="Conector reto 23">
            <a:extLst>
              <a:ext uri="{FF2B5EF4-FFF2-40B4-BE49-F238E27FC236}">
                <a16:creationId xmlns:a16="http://schemas.microsoft.com/office/drawing/2014/main" id="{012DFA66-3775-49F4-9BC8-43E91168280F}"/>
              </a:ext>
            </a:extLst>
          </p:cNvPr>
          <p:cNvCxnSpPr/>
          <p:nvPr/>
        </p:nvCxnSpPr>
        <p:spPr>
          <a:xfrm>
            <a:off x="5050779" y="676591"/>
            <a:ext cx="0" cy="3790320"/>
          </a:xfrm>
          <a:prstGeom prst="line">
            <a:avLst/>
          </a:prstGeom>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descr="Instagram Logo - PNG e Vetor - Download de Logo">
            <a:extLst>
              <a:ext uri="{FF2B5EF4-FFF2-40B4-BE49-F238E27FC236}">
                <a16:creationId xmlns:a16="http://schemas.microsoft.com/office/drawing/2014/main" id="{FF1900CC-778D-4946-84A8-5AF0E750A9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7944" y="906338"/>
            <a:ext cx="243722" cy="2436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acebook Logo - PNG e Vetor - Download de Logo">
            <a:extLst>
              <a:ext uri="{FF2B5EF4-FFF2-40B4-BE49-F238E27FC236}">
                <a16:creationId xmlns:a16="http://schemas.microsoft.com/office/drawing/2014/main" id="{E29E3541-5C1C-4DF8-9B84-5713154BD5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820" y="1334002"/>
            <a:ext cx="267970" cy="2679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youtube-logo - Trucão Comunicação em Transporte">
            <a:extLst>
              <a:ext uri="{FF2B5EF4-FFF2-40B4-BE49-F238E27FC236}">
                <a16:creationId xmlns:a16="http://schemas.microsoft.com/office/drawing/2014/main" id="{20E770C1-6D46-41C3-B354-EC5315CF41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5820" y="1774146"/>
            <a:ext cx="267970" cy="2679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inkedin - ícones de mídia social grátis">
            <a:extLst>
              <a:ext uri="{FF2B5EF4-FFF2-40B4-BE49-F238E27FC236}">
                <a16:creationId xmlns:a16="http://schemas.microsoft.com/office/drawing/2014/main" id="{F71C6ECA-B1E5-418B-A0A5-3EC9E4C698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4519" y="2235949"/>
            <a:ext cx="230573" cy="23057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witter logo">
            <a:extLst>
              <a:ext uri="{FF2B5EF4-FFF2-40B4-BE49-F238E27FC236}">
                <a16:creationId xmlns:a16="http://schemas.microsoft.com/office/drawing/2014/main" id="{CBC78C66-78B1-4719-B1BA-BA06DC1EE7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01387" y="2680459"/>
            <a:ext cx="256835" cy="20885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F1A7ED6-EAF4-4337-901C-F883D6D152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8097" y="3047357"/>
            <a:ext cx="323417" cy="32424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interest 4 icon #pinterest logo aesthetic red Red pinterest 4 icon - Free  red social icons | Pinterest logo, Social icons, ? logo">
            <a:extLst>
              <a:ext uri="{FF2B5EF4-FFF2-40B4-BE49-F238E27FC236}">
                <a16:creationId xmlns:a16="http://schemas.microsoft.com/office/drawing/2014/main" id="{926CB255-EDC0-458F-BD62-370092AE06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65342" y="3503387"/>
            <a:ext cx="328926" cy="32892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TikTok Logo Vector (.EPS) Free Download">
            <a:extLst>
              <a:ext uri="{FF2B5EF4-FFF2-40B4-BE49-F238E27FC236}">
                <a16:creationId xmlns:a16="http://schemas.microsoft.com/office/drawing/2014/main" id="{1C551CC4-2F8A-41F4-9A59-1BF8538AD9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93354" y="3985444"/>
            <a:ext cx="272901" cy="318562"/>
          </a:xfrm>
          <a:prstGeom prst="rect">
            <a:avLst/>
          </a:prstGeom>
          <a:noFill/>
          <a:extLst>
            <a:ext uri="{909E8E84-426E-40DD-AFC4-6F175D3DCCD1}">
              <a14:hiddenFill xmlns:a14="http://schemas.microsoft.com/office/drawing/2010/main">
                <a:solidFill>
                  <a:srgbClr val="FFFFFF"/>
                </a:solidFill>
              </a14:hiddenFill>
            </a:ext>
          </a:extLst>
        </p:spPr>
      </p:pic>
      <p:sp>
        <p:nvSpPr>
          <p:cNvPr id="26" name="CaixaDeTexto 25">
            <a:extLst>
              <a:ext uri="{FF2B5EF4-FFF2-40B4-BE49-F238E27FC236}">
                <a16:creationId xmlns:a16="http://schemas.microsoft.com/office/drawing/2014/main" id="{1D63D4B9-D676-4B5E-80FF-2AAB23ECAD5E}"/>
              </a:ext>
            </a:extLst>
          </p:cNvPr>
          <p:cNvSpPr txBox="1"/>
          <p:nvPr/>
        </p:nvSpPr>
        <p:spPr>
          <a:xfrm>
            <a:off x="5128466" y="884118"/>
            <a:ext cx="522900" cy="307777"/>
          </a:xfrm>
          <a:prstGeom prst="rect">
            <a:avLst/>
          </a:prstGeom>
          <a:noFill/>
        </p:spPr>
        <p:txBody>
          <a:bodyPr wrap="none" rtlCol="0" anchor="ctr">
            <a:spAutoFit/>
          </a:bodyPr>
          <a:lstStyle/>
          <a:p>
            <a:r>
              <a:rPr lang="pt-BR" sz="1400" b="1" dirty="0">
                <a:solidFill>
                  <a:schemeClr val="bg1"/>
                </a:solidFill>
                <a:effectLst>
                  <a:outerShdw blurRad="38100" dist="38100" dir="2700000" algn="tl">
                    <a:srgbClr val="000000">
                      <a:alpha val="43137"/>
                    </a:srgbClr>
                  </a:outerShdw>
                </a:effectLst>
                <a:latin typeface="Heebo" pitchFamily="2" charset="-79"/>
                <a:cs typeface="Segoe UI" panose="020B0502040204020203" pitchFamily="34" charset="0"/>
              </a:rPr>
              <a:t>61%</a:t>
            </a:r>
          </a:p>
        </p:txBody>
      </p:sp>
      <p:sp>
        <p:nvSpPr>
          <p:cNvPr id="35" name="CaixaDeTexto 34">
            <a:extLst>
              <a:ext uri="{FF2B5EF4-FFF2-40B4-BE49-F238E27FC236}">
                <a16:creationId xmlns:a16="http://schemas.microsoft.com/office/drawing/2014/main" id="{D7AD4872-2C0D-45F6-9AD4-64B66DBEADD5}"/>
              </a:ext>
            </a:extLst>
          </p:cNvPr>
          <p:cNvSpPr txBox="1"/>
          <p:nvPr/>
        </p:nvSpPr>
        <p:spPr>
          <a:xfrm>
            <a:off x="5128465" y="1325599"/>
            <a:ext cx="522900" cy="307777"/>
          </a:xfrm>
          <a:prstGeom prst="rect">
            <a:avLst/>
          </a:prstGeom>
          <a:noFill/>
        </p:spPr>
        <p:txBody>
          <a:bodyPr wrap="none" rtlCol="0" anchor="ctr">
            <a:spAutoFit/>
          </a:bodyPr>
          <a:lstStyle/>
          <a:p>
            <a:r>
              <a:rPr lang="pt-BR" sz="1400" b="1" dirty="0">
                <a:solidFill>
                  <a:schemeClr val="bg1"/>
                </a:solidFill>
                <a:effectLst>
                  <a:outerShdw blurRad="38100" dist="38100" dir="2700000" algn="tl">
                    <a:srgbClr val="000000">
                      <a:alpha val="43137"/>
                    </a:srgbClr>
                  </a:outerShdw>
                </a:effectLst>
                <a:latin typeface="Heebo" pitchFamily="2" charset="-79"/>
                <a:cs typeface="Segoe UI" panose="020B0502040204020203" pitchFamily="34" charset="0"/>
              </a:rPr>
              <a:t>46%</a:t>
            </a:r>
          </a:p>
        </p:txBody>
      </p:sp>
      <p:sp>
        <p:nvSpPr>
          <p:cNvPr id="36" name="CaixaDeTexto 35">
            <a:extLst>
              <a:ext uri="{FF2B5EF4-FFF2-40B4-BE49-F238E27FC236}">
                <a16:creationId xmlns:a16="http://schemas.microsoft.com/office/drawing/2014/main" id="{2C4451C6-34DE-4DD8-A869-F313EE8FDDDD}"/>
              </a:ext>
            </a:extLst>
          </p:cNvPr>
          <p:cNvSpPr txBox="1"/>
          <p:nvPr/>
        </p:nvSpPr>
        <p:spPr>
          <a:xfrm>
            <a:off x="5128466" y="1767081"/>
            <a:ext cx="522900" cy="307777"/>
          </a:xfrm>
          <a:prstGeom prst="rect">
            <a:avLst/>
          </a:prstGeom>
          <a:noFill/>
        </p:spPr>
        <p:txBody>
          <a:bodyPr wrap="none" rtlCol="0" anchor="ctr">
            <a:spAutoFit/>
          </a:bodyPr>
          <a:lstStyle/>
          <a:p>
            <a:r>
              <a:rPr lang="pt-BR" sz="1400" b="1" dirty="0">
                <a:solidFill>
                  <a:schemeClr val="bg1"/>
                </a:solidFill>
                <a:effectLst>
                  <a:outerShdw blurRad="38100" dist="38100" dir="2700000" algn="tl">
                    <a:srgbClr val="000000">
                      <a:alpha val="43137"/>
                    </a:srgbClr>
                  </a:outerShdw>
                </a:effectLst>
                <a:latin typeface="Heebo" pitchFamily="2" charset="-79"/>
                <a:cs typeface="Segoe UI" panose="020B0502040204020203" pitchFamily="34" charset="0"/>
              </a:rPr>
              <a:t>45%</a:t>
            </a:r>
          </a:p>
        </p:txBody>
      </p:sp>
      <p:sp>
        <p:nvSpPr>
          <p:cNvPr id="37" name="CaixaDeTexto 36">
            <a:extLst>
              <a:ext uri="{FF2B5EF4-FFF2-40B4-BE49-F238E27FC236}">
                <a16:creationId xmlns:a16="http://schemas.microsoft.com/office/drawing/2014/main" id="{F84F238F-7FE9-4FF5-AE92-C895E5BE9377}"/>
              </a:ext>
            </a:extLst>
          </p:cNvPr>
          <p:cNvSpPr txBox="1"/>
          <p:nvPr/>
        </p:nvSpPr>
        <p:spPr>
          <a:xfrm>
            <a:off x="5128466" y="2208564"/>
            <a:ext cx="522900" cy="307777"/>
          </a:xfrm>
          <a:prstGeom prst="rect">
            <a:avLst/>
          </a:prstGeom>
          <a:noFill/>
        </p:spPr>
        <p:txBody>
          <a:bodyPr wrap="none" rtlCol="0" anchor="ctr">
            <a:spAutoFit/>
          </a:bodyPr>
          <a:lstStyle/>
          <a:p>
            <a:r>
              <a:rPr lang="pt-BR" sz="1400" b="1" dirty="0">
                <a:solidFill>
                  <a:schemeClr val="bg1"/>
                </a:solidFill>
                <a:effectLst>
                  <a:outerShdw blurRad="38100" dist="38100" dir="2700000" algn="tl">
                    <a:srgbClr val="000000">
                      <a:alpha val="43137"/>
                    </a:srgbClr>
                  </a:outerShdw>
                </a:effectLst>
                <a:latin typeface="Heebo" pitchFamily="2" charset="-79"/>
                <a:cs typeface="Segoe UI" panose="020B0502040204020203" pitchFamily="34" charset="0"/>
              </a:rPr>
              <a:t>44%</a:t>
            </a:r>
          </a:p>
        </p:txBody>
      </p:sp>
      <p:sp>
        <p:nvSpPr>
          <p:cNvPr id="38" name="CaixaDeTexto 37">
            <a:extLst>
              <a:ext uri="{FF2B5EF4-FFF2-40B4-BE49-F238E27FC236}">
                <a16:creationId xmlns:a16="http://schemas.microsoft.com/office/drawing/2014/main" id="{881B84CA-EEB5-40B1-9DEE-3C440C8D57F5}"/>
              </a:ext>
            </a:extLst>
          </p:cNvPr>
          <p:cNvSpPr txBox="1"/>
          <p:nvPr/>
        </p:nvSpPr>
        <p:spPr>
          <a:xfrm>
            <a:off x="5128466" y="2650045"/>
            <a:ext cx="522900" cy="307777"/>
          </a:xfrm>
          <a:prstGeom prst="rect">
            <a:avLst/>
          </a:prstGeom>
          <a:noFill/>
        </p:spPr>
        <p:txBody>
          <a:bodyPr wrap="none" rtlCol="0" anchor="ctr">
            <a:spAutoFit/>
          </a:bodyPr>
          <a:lstStyle/>
          <a:p>
            <a:r>
              <a:rPr lang="pt-BR" sz="1400" b="1" dirty="0">
                <a:solidFill>
                  <a:schemeClr val="bg1"/>
                </a:solidFill>
                <a:effectLst>
                  <a:outerShdw blurRad="38100" dist="38100" dir="2700000" algn="tl">
                    <a:srgbClr val="000000">
                      <a:alpha val="43137"/>
                    </a:srgbClr>
                  </a:outerShdw>
                </a:effectLst>
                <a:latin typeface="Heebo" pitchFamily="2" charset="-79"/>
                <a:cs typeface="Segoe UI" panose="020B0502040204020203" pitchFamily="34" charset="0"/>
              </a:rPr>
              <a:t>26%</a:t>
            </a:r>
          </a:p>
        </p:txBody>
      </p:sp>
      <p:sp>
        <p:nvSpPr>
          <p:cNvPr id="39" name="CaixaDeTexto 38">
            <a:extLst>
              <a:ext uri="{FF2B5EF4-FFF2-40B4-BE49-F238E27FC236}">
                <a16:creationId xmlns:a16="http://schemas.microsoft.com/office/drawing/2014/main" id="{CC9DC0BF-92C1-4450-9BBF-5F3E55BABFB7}"/>
              </a:ext>
            </a:extLst>
          </p:cNvPr>
          <p:cNvSpPr txBox="1"/>
          <p:nvPr/>
        </p:nvSpPr>
        <p:spPr>
          <a:xfrm>
            <a:off x="5128466" y="3091528"/>
            <a:ext cx="522900" cy="307777"/>
          </a:xfrm>
          <a:prstGeom prst="rect">
            <a:avLst/>
          </a:prstGeom>
          <a:noFill/>
        </p:spPr>
        <p:txBody>
          <a:bodyPr wrap="none" rtlCol="0" anchor="ctr">
            <a:spAutoFit/>
          </a:bodyPr>
          <a:lstStyle/>
          <a:p>
            <a:r>
              <a:rPr lang="pt-BR" sz="1400" b="1" dirty="0">
                <a:solidFill>
                  <a:schemeClr val="bg1"/>
                </a:solidFill>
                <a:effectLst>
                  <a:outerShdw blurRad="38100" dist="38100" dir="2700000" algn="tl">
                    <a:srgbClr val="000000">
                      <a:alpha val="43137"/>
                    </a:srgbClr>
                  </a:outerShdw>
                </a:effectLst>
                <a:latin typeface="Heebo" pitchFamily="2" charset="-79"/>
                <a:cs typeface="Segoe UI" panose="020B0502040204020203" pitchFamily="34" charset="0"/>
              </a:rPr>
              <a:t>17%</a:t>
            </a:r>
          </a:p>
        </p:txBody>
      </p:sp>
      <p:sp>
        <p:nvSpPr>
          <p:cNvPr id="40" name="CaixaDeTexto 39">
            <a:extLst>
              <a:ext uri="{FF2B5EF4-FFF2-40B4-BE49-F238E27FC236}">
                <a16:creationId xmlns:a16="http://schemas.microsoft.com/office/drawing/2014/main" id="{BFF09D6C-CC57-45D7-90DD-21104BFAC500}"/>
              </a:ext>
            </a:extLst>
          </p:cNvPr>
          <p:cNvSpPr txBox="1"/>
          <p:nvPr/>
        </p:nvSpPr>
        <p:spPr>
          <a:xfrm>
            <a:off x="5128466" y="3533012"/>
            <a:ext cx="522900" cy="307777"/>
          </a:xfrm>
          <a:prstGeom prst="rect">
            <a:avLst/>
          </a:prstGeom>
          <a:noFill/>
        </p:spPr>
        <p:txBody>
          <a:bodyPr wrap="none" rtlCol="0" anchor="ctr">
            <a:spAutoFit/>
          </a:bodyPr>
          <a:lstStyle/>
          <a:p>
            <a:r>
              <a:rPr lang="pt-BR" sz="1400" b="1" dirty="0">
                <a:solidFill>
                  <a:schemeClr val="bg1"/>
                </a:solidFill>
                <a:effectLst>
                  <a:outerShdw blurRad="38100" dist="38100" dir="2700000" algn="tl">
                    <a:srgbClr val="000000">
                      <a:alpha val="43137"/>
                    </a:srgbClr>
                  </a:outerShdw>
                </a:effectLst>
                <a:latin typeface="Heebo" pitchFamily="2" charset="-79"/>
                <a:cs typeface="Segoe UI" panose="020B0502040204020203" pitchFamily="34" charset="0"/>
              </a:rPr>
              <a:t>15%</a:t>
            </a:r>
          </a:p>
        </p:txBody>
      </p:sp>
      <p:sp>
        <p:nvSpPr>
          <p:cNvPr id="41" name="CaixaDeTexto 40">
            <a:extLst>
              <a:ext uri="{FF2B5EF4-FFF2-40B4-BE49-F238E27FC236}">
                <a16:creationId xmlns:a16="http://schemas.microsoft.com/office/drawing/2014/main" id="{E3F55F74-1B24-4342-8FBE-4C36A2822C2A}"/>
              </a:ext>
            </a:extLst>
          </p:cNvPr>
          <p:cNvSpPr txBox="1"/>
          <p:nvPr/>
        </p:nvSpPr>
        <p:spPr>
          <a:xfrm>
            <a:off x="5128465" y="3973838"/>
            <a:ext cx="522900" cy="307777"/>
          </a:xfrm>
          <a:prstGeom prst="rect">
            <a:avLst/>
          </a:prstGeom>
          <a:noFill/>
        </p:spPr>
        <p:txBody>
          <a:bodyPr wrap="none" rtlCol="0" anchor="ctr">
            <a:spAutoFit/>
          </a:bodyPr>
          <a:lstStyle/>
          <a:p>
            <a:r>
              <a:rPr lang="pt-BR" sz="1400" b="1" dirty="0">
                <a:solidFill>
                  <a:schemeClr val="bg1"/>
                </a:solidFill>
                <a:effectLst>
                  <a:outerShdw blurRad="38100" dist="38100" dir="2700000" algn="tl">
                    <a:srgbClr val="000000">
                      <a:alpha val="43137"/>
                    </a:srgbClr>
                  </a:outerShdw>
                </a:effectLst>
                <a:latin typeface="Heebo" pitchFamily="2" charset="-79"/>
                <a:cs typeface="Segoe UI" panose="020B0502040204020203" pitchFamily="34" charset="0"/>
              </a:rPr>
              <a:t>14%</a:t>
            </a:r>
          </a:p>
        </p:txBody>
      </p:sp>
      <p:sp>
        <p:nvSpPr>
          <p:cNvPr id="42" name="TextBox 20">
            <a:extLst>
              <a:ext uri="{FF2B5EF4-FFF2-40B4-BE49-F238E27FC236}">
                <a16:creationId xmlns:a16="http://schemas.microsoft.com/office/drawing/2014/main" id="{037BB179-490C-19F3-A433-5CB24CA0FC73}"/>
              </a:ext>
            </a:extLst>
          </p:cNvPr>
          <p:cNvSpPr txBox="1"/>
          <p:nvPr/>
        </p:nvSpPr>
        <p:spPr>
          <a:xfrm>
            <a:off x="829002" y="1260524"/>
            <a:ext cx="3714048" cy="110799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3300" b="1" i="0" u="none" strike="noStrike" kern="1200" cap="none" spc="0" normalizeH="0" baseline="0" noProof="0" dirty="0">
                <a:ln>
                  <a:noFill/>
                </a:ln>
                <a:solidFill>
                  <a:schemeClr val="accent2"/>
                </a:solidFill>
                <a:effectLst/>
                <a:uLnTx/>
                <a:uFillTx/>
                <a:latin typeface="Heebo" pitchFamily="2" charset="-79"/>
                <a:cs typeface="Heebo" pitchFamily="2" charset="-79"/>
              </a:rPr>
              <a:t>Título do slide escrito aqui</a:t>
            </a:r>
          </a:p>
        </p:txBody>
      </p:sp>
      <p:sp>
        <p:nvSpPr>
          <p:cNvPr id="43" name="Rectangle 22">
            <a:extLst>
              <a:ext uri="{FF2B5EF4-FFF2-40B4-BE49-F238E27FC236}">
                <a16:creationId xmlns:a16="http://schemas.microsoft.com/office/drawing/2014/main" id="{5C14D12A-DD5A-5D03-04E4-12FD691CC823}"/>
              </a:ext>
            </a:extLst>
          </p:cNvPr>
          <p:cNvSpPr/>
          <p:nvPr/>
        </p:nvSpPr>
        <p:spPr>
          <a:xfrm>
            <a:off x="840346" y="2453050"/>
            <a:ext cx="3183014"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black">
                    <a:lumMod val="50000"/>
                    <a:lumOff val="50000"/>
                  </a:prst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 texto do slide escrito aqui texto do slide escrito aqui texto do slide escrito aqui texto do slide escrito aqui</a:t>
            </a:r>
          </a:p>
        </p:txBody>
      </p:sp>
      <p:sp>
        <p:nvSpPr>
          <p:cNvPr id="44" name="Rounded Rectangle 23">
            <a:extLst>
              <a:ext uri="{FF2B5EF4-FFF2-40B4-BE49-F238E27FC236}">
                <a16:creationId xmlns:a16="http://schemas.microsoft.com/office/drawing/2014/main" id="{05307E38-94D0-1843-FF53-59F112BCC402}"/>
              </a:ext>
            </a:extLst>
          </p:cNvPr>
          <p:cNvSpPr/>
          <p:nvPr/>
        </p:nvSpPr>
        <p:spPr>
          <a:xfrm>
            <a:off x="840346" y="3402157"/>
            <a:ext cx="2345305" cy="834206"/>
          </a:xfrm>
          <a:prstGeom prst="roundRect">
            <a:avLst>
              <a:gd name="adj" fmla="val 5844"/>
            </a:avLst>
          </a:prstGeom>
          <a:solidFill>
            <a:schemeClr val="accent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350" b="0" i="0" u="none" strike="noStrike" kern="1200" cap="none" spc="0" normalizeH="0" baseline="0" noProof="0" dirty="0">
              <a:ln>
                <a:noFill/>
              </a:ln>
              <a:solidFill>
                <a:prstClr val="white"/>
              </a:solidFill>
              <a:effectLst/>
              <a:uLnTx/>
              <a:uFillTx/>
              <a:latin typeface="Heebo" pitchFamily="2" charset="-79"/>
              <a:ea typeface="+mn-ea"/>
              <a:cs typeface="+mn-cs"/>
            </a:endParaRPr>
          </a:p>
        </p:txBody>
      </p:sp>
      <p:sp>
        <p:nvSpPr>
          <p:cNvPr id="45" name="TextBox 24">
            <a:extLst>
              <a:ext uri="{FF2B5EF4-FFF2-40B4-BE49-F238E27FC236}">
                <a16:creationId xmlns:a16="http://schemas.microsoft.com/office/drawing/2014/main" id="{222DF22C-E5A8-1817-7CD7-00C6B4D964BB}"/>
              </a:ext>
            </a:extLst>
          </p:cNvPr>
          <p:cNvSpPr txBox="1"/>
          <p:nvPr/>
        </p:nvSpPr>
        <p:spPr>
          <a:xfrm>
            <a:off x="1176138" y="3599969"/>
            <a:ext cx="88888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white"/>
                </a:solidFill>
                <a:effectLst/>
                <a:uLnTx/>
                <a:uFillTx/>
                <a:latin typeface="Heebo" pitchFamily="2" charset="-79"/>
                <a:ea typeface="Roboto" pitchFamily="2" charset="0"/>
                <a:cs typeface="+mn-cs"/>
              </a:rPr>
              <a:t>72%</a:t>
            </a:r>
          </a:p>
        </p:txBody>
      </p:sp>
      <p:sp>
        <p:nvSpPr>
          <p:cNvPr id="46" name="TextBox 25">
            <a:extLst>
              <a:ext uri="{FF2B5EF4-FFF2-40B4-BE49-F238E27FC236}">
                <a16:creationId xmlns:a16="http://schemas.microsoft.com/office/drawing/2014/main" id="{CACA8D8D-4B28-EDDE-3FB9-566E53681462}"/>
              </a:ext>
            </a:extLst>
          </p:cNvPr>
          <p:cNvSpPr txBox="1"/>
          <p:nvPr/>
        </p:nvSpPr>
        <p:spPr>
          <a:xfrm>
            <a:off x="1911128" y="3615654"/>
            <a:ext cx="1205518"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i="0" u="none" strike="noStrike" kern="1200" cap="none" spc="0" normalizeH="0" baseline="0" noProof="0" dirty="0">
                <a:ln>
                  <a:noFill/>
                </a:ln>
                <a:solidFill>
                  <a:prstClr val="white"/>
                </a:solidFill>
                <a:effectLst/>
                <a:uLnTx/>
                <a:uFillTx/>
                <a:latin typeface="Heebo" pitchFamily="2" charset="-79"/>
                <a:ea typeface="Roboto" pitchFamily="2" charset="0"/>
                <a:cs typeface="+mn-cs"/>
              </a:rPr>
              <a:t>Informação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000" dirty="0">
                <a:solidFill>
                  <a:prstClr val="white"/>
                </a:solidFill>
                <a:latin typeface="Heebo" pitchFamily="2" charset="-79"/>
                <a:ea typeface="Roboto" pitchFamily="2" charset="0"/>
              </a:rPr>
              <a:t>importante</a:t>
            </a:r>
            <a:endParaRPr kumimoji="0" lang="pt-BR" sz="1000" i="0" u="none" strike="noStrike" kern="1200" cap="none" spc="0" normalizeH="0" baseline="0" noProof="0" dirty="0">
              <a:ln>
                <a:noFill/>
              </a:ln>
              <a:solidFill>
                <a:prstClr val="white"/>
              </a:solidFill>
              <a:effectLst/>
              <a:uLnTx/>
              <a:uFillTx/>
              <a:latin typeface="Heebo" pitchFamily="2" charset="-79"/>
              <a:ea typeface="Roboto" pitchFamily="2" charset="0"/>
              <a:cs typeface="+mn-cs"/>
            </a:endParaRPr>
          </a:p>
        </p:txBody>
      </p:sp>
    </p:spTree>
    <p:extLst>
      <p:ext uri="{BB962C8B-B14F-4D97-AF65-F5344CB8AC3E}">
        <p14:creationId xmlns:p14="http://schemas.microsoft.com/office/powerpoint/2010/main" val="418703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13">
            <a:extLst>
              <a:ext uri="{FF2B5EF4-FFF2-40B4-BE49-F238E27FC236}">
                <a16:creationId xmlns:a16="http://schemas.microsoft.com/office/drawing/2014/main" id="{7118841E-E207-5329-9809-802774C85FBE}"/>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48" name="TextBox 14">
            <a:extLst>
              <a:ext uri="{FF2B5EF4-FFF2-40B4-BE49-F238E27FC236}">
                <a16:creationId xmlns:a16="http://schemas.microsoft.com/office/drawing/2014/main" id="{18B7D804-9279-F337-EE49-9313510EB9E9}"/>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
        <p:nvSpPr>
          <p:cNvPr id="49" name="Rounded Rectangle">
            <a:extLst>
              <a:ext uri="{FF2B5EF4-FFF2-40B4-BE49-F238E27FC236}">
                <a16:creationId xmlns:a16="http://schemas.microsoft.com/office/drawing/2014/main" id="{19008AEA-0363-FFBB-7346-3ECAAA63BCDD}"/>
              </a:ext>
            </a:extLst>
          </p:cNvPr>
          <p:cNvSpPr/>
          <p:nvPr/>
        </p:nvSpPr>
        <p:spPr>
          <a:xfrm>
            <a:off x="1331177" y="2021988"/>
            <a:ext cx="3698696" cy="675712"/>
          </a:xfrm>
          <a:prstGeom prst="roundRect">
            <a:avLst>
              <a:gd name="adj" fmla="val 9611"/>
            </a:avLst>
          </a:prstGeom>
          <a:solidFill>
            <a:schemeClr val="bg1">
              <a:lumMod val="85000"/>
              <a:alpha val="50000"/>
            </a:schemeClr>
          </a:solidFill>
          <a:ln w="12700">
            <a:miter lim="400000"/>
          </a:ln>
        </p:spPr>
        <p:txBody>
          <a:bodyPr tIns="34290" bIns="34290" anchor="ctr"/>
          <a:lstStyle/>
          <a:p>
            <a:pPr>
              <a:defRPr sz="2800">
                <a:solidFill>
                  <a:srgbClr val="8C9097"/>
                </a:solidFill>
              </a:defRPr>
            </a:pPr>
            <a:endParaRPr sz="1050" dirty="0">
              <a:latin typeface="Heebo" pitchFamily="2" charset="-79"/>
            </a:endParaRPr>
          </a:p>
        </p:txBody>
      </p:sp>
      <p:sp>
        <p:nvSpPr>
          <p:cNvPr id="50" name="Rectangle 15">
            <a:extLst>
              <a:ext uri="{FF2B5EF4-FFF2-40B4-BE49-F238E27FC236}">
                <a16:creationId xmlns:a16="http://schemas.microsoft.com/office/drawing/2014/main" id="{E5741889-0ED8-2938-5D70-9EE42E868DA9}"/>
              </a:ext>
            </a:extLst>
          </p:cNvPr>
          <p:cNvSpPr txBox="1"/>
          <p:nvPr/>
        </p:nvSpPr>
        <p:spPr>
          <a:xfrm>
            <a:off x="2020544" y="2298543"/>
            <a:ext cx="2623846" cy="31547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34290" bIns="34290">
            <a:spAutoFit/>
          </a:bodyPr>
          <a:lstStyle>
            <a:lvl1pPr>
              <a:defRPr sz="1800">
                <a:solidFill>
                  <a:srgbClr val="8C9097"/>
                </a:solidFill>
              </a:defRPr>
            </a:lvl1pPr>
          </a:lstStyle>
          <a:p>
            <a:pP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51" name="Rectangle 16">
            <a:extLst>
              <a:ext uri="{FF2B5EF4-FFF2-40B4-BE49-F238E27FC236}">
                <a16:creationId xmlns:a16="http://schemas.microsoft.com/office/drawing/2014/main" id="{FAB04A22-59AB-6B29-A8C7-03FB75223AD3}"/>
              </a:ext>
            </a:extLst>
          </p:cNvPr>
          <p:cNvSpPr txBox="1"/>
          <p:nvPr/>
        </p:nvSpPr>
        <p:spPr>
          <a:xfrm>
            <a:off x="2020543" y="2128168"/>
            <a:ext cx="1680546" cy="2308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spAutoFit/>
          </a:bodyPr>
          <a:lstStyle>
            <a:lvl1pPr>
              <a:defRPr sz="2800" b="1"/>
            </a:lvl1pPr>
          </a:lstStyle>
          <a:p>
            <a:r>
              <a:rPr lang="pt-BR" sz="1050" dirty="0">
                <a:solidFill>
                  <a:schemeClr val="accent1"/>
                </a:solidFill>
                <a:latin typeface="Heebo" pitchFamily="2" charset="-79"/>
              </a:rPr>
              <a:t>Título do item</a:t>
            </a:r>
            <a:endParaRPr sz="1050" dirty="0">
              <a:solidFill>
                <a:schemeClr val="accent1"/>
              </a:solidFill>
              <a:latin typeface="Heebo" pitchFamily="2" charset="-79"/>
            </a:endParaRPr>
          </a:p>
        </p:txBody>
      </p:sp>
      <p:sp>
        <p:nvSpPr>
          <p:cNvPr id="52" name="Rounded Rectangle">
            <a:extLst>
              <a:ext uri="{FF2B5EF4-FFF2-40B4-BE49-F238E27FC236}">
                <a16:creationId xmlns:a16="http://schemas.microsoft.com/office/drawing/2014/main" id="{B9951A24-C96A-FEB7-32F7-516DCD5B063F}"/>
              </a:ext>
            </a:extLst>
          </p:cNvPr>
          <p:cNvSpPr/>
          <p:nvPr/>
        </p:nvSpPr>
        <p:spPr>
          <a:xfrm>
            <a:off x="1331177" y="2797858"/>
            <a:ext cx="3698696" cy="675712"/>
          </a:xfrm>
          <a:prstGeom prst="roundRect">
            <a:avLst>
              <a:gd name="adj" fmla="val 9611"/>
            </a:avLst>
          </a:prstGeom>
          <a:solidFill>
            <a:schemeClr val="bg1">
              <a:lumMod val="85000"/>
              <a:alpha val="50000"/>
            </a:schemeClr>
          </a:solidFill>
          <a:ln w="12700">
            <a:miter lim="400000"/>
          </a:ln>
        </p:spPr>
        <p:txBody>
          <a:bodyPr tIns="34290" bIns="34290" anchor="ctr"/>
          <a:lstStyle/>
          <a:p>
            <a:pPr>
              <a:defRPr sz="2800">
                <a:solidFill>
                  <a:srgbClr val="8C9097"/>
                </a:solidFill>
              </a:defRPr>
            </a:pPr>
            <a:endParaRPr sz="1050" dirty="0">
              <a:latin typeface="Heebo" pitchFamily="2" charset="-79"/>
            </a:endParaRPr>
          </a:p>
        </p:txBody>
      </p:sp>
      <p:sp>
        <p:nvSpPr>
          <p:cNvPr id="53" name="Rounded Rectangle">
            <a:extLst>
              <a:ext uri="{FF2B5EF4-FFF2-40B4-BE49-F238E27FC236}">
                <a16:creationId xmlns:a16="http://schemas.microsoft.com/office/drawing/2014/main" id="{87C8BBDC-6BA2-1962-E98D-0F4174617F9A}"/>
              </a:ext>
            </a:extLst>
          </p:cNvPr>
          <p:cNvSpPr/>
          <p:nvPr/>
        </p:nvSpPr>
        <p:spPr>
          <a:xfrm>
            <a:off x="1331177" y="3573729"/>
            <a:ext cx="3698696" cy="675712"/>
          </a:xfrm>
          <a:prstGeom prst="roundRect">
            <a:avLst>
              <a:gd name="adj" fmla="val 9611"/>
            </a:avLst>
          </a:prstGeom>
          <a:solidFill>
            <a:schemeClr val="bg1">
              <a:lumMod val="85000"/>
              <a:alpha val="50000"/>
            </a:schemeClr>
          </a:solidFill>
          <a:ln w="12700">
            <a:miter lim="400000"/>
          </a:ln>
        </p:spPr>
        <p:txBody>
          <a:bodyPr tIns="34290" bIns="34290" anchor="ctr"/>
          <a:lstStyle/>
          <a:p>
            <a:pPr>
              <a:defRPr sz="2800">
                <a:solidFill>
                  <a:srgbClr val="8C9097"/>
                </a:solidFill>
              </a:defRPr>
            </a:pPr>
            <a:endParaRPr sz="1050" dirty="0">
              <a:latin typeface="Heebo" pitchFamily="2" charset="-79"/>
            </a:endParaRPr>
          </a:p>
        </p:txBody>
      </p:sp>
      <p:sp>
        <p:nvSpPr>
          <p:cNvPr id="54" name="Rectangle 15">
            <a:extLst>
              <a:ext uri="{FF2B5EF4-FFF2-40B4-BE49-F238E27FC236}">
                <a16:creationId xmlns:a16="http://schemas.microsoft.com/office/drawing/2014/main" id="{A91A37A2-2327-34CF-5DB0-BC09F0CC6638}"/>
              </a:ext>
            </a:extLst>
          </p:cNvPr>
          <p:cNvSpPr txBox="1"/>
          <p:nvPr/>
        </p:nvSpPr>
        <p:spPr>
          <a:xfrm>
            <a:off x="2020544" y="3068163"/>
            <a:ext cx="2623846" cy="31547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34290" bIns="34290">
            <a:spAutoFit/>
          </a:bodyPr>
          <a:lstStyle>
            <a:lvl1pPr>
              <a:defRPr sz="1800">
                <a:solidFill>
                  <a:srgbClr val="8C9097"/>
                </a:solidFill>
              </a:defRPr>
            </a:lvl1pPr>
          </a:lstStyle>
          <a:p>
            <a:pP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55" name="Rectangle 16">
            <a:extLst>
              <a:ext uri="{FF2B5EF4-FFF2-40B4-BE49-F238E27FC236}">
                <a16:creationId xmlns:a16="http://schemas.microsoft.com/office/drawing/2014/main" id="{28A64858-1C17-CFA3-208E-3BF47C5094B3}"/>
              </a:ext>
            </a:extLst>
          </p:cNvPr>
          <p:cNvSpPr txBox="1"/>
          <p:nvPr/>
        </p:nvSpPr>
        <p:spPr>
          <a:xfrm>
            <a:off x="2020543" y="2897788"/>
            <a:ext cx="1680546" cy="2308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spAutoFit/>
          </a:bodyPr>
          <a:lstStyle>
            <a:lvl1pPr>
              <a:defRPr sz="2800" b="1"/>
            </a:lvl1pPr>
          </a:lstStyle>
          <a:p>
            <a:r>
              <a:rPr lang="pt-BR" sz="1050" dirty="0">
                <a:solidFill>
                  <a:schemeClr val="accent2"/>
                </a:solidFill>
                <a:latin typeface="Heebo" pitchFamily="2" charset="-79"/>
              </a:rPr>
              <a:t>Título do item</a:t>
            </a:r>
            <a:endParaRPr sz="1050" dirty="0">
              <a:solidFill>
                <a:schemeClr val="accent2"/>
              </a:solidFill>
              <a:latin typeface="Heebo" pitchFamily="2" charset="-79"/>
            </a:endParaRPr>
          </a:p>
        </p:txBody>
      </p:sp>
      <p:sp>
        <p:nvSpPr>
          <p:cNvPr id="56" name="Rectangle 15">
            <a:extLst>
              <a:ext uri="{FF2B5EF4-FFF2-40B4-BE49-F238E27FC236}">
                <a16:creationId xmlns:a16="http://schemas.microsoft.com/office/drawing/2014/main" id="{349861C6-C611-305C-D654-7CDB0709C42C}"/>
              </a:ext>
            </a:extLst>
          </p:cNvPr>
          <p:cNvSpPr txBox="1"/>
          <p:nvPr/>
        </p:nvSpPr>
        <p:spPr>
          <a:xfrm>
            <a:off x="2020544" y="3845403"/>
            <a:ext cx="2623846" cy="315471"/>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tIns="34290" bIns="34290">
            <a:spAutoFit/>
          </a:bodyPr>
          <a:lstStyle>
            <a:lvl1pPr>
              <a:defRPr sz="1800">
                <a:solidFill>
                  <a:srgbClr val="8C9097"/>
                </a:solidFill>
              </a:defRPr>
            </a:lvl1pPr>
          </a:lstStyle>
          <a:p>
            <a:pP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57" name="Rectangle 16">
            <a:extLst>
              <a:ext uri="{FF2B5EF4-FFF2-40B4-BE49-F238E27FC236}">
                <a16:creationId xmlns:a16="http://schemas.microsoft.com/office/drawing/2014/main" id="{867DE3BC-2031-65F1-84FF-D1046274F7E9}"/>
              </a:ext>
            </a:extLst>
          </p:cNvPr>
          <p:cNvSpPr txBox="1"/>
          <p:nvPr/>
        </p:nvSpPr>
        <p:spPr>
          <a:xfrm>
            <a:off x="2020543" y="3675028"/>
            <a:ext cx="1680546" cy="230832"/>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spAutoFit/>
          </a:bodyPr>
          <a:lstStyle>
            <a:lvl1pPr>
              <a:defRPr sz="2800" b="1"/>
            </a:lvl1pPr>
          </a:lstStyle>
          <a:p>
            <a:r>
              <a:rPr lang="pt-BR" sz="1050" dirty="0">
                <a:solidFill>
                  <a:schemeClr val="accent3"/>
                </a:solidFill>
                <a:latin typeface="Heebo" pitchFamily="2" charset="-79"/>
              </a:rPr>
              <a:t>Título do item</a:t>
            </a:r>
            <a:endParaRPr sz="1050" dirty="0">
              <a:solidFill>
                <a:schemeClr val="accent3"/>
              </a:solidFill>
              <a:latin typeface="Heebo" pitchFamily="2" charset="-79"/>
            </a:endParaRPr>
          </a:p>
        </p:txBody>
      </p:sp>
      <p:sp>
        <p:nvSpPr>
          <p:cNvPr id="58" name="Elipse 57">
            <a:extLst>
              <a:ext uri="{FF2B5EF4-FFF2-40B4-BE49-F238E27FC236}">
                <a16:creationId xmlns:a16="http://schemas.microsoft.com/office/drawing/2014/main" id="{FC5BD6AD-B78E-F2F6-BADF-0ADB3391FF66}"/>
              </a:ext>
            </a:extLst>
          </p:cNvPr>
          <p:cNvSpPr/>
          <p:nvPr/>
        </p:nvSpPr>
        <p:spPr>
          <a:xfrm>
            <a:off x="1526065" y="2170708"/>
            <a:ext cx="422304" cy="4223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Heebo" pitchFamily="2" charset="-79"/>
              <a:cs typeface="Heebo" pitchFamily="2" charset="-79"/>
            </a:endParaRPr>
          </a:p>
        </p:txBody>
      </p:sp>
      <p:sp>
        <p:nvSpPr>
          <p:cNvPr id="59" name="Elipse 58">
            <a:extLst>
              <a:ext uri="{FF2B5EF4-FFF2-40B4-BE49-F238E27FC236}">
                <a16:creationId xmlns:a16="http://schemas.microsoft.com/office/drawing/2014/main" id="{49D3F54E-FD30-8FB5-C6C9-D45AF24D0365}"/>
              </a:ext>
            </a:extLst>
          </p:cNvPr>
          <p:cNvSpPr/>
          <p:nvPr/>
        </p:nvSpPr>
        <p:spPr>
          <a:xfrm>
            <a:off x="1526065" y="2925088"/>
            <a:ext cx="422304" cy="4223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Heebo" pitchFamily="2" charset="-79"/>
              <a:cs typeface="Heebo" pitchFamily="2" charset="-79"/>
            </a:endParaRPr>
          </a:p>
        </p:txBody>
      </p:sp>
      <p:sp>
        <p:nvSpPr>
          <p:cNvPr id="60" name="Elipse 59">
            <a:extLst>
              <a:ext uri="{FF2B5EF4-FFF2-40B4-BE49-F238E27FC236}">
                <a16:creationId xmlns:a16="http://schemas.microsoft.com/office/drawing/2014/main" id="{4D0E140A-A9B5-1A0E-5DC4-19E43F0EB8BD}"/>
              </a:ext>
            </a:extLst>
          </p:cNvPr>
          <p:cNvSpPr/>
          <p:nvPr/>
        </p:nvSpPr>
        <p:spPr>
          <a:xfrm>
            <a:off x="1526065" y="3694708"/>
            <a:ext cx="422304" cy="4223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Heebo" pitchFamily="2" charset="-79"/>
              <a:cs typeface="Heebo" pitchFamily="2" charset="-79"/>
            </a:endParaRPr>
          </a:p>
        </p:txBody>
      </p:sp>
      <p:sp>
        <p:nvSpPr>
          <p:cNvPr id="2" name="Retângulo: Cantos Arredondados 1">
            <a:extLst>
              <a:ext uri="{FF2B5EF4-FFF2-40B4-BE49-F238E27FC236}">
                <a16:creationId xmlns:a16="http://schemas.microsoft.com/office/drawing/2014/main" id="{1D56837A-1A11-5CD9-9239-4B5F506C95BD}"/>
              </a:ext>
            </a:extLst>
          </p:cNvPr>
          <p:cNvSpPr/>
          <p:nvPr/>
        </p:nvSpPr>
        <p:spPr>
          <a:xfrm>
            <a:off x="5314170" y="2021987"/>
            <a:ext cx="119062" cy="67571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61" name="Retângulo: Cantos Arredondados 60">
            <a:extLst>
              <a:ext uri="{FF2B5EF4-FFF2-40B4-BE49-F238E27FC236}">
                <a16:creationId xmlns:a16="http://schemas.microsoft.com/office/drawing/2014/main" id="{8453D25A-60D5-0E17-F5FF-3186334DF0B9}"/>
              </a:ext>
            </a:extLst>
          </p:cNvPr>
          <p:cNvSpPr/>
          <p:nvPr/>
        </p:nvSpPr>
        <p:spPr>
          <a:xfrm>
            <a:off x="5479976" y="2021987"/>
            <a:ext cx="119062" cy="67571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62" name="Retângulo: Cantos Arredondados 61">
            <a:extLst>
              <a:ext uri="{FF2B5EF4-FFF2-40B4-BE49-F238E27FC236}">
                <a16:creationId xmlns:a16="http://schemas.microsoft.com/office/drawing/2014/main" id="{EF779694-CF47-2E5A-6486-946AAAE0DDBA}"/>
              </a:ext>
            </a:extLst>
          </p:cNvPr>
          <p:cNvSpPr/>
          <p:nvPr/>
        </p:nvSpPr>
        <p:spPr>
          <a:xfrm>
            <a:off x="5645782" y="2021987"/>
            <a:ext cx="119062" cy="67571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63" name="Retângulo: Cantos Arredondados 62">
            <a:extLst>
              <a:ext uri="{FF2B5EF4-FFF2-40B4-BE49-F238E27FC236}">
                <a16:creationId xmlns:a16="http://schemas.microsoft.com/office/drawing/2014/main" id="{DB210207-D291-0390-3D19-89CDCCF1C135}"/>
              </a:ext>
            </a:extLst>
          </p:cNvPr>
          <p:cNvSpPr/>
          <p:nvPr/>
        </p:nvSpPr>
        <p:spPr>
          <a:xfrm>
            <a:off x="5811588" y="2021987"/>
            <a:ext cx="119062" cy="675711"/>
          </a:xfrm>
          <a:prstGeom prst="roundRect">
            <a:avLst>
              <a:gd name="adj" fmla="val 50000"/>
            </a:avLst>
          </a:prstGeom>
          <a:solidFill>
            <a:schemeClr val="bg1">
              <a:lumMod val="8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900" dirty="0">
              <a:effectLst>
                <a:outerShdw blurRad="38100" dist="38100" dir="2700000" algn="tl">
                  <a:srgbClr val="000000">
                    <a:alpha val="43137"/>
                  </a:srgbClr>
                </a:outerShdw>
              </a:effectLst>
              <a:latin typeface="Heebo" pitchFamily="2" charset="-79"/>
            </a:endParaRPr>
          </a:p>
        </p:txBody>
      </p:sp>
      <p:sp>
        <p:nvSpPr>
          <p:cNvPr id="64" name="Retângulo: Cantos Arredondados 63">
            <a:extLst>
              <a:ext uri="{FF2B5EF4-FFF2-40B4-BE49-F238E27FC236}">
                <a16:creationId xmlns:a16="http://schemas.microsoft.com/office/drawing/2014/main" id="{50E1FFE5-85E8-12F0-BB5D-A39055E79073}"/>
              </a:ext>
            </a:extLst>
          </p:cNvPr>
          <p:cNvSpPr/>
          <p:nvPr/>
        </p:nvSpPr>
        <p:spPr>
          <a:xfrm>
            <a:off x="5977394" y="2021987"/>
            <a:ext cx="119062" cy="675711"/>
          </a:xfrm>
          <a:prstGeom prst="roundRect">
            <a:avLst>
              <a:gd name="adj" fmla="val 50000"/>
            </a:avLst>
          </a:prstGeom>
          <a:solidFill>
            <a:schemeClr val="bg1">
              <a:lumMod val="8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900" dirty="0">
              <a:effectLst>
                <a:outerShdw blurRad="38100" dist="38100" dir="2700000" algn="tl">
                  <a:srgbClr val="000000">
                    <a:alpha val="43137"/>
                  </a:srgbClr>
                </a:outerShdw>
              </a:effectLst>
              <a:latin typeface="Heebo" pitchFamily="2" charset="-79"/>
            </a:endParaRPr>
          </a:p>
        </p:txBody>
      </p:sp>
      <p:sp>
        <p:nvSpPr>
          <p:cNvPr id="65" name="Retângulo: Cantos Arredondados 64">
            <a:extLst>
              <a:ext uri="{FF2B5EF4-FFF2-40B4-BE49-F238E27FC236}">
                <a16:creationId xmlns:a16="http://schemas.microsoft.com/office/drawing/2014/main" id="{9CAC3B8F-BEEF-2076-3A31-BB43855277EB}"/>
              </a:ext>
            </a:extLst>
          </p:cNvPr>
          <p:cNvSpPr/>
          <p:nvPr/>
        </p:nvSpPr>
        <p:spPr>
          <a:xfrm>
            <a:off x="6143200" y="2021987"/>
            <a:ext cx="119062" cy="675711"/>
          </a:xfrm>
          <a:prstGeom prst="roundRect">
            <a:avLst>
              <a:gd name="adj" fmla="val 50000"/>
            </a:avLst>
          </a:prstGeom>
          <a:solidFill>
            <a:schemeClr val="bg1">
              <a:lumMod val="8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900" dirty="0">
              <a:effectLst>
                <a:outerShdw blurRad="38100" dist="38100" dir="2700000" algn="tl">
                  <a:srgbClr val="000000">
                    <a:alpha val="43137"/>
                  </a:srgbClr>
                </a:outerShdw>
              </a:effectLst>
              <a:latin typeface="Heebo" pitchFamily="2" charset="-79"/>
            </a:endParaRPr>
          </a:p>
        </p:txBody>
      </p:sp>
      <p:sp>
        <p:nvSpPr>
          <p:cNvPr id="66" name="Retângulo: Cantos Arredondados 65">
            <a:extLst>
              <a:ext uri="{FF2B5EF4-FFF2-40B4-BE49-F238E27FC236}">
                <a16:creationId xmlns:a16="http://schemas.microsoft.com/office/drawing/2014/main" id="{C61D4171-1B4D-B0AB-780F-950DF04567B7}"/>
              </a:ext>
            </a:extLst>
          </p:cNvPr>
          <p:cNvSpPr/>
          <p:nvPr/>
        </p:nvSpPr>
        <p:spPr>
          <a:xfrm>
            <a:off x="6309006" y="2021987"/>
            <a:ext cx="119062" cy="675711"/>
          </a:xfrm>
          <a:prstGeom prst="roundRect">
            <a:avLst>
              <a:gd name="adj" fmla="val 50000"/>
            </a:avLst>
          </a:prstGeom>
          <a:solidFill>
            <a:schemeClr val="bg1">
              <a:lumMod val="8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900" dirty="0">
              <a:effectLst>
                <a:outerShdw blurRad="38100" dist="38100" dir="2700000" algn="tl">
                  <a:srgbClr val="000000">
                    <a:alpha val="43137"/>
                  </a:srgbClr>
                </a:outerShdw>
              </a:effectLst>
              <a:latin typeface="Heebo" pitchFamily="2" charset="-79"/>
            </a:endParaRPr>
          </a:p>
        </p:txBody>
      </p:sp>
      <p:sp>
        <p:nvSpPr>
          <p:cNvPr id="67" name="Retângulo: Cantos Arredondados 66">
            <a:extLst>
              <a:ext uri="{FF2B5EF4-FFF2-40B4-BE49-F238E27FC236}">
                <a16:creationId xmlns:a16="http://schemas.microsoft.com/office/drawing/2014/main" id="{975CBDE7-7172-9996-4246-56E50169DB0C}"/>
              </a:ext>
            </a:extLst>
          </p:cNvPr>
          <p:cNvSpPr/>
          <p:nvPr/>
        </p:nvSpPr>
        <p:spPr>
          <a:xfrm>
            <a:off x="6474812" y="2021987"/>
            <a:ext cx="119062" cy="675711"/>
          </a:xfrm>
          <a:prstGeom prst="roundRect">
            <a:avLst>
              <a:gd name="adj" fmla="val 50000"/>
            </a:avLst>
          </a:prstGeom>
          <a:solidFill>
            <a:schemeClr val="bg1">
              <a:lumMod val="8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900" dirty="0">
              <a:effectLst>
                <a:outerShdw blurRad="38100" dist="38100" dir="2700000" algn="tl">
                  <a:srgbClr val="000000">
                    <a:alpha val="43137"/>
                  </a:srgbClr>
                </a:outerShdw>
              </a:effectLst>
              <a:latin typeface="Heebo" pitchFamily="2" charset="-79"/>
            </a:endParaRPr>
          </a:p>
        </p:txBody>
      </p:sp>
      <p:sp>
        <p:nvSpPr>
          <p:cNvPr id="68" name="Retângulo: Cantos Arredondados 67">
            <a:extLst>
              <a:ext uri="{FF2B5EF4-FFF2-40B4-BE49-F238E27FC236}">
                <a16:creationId xmlns:a16="http://schemas.microsoft.com/office/drawing/2014/main" id="{558F2CCE-A005-29E1-1116-5BDFE50EE235}"/>
              </a:ext>
            </a:extLst>
          </p:cNvPr>
          <p:cNvSpPr/>
          <p:nvPr/>
        </p:nvSpPr>
        <p:spPr>
          <a:xfrm>
            <a:off x="6640618" y="2021987"/>
            <a:ext cx="119062" cy="675711"/>
          </a:xfrm>
          <a:prstGeom prst="roundRect">
            <a:avLst>
              <a:gd name="adj" fmla="val 50000"/>
            </a:avLst>
          </a:prstGeom>
          <a:solidFill>
            <a:schemeClr val="bg1">
              <a:lumMod val="8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900" dirty="0">
              <a:effectLst>
                <a:outerShdw blurRad="38100" dist="38100" dir="2700000" algn="tl">
                  <a:srgbClr val="000000">
                    <a:alpha val="43137"/>
                  </a:srgbClr>
                </a:outerShdw>
              </a:effectLst>
              <a:latin typeface="Heebo" pitchFamily="2" charset="-79"/>
            </a:endParaRPr>
          </a:p>
        </p:txBody>
      </p:sp>
      <p:sp>
        <p:nvSpPr>
          <p:cNvPr id="69" name="Retângulo: Cantos Arredondados 68">
            <a:extLst>
              <a:ext uri="{FF2B5EF4-FFF2-40B4-BE49-F238E27FC236}">
                <a16:creationId xmlns:a16="http://schemas.microsoft.com/office/drawing/2014/main" id="{C44347C6-82CA-67B3-0EB6-5CE07080E6E9}"/>
              </a:ext>
            </a:extLst>
          </p:cNvPr>
          <p:cNvSpPr/>
          <p:nvPr/>
        </p:nvSpPr>
        <p:spPr>
          <a:xfrm>
            <a:off x="6806420" y="2021987"/>
            <a:ext cx="119062" cy="675711"/>
          </a:xfrm>
          <a:prstGeom prst="roundRect">
            <a:avLst>
              <a:gd name="adj" fmla="val 50000"/>
            </a:avLst>
          </a:prstGeom>
          <a:solidFill>
            <a:schemeClr val="bg1">
              <a:lumMod val="8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900" dirty="0">
              <a:effectLst>
                <a:outerShdw blurRad="38100" dist="38100" dir="2700000" algn="tl">
                  <a:srgbClr val="000000">
                    <a:alpha val="43137"/>
                  </a:srgbClr>
                </a:outerShdw>
              </a:effectLst>
              <a:latin typeface="Heebo" pitchFamily="2" charset="-79"/>
            </a:endParaRPr>
          </a:p>
        </p:txBody>
      </p:sp>
      <p:sp>
        <p:nvSpPr>
          <p:cNvPr id="70" name="Rectangle 16">
            <a:extLst>
              <a:ext uri="{FF2B5EF4-FFF2-40B4-BE49-F238E27FC236}">
                <a16:creationId xmlns:a16="http://schemas.microsoft.com/office/drawing/2014/main" id="{4658DA3A-E325-EF74-D758-94682694D41A}"/>
              </a:ext>
            </a:extLst>
          </p:cNvPr>
          <p:cNvSpPr txBox="1"/>
          <p:nvPr/>
        </p:nvSpPr>
        <p:spPr>
          <a:xfrm>
            <a:off x="7019263" y="2136383"/>
            <a:ext cx="1680546" cy="500137"/>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nchor="ctr">
            <a:spAutoFit/>
          </a:bodyPr>
          <a:lstStyle>
            <a:lvl1pPr>
              <a:defRPr sz="2800" b="1"/>
            </a:lvl1pPr>
          </a:lstStyle>
          <a:p>
            <a:r>
              <a:rPr lang="pt-BR" dirty="0">
                <a:solidFill>
                  <a:schemeClr val="accent1"/>
                </a:solidFill>
                <a:latin typeface="Heebo" pitchFamily="2" charset="-79"/>
              </a:rPr>
              <a:t>36%</a:t>
            </a:r>
            <a:endParaRPr dirty="0">
              <a:solidFill>
                <a:schemeClr val="accent1"/>
              </a:solidFill>
              <a:latin typeface="Heebo" pitchFamily="2" charset="-79"/>
            </a:endParaRPr>
          </a:p>
        </p:txBody>
      </p:sp>
      <p:sp>
        <p:nvSpPr>
          <p:cNvPr id="72" name="Retângulo: Cantos Arredondados 71">
            <a:extLst>
              <a:ext uri="{FF2B5EF4-FFF2-40B4-BE49-F238E27FC236}">
                <a16:creationId xmlns:a16="http://schemas.microsoft.com/office/drawing/2014/main" id="{2195058A-FB52-2B7C-D783-9BBB9EB996A0}"/>
              </a:ext>
            </a:extLst>
          </p:cNvPr>
          <p:cNvSpPr/>
          <p:nvPr/>
        </p:nvSpPr>
        <p:spPr>
          <a:xfrm>
            <a:off x="5314170" y="2803037"/>
            <a:ext cx="119062" cy="67571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73" name="Retângulo: Cantos Arredondados 72">
            <a:extLst>
              <a:ext uri="{FF2B5EF4-FFF2-40B4-BE49-F238E27FC236}">
                <a16:creationId xmlns:a16="http://schemas.microsoft.com/office/drawing/2014/main" id="{8B6A4E00-5A8D-02E5-5332-9854D1FE8970}"/>
              </a:ext>
            </a:extLst>
          </p:cNvPr>
          <p:cNvSpPr/>
          <p:nvPr/>
        </p:nvSpPr>
        <p:spPr>
          <a:xfrm>
            <a:off x="5479976" y="2803037"/>
            <a:ext cx="119062" cy="67571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74" name="Retângulo: Cantos Arredondados 73">
            <a:extLst>
              <a:ext uri="{FF2B5EF4-FFF2-40B4-BE49-F238E27FC236}">
                <a16:creationId xmlns:a16="http://schemas.microsoft.com/office/drawing/2014/main" id="{1A11CA8E-AB56-615E-8523-B9EA411B3B7E}"/>
              </a:ext>
            </a:extLst>
          </p:cNvPr>
          <p:cNvSpPr/>
          <p:nvPr/>
        </p:nvSpPr>
        <p:spPr>
          <a:xfrm>
            <a:off x="5645782" y="2803037"/>
            <a:ext cx="119062" cy="67571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75" name="Retângulo: Cantos Arredondados 74">
            <a:extLst>
              <a:ext uri="{FF2B5EF4-FFF2-40B4-BE49-F238E27FC236}">
                <a16:creationId xmlns:a16="http://schemas.microsoft.com/office/drawing/2014/main" id="{11DDD214-C460-FD7D-E132-F0E393ACB120}"/>
              </a:ext>
            </a:extLst>
          </p:cNvPr>
          <p:cNvSpPr/>
          <p:nvPr/>
        </p:nvSpPr>
        <p:spPr>
          <a:xfrm>
            <a:off x="5811588" y="2803037"/>
            <a:ext cx="119062" cy="67571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76" name="Retângulo: Cantos Arredondados 75">
            <a:extLst>
              <a:ext uri="{FF2B5EF4-FFF2-40B4-BE49-F238E27FC236}">
                <a16:creationId xmlns:a16="http://schemas.microsoft.com/office/drawing/2014/main" id="{422F57C3-FB33-3037-D255-EE83F647E0F6}"/>
              </a:ext>
            </a:extLst>
          </p:cNvPr>
          <p:cNvSpPr/>
          <p:nvPr/>
        </p:nvSpPr>
        <p:spPr>
          <a:xfrm>
            <a:off x="5977394" y="2803037"/>
            <a:ext cx="119062" cy="67571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77" name="Retângulo: Cantos Arredondados 76">
            <a:extLst>
              <a:ext uri="{FF2B5EF4-FFF2-40B4-BE49-F238E27FC236}">
                <a16:creationId xmlns:a16="http://schemas.microsoft.com/office/drawing/2014/main" id="{C520E1DC-18DD-7D15-436E-1FC09F944962}"/>
              </a:ext>
            </a:extLst>
          </p:cNvPr>
          <p:cNvSpPr/>
          <p:nvPr/>
        </p:nvSpPr>
        <p:spPr>
          <a:xfrm>
            <a:off x="6143200" y="2803037"/>
            <a:ext cx="119062" cy="67571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78" name="Retângulo: Cantos Arredondados 77">
            <a:extLst>
              <a:ext uri="{FF2B5EF4-FFF2-40B4-BE49-F238E27FC236}">
                <a16:creationId xmlns:a16="http://schemas.microsoft.com/office/drawing/2014/main" id="{71B3C6C7-C78C-2E49-53B0-12CA1D011B5F}"/>
              </a:ext>
            </a:extLst>
          </p:cNvPr>
          <p:cNvSpPr/>
          <p:nvPr/>
        </p:nvSpPr>
        <p:spPr>
          <a:xfrm>
            <a:off x="6309006" y="2803037"/>
            <a:ext cx="119062" cy="67571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79" name="Retângulo: Cantos Arredondados 78">
            <a:extLst>
              <a:ext uri="{FF2B5EF4-FFF2-40B4-BE49-F238E27FC236}">
                <a16:creationId xmlns:a16="http://schemas.microsoft.com/office/drawing/2014/main" id="{5677C52F-AF48-9030-F6F0-240FFDC58F15}"/>
              </a:ext>
            </a:extLst>
          </p:cNvPr>
          <p:cNvSpPr/>
          <p:nvPr/>
        </p:nvSpPr>
        <p:spPr>
          <a:xfrm>
            <a:off x="6474812" y="2803037"/>
            <a:ext cx="119062" cy="67571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80" name="Retângulo: Cantos Arredondados 79">
            <a:extLst>
              <a:ext uri="{FF2B5EF4-FFF2-40B4-BE49-F238E27FC236}">
                <a16:creationId xmlns:a16="http://schemas.microsoft.com/office/drawing/2014/main" id="{3F66EAA0-2433-118C-1CAA-1A247527D2AF}"/>
              </a:ext>
            </a:extLst>
          </p:cNvPr>
          <p:cNvSpPr/>
          <p:nvPr/>
        </p:nvSpPr>
        <p:spPr>
          <a:xfrm>
            <a:off x="6640618" y="2803037"/>
            <a:ext cx="119062" cy="67571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81" name="Retângulo: Cantos Arredondados 80">
            <a:extLst>
              <a:ext uri="{FF2B5EF4-FFF2-40B4-BE49-F238E27FC236}">
                <a16:creationId xmlns:a16="http://schemas.microsoft.com/office/drawing/2014/main" id="{EBEBB5CC-DDEB-C259-1F76-9327EC2C19EB}"/>
              </a:ext>
            </a:extLst>
          </p:cNvPr>
          <p:cNvSpPr/>
          <p:nvPr/>
        </p:nvSpPr>
        <p:spPr>
          <a:xfrm>
            <a:off x="6806420" y="2803037"/>
            <a:ext cx="119062" cy="675711"/>
          </a:xfrm>
          <a:prstGeom prst="roundRect">
            <a:avLst>
              <a:gd name="adj" fmla="val 50000"/>
            </a:avLst>
          </a:prstGeom>
          <a:solidFill>
            <a:schemeClr val="bg1">
              <a:lumMod val="8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900" dirty="0">
              <a:effectLst>
                <a:outerShdw blurRad="38100" dist="38100" dir="2700000" algn="tl">
                  <a:srgbClr val="000000">
                    <a:alpha val="43137"/>
                  </a:srgbClr>
                </a:outerShdw>
              </a:effectLst>
              <a:latin typeface="Heebo" pitchFamily="2" charset="-79"/>
            </a:endParaRPr>
          </a:p>
        </p:txBody>
      </p:sp>
      <p:sp>
        <p:nvSpPr>
          <p:cNvPr id="82" name="Rectangle 16">
            <a:extLst>
              <a:ext uri="{FF2B5EF4-FFF2-40B4-BE49-F238E27FC236}">
                <a16:creationId xmlns:a16="http://schemas.microsoft.com/office/drawing/2014/main" id="{E53404B9-7912-66D2-E57C-CFBCF14DC525}"/>
              </a:ext>
            </a:extLst>
          </p:cNvPr>
          <p:cNvSpPr txBox="1"/>
          <p:nvPr/>
        </p:nvSpPr>
        <p:spPr>
          <a:xfrm>
            <a:off x="7019263" y="2886953"/>
            <a:ext cx="1680546" cy="500137"/>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nchor="ctr">
            <a:spAutoFit/>
          </a:bodyPr>
          <a:lstStyle>
            <a:lvl1pPr>
              <a:defRPr sz="2800" b="1"/>
            </a:lvl1pPr>
          </a:lstStyle>
          <a:p>
            <a:r>
              <a:rPr lang="pt-BR" dirty="0">
                <a:solidFill>
                  <a:schemeClr val="accent2"/>
                </a:solidFill>
                <a:latin typeface="Heebo" pitchFamily="2" charset="-79"/>
              </a:rPr>
              <a:t>93%</a:t>
            </a:r>
            <a:endParaRPr dirty="0">
              <a:solidFill>
                <a:schemeClr val="accent2"/>
              </a:solidFill>
              <a:latin typeface="Heebo" pitchFamily="2" charset="-79"/>
            </a:endParaRPr>
          </a:p>
        </p:txBody>
      </p:sp>
      <p:sp>
        <p:nvSpPr>
          <p:cNvPr id="84" name="Retângulo: Cantos Arredondados 83">
            <a:extLst>
              <a:ext uri="{FF2B5EF4-FFF2-40B4-BE49-F238E27FC236}">
                <a16:creationId xmlns:a16="http://schemas.microsoft.com/office/drawing/2014/main" id="{4BDF1C7B-AC1A-E844-59C4-41AEAFBE8423}"/>
              </a:ext>
            </a:extLst>
          </p:cNvPr>
          <p:cNvSpPr/>
          <p:nvPr/>
        </p:nvSpPr>
        <p:spPr>
          <a:xfrm>
            <a:off x="5314170" y="3584087"/>
            <a:ext cx="119062" cy="67571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85" name="Retângulo: Cantos Arredondados 84">
            <a:extLst>
              <a:ext uri="{FF2B5EF4-FFF2-40B4-BE49-F238E27FC236}">
                <a16:creationId xmlns:a16="http://schemas.microsoft.com/office/drawing/2014/main" id="{F3361927-7D5A-1069-15F1-2E83FCCB6988}"/>
              </a:ext>
            </a:extLst>
          </p:cNvPr>
          <p:cNvSpPr/>
          <p:nvPr/>
        </p:nvSpPr>
        <p:spPr>
          <a:xfrm>
            <a:off x="5479976" y="3584087"/>
            <a:ext cx="119062" cy="67571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86" name="Retângulo: Cantos Arredondados 85">
            <a:extLst>
              <a:ext uri="{FF2B5EF4-FFF2-40B4-BE49-F238E27FC236}">
                <a16:creationId xmlns:a16="http://schemas.microsoft.com/office/drawing/2014/main" id="{3FB1D3AF-04BE-D118-E8A9-52699B92EC0F}"/>
              </a:ext>
            </a:extLst>
          </p:cNvPr>
          <p:cNvSpPr/>
          <p:nvPr/>
        </p:nvSpPr>
        <p:spPr>
          <a:xfrm>
            <a:off x="5645782" y="3584087"/>
            <a:ext cx="119062" cy="67571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87" name="Retângulo: Cantos Arredondados 86">
            <a:extLst>
              <a:ext uri="{FF2B5EF4-FFF2-40B4-BE49-F238E27FC236}">
                <a16:creationId xmlns:a16="http://schemas.microsoft.com/office/drawing/2014/main" id="{1734C279-D1CD-EBF2-A9B0-6F8C2CFAAAE0}"/>
              </a:ext>
            </a:extLst>
          </p:cNvPr>
          <p:cNvSpPr/>
          <p:nvPr/>
        </p:nvSpPr>
        <p:spPr>
          <a:xfrm>
            <a:off x="5811588" y="3584087"/>
            <a:ext cx="119062" cy="67571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88" name="Retângulo: Cantos Arredondados 87">
            <a:extLst>
              <a:ext uri="{FF2B5EF4-FFF2-40B4-BE49-F238E27FC236}">
                <a16:creationId xmlns:a16="http://schemas.microsoft.com/office/drawing/2014/main" id="{34886350-479C-2650-52D3-96547283008C}"/>
              </a:ext>
            </a:extLst>
          </p:cNvPr>
          <p:cNvSpPr/>
          <p:nvPr/>
        </p:nvSpPr>
        <p:spPr>
          <a:xfrm>
            <a:off x="5977394" y="3584087"/>
            <a:ext cx="119062" cy="67571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89" name="Retângulo: Cantos Arredondados 88">
            <a:extLst>
              <a:ext uri="{FF2B5EF4-FFF2-40B4-BE49-F238E27FC236}">
                <a16:creationId xmlns:a16="http://schemas.microsoft.com/office/drawing/2014/main" id="{16E35C3A-967D-FE4D-7214-36C5BB50E206}"/>
              </a:ext>
            </a:extLst>
          </p:cNvPr>
          <p:cNvSpPr/>
          <p:nvPr/>
        </p:nvSpPr>
        <p:spPr>
          <a:xfrm>
            <a:off x="6143200" y="3584087"/>
            <a:ext cx="119062" cy="67571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90" name="Retângulo: Cantos Arredondados 89">
            <a:extLst>
              <a:ext uri="{FF2B5EF4-FFF2-40B4-BE49-F238E27FC236}">
                <a16:creationId xmlns:a16="http://schemas.microsoft.com/office/drawing/2014/main" id="{F8212D67-287D-88F0-D0B8-6093A5A00600}"/>
              </a:ext>
            </a:extLst>
          </p:cNvPr>
          <p:cNvSpPr/>
          <p:nvPr/>
        </p:nvSpPr>
        <p:spPr>
          <a:xfrm>
            <a:off x="6309006" y="3584087"/>
            <a:ext cx="119062" cy="67571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50" dirty="0">
              <a:latin typeface="Heebo" pitchFamily="2" charset="-79"/>
              <a:cs typeface="Heebo" pitchFamily="2" charset="-79"/>
            </a:endParaRPr>
          </a:p>
        </p:txBody>
      </p:sp>
      <p:sp>
        <p:nvSpPr>
          <p:cNvPr id="91" name="Retângulo: Cantos Arredondados 90">
            <a:extLst>
              <a:ext uri="{FF2B5EF4-FFF2-40B4-BE49-F238E27FC236}">
                <a16:creationId xmlns:a16="http://schemas.microsoft.com/office/drawing/2014/main" id="{77312E89-62E1-615E-E501-9F18A1AD2333}"/>
              </a:ext>
            </a:extLst>
          </p:cNvPr>
          <p:cNvSpPr/>
          <p:nvPr/>
        </p:nvSpPr>
        <p:spPr>
          <a:xfrm>
            <a:off x="6474812" y="3584087"/>
            <a:ext cx="119062" cy="675711"/>
          </a:xfrm>
          <a:prstGeom prst="roundRect">
            <a:avLst>
              <a:gd name="adj" fmla="val 50000"/>
            </a:avLst>
          </a:prstGeom>
          <a:solidFill>
            <a:schemeClr val="bg1">
              <a:lumMod val="8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900" dirty="0">
              <a:effectLst>
                <a:outerShdw blurRad="38100" dist="38100" dir="2700000" algn="tl">
                  <a:srgbClr val="000000">
                    <a:alpha val="43137"/>
                  </a:srgbClr>
                </a:outerShdw>
              </a:effectLst>
              <a:latin typeface="Heebo" pitchFamily="2" charset="-79"/>
            </a:endParaRPr>
          </a:p>
        </p:txBody>
      </p:sp>
      <p:sp>
        <p:nvSpPr>
          <p:cNvPr id="92" name="Retângulo: Cantos Arredondados 91">
            <a:extLst>
              <a:ext uri="{FF2B5EF4-FFF2-40B4-BE49-F238E27FC236}">
                <a16:creationId xmlns:a16="http://schemas.microsoft.com/office/drawing/2014/main" id="{A3D38FEC-542D-B705-933C-CE0E4BDE9EB8}"/>
              </a:ext>
            </a:extLst>
          </p:cNvPr>
          <p:cNvSpPr/>
          <p:nvPr/>
        </p:nvSpPr>
        <p:spPr>
          <a:xfrm>
            <a:off x="6640618" y="3584087"/>
            <a:ext cx="119062" cy="675711"/>
          </a:xfrm>
          <a:prstGeom prst="roundRect">
            <a:avLst>
              <a:gd name="adj" fmla="val 50000"/>
            </a:avLst>
          </a:prstGeom>
          <a:solidFill>
            <a:schemeClr val="bg1">
              <a:lumMod val="8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900" dirty="0">
              <a:effectLst>
                <a:outerShdw blurRad="38100" dist="38100" dir="2700000" algn="tl">
                  <a:srgbClr val="000000">
                    <a:alpha val="43137"/>
                  </a:srgbClr>
                </a:outerShdw>
              </a:effectLst>
              <a:latin typeface="Heebo" pitchFamily="2" charset="-79"/>
            </a:endParaRPr>
          </a:p>
        </p:txBody>
      </p:sp>
      <p:sp>
        <p:nvSpPr>
          <p:cNvPr id="93" name="Retângulo: Cantos Arredondados 92">
            <a:extLst>
              <a:ext uri="{FF2B5EF4-FFF2-40B4-BE49-F238E27FC236}">
                <a16:creationId xmlns:a16="http://schemas.microsoft.com/office/drawing/2014/main" id="{782D65B0-8470-8167-BFBA-11E0DDA7F8F3}"/>
              </a:ext>
            </a:extLst>
          </p:cNvPr>
          <p:cNvSpPr/>
          <p:nvPr/>
        </p:nvSpPr>
        <p:spPr>
          <a:xfrm>
            <a:off x="6806420" y="3584087"/>
            <a:ext cx="119062" cy="675711"/>
          </a:xfrm>
          <a:prstGeom prst="roundRect">
            <a:avLst>
              <a:gd name="adj" fmla="val 50000"/>
            </a:avLst>
          </a:prstGeom>
          <a:solidFill>
            <a:schemeClr val="bg1">
              <a:lumMod val="85000"/>
            </a:schemeClr>
          </a:solidFill>
          <a:ln>
            <a:noFill/>
          </a:ln>
          <a:effectLst>
            <a:innerShdw blurRad="63500" dist="50800" dir="18900000">
              <a:prstClr val="black">
                <a:alpha val="14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pt-BR" sz="900" dirty="0">
              <a:effectLst>
                <a:outerShdw blurRad="38100" dist="38100" dir="2700000" algn="tl">
                  <a:srgbClr val="000000">
                    <a:alpha val="43137"/>
                  </a:srgbClr>
                </a:outerShdw>
              </a:effectLst>
              <a:latin typeface="Heebo" pitchFamily="2" charset="-79"/>
            </a:endParaRPr>
          </a:p>
        </p:txBody>
      </p:sp>
      <p:sp>
        <p:nvSpPr>
          <p:cNvPr id="94" name="Rectangle 16">
            <a:extLst>
              <a:ext uri="{FF2B5EF4-FFF2-40B4-BE49-F238E27FC236}">
                <a16:creationId xmlns:a16="http://schemas.microsoft.com/office/drawing/2014/main" id="{B1DC9029-6E9F-661F-D63B-276236D2186C}"/>
              </a:ext>
            </a:extLst>
          </p:cNvPr>
          <p:cNvSpPr txBox="1"/>
          <p:nvPr/>
        </p:nvSpPr>
        <p:spPr>
          <a:xfrm>
            <a:off x="7019263" y="3698483"/>
            <a:ext cx="1680546" cy="500137"/>
          </a:xfrm>
          <a:prstGeom prst="rect">
            <a:avLst/>
          </a:prstGeom>
          <a:ln w="254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tIns="34290" bIns="34290" anchor="ctr">
            <a:spAutoFit/>
          </a:bodyPr>
          <a:lstStyle>
            <a:lvl1pPr>
              <a:defRPr sz="2800" b="1"/>
            </a:lvl1pPr>
          </a:lstStyle>
          <a:p>
            <a:r>
              <a:rPr lang="pt-BR" dirty="0">
                <a:solidFill>
                  <a:schemeClr val="accent1"/>
                </a:solidFill>
                <a:latin typeface="Heebo" pitchFamily="2" charset="-79"/>
              </a:rPr>
              <a:t>75%</a:t>
            </a:r>
            <a:endParaRPr dirty="0">
              <a:solidFill>
                <a:schemeClr val="accent1"/>
              </a:solidFill>
              <a:latin typeface="Heebo" pitchFamily="2" charset="-79"/>
            </a:endParaRPr>
          </a:p>
        </p:txBody>
      </p:sp>
    </p:spTree>
    <p:extLst>
      <p:ext uri="{BB962C8B-B14F-4D97-AF65-F5344CB8AC3E}">
        <p14:creationId xmlns:p14="http://schemas.microsoft.com/office/powerpoint/2010/main" val="937423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Cantos Arredondados 5">
            <a:extLst>
              <a:ext uri="{FF2B5EF4-FFF2-40B4-BE49-F238E27FC236}">
                <a16:creationId xmlns:a16="http://schemas.microsoft.com/office/drawing/2014/main" id="{6C8FE42A-E52D-48B9-A674-3E2A044C05DE}"/>
              </a:ext>
            </a:extLst>
          </p:cNvPr>
          <p:cNvSpPr/>
          <p:nvPr/>
        </p:nvSpPr>
        <p:spPr>
          <a:xfrm>
            <a:off x="1723017" y="2571750"/>
            <a:ext cx="495946" cy="2273932"/>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Heebo" pitchFamily="2" charset="-79"/>
            </a:endParaRPr>
          </a:p>
        </p:txBody>
      </p:sp>
      <p:sp>
        <p:nvSpPr>
          <p:cNvPr id="9" name="Retângulo: Cantos Arredondados 8">
            <a:extLst>
              <a:ext uri="{FF2B5EF4-FFF2-40B4-BE49-F238E27FC236}">
                <a16:creationId xmlns:a16="http://schemas.microsoft.com/office/drawing/2014/main" id="{A49D9FA7-D419-43A4-8EA6-BB82013B396E}"/>
              </a:ext>
            </a:extLst>
          </p:cNvPr>
          <p:cNvSpPr/>
          <p:nvPr/>
        </p:nvSpPr>
        <p:spPr>
          <a:xfrm>
            <a:off x="2205194" y="3032126"/>
            <a:ext cx="482177" cy="1813556"/>
          </a:xfrm>
          <a:prstGeom prst="roundRect">
            <a:avLst>
              <a:gd name="adj" fmla="val 50000"/>
            </a:avLst>
          </a:prstGeom>
          <a:solidFill>
            <a:srgbClr val="414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Heebo" pitchFamily="2" charset="-79"/>
            </a:endParaRPr>
          </a:p>
        </p:txBody>
      </p:sp>
      <p:sp>
        <p:nvSpPr>
          <p:cNvPr id="10" name="Retângulo: Cantos Arredondados 9">
            <a:extLst>
              <a:ext uri="{FF2B5EF4-FFF2-40B4-BE49-F238E27FC236}">
                <a16:creationId xmlns:a16="http://schemas.microsoft.com/office/drawing/2014/main" id="{83E954AD-5638-4C34-815E-35178713B017}"/>
              </a:ext>
            </a:extLst>
          </p:cNvPr>
          <p:cNvSpPr/>
          <p:nvPr/>
        </p:nvSpPr>
        <p:spPr>
          <a:xfrm>
            <a:off x="2687370" y="3679824"/>
            <a:ext cx="482177" cy="1165857"/>
          </a:xfrm>
          <a:prstGeom prst="roundRect">
            <a:avLst>
              <a:gd name="adj" fmla="val 50000"/>
            </a:avLst>
          </a:prstGeom>
          <a:solidFill>
            <a:srgbClr val="82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Heebo" pitchFamily="2" charset="-79"/>
            </a:endParaRPr>
          </a:p>
        </p:txBody>
      </p:sp>
      <p:sp>
        <p:nvSpPr>
          <p:cNvPr id="15" name="Retângulo: Cantos Arredondados 14">
            <a:extLst>
              <a:ext uri="{FF2B5EF4-FFF2-40B4-BE49-F238E27FC236}">
                <a16:creationId xmlns:a16="http://schemas.microsoft.com/office/drawing/2014/main" id="{90864CE2-BFB5-4474-8AE7-C0FDB087C4FE}"/>
              </a:ext>
            </a:extLst>
          </p:cNvPr>
          <p:cNvSpPr/>
          <p:nvPr/>
        </p:nvSpPr>
        <p:spPr>
          <a:xfrm>
            <a:off x="3848735" y="3101975"/>
            <a:ext cx="482177" cy="174370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Heebo" pitchFamily="2" charset="-79"/>
            </a:endParaRPr>
          </a:p>
        </p:txBody>
      </p:sp>
      <p:sp>
        <p:nvSpPr>
          <p:cNvPr id="16" name="Retângulo: Cantos Arredondados 15">
            <a:extLst>
              <a:ext uri="{FF2B5EF4-FFF2-40B4-BE49-F238E27FC236}">
                <a16:creationId xmlns:a16="http://schemas.microsoft.com/office/drawing/2014/main" id="{D32AAECD-4B45-4CED-AC72-611C70F789DC}"/>
              </a:ext>
            </a:extLst>
          </p:cNvPr>
          <p:cNvSpPr/>
          <p:nvPr/>
        </p:nvSpPr>
        <p:spPr>
          <a:xfrm>
            <a:off x="4330912" y="2816226"/>
            <a:ext cx="482177" cy="2029456"/>
          </a:xfrm>
          <a:prstGeom prst="roundRect">
            <a:avLst>
              <a:gd name="adj" fmla="val 50000"/>
            </a:avLst>
          </a:prstGeom>
          <a:solidFill>
            <a:srgbClr val="414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Heebo" pitchFamily="2" charset="-79"/>
            </a:endParaRPr>
          </a:p>
        </p:txBody>
      </p:sp>
      <p:sp>
        <p:nvSpPr>
          <p:cNvPr id="17" name="Retângulo: Cantos Arredondados 16">
            <a:extLst>
              <a:ext uri="{FF2B5EF4-FFF2-40B4-BE49-F238E27FC236}">
                <a16:creationId xmlns:a16="http://schemas.microsoft.com/office/drawing/2014/main" id="{0C59E452-7694-4E72-A462-DD46C4CE1092}"/>
              </a:ext>
            </a:extLst>
          </p:cNvPr>
          <p:cNvSpPr/>
          <p:nvPr/>
        </p:nvSpPr>
        <p:spPr>
          <a:xfrm>
            <a:off x="4813088" y="3305175"/>
            <a:ext cx="482177" cy="1540507"/>
          </a:xfrm>
          <a:prstGeom prst="roundRect">
            <a:avLst>
              <a:gd name="adj" fmla="val 50000"/>
            </a:avLst>
          </a:prstGeom>
          <a:solidFill>
            <a:srgbClr val="82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Heebo" pitchFamily="2" charset="-79"/>
            </a:endParaRPr>
          </a:p>
        </p:txBody>
      </p:sp>
      <p:sp>
        <p:nvSpPr>
          <p:cNvPr id="18" name="Retângulo: Cantos Arredondados 17">
            <a:extLst>
              <a:ext uri="{FF2B5EF4-FFF2-40B4-BE49-F238E27FC236}">
                <a16:creationId xmlns:a16="http://schemas.microsoft.com/office/drawing/2014/main" id="{0E4443BB-348B-4509-9F15-9B810768C81B}"/>
              </a:ext>
            </a:extLst>
          </p:cNvPr>
          <p:cNvSpPr/>
          <p:nvPr/>
        </p:nvSpPr>
        <p:spPr>
          <a:xfrm>
            <a:off x="6067698" y="3305175"/>
            <a:ext cx="482177" cy="154050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Heebo" pitchFamily="2" charset="-79"/>
            </a:endParaRPr>
          </a:p>
        </p:txBody>
      </p:sp>
      <p:sp>
        <p:nvSpPr>
          <p:cNvPr id="19" name="Retângulo: Cantos Arredondados 18">
            <a:extLst>
              <a:ext uri="{FF2B5EF4-FFF2-40B4-BE49-F238E27FC236}">
                <a16:creationId xmlns:a16="http://schemas.microsoft.com/office/drawing/2014/main" id="{08DEE35A-041B-4909-ADD9-F6E111F9DB3A}"/>
              </a:ext>
            </a:extLst>
          </p:cNvPr>
          <p:cNvSpPr/>
          <p:nvPr/>
        </p:nvSpPr>
        <p:spPr>
          <a:xfrm>
            <a:off x="6549876" y="2733675"/>
            <a:ext cx="482176" cy="2112007"/>
          </a:xfrm>
          <a:prstGeom prst="roundRect">
            <a:avLst>
              <a:gd name="adj" fmla="val 50000"/>
            </a:avLst>
          </a:prstGeom>
          <a:solidFill>
            <a:srgbClr val="414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Heebo" pitchFamily="2" charset="-79"/>
            </a:endParaRPr>
          </a:p>
        </p:txBody>
      </p:sp>
      <p:sp>
        <p:nvSpPr>
          <p:cNvPr id="20" name="Retângulo: Cantos Arredondados 19">
            <a:extLst>
              <a:ext uri="{FF2B5EF4-FFF2-40B4-BE49-F238E27FC236}">
                <a16:creationId xmlns:a16="http://schemas.microsoft.com/office/drawing/2014/main" id="{C66C566C-FC22-4E4E-A882-D71DFEA03B51}"/>
              </a:ext>
            </a:extLst>
          </p:cNvPr>
          <p:cNvSpPr/>
          <p:nvPr/>
        </p:nvSpPr>
        <p:spPr>
          <a:xfrm>
            <a:off x="7032052" y="2339977"/>
            <a:ext cx="482176" cy="2505706"/>
          </a:xfrm>
          <a:prstGeom prst="roundRect">
            <a:avLst>
              <a:gd name="adj" fmla="val 50000"/>
            </a:avLst>
          </a:prstGeom>
          <a:solidFill>
            <a:srgbClr val="82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Heebo" pitchFamily="2" charset="-79"/>
            </a:endParaRPr>
          </a:p>
        </p:txBody>
      </p:sp>
      <p:sp>
        <p:nvSpPr>
          <p:cNvPr id="21" name="Retângulo: Cantos Arredondados 20">
            <a:extLst>
              <a:ext uri="{FF2B5EF4-FFF2-40B4-BE49-F238E27FC236}">
                <a16:creationId xmlns:a16="http://schemas.microsoft.com/office/drawing/2014/main" id="{E1D26438-8489-4CE5-AEE8-D568A1D18469}"/>
              </a:ext>
            </a:extLst>
          </p:cNvPr>
          <p:cNvSpPr/>
          <p:nvPr/>
        </p:nvSpPr>
        <p:spPr>
          <a:xfrm>
            <a:off x="2716953" y="1910719"/>
            <a:ext cx="1081617" cy="264156"/>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latin typeface="Heebo" pitchFamily="2" charset="-79"/>
                <a:cs typeface="Heebo" pitchFamily="2" charset="-79"/>
              </a:rPr>
              <a:t>legenda</a:t>
            </a:r>
          </a:p>
        </p:txBody>
      </p:sp>
      <p:sp>
        <p:nvSpPr>
          <p:cNvPr id="22" name="Retângulo: Cantos Arredondados 21">
            <a:extLst>
              <a:ext uri="{FF2B5EF4-FFF2-40B4-BE49-F238E27FC236}">
                <a16:creationId xmlns:a16="http://schemas.microsoft.com/office/drawing/2014/main" id="{4E7B092A-9EBE-4830-9E8D-49CE99A7C08D}"/>
              </a:ext>
            </a:extLst>
          </p:cNvPr>
          <p:cNvSpPr/>
          <p:nvPr/>
        </p:nvSpPr>
        <p:spPr>
          <a:xfrm>
            <a:off x="4031192" y="1910719"/>
            <a:ext cx="1081617" cy="264156"/>
          </a:xfrm>
          <a:prstGeom prst="roundRect">
            <a:avLst>
              <a:gd name="adj" fmla="val 50000"/>
            </a:avLst>
          </a:prstGeom>
          <a:solidFill>
            <a:srgbClr val="414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latin typeface="Heebo" pitchFamily="2" charset="-79"/>
                <a:cs typeface="Heebo" pitchFamily="2" charset="-79"/>
              </a:rPr>
              <a:t>legenda</a:t>
            </a:r>
          </a:p>
        </p:txBody>
      </p:sp>
      <p:sp>
        <p:nvSpPr>
          <p:cNvPr id="23" name="Retângulo: Cantos Arredondados 22">
            <a:extLst>
              <a:ext uri="{FF2B5EF4-FFF2-40B4-BE49-F238E27FC236}">
                <a16:creationId xmlns:a16="http://schemas.microsoft.com/office/drawing/2014/main" id="{6877CBFB-686F-46D9-BDD1-F7EE33583C76}"/>
              </a:ext>
            </a:extLst>
          </p:cNvPr>
          <p:cNvSpPr/>
          <p:nvPr/>
        </p:nvSpPr>
        <p:spPr>
          <a:xfrm>
            <a:off x="5345431" y="1910719"/>
            <a:ext cx="1081617" cy="264156"/>
          </a:xfrm>
          <a:prstGeom prst="roundRect">
            <a:avLst>
              <a:gd name="adj" fmla="val 50000"/>
            </a:avLst>
          </a:prstGeom>
          <a:solidFill>
            <a:srgbClr val="82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latin typeface="Heebo" pitchFamily="2" charset="-79"/>
                <a:cs typeface="Heebo" pitchFamily="2" charset="-79"/>
              </a:rPr>
              <a:t>legenda</a:t>
            </a:r>
          </a:p>
        </p:txBody>
      </p:sp>
      <p:sp>
        <p:nvSpPr>
          <p:cNvPr id="5" name="Retângulo 4">
            <a:extLst>
              <a:ext uri="{FF2B5EF4-FFF2-40B4-BE49-F238E27FC236}">
                <a16:creationId xmlns:a16="http://schemas.microsoft.com/office/drawing/2014/main" id="{A7F09640-DE2B-4F4D-92D8-4B79D157799E}"/>
              </a:ext>
            </a:extLst>
          </p:cNvPr>
          <p:cNvSpPr/>
          <p:nvPr/>
        </p:nvSpPr>
        <p:spPr>
          <a:xfrm>
            <a:off x="0" y="4510405"/>
            <a:ext cx="9144000" cy="633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latin typeface="Heebo" pitchFamily="2" charset="-79"/>
            </a:endParaRPr>
          </a:p>
        </p:txBody>
      </p:sp>
      <p:cxnSp>
        <p:nvCxnSpPr>
          <p:cNvPr id="4" name="Conector reto 3">
            <a:extLst>
              <a:ext uri="{FF2B5EF4-FFF2-40B4-BE49-F238E27FC236}">
                <a16:creationId xmlns:a16="http://schemas.microsoft.com/office/drawing/2014/main" id="{84C3E693-8846-47C4-A6C5-C052A2EF08EF}"/>
              </a:ext>
            </a:extLst>
          </p:cNvPr>
          <p:cNvCxnSpPr>
            <a:cxnSpLocks/>
          </p:cNvCxnSpPr>
          <p:nvPr/>
        </p:nvCxnSpPr>
        <p:spPr>
          <a:xfrm>
            <a:off x="1485900" y="4510405"/>
            <a:ext cx="61722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CaixaDeTexto 24">
            <a:extLst>
              <a:ext uri="{FF2B5EF4-FFF2-40B4-BE49-F238E27FC236}">
                <a16:creationId xmlns:a16="http://schemas.microsoft.com/office/drawing/2014/main" id="{B3FFFB83-B561-41B3-AACF-0224798644F9}"/>
              </a:ext>
            </a:extLst>
          </p:cNvPr>
          <p:cNvSpPr txBox="1"/>
          <p:nvPr/>
        </p:nvSpPr>
        <p:spPr>
          <a:xfrm>
            <a:off x="1571050" y="4551653"/>
            <a:ext cx="1682328" cy="307777"/>
          </a:xfrm>
          <a:prstGeom prst="rect">
            <a:avLst/>
          </a:prstGeom>
          <a:noFill/>
        </p:spPr>
        <p:txBody>
          <a:bodyPr wrap="square" rtlCol="0">
            <a:spAutoFit/>
          </a:bodyPr>
          <a:lstStyle/>
          <a:p>
            <a:pPr algn="ctr"/>
            <a:r>
              <a:rPr lang="pt-BR" sz="1400" dirty="0">
                <a:solidFill>
                  <a:schemeClr val="tx1">
                    <a:lumMod val="75000"/>
                    <a:lumOff val="25000"/>
                  </a:schemeClr>
                </a:solidFill>
                <a:latin typeface="Heebo" pitchFamily="2" charset="-79"/>
                <a:cs typeface="Heebo" pitchFamily="2" charset="-79"/>
              </a:rPr>
              <a:t>2020</a:t>
            </a:r>
          </a:p>
        </p:txBody>
      </p:sp>
      <p:sp>
        <p:nvSpPr>
          <p:cNvPr id="26" name="CaixaDeTexto 25">
            <a:extLst>
              <a:ext uri="{FF2B5EF4-FFF2-40B4-BE49-F238E27FC236}">
                <a16:creationId xmlns:a16="http://schemas.microsoft.com/office/drawing/2014/main" id="{A739A2EB-C059-436E-A72F-E47295FCBA57}"/>
              </a:ext>
            </a:extLst>
          </p:cNvPr>
          <p:cNvSpPr txBox="1"/>
          <p:nvPr/>
        </p:nvSpPr>
        <p:spPr>
          <a:xfrm>
            <a:off x="3730836" y="4551653"/>
            <a:ext cx="1682328" cy="307777"/>
          </a:xfrm>
          <a:prstGeom prst="rect">
            <a:avLst/>
          </a:prstGeom>
          <a:noFill/>
        </p:spPr>
        <p:txBody>
          <a:bodyPr wrap="square" rtlCol="0">
            <a:spAutoFit/>
          </a:bodyPr>
          <a:lstStyle/>
          <a:p>
            <a:pPr algn="ctr"/>
            <a:r>
              <a:rPr lang="pt-BR" sz="1400" dirty="0">
                <a:solidFill>
                  <a:schemeClr val="tx1">
                    <a:lumMod val="75000"/>
                    <a:lumOff val="25000"/>
                  </a:schemeClr>
                </a:solidFill>
                <a:latin typeface="Heebo" pitchFamily="2" charset="-79"/>
                <a:cs typeface="Heebo" pitchFamily="2" charset="-79"/>
              </a:rPr>
              <a:t>2021</a:t>
            </a:r>
          </a:p>
        </p:txBody>
      </p:sp>
      <p:sp>
        <p:nvSpPr>
          <p:cNvPr id="27" name="CaixaDeTexto 26">
            <a:extLst>
              <a:ext uri="{FF2B5EF4-FFF2-40B4-BE49-F238E27FC236}">
                <a16:creationId xmlns:a16="http://schemas.microsoft.com/office/drawing/2014/main" id="{F3BAB44B-9736-4B8F-94DC-804D070ACE95}"/>
              </a:ext>
            </a:extLst>
          </p:cNvPr>
          <p:cNvSpPr txBox="1"/>
          <p:nvPr/>
        </p:nvSpPr>
        <p:spPr>
          <a:xfrm>
            <a:off x="5980529" y="4551653"/>
            <a:ext cx="1682328" cy="307777"/>
          </a:xfrm>
          <a:prstGeom prst="rect">
            <a:avLst/>
          </a:prstGeom>
          <a:noFill/>
        </p:spPr>
        <p:txBody>
          <a:bodyPr wrap="square" rtlCol="0">
            <a:spAutoFit/>
          </a:bodyPr>
          <a:lstStyle/>
          <a:p>
            <a:pPr algn="ctr"/>
            <a:r>
              <a:rPr lang="pt-BR" sz="1400" dirty="0">
                <a:solidFill>
                  <a:schemeClr val="tx1">
                    <a:lumMod val="75000"/>
                    <a:lumOff val="25000"/>
                  </a:schemeClr>
                </a:solidFill>
                <a:latin typeface="Heebo" pitchFamily="2" charset="-79"/>
                <a:cs typeface="Heebo" pitchFamily="2" charset="-79"/>
              </a:rPr>
              <a:t>2022</a:t>
            </a:r>
          </a:p>
        </p:txBody>
      </p:sp>
      <p:sp>
        <p:nvSpPr>
          <p:cNvPr id="31" name="CaixaDeTexto 30">
            <a:extLst>
              <a:ext uri="{FF2B5EF4-FFF2-40B4-BE49-F238E27FC236}">
                <a16:creationId xmlns:a16="http://schemas.microsoft.com/office/drawing/2014/main" id="{9A7F2175-33A9-4EB4-8319-4465B79B762F}"/>
              </a:ext>
            </a:extLst>
          </p:cNvPr>
          <p:cNvSpPr txBox="1"/>
          <p:nvPr/>
        </p:nvSpPr>
        <p:spPr>
          <a:xfrm>
            <a:off x="1723015" y="4192159"/>
            <a:ext cx="482178" cy="276999"/>
          </a:xfrm>
          <a:prstGeom prst="rect">
            <a:avLst/>
          </a:prstGeom>
          <a:noFill/>
        </p:spPr>
        <p:txBody>
          <a:bodyPr wrap="square" rtlCol="0">
            <a:spAutoFit/>
          </a:bodyPr>
          <a:lstStyle/>
          <a:p>
            <a:pPr algn="ctr"/>
            <a:r>
              <a:rPr lang="pt-BR" sz="1200" b="1" dirty="0">
                <a:solidFill>
                  <a:schemeClr val="bg1"/>
                </a:solidFill>
                <a:latin typeface="Heebo" pitchFamily="2" charset="-79"/>
                <a:cs typeface="Heebo" pitchFamily="2" charset="-79"/>
              </a:rPr>
              <a:t>90%</a:t>
            </a:r>
          </a:p>
        </p:txBody>
      </p:sp>
      <p:sp>
        <p:nvSpPr>
          <p:cNvPr id="33" name="CaixaDeTexto 32">
            <a:extLst>
              <a:ext uri="{FF2B5EF4-FFF2-40B4-BE49-F238E27FC236}">
                <a16:creationId xmlns:a16="http://schemas.microsoft.com/office/drawing/2014/main" id="{531777A3-0834-4FDF-9CA5-84F03101264C}"/>
              </a:ext>
            </a:extLst>
          </p:cNvPr>
          <p:cNvSpPr txBox="1"/>
          <p:nvPr/>
        </p:nvSpPr>
        <p:spPr>
          <a:xfrm>
            <a:off x="2206408" y="4192159"/>
            <a:ext cx="482178" cy="276999"/>
          </a:xfrm>
          <a:prstGeom prst="rect">
            <a:avLst/>
          </a:prstGeom>
          <a:noFill/>
        </p:spPr>
        <p:txBody>
          <a:bodyPr wrap="square" rtlCol="0">
            <a:spAutoFit/>
          </a:bodyPr>
          <a:lstStyle/>
          <a:p>
            <a:pPr algn="ctr"/>
            <a:r>
              <a:rPr lang="pt-BR" sz="1200" b="1" dirty="0">
                <a:solidFill>
                  <a:schemeClr val="bg1"/>
                </a:solidFill>
                <a:latin typeface="Heebo" pitchFamily="2" charset="-79"/>
                <a:cs typeface="Heebo" pitchFamily="2" charset="-79"/>
              </a:rPr>
              <a:t>70%</a:t>
            </a:r>
          </a:p>
        </p:txBody>
      </p:sp>
      <p:sp>
        <p:nvSpPr>
          <p:cNvPr id="34" name="CaixaDeTexto 33">
            <a:extLst>
              <a:ext uri="{FF2B5EF4-FFF2-40B4-BE49-F238E27FC236}">
                <a16:creationId xmlns:a16="http://schemas.microsoft.com/office/drawing/2014/main" id="{03FF8170-019D-46CD-8093-378C946861EF}"/>
              </a:ext>
            </a:extLst>
          </p:cNvPr>
          <p:cNvSpPr txBox="1"/>
          <p:nvPr/>
        </p:nvSpPr>
        <p:spPr>
          <a:xfrm>
            <a:off x="2685039" y="4192159"/>
            <a:ext cx="482178" cy="276999"/>
          </a:xfrm>
          <a:prstGeom prst="rect">
            <a:avLst/>
          </a:prstGeom>
          <a:noFill/>
        </p:spPr>
        <p:txBody>
          <a:bodyPr wrap="square" rtlCol="0">
            <a:spAutoFit/>
          </a:bodyPr>
          <a:lstStyle/>
          <a:p>
            <a:pPr algn="ctr"/>
            <a:r>
              <a:rPr lang="pt-BR" sz="1200" b="1" dirty="0">
                <a:solidFill>
                  <a:schemeClr val="bg1"/>
                </a:solidFill>
                <a:latin typeface="Heebo" pitchFamily="2" charset="-79"/>
                <a:cs typeface="Heebo" pitchFamily="2" charset="-79"/>
              </a:rPr>
              <a:t>40%</a:t>
            </a:r>
          </a:p>
        </p:txBody>
      </p:sp>
      <p:sp>
        <p:nvSpPr>
          <p:cNvPr id="35" name="CaixaDeTexto 34">
            <a:extLst>
              <a:ext uri="{FF2B5EF4-FFF2-40B4-BE49-F238E27FC236}">
                <a16:creationId xmlns:a16="http://schemas.microsoft.com/office/drawing/2014/main" id="{9414D9D7-05EE-451B-A953-CD6D129B2C48}"/>
              </a:ext>
            </a:extLst>
          </p:cNvPr>
          <p:cNvSpPr txBox="1"/>
          <p:nvPr/>
        </p:nvSpPr>
        <p:spPr>
          <a:xfrm>
            <a:off x="3848995" y="4192159"/>
            <a:ext cx="482178" cy="276999"/>
          </a:xfrm>
          <a:prstGeom prst="rect">
            <a:avLst/>
          </a:prstGeom>
          <a:noFill/>
        </p:spPr>
        <p:txBody>
          <a:bodyPr wrap="square" rtlCol="0">
            <a:spAutoFit/>
          </a:bodyPr>
          <a:lstStyle/>
          <a:p>
            <a:pPr algn="ctr"/>
            <a:r>
              <a:rPr lang="pt-BR" sz="1200" b="1" dirty="0">
                <a:solidFill>
                  <a:schemeClr val="bg1"/>
                </a:solidFill>
                <a:latin typeface="Heebo" pitchFamily="2" charset="-79"/>
                <a:cs typeface="Heebo" pitchFamily="2" charset="-79"/>
              </a:rPr>
              <a:t>75%</a:t>
            </a:r>
          </a:p>
        </p:txBody>
      </p:sp>
      <p:sp>
        <p:nvSpPr>
          <p:cNvPr id="36" name="CaixaDeTexto 35">
            <a:extLst>
              <a:ext uri="{FF2B5EF4-FFF2-40B4-BE49-F238E27FC236}">
                <a16:creationId xmlns:a16="http://schemas.microsoft.com/office/drawing/2014/main" id="{64A85E3E-D64C-4DE3-8E7F-9DA235377B26}"/>
              </a:ext>
            </a:extLst>
          </p:cNvPr>
          <p:cNvSpPr txBox="1"/>
          <p:nvPr/>
        </p:nvSpPr>
        <p:spPr>
          <a:xfrm>
            <a:off x="4332388" y="4192159"/>
            <a:ext cx="482178" cy="276999"/>
          </a:xfrm>
          <a:prstGeom prst="rect">
            <a:avLst/>
          </a:prstGeom>
          <a:noFill/>
        </p:spPr>
        <p:txBody>
          <a:bodyPr wrap="square" rtlCol="0">
            <a:spAutoFit/>
          </a:bodyPr>
          <a:lstStyle/>
          <a:p>
            <a:pPr algn="ctr"/>
            <a:r>
              <a:rPr lang="pt-BR" sz="1200" b="1" dirty="0">
                <a:solidFill>
                  <a:schemeClr val="bg1"/>
                </a:solidFill>
                <a:latin typeface="Heebo" pitchFamily="2" charset="-79"/>
                <a:cs typeface="Heebo" pitchFamily="2" charset="-79"/>
              </a:rPr>
              <a:t>80%</a:t>
            </a:r>
          </a:p>
        </p:txBody>
      </p:sp>
      <p:sp>
        <p:nvSpPr>
          <p:cNvPr id="37" name="CaixaDeTexto 36">
            <a:extLst>
              <a:ext uri="{FF2B5EF4-FFF2-40B4-BE49-F238E27FC236}">
                <a16:creationId xmlns:a16="http://schemas.microsoft.com/office/drawing/2014/main" id="{728BE260-FF52-4CD5-9D47-A5406221968E}"/>
              </a:ext>
            </a:extLst>
          </p:cNvPr>
          <p:cNvSpPr txBox="1"/>
          <p:nvPr/>
        </p:nvSpPr>
        <p:spPr>
          <a:xfrm>
            <a:off x="4811019" y="4192159"/>
            <a:ext cx="482178" cy="276999"/>
          </a:xfrm>
          <a:prstGeom prst="rect">
            <a:avLst/>
          </a:prstGeom>
          <a:noFill/>
        </p:spPr>
        <p:txBody>
          <a:bodyPr wrap="square" rtlCol="0">
            <a:spAutoFit/>
          </a:bodyPr>
          <a:lstStyle/>
          <a:p>
            <a:pPr algn="ctr"/>
            <a:r>
              <a:rPr lang="pt-BR" sz="1200" b="1" dirty="0">
                <a:solidFill>
                  <a:schemeClr val="bg1"/>
                </a:solidFill>
                <a:latin typeface="Heebo" pitchFamily="2" charset="-79"/>
                <a:cs typeface="Heebo" pitchFamily="2" charset="-79"/>
              </a:rPr>
              <a:t>60%</a:t>
            </a:r>
          </a:p>
        </p:txBody>
      </p:sp>
      <p:sp>
        <p:nvSpPr>
          <p:cNvPr id="38" name="CaixaDeTexto 37">
            <a:extLst>
              <a:ext uri="{FF2B5EF4-FFF2-40B4-BE49-F238E27FC236}">
                <a16:creationId xmlns:a16="http://schemas.microsoft.com/office/drawing/2014/main" id="{237A2616-B4B2-4186-9996-6D0B3A9357A2}"/>
              </a:ext>
            </a:extLst>
          </p:cNvPr>
          <p:cNvSpPr txBox="1"/>
          <p:nvPr/>
        </p:nvSpPr>
        <p:spPr>
          <a:xfrm>
            <a:off x="6074035" y="4192159"/>
            <a:ext cx="482178" cy="276999"/>
          </a:xfrm>
          <a:prstGeom prst="rect">
            <a:avLst/>
          </a:prstGeom>
          <a:noFill/>
        </p:spPr>
        <p:txBody>
          <a:bodyPr wrap="square" rtlCol="0">
            <a:spAutoFit/>
          </a:bodyPr>
          <a:lstStyle/>
          <a:p>
            <a:pPr algn="ctr"/>
            <a:r>
              <a:rPr lang="pt-BR" sz="1200" b="1" dirty="0">
                <a:solidFill>
                  <a:schemeClr val="bg1"/>
                </a:solidFill>
                <a:latin typeface="Heebo" pitchFamily="2" charset="-79"/>
                <a:cs typeface="Heebo" pitchFamily="2" charset="-79"/>
              </a:rPr>
              <a:t>60%</a:t>
            </a:r>
          </a:p>
        </p:txBody>
      </p:sp>
      <p:sp>
        <p:nvSpPr>
          <p:cNvPr id="39" name="CaixaDeTexto 38">
            <a:extLst>
              <a:ext uri="{FF2B5EF4-FFF2-40B4-BE49-F238E27FC236}">
                <a16:creationId xmlns:a16="http://schemas.microsoft.com/office/drawing/2014/main" id="{E4F81733-DE7C-4ECC-86F8-4A4B58443017}"/>
              </a:ext>
            </a:extLst>
          </p:cNvPr>
          <p:cNvSpPr txBox="1"/>
          <p:nvPr/>
        </p:nvSpPr>
        <p:spPr>
          <a:xfrm>
            <a:off x="6557428" y="4192159"/>
            <a:ext cx="482178" cy="276999"/>
          </a:xfrm>
          <a:prstGeom prst="rect">
            <a:avLst/>
          </a:prstGeom>
          <a:noFill/>
        </p:spPr>
        <p:txBody>
          <a:bodyPr wrap="square" rtlCol="0">
            <a:spAutoFit/>
          </a:bodyPr>
          <a:lstStyle/>
          <a:p>
            <a:pPr algn="ctr"/>
            <a:r>
              <a:rPr lang="pt-BR" sz="1200" b="1" dirty="0">
                <a:solidFill>
                  <a:schemeClr val="bg1"/>
                </a:solidFill>
                <a:latin typeface="Heebo" pitchFamily="2" charset="-79"/>
                <a:cs typeface="Heebo" pitchFamily="2" charset="-79"/>
              </a:rPr>
              <a:t>85%</a:t>
            </a:r>
          </a:p>
        </p:txBody>
      </p:sp>
      <p:sp>
        <p:nvSpPr>
          <p:cNvPr id="40" name="CaixaDeTexto 39">
            <a:extLst>
              <a:ext uri="{FF2B5EF4-FFF2-40B4-BE49-F238E27FC236}">
                <a16:creationId xmlns:a16="http://schemas.microsoft.com/office/drawing/2014/main" id="{65D7A1D4-C18C-4159-9086-31869F40852B}"/>
              </a:ext>
            </a:extLst>
          </p:cNvPr>
          <p:cNvSpPr txBox="1"/>
          <p:nvPr/>
        </p:nvSpPr>
        <p:spPr>
          <a:xfrm>
            <a:off x="6985430" y="4192159"/>
            <a:ext cx="583436" cy="276999"/>
          </a:xfrm>
          <a:prstGeom prst="rect">
            <a:avLst/>
          </a:prstGeom>
          <a:noFill/>
        </p:spPr>
        <p:txBody>
          <a:bodyPr wrap="square" rtlCol="0">
            <a:spAutoFit/>
          </a:bodyPr>
          <a:lstStyle/>
          <a:p>
            <a:pPr algn="ctr"/>
            <a:r>
              <a:rPr lang="pt-BR" sz="1200" b="1" dirty="0">
                <a:solidFill>
                  <a:schemeClr val="bg1"/>
                </a:solidFill>
                <a:latin typeface="Heebo" pitchFamily="2" charset="-79"/>
                <a:cs typeface="Heebo" pitchFamily="2" charset="-79"/>
              </a:rPr>
              <a:t>100%</a:t>
            </a:r>
          </a:p>
        </p:txBody>
      </p:sp>
      <p:sp>
        <p:nvSpPr>
          <p:cNvPr id="29" name="TextBox 13">
            <a:extLst>
              <a:ext uri="{FF2B5EF4-FFF2-40B4-BE49-F238E27FC236}">
                <a16:creationId xmlns:a16="http://schemas.microsoft.com/office/drawing/2014/main" id="{D6AE17B2-AE78-D9B7-76A0-503F82C3B736}"/>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30" name="TextBox 14">
            <a:extLst>
              <a:ext uri="{FF2B5EF4-FFF2-40B4-BE49-F238E27FC236}">
                <a16:creationId xmlns:a16="http://schemas.microsoft.com/office/drawing/2014/main" id="{3EC3F2FF-4169-DA98-13D5-32417312B74A}"/>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Tree>
    <p:extLst>
      <p:ext uri="{BB962C8B-B14F-4D97-AF65-F5344CB8AC3E}">
        <p14:creationId xmlns:p14="http://schemas.microsoft.com/office/powerpoint/2010/main" val="329788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URPLE ROUNDE SHAPE">
            <a:extLst>
              <a:ext uri="{FF2B5EF4-FFF2-40B4-BE49-F238E27FC236}">
                <a16:creationId xmlns:a16="http://schemas.microsoft.com/office/drawing/2014/main" id="{184EB84B-3554-4E65-AB6A-E60DF800E282}"/>
              </a:ext>
            </a:extLst>
          </p:cNvPr>
          <p:cNvSpPr/>
          <p:nvPr/>
        </p:nvSpPr>
        <p:spPr>
          <a:xfrm>
            <a:off x="4360259" y="1965049"/>
            <a:ext cx="393567" cy="2131737"/>
          </a:xfrm>
          <a:prstGeom prst="roundRect">
            <a:avLst>
              <a:gd name="adj" fmla="val 50000"/>
            </a:avLst>
          </a:prstGeom>
          <a:solidFill>
            <a:schemeClr val="accent1">
              <a:alpha val="12000"/>
            </a:schemeClr>
          </a:solidFill>
          <a:ln>
            <a:noFill/>
          </a:ln>
          <a:effectLst>
            <a:outerShdw blurRad="571500" dist="3937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schemeClr val="tx1">
                  <a:lumMod val="65000"/>
                  <a:lumOff val="35000"/>
                </a:schemeClr>
              </a:solidFill>
              <a:latin typeface="Heebo" pitchFamily="2" charset="-79"/>
            </a:endParaRPr>
          </a:p>
        </p:txBody>
      </p:sp>
      <p:sp>
        <p:nvSpPr>
          <p:cNvPr id="4" name="PURPLE ROUNDE SHAPE">
            <a:extLst>
              <a:ext uri="{FF2B5EF4-FFF2-40B4-BE49-F238E27FC236}">
                <a16:creationId xmlns:a16="http://schemas.microsoft.com/office/drawing/2014/main" id="{ECCC4587-1278-4C72-8C3C-CE838F76A3A7}"/>
              </a:ext>
            </a:extLst>
          </p:cNvPr>
          <p:cNvSpPr/>
          <p:nvPr/>
        </p:nvSpPr>
        <p:spPr>
          <a:xfrm>
            <a:off x="5074633" y="1965049"/>
            <a:ext cx="393567" cy="2131737"/>
          </a:xfrm>
          <a:prstGeom prst="roundRect">
            <a:avLst>
              <a:gd name="adj" fmla="val 50000"/>
            </a:avLst>
          </a:prstGeom>
          <a:solidFill>
            <a:schemeClr val="accent2">
              <a:alpha val="12000"/>
            </a:schemeClr>
          </a:solidFill>
          <a:ln>
            <a:noFill/>
          </a:ln>
          <a:effectLst>
            <a:outerShdw blurRad="571500" dist="3937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schemeClr val="tx1">
                  <a:lumMod val="65000"/>
                  <a:lumOff val="35000"/>
                </a:schemeClr>
              </a:solidFill>
              <a:latin typeface="Heebo" pitchFamily="2" charset="-79"/>
            </a:endParaRPr>
          </a:p>
        </p:txBody>
      </p:sp>
      <p:sp>
        <p:nvSpPr>
          <p:cNvPr id="5" name="PURPLE ROUNDE SHAPE">
            <a:extLst>
              <a:ext uri="{FF2B5EF4-FFF2-40B4-BE49-F238E27FC236}">
                <a16:creationId xmlns:a16="http://schemas.microsoft.com/office/drawing/2014/main" id="{FF3B694A-0654-4935-A654-243BA9D51C42}"/>
              </a:ext>
            </a:extLst>
          </p:cNvPr>
          <p:cNvSpPr/>
          <p:nvPr/>
        </p:nvSpPr>
        <p:spPr>
          <a:xfrm>
            <a:off x="5786988" y="1965049"/>
            <a:ext cx="393567" cy="2131737"/>
          </a:xfrm>
          <a:prstGeom prst="roundRect">
            <a:avLst>
              <a:gd name="adj" fmla="val 50000"/>
            </a:avLst>
          </a:prstGeom>
          <a:solidFill>
            <a:schemeClr val="accent3">
              <a:alpha val="12000"/>
            </a:schemeClr>
          </a:solidFill>
          <a:ln>
            <a:noFill/>
          </a:ln>
          <a:effectLst>
            <a:outerShdw blurRad="571500" dist="3937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schemeClr val="tx1">
                  <a:lumMod val="65000"/>
                  <a:lumOff val="35000"/>
                </a:schemeClr>
              </a:solidFill>
              <a:latin typeface="Heebo" pitchFamily="2" charset="-79"/>
            </a:endParaRPr>
          </a:p>
        </p:txBody>
      </p:sp>
      <p:sp>
        <p:nvSpPr>
          <p:cNvPr id="6" name="PURPLE ROUNDE SHAPE">
            <a:extLst>
              <a:ext uri="{FF2B5EF4-FFF2-40B4-BE49-F238E27FC236}">
                <a16:creationId xmlns:a16="http://schemas.microsoft.com/office/drawing/2014/main" id="{CFD56A65-90BF-424B-9385-3E3A90DB05D6}"/>
              </a:ext>
            </a:extLst>
          </p:cNvPr>
          <p:cNvSpPr/>
          <p:nvPr/>
        </p:nvSpPr>
        <p:spPr>
          <a:xfrm>
            <a:off x="6501362" y="1965049"/>
            <a:ext cx="393567" cy="2131737"/>
          </a:xfrm>
          <a:prstGeom prst="roundRect">
            <a:avLst>
              <a:gd name="adj" fmla="val 50000"/>
            </a:avLst>
          </a:prstGeom>
          <a:solidFill>
            <a:schemeClr val="accent4">
              <a:alpha val="12000"/>
            </a:schemeClr>
          </a:solidFill>
          <a:ln>
            <a:noFill/>
          </a:ln>
          <a:effectLst>
            <a:outerShdw blurRad="571500" dist="3937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schemeClr val="tx1">
                  <a:lumMod val="65000"/>
                  <a:lumOff val="35000"/>
                </a:schemeClr>
              </a:solidFill>
              <a:latin typeface="Heebo" pitchFamily="2" charset="-79"/>
            </a:endParaRPr>
          </a:p>
        </p:txBody>
      </p:sp>
      <p:sp>
        <p:nvSpPr>
          <p:cNvPr id="7" name="PURPLE ROUNDE SHAPE">
            <a:extLst>
              <a:ext uri="{FF2B5EF4-FFF2-40B4-BE49-F238E27FC236}">
                <a16:creationId xmlns:a16="http://schemas.microsoft.com/office/drawing/2014/main" id="{8D23287B-1565-47DE-819D-4DE9ED602B33}"/>
              </a:ext>
            </a:extLst>
          </p:cNvPr>
          <p:cNvSpPr/>
          <p:nvPr/>
        </p:nvSpPr>
        <p:spPr>
          <a:xfrm>
            <a:off x="7217290" y="1965049"/>
            <a:ext cx="393567" cy="2131737"/>
          </a:xfrm>
          <a:prstGeom prst="roundRect">
            <a:avLst>
              <a:gd name="adj" fmla="val 50000"/>
            </a:avLst>
          </a:prstGeom>
          <a:solidFill>
            <a:schemeClr val="accent5">
              <a:alpha val="12000"/>
            </a:schemeClr>
          </a:solidFill>
          <a:ln>
            <a:noFill/>
          </a:ln>
          <a:effectLst>
            <a:outerShdw blurRad="571500" dist="3937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schemeClr val="tx1">
                  <a:lumMod val="65000"/>
                  <a:lumOff val="35000"/>
                </a:schemeClr>
              </a:solidFill>
              <a:latin typeface="Heebo" pitchFamily="2" charset="-79"/>
            </a:endParaRPr>
          </a:p>
        </p:txBody>
      </p:sp>
      <p:sp>
        <p:nvSpPr>
          <p:cNvPr id="8" name="PURPLE ROUNDE SHAPE">
            <a:extLst>
              <a:ext uri="{FF2B5EF4-FFF2-40B4-BE49-F238E27FC236}">
                <a16:creationId xmlns:a16="http://schemas.microsoft.com/office/drawing/2014/main" id="{32DE60E2-9C8F-4B26-A72F-155039CDB21D}"/>
              </a:ext>
            </a:extLst>
          </p:cNvPr>
          <p:cNvSpPr/>
          <p:nvPr/>
        </p:nvSpPr>
        <p:spPr>
          <a:xfrm>
            <a:off x="7931664" y="1965049"/>
            <a:ext cx="393567" cy="2131737"/>
          </a:xfrm>
          <a:prstGeom prst="roundRect">
            <a:avLst>
              <a:gd name="adj" fmla="val 50000"/>
            </a:avLst>
          </a:prstGeom>
          <a:solidFill>
            <a:schemeClr val="accent6">
              <a:alpha val="12000"/>
            </a:schemeClr>
          </a:solidFill>
          <a:ln>
            <a:noFill/>
          </a:ln>
          <a:effectLst>
            <a:outerShdw blurRad="571500" dist="3937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dirty="0">
              <a:solidFill>
                <a:schemeClr val="tx1">
                  <a:lumMod val="65000"/>
                  <a:lumOff val="35000"/>
                </a:schemeClr>
              </a:solidFill>
              <a:latin typeface="Heebo" pitchFamily="2" charset="-79"/>
            </a:endParaRPr>
          </a:p>
        </p:txBody>
      </p:sp>
      <p:sp>
        <p:nvSpPr>
          <p:cNvPr id="9" name="YELLOW OVAL">
            <a:extLst>
              <a:ext uri="{FF2B5EF4-FFF2-40B4-BE49-F238E27FC236}">
                <a16:creationId xmlns:a16="http://schemas.microsoft.com/office/drawing/2014/main" id="{53DBC344-8AF4-4CD3-85FD-148976B356A6}"/>
              </a:ext>
            </a:extLst>
          </p:cNvPr>
          <p:cNvSpPr/>
          <p:nvPr/>
        </p:nvSpPr>
        <p:spPr>
          <a:xfrm>
            <a:off x="4240184" y="1528566"/>
            <a:ext cx="630715" cy="384002"/>
          </a:xfrm>
          <a:prstGeom prst="ellipse">
            <a:avLst/>
          </a:prstGeom>
          <a:noFill/>
          <a:ln>
            <a:noFill/>
          </a:ln>
          <a:effectLst>
            <a:outerShdw blurRad="571500" dist="3937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b="1" dirty="0">
                <a:solidFill>
                  <a:schemeClr val="tx1">
                    <a:lumMod val="65000"/>
                    <a:lumOff val="35000"/>
                  </a:schemeClr>
                </a:solidFill>
                <a:latin typeface="Heebo" pitchFamily="2" charset="-79"/>
              </a:rPr>
              <a:t>40</a:t>
            </a:r>
          </a:p>
        </p:txBody>
      </p:sp>
      <p:sp>
        <p:nvSpPr>
          <p:cNvPr id="10" name="PURPLE ROUNDED SHAPE LAYER">
            <a:extLst>
              <a:ext uri="{FF2B5EF4-FFF2-40B4-BE49-F238E27FC236}">
                <a16:creationId xmlns:a16="http://schemas.microsoft.com/office/drawing/2014/main" id="{9D56FE28-F893-492C-9B7F-B5FB4CC1C62E}"/>
              </a:ext>
            </a:extLst>
          </p:cNvPr>
          <p:cNvSpPr/>
          <p:nvPr/>
        </p:nvSpPr>
        <p:spPr>
          <a:xfrm>
            <a:off x="4360529" y="3062644"/>
            <a:ext cx="393567" cy="1041095"/>
          </a:xfrm>
          <a:prstGeom prst="roundRect">
            <a:avLst>
              <a:gd name="adj" fmla="val 50000"/>
            </a:avLst>
          </a:prstGeom>
          <a:solidFill>
            <a:schemeClr val="accent1"/>
          </a:solidFill>
          <a:ln w="25400">
            <a:solidFill>
              <a:schemeClr val="bg1"/>
            </a:solidFill>
          </a:ln>
          <a:effectLst>
            <a:outerShdw blurRad="228600" dist="76200" dir="16560000" sx="95000" sy="95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tx1">
                  <a:lumMod val="65000"/>
                  <a:lumOff val="35000"/>
                </a:schemeClr>
              </a:solidFill>
              <a:latin typeface="Heebo" pitchFamily="2" charset="-79"/>
            </a:endParaRPr>
          </a:p>
        </p:txBody>
      </p:sp>
      <p:sp>
        <p:nvSpPr>
          <p:cNvPr id="11" name="PURPLE ROUNDED SHAPE LAYER">
            <a:extLst>
              <a:ext uri="{FF2B5EF4-FFF2-40B4-BE49-F238E27FC236}">
                <a16:creationId xmlns:a16="http://schemas.microsoft.com/office/drawing/2014/main" id="{FEABF698-13FB-4035-A8DC-5E27142431EA}"/>
              </a:ext>
            </a:extLst>
          </p:cNvPr>
          <p:cNvSpPr/>
          <p:nvPr/>
        </p:nvSpPr>
        <p:spPr>
          <a:xfrm>
            <a:off x="5074633" y="2783257"/>
            <a:ext cx="393567" cy="1311834"/>
          </a:xfrm>
          <a:prstGeom prst="roundRect">
            <a:avLst>
              <a:gd name="adj" fmla="val 50000"/>
            </a:avLst>
          </a:prstGeom>
          <a:solidFill>
            <a:schemeClr val="accent2"/>
          </a:solidFill>
          <a:ln w="25400">
            <a:solidFill>
              <a:schemeClr val="bg1"/>
            </a:solidFill>
          </a:ln>
          <a:effectLst>
            <a:outerShdw blurRad="228600" dist="76200" dir="16560000" sx="95000" sy="95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tx1">
                  <a:lumMod val="65000"/>
                  <a:lumOff val="35000"/>
                </a:schemeClr>
              </a:solidFill>
              <a:latin typeface="Heebo" pitchFamily="2" charset="-79"/>
            </a:endParaRPr>
          </a:p>
        </p:txBody>
      </p:sp>
      <p:sp>
        <p:nvSpPr>
          <p:cNvPr id="12" name="PURPLE ROUNDED SHAPE LAYER">
            <a:extLst>
              <a:ext uri="{FF2B5EF4-FFF2-40B4-BE49-F238E27FC236}">
                <a16:creationId xmlns:a16="http://schemas.microsoft.com/office/drawing/2014/main" id="{B054FC94-277A-48BE-9BBB-C2F291224F2E}"/>
              </a:ext>
            </a:extLst>
          </p:cNvPr>
          <p:cNvSpPr/>
          <p:nvPr/>
        </p:nvSpPr>
        <p:spPr>
          <a:xfrm>
            <a:off x="5784677" y="2767940"/>
            <a:ext cx="393567" cy="1322046"/>
          </a:xfrm>
          <a:prstGeom prst="roundRect">
            <a:avLst>
              <a:gd name="adj" fmla="val 50000"/>
            </a:avLst>
          </a:prstGeom>
          <a:solidFill>
            <a:schemeClr val="accent3"/>
          </a:solidFill>
          <a:ln w="25400">
            <a:solidFill>
              <a:schemeClr val="bg1"/>
            </a:solidFill>
          </a:ln>
          <a:effectLst>
            <a:outerShdw blurRad="228600" dist="76200" dir="16560000" sx="95000" sy="95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tx1">
                  <a:lumMod val="65000"/>
                  <a:lumOff val="35000"/>
                </a:schemeClr>
              </a:solidFill>
              <a:latin typeface="Heebo" pitchFamily="2" charset="-79"/>
            </a:endParaRPr>
          </a:p>
        </p:txBody>
      </p:sp>
      <p:sp>
        <p:nvSpPr>
          <p:cNvPr id="13" name="PURPLE ROUNDED SHAPE LAYER">
            <a:extLst>
              <a:ext uri="{FF2B5EF4-FFF2-40B4-BE49-F238E27FC236}">
                <a16:creationId xmlns:a16="http://schemas.microsoft.com/office/drawing/2014/main" id="{7720A02F-A1F5-4F8E-8503-BE7A9BBB388A}"/>
              </a:ext>
            </a:extLst>
          </p:cNvPr>
          <p:cNvSpPr/>
          <p:nvPr/>
        </p:nvSpPr>
        <p:spPr>
          <a:xfrm>
            <a:off x="6500435" y="2759572"/>
            <a:ext cx="393567" cy="1338780"/>
          </a:xfrm>
          <a:prstGeom prst="roundRect">
            <a:avLst>
              <a:gd name="adj" fmla="val 50000"/>
            </a:avLst>
          </a:prstGeom>
          <a:solidFill>
            <a:schemeClr val="accent4"/>
          </a:solidFill>
          <a:ln w="25400">
            <a:solidFill>
              <a:schemeClr val="bg1"/>
            </a:solidFill>
          </a:ln>
          <a:effectLst>
            <a:outerShdw blurRad="228600" dist="76200" dir="16560000" sx="95000" sy="95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tx1">
                  <a:lumMod val="65000"/>
                  <a:lumOff val="35000"/>
                </a:schemeClr>
              </a:solidFill>
              <a:latin typeface="Heebo" pitchFamily="2" charset="-79"/>
            </a:endParaRPr>
          </a:p>
        </p:txBody>
      </p:sp>
      <p:sp>
        <p:nvSpPr>
          <p:cNvPr id="14" name="PURPLE ROUNDED SHAPE LAYER">
            <a:extLst>
              <a:ext uri="{FF2B5EF4-FFF2-40B4-BE49-F238E27FC236}">
                <a16:creationId xmlns:a16="http://schemas.microsoft.com/office/drawing/2014/main" id="{127DC6CD-AA5A-40AB-99A0-83B4FE7AD364}"/>
              </a:ext>
            </a:extLst>
          </p:cNvPr>
          <p:cNvSpPr/>
          <p:nvPr/>
        </p:nvSpPr>
        <p:spPr>
          <a:xfrm>
            <a:off x="7219598" y="2946403"/>
            <a:ext cx="393567" cy="1143582"/>
          </a:xfrm>
          <a:prstGeom prst="roundRect">
            <a:avLst>
              <a:gd name="adj" fmla="val 50000"/>
            </a:avLst>
          </a:prstGeom>
          <a:solidFill>
            <a:schemeClr val="accent5"/>
          </a:solidFill>
          <a:ln w="25400">
            <a:solidFill>
              <a:schemeClr val="bg1"/>
            </a:solidFill>
          </a:ln>
          <a:effectLst>
            <a:outerShdw blurRad="228600" dist="76200" dir="16560000" sx="95000" sy="95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tx1">
                  <a:lumMod val="65000"/>
                  <a:lumOff val="35000"/>
                </a:schemeClr>
              </a:solidFill>
              <a:latin typeface="Heebo" pitchFamily="2" charset="-79"/>
            </a:endParaRPr>
          </a:p>
        </p:txBody>
      </p:sp>
      <p:sp>
        <p:nvSpPr>
          <p:cNvPr id="15" name="PURPLE ROUNDED SHAPE LAYER">
            <a:extLst>
              <a:ext uri="{FF2B5EF4-FFF2-40B4-BE49-F238E27FC236}">
                <a16:creationId xmlns:a16="http://schemas.microsoft.com/office/drawing/2014/main" id="{C01BA39C-206C-4116-8052-FF0493E878E2}"/>
              </a:ext>
            </a:extLst>
          </p:cNvPr>
          <p:cNvSpPr/>
          <p:nvPr/>
        </p:nvSpPr>
        <p:spPr>
          <a:xfrm>
            <a:off x="7935071" y="2575491"/>
            <a:ext cx="393567" cy="1514494"/>
          </a:xfrm>
          <a:prstGeom prst="roundRect">
            <a:avLst>
              <a:gd name="adj" fmla="val 50000"/>
            </a:avLst>
          </a:prstGeom>
          <a:solidFill>
            <a:schemeClr val="accent6"/>
          </a:solidFill>
          <a:ln w="25400">
            <a:solidFill>
              <a:schemeClr val="bg1"/>
            </a:solidFill>
          </a:ln>
          <a:effectLst>
            <a:outerShdw blurRad="228600" dist="76200" dir="16560000" sx="95000" sy="95000" algn="tl"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050" dirty="0">
              <a:solidFill>
                <a:schemeClr val="tx1">
                  <a:lumMod val="65000"/>
                  <a:lumOff val="35000"/>
                </a:schemeClr>
              </a:solidFill>
              <a:latin typeface="Heebo" pitchFamily="2" charset="-79"/>
            </a:endParaRPr>
          </a:p>
        </p:txBody>
      </p:sp>
      <p:sp>
        <p:nvSpPr>
          <p:cNvPr id="16" name="YELLOW OVAL">
            <a:extLst>
              <a:ext uri="{FF2B5EF4-FFF2-40B4-BE49-F238E27FC236}">
                <a16:creationId xmlns:a16="http://schemas.microsoft.com/office/drawing/2014/main" id="{E082F9D2-CAFB-45AD-85A3-5974E1BDE434}"/>
              </a:ext>
            </a:extLst>
          </p:cNvPr>
          <p:cNvSpPr/>
          <p:nvPr/>
        </p:nvSpPr>
        <p:spPr>
          <a:xfrm>
            <a:off x="4954558" y="1537197"/>
            <a:ext cx="630715" cy="384002"/>
          </a:xfrm>
          <a:prstGeom prst="ellipse">
            <a:avLst/>
          </a:prstGeom>
          <a:noFill/>
          <a:ln>
            <a:noFill/>
          </a:ln>
          <a:effectLst>
            <a:outerShdw blurRad="571500" dist="3937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b="1" dirty="0">
                <a:solidFill>
                  <a:schemeClr val="tx1">
                    <a:lumMod val="65000"/>
                    <a:lumOff val="35000"/>
                  </a:schemeClr>
                </a:solidFill>
                <a:latin typeface="Heebo" pitchFamily="2" charset="-79"/>
              </a:rPr>
              <a:t>60</a:t>
            </a:r>
          </a:p>
        </p:txBody>
      </p:sp>
      <p:sp>
        <p:nvSpPr>
          <p:cNvPr id="17" name="YELLOW OVAL">
            <a:extLst>
              <a:ext uri="{FF2B5EF4-FFF2-40B4-BE49-F238E27FC236}">
                <a16:creationId xmlns:a16="http://schemas.microsoft.com/office/drawing/2014/main" id="{969EAF6E-AC8F-4F69-8C40-4E90C88D6742}"/>
              </a:ext>
            </a:extLst>
          </p:cNvPr>
          <p:cNvSpPr/>
          <p:nvPr/>
        </p:nvSpPr>
        <p:spPr>
          <a:xfrm>
            <a:off x="5668932" y="1514988"/>
            <a:ext cx="630715" cy="384002"/>
          </a:xfrm>
          <a:prstGeom prst="ellipse">
            <a:avLst/>
          </a:prstGeom>
          <a:noFill/>
          <a:ln>
            <a:noFill/>
          </a:ln>
          <a:effectLst>
            <a:outerShdw blurRad="571500" dist="3937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b="1" dirty="0">
                <a:solidFill>
                  <a:schemeClr val="tx1">
                    <a:lumMod val="65000"/>
                    <a:lumOff val="35000"/>
                  </a:schemeClr>
                </a:solidFill>
                <a:latin typeface="Heebo" pitchFamily="2" charset="-79"/>
              </a:rPr>
              <a:t>65</a:t>
            </a:r>
          </a:p>
        </p:txBody>
      </p:sp>
      <p:sp>
        <p:nvSpPr>
          <p:cNvPr id="18" name="YELLOW OVAL">
            <a:extLst>
              <a:ext uri="{FF2B5EF4-FFF2-40B4-BE49-F238E27FC236}">
                <a16:creationId xmlns:a16="http://schemas.microsoft.com/office/drawing/2014/main" id="{59291A4A-3345-4CAA-B7A1-C346C5409C9C}"/>
              </a:ext>
            </a:extLst>
          </p:cNvPr>
          <p:cNvSpPr/>
          <p:nvPr/>
        </p:nvSpPr>
        <p:spPr>
          <a:xfrm>
            <a:off x="6383306" y="1523619"/>
            <a:ext cx="630715" cy="384002"/>
          </a:xfrm>
          <a:prstGeom prst="ellipse">
            <a:avLst/>
          </a:prstGeom>
          <a:noFill/>
          <a:ln>
            <a:noFill/>
          </a:ln>
          <a:effectLst>
            <a:outerShdw blurRad="571500" dist="3937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b="1" dirty="0">
                <a:solidFill>
                  <a:schemeClr val="tx1">
                    <a:lumMod val="65000"/>
                    <a:lumOff val="35000"/>
                  </a:schemeClr>
                </a:solidFill>
                <a:latin typeface="Heebo" pitchFamily="2" charset="-79"/>
              </a:rPr>
              <a:t>67</a:t>
            </a:r>
          </a:p>
        </p:txBody>
      </p:sp>
      <p:sp>
        <p:nvSpPr>
          <p:cNvPr id="19" name="YELLOW OVAL">
            <a:extLst>
              <a:ext uri="{FF2B5EF4-FFF2-40B4-BE49-F238E27FC236}">
                <a16:creationId xmlns:a16="http://schemas.microsoft.com/office/drawing/2014/main" id="{3C19EA7F-9DCC-4A9B-BE71-14CB703F0AAF}"/>
              </a:ext>
            </a:extLst>
          </p:cNvPr>
          <p:cNvSpPr/>
          <p:nvPr/>
        </p:nvSpPr>
        <p:spPr>
          <a:xfrm>
            <a:off x="7097681" y="1512253"/>
            <a:ext cx="630715" cy="384002"/>
          </a:xfrm>
          <a:prstGeom prst="ellipse">
            <a:avLst/>
          </a:prstGeom>
          <a:noFill/>
          <a:ln>
            <a:noFill/>
          </a:ln>
          <a:effectLst>
            <a:outerShdw blurRad="571500" dist="3937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b="1" dirty="0">
                <a:solidFill>
                  <a:schemeClr val="tx1">
                    <a:lumMod val="65000"/>
                    <a:lumOff val="35000"/>
                  </a:schemeClr>
                </a:solidFill>
                <a:latin typeface="Heebo" pitchFamily="2" charset="-79"/>
              </a:rPr>
              <a:t>45</a:t>
            </a:r>
          </a:p>
        </p:txBody>
      </p:sp>
      <p:sp>
        <p:nvSpPr>
          <p:cNvPr id="20" name="YELLOW OVAL">
            <a:extLst>
              <a:ext uri="{FF2B5EF4-FFF2-40B4-BE49-F238E27FC236}">
                <a16:creationId xmlns:a16="http://schemas.microsoft.com/office/drawing/2014/main" id="{0E65FA32-1916-414E-88AF-E504E2367EA7}"/>
              </a:ext>
            </a:extLst>
          </p:cNvPr>
          <p:cNvSpPr/>
          <p:nvPr/>
        </p:nvSpPr>
        <p:spPr>
          <a:xfrm>
            <a:off x="7812055" y="1520884"/>
            <a:ext cx="630715" cy="384002"/>
          </a:xfrm>
          <a:prstGeom prst="ellipse">
            <a:avLst/>
          </a:prstGeom>
          <a:noFill/>
          <a:ln>
            <a:noFill/>
          </a:ln>
          <a:effectLst>
            <a:outerShdw blurRad="571500" dist="393700" dir="2700000" sx="96000" sy="96000" algn="br" rotWithShape="0">
              <a:schemeClr val="tx1">
                <a:lumMod val="95000"/>
                <a:lumOff val="5000"/>
                <a:alpha val="1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sz="1200" b="1" dirty="0">
                <a:solidFill>
                  <a:schemeClr val="tx1">
                    <a:lumMod val="65000"/>
                    <a:lumOff val="35000"/>
                  </a:schemeClr>
                </a:solidFill>
                <a:latin typeface="Heebo" pitchFamily="2" charset="-79"/>
              </a:rPr>
              <a:t>79</a:t>
            </a:r>
          </a:p>
        </p:txBody>
      </p:sp>
      <p:sp>
        <p:nvSpPr>
          <p:cNvPr id="23" name="TextBox 13">
            <a:extLst>
              <a:ext uri="{FF2B5EF4-FFF2-40B4-BE49-F238E27FC236}">
                <a16:creationId xmlns:a16="http://schemas.microsoft.com/office/drawing/2014/main" id="{06F7F5CB-A757-63BE-5CCE-1969D8D99672}"/>
              </a:ext>
            </a:extLst>
          </p:cNvPr>
          <p:cNvSpPr txBox="1"/>
          <p:nvPr/>
        </p:nvSpPr>
        <p:spPr>
          <a:xfrm>
            <a:off x="697656" y="1222980"/>
            <a:ext cx="3240164" cy="1107996"/>
          </a:xfrm>
          <a:prstGeom prst="rect">
            <a:avLst/>
          </a:prstGeom>
          <a:noFill/>
        </p:spPr>
        <p:txBody>
          <a:bodyPr wrap="square" rtlCol="0">
            <a:spAutoFit/>
          </a:bodyPr>
          <a:lstStyle>
            <a:defPPr>
              <a:defRPr lang="en-US"/>
            </a:defPPr>
            <a:lvl1pPr>
              <a:defRPr sz="3300" b="1">
                <a:solidFill>
                  <a:schemeClr val="accent4"/>
                </a:solidFill>
                <a:latin typeface="Montserrat SemiBold" panose="00000700000000000000" pitchFamily="50" charset="0"/>
                <a:ea typeface="Roboto" pitchFamily="2" charset="0"/>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3300" b="1" i="0" u="none" strike="noStrike" kern="1200" cap="none" spc="0" normalizeH="0" baseline="0" noProof="0" dirty="0">
                <a:ln>
                  <a:noFill/>
                </a:ln>
                <a:solidFill>
                  <a:schemeClr val="accent2"/>
                </a:solidFill>
                <a:effectLst/>
                <a:uLnTx/>
                <a:uFillTx/>
                <a:latin typeface="Heebo" pitchFamily="2" charset="-79"/>
                <a:cs typeface="Heebo" pitchFamily="2" charset="-79"/>
              </a:rPr>
              <a:t>Título do slide escrito aqui</a:t>
            </a:r>
          </a:p>
        </p:txBody>
      </p:sp>
      <p:sp>
        <p:nvSpPr>
          <p:cNvPr id="24" name="Rectangle 15">
            <a:extLst>
              <a:ext uri="{FF2B5EF4-FFF2-40B4-BE49-F238E27FC236}">
                <a16:creationId xmlns:a16="http://schemas.microsoft.com/office/drawing/2014/main" id="{C81D5102-5E74-A4F4-E726-647E92C8403D}"/>
              </a:ext>
            </a:extLst>
          </p:cNvPr>
          <p:cNvSpPr/>
          <p:nvPr/>
        </p:nvSpPr>
        <p:spPr>
          <a:xfrm>
            <a:off x="735756" y="2407497"/>
            <a:ext cx="2860884" cy="1688924"/>
          </a:xfrm>
          <a:prstGeom prst="rect">
            <a:avLst/>
          </a:prstGeom>
        </p:spPr>
        <p:txBody>
          <a:bodyPr wrap="square">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pt-BR" sz="1000" b="0" i="0" u="none" strike="noStrike" kern="1200" cap="none" spc="0" normalizeH="0" baseline="0" noProof="0" dirty="0">
                <a:ln>
                  <a:noFill/>
                </a:ln>
                <a:solidFill>
                  <a:schemeClr val="tx1">
                    <a:lumMod val="50000"/>
                    <a:lumOff val="50000"/>
                  </a:scheme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a:t>
            </a:r>
          </a:p>
        </p:txBody>
      </p:sp>
    </p:spTree>
    <p:extLst>
      <p:ext uri="{BB962C8B-B14F-4D97-AF65-F5344CB8AC3E}">
        <p14:creationId xmlns:p14="http://schemas.microsoft.com/office/powerpoint/2010/main" val="202574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B6ED1C-9DD7-4E66-81F4-642EE7450257}"/>
              </a:ext>
            </a:extLst>
          </p:cNvPr>
          <p:cNvSpPr/>
          <p:nvPr/>
        </p:nvSpPr>
        <p:spPr>
          <a:xfrm>
            <a:off x="4193499" y="0"/>
            <a:ext cx="4950502" cy="5143500"/>
          </a:xfrm>
          <a:prstGeom prst="rect">
            <a:avLst/>
          </a:prstGeom>
          <a:solidFill>
            <a:srgbClr val="1B1B1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a:latin typeface="Heebo" pitchFamily="2" charset="-79"/>
              <a:cs typeface="Heebo" pitchFamily="2" charset="-79"/>
            </a:endParaRPr>
          </a:p>
        </p:txBody>
      </p:sp>
      <p:sp>
        <p:nvSpPr>
          <p:cNvPr id="33" name="Rectangle 32">
            <a:extLst>
              <a:ext uri="{FF2B5EF4-FFF2-40B4-BE49-F238E27FC236}">
                <a16:creationId xmlns:a16="http://schemas.microsoft.com/office/drawing/2014/main" id="{B0188673-1C7A-490E-AA7F-96F943D3552A}"/>
              </a:ext>
            </a:extLst>
          </p:cNvPr>
          <p:cNvSpPr/>
          <p:nvPr/>
        </p:nvSpPr>
        <p:spPr>
          <a:xfrm>
            <a:off x="5229021" y="625104"/>
            <a:ext cx="2427636" cy="323165"/>
          </a:xfrm>
          <a:prstGeom prst="rect">
            <a:avLst/>
          </a:prstGeom>
        </p:spPr>
        <p:txBody>
          <a:bodyPr wrap="square">
            <a:spAutoFit/>
          </a:bodyPr>
          <a:lstStyle/>
          <a:p>
            <a:pPr lvl="0"/>
            <a:r>
              <a:rPr lang="pt-BR" sz="1500" dirty="0">
                <a:solidFill>
                  <a:schemeClr val="accent1"/>
                </a:solidFill>
                <a:latin typeface="Heebo" pitchFamily="2" charset="-79"/>
                <a:ea typeface="Roboto Black" panose="02000000000000000000" pitchFamily="2" charset="0"/>
                <a:cs typeface="Heebo" pitchFamily="2" charset="-79"/>
              </a:rPr>
              <a:t>Nome Sobrenome</a:t>
            </a:r>
          </a:p>
        </p:txBody>
      </p:sp>
      <p:sp>
        <p:nvSpPr>
          <p:cNvPr id="45" name="Rectangle 44">
            <a:extLst>
              <a:ext uri="{FF2B5EF4-FFF2-40B4-BE49-F238E27FC236}">
                <a16:creationId xmlns:a16="http://schemas.microsoft.com/office/drawing/2014/main" id="{230F2256-DF52-4751-B49C-A9E350754300}"/>
              </a:ext>
            </a:extLst>
          </p:cNvPr>
          <p:cNvSpPr/>
          <p:nvPr/>
        </p:nvSpPr>
        <p:spPr>
          <a:xfrm>
            <a:off x="5229021" y="2075826"/>
            <a:ext cx="2427636" cy="323165"/>
          </a:xfrm>
          <a:prstGeom prst="rect">
            <a:avLst/>
          </a:prstGeom>
        </p:spPr>
        <p:txBody>
          <a:bodyPr wrap="square">
            <a:spAutoFit/>
          </a:bodyPr>
          <a:lstStyle/>
          <a:p>
            <a:pPr lvl="0"/>
            <a:r>
              <a:rPr lang="pt-BR" sz="1500">
                <a:solidFill>
                  <a:schemeClr val="accent5"/>
                </a:solidFill>
                <a:latin typeface="Heebo" pitchFamily="2" charset="-79"/>
                <a:ea typeface="Roboto Black" panose="02000000000000000000" pitchFamily="2" charset="0"/>
                <a:cs typeface="Heebo" pitchFamily="2" charset="-79"/>
              </a:rPr>
              <a:t>Nome Sobrenome</a:t>
            </a:r>
          </a:p>
        </p:txBody>
      </p:sp>
      <p:sp>
        <p:nvSpPr>
          <p:cNvPr id="55" name="Rectangle 54">
            <a:extLst>
              <a:ext uri="{FF2B5EF4-FFF2-40B4-BE49-F238E27FC236}">
                <a16:creationId xmlns:a16="http://schemas.microsoft.com/office/drawing/2014/main" id="{A6FC257A-478A-4C50-8F1B-7D871A2FED62}"/>
              </a:ext>
            </a:extLst>
          </p:cNvPr>
          <p:cNvSpPr/>
          <p:nvPr/>
        </p:nvSpPr>
        <p:spPr>
          <a:xfrm>
            <a:off x="5229021" y="3497906"/>
            <a:ext cx="2427636" cy="323165"/>
          </a:xfrm>
          <a:prstGeom prst="rect">
            <a:avLst/>
          </a:prstGeom>
        </p:spPr>
        <p:txBody>
          <a:bodyPr wrap="square">
            <a:spAutoFit/>
          </a:bodyPr>
          <a:lstStyle/>
          <a:p>
            <a:pPr lvl="0"/>
            <a:r>
              <a:rPr lang="pt-BR" sz="1500" dirty="0">
                <a:solidFill>
                  <a:schemeClr val="accent3"/>
                </a:solidFill>
                <a:latin typeface="Heebo" pitchFamily="2" charset="-79"/>
                <a:ea typeface="Roboto Black" panose="02000000000000000000" pitchFamily="2" charset="0"/>
                <a:cs typeface="Heebo" pitchFamily="2" charset="-79"/>
              </a:rPr>
              <a:t>Nome Sobrenome</a:t>
            </a:r>
          </a:p>
        </p:txBody>
      </p:sp>
      <p:sp>
        <p:nvSpPr>
          <p:cNvPr id="67" name="Rectangle 66">
            <a:extLst>
              <a:ext uri="{FF2B5EF4-FFF2-40B4-BE49-F238E27FC236}">
                <a16:creationId xmlns:a16="http://schemas.microsoft.com/office/drawing/2014/main" id="{2FA95E53-6F08-41C5-B31E-1700191E82A7}"/>
              </a:ext>
            </a:extLst>
          </p:cNvPr>
          <p:cNvSpPr/>
          <p:nvPr/>
        </p:nvSpPr>
        <p:spPr>
          <a:xfrm>
            <a:off x="5306684" y="979486"/>
            <a:ext cx="655215" cy="287579"/>
          </a:xfrm>
          <a:prstGeom prst="rect">
            <a:avLst/>
          </a:prstGeom>
        </p:spPr>
        <p:txBody>
          <a:bodyPr wrap="square">
            <a:spAutoFit/>
          </a:bodyPr>
          <a:lstStyle/>
          <a:p>
            <a:pPr>
              <a:lnSpc>
                <a:spcPct val="130000"/>
              </a:lnSpc>
            </a:pPr>
            <a:r>
              <a:rPr lang="pt-BR" sz="1050" dirty="0">
                <a:solidFill>
                  <a:schemeClr val="bg1"/>
                </a:solidFill>
                <a:latin typeface="Heebo" pitchFamily="2" charset="-79"/>
                <a:cs typeface="Heebo" pitchFamily="2" charset="-79"/>
              </a:rPr>
              <a:t>Item 01</a:t>
            </a:r>
          </a:p>
        </p:txBody>
      </p:sp>
      <p:sp>
        <p:nvSpPr>
          <p:cNvPr id="68" name="Rectangle 67">
            <a:extLst>
              <a:ext uri="{FF2B5EF4-FFF2-40B4-BE49-F238E27FC236}">
                <a16:creationId xmlns:a16="http://schemas.microsoft.com/office/drawing/2014/main" id="{981D0BF2-9748-4CDE-B544-397FE62AF0F4}"/>
              </a:ext>
            </a:extLst>
          </p:cNvPr>
          <p:cNvSpPr/>
          <p:nvPr/>
        </p:nvSpPr>
        <p:spPr>
          <a:xfrm>
            <a:off x="7526468" y="979486"/>
            <a:ext cx="655215" cy="287579"/>
          </a:xfrm>
          <a:prstGeom prst="rect">
            <a:avLst/>
          </a:prstGeom>
        </p:spPr>
        <p:txBody>
          <a:bodyPr wrap="square">
            <a:spAutoFit/>
          </a:bodyPr>
          <a:lstStyle/>
          <a:p>
            <a:pPr algn="r">
              <a:lnSpc>
                <a:spcPct val="130000"/>
              </a:lnSpc>
            </a:pPr>
            <a:r>
              <a:rPr lang="pt-BR" sz="1050">
                <a:solidFill>
                  <a:schemeClr val="bg1"/>
                </a:solidFill>
                <a:latin typeface="Heebo" pitchFamily="2" charset="-79"/>
                <a:cs typeface="Heebo" pitchFamily="2" charset="-79"/>
              </a:rPr>
              <a:t>78 %</a:t>
            </a:r>
          </a:p>
        </p:txBody>
      </p:sp>
      <p:sp>
        <p:nvSpPr>
          <p:cNvPr id="66" name="Rectangle 65">
            <a:extLst>
              <a:ext uri="{FF2B5EF4-FFF2-40B4-BE49-F238E27FC236}">
                <a16:creationId xmlns:a16="http://schemas.microsoft.com/office/drawing/2014/main" id="{32C8EF27-E672-4F73-ACA6-85A03EDC251F}"/>
              </a:ext>
            </a:extLst>
          </p:cNvPr>
          <p:cNvSpPr/>
          <p:nvPr/>
        </p:nvSpPr>
        <p:spPr>
          <a:xfrm>
            <a:off x="5358319" y="1234150"/>
            <a:ext cx="2777253" cy="93770"/>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bg1"/>
              </a:solidFill>
              <a:latin typeface="Heebo" pitchFamily="2" charset="-79"/>
              <a:cs typeface="Heebo" pitchFamily="2" charset="-79"/>
            </a:endParaRPr>
          </a:p>
        </p:txBody>
      </p:sp>
      <p:sp>
        <p:nvSpPr>
          <p:cNvPr id="64" name="Rectangle 63">
            <a:extLst>
              <a:ext uri="{FF2B5EF4-FFF2-40B4-BE49-F238E27FC236}">
                <a16:creationId xmlns:a16="http://schemas.microsoft.com/office/drawing/2014/main" id="{79CCAA53-17ED-43D1-B7CB-B72B255733A5}"/>
              </a:ext>
            </a:extLst>
          </p:cNvPr>
          <p:cNvSpPr/>
          <p:nvPr/>
        </p:nvSpPr>
        <p:spPr>
          <a:xfrm>
            <a:off x="5358319" y="1234150"/>
            <a:ext cx="2038385" cy="93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bg1"/>
              </a:solidFill>
              <a:latin typeface="Heebo" pitchFamily="2" charset="-79"/>
              <a:cs typeface="Heebo" pitchFamily="2" charset="-79"/>
            </a:endParaRPr>
          </a:p>
        </p:txBody>
      </p:sp>
      <p:sp>
        <p:nvSpPr>
          <p:cNvPr id="82" name="Rectangle 81">
            <a:extLst>
              <a:ext uri="{FF2B5EF4-FFF2-40B4-BE49-F238E27FC236}">
                <a16:creationId xmlns:a16="http://schemas.microsoft.com/office/drawing/2014/main" id="{6CE61DFE-4840-4DEA-9E54-3B3173A98263}"/>
              </a:ext>
            </a:extLst>
          </p:cNvPr>
          <p:cNvSpPr/>
          <p:nvPr/>
        </p:nvSpPr>
        <p:spPr>
          <a:xfrm>
            <a:off x="5306684" y="1335962"/>
            <a:ext cx="655215" cy="287579"/>
          </a:xfrm>
          <a:prstGeom prst="rect">
            <a:avLst/>
          </a:prstGeom>
        </p:spPr>
        <p:txBody>
          <a:bodyPr wrap="square">
            <a:spAutoFit/>
          </a:bodyPr>
          <a:lstStyle/>
          <a:p>
            <a:pPr>
              <a:lnSpc>
                <a:spcPct val="130000"/>
              </a:lnSpc>
            </a:pPr>
            <a:r>
              <a:rPr lang="pt-BR" sz="1050" dirty="0">
                <a:solidFill>
                  <a:schemeClr val="bg1"/>
                </a:solidFill>
                <a:latin typeface="Heebo" pitchFamily="2" charset="-79"/>
                <a:cs typeface="Heebo" pitchFamily="2" charset="-79"/>
              </a:rPr>
              <a:t>Item 01</a:t>
            </a:r>
          </a:p>
        </p:txBody>
      </p:sp>
      <p:sp>
        <p:nvSpPr>
          <p:cNvPr id="83" name="Rectangle 82">
            <a:extLst>
              <a:ext uri="{FF2B5EF4-FFF2-40B4-BE49-F238E27FC236}">
                <a16:creationId xmlns:a16="http://schemas.microsoft.com/office/drawing/2014/main" id="{790215C7-AA6E-4A75-A647-CFECFA9C5273}"/>
              </a:ext>
            </a:extLst>
          </p:cNvPr>
          <p:cNvSpPr/>
          <p:nvPr/>
        </p:nvSpPr>
        <p:spPr>
          <a:xfrm>
            <a:off x="7526468" y="1335962"/>
            <a:ext cx="655215" cy="287579"/>
          </a:xfrm>
          <a:prstGeom prst="rect">
            <a:avLst/>
          </a:prstGeom>
        </p:spPr>
        <p:txBody>
          <a:bodyPr wrap="square">
            <a:spAutoFit/>
          </a:bodyPr>
          <a:lstStyle/>
          <a:p>
            <a:pPr algn="r">
              <a:lnSpc>
                <a:spcPct val="130000"/>
              </a:lnSpc>
            </a:pPr>
            <a:r>
              <a:rPr lang="pt-BR" sz="1050">
                <a:solidFill>
                  <a:schemeClr val="bg1"/>
                </a:solidFill>
                <a:latin typeface="Heebo" pitchFamily="2" charset="-79"/>
                <a:cs typeface="Heebo" pitchFamily="2" charset="-79"/>
              </a:rPr>
              <a:t>78 %</a:t>
            </a:r>
          </a:p>
        </p:txBody>
      </p:sp>
      <p:sp>
        <p:nvSpPr>
          <p:cNvPr id="81" name="Rectangle 80">
            <a:extLst>
              <a:ext uri="{FF2B5EF4-FFF2-40B4-BE49-F238E27FC236}">
                <a16:creationId xmlns:a16="http://schemas.microsoft.com/office/drawing/2014/main" id="{FF3AA2CD-EB10-42A8-9B01-17C65ABB5076}"/>
              </a:ext>
            </a:extLst>
          </p:cNvPr>
          <p:cNvSpPr/>
          <p:nvPr/>
        </p:nvSpPr>
        <p:spPr>
          <a:xfrm>
            <a:off x="5358319" y="1590626"/>
            <a:ext cx="2777253" cy="93770"/>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bg1"/>
              </a:solidFill>
              <a:latin typeface="Heebo" pitchFamily="2" charset="-79"/>
              <a:cs typeface="Heebo" pitchFamily="2" charset="-79"/>
            </a:endParaRPr>
          </a:p>
        </p:txBody>
      </p:sp>
      <p:sp>
        <p:nvSpPr>
          <p:cNvPr id="80" name="Rectangle 79">
            <a:extLst>
              <a:ext uri="{FF2B5EF4-FFF2-40B4-BE49-F238E27FC236}">
                <a16:creationId xmlns:a16="http://schemas.microsoft.com/office/drawing/2014/main" id="{102B9143-8A06-405D-9900-4236A73C5FA5}"/>
              </a:ext>
            </a:extLst>
          </p:cNvPr>
          <p:cNvSpPr/>
          <p:nvPr/>
        </p:nvSpPr>
        <p:spPr>
          <a:xfrm>
            <a:off x="5358319" y="1590626"/>
            <a:ext cx="2038385" cy="937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bg1"/>
              </a:solidFill>
              <a:latin typeface="Heebo" pitchFamily="2" charset="-79"/>
              <a:cs typeface="Heebo" pitchFamily="2" charset="-79"/>
            </a:endParaRPr>
          </a:p>
        </p:txBody>
      </p:sp>
      <p:sp>
        <p:nvSpPr>
          <p:cNvPr id="88" name="Rectangle 87">
            <a:extLst>
              <a:ext uri="{FF2B5EF4-FFF2-40B4-BE49-F238E27FC236}">
                <a16:creationId xmlns:a16="http://schemas.microsoft.com/office/drawing/2014/main" id="{5671B6A0-2407-4819-A326-BF0104E7ACF9}"/>
              </a:ext>
            </a:extLst>
          </p:cNvPr>
          <p:cNvSpPr/>
          <p:nvPr/>
        </p:nvSpPr>
        <p:spPr>
          <a:xfrm>
            <a:off x="5306684" y="2428619"/>
            <a:ext cx="655215" cy="287579"/>
          </a:xfrm>
          <a:prstGeom prst="rect">
            <a:avLst/>
          </a:prstGeom>
        </p:spPr>
        <p:txBody>
          <a:bodyPr wrap="square">
            <a:spAutoFit/>
          </a:bodyPr>
          <a:lstStyle/>
          <a:p>
            <a:pPr>
              <a:lnSpc>
                <a:spcPct val="130000"/>
              </a:lnSpc>
            </a:pPr>
            <a:r>
              <a:rPr lang="pt-BR" sz="1050" dirty="0">
                <a:solidFill>
                  <a:schemeClr val="bg1"/>
                </a:solidFill>
                <a:latin typeface="Heebo" pitchFamily="2" charset="-79"/>
                <a:cs typeface="Heebo" pitchFamily="2" charset="-79"/>
              </a:rPr>
              <a:t>Item 01</a:t>
            </a:r>
          </a:p>
        </p:txBody>
      </p:sp>
      <p:sp>
        <p:nvSpPr>
          <p:cNvPr id="89" name="Rectangle 88">
            <a:extLst>
              <a:ext uri="{FF2B5EF4-FFF2-40B4-BE49-F238E27FC236}">
                <a16:creationId xmlns:a16="http://schemas.microsoft.com/office/drawing/2014/main" id="{1FBD9752-47A2-407F-B1E6-F0B77C606A2E}"/>
              </a:ext>
            </a:extLst>
          </p:cNvPr>
          <p:cNvSpPr/>
          <p:nvPr/>
        </p:nvSpPr>
        <p:spPr>
          <a:xfrm>
            <a:off x="7526468" y="2428619"/>
            <a:ext cx="655215" cy="287579"/>
          </a:xfrm>
          <a:prstGeom prst="rect">
            <a:avLst/>
          </a:prstGeom>
        </p:spPr>
        <p:txBody>
          <a:bodyPr wrap="square">
            <a:spAutoFit/>
          </a:bodyPr>
          <a:lstStyle/>
          <a:p>
            <a:pPr algn="r">
              <a:lnSpc>
                <a:spcPct val="130000"/>
              </a:lnSpc>
            </a:pPr>
            <a:r>
              <a:rPr lang="pt-BR" sz="1050">
                <a:solidFill>
                  <a:schemeClr val="bg1"/>
                </a:solidFill>
                <a:latin typeface="Heebo" pitchFamily="2" charset="-79"/>
                <a:cs typeface="Heebo" pitchFamily="2" charset="-79"/>
              </a:rPr>
              <a:t>78 %</a:t>
            </a:r>
          </a:p>
        </p:txBody>
      </p:sp>
      <p:sp>
        <p:nvSpPr>
          <p:cNvPr id="87" name="Rectangle 86">
            <a:extLst>
              <a:ext uri="{FF2B5EF4-FFF2-40B4-BE49-F238E27FC236}">
                <a16:creationId xmlns:a16="http://schemas.microsoft.com/office/drawing/2014/main" id="{6971234B-EFE9-4BB3-8DAD-0F9F7C255591}"/>
              </a:ext>
            </a:extLst>
          </p:cNvPr>
          <p:cNvSpPr/>
          <p:nvPr/>
        </p:nvSpPr>
        <p:spPr>
          <a:xfrm>
            <a:off x="5358319" y="2683283"/>
            <a:ext cx="2777253" cy="93770"/>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bg1"/>
              </a:solidFill>
              <a:latin typeface="Heebo" pitchFamily="2" charset="-79"/>
              <a:cs typeface="Heebo" pitchFamily="2" charset="-79"/>
            </a:endParaRPr>
          </a:p>
        </p:txBody>
      </p:sp>
      <p:sp>
        <p:nvSpPr>
          <p:cNvPr id="86" name="Rectangle 85">
            <a:extLst>
              <a:ext uri="{FF2B5EF4-FFF2-40B4-BE49-F238E27FC236}">
                <a16:creationId xmlns:a16="http://schemas.microsoft.com/office/drawing/2014/main" id="{576FB886-6E1E-4156-80B8-C6E15F3DC3D9}"/>
              </a:ext>
            </a:extLst>
          </p:cNvPr>
          <p:cNvSpPr/>
          <p:nvPr/>
        </p:nvSpPr>
        <p:spPr>
          <a:xfrm>
            <a:off x="5358319" y="2683283"/>
            <a:ext cx="2038385" cy="937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bg1"/>
              </a:solidFill>
              <a:latin typeface="Heebo" pitchFamily="2" charset="-79"/>
              <a:cs typeface="Heebo" pitchFamily="2" charset="-79"/>
            </a:endParaRPr>
          </a:p>
        </p:txBody>
      </p:sp>
      <p:sp>
        <p:nvSpPr>
          <p:cNvPr id="94" name="Rectangle 93">
            <a:extLst>
              <a:ext uri="{FF2B5EF4-FFF2-40B4-BE49-F238E27FC236}">
                <a16:creationId xmlns:a16="http://schemas.microsoft.com/office/drawing/2014/main" id="{E39EFD75-9F83-4C0C-B07F-DD94F502BEFC}"/>
              </a:ext>
            </a:extLst>
          </p:cNvPr>
          <p:cNvSpPr/>
          <p:nvPr/>
        </p:nvSpPr>
        <p:spPr>
          <a:xfrm>
            <a:off x="5306684" y="2785094"/>
            <a:ext cx="655215" cy="287579"/>
          </a:xfrm>
          <a:prstGeom prst="rect">
            <a:avLst/>
          </a:prstGeom>
        </p:spPr>
        <p:txBody>
          <a:bodyPr wrap="square">
            <a:spAutoFit/>
          </a:bodyPr>
          <a:lstStyle/>
          <a:p>
            <a:pPr>
              <a:lnSpc>
                <a:spcPct val="130000"/>
              </a:lnSpc>
            </a:pPr>
            <a:r>
              <a:rPr lang="pt-BR" sz="1050" dirty="0">
                <a:solidFill>
                  <a:schemeClr val="bg1"/>
                </a:solidFill>
                <a:latin typeface="Heebo" pitchFamily="2" charset="-79"/>
                <a:cs typeface="Heebo" pitchFamily="2" charset="-79"/>
              </a:rPr>
              <a:t>Item 01</a:t>
            </a:r>
          </a:p>
        </p:txBody>
      </p:sp>
      <p:sp>
        <p:nvSpPr>
          <p:cNvPr id="95" name="Rectangle 94">
            <a:extLst>
              <a:ext uri="{FF2B5EF4-FFF2-40B4-BE49-F238E27FC236}">
                <a16:creationId xmlns:a16="http://schemas.microsoft.com/office/drawing/2014/main" id="{AE0E99EC-32F7-429B-85F2-510B8C03777E}"/>
              </a:ext>
            </a:extLst>
          </p:cNvPr>
          <p:cNvSpPr/>
          <p:nvPr/>
        </p:nvSpPr>
        <p:spPr>
          <a:xfrm>
            <a:off x="7526468" y="2785094"/>
            <a:ext cx="655215" cy="287579"/>
          </a:xfrm>
          <a:prstGeom prst="rect">
            <a:avLst/>
          </a:prstGeom>
        </p:spPr>
        <p:txBody>
          <a:bodyPr wrap="square">
            <a:spAutoFit/>
          </a:bodyPr>
          <a:lstStyle/>
          <a:p>
            <a:pPr algn="r">
              <a:lnSpc>
                <a:spcPct val="130000"/>
              </a:lnSpc>
            </a:pPr>
            <a:r>
              <a:rPr lang="pt-BR" sz="1050">
                <a:solidFill>
                  <a:schemeClr val="bg1"/>
                </a:solidFill>
                <a:latin typeface="Heebo" pitchFamily="2" charset="-79"/>
                <a:cs typeface="Heebo" pitchFamily="2" charset="-79"/>
              </a:rPr>
              <a:t>78 %</a:t>
            </a:r>
          </a:p>
        </p:txBody>
      </p:sp>
      <p:sp>
        <p:nvSpPr>
          <p:cNvPr id="93" name="Rectangle 92">
            <a:extLst>
              <a:ext uri="{FF2B5EF4-FFF2-40B4-BE49-F238E27FC236}">
                <a16:creationId xmlns:a16="http://schemas.microsoft.com/office/drawing/2014/main" id="{88C83624-EB2A-43CB-A90D-33B901341B3E}"/>
              </a:ext>
            </a:extLst>
          </p:cNvPr>
          <p:cNvSpPr/>
          <p:nvPr/>
        </p:nvSpPr>
        <p:spPr>
          <a:xfrm>
            <a:off x="5358319" y="3039758"/>
            <a:ext cx="2777253" cy="93770"/>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bg1"/>
              </a:solidFill>
              <a:latin typeface="Heebo" pitchFamily="2" charset="-79"/>
              <a:cs typeface="Heebo" pitchFamily="2" charset="-79"/>
            </a:endParaRPr>
          </a:p>
        </p:txBody>
      </p:sp>
      <p:sp>
        <p:nvSpPr>
          <p:cNvPr id="92" name="Rectangle 91">
            <a:extLst>
              <a:ext uri="{FF2B5EF4-FFF2-40B4-BE49-F238E27FC236}">
                <a16:creationId xmlns:a16="http://schemas.microsoft.com/office/drawing/2014/main" id="{75BF0CD6-2607-4B0E-96B0-6FC3BA44C326}"/>
              </a:ext>
            </a:extLst>
          </p:cNvPr>
          <p:cNvSpPr/>
          <p:nvPr/>
        </p:nvSpPr>
        <p:spPr>
          <a:xfrm>
            <a:off x="5358319" y="3039758"/>
            <a:ext cx="2038385" cy="9377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bg1"/>
              </a:solidFill>
              <a:latin typeface="Heebo" pitchFamily="2" charset="-79"/>
              <a:cs typeface="Heebo" pitchFamily="2" charset="-79"/>
            </a:endParaRPr>
          </a:p>
        </p:txBody>
      </p:sp>
      <p:sp>
        <p:nvSpPr>
          <p:cNvPr id="100" name="Rectangle 99">
            <a:extLst>
              <a:ext uri="{FF2B5EF4-FFF2-40B4-BE49-F238E27FC236}">
                <a16:creationId xmlns:a16="http://schemas.microsoft.com/office/drawing/2014/main" id="{ED2E1670-7123-4FF7-9253-C59F04134841}"/>
              </a:ext>
            </a:extLst>
          </p:cNvPr>
          <p:cNvSpPr/>
          <p:nvPr/>
        </p:nvSpPr>
        <p:spPr>
          <a:xfrm>
            <a:off x="5306684" y="3826470"/>
            <a:ext cx="655215" cy="287579"/>
          </a:xfrm>
          <a:prstGeom prst="rect">
            <a:avLst/>
          </a:prstGeom>
        </p:spPr>
        <p:txBody>
          <a:bodyPr wrap="square">
            <a:spAutoFit/>
          </a:bodyPr>
          <a:lstStyle/>
          <a:p>
            <a:pPr>
              <a:lnSpc>
                <a:spcPct val="130000"/>
              </a:lnSpc>
            </a:pPr>
            <a:r>
              <a:rPr lang="pt-BR" sz="1050" dirty="0">
                <a:solidFill>
                  <a:schemeClr val="bg1"/>
                </a:solidFill>
                <a:latin typeface="Heebo" pitchFamily="2" charset="-79"/>
                <a:cs typeface="Heebo" pitchFamily="2" charset="-79"/>
              </a:rPr>
              <a:t>Item 01</a:t>
            </a:r>
          </a:p>
        </p:txBody>
      </p:sp>
      <p:sp>
        <p:nvSpPr>
          <p:cNvPr id="101" name="Rectangle 100">
            <a:extLst>
              <a:ext uri="{FF2B5EF4-FFF2-40B4-BE49-F238E27FC236}">
                <a16:creationId xmlns:a16="http://schemas.microsoft.com/office/drawing/2014/main" id="{5C7BDB51-75C6-4C5D-BD7A-D233D56FF6E9}"/>
              </a:ext>
            </a:extLst>
          </p:cNvPr>
          <p:cNvSpPr/>
          <p:nvPr/>
        </p:nvSpPr>
        <p:spPr>
          <a:xfrm>
            <a:off x="7526468" y="3826470"/>
            <a:ext cx="655215" cy="287579"/>
          </a:xfrm>
          <a:prstGeom prst="rect">
            <a:avLst/>
          </a:prstGeom>
        </p:spPr>
        <p:txBody>
          <a:bodyPr wrap="square">
            <a:spAutoFit/>
          </a:bodyPr>
          <a:lstStyle/>
          <a:p>
            <a:pPr algn="r">
              <a:lnSpc>
                <a:spcPct val="130000"/>
              </a:lnSpc>
            </a:pPr>
            <a:r>
              <a:rPr lang="pt-BR" sz="1050">
                <a:solidFill>
                  <a:schemeClr val="bg1"/>
                </a:solidFill>
                <a:latin typeface="Heebo" pitchFamily="2" charset="-79"/>
                <a:cs typeface="Heebo" pitchFamily="2" charset="-79"/>
              </a:rPr>
              <a:t>78 %</a:t>
            </a:r>
          </a:p>
        </p:txBody>
      </p:sp>
      <p:sp>
        <p:nvSpPr>
          <p:cNvPr id="99" name="Rectangle 98">
            <a:extLst>
              <a:ext uri="{FF2B5EF4-FFF2-40B4-BE49-F238E27FC236}">
                <a16:creationId xmlns:a16="http://schemas.microsoft.com/office/drawing/2014/main" id="{C4BE7D19-DA1A-4B67-9715-ED9C5558EC06}"/>
              </a:ext>
            </a:extLst>
          </p:cNvPr>
          <p:cNvSpPr/>
          <p:nvPr/>
        </p:nvSpPr>
        <p:spPr>
          <a:xfrm>
            <a:off x="5358319" y="4081134"/>
            <a:ext cx="2777253" cy="93770"/>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bg1"/>
              </a:solidFill>
              <a:latin typeface="Heebo" pitchFamily="2" charset="-79"/>
              <a:cs typeface="Heebo" pitchFamily="2" charset="-79"/>
            </a:endParaRPr>
          </a:p>
        </p:txBody>
      </p:sp>
      <p:sp>
        <p:nvSpPr>
          <p:cNvPr id="98" name="Rectangle 97">
            <a:extLst>
              <a:ext uri="{FF2B5EF4-FFF2-40B4-BE49-F238E27FC236}">
                <a16:creationId xmlns:a16="http://schemas.microsoft.com/office/drawing/2014/main" id="{AA33352C-7472-4442-86B9-579B8C64769C}"/>
              </a:ext>
            </a:extLst>
          </p:cNvPr>
          <p:cNvSpPr/>
          <p:nvPr/>
        </p:nvSpPr>
        <p:spPr>
          <a:xfrm>
            <a:off x="5358319" y="4081134"/>
            <a:ext cx="2038385" cy="937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bg1"/>
              </a:solidFill>
              <a:latin typeface="Heebo" pitchFamily="2" charset="-79"/>
              <a:cs typeface="Heebo" pitchFamily="2" charset="-79"/>
            </a:endParaRPr>
          </a:p>
        </p:txBody>
      </p:sp>
      <p:sp>
        <p:nvSpPr>
          <p:cNvPr id="106" name="Rectangle 105">
            <a:extLst>
              <a:ext uri="{FF2B5EF4-FFF2-40B4-BE49-F238E27FC236}">
                <a16:creationId xmlns:a16="http://schemas.microsoft.com/office/drawing/2014/main" id="{E9ED2641-848D-44E1-BA29-C50553F9AB58}"/>
              </a:ext>
            </a:extLst>
          </p:cNvPr>
          <p:cNvSpPr/>
          <p:nvPr/>
        </p:nvSpPr>
        <p:spPr>
          <a:xfrm>
            <a:off x="5306684" y="4182946"/>
            <a:ext cx="655215" cy="287579"/>
          </a:xfrm>
          <a:prstGeom prst="rect">
            <a:avLst/>
          </a:prstGeom>
        </p:spPr>
        <p:txBody>
          <a:bodyPr wrap="square">
            <a:spAutoFit/>
          </a:bodyPr>
          <a:lstStyle/>
          <a:p>
            <a:pPr>
              <a:lnSpc>
                <a:spcPct val="130000"/>
              </a:lnSpc>
            </a:pPr>
            <a:r>
              <a:rPr lang="pt-BR" sz="1050" dirty="0">
                <a:solidFill>
                  <a:schemeClr val="bg1"/>
                </a:solidFill>
                <a:latin typeface="Heebo" pitchFamily="2" charset="-79"/>
                <a:cs typeface="Heebo" pitchFamily="2" charset="-79"/>
              </a:rPr>
              <a:t>Item 01</a:t>
            </a:r>
          </a:p>
        </p:txBody>
      </p:sp>
      <p:sp>
        <p:nvSpPr>
          <p:cNvPr id="107" name="Rectangle 106">
            <a:extLst>
              <a:ext uri="{FF2B5EF4-FFF2-40B4-BE49-F238E27FC236}">
                <a16:creationId xmlns:a16="http://schemas.microsoft.com/office/drawing/2014/main" id="{3F0CC748-8826-4E45-8F0D-A9ACF46A1DE8}"/>
              </a:ext>
            </a:extLst>
          </p:cNvPr>
          <p:cNvSpPr/>
          <p:nvPr/>
        </p:nvSpPr>
        <p:spPr>
          <a:xfrm>
            <a:off x="7526468" y="4182946"/>
            <a:ext cx="655215" cy="287579"/>
          </a:xfrm>
          <a:prstGeom prst="rect">
            <a:avLst/>
          </a:prstGeom>
        </p:spPr>
        <p:txBody>
          <a:bodyPr wrap="square">
            <a:spAutoFit/>
          </a:bodyPr>
          <a:lstStyle/>
          <a:p>
            <a:pPr algn="r">
              <a:lnSpc>
                <a:spcPct val="130000"/>
              </a:lnSpc>
            </a:pPr>
            <a:r>
              <a:rPr lang="pt-BR" sz="1050">
                <a:solidFill>
                  <a:schemeClr val="bg1"/>
                </a:solidFill>
                <a:latin typeface="Heebo" pitchFamily="2" charset="-79"/>
                <a:cs typeface="Heebo" pitchFamily="2" charset="-79"/>
              </a:rPr>
              <a:t>78 %</a:t>
            </a:r>
          </a:p>
        </p:txBody>
      </p:sp>
      <p:sp>
        <p:nvSpPr>
          <p:cNvPr id="105" name="Rectangle 104">
            <a:extLst>
              <a:ext uri="{FF2B5EF4-FFF2-40B4-BE49-F238E27FC236}">
                <a16:creationId xmlns:a16="http://schemas.microsoft.com/office/drawing/2014/main" id="{76B9C8FD-6B26-4321-809F-33F1BB00D5CB}"/>
              </a:ext>
            </a:extLst>
          </p:cNvPr>
          <p:cNvSpPr/>
          <p:nvPr/>
        </p:nvSpPr>
        <p:spPr>
          <a:xfrm>
            <a:off x="5358319" y="4437610"/>
            <a:ext cx="2777253" cy="93770"/>
          </a:xfrm>
          <a:prstGeom prst="rect">
            <a:avLst/>
          </a:prstGeom>
          <a:solidFill>
            <a:schemeClr val="bg1">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bg1"/>
              </a:solidFill>
              <a:latin typeface="Heebo" pitchFamily="2" charset="-79"/>
              <a:cs typeface="Heebo" pitchFamily="2" charset="-79"/>
            </a:endParaRPr>
          </a:p>
        </p:txBody>
      </p:sp>
      <p:sp>
        <p:nvSpPr>
          <p:cNvPr id="104" name="Rectangle 103">
            <a:extLst>
              <a:ext uri="{FF2B5EF4-FFF2-40B4-BE49-F238E27FC236}">
                <a16:creationId xmlns:a16="http://schemas.microsoft.com/office/drawing/2014/main" id="{DB49604D-F0FD-4F16-9EEC-8AD1D199E9CA}"/>
              </a:ext>
            </a:extLst>
          </p:cNvPr>
          <p:cNvSpPr/>
          <p:nvPr/>
        </p:nvSpPr>
        <p:spPr>
          <a:xfrm>
            <a:off x="5358319" y="4437610"/>
            <a:ext cx="2038385" cy="9377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a:solidFill>
                <a:schemeClr val="bg1"/>
              </a:solidFill>
              <a:latin typeface="Heebo" pitchFamily="2" charset="-79"/>
              <a:cs typeface="Heebo" pitchFamily="2" charset="-79"/>
            </a:endParaRPr>
          </a:p>
        </p:txBody>
      </p:sp>
      <p:sp>
        <p:nvSpPr>
          <p:cNvPr id="109" name="TextBox 108">
            <a:extLst>
              <a:ext uri="{FF2B5EF4-FFF2-40B4-BE49-F238E27FC236}">
                <a16:creationId xmlns:a16="http://schemas.microsoft.com/office/drawing/2014/main" id="{D20EAB68-4994-4AF9-893E-551580638288}"/>
              </a:ext>
            </a:extLst>
          </p:cNvPr>
          <p:cNvSpPr txBox="1"/>
          <p:nvPr/>
        </p:nvSpPr>
        <p:spPr>
          <a:xfrm>
            <a:off x="774126" y="2512593"/>
            <a:ext cx="694421" cy="415498"/>
          </a:xfrm>
          <a:prstGeom prst="rect">
            <a:avLst/>
          </a:prstGeom>
          <a:noFill/>
        </p:spPr>
        <p:txBody>
          <a:bodyPr wrap="none" rtlCol="0">
            <a:spAutoFit/>
          </a:bodyPr>
          <a:lstStyle/>
          <a:p>
            <a:r>
              <a:rPr lang="pt-BR" sz="2100" b="1" dirty="0">
                <a:solidFill>
                  <a:schemeClr val="accent1"/>
                </a:solidFill>
                <a:latin typeface="Heebo" pitchFamily="2" charset="-79"/>
                <a:cs typeface="Heebo" pitchFamily="2" charset="-79"/>
              </a:rPr>
              <a:t>86%</a:t>
            </a:r>
          </a:p>
        </p:txBody>
      </p:sp>
      <p:sp>
        <p:nvSpPr>
          <p:cNvPr id="110" name="Rectangle 109">
            <a:extLst>
              <a:ext uri="{FF2B5EF4-FFF2-40B4-BE49-F238E27FC236}">
                <a16:creationId xmlns:a16="http://schemas.microsoft.com/office/drawing/2014/main" id="{8C5D0FD0-0881-464E-B744-E66E0CF50054}"/>
              </a:ext>
            </a:extLst>
          </p:cNvPr>
          <p:cNvSpPr/>
          <p:nvPr/>
        </p:nvSpPr>
        <p:spPr>
          <a:xfrm>
            <a:off x="1404347" y="2500474"/>
            <a:ext cx="1652015" cy="439736"/>
          </a:xfrm>
          <a:prstGeom prst="rect">
            <a:avLst/>
          </a:prstGeom>
        </p:spPr>
        <p:txBody>
          <a:bodyPr wrap="square">
            <a:spAutoFit/>
          </a:bodyPr>
          <a:lstStyle/>
          <a:p>
            <a:pPr>
              <a:lnSpc>
                <a:spcPct val="130000"/>
              </a:lnSpc>
            </a:pPr>
            <a:r>
              <a:rPr kumimoji="0" lang="pt-BR" sz="900" b="0" i="0" u="none" strike="noStrike" kern="1200" cap="none" spc="0" normalizeH="0" baseline="0">
                <a:ln>
                  <a:noFill/>
                </a:ln>
                <a:solidFill>
                  <a:schemeClr val="tx1">
                    <a:lumMod val="50000"/>
                    <a:lumOff val="50000"/>
                  </a:schemeClr>
                </a:solidFill>
                <a:effectLst/>
                <a:uLnTx/>
                <a:uFillTx/>
                <a:latin typeface="Heebo" pitchFamily="2" charset="-79"/>
                <a:ea typeface="Open Sans" panose="020B0606030504020204" pitchFamily="34" charset="0"/>
                <a:cs typeface="Heebo" pitchFamily="2" charset="-79"/>
              </a:rPr>
              <a:t>Texto do slide escrito aqui texto do slide escrito aqui</a:t>
            </a:r>
            <a:endParaRPr lang="pt-BR" sz="900">
              <a:solidFill>
                <a:schemeClr val="tx1">
                  <a:lumMod val="50000"/>
                  <a:lumOff val="50000"/>
                </a:schemeClr>
              </a:solidFill>
              <a:latin typeface="Heebo" pitchFamily="2" charset="-79"/>
              <a:cs typeface="Heebo" pitchFamily="2" charset="-79"/>
            </a:endParaRPr>
          </a:p>
        </p:txBody>
      </p:sp>
      <p:sp>
        <p:nvSpPr>
          <p:cNvPr id="112" name="TextBox 111">
            <a:extLst>
              <a:ext uri="{FF2B5EF4-FFF2-40B4-BE49-F238E27FC236}">
                <a16:creationId xmlns:a16="http://schemas.microsoft.com/office/drawing/2014/main" id="{21A66E12-A883-4B75-8880-E72200F2B194}"/>
              </a:ext>
            </a:extLst>
          </p:cNvPr>
          <p:cNvSpPr txBox="1"/>
          <p:nvPr/>
        </p:nvSpPr>
        <p:spPr>
          <a:xfrm>
            <a:off x="774126" y="3160687"/>
            <a:ext cx="694421" cy="415498"/>
          </a:xfrm>
          <a:prstGeom prst="rect">
            <a:avLst/>
          </a:prstGeom>
          <a:noFill/>
        </p:spPr>
        <p:txBody>
          <a:bodyPr wrap="none" rtlCol="0">
            <a:spAutoFit/>
          </a:bodyPr>
          <a:lstStyle/>
          <a:p>
            <a:r>
              <a:rPr lang="pt-BR" sz="2100" b="1" dirty="0">
                <a:solidFill>
                  <a:schemeClr val="accent5"/>
                </a:solidFill>
                <a:latin typeface="Heebo" pitchFamily="2" charset="-79"/>
                <a:cs typeface="Heebo" pitchFamily="2" charset="-79"/>
              </a:rPr>
              <a:t>86%</a:t>
            </a:r>
          </a:p>
        </p:txBody>
      </p:sp>
      <p:sp>
        <p:nvSpPr>
          <p:cNvPr id="113" name="Rectangle 112">
            <a:extLst>
              <a:ext uri="{FF2B5EF4-FFF2-40B4-BE49-F238E27FC236}">
                <a16:creationId xmlns:a16="http://schemas.microsoft.com/office/drawing/2014/main" id="{1F605645-AB60-44AB-AAB3-FAE2572785F3}"/>
              </a:ext>
            </a:extLst>
          </p:cNvPr>
          <p:cNvSpPr/>
          <p:nvPr/>
        </p:nvSpPr>
        <p:spPr>
          <a:xfrm>
            <a:off x="1404347" y="3148568"/>
            <a:ext cx="1738904" cy="439736"/>
          </a:xfrm>
          <a:prstGeom prst="rect">
            <a:avLst/>
          </a:prstGeom>
        </p:spPr>
        <p:txBody>
          <a:bodyPr wrap="square">
            <a:spAutoFit/>
          </a:bodyPr>
          <a:lstStyle/>
          <a:p>
            <a:pPr>
              <a:lnSpc>
                <a:spcPct val="130000"/>
              </a:lnSpc>
            </a:pPr>
            <a:r>
              <a:rPr kumimoji="0" lang="pt-BR" sz="900" b="0" i="0" u="none" strike="noStrike" kern="1200" cap="none" spc="0" normalizeH="0" baseline="0">
                <a:ln>
                  <a:noFill/>
                </a:ln>
                <a:solidFill>
                  <a:schemeClr val="tx1">
                    <a:lumMod val="50000"/>
                    <a:lumOff val="50000"/>
                  </a:schemeClr>
                </a:solidFill>
                <a:effectLst/>
                <a:uLnTx/>
                <a:uFillTx/>
                <a:latin typeface="Heebo" pitchFamily="2" charset="-79"/>
                <a:ea typeface="Open Sans" panose="020B0606030504020204" pitchFamily="34" charset="0"/>
                <a:cs typeface="Heebo" pitchFamily="2" charset="-79"/>
              </a:rPr>
              <a:t>Texto do slide escrito aqui texto do slide escrito aqui</a:t>
            </a:r>
            <a:endParaRPr lang="pt-BR" sz="900">
              <a:solidFill>
                <a:schemeClr val="tx1">
                  <a:lumMod val="50000"/>
                  <a:lumOff val="50000"/>
                </a:schemeClr>
              </a:solidFill>
              <a:latin typeface="Heebo" pitchFamily="2" charset="-79"/>
              <a:cs typeface="Heebo" pitchFamily="2" charset="-79"/>
            </a:endParaRPr>
          </a:p>
        </p:txBody>
      </p:sp>
      <p:sp>
        <p:nvSpPr>
          <p:cNvPr id="115" name="TextBox 114">
            <a:extLst>
              <a:ext uri="{FF2B5EF4-FFF2-40B4-BE49-F238E27FC236}">
                <a16:creationId xmlns:a16="http://schemas.microsoft.com/office/drawing/2014/main" id="{2627AE3E-CEC8-4A9C-B923-8DDEEBA7E2F8}"/>
              </a:ext>
            </a:extLst>
          </p:cNvPr>
          <p:cNvSpPr txBox="1"/>
          <p:nvPr/>
        </p:nvSpPr>
        <p:spPr>
          <a:xfrm>
            <a:off x="774126" y="3808782"/>
            <a:ext cx="694421" cy="415498"/>
          </a:xfrm>
          <a:prstGeom prst="rect">
            <a:avLst/>
          </a:prstGeom>
          <a:noFill/>
        </p:spPr>
        <p:txBody>
          <a:bodyPr wrap="none" rtlCol="0">
            <a:spAutoFit/>
          </a:bodyPr>
          <a:lstStyle/>
          <a:p>
            <a:r>
              <a:rPr lang="pt-BR" sz="2100" b="1">
                <a:solidFill>
                  <a:schemeClr val="accent3"/>
                </a:solidFill>
                <a:latin typeface="Heebo" pitchFamily="2" charset="-79"/>
                <a:cs typeface="Heebo" pitchFamily="2" charset="-79"/>
              </a:rPr>
              <a:t>86%</a:t>
            </a:r>
          </a:p>
        </p:txBody>
      </p:sp>
      <p:sp>
        <p:nvSpPr>
          <p:cNvPr id="116" name="Rectangle 115">
            <a:extLst>
              <a:ext uri="{FF2B5EF4-FFF2-40B4-BE49-F238E27FC236}">
                <a16:creationId xmlns:a16="http://schemas.microsoft.com/office/drawing/2014/main" id="{B8A3F6C6-DA47-4FAA-82E5-819F947D31B4}"/>
              </a:ext>
            </a:extLst>
          </p:cNvPr>
          <p:cNvSpPr/>
          <p:nvPr/>
        </p:nvSpPr>
        <p:spPr>
          <a:xfrm>
            <a:off x="1404347" y="3796663"/>
            <a:ext cx="1652015" cy="439736"/>
          </a:xfrm>
          <a:prstGeom prst="rect">
            <a:avLst/>
          </a:prstGeom>
        </p:spPr>
        <p:txBody>
          <a:bodyPr wrap="square">
            <a:spAutoFit/>
          </a:bodyPr>
          <a:lstStyle/>
          <a:p>
            <a:pPr>
              <a:lnSpc>
                <a:spcPct val="130000"/>
              </a:lnSpc>
            </a:pPr>
            <a:r>
              <a:rPr kumimoji="0" lang="pt-BR" sz="900" b="0" i="0" u="none" strike="noStrike" kern="1200" cap="none" spc="0" normalizeH="0" baseline="0">
                <a:ln>
                  <a:noFill/>
                </a:ln>
                <a:solidFill>
                  <a:schemeClr val="tx1">
                    <a:lumMod val="50000"/>
                    <a:lumOff val="50000"/>
                  </a:schemeClr>
                </a:solidFill>
                <a:effectLst/>
                <a:uLnTx/>
                <a:uFillTx/>
                <a:latin typeface="Heebo" pitchFamily="2" charset="-79"/>
                <a:ea typeface="Open Sans" panose="020B0606030504020204" pitchFamily="34" charset="0"/>
                <a:cs typeface="Heebo" pitchFamily="2" charset="-79"/>
              </a:rPr>
              <a:t>Texto do slide escrito aqui texto do slide escrito aqui</a:t>
            </a:r>
            <a:endParaRPr lang="pt-BR" sz="900">
              <a:solidFill>
                <a:schemeClr val="tx1">
                  <a:lumMod val="50000"/>
                  <a:lumOff val="50000"/>
                </a:schemeClr>
              </a:solidFill>
              <a:latin typeface="Heebo" pitchFamily="2" charset="-79"/>
              <a:cs typeface="Heebo" pitchFamily="2" charset="-79"/>
            </a:endParaRPr>
          </a:p>
        </p:txBody>
      </p:sp>
      <p:sp>
        <p:nvSpPr>
          <p:cNvPr id="59" name="TextBox 13">
            <a:extLst>
              <a:ext uri="{FF2B5EF4-FFF2-40B4-BE49-F238E27FC236}">
                <a16:creationId xmlns:a16="http://schemas.microsoft.com/office/drawing/2014/main" id="{BD681D39-43A8-4EAE-39A5-4C3FC16B5DC5}"/>
              </a:ext>
            </a:extLst>
          </p:cNvPr>
          <p:cNvSpPr txBox="1"/>
          <p:nvPr/>
        </p:nvSpPr>
        <p:spPr>
          <a:xfrm>
            <a:off x="697656" y="1222980"/>
            <a:ext cx="3240164" cy="1107996"/>
          </a:xfrm>
          <a:prstGeom prst="rect">
            <a:avLst/>
          </a:prstGeom>
          <a:noFill/>
        </p:spPr>
        <p:txBody>
          <a:bodyPr wrap="square" rtlCol="0">
            <a:spAutoFit/>
          </a:bodyPr>
          <a:lstStyle>
            <a:defPPr>
              <a:defRPr lang="en-US"/>
            </a:defPPr>
            <a:lvl1pPr>
              <a:defRPr sz="3300" b="1">
                <a:solidFill>
                  <a:schemeClr val="accent4"/>
                </a:solidFill>
                <a:latin typeface="Montserrat SemiBold" panose="00000700000000000000" pitchFamily="50" charset="0"/>
                <a:ea typeface="Roboto" pitchFamily="2" charset="0"/>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3300" b="1" i="0" u="none" strike="noStrike" kern="1200" cap="none" spc="0" normalizeH="0" baseline="0">
                <a:ln>
                  <a:noFill/>
                </a:ln>
                <a:solidFill>
                  <a:schemeClr val="accent2"/>
                </a:solidFill>
                <a:effectLst/>
                <a:uLnTx/>
                <a:uFillTx/>
                <a:latin typeface="Heebo" pitchFamily="2" charset="-79"/>
                <a:cs typeface="Heebo" pitchFamily="2" charset="-79"/>
              </a:rPr>
              <a:t>Título do slide escrito aqui</a:t>
            </a:r>
          </a:p>
        </p:txBody>
      </p:sp>
    </p:spTree>
    <p:extLst>
      <p:ext uri="{BB962C8B-B14F-4D97-AF65-F5344CB8AC3E}">
        <p14:creationId xmlns:p14="http://schemas.microsoft.com/office/powerpoint/2010/main" val="49191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7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1250"/>
                                  </p:stCondLst>
                                  <p:childTnLst>
                                    <p:set>
                                      <p:cBhvr>
                                        <p:cTn id="14" dur="1" fill="hold">
                                          <p:stCondLst>
                                            <p:cond delay="0"/>
                                          </p:stCondLst>
                                        </p:cTn>
                                        <p:tgtEl>
                                          <p:spTgt spid="45"/>
                                        </p:tgtEl>
                                        <p:attrNameLst>
                                          <p:attrName>style.visibility</p:attrName>
                                        </p:attrNameLst>
                                      </p:cBhvr>
                                      <p:to>
                                        <p:strVal val="visible"/>
                                      </p:to>
                                    </p:set>
                                    <p:anim calcmode="lin" valueType="num">
                                      <p:cBhvr additive="base">
                                        <p:cTn id="15" dur="750" fill="hold"/>
                                        <p:tgtEl>
                                          <p:spTgt spid="45"/>
                                        </p:tgtEl>
                                        <p:attrNameLst>
                                          <p:attrName>ppt_x</p:attrName>
                                        </p:attrNameLst>
                                      </p:cBhvr>
                                      <p:tavLst>
                                        <p:tav tm="0">
                                          <p:val>
                                            <p:strVal val="#ppt_x"/>
                                          </p:val>
                                        </p:tav>
                                        <p:tav tm="100000">
                                          <p:val>
                                            <p:strVal val="#ppt_x"/>
                                          </p:val>
                                        </p:tav>
                                      </p:tavLst>
                                    </p:anim>
                                    <p:anim calcmode="lin" valueType="num">
                                      <p:cBhvr additive="base">
                                        <p:cTn id="16" dur="750" fill="hold"/>
                                        <p:tgtEl>
                                          <p:spTgt spid="45"/>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200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750" fill="hold"/>
                                        <p:tgtEl>
                                          <p:spTgt spid="55"/>
                                        </p:tgtEl>
                                        <p:attrNameLst>
                                          <p:attrName>ppt_x</p:attrName>
                                        </p:attrNameLst>
                                      </p:cBhvr>
                                      <p:tavLst>
                                        <p:tav tm="0">
                                          <p:val>
                                            <p:strVal val="#ppt_x"/>
                                          </p:val>
                                        </p:tav>
                                        <p:tav tm="100000">
                                          <p:val>
                                            <p:strVal val="#ppt_x"/>
                                          </p:val>
                                        </p:tav>
                                      </p:tavLst>
                                    </p:anim>
                                    <p:anim calcmode="lin" valueType="num">
                                      <p:cBhvr additive="base">
                                        <p:cTn id="20" dur="75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3" grpId="0"/>
      <p:bldP spid="45" grpId="0"/>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lipse 5">
            <a:extLst>
              <a:ext uri="{FF2B5EF4-FFF2-40B4-BE49-F238E27FC236}">
                <a16:creationId xmlns:a16="http://schemas.microsoft.com/office/drawing/2014/main" id="{F0A1C634-2102-413C-B6A9-F930214984E1}"/>
              </a:ext>
            </a:extLst>
          </p:cNvPr>
          <p:cNvSpPr/>
          <p:nvPr/>
        </p:nvSpPr>
        <p:spPr>
          <a:xfrm>
            <a:off x="7174305" y="3350001"/>
            <a:ext cx="976276" cy="9762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pt-BR" sz="1000" dirty="0">
              <a:solidFill>
                <a:prstClr val="black"/>
              </a:solidFill>
              <a:latin typeface="Heebo" pitchFamily="2" charset="-79"/>
              <a:sym typeface="Calibri"/>
            </a:endParaRPr>
          </a:p>
        </p:txBody>
      </p:sp>
      <p:sp>
        <p:nvSpPr>
          <p:cNvPr id="37" name="Oval 6">
            <a:extLst>
              <a:ext uri="{FF2B5EF4-FFF2-40B4-BE49-F238E27FC236}">
                <a16:creationId xmlns:a16="http://schemas.microsoft.com/office/drawing/2014/main" id="{2CB00840-3422-4FE9-8437-2A813E0EAED3}"/>
              </a:ext>
            </a:extLst>
          </p:cNvPr>
          <p:cNvSpPr/>
          <p:nvPr/>
        </p:nvSpPr>
        <p:spPr>
          <a:xfrm>
            <a:off x="833745" y="1727814"/>
            <a:ext cx="993301" cy="993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Heebo" pitchFamily="2" charset="-79"/>
              <a:ea typeface="+mn-ea"/>
              <a:cs typeface="+mn-cs"/>
            </a:endParaRPr>
          </a:p>
        </p:txBody>
      </p:sp>
      <p:sp>
        <p:nvSpPr>
          <p:cNvPr id="38" name="Partial Circle 7">
            <a:extLst>
              <a:ext uri="{FF2B5EF4-FFF2-40B4-BE49-F238E27FC236}">
                <a16:creationId xmlns:a16="http://schemas.microsoft.com/office/drawing/2014/main" id="{3B3EEE1E-D71E-4A08-BA0C-0073FD0868E8}"/>
              </a:ext>
            </a:extLst>
          </p:cNvPr>
          <p:cNvSpPr/>
          <p:nvPr/>
        </p:nvSpPr>
        <p:spPr>
          <a:xfrm rot="16200000">
            <a:off x="833744" y="1727814"/>
            <a:ext cx="993302" cy="993300"/>
          </a:xfrm>
          <a:prstGeom prst="pie">
            <a:avLst>
              <a:gd name="adj1" fmla="val 7127541"/>
              <a:gd name="adj2" fmla="val 21599334"/>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Heebo" pitchFamily="2" charset="-79"/>
              <a:ea typeface="+mn-ea"/>
              <a:cs typeface="+mn-cs"/>
            </a:endParaRPr>
          </a:p>
        </p:txBody>
      </p:sp>
      <p:sp>
        <p:nvSpPr>
          <p:cNvPr id="2" name="CaixaDeTexto 1">
            <a:extLst>
              <a:ext uri="{FF2B5EF4-FFF2-40B4-BE49-F238E27FC236}">
                <a16:creationId xmlns:a16="http://schemas.microsoft.com/office/drawing/2014/main" id="{C9F6519B-3CF0-4382-B92D-D3383B67922C}"/>
              </a:ext>
            </a:extLst>
          </p:cNvPr>
          <p:cNvSpPr txBox="1"/>
          <p:nvPr/>
        </p:nvSpPr>
        <p:spPr>
          <a:xfrm>
            <a:off x="484747" y="2826788"/>
            <a:ext cx="1691296" cy="246221"/>
          </a:xfrm>
          <a:prstGeom prst="rect">
            <a:avLst/>
          </a:prstGeom>
          <a:noFill/>
        </p:spPr>
        <p:txBody>
          <a:bodyPr wrap="square" rtlCol="0">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pt-BR" sz="1000" dirty="0">
                <a:solidFill>
                  <a:schemeClr val="tx1">
                    <a:lumMod val="75000"/>
                    <a:lumOff val="25000"/>
                  </a:schemeClr>
                </a:solidFill>
                <a:latin typeface="Heebo" pitchFamily="2" charset="-79"/>
              </a:rPr>
              <a:t>título do gráfico</a:t>
            </a:r>
            <a:endParaRPr kumimoji="0" lang="pt-BR" sz="10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mn-cs"/>
            </a:endParaRPr>
          </a:p>
        </p:txBody>
      </p:sp>
      <p:sp>
        <p:nvSpPr>
          <p:cNvPr id="92" name="CaixaDeTexto 91">
            <a:extLst>
              <a:ext uri="{FF2B5EF4-FFF2-40B4-BE49-F238E27FC236}">
                <a16:creationId xmlns:a16="http://schemas.microsoft.com/office/drawing/2014/main" id="{5B52123C-0CFB-416A-AD1A-8E90FA7030E4}"/>
              </a:ext>
            </a:extLst>
          </p:cNvPr>
          <p:cNvSpPr txBox="1"/>
          <p:nvPr/>
        </p:nvSpPr>
        <p:spPr>
          <a:xfrm>
            <a:off x="2595430" y="2826788"/>
            <a:ext cx="1691296" cy="215444"/>
          </a:xfrm>
          <a:prstGeom prst="rect">
            <a:avLst/>
          </a:prstGeom>
          <a:noFill/>
        </p:spPr>
        <p:txBody>
          <a:bodyPr wrap="square" rtlCol="0">
            <a:spAutoFit/>
          </a:bodyPr>
          <a:lstStyle>
            <a:defPPr>
              <a:defRPr lang="en-US"/>
            </a:defPPr>
            <a:lvl1pPr marR="0" lvl="0" indent="0" algn="ctr" defTabSz="685783" fontAlgn="auto">
              <a:lnSpc>
                <a:spcPct val="100000"/>
              </a:lnSpc>
              <a:spcBef>
                <a:spcPts val="0"/>
              </a:spcBef>
              <a:spcAft>
                <a:spcPts val="0"/>
              </a:spcAft>
              <a:buClrTx/>
              <a:buSzTx/>
              <a:buFontTx/>
              <a:buNone/>
              <a:tabLst/>
              <a:defRPr sz="1000">
                <a:solidFill>
                  <a:prstClr val="white">
                    <a:lumMod val="50000"/>
                  </a:prstClr>
                </a:solidFill>
                <a:latin typeface="Heebo" pitchFamily="2" charset="-79"/>
              </a:defRPr>
            </a:lvl1pPr>
          </a:lstStyle>
          <a:p>
            <a:r>
              <a:rPr lang="pt-BR" dirty="0">
                <a:solidFill>
                  <a:schemeClr val="tx1">
                    <a:lumMod val="75000"/>
                    <a:lumOff val="25000"/>
                  </a:schemeClr>
                </a:solidFill>
              </a:rPr>
              <a:t>título do gráfico</a:t>
            </a:r>
          </a:p>
        </p:txBody>
      </p:sp>
      <p:sp>
        <p:nvSpPr>
          <p:cNvPr id="93" name="CaixaDeTexto 92">
            <a:extLst>
              <a:ext uri="{FF2B5EF4-FFF2-40B4-BE49-F238E27FC236}">
                <a16:creationId xmlns:a16="http://schemas.microsoft.com/office/drawing/2014/main" id="{25C3F526-6609-453E-A33A-2645FC58D985}"/>
              </a:ext>
            </a:extLst>
          </p:cNvPr>
          <p:cNvSpPr txBox="1"/>
          <p:nvPr/>
        </p:nvSpPr>
        <p:spPr>
          <a:xfrm>
            <a:off x="4706113" y="2826788"/>
            <a:ext cx="1691296" cy="215444"/>
          </a:xfrm>
          <a:prstGeom prst="rect">
            <a:avLst/>
          </a:prstGeom>
          <a:noFill/>
        </p:spPr>
        <p:txBody>
          <a:bodyPr wrap="square" rtlCol="0">
            <a:spAutoFit/>
          </a:bodyPr>
          <a:lstStyle>
            <a:defPPr>
              <a:defRPr lang="en-US"/>
            </a:defPPr>
            <a:lvl1pPr marR="0" lvl="0" indent="0" algn="ctr" defTabSz="685783" fontAlgn="auto">
              <a:lnSpc>
                <a:spcPct val="100000"/>
              </a:lnSpc>
              <a:spcBef>
                <a:spcPts val="0"/>
              </a:spcBef>
              <a:spcAft>
                <a:spcPts val="0"/>
              </a:spcAft>
              <a:buClrTx/>
              <a:buSzTx/>
              <a:buFontTx/>
              <a:buNone/>
              <a:tabLst/>
              <a:defRPr sz="1000">
                <a:solidFill>
                  <a:prstClr val="white">
                    <a:lumMod val="50000"/>
                  </a:prstClr>
                </a:solidFill>
                <a:latin typeface="Heebo" pitchFamily="2" charset="-79"/>
              </a:defRPr>
            </a:lvl1pPr>
          </a:lstStyle>
          <a:p>
            <a:r>
              <a:rPr lang="pt-BR" dirty="0">
                <a:solidFill>
                  <a:schemeClr val="tx1">
                    <a:lumMod val="75000"/>
                    <a:lumOff val="25000"/>
                  </a:schemeClr>
                </a:solidFill>
              </a:rPr>
              <a:t>título do gráfico</a:t>
            </a:r>
          </a:p>
        </p:txBody>
      </p:sp>
      <p:sp>
        <p:nvSpPr>
          <p:cNvPr id="101" name="CaixaDeTexto 100">
            <a:extLst>
              <a:ext uri="{FF2B5EF4-FFF2-40B4-BE49-F238E27FC236}">
                <a16:creationId xmlns:a16="http://schemas.microsoft.com/office/drawing/2014/main" id="{CC77037F-0104-4478-9016-B0213C1B390A}"/>
              </a:ext>
            </a:extLst>
          </p:cNvPr>
          <p:cNvSpPr txBox="1"/>
          <p:nvPr/>
        </p:nvSpPr>
        <p:spPr>
          <a:xfrm>
            <a:off x="6816795" y="2826788"/>
            <a:ext cx="1691296" cy="215444"/>
          </a:xfrm>
          <a:prstGeom prst="rect">
            <a:avLst/>
          </a:prstGeom>
          <a:noFill/>
        </p:spPr>
        <p:txBody>
          <a:bodyPr wrap="square" rtlCol="0">
            <a:spAutoFit/>
          </a:bodyPr>
          <a:lstStyle>
            <a:defPPr>
              <a:defRPr lang="en-US"/>
            </a:defPPr>
            <a:lvl1pPr marR="0" lvl="0" indent="0" algn="ctr" defTabSz="685783" fontAlgn="auto">
              <a:lnSpc>
                <a:spcPct val="100000"/>
              </a:lnSpc>
              <a:spcBef>
                <a:spcPts val="0"/>
              </a:spcBef>
              <a:spcAft>
                <a:spcPts val="0"/>
              </a:spcAft>
              <a:buClrTx/>
              <a:buSzTx/>
              <a:buFontTx/>
              <a:buNone/>
              <a:tabLst/>
              <a:defRPr sz="1000">
                <a:solidFill>
                  <a:prstClr val="white">
                    <a:lumMod val="50000"/>
                  </a:prstClr>
                </a:solidFill>
                <a:latin typeface="Heebo" pitchFamily="2" charset="-79"/>
              </a:defRPr>
            </a:lvl1pPr>
          </a:lstStyle>
          <a:p>
            <a:r>
              <a:rPr lang="pt-BR" dirty="0">
                <a:solidFill>
                  <a:schemeClr val="tx1">
                    <a:lumMod val="75000"/>
                    <a:lumOff val="25000"/>
                  </a:schemeClr>
                </a:solidFill>
              </a:rPr>
              <a:t>título do gráfico</a:t>
            </a:r>
          </a:p>
        </p:txBody>
      </p:sp>
      <p:sp>
        <p:nvSpPr>
          <p:cNvPr id="126" name="CaixaDeTexto 125">
            <a:extLst>
              <a:ext uri="{FF2B5EF4-FFF2-40B4-BE49-F238E27FC236}">
                <a16:creationId xmlns:a16="http://schemas.microsoft.com/office/drawing/2014/main" id="{80325A64-00F8-42A5-BEA0-03D39C78DD0A}"/>
              </a:ext>
            </a:extLst>
          </p:cNvPr>
          <p:cNvSpPr txBox="1"/>
          <p:nvPr/>
        </p:nvSpPr>
        <p:spPr>
          <a:xfrm>
            <a:off x="484747" y="4410991"/>
            <a:ext cx="1691296" cy="215444"/>
          </a:xfrm>
          <a:prstGeom prst="rect">
            <a:avLst/>
          </a:prstGeom>
          <a:noFill/>
        </p:spPr>
        <p:txBody>
          <a:bodyPr wrap="square" rtlCol="0">
            <a:spAutoFit/>
          </a:bodyPr>
          <a:lstStyle>
            <a:defPPr>
              <a:defRPr lang="en-US"/>
            </a:defPPr>
            <a:lvl1pPr marR="0" lvl="0" indent="0" algn="ctr" defTabSz="685783" fontAlgn="auto">
              <a:lnSpc>
                <a:spcPct val="100000"/>
              </a:lnSpc>
              <a:spcBef>
                <a:spcPts val="0"/>
              </a:spcBef>
              <a:spcAft>
                <a:spcPts val="0"/>
              </a:spcAft>
              <a:buClrTx/>
              <a:buSzTx/>
              <a:buFontTx/>
              <a:buNone/>
              <a:tabLst/>
              <a:defRPr sz="1000">
                <a:solidFill>
                  <a:prstClr val="white">
                    <a:lumMod val="50000"/>
                  </a:prstClr>
                </a:solidFill>
                <a:latin typeface="Heebo" pitchFamily="2" charset="-79"/>
              </a:defRPr>
            </a:lvl1pPr>
          </a:lstStyle>
          <a:p>
            <a:r>
              <a:rPr lang="pt-BR" dirty="0">
                <a:solidFill>
                  <a:schemeClr val="tx1">
                    <a:lumMod val="75000"/>
                    <a:lumOff val="25000"/>
                  </a:schemeClr>
                </a:solidFill>
              </a:rPr>
              <a:t>título do gráfico</a:t>
            </a:r>
          </a:p>
        </p:txBody>
      </p:sp>
      <p:sp>
        <p:nvSpPr>
          <p:cNvPr id="127" name="CaixaDeTexto 126">
            <a:extLst>
              <a:ext uri="{FF2B5EF4-FFF2-40B4-BE49-F238E27FC236}">
                <a16:creationId xmlns:a16="http://schemas.microsoft.com/office/drawing/2014/main" id="{8575A52E-ECCD-44F2-943B-C07CCA51E3BA}"/>
              </a:ext>
            </a:extLst>
          </p:cNvPr>
          <p:cNvSpPr txBox="1"/>
          <p:nvPr/>
        </p:nvSpPr>
        <p:spPr>
          <a:xfrm>
            <a:off x="2595430" y="4410991"/>
            <a:ext cx="1691296" cy="215444"/>
          </a:xfrm>
          <a:prstGeom prst="rect">
            <a:avLst/>
          </a:prstGeom>
          <a:noFill/>
        </p:spPr>
        <p:txBody>
          <a:bodyPr wrap="square" rtlCol="0">
            <a:spAutoFit/>
          </a:bodyPr>
          <a:lstStyle>
            <a:defPPr>
              <a:defRPr lang="en-US"/>
            </a:defPPr>
            <a:lvl1pPr marR="0" lvl="0" indent="0" algn="ctr" defTabSz="685783" fontAlgn="auto">
              <a:lnSpc>
                <a:spcPct val="100000"/>
              </a:lnSpc>
              <a:spcBef>
                <a:spcPts val="0"/>
              </a:spcBef>
              <a:spcAft>
                <a:spcPts val="0"/>
              </a:spcAft>
              <a:buClrTx/>
              <a:buSzTx/>
              <a:buFontTx/>
              <a:buNone/>
              <a:tabLst/>
              <a:defRPr sz="1000">
                <a:solidFill>
                  <a:prstClr val="white">
                    <a:lumMod val="50000"/>
                  </a:prstClr>
                </a:solidFill>
                <a:latin typeface="Heebo" pitchFamily="2" charset="-79"/>
              </a:defRPr>
            </a:lvl1pPr>
          </a:lstStyle>
          <a:p>
            <a:r>
              <a:rPr lang="pt-BR" dirty="0">
                <a:solidFill>
                  <a:schemeClr val="tx1">
                    <a:lumMod val="75000"/>
                    <a:lumOff val="25000"/>
                  </a:schemeClr>
                </a:solidFill>
              </a:rPr>
              <a:t>título do gráfico</a:t>
            </a:r>
          </a:p>
        </p:txBody>
      </p:sp>
      <p:sp>
        <p:nvSpPr>
          <p:cNvPr id="128" name="CaixaDeTexto 127">
            <a:extLst>
              <a:ext uri="{FF2B5EF4-FFF2-40B4-BE49-F238E27FC236}">
                <a16:creationId xmlns:a16="http://schemas.microsoft.com/office/drawing/2014/main" id="{BBC81684-F453-4AF1-AD9E-5AEB1296FC17}"/>
              </a:ext>
            </a:extLst>
          </p:cNvPr>
          <p:cNvSpPr txBox="1"/>
          <p:nvPr/>
        </p:nvSpPr>
        <p:spPr>
          <a:xfrm>
            <a:off x="4706113" y="4410991"/>
            <a:ext cx="1691296" cy="215444"/>
          </a:xfrm>
          <a:prstGeom prst="rect">
            <a:avLst/>
          </a:prstGeom>
          <a:noFill/>
        </p:spPr>
        <p:txBody>
          <a:bodyPr wrap="square" rtlCol="0">
            <a:spAutoFit/>
          </a:bodyPr>
          <a:lstStyle>
            <a:defPPr>
              <a:defRPr lang="en-US"/>
            </a:defPPr>
            <a:lvl1pPr marR="0" lvl="0" indent="0" algn="ctr" defTabSz="685783" fontAlgn="auto">
              <a:lnSpc>
                <a:spcPct val="100000"/>
              </a:lnSpc>
              <a:spcBef>
                <a:spcPts val="0"/>
              </a:spcBef>
              <a:spcAft>
                <a:spcPts val="0"/>
              </a:spcAft>
              <a:buClrTx/>
              <a:buSzTx/>
              <a:buFontTx/>
              <a:buNone/>
              <a:tabLst/>
              <a:defRPr sz="1000">
                <a:solidFill>
                  <a:prstClr val="white">
                    <a:lumMod val="50000"/>
                  </a:prstClr>
                </a:solidFill>
                <a:latin typeface="Heebo" pitchFamily="2" charset="-79"/>
              </a:defRPr>
            </a:lvl1pPr>
          </a:lstStyle>
          <a:p>
            <a:r>
              <a:rPr lang="pt-BR" dirty="0">
                <a:solidFill>
                  <a:schemeClr val="tx1">
                    <a:lumMod val="75000"/>
                    <a:lumOff val="25000"/>
                  </a:schemeClr>
                </a:solidFill>
              </a:rPr>
              <a:t>título do gráfico</a:t>
            </a:r>
          </a:p>
        </p:txBody>
      </p:sp>
      <p:sp>
        <p:nvSpPr>
          <p:cNvPr id="129" name="CaixaDeTexto 128">
            <a:extLst>
              <a:ext uri="{FF2B5EF4-FFF2-40B4-BE49-F238E27FC236}">
                <a16:creationId xmlns:a16="http://schemas.microsoft.com/office/drawing/2014/main" id="{82A07512-DE1C-4CDB-9B53-F83693B3A98C}"/>
              </a:ext>
            </a:extLst>
          </p:cNvPr>
          <p:cNvSpPr txBox="1"/>
          <p:nvPr/>
        </p:nvSpPr>
        <p:spPr>
          <a:xfrm>
            <a:off x="6710275" y="4410991"/>
            <a:ext cx="1904336" cy="215444"/>
          </a:xfrm>
          <a:prstGeom prst="rect">
            <a:avLst/>
          </a:prstGeom>
          <a:noFill/>
        </p:spPr>
        <p:txBody>
          <a:bodyPr wrap="square" rtlCol="0">
            <a:spAutoFit/>
          </a:bodyPr>
          <a:lstStyle>
            <a:defPPr>
              <a:defRPr lang="en-US"/>
            </a:defPPr>
            <a:lvl1pPr marR="0" lvl="0" indent="0" algn="ctr" defTabSz="685783" fontAlgn="auto">
              <a:lnSpc>
                <a:spcPct val="100000"/>
              </a:lnSpc>
              <a:spcBef>
                <a:spcPts val="0"/>
              </a:spcBef>
              <a:spcAft>
                <a:spcPts val="0"/>
              </a:spcAft>
              <a:buClrTx/>
              <a:buSzTx/>
              <a:buFontTx/>
              <a:buNone/>
              <a:tabLst/>
              <a:defRPr sz="1000">
                <a:solidFill>
                  <a:prstClr val="white">
                    <a:lumMod val="50000"/>
                  </a:prstClr>
                </a:solidFill>
                <a:latin typeface="Heebo" pitchFamily="2" charset="-79"/>
              </a:defRPr>
            </a:lvl1pPr>
          </a:lstStyle>
          <a:p>
            <a:r>
              <a:rPr lang="pt-BR" dirty="0">
                <a:solidFill>
                  <a:schemeClr val="tx1">
                    <a:lumMod val="75000"/>
                    <a:lumOff val="25000"/>
                  </a:schemeClr>
                </a:solidFill>
              </a:rPr>
              <a:t>título do gráfico</a:t>
            </a:r>
          </a:p>
        </p:txBody>
      </p:sp>
      <p:sp>
        <p:nvSpPr>
          <p:cNvPr id="131" name="Oval 6">
            <a:extLst>
              <a:ext uri="{FF2B5EF4-FFF2-40B4-BE49-F238E27FC236}">
                <a16:creationId xmlns:a16="http://schemas.microsoft.com/office/drawing/2014/main" id="{2A6A9908-FDBA-4303-A9DC-1CDBC8DBA109}"/>
              </a:ext>
            </a:extLst>
          </p:cNvPr>
          <p:cNvSpPr/>
          <p:nvPr/>
        </p:nvSpPr>
        <p:spPr>
          <a:xfrm>
            <a:off x="2944428" y="1727814"/>
            <a:ext cx="993301" cy="993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00" dirty="0">
              <a:solidFill>
                <a:prstClr val="black"/>
              </a:solidFill>
              <a:latin typeface="Heebo" pitchFamily="2" charset="-79"/>
            </a:endParaRPr>
          </a:p>
        </p:txBody>
      </p:sp>
      <p:sp>
        <p:nvSpPr>
          <p:cNvPr id="132" name="Partial Circle 7">
            <a:extLst>
              <a:ext uri="{FF2B5EF4-FFF2-40B4-BE49-F238E27FC236}">
                <a16:creationId xmlns:a16="http://schemas.microsoft.com/office/drawing/2014/main" id="{263599D5-8621-4A6D-B9EA-81E60B696692}"/>
              </a:ext>
            </a:extLst>
          </p:cNvPr>
          <p:cNvSpPr/>
          <p:nvPr/>
        </p:nvSpPr>
        <p:spPr>
          <a:xfrm rot="16200000">
            <a:off x="2944427" y="1727815"/>
            <a:ext cx="993302" cy="993300"/>
          </a:xfrm>
          <a:prstGeom prst="pie">
            <a:avLst>
              <a:gd name="adj1" fmla="val 8599720"/>
              <a:gd name="adj2" fmla="val 17414845"/>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00" dirty="0">
              <a:solidFill>
                <a:prstClr val="white"/>
              </a:solidFill>
              <a:latin typeface="Heebo" pitchFamily="2" charset="-79"/>
            </a:endParaRPr>
          </a:p>
        </p:txBody>
      </p:sp>
      <p:sp>
        <p:nvSpPr>
          <p:cNvPr id="134" name="Oval 6">
            <a:extLst>
              <a:ext uri="{FF2B5EF4-FFF2-40B4-BE49-F238E27FC236}">
                <a16:creationId xmlns:a16="http://schemas.microsoft.com/office/drawing/2014/main" id="{0A71E0A3-674A-4592-A56F-5489B652EC03}"/>
              </a:ext>
            </a:extLst>
          </p:cNvPr>
          <p:cNvSpPr/>
          <p:nvPr/>
        </p:nvSpPr>
        <p:spPr>
          <a:xfrm>
            <a:off x="5055111" y="1727814"/>
            <a:ext cx="993301" cy="993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00" dirty="0">
              <a:solidFill>
                <a:prstClr val="black"/>
              </a:solidFill>
              <a:latin typeface="Heebo" pitchFamily="2" charset="-79"/>
            </a:endParaRPr>
          </a:p>
        </p:txBody>
      </p:sp>
      <p:sp>
        <p:nvSpPr>
          <p:cNvPr id="135" name="Partial Circle 7">
            <a:extLst>
              <a:ext uri="{FF2B5EF4-FFF2-40B4-BE49-F238E27FC236}">
                <a16:creationId xmlns:a16="http://schemas.microsoft.com/office/drawing/2014/main" id="{EB33AFE0-2AF6-4959-B23A-0F88E7E32F65}"/>
              </a:ext>
            </a:extLst>
          </p:cNvPr>
          <p:cNvSpPr/>
          <p:nvPr/>
        </p:nvSpPr>
        <p:spPr>
          <a:xfrm rot="16200000">
            <a:off x="5055110" y="1727815"/>
            <a:ext cx="993302" cy="993300"/>
          </a:xfrm>
          <a:prstGeom prst="pie">
            <a:avLst>
              <a:gd name="adj1" fmla="val 12556393"/>
              <a:gd name="adj2" fmla="val 21599334"/>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00" dirty="0">
              <a:solidFill>
                <a:prstClr val="white"/>
              </a:solidFill>
              <a:latin typeface="Heebo" pitchFamily="2" charset="-79"/>
            </a:endParaRPr>
          </a:p>
        </p:txBody>
      </p:sp>
      <p:sp>
        <p:nvSpPr>
          <p:cNvPr id="137" name="Oval 6">
            <a:extLst>
              <a:ext uri="{FF2B5EF4-FFF2-40B4-BE49-F238E27FC236}">
                <a16:creationId xmlns:a16="http://schemas.microsoft.com/office/drawing/2014/main" id="{E55FB0BC-C7EB-4CB3-BBD6-D9A6E8F3044D}"/>
              </a:ext>
            </a:extLst>
          </p:cNvPr>
          <p:cNvSpPr/>
          <p:nvPr/>
        </p:nvSpPr>
        <p:spPr>
          <a:xfrm>
            <a:off x="7165793" y="1727814"/>
            <a:ext cx="993301" cy="993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00" dirty="0">
              <a:solidFill>
                <a:prstClr val="black"/>
              </a:solidFill>
              <a:latin typeface="Heebo" pitchFamily="2" charset="-79"/>
            </a:endParaRPr>
          </a:p>
        </p:txBody>
      </p:sp>
      <p:sp>
        <p:nvSpPr>
          <p:cNvPr id="138" name="Partial Circle 7">
            <a:extLst>
              <a:ext uri="{FF2B5EF4-FFF2-40B4-BE49-F238E27FC236}">
                <a16:creationId xmlns:a16="http://schemas.microsoft.com/office/drawing/2014/main" id="{127F58BE-91FA-4DB9-A181-4EB1453AADC2}"/>
              </a:ext>
            </a:extLst>
          </p:cNvPr>
          <p:cNvSpPr/>
          <p:nvPr/>
        </p:nvSpPr>
        <p:spPr>
          <a:xfrm rot="16200000">
            <a:off x="7165792" y="1727815"/>
            <a:ext cx="993302" cy="993300"/>
          </a:xfrm>
          <a:prstGeom prst="pie">
            <a:avLst>
              <a:gd name="adj1" fmla="val 12416644"/>
              <a:gd name="adj2" fmla="val 21599334"/>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00" dirty="0">
              <a:solidFill>
                <a:prstClr val="white"/>
              </a:solidFill>
              <a:latin typeface="Heebo" pitchFamily="2" charset="-79"/>
            </a:endParaRPr>
          </a:p>
        </p:txBody>
      </p:sp>
      <p:sp>
        <p:nvSpPr>
          <p:cNvPr id="140" name="Oval 6">
            <a:extLst>
              <a:ext uri="{FF2B5EF4-FFF2-40B4-BE49-F238E27FC236}">
                <a16:creationId xmlns:a16="http://schemas.microsoft.com/office/drawing/2014/main" id="{23CD2DF6-911A-4138-A300-B73655B845AF}"/>
              </a:ext>
            </a:extLst>
          </p:cNvPr>
          <p:cNvSpPr/>
          <p:nvPr/>
        </p:nvSpPr>
        <p:spPr>
          <a:xfrm>
            <a:off x="833745" y="3341489"/>
            <a:ext cx="993301" cy="993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00" dirty="0">
              <a:solidFill>
                <a:prstClr val="black"/>
              </a:solidFill>
              <a:latin typeface="Heebo" pitchFamily="2" charset="-79"/>
            </a:endParaRPr>
          </a:p>
        </p:txBody>
      </p:sp>
      <p:sp>
        <p:nvSpPr>
          <p:cNvPr id="141" name="Partial Circle 7">
            <a:extLst>
              <a:ext uri="{FF2B5EF4-FFF2-40B4-BE49-F238E27FC236}">
                <a16:creationId xmlns:a16="http://schemas.microsoft.com/office/drawing/2014/main" id="{54F74B87-4701-4803-80A6-E6929C0AF2DE}"/>
              </a:ext>
            </a:extLst>
          </p:cNvPr>
          <p:cNvSpPr/>
          <p:nvPr/>
        </p:nvSpPr>
        <p:spPr>
          <a:xfrm rot="16200000">
            <a:off x="833744" y="3341489"/>
            <a:ext cx="993302" cy="993300"/>
          </a:xfrm>
          <a:prstGeom prst="pie">
            <a:avLst>
              <a:gd name="adj1" fmla="val 14051266"/>
              <a:gd name="adj2" fmla="val 21599334"/>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00" dirty="0">
              <a:solidFill>
                <a:prstClr val="white"/>
              </a:solidFill>
              <a:latin typeface="Heebo" pitchFamily="2" charset="-79"/>
            </a:endParaRPr>
          </a:p>
        </p:txBody>
      </p:sp>
      <p:sp>
        <p:nvSpPr>
          <p:cNvPr id="143" name="Oval 6">
            <a:extLst>
              <a:ext uri="{FF2B5EF4-FFF2-40B4-BE49-F238E27FC236}">
                <a16:creationId xmlns:a16="http://schemas.microsoft.com/office/drawing/2014/main" id="{A5CD2384-2304-4887-A2C9-FEA7C64A9A5F}"/>
              </a:ext>
            </a:extLst>
          </p:cNvPr>
          <p:cNvSpPr/>
          <p:nvPr/>
        </p:nvSpPr>
        <p:spPr>
          <a:xfrm>
            <a:off x="2944428" y="3341489"/>
            <a:ext cx="993301" cy="993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00" dirty="0">
              <a:solidFill>
                <a:prstClr val="black"/>
              </a:solidFill>
              <a:latin typeface="Heebo" pitchFamily="2" charset="-79"/>
            </a:endParaRPr>
          </a:p>
        </p:txBody>
      </p:sp>
      <p:sp>
        <p:nvSpPr>
          <p:cNvPr id="144" name="Partial Circle 7">
            <a:extLst>
              <a:ext uri="{FF2B5EF4-FFF2-40B4-BE49-F238E27FC236}">
                <a16:creationId xmlns:a16="http://schemas.microsoft.com/office/drawing/2014/main" id="{4440CA78-FBFC-4AC1-A00D-A59C59AEEE2C}"/>
              </a:ext>
            </a:extLst>
          </p:cNvPr>
          <p:cNvSpPr/>
          <p:nvPr/>
        </p:nvSpPr>
        <p:spPr>
          <a:xfrm rot="16200000">
            <a:off x="2944428" y="3341489"/>
            <a:ext cx="993302" cy="993300"/>
          </a:xfrm>
          <a:prstGeom prst="pie">
            <a:avLst>
              <a:gd name="adj1" fmla="val 16850703"/>
              <a:gd name="adj2" fmla="val 21599334"/>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00" dirty="0">
              <a:solidFill>
                <a:prstClr val="white"/>
              </a:solidFill>
              <a:latin typeface="Heebo" pitchFamily="2" charset="-79"/>
            </a:endParaRPr>
          </a:p>
        </p:txBody>
      </p:sp>
      <p:sp>
        <p:nvSpPr>
          <p:cNvPr id="146" name="Oval 6">
            <a:extLst>
              <a:ext uri="{FF2B5EF4-FFF2-40B4-BE49-F238E27FC236}">
                <a16:creationId xmlns:a16="http://schemas.microsoft.com/office/drawing/2014/main" id="{B85D990F-42CD-4F9C-8DC9-18A7AA2815AA}"/>
              </a:ext>
            </a:extLst>
          </p:cNvPr>
          <p:cNvSpPr/>
          <p:nvPr/>
        </p:nvSpPr>
        <p:spPr>
          <a:xfrm>
            <a:off x="5055111" y="3341489"/>
            <a:ext cx="993301" cy="9933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00" dirty="0">
              <a:solidFill>
                <a:prstClr val="black"/>
              </a:solidFill>
              <a:latin typeface="Heebo" pitchFamily="2" charset="-79"/>
            </a:endParaRPr>
          </a:p>
        </p:txBody>
      </p:sp>
      <p:sp>
        <p:nvSpPr>
          <p:cNvPr id="147" name="Partial Circle 7">
            <a:extLst>
              <a:ext uri="{FF2B5EF4-FFF2-40B4-BE49-F238E27FC236}">
                <a16:creationId xmlns:a16="http://schemas.microsoft.com/office/drawing/2014/main" id="{EBB35C22-D181-4792-8DAA-3B2BF430915B}"/>
              </a:ext>
            </a:extLst>
          </p:cNvPr>
          <p:cNvSpPr/>
          <p:nvPr/>
        </p:nvSpPr>
        <p:spPr>
          <a:xfrm rot="16200000">
            <a:off x="5055110" y="3341490"/>
            <a:ext cx="993302" cy="993300"/>
          </a:xfrm>
          <a:prstGeom prst="pie">
            <a:avLst>
              <a:gd name="adj1" fmla="val 18965774"/>
              <a:gd name="adj2" fmla="val 21599334"/>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000" dirty="0">
              <a:solidFill>
                <a:prstClr val="white"/>
              </a:solidFill>
              <a:latin typeface="Heebo" pitchFamily="2" charset="-79"/>
            </a:endParaRPr>
          </a:p>
        </p:txBody>
      </p:sp>
      <p:sp>
        <p:nvSpPr>
          <p:cNvPr id="199" name="Oval 4">
            <a:extLst>
              <a:ext uri="{FF2B5EF4-FFF2-40B4-BE49-F238E27FC236}">
                <a16:creationId xmlns:a16="http://schemas.microsoft.com/office/drawing/2014/main" id="{E384FE68-2EDE-4D98-AFC0-EF8ABB750BF9}"/>
              </a:ext>
            </a:extLst>
          </p:cNvPr>
          <p:cNvSpPr/>
          <p:nvPr/>
        </p:nvSpPr>
        <p:spPr>
          <a:xfrm>
            <a:off x="930098" y="1824167"/>
            <a:ext cx="800594" cy="800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Heebo" pitchFamily="2" charset="-79"/>
              <a:ea typeface="Lato Black" panose="020F0502020204030203" pitchFamily="34" charset="0"/>
              <a:cs typeface="Lato Black" panose="020F0502020204030203" pitchFamily="34" charset="0"/>
            </a:endParaRPr>
          </a:p>
        </p:txBody>
      </p:sp>
      <p:sp>
        <p:nvSpPr>
          <p:cNvPr id="200" name="TextBox 5">
            <a:extLst>
              <a:ext uri="{FF2B5EF4-FFF2-40B4-BE49-F238E27FC236}">
                <a16:creationId xmlns:a16="http://schemas.microsoft.com/office/drawing/2014/main" id="{BB66456D-7FB4-4BA7-B8D3-587C9F3445A0}"/>
              </a:ext>
            </a:extLst>
          </p:cNvPr>
          <p:cNvSpPr txBox="1"/>
          <p:nvPr/>
        </p:nvSpPr>
        <p:spPr>
          <a:xfrm>
            <a:off x="1090400" y="2080101"/>
            <a:ext cx="518091" cy="307777"/>
          </a:xfrm>
          <a:prstGeom prst="rect">
            <a:avLst/>
          </a:prstGeom>
          <a:noFill/>
        </p:spPr>
        <p:txBody>
          <a:bodyPr wrap="none" rtlCol="0" anchor="ctr">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Heebo" pitchFamily="2" charset="-79"/>
                <a:ea typeface="Lato Black" panose="020F0502020204030203" pitchFamily="34" charset="0"/>
                <a:cs typeface="Lato Black" panose="020F0502020204030203" pitchFamily="34" charset="0"/>
              </a:rPr>
              <a:t>30%</a:t>
            </a:r>
          </a:p>
        </p:txBody>
      </p:sp>
      <p:sp>
        <p:nvSpPr>
          <p:cNvPr id="201" name="Oval 4">
            <a:extLst>
              <a:ext uri="{FF2B5EF4-FFF2-40B4-BE49-F238E27FC236}">
                <a16:creationId xmlns:a16="http://schemas.microsoft.com/office/drawing/2014/main" id="{76881BF7-B084-48D0-B63C-06A4EFD11151}"/>
              </a:ext>
            </a:extLst>
          </p:cNvPr>
          <p:cNvSpPr/>
          <p:nvPr/>
        </p:nvSpPr>
        <p:spPr>
          <a:xfrm>
            <a:off x="3040781" y="1824167"/>
            <a:ext cx="800594" cy="800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Heebo" pitchFamily="2" charset="-79"/>
              <a:ea typeface="Lato Black" panose="020F0502020204030203" pitchFamily="34" charset="0"/>
              <a:cs typeface="Lato Black" panose="020F0502020204030203" pitchFamily="34" charset="0"/>
            </a:endParaRPr>
          </a:p>
        </p:txBody>
      </p:sp>
      <p:sp>
        <p:nvSpPr>
          <p:cNvPr id="202" name="TextBox 5">
            <a:extLst>
              <a:ext uri="{FF2B5EF4-FFF2-40B4-BE49-F238E27FC236}">
                <a16:creationId xmlns:a16="http://schemas.microsoft.com/office/drawing/2014/main" id="{539682A6-1C10-4E80-B4CB-1437472089E3}"/>
              </a:ext>
            </a:extLst>
          </p:cNvPr>
          <p:cNvSpPr txBox="1"/>
          <p:nvPr/>
        </p:nvSpPr>
        <p:spPr>
          <a:xfrm>
            <a:off x="3201083" y="2080101"/>
            <a:ext cx="518091" cy="307777"/>
          </a:xfrm>
          <a:prstGeom prst="rect">
            <a:avLst/>
          </a:prstGeom>
          <a:noFill/>
        </p:spPr>
        <p:txBody>
          <a:bodyPr wrap="none" rtlCol="0" anchor="ctr">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Heebo" pitchFamily="2" charset="-79"/>
                <a:ea typeface="Lato Black" panose="020F0502020204030203" pitchFamily="34" charset="0"/>
                <a:cs typeface="Lato Black" panose="020F0502020204030203" pitchFamily="34" charset="0"/>
              </a:rPr>
              <a:t>40%</a:t>
            </a:r>
          </a:p>
        </p:txBody>
      </p:sp>
      <p:sp>
        <p:nvSpPr>
          <p:cNvPr id="203" name="Oval 4">
            <a:extLst>
              <a:ext uri="{FF2B5EF4-FFF2-40B4-BE49-F238E27FC236}">
                <a16:creationId xmlns:a16="http://schemas.microsoft.com/office/drawing/2014/main" id="{C429B62C-BA3B-43E2-B4E1-88EEEAFA6B5C}"/>
              </a:ext>
            </a:extLst>
          </p:cNvPr>
          <p:cNvSpPr/>
          <p:nvPr/>
        </p:nvSpPr>
        <p:spPr>
          <a:xfrm>
            <a:off x="5151464" y="1824167"/>
            <a:ext cx="800594" cy="800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Heebo" pitchFamily="2" charset="-79"/>
              <a:ea typeface="Lato Black" panose="020F0502020204030203" pitchFamily="34" charset="0"/>
              <a:cs typeface="Lato Black" panose="020F0502020204030203" pitchFamily="34" charset="0"/>
            </a:endParaRPr>
          </a:p>
        </p:txBody>
      </p:sp>
      <p:sp>
        <p:nvSpPr>
          <p:cNvPr id="204" name="TextBox 5">
            <a:extLst>
              <a:ext uri="{FF2B5EF4-FFF2-40B4-BE49-F238E27FC236}">
                <a16:creationId xmlns:a16="http://schemas.microsoft.com/office/drawing/2014/main" id="{76FD2F48-E5AD-4CD7-B11C-EEF0386DE98F}"/>
              </a:ext>
            </a:extLst>
          </p:cNvPr>
          <p:cNvSpPr txBox="1"/>
          <p:nvPr/>
        </p:nvSpPr>
        <p:spPr>
          <a:xfrm>
            <a:off x="5311766" y="2080101"/>
            <a:ext cx="518091" cy="307777"/>
          </a:xfrm>
          <a:prstGeom prst="rect">
            <a:avLst/>
          </a:prstGeom>
          <a:noFill/>
        </p:spPr>
        <p:txBody>
          <a:bodyPr wrap="none" rtlCol="0" anchor="ctr">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Heebo" pitchFamily="2" charset="-79"/>
                <a:ea typeface="Lato Black" panose="020F0502020204030203" pitchFamily="34" charset="0"/>
                <a:cs typeface="Lato Black" panose="020F0502020204030203" pitchFamily="34" charset="0"/>
              </a:rPr>
              <a:t>60%</a:t>
            </a:r>
          </a:p>
        </p:txBody>
      </p:sp>
      <p:sp>
        <p:nvSpPr>
          <p:cNvPr id="205" name="Oval 4">
            <a:extLst>
              <a:ext uri="{FF2B5EF4-FFF2-40B4-BE49-F238E27FC236}">
                <a16:creationId xmlns:a16="http://schemas.microsoft.com/office/drawing/2014/main" id="{33D827A0-71D0-42CC-B2F2-0AB33128A7FE}"/>
              </a:ext>
            </a:extLst>
          </p:cNvPr>
          <p:cNvSpPr/>
          <p:nvPr/>
        </p:nvSpPr>
        <p:spPr>
          <a:xfrm>
            <a:off x="7262146" y="1824167"/>
            <a:ext cx="800594" cy="800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Heebo" pitchFamily="2" charset="-79"/>
              <a:ea typeface="Lato Black" panose="020F0502020204030203" pitchFamily="34" charset="0"/>
              <a:cs typeface="Lato Black" panose="020F0502020204030203" pitchFamily="34" charset="0"/>
            </a:endParaRPr>
          </a:p>
        </p:txBody>
      </p:sp>
      <p:sp>
        <p:nvSpPr>
          <p:cNvPr id="206" name="TextBox 5">
            <a:extLst>
              <a:ext uri="{FF2B5EF4-FFF2-40B4-BE49-F238E27FC236}">
                <a16:creationId xmlns:a16="http://schemas.microsoft.com/office/drawing/2014/main" id="{62842D40-8F3A-4F68-B381-37FB62EE71F5}"/>
              </a:ext>
            </a:extLst>
          </p:cNvPr>
          <p:cNvSpPr txBox="1"/>
          <p:nvPr/>
        </p:nvSpPr>
        <p:spPr>
          <a:xfrm>
            <a:off x="7422448" y="2080101"/>
            <a:ext cx="518091" cy="307777"/>
          </a:xfrm>
          <a:prstGeom prst="rect">
            <a:avLst/>
          </a:prstGeom>
          <a:noFill/>
        </p:spPr>
        <p:txBody>
          <a:bodyPr wrap="none" rtlCol="0" anchor="ctr">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Heebo" pitchFamily="2" charset="-79"/>
                <a:ea typeface="Lato Black" panose="020F0502020204030203" pitchFamily="34" charset="0"/>
                <a:cs typeface="Lato Black" panose="020F0502020204030203" pitchFamily="34" charset="0"/>
              </a:rPr>
              <a:t>60%</a:t>
            </a:r>
          </a:p>
        </p:txBody>
      </p:sp>
      <p:sp>
        <p:nvSpPr>
          <p:cNvPr id="207" name="Oval 4">
            <a:extLst>
              <a:ext uri="{FF2B5EF4-FFF2-40B4-BE49-F238E27FC236}">
                <a16:creationId xmlns:a16="http://schemas.microsoft.com/office/drawing/2014/main" id="{528339E2-8E8F-4FA8-A5E5-DE4C0AA73E3C}"/>
              </a:ext>
            </a:extLst>
          </p:cNvPr>
          <p:cNvSpPr/>
          <p:nvPr/>
        </p:nvSpPr>
        <p:spPr>
          <a:xfrm>
            <a:off x="930098" y="3437842"/>
            <a:ext cx="800594" cy="800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Heebo" pitchFamily="2" charset="-79"/>
              <a:ea typeface="Lato Black" panose="020F0502020204030203" pitchFamily="34" charset="0"/>
              <a:cs typeface="Lato Black" panose="020F0502020204030203" pitchFamily="34" charset="0"/>
            </a:endParaRPr>
          </a:p>
        </p:txBody>
      </p:sp>
      <p:sp>
        <p:nvSpPr>
          <p:cNvPr id="208" name="TextBox 5">
            <a:extLst>
              <a:ext uri="{FF2B5EF4-FFF2-40B4-BE49-F238E27FC236}">
                <a16:creationId xmlns:a16="http://schemas.microsoft.com/office/drawing/2014/main" id="{6328C944-B36F-4F9B-8897-26C71EBF5F62}"/>
              </a:ext>
            </a:extLst>
          </p:cNvPr>
          <p:cNvSpPr txBox="1"/>
          <p:nvPr/>
        </p:nvSpPr>
        <p:spPr>
          <a:xfrm>
            <a:off x="1090400" y="3693776"/>
            <a:ext cx="518091" cy="307777"/>
          </a:xfrm>
          <a:prstGeom prst="rect">
            <a:avLst/>
          </a:prstGeom>
          <a:noFill/>
        </p:spPr>
        <p:txBody>
          <a:bodyPr wrap="none" rtlCol="0" anchor="ctr">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Heebo" pitchFamily="2" charset="-79"/>
                <a:ea typeface="Lato Black" panose="020F0502020204030203" pitchFamily="34" charset="0"/>
                <a:cs typeface="Lato Black" panose="020F0502020204030203" pitchFamily="34" charset="0"/>
              </a:rPr>
              <a:t>70%</a:t>
            </a:r>
          </a:p>
        </p:txBody>
      </p:sp>
      <p:sp>
        <p:nvSpPr>
          <p:cNvPr id="209" name="Oval 4">
            <a:extLst>
              <a:ext uri="{FF2B5EF4-FFF2-40B4-BE49-F238E27FC236}">
                <a16:creationId xmlns:a16="http://schemas.microsoft.com/office/drawing/2014/main" id="{F7912648-7651-4D12-A689-AC69C32F37BB}"/>
              </a:ext>
            </a:extLst>
          </p:cNvPr>
          <p:cNvSpPr/>
          <p:nvPr/>
        </p:nvSpPr>
        <p:spPr>
          <a:xfrm>
            <a:off x="3040781" y="3437842"/>
            <a:ext cx="800594" cy="800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Heebo" pitchFamily="2" charset="-79"/>
              <a:ea typeface="Lato Black" panose="020F0502020204030203" pitchFamily="34" charset="0"/>
              <a:cs typeface="Lato Black" panose="020F0502020204030203" pitchFamily="34" charset="0"/>
            </a:endParaRPr>
          </a:p>
        </p:txBody>
      </p:sp>
      <p:sp>
        <p:nvSpPr>
          <p:cNvPr id="210" name="TextBox 5">
            <a:extLst>
              <a:ext uri="{FF2B5EF4-FFF2-40B4-BE49-F238E27FC236}">
                <a16:creationId xmlns:a16="http://schemas.microsoft.com/office/drawing/2014/main" id="{F3B7343D-6EC1-469C-A40E-55FB8FF59D56}"/>
              </a:ext>
            </a:extLst>
          </p:cNvPr>
          <p:cNvSpPr txBox="1"/>
          <p:nvPr/>
        </p:nvSpPr>
        <p:spPr>
          <a:xfrm>
            <a:off x="3201083" y="3693776"/>
            <a:ext cx="518091" cy="307777"/>
          </a:xfrm>
          <a:prstGeom prst="rect">
            <a:avLst/>
          </a:prstGeom>
          <a:noFill/>
        </p:spPr>
        <p:txBody>
          <a:bodyPr wrap="none" rtlCol="0" anchor="ctr">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Heebo" pitchFamily="2" charset="-79"/>
                <a:ea typeface="Lato Black" panose="020F0502020204030203" pitchFamily="34" charset="0"/>
                <a:cs typeface="Lato Black" panose="020F0502020204030203" pitchFamily="34" charset="0"/>
              </a:rPr>
              <a:t>80%</a:t>
            </a:r>
          </a:p>
        </p:txBody>
      </p:sp>
      <p:sp>
        <p:nvSpPr>
          <p:cNvPr id="211" name="Oval 4">
            <a:extLst>
              <a:ext uri="{FF2B5EF4-FFF2-40B4-BE49-F238E27FC236}">
                <a16:creationId xmlns:a16="http://schemas.microsoft.com/office/drawing/2014/main" id="{333B4A66-07A8-44E0-9000-F796669E645D}"/>
              </a:ext>
            </a:extLst>
          </p:cNvPr>
          <p:cNvSpPr/>
          <p:nvPr/>
        </p:nvSpPr>
        <p:spPr>
          <a:xfrm>
            <a:off x="5151464" y="3437842"/>
            <a:ext cx="800594" cy="800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Heebo" pitchFamily="2" charset="-79"/>
              <a:ea typeface="Lato Black" panose="020F0502020204030203" pitchFamily="34" charset="0"/>
              <a:cs typeface="Lato Black" panose="020F0502020204030203" pitchFamily="34" charset="0"/>
            </a:endParaRPr>
          </a:p>
        </p:txBody>
      </p:sp>
      <p:sp>
        <p:nvSpPr>
          <p:cNvPr id="212" name="TextBox 5">
            <a:extLst>
              <a:ext uri="{FF2B5EF4-FFF2-40B4-BE49-F238E27FC236}">
                <a16:creationId xmlns:a16="http://schemas.microsoft.com/office/drawing/2014/main" id="{5010AB1B-66E0-4A63-A9F3-6DF71C61AC44}"/>
              </a:ext>
            </a:extLst>
          </p:cNvPr>
          <p:cNvSpPr txBox="1"/>
          <p:nvPr/>
        </p:nvSpPr>
        <p:spPr>
          <a:xfrm>
            <a:off x="5311766" y="3693776"/>
            <a:ext cx="518091" cy="307777"/>
          </a:xfrm>
          <a:prstGeom prst="rect">
            <a:avLst/>
          </a:prstGeom>
          <a:noFill/>
        </p:spPr>
        <p:txBody>
          <a:bodyPr wrap="none" rtlCol="0" anchor="ctr">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Heebo" pitchFamily="2" charset="-79"/>
                <a:ea typeface="Lato Black" panose="020F0502020204030203" pitchFamily="34" charset="0"/>
                <a:cs typeface="Lato Black" panose="020F0502020204030203" pitchFamily="34" charset="0"/>
              </a:rPr>
              <a:t>90%</a:t>
            </a:r>
          </a:p>
        </p:txBody>
      </p:sp>
      <p:sp>
        <p:nvSpPr>
          <p:cNvPr id="213" name="Oval 4">
            <a:extLst>
              <a:ext uri="{FF2B5EF4-FFF2-40B4-BE49-F238E27FC236}">
                <a16:creationId xmlns:a16="http://schemas.microsoft.com/office/drawing/2014/main" id="{F34F9920-3F06-4D8D-A668-D93BC9CD3B2A}"/>
              </a:ext>
            </a:extLst>
          </p:cNvPr>
          <p:cNvSpPr/>
          <p:nvPr/>
        </p:nvSpPr>
        <p:spPr>
          <a:xfrm>
            <a:off x="7262146" y="3437842"/>
            <a:ext cx="800594" cy="800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Heebo" pitchFamily="2" charset="-79"/>
              <a:ea typeface="Lato Black" panose="020F0502020204030203" pitchFamily="34" charset="0"/>
              <a:cs typeface="Lato Black" panose="020F0502020204030203" pitchFamily="34" charset="0"/>
            </a:endParaRPr>
          </a:p>
        </p:txBody>
      </p:sp>
      <p:sp>
        <p:nvSpPr>
          <p:cNvPr id="214" name="TextBox 5">
            <a:extLst>
              <a:ext uri="{FF2B5EF4-FFF2-40B4-BE49-F238E27FC236}">
                <a16:creationId xmlns:a16="http://schemas.microsoft.com/office/drawing/2014/main" id="{EB8CBDFC-2936-4304-BC98-E55E7ACE816E}"/>
              </a:ext>
            </a:extLst>
          </p:cNvPr>
          <p:cNvSpPr txBox="1"/>
          <p:nvPr/>
        </p:nvSpPr>
        <p:spPr>
          <a:xfrm>
            <a:off x="7368747" y="3693776"/>
            <a:ext cx="625492" cy="307777"/>
          </a:xfrm>
          <a:prstGeom prst="rect">
            <a:avLst/>
          </a:prstGeom>
          <a:noFill/>
        </p:spPr>
        <p:txBody>
          <a:bodyPr wrap="none" rtlCol="0" anchor="ctr">
            <a:spAutoFit/>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Heebo" pitchFamily="2" charset="-79"/>
                <a:ea typeface="Lato Black" panose="020F0502020204030203" pitchFamily="34" charset="0"/>
                <a:cs typeface="Lato Black" panose="020F0502020204030203" pitchFamily="34" charset="0"/>
              </a:rPr>
              <a:t>100%</a:t>
            </a:r>
          </a:p>
        </p:txBody>
      </p:sp>
      <p:sp>
        <p:nvSpPr>
          <p:cNvPr id="42" name="TextBox 13">
            <a:extLst>
              <a:ext uri="{FF2B5EF4-FFF2-40B4-BE49-F238E27FC236}">
                <a16:creationId xmlns:a16="http://schemas.microsoft.com/office/drawing/2014/main" id="{0E107175-3E8D-E7AF-B490-9052CE38C700}"/>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43" name="TextBox 14">
            <a:extLst>
              <a:ext uri="{FF2B5EF4-FFF2-40B4-BE49-F238E27FC236}">
                <a16:creationId xmlns:a16="http://schemas.microsoft.com/office/drawing/2014/main" id="{780FAF00-B466-A06C-D9E6-D278E0812CD1}"/>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Tree>
    <p:extLst>
      <p:ext uri="{BB962C8B-B14F-4D97-AF65-F5344CB8AC3E}">
        <p14:creationId xmlns:p14="http://schemas.microsoft.com/office/powerpoint/2010/main" val="2910759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Shape"/>
          <p:cNvSpPr/>
          <p:nvPr/>
        </p:nvSpPr>
        <p:spPr>
          <a:xfrm>
            <a:off x="1716969" y="1928708"/>
            <a:ext cx="414933" cy="3193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140" y="186"/>
                  <a:pt x="6715" y="2686"/>
                  <a:pt x="0" y="7489"/>
                </a:cubicBezTo>
                <a:lnTo>
                  <a:pt x="6244" y="21600"/>
                </a:lnTo>
                <a:cubicBezTo>
                  <a:pt x="11031" y="18233"/>
                  <a:pt x="16299" y="16487"/>
                  <a:pt x="21600" y="16306"/>
                </a:cubicBezTo>
                <a:lnTo>
                  <a:pt x="21600" y="0"/>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37" name="Shape"/>
          <p:cNvSpPr/>
          <p:nvPr/>
        </p:nvSpPr>
        <p:spPr>
          <a:xfrm>
            <a:off x="2164347" y="1928708"/>
            <a:ext cx="418058" cy="3195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288"/>
                </a:lnTo>
                <a:cubicBezTo>
                  <a:pt x="5310" y="16446"/>
                  <a:pt x="10594" y="18199"/>
                  <a:pt x="15387" y="21600"/>
                </a:cubicBezTo>
                <a:lnTo>
                  <a:pt x="21600" y="7505"/>
                </a:lnTo>
                <a:cubicBezTo>
                  <a:pt x="14889" y="2661"/>
                  <a:pt x="7459" y="163"/>
                  <a:pt x="0"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38" name="Shape"/>
          <p:cNvSpPr/>
          <p:nvPr/>
        </p:nvSpPr>
        <p:spPr>
          <a:xfrm>
            <a:off x="1380469" y="2055360"/>
            <a:ext cx="428774" cy="428179"/>
          </a:xfrm>
          <a:custGeom>
            <a:avLst/>
            <a:gdLst/>
            <a:ahLst/>
            <a:cxnLst>
              <a:cxn ang="0">
                <a:pos x="wd2" y="hd2"/>
              </a:cxn>
              <a:cxn ang="5400000">
                <a:pos x="wd2" y="hd2"/>
              </a:cxn>
              <a:cxn ang="10800000">
                <a:pos x="wd2" y="hd2"/>
              </a:cxn>
              <a:cxn ang="16200000">
                <a:pos x="wd2" y="hd2"/>
              </a:cxn>
            </a:cxnLst>
            <a:rect l="0" t="0" r="r" b="b"/>
            <a:pathLst>
              <a:path w="21600" h="21600" extrusionOk="0">
                <a:moveTo>
                  <a:pt x="15535" y="0"/>
                </a:moveTo>
                <a:cubicBezTo>
                  <a:pt x="12411" y="1873"/>
                  <a:pt x="9462" y="4152"/>
                  <a:pt x="6770" y="6847"/>
                </a:cubicBezTo>
                <a:cubicBezTo>
                  <a:pt x="4110" y="9511"/>
                  <a:pt x="1858" y="12424"/>
                  <a:pt x="0" y="15511"/>
                </a:cubicBezTo>
                <a:lnTo>
                  <a:pt x="10526" y="21600"/>
                </a:lnTo>
                <a:cubicBezTo>
                  <a:pt x="11865" y="19409"/>
                  <a:pt x="13446" y="17325"/>
                  <a:pt x="15340" y="15429"/>
                </a:cubicBezTo>
                <a:cubicBezTo>
                  <a:pt x="17262" y="13504"/>
                  <a:pt x="19375" y="11901"/>
                  <a:pt x="21600" y="10548"/>
                </a:cubicBezTo>
                <a:lnTo>
                  <a:pt x="15535" y="0"/>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39" name="Shape"/>
          <p:cNvSpPr/>
          <p:nvPr/>
        </p:nvSpPr>
        <p:spPr>
          <a:xfrm>
            <a:off x="2489983" y="2055807"/>
            <a:ext cx="428923" cy="428775"/>
          </a:xfrm>
          <a:custGeom>
            <a:avLst/>
            <a:gdLst/>
            <a:ahLst/>
            <a:cxnLst>
              <a:cxn ang="0">
                <a:pos x="wd2" y="hd2"/>
              </a:cxn>
              <a:cxn ang="5400000">
                <a:pos x="wd2" y="hd2"/>
              </a:cxn>
              <a:cxn ang="10800000">
                <a:pos x="wd2" y="hd2"/>
              </a:cxn>
              <a:cxn ang="16200000">
                <a:pos x="wd2" y="hd2"/>
              </a:cxn>
            </a:cxnLst>
            <a:rect l="0" t="0" r="r" b="b"/>
            <a:pathLst>
              <a:path w="21600" h="21600" extrusionOk="0">
                <a:moveTo>
                  <a:pt x="6071" y="0"/>
                </a:moveTo>
                <a:lnTo>
                  <a:pt x="0" y="10534"/>
                </a:lnTo>
                <a:cubicBezTo>
                  <a:pt x="2212" y="11880"/>
                  <a:pt x="4316" y="13472"/>
                  <a:pt x="6228" y="15385"/>
                </a:cubicBezTo>
                <a:cubicBezTo>
                  <a:pt x="8136" y="17294"/>
                  <a:pt x="9725" y="19392"/>
                  <a:pt x="11070" y="21600"/>
                </a:cubicBezTo>
                <a:lnTo>
                  <a:pt x="21600" y="15535"/>
                </a:lnTo>
                <a:cubicBezTo>
                  <a:pt x="19735" y="12427"/>
                  <a:pt x="17473" y="9494"/>
                  <a:pt x="14795" y="6815"/>
                </a:cubicBezTo>
                <a:cubicBezTo>
                  <a:pt x="12115" y="4135"/>
                  <a:pt x="9179" y="1866"/>
                  <a:pt x="6071"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40" name="Shape"/>
          <p:cNvSpPr/>
          <p:nvPr/>
        </p:nvSpPr>
        <p:spPr>
          <a:xfrm>
            <a:off x="1252476" y="2391117"/>
            <a:ext cx="320279" cy="415677"/>
          </a:xfrm>
          <a:custGeom>
            <a:avLst/>
            <a:gdLst/>
            <a:ahLst/>
            <a:cxnLst>
              <a:cxn ang="0">
                <a:pos x="wd2" y="hd2"/>
              </a:cxn>
              <a:cxn ang="5400000">
                <a:pos x="wd2" y="hd2"/>
              </a:cxn>
              <a:cxn ang="10800000">
                <a:pos x="wd2" y="hd2"/>
              </a:cxn>
              <a:cxn ang="16200000">
                <a:pos x="wd2" y="hd2"/>
              </a:cxn>
            </a:cxnLst>
            <a:rect l="0" t="0" r="r" b="b"/>
            <a:pathLst>
              <a:path w="21600" h="21600" extrusionOk="0">
                <a:moveTo>
                  <a:pt x="7538" y="0"/>
                </a:moveTo>
                <a:cubicBezTo>
                  <a:pt x="2711" y="6712"/>
                  <a:pt x="201" y="14135"/>
                  <a:pt x="0" y="21600"/>
                </a:cubicBezTo>
                <a:lnTo>
                  <a:pt x="16260" y="21600"/>
                </a:lnTo>
                <a:cubicBezTo>
                  <a:pt x="16456" y="16301"/>
                  <a:pt x="18218" y="11036"/>
                  <a:pt x="21600" y="6256"/>
                </a:cubicBezTo>
                <a:lnTo>
                  <a:pt x="7538" y="0"/>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41" name="Shape"/>
          <p:cNvSpPr/>
          <p:nvPr/>
        </p:nvSpPr>
        <p:spPr>
          <a:xfrm>
            <a:off x="2726322" y="2392307"/>
            <a:ext cx="319832" cy="414487"/>
          </a:xfrm>
          <a:custGeom>
            <a:avLst/>
            <a:gdLst/>
            <a:ahLst/>
            <a:cxnLst>
              <a:cxn ang="0">
                <a:pos x="wd2" y="hd2"/>
              </a:cxn>
              <a:cxn ang="5400000">
                <a:pos x="wd2" y="hd2"/>
              </a:cxn>
              <a:cxn ang="10800000">
                <a:pos x="wd2" y="hd2"/>
              </a:cxn>
              <a:cxn ang="16200000">
                <a:pos x="wd2" y="hd2"/>
              </a:cxn>
            </a:cxnLst>
            <a:rect l="0" t="0" r="r" b="b"/>
            <a:pathLst>
              <a:path w="21600" h="21600" extrusionOk="0">
                <a:moveTo>
                  <a:pt x="14092" y="0"/>
                </a:moveTo>
                <a:lnTo>
                  <a:pt x="0" y="6259"/>
                </a:lnTo>
                <a:cubicBezTo>
                  <a:pt x="3366" y="11040"/>
                  <a:pt x="5122" y="16302"/>
                  <a:pt x="5317" y="21600"/>
                </a:cubicBezTo>
                <a:lnTo>
                  <a:pt x="21600" y="21600"/>
                </a:lnTo>
                <a:cubicBezTo>
                  <a:pt x="21399" y="14139"/>
                  <a:pt x="18893" y="6713"/>
                  <a:pt x="14092"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42" name="Shape"/>
          <p:cNvSpPr/>
          <p:nvPr/>
        </p:nvSpPr>
        <p:spPr>
          <a:xfrm>
            <a:off x="1252328" y="2839238"/>
            <a:ext cx="320130" cy="4198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9" y="7459"/>
                  <a:pt x="2650" y="14891"/>
                  <a:pt x="7511" y="21600"/>
                </a:cubicBezTo>
                <a:lnTo>
                  <a:pt x="21600" y="15421"/>
                </a:lnTo>
                <a:cubicBezTo>
                  <a:pt x="18175" y="10618"/>
                  <a:pt x="16403" y="5323"/>
                  <a:pt x="16258" y="0"/>
                </a:cubicBezTo>
                <a:lnTo>
                  <a:pt x="0" y="0"/>
                </a:lnTo>
                <a:close/>
              </a:path>
            </a:pathLst>
          </a:custGeom>
          <a:solidFill>
            <a:schemeClr val="accent1"/>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43" name="Shape"/>
          <p:cNvSpPr/>
          <p:nvPr/>
        </p:nvSpPr>
        <p:spPr>
          <a:xfrm>
            <a:off x="2725578" y="2839238"/>
            <a:ext cx="320725" cy="421184"/>
          </a:xfrm>
          <a:custGeom>
            <a:avLst/>
            <a:gdLst/>
            <a:ahLst/>
            <a:cxnLst>
              <a:cxn ang="0">
                <a:pos x="wd2" y="hd2"/>
              </a:cxn>
              <a:cxn ang="5400000">
                <a:pos x="wd2" y="hd2"/>
              </a:cxn>
              <a:cxn ang="10800000">
                <a:pos x="wd2" y="hd2"/>
              </a:cxn>
              <a:cxn ang="16200000">
                <a:pos x="wd2" y="hd2"/>
              </a:cxn>
            </a:cxnLst>
            <a:rect l="0" t="0" r="r" b="b"/>
            <a:pathLst>
              <a:path w="21600" h="21600" extrusionOk="0">
                <a:moveTo>
                  <a:pt x="5372" y="0"/>
                </a:moveTo>
                <a:cubicBezTo>
                  <a:pt x="5227" y="5326"/>
                  <a:pt x="3444" y="10624"/>
                  <a:pt x="0" y="15425"/>
                </a:cubicBezTo>
                <a:lnTo>
                  <a:pt x="14043" y="21600"/>
                </a:lnTo>
                <a:cubicBezTo>
                  <a:pt x="18927" y="14894"/>
                  <a:pt x="21451" y="7460"/>
                  <a:pt x="21600" y="0"/>
                </a:cubicBezTo>
                <a:lnTo>
                  <a:pt x="5372" y="0"/>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44" name="Shape"/>
          <p:cNvSpPr/>
          <p:nvPr/>
        </p:nvSpPr>
        <p:spPr>
          <a:xfrm>
            <a:off x="1379873" y="3166958"/>
            <a:ext cx="426542" cy="426989"/>
          </a:xfrm>
          <a:custGeom>
            <a:avLst/>
            <a:gdLst/>
            <a:ahLst/>
            <a:cxnLst>
              <a:cxn ang="0">
                <a:pos x="wd2" y="hd2"/>
              </a:cxn>
              <a:cxn ang="5400000">
                <a:pos x="wd2" y="hd2"/>
              </a:cxn>
              <a:cxn ang="10800000">
                <a:pos x="wd2" y="hd2"/>
              </a:cxn>
              <a:cxn ang="16200000">
                <a:pos x="wd2" y="hd2"/>
              </a:cxn>
            </a:cxnLst>
            <a:rect l="0" t="0" r="r" b="b"/>
            <a:pathLst>
              <a:path w="21600" h="21600" extrusionOk="0">
                <a:moveTo>
                  <a:pt x="10589" y="0"/>
                </a:moveTo>
                <a:lnTo>
                  <a:pt x="0" y="6083"/>
                </a:lnTo>
                <a:cubicBezTo>
                  <a:pt x="1873" y="9197"/>
                  <a:pt x="4148" y="12139"/>
                  <a:pt x="6836" y="14824"/>
                </a:cubicBezTo>
                <a:cubicBezTo>
                  <a:pt x="9499" y="17485"/>
                  <a:pt x="12417" y="19738"/>
                  <a:pt x="15503" y="21600"/>
                </a:cubicBezTo>
                <a:lnTo>
                  <a:pt x="21600" y="11030"/>
                </a:lnTo>
                <a:cubicBezTo>
                  <a:pt x="19417" y="9691"/>
                  <a:pt x="17341" y="8108"/>
                  <a:pt x="15450" y="6219"/>
                </a:cubicBezTo>
                <a:cubicBezTo>
                  <a:pt x="13537" y="4308"/>
                  <a:pt x="11938" y="2209"/>
                  <a:pt x="10589" y="0"/>
                </a:cubicBezTo>
                <a:close/>
              </a:path>
            </a:pathLst>
          </a:custGeom>
          <a:solidFill>
            <a:schemeClr val="accent1"/>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45" name="Shape"/>
          <p:cNvSpPr/>
          <p:nvPr/>
        </p:nvSpPr>
        <p:spPr>
          <a:xfrm>
            <a:off x="2491471" y="3167851"/>
            <a:ext cx="426393" cy="426691"/>
          </a:xfrm>
          <a:custGeom>
            <a:avLst/>
            <a:gdLst/>
            <a:ahLst/>
            <a:cxnLst>
              <a:cxn ang="0">
                <a:pos x="wd2" y="hd2"/>
              </a:cxn>
              <a:cxn ang="5400000">
                <a:pos x="wd2" y="hd2"/>
              </a:cxn>
              <a:cxn ang="10800000">
                <a:pos x="wd2" y="hd2"/>
              </a:cxn>
              <a:cxn ang="16200000">
                <a:pos x="wd2" y="hd2"/>
              </a:cxn>
            </a:cxnLst>
            <a:rect l="0" t="0" r="r" b="b"/>
            <a:pathLst>
              <a:path w="21600" h="21600" extrusionOk="0">
                <a:moveTo>
                  <a:pt x="11022" y="0"/>
                </a:moveTo>
                <a:cubicBezTo>
                  <a:pt x="9678" y="2194"/>
                  <a:pt x="8090" y="4279"/>
                  <a:pt x="6190" y="6178"/>
                </a:cubicBezTo>
                <a:cubicBezTo>
                  <a:pt x="4287" y="8079"/>
                  <a:pt x="2198" y="9670"/>
                  <a:pt x="0" y="11015"/>
                </a:cubicBezTo>
                <a:lnTo>
                  <a:pt x="6092" y="21600"/>
                </a:lnTo>
                <a:cubicBezTo>
                  <a:pt x="9198" y="19731"/>
                  <a:pt x="12128" y="17466"/>
                  <a:pt x="14807" y="14789"/>
                </a:cubicBezTo>
                <a:cubicBezTo>
                  <a:pt x="17477" y="12122"/>
                  <a:pt x="19733" y="9201"/>
                  <a:pt x="21600" y="6110"/>
                </a:cubicBezTo>
                <a:lnTo>
                  <a:pt x="11022" y="0"/>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49" name="62%"/>
          <p:cNvSpPr txBox="1"/>
          <p:nvPr/>
        </p:nvSpPr>
        <p:spPr>
          <a:xfrm>
            <a:off x="1794382" y="3435106"/>
            <a:ext cx="709865" cy="3462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ctr">
            <a:spAutoFit/>
          </a:bodyPr>
          <a:lstStyle>
            <a:lvl1pPr defTabSz="457200">
              <a:defRPr sz="3600" b="0">
                <a:solidFill>
                  <a:srgbClr val="12303B"/>
                </a:solidFill>
                <a:latin typeface="DM Sans Bold"/>
                <a:ea typeface="DM Sans Bold"/>
                <a:cs typeface="DM Sans Bold"/>
                <a:sym typeface="DM Sans Bold"/>
              </a:defRPr>
            </a:lvl1pPr>
          </a:lstStyle>
          <a:p>
            <a:pPr algn="ctr"/>
            <a:r>
              <a:rPr lang="pt-BR" sz="2000" b="1" dirty="0">
                <a:solidFill>
                  <a:schemeClr val="accent1"/>
                </a:solidFill>
                <a:latin typeface="Heebo" pitchFamily="2" charset="-79"/>
                <a:cs typeface="Heebo" pitchFamily="2" charset="-79"/>
              </a:rPr>
              <a:t>21</a:t>
            </a:r>
            <a:r>
              <a:rPr sz="2000" b="1" dirty="0">
                <a:solidFill>
                  <a:schemeClr val="accent1"/>
                </a:solidFill>
                <a:latin typeface="Heebo" pitchFamily="2" charset="-79"/>
                <a:cs typeface="Heebo" pitchFamily="2" charset="-79"/>
              </a:rPr>
              <a:t>%</a:t>
            </a:r>
          </a:p>
        </p:txBody>
      </p:sp>
      <p:sp>
        <p:nvSpPr>
          <p:cNvPr id="650" name="Circle"/>
          <p:cNvSpPr/>
          <p:nvPr/>
        </p:nvSpPr>
        <p:spPr>
          <a:xfrm rot="1843282">
            <a:off x="2031368" y="2713768"/>
            <a:ext cx="222866" cy="222866"/>
          </a:xfrm>
          <a:prstGeom prst="ellipse">
            <a:avLst/>
          </a:prstGeom>
          <a:solidFill>
            <a:schemeClr val="tx2"/>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51" name="Triangle"/>
          <p:cNvSpPr/>
          <p:nvPr/>
        </p:nvSpPr>
        <p:spPr>
          <a:xfrm rot="1843282">
            <a:off x="2256490" y="2273476"/>
            <a:ext cx="80469" cy="5796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tx2"/>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52" name="Shape"/>
          <p:cNvSpPr/>
          <p:nvPr/>
        </p:nvSpPr>
        <p:spPr>
          <a:xfrm rot="1843282">
            <a:off x="2295548" y="2273502"/>
            <a:ext cx="31164" cy="474838"/>
          </a:xfrm>
          <a:custGeom>
            <a:avLst/>
            <a:gdLst/>
            <a:ahLst/>
            <a:cxnLst>
              <a:cxn ang="0">
                <a:pos x="wd2" y="hd2"/>
              </a:cxn>
              <a:cxn ang="5400000">
                <a:pos x="wd2" y="hd2"/>
              </a:cxn>
              <a:cxn ang="10800000">
                <a:pos x="wd2" y="hd2"/>
              </a:cxn>
              <a:cxn ang="16200000">
                <a:pos x="wd2" y="hd2"/>
              </a:cxn>
            </a:cxnLst>
            <a:rect l="0" t="0" r="r" b="b"/>
            <a:pathLst>
              <a:path w="21600" h="21600" extrusionOk="0">
                <a:moveTo>
                  <a:pt x="21374" y="0"/>
                </a:moveTo>
                <a:lnTo>
                  <a:pt x="0" y="20202"/>
                </a:lnTo>
                <a:lnTo>
                  <a:pt x="21600" y="21600"/>
                </a:lnTo>
                <a:lnTo>
                  <a:pt x="21600" y="212"/>
                </a:lnTo>
                <a:lnTo>
                  <a:pt x="21374" y="0"/>
                </a:lnTo>
                <a:close/>
              </a:path>
            </a:pathLst>
          </a:custGeom>
          <a:solidFill>
            <a:srgbClr val="F6F6F6">
              <a:alpha val="23904"/>
            </a:srgbClr>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53" name="Circle"/>
          <p:cNvSpPr/>
          <p:nvPr/>
        </p:nvSpPr>
        <p:spPr>
          <a:xfrm rot="1843282">
            <a:off x="2092222" y="2774531"/>
            <a:ext cx="101606" cy="101606"/>
          </a:xfrm>
          <a:prstGeom prst="ellipse">
            <a:avLst/>
          </a:prstGeom>
          <a:solidFill>
            <a:srgbClr val="F6F6F6"/>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56" name="Shape"/>
          <p:cNvSpPr/>
          <p:nvPr/>
        </p:nvSpPr>
        <p:spPr>
          <a:xfrm>
            <a:off x="4136380" y="1928708"/>
            <a:ext cx="414934" cy="3193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140" y="186"/>
                  <a:pt x="6715" y="2686"/>
                  <a:pt x="0" y="7489"/>
                </a:cubicBezTo>
                <a:lnTo>
                  <a:pt x="6244" y="21600"/>
                </a:lnTo>
                <a:cubicBezTo>
                  <a:pt x="11031" y="18233"/>
                  <a:pt x="16299" y="16487"/>
                  <a:pt x="21600" y="16306"/>
                </a:cubicBezTo>
                <a:lnTo>
                  <a:pt x="21600" y="0"/>
                </a:lnTo>
                <a:close/>
              </a:path>
            </a:pathLst>
          </a:custGeom>
          <a:solidFill>
            <a:schemeClr val="accent2"/>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57" name="Shape"/>
          <p:cNvSpPr/>
          <p:nvPr/>
        </p:nvSpPr>
        <p:spPr>
          <a:xfrm>
            <a:off x="4583758" y="1928708"/>
            <a:ext cx="418059" cy="3195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288"/>
                </a:lnTo>
                <a:cubicBezTo>
                  <a:pt x="5310" y="16446"/>
                  <a:pt x="10594" y="18199"/>
                  <a:pt x="15387" y="21600"/>
                </a:cubicBezTo>
                <a:lnTo>
                  <a:pt x="21600" y="7505"/>
                </a:lnTo>
                <a:cubicBezTo>
                  <a:pt x="14889" y="2661"/>
                  <a:pt x="7459" y="163"/>
                  <a:pt x="0"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58" name="Shape"/>
          <p:cNvSpPr/>
          <p:nvPr/>
        </p:nvSpPr>
        <p:spPr>
          <a:xfrm>
            <a:off x="3799880" y="2055360"/>
            <a:ext cx="428775" cy="428179"/>
          </a:xfrm>
          <a:custGeom>
            <a:avLst/>
            <a:gdLst/>
            <a:ahLst/>
            <a:cxnLst>
              <a:cxn ang="0">
                <a:pos x="wd2" y="hd2"/>
              </a:cxn>
              <a:cxn ang="5400000">
                <a:pos x="wd2" y="hd2"/>
              </a:cxn>
              <a:cxn ang="10800000">
                <a:pos x="wd2" y="hd2"/>
              </a:cxn>
              <a:cxn ang="16200000">
                <a:pos x="wd2" y="hd2"/>
              </a:cxn>
            </a:cxnLst>
            <a:rect l="0" t="0" r="r" b="b"/>
            <a:pathLst>
              <a:path w="21600" h="21600" extrusionOk="0">
                <a:moveTo>
                  <a:pt x="15535" y="0"/>
                </a:moveTo>
                <a:cubicBezTo>
                  <a:pt x="12411" y="1873"/>
                  <a:pt x="9462" y="4152"/>
                  <a:pt x="6770" y="6847"/>
                </a:cubicBezTo>
                <a:cubicBezTo>
                  <a:pt x="4110" y="9511"/>
                  <a:pt x="1858" y="12424"/>
                  <a:pt x="0" y="15511"/>
                </a:cubicBezTo>
                <a:lnTo>
                  <a:pt x="10526" y="21600"/>
                </a:lnTo>
                <a:cubicBezTo>
                  <a:pt x="11865" y="19409"/>
                  <a:pt x="13446" y="17325"/>
                  <a:pt x="15340" y="15429"/>
                </a:cubicBezTo>
                <a:cubicBezTo>
                  <a:pt x="17262" y="13504"/>
                  <a:pt x="19375" y="11901"/>
                  <a:pt x="21600" y="10548"/>
                </a:cubicBezTo>
                <a:lnTo>
                  <a:pt x="15535" y="0"/>
                </a:lnTo>
                <a:close/>
              </a:path>
            </a:pathLst>
          </a:custGeom>
          <a:solidFill>
            <a:schemeClr val="accent2"/>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59" name="Shape"/>
          <p:cNvSpPr/>
          <p:nvPr/>
        </p:nvSpPr>
        <p:spPr>
          <a:xfrm>
            <a:off x="4909394" y="2055807"/>
            <a:ext cx="428924" cy="428775"/>
          </a:xfrm>
          <a:custGeom>
            <a:avLst/>
            <a:gdLst/>
            <a:ahLst/>
            <a:cxnLst>
              <a:cxn ang="0">
                <a:pos x="wd2" y="hd2"/>
              </a:cxn>
              <a:cxn ang="5400000">
                <a:pos x="wd2" y="hd2"/>
              </a:cxn>
              <a:cxn ang="10800000">
                <a:pos x="wd2" y="hd2"/>
              </a:cxn>
              <a:cxn ang="16200000">
                <a:pos x="wd2" y="hd2"/>
              </a:cxn>
            </a:cxnLst>
            <a:rect l="0" t="0" r="r" b="b"/>
            <a:pathLst>
              <a:path w="21600" h="21600" extrusionOk="0">
                <a:moveTo>
                  <a:pt x="6071" y="0"/>
                </a:moveTo>
                <a:lnTo>
                  <a:pt x="0" y="10534"/>
                </a:lnTo>
                <a:cubicBezTo>
                  <a:pt x="2212" y="11880"/>
                  <a:pt x="4316" y="13472"/>
                  <a:pt x="6228" y="15385"/>
                </a:cubicBezTo>
                <a:cubicBezTo>
                  <a:pt x="8136" y="17294"/>
                  <a:pt x="9725" y="19392"/>
                  <a:pt x="11070" y="21600"/>
                </a:cubicBezTo>
                <a:lnTo>
                  <a:pt x="21600" y="15535"/>
                </a:lnTo>
                <a:cubicBezTo>
                  <a:pt x="19735" y="12427"/>
                  <a:pt x="17473" y="9494"/>
                  <a:pt x="14795" y="6815"/>
                </a:cubicBezTo>
                <a:cubicBezTo>
                  <a:pt x="12115" y="4135"/>
                  <a:pt x="9179" y="1866"/>
                  <a:pt x="6071"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60" name="Shape"/>
          <p:cNvSpPr/>
          <p:nvPr/>
        </p:nvSpPr>
        <p:spPr>
          <a:xfrm>
            <a:off x="3671887" y="2391117"/>
            <a:ext cx="320279" cy="415677"/>
          </a:xfrm>
          <a:custGeom>
            <a:avLst/>
            <a:gdLst/>
            <a:ahLst/>
            <a:cxnLst>
              <a:cxn ang="0">
                <a:pos x="wd2" y="hd2"/>
              </a:cxn>
              <a:cxn ang="5400000">
                <a:pos x="wd2" y="hd2"/>
              </a:cxn>
              <a:cxn ang="10800000">
                <a:pos x="wd2" y="hd2"/>
              </a:cxn>
              <a:cxn ang="16200000">
                <a:pos x="wd2" y="hd2"/>
              </a:cxn>
            </a:cxnLst>
            <a:rect l="0" t="0" r="r" b="b"/>
            <a:pathLst>
              <a:path w="21600" h="21600" extrusionOk="0">
                <a:moveTo>
                  <a:pt x="7538" y="0"/>
                </a:moveTo>
                <a:cubicBezTo>
                  <a:pt x="2711" y="6712"/>
                  <a:pt x="201" y="14135"/>
                  <a:pt x="0" y="21600"/>
                </a:cubicBezTo>
                <a:lnTo>
                  <a:pt x="16260" y="21600"/>
                </a:lnTo>
                <a:cubicBezTo>
                  <a:pt x="16456" y="16301"/>
                  <a:pt x="18218" y="11036"/>
                  <a:pt x="21600" y="6256"/>
                </a:cubicBezTo>
                <a:lnTo>
                  <a:pt x="7538" y="0"/>
                </a:lnTo>
                <a:close/>
              </a:path>
            </a:pathLst>
          </a:custGeom>
          <a:solidFill>
            <a:schemeClr val="accent2"/>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61" name="Shape"/>
          <p:cNvSpPr/>
          <p:nvPr/>
        </p:nvSpPr>
        <p:spPr>
          <a:xfrm>
            <a:off x="5145733" y="2392307"/>
            <a:ext cx="319832" cy="414487"/>
          </a:xfrm>
          <a:custGeom>
            <a:avLst/>
            <a:gdLst/>
            <a:ahLst/>
            <a:cxnLst>
              <a:cxn ang="0">
                <a:pos x="wd2" y="hd2"/>
              </a:cxn>
              <a:cxn ang="5400000">
                <a:pos x="wd2" y="hd2"/>
              </a:cxn>
              <a:cxn ang="10800000">
                <a:pos x="wd2" y="hd2"/>
              </a:cxn>
              <a:cxn ang="16200000">
                <a:pos x="wd2" y="hd2"/>
              </a:cxn>
            </a:cxnLst>
            <a:rect l="0" t="0" r="r" b="b"/>
            <a:pathLst>
              <a:path w="21600" h="21600" extrusionOk="0">
                <a:moveTo>
                  <a:pt x="14092" y="0"/>
                </a:moveTo>
                <a:lnTo>
                  <a:pt x="0" y="6259"/>
                </a:lnTo>
                <a:cubicBezTo>
                  <a:pt x="3366" y="11040"/>
                  <a:pt x="5122" y="16302"/>
                  <a:pt x="5317" y="21600"/>
                </a:cubicBezTo>
                <a:lnTo>
                  <a:pt x="21600" y="21600"/>
                </a:lnTo>
                <a:cubicBezTo>
                  <a:pt x="21399" y="14139"/>
                  <a:pt x="18893" y="6713"/>
                  <a:pt x="14092"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62" name="Shape"/>
          <p:cNvSpPr/>
          <p:nvPr/>
        </p:nvSpPr>
        <p:spPr>
          <a:xfrm>
            <a:off x="3671739" y="2839238"/>
            <a:ext cx="320130" cy="4198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9" y="7459"/>
                  <a:pt x="2650" y="14891"/>
                  <a:pt x="7511" y="21600"/>
                </a:cubicBezTo>
                <a:lnTo>
                  <a:pt x="21600" y="15421"/>
                </a:lnTo>
                <a:cubicBezTo>
                  <a:pt x="18175" y="10618"/>
                  <a:pt x="16403" y="5323"/>
                  <a:pt x="16258" y="0"/>
                </a:cubicBezTo>
                <a:lnTo>
                  <a:pt x="0" y="0"/>
                </a:lnTo>
                <a:close/>
              </a:path>
            </a:pathLst>
          </a:custGeom>
          <a:solidFill>
            <a:schemeClr val="accent2"/>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63" name="Shape"/>
          <p:cNvSpPr/>
          <p:nvPr/>
        </p:nvSpPr>
        <p:spPr>
          <a:xfrm>
            <a:off x="5144989" y="2839238"/>
            <a:ext cx="320726" cy="421184"/>
          </a:xfrm>
          <a:custGeom>
            <a:avLst/>
            <a:gdLst/>
            <a:ahLst/>
            <a:cxnLst>
              <a:cxn ang="0">
                <a:pos x="wd2" y="hd2"/>
              </a:cxn>
              <a:cxn ang="5400000">
                <a:pos x="wd2" y="hd2"/>
              </a:cxn>
              <a:cxn ang="10800000">
                <a:pos x="wd2" y="hd2"/>
              </a:cxn>
              <a:cxn ang="16200000">
                <a:pos x="wd2" y="hd2"/>
              </a:cxn>
            </a:cxnLst>
            <a:rect l="0" t="0" r="r" b="b"/>
            <a:pathLst>
              <a:path w="21600" h="21600" extrusionOk="0">
                <a:moveTo>
                  <a:pt x="5372" y="0"/>
                </a:moveTo>
                <a:cubicBezTo>
                  <a:pt x="5227" y="5326"/>
                  <a:pt x="3444" y="10624"/>
                  <a:pt x="0" y="15425"/>
                </a:cubicBezTo>
                <a:lnTo>
                  <a:pt x="14043" y="21600"/>
                </a:lnTo>
                <a:cubicBezTo>
                  <a:pt x="18927" y="14894"/>
                  <a:pt x="21451" y="7460"/>
                  <a:pt x="21600" y="0"/>
                </a:cubicBezTo>
                <a:lnTo>
                  <a:pt x="5372" y="0"/>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64" name="Shape"/>
          <p:cNvSpPr/>
          <p:nvPr/>
        </p:nvSpPr>
        <p:spPr>
          <a:xfrm>
            <a:off x="3799284" y="3166958"/>
            <a:ext cx="426542" cy="426989"/>
          </a:xfrm>
          <a:custGeom>
            <a:avLst/>
            <a:gdLst/>
            <a:ahLst/>
            <a:cxnLst>
              <a:cxn ang="0">
                <a:pos x="wd2" y="hd2"/>
              </a:cxn>
              <a:cxn ang="5400000">
                <a:pos x="wd2" y="hd2"/>
              </a:cxn>
              <a:cxn ang="10800000">
                <a:pos x="wd2" y="hd2"/>
              </a:cxn>
              <a:cxn ang="16200000">
                <a:pos x="wd2" y="hd2"/>
              </a:cxn>
            </a:cxnLst>
            <a:rect l="0" t="0" r="r" b="b"/>
            <a:pathLst>
              <a:path w="21600" h="21600" extrusionOk="0">
                <a:moveTo>
                  <a:pt x="10589" y="0"/>
                </a:moveTo>
                <a:lnTo>
                  <a:pt x="0" y="6083"/>
                </a:lnTo>
                <a:cubicBezTo>
                  <a:pt x="1873" y="9197"/>
                  <a:pt x="4148" y="12139"/>
                  <a:pt x="6836" y="14824"/>
                </a:cubicBezTo>
                <a:cubicBezTo>
                  <a:pt x="9499" y="17485"/>
                  <a:pt x="12417" y="19738"/>
                  <a:pt x="15503" y="21600"/>
                </a:cubicBezTo>
                <a:lnTo>
                  <a:pt x="21600" y="11030"/>
                </a:lnTo>
                <a:cubicBezTo>
                  <a:pt x="19417" y="9691"/>
                  <a:pt x="17341" y="8108"/>
                  <a:pt x="15450" y="6219"/>
                </a:cubicBezTo>
                <a:cubicBezTo>
                  <a:pt x="13537" y="4308"/>
                  <a:pt x="11938" y="2209"/>
                  <a:pt x="10589" y="0"/>
                </a:cubicBezTo>
                <a:close/>
              </a:path>
            </a:pathLst>
          </a:custGeom>
          <a:solidFill>
            <a:schemeClr val="accent2"/>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65" name="Shape"/>
          <p:cNvSpPr/>
          <p:nvPr/>
        </p:nvSpPr>
        <p:spPr>
          <a:xfrm>
            <a:off x="4910883" y="3167851"/>
            <a:ext cx="426393" cy="426691"/>
          </a:xfrm>
          <a:custGeom>
            <a:avLst/>
            <a:gdLst/>
            <a:ahLst/>
            <a:cxnLst>
              <a:cxn ang="0">
                <a:pos x="wd2" y="hd2"/>
              </a:cxn>
              <a:cxn ang="5400000">
                <a:pos x="wd2" y="hd2"/>
              </a:cxn>
              <a:cxn ang="10800000">
                <a:pos x="wd2" y="hd2"/>
              </a:cxn>
              <a:cxn ang="16200000">
                <a:pos x="wd2" y="hd2"/>
              </a:cxn>
            </a:cxnLst>
            <a:rect l="0" t="0" r="r" b="b"/>
            <a:pathLst>
              <a:path w="21600" h="21600" extrusionOk="0">
                <a:moveTo>
                  <a:pt x="11022" y="0"/>
                </a:moveTo>
                <a:cubicBezTo>
                  <a:pt x="9678" y="2194"/>
                  <a:pt x="8090" y="4279"/>
                  <a:pt x="6190" y="6178"/>
                </a:cubicBezTo>
                <a:cubicBezTo>
                  <a:pt x="4287" y="8079"/>
                  <a:pt x="2198" y="9670"/>
                  <a:pt x="0" y="11015"/>
                </a:cubicBezTo>
                <a:lnTo>
                  <a:pt x="6092" y="21600"/>
                </a:lnTo>
                <a:cubicBezTo>
                  <a:pt x="9198" y="19731"/>
                  <a:pt x="12128" y="17466"/>
                  <a:pt x="14807" y="14789"/>
                </a:cubicBezTo>
                <a:cubicBezTo>
                  <a:pt x="17477" y="12122"/>
                  <a:pt x="19733" y="9201"/>
                  <a:pt x="21600" y="6110"/>
                </a:cubicBezTo>
                <a:lnTo>
                  <a:pt x="11022" y="0"/>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69" name="49%"/>
          <p:cNvSpPr txBox="1"/>
          <p:nvPr/>
        </p:nvSpPr>
        <p:spPr>
          <a:xfrm>
            <a:off x="4213794" y="3435106"/>
            <a:ext cx="709865" cy="3462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ctr">
            <a:spAutoFit/>
          </a:bodyPr>
          <a:lstStyle>
            <a:lvl1pPr defTabSz="457200">
              <a:defRPr sz="3600" b="0">
                <a:solidFill>
                  <a:srgbClr val="12303B"/>
                </a:solidFill>
                <a:latin typeface="DM Sans Bold"/>
                <a:ea typeface="DM Sans Bold"/>
                <a:cs typeface="DM Sans Bold"/>
                <a:sym typeface="DM Sans Bold"/>
              </a:defRPr>
            </a:lvl1pPr>
          </a:lstStyle>
          <a:p>
            <a:pPr algn="ctr"/>
            <a:r>
              <a:rPr sz="2000" b="1" dirty="0">
                <a:solidFill>
                  <a:schemeClr val="accent2"/>
                </a:solidFill>
                <a:latin typeface="Heebo" pitchFamily="2" charset="-79"/>
                <a:cs typeface="Heebo" pitchFamily="2" charset="-79"/>
              </a:rPr>
              <a:t>49%</a:t>
            </a:r>
          </a:p>
        </p:txBody>
      </p:sp>
      <p:sp>
        <p:nvSpPr>
          <p:cNvPr id="670" name="Circle"/>
          <p:cNvSpPr/>
          <p:nvPr/>
        </p:nvSpPr>
        <p:spPr>
          <a:xfrm>
            <a:off x="4456081" y="2714863"/>
            <a:ext cx="222866" cy="222866"/>
          </a:xfrm>
          <a:prstGeom prst="ellipse">
            <a:avLst/>
          </a:prstGeom>
          <a:solidFill>
            <a:schemeClr val="tx2"/>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71" name="Triangle"/>
          <p:cNvSpPr/>
          <p:nvPr/>
        </p:nvSpPr>
        <p:spPr>
          <a:xfrm>
            <a:off x="4525803" y="2232692"/>
            <a:ext cx="80469" cy="5796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tx2"/>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72" name="Shape"/>
          <p:cNvSpPr/>
          <p:nvPr/>
        </p:nvSpPr>
        <p:spPr>
          <a:xfrm>
            <a:off x="4536084" y="2232709"/>
            <a:ext cx="31164" cy="474838"/>
          </a:xfrm>
          <a:custGeom>
            <a:avLst/>
            <a:gdLst/>
            <a:ahLst/>
            <a:cxnLst>
              <a:cxn ang="0">
                <a:pos x="wd2" y="hd2"/>
              </a:cxn>
              <a:cxn ang="5400000">
                <a:pos x="wd2" y="hd2"/>
              </a:cxn>
              <a:cxn ang="10800000">
                <a:pos x="wd2" y="hd2"/>
              </a:cxn>
              <a:cxn ang="16200000">
                <a:pos x="wd2" y="hd2"/>
              </a:cxn>
            </a:cxnLst>
            <a:rect l="0" t="0" r="r" b="b"/>
            <a:pathLst>
              <a:path w="21600" h="21600" extrusionOk="0">
                <a:moveTo>
                  <a:pt x="21374" y="0"/>
                </a:moveTo>
                <a:lnTo>
                  <a:pt x="0" y="20202"/>
                </a:lnTo>
                <a:lnTo>
                  <a:pt x="21600" y="21600"/>
                </a:lnTo>
                <a:lnTo>
                  <a:pt x="21600" y="212"/>
                </a:lnTo>
                <a:lnTo>
                  <a:pt x="21374" y="0"/>
                </a:lnTo>
                <a:close/>
              </a:path>
            </a:pathLst>
          </a:custGeom>
          <a:solidFill>
            <a:srgbClr val="F6F6F6">
              <a:alpha val="23904"/>
            </a:srgbClr>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73" name="Circle"/>
          <p:cNvSpPr/>
          <p:nvPr/>
        </p:nvSpPr>
        <p:spPr>
          <a:xfrm>
            <a:off x="4516972" y="2775492"/>
            <a:ext cx="101606" cy="101606"/>
          </a:xfrm>
          <a:prstGeom prst="ellipse">
            <a:avLst/>
          </a:prstGeom>
          <a:solidFill>
            <a:srgbClr val="F6F6F6"/>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76" name="Shape"/>
          <p:cNvSpPr/>
          <p:nvPr/>
        </p:nvSpPr>
        <p:spPr>
          <a:xfrm>
            <a:off x="6555792" y="1928708"/>
            <a:ext cx="414933" cy="31938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4140" y="186"/>
                  <a:pt x="6715" y="2686"/>
                  <a:pt x="0" y="7489"/>
                </a:cubicBezTo>
                <a:lnTo>
                  <a:pt x="6244" y="21600"/>
                </a:lnTo>
                <a:cubicBezTo>
                  <a:pt x="11031" y="18233"/>
                  <a:pt x="16299" y="16487"/>
                  <a:pt x="21600" y="16306"/>
                </a:cubicBezTo>
                <a:lnTo>
                  <a:pt x="21600" y="0"/>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77" name="Shape"/>
          <p:cNvSpPr/>
          <p:nvPr/>
        </p:nvSpPr>
        <p:spPr>
          <a:xfrm>
            <a:off x="7003169" y="1928708"/>
            <a:ext cx="418058" cy="31953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6288"/>
                </a:lnTo>
                <a:cubicBezTo>
                  <a:pt x="5310" y="16446"/>
                  <a:pt x="10594" y="18199"/>
                  <a:pt x="15387" y="21600"/>
                </a:cubicBezTo>
                <a:lnTo>
                  <a:pt x="21600" y="7505"/>
                </a:lnTo>
                <a:cubicBezTo>
                  <a:pt x="14889" y="2661"/>
                  <a:pt x="7459" y="163"/>
                  <a:pt x="0"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78" name="Shape"/>
          <p:cNvSpPr/>
          <p:nvPr/>
        </p:nvSpPr>
        <p:spPr>
          <a:xfrm>
            <a:off x="6219291" y="2055360"/>
            <a:ext cx="428774" cy="428179"/>
          </a:xfrm>
          <a:custGeom>
            <a:avLst/>
            <a:gdLst/>
            <a:ahLst/>
            <a:cxnLst>
              <a:cxn ang="0">
                <a:pos x="wd2" y="hd2"/>
              </a:cxn>
              <a:cxn ang="5400000">
                <a:pos x="wd2" y="hd2"/>
              </a:cxn>
              <a:cxn ang="10800000">
                <a:pos x="wd2" y="hd2"/>
              </a:cxn>
              <a:cxn ang="16200000">
                <a:pos x="wd2" y="hd2"/>
              </a:cxn>
            </a:cxnLst>
            <a:rect l="0" t="0" r="r" b="b"/>
            <a:pathLst>
              <a:path w="21600" h="21600" extrusionOk="0">
                <a:moveTo>
                  <a:pt x="15535" y="0"/>
                </a:moveTo>
                <a:cubicBezTo>
                  <a:pt x="12411" y="1873"/>
                  <a:pt x="9462" y="4152"/>
                  <a:pt x="6770" y="6847"/>
                </a:cubicBezTo>
                <a:cubicBezTo>
                  <a:pt x="4110" y="9511"/>
                  <a:pt x="1858" y="12424"/>
                  <a:pt x="0" y="15511"/>
                </a:cubicBezTo>
                <a:lnTo>
                  <a:pt x="10526" y="21600"/>
                </a:lnTo>
                <a:cubicBezTo>
                  <a:pt x="11865" y="19409"/>
                  <a:pt x="13446" y="17325"/>
                  <a:pt x="15340" y="15429"/>
                </a:cubicBezTo>
                <a:cubicBezTo>
                  <a:pt x="17262" y="13504"/>
                  <a:pt x="19375" y="11901"/>
                  <a:pt x="21600" y="10548"/>
                </a:cubicBezTo>
                <a:lnTo>
                  <a:pt x="15535" y="0"/>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79" name="Shape"/>
          <p:cNvSpPr/>
          <p:nvPr/>
        </p:nvSpPr>
        <p:spPr>
          <a:xfrm>
            <a:off x="7328805" y="2055807"/>
            <a:ext cx="428923" cy="428775"/>
          </a:xfrm>
          <a:custGeom>
            <a:avLst/>
            <a:gdLst/>
            <a:ahLst/>
            <a:cxnLst>
              <a:cxn ang="0">
                <a:pos x="wd2" y="hd2"/>
              </a:cxn>
              <a:cxn ang="5400000">
                <a:pos x="wd2" y="hd2"/>
              </a:cxn>
              <a:cxn ang="10800000">
                <a:pos x="wd2" y="hd2"/>
              </a:cxn>
              <a:cxn ang="16200000">
                <a:pos x="wd2" y="hd2"/>
              </a:cxn>
            </a:cxnLst>
            <a:rect l="0" t="0" r="r" b="b"/>
            <a:pathLst>
              <a:path w="21600" h="21600" extrusionOk="0">
                <a:moveTo>
                  <a:pt x="6071" y="0"/>
                </a:moveTo>
                <a:lnTo>
                  <a:pt x="0" y="10534"/>
                </a:lnTo>
                <a:cubicBezTo>
                  <a:pt x="2212" y="11880"/>
                  <a:pt x="4316" y="13472"/>
                  <a:pt x="6228" y="15385"/>
                </a:cubicBezTo>
                <a:cubicBezTo>
                  <a:pt x="8136" y="17294"/>
                  <a:pt x="9725" y="19392"/>
                  <a:pt x="11070" y="21600"/>
                </a:cubicBezTo>
                <a:lnTo>
                  <a:pt x="21600" y="15535"/>
                </a:lnTo>
                <a:cubicBezTo>
                  <a:pt x="19735" y="12427"/>
                  <a:pt x="17473" y="9494"/>
                  <a:pt x="14795" y="6815"/>
                </a:cubicBezTo>
                <a:cubicBezTo>
                  <a:pt x="12115" y="4135"/>
                  <a:pt x="9179" y="1866"/>
                  <a:pt x="6071"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80" name="Shape"/>
          <p:cNvSpPr/>
          <p:nvPr/>
        </p:nvSpPr>
        <p:spPr>
          <a:xfrm>
            <a:off x="6091298" y="2391117"/>
            <a:ext cx="320279" cy="415677"/>
          </a:xfrm>
          <a:custGeom>
            <a:avLst/>
            <a:gdLst/>
            <a:ahLst/>
            <a:cxnLst>
              <a:cxn ang="0">
                <a:pos x="wd2" y="hd2"/>
              </a:cxn>
              <a:cxn ang="5400000">
                <a:pos x="wd2" y="hd2"/>
              </a:cxn>
              <a:cxn ang="10800000">
                <a:pos x="wd2" y="hd2"/>
              </a:cxn>
              <a:cxn ang="16200000">
                <a:pos x="wd2" y="hd2"/>
              </a:cxn>
            </a:cxnLst>
            <a:rect l="0" t="0" r="r" b="b"/>
            <a:pathLst>
              <a:path w="21600" h="21600" extrusionOk="0">
                <a:moveTo>
                  <a:pt x="7538" y="0"/>
                </a:moveTo>
                <a:cubicBezTo>
                  <a:pt x="2711" y="6712"/>
                  <a:pt x="201" y="14135"/>
                  <a:pt x="0" y="21600"/>
                </a:cubicBezTo>
                <a:lnTo>
                  <a:pt x="16260" y="21600"/>
                </a:lnTo>
                <a:cubicBezTo>
                  <a:pt x="16456" y="16301"/>
                  <a:pt x="18218" y="11036"/>
                  <a:pt x="21600" y="6256"/>
                </a:cubicBezTo>
                <a:lnTo>
                  <a:pt x="7538" y="0"/>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81" name="Shape"/>
          <p:cNvSpPr/>
          <p:nvPr/>
        </p:nvSpPr>
        <p:spPr>
          <a:xfrm>
            <a:off x="7565145" y="2392307"/>
            <a:ext cx="319832" cy="414487"/>
          </a:xfrm>
          <a:custGeom>
            <a:avLst/>
            <a:gdLst/>
            <a:ahLst/>
            <a:cxnLst>
              <a:cxn ang="0">
                <a:pos x="wd2" y="hd2"/>
              </a:cxn>
              <a:cxn ang="5400000">
                <a:pos x="wd2" y="hd2"/>
              </a:cxn>
              <a:cxn ang="10800000">
                <a:pos x="wd2" y="hd2"/>
              </a:cxn>
              <a:cxn ang="16200000">
                <a:pos x="wd2" y="hd2"/>
              </a:cxn>
            </a:cxnLst>
            <a:rect l="0" t="0" r="r" b="b"/>
            <a:pathLst>
              <a:path w="21600" h="21600" extrusionOk="0">
                <a:moveTo>
                  <a:pt x="14092" y="0"/>
                </a:moveTo>
                <a:lnTo>
                  <a:pt x="0" y="6259"/>
                </a:lnTo>
                <a:cubicBezTo>
                  <a:pt x="3366" y="11040"/>
                  <a:pt x="5122" y="16302"/>
                  <a:pt x="5317" y="21600"/>
                </a:cubicBezTo>
                <a:lnTo>
                  <a:pt x="21600" y="21600"/>
                </a:lnTo>
                <a:cubicBezTo>
                  <a:pt x="21399" y="14139"/>
                  <a:pt x="18893" y="6713"/>
                  <a:pt x="14092"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82" name="Shape"/>
          <p:cNvSpPr/>
          <p:nvPr/>
        </p:nvSpPr>
        <p:spPr>
          <a:xfrm>
            <a:off x="6091150" y="2839238"/>
            <a:ext cx="320130" cy="41984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49" y="7459"/>
                  <a:pt x="2650" y="14891"/>
                  <a:pt x="7511" y="21600"/>
                </a:cubicBezTo>
                <a:lnTo>
                  <a:pt x="21600" y="15421"/>
                </a:lnTo>
                <a:cubicBezTo>
                  <a:pt x="18175" y="10618"/>
                  <a:pt x="16403" y="5323"/>
                  <a:pt x="16258" y="0"/>
                </a:cubicBezTo>
                <a:lnTo>
                  <a:pt x="0" y="0"/>
                </a:lnTo>
                <a:close/>
              </a:path>
            </a:pathLst>
          </a:custGeom>
          <a:solidFill>
            <a:schemeClr val="accent3"/>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83" name="Shape"/>
          <p:cNvSpPr/>
          <p:nvPr/>
        </p:nvSpPr>
        <p:spPr>
          <a:xfrm>
            <a:off x="7564401" y="2839238"/>
            <a:ext cx="320725" cy="421184"/>
          </a:xfrm>
          <a:custGeom>
            <a:avLst/>
            <a:gdLst/>
            <a:ahLst/>
            <a:cxnLst>
              <a:cxn ang="0">
                <a:pos x="wd2" y="hd2"/>
              </a:cxn>
              <a:cxn ang="5400000">
                <a:pos x="wd2" y="hd2"/>
              </a:cxn>
              <a:cxn ang="10800000">
                <a:pos x="wd2" y="hd2"/>
              </a:cxn>
              <a:cxn ang="16200000">
                <a:pos x="wd2" y="hd2"/>
              </a:cxn>
            </a:cxnLst>
            <a:rect l="0" t="0" r="r" b="b"/>
            <a:pathLst>
              <a:path w="21600" h="21600" extrusionOk="0">
                <a:moveTo>
                  <a:pt x="5372" y="0"/>
                </a:moveTo>
                <a:cubicBezTo>
                  <a:pt x="5227" y="5326"/>
                  <a:pt x="3444" y="10624"/>
                  <a:pt x="0" y="15425"/>
                </a:cubicBezTo>
                <a:lnTo>
                  <a:pt x="14043" y="21600"/>
                </a:lnTo>
                <a:cubicBezTo>
                  <a:pt x="18927" y="14894"/>
                  <a:pt x="21451" y="7460"/>
                  <a:pt x="21600" y="0"/>
                </a:cubicBezTo>
                <a:lnTo>
                  <a:pt x="5372" y="0"/>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84" name="Shape"/>
          <p:cNvSpPr/>
          <p:nvPr/>
        </p:nvSpPr>
        <p:spPr>
          <a:xfrm>
            <a:off x="6218696" y="3166958"/>
            <a:ext cx="426542" cy="426989"/>
          </a:xfrm>
          <a:custGeom>
            <a:avLst/>
            <a:gdLst/>
            <a:ahLst/>
            <a:cxnLst>
              <a:cxn ang="0">
                <a:pos x="wd2" y="hd2"/>
              </a:cxn>
              <a:cxn ang="5400000">
                <a:pos x="wd2" y="hd2"/>
              </a:cxn>
              <a:cxn ang="10800000">
                <a:pos x="wd2" y="hd2"/>
              </a:cxn>
              <a:cxn ang="16200000">
                <a:pos x="wd2" y="hd2"/>
              </a:cxn>
            </a:cxnLst>
            <a:rect l="0" t="0" r="r" b="b"/>
            <a:pathLst>
              <a:path w="21600" h="21600" extrusionOk="0">
                <a:moveTo>
                  <a:pt x="10589" y="0"/>
                </a:moveTo>
                <a:lnTo>
                  <a:pt x="0" y="6083"/>
                </a:lnTo>
                <a:cubicBezTo>
                  <a:pt x="1873" y="9197"/>
                  <a:pt x="4148" y="12139"/>
                  <a:pt x="6836" y="14824"/>
                </a:cubicBezTo>
                <a:cubicBezTo>
                  <a:pt x="9499" y="17485"/>
                  <a:pt x="12417" y="19738"/>
                  <a:pt x="15503" y="21600"/>
                </a:cubicBezTo>
                <a:lnTo>
                  <a:pt x="21600" y="11030"/>
                </a:lnTo>
                <a:cubicBezTo>
                  <a:pt x="19417" y="9691"/>
                  <a:pt x="17341" y="8108"/>
                  <a:pt x="15450" y="6219"/>
                </a:cubicBezTo>
                <a:cubicBezTo>
                  <a:pt x="13537" y="4308"/>
                  <a:pt x="11938" y="2209"/>
                  <a:pt x="10589" y="0"/>
                </a:cubicBezTo>
                <a:close/>
              </a:path>
            </a:pathLst>
          </a:custGeom>
          <a:solidFill>
            <a:schemeClr val="accent3"/>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85" name="Shape"/>
          <p:cNvSpPr/>
          <p:nvPr/>
        </p:nvSpPr>
        <p:spPr>
          <a:xfrm>
            <a:off x="7330293" y="3167851"/>
            <a:ext cx="426393" cy="426691"/>
          </a:xfrm>
          <a:custGeom>
            <a:avLst/>
            <a:gdLst/>
            <a:ahLst/>
            <a:cxnLst>
              <a:cxn ang="0">
                <a:pos x="wd2" y="hd2"/>
              </a:cxn>
              <a:cxn ang="5400000">
                <a:pos x="wd2" y="hd2"/>
              </a:cxn>
              <a:cxn ang="10800000">
                <a:pos x="wd2" y="hd2"/>
              </a:cxn>
              <a:cxn ang="16200000">
                <a:pos x="wd2" y="hd2"/>
              </a:cxn>
            </a:cxnLst>
            <a:rect l="0" t="0" r="r" b="b"/>
            <a:pathLst>
              <a:path w="21600" h="21600" extrusionOk="0">
                <a:moveTo>
                  <a:pt x="11022" y="0"/>
                </a:moveTo>
                <a:cubicBezTo>
                  <a:pt x="9678" y="2194"/>
                  <a:pt x="8090" y="4279"/>
                  <a:pt x="6190" y="6178"/>
                </a:cubicBezTo>
                <a:cubicBezTo>
                  <a:pt x="4287" y="8079"/>
                  <a:pt x="2198" y="9670"/>
                  <a:pt x="0" y="11015"/>
                </a:cubicBezTo>
                <a:lnTo>
                  <a:pt x="6092" y="21600"/>
                </a:lnTo>
                <a:cubicBezTo>
                  <a:pt x="9198" y="19731"/>
                  <a:pt x="12128" y="17466"/>
                  <a:pt x="14807" y="14789"/>
                </a:cubicBezTo>
                <a:cubicBezTo>
                  <a:pt x="17477" y="12122"/>
                  <a:pt x="19733" y="9201"/>
                  <a:pt x="21600" y="6110"/>
                </a:cubicBezTo>
                <a:lnTo>
                  <a:pt x="11022" y="0"/>
                </a:ln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573264"/>
            <a:endParaRPr sz="2025" dirty="0">
              <a:solidFill>
                <a:srgbClr val="FFFFFF"/>
              </a:solidFill>
              <a:latin typeface="Heebo" pitchFamily="2" charset="-79"/>
            </a:endParaRPr>
          </a:p>
        </p:txBody>
      </p:sp>
      <p:sp>
        <p:nvSpPr>
          <p:cNvPr id="689" name="23%"/>
          <p:cNvSpPr txBox="1"/>
          <p:nvPr/>
        </p:nvSpPr>
        <p:spPr>
          <a:xfrm>
            <a:off x="6633205" y="3435106"/>
            <a:ext cx="709865" cy="3462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ctr">
            <a:spAutoFit/>
          </a:bodyPr>
          <a:lstStyle>
            <a:lvl1pPr defTabSz="457200">
              <a:defRPr sz="3600" b="0">
                <a:solidFill>
                  <a:srgbClr val="12303B"/>
                </a:solidFill>
                <a:latin typeface="DM Sans Bold"/>
                <a:ea typeface="DM Sans Bold"/>
                <a:cs typeface="DM Sans Bold"/>
                <a:sym typeface="DM Sans Bold"/>
              </a:defRPr>
            </a:lvl1pPr>
          </a:lstStyle>
          <a:p>
            <a:pPr algn="ctr"/>
            <a:r>
              <a:rPr sz="2000" b="1" dirty="0">
                <a:solidFill>
                  <a:schemeClr val="accent3"/>
                </a:solidFill>
                <a:latin typeface="Heebo" pitchFamily="2" charset="-79"/>
                <a:cs typeface="Heebo" pitchFamily="2" charset="-79"/>
              </a:rPr>
              <a:t>23%</a:t>
            </a:r>
          </a:p>
        </p:txBody>
      </p:sp>
      <p:sp>
        <p:nvSpPr>
          <p:cNvPr id="690" name="Circle"/>
          <p:cNvSpPr/>
          <p:nvPr/>
        </p:nvSpPr>
        <p:spPr>
          <a:xfrm rot="16200000">
            <a:off x="6867761" y="2709498"/>
            <a:ext cx="222866" cy="222866"/>
          </a:xfrm>
          <a:prstGeom prst="ellipse">
            <a:avLst/>
          </a:prstGeom>
          <a:solidFill>
            <a:schemeClr val="tx2"/>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91" name="Triangle"/>
          <p:cNvSpPr/>
          <p:nvPr/>
        </p:nvSpPr>
        <p:spPr>
          <a:xfrm rot="16200000">
            <a:off x="6635175" y="2532589"/>
            <a:ext cx="80469" cy="57963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tx2"/>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92" name="Shape"/>
          <p:cNvSpPr/>
          <p:nvPr/>
        </p:nvSpPr>
        <p:spPr>
          <a:xfrm rot="16200000">
            <a:off x="6607444" y="2599361"/>
            <a:ext cx="31164" cy="474837"/>
          </a:xfrm>
          <a:custGeom>
            <a:avLst/>
            <a:gdLst/>
            <a:ahLst/>
            <a:cxnLst>
              <a:cxn ang="0">
                <a:pos x="wd2" y="hd2"/>
              </a:cxn>
              <a:cxn ang="5400000">
                <a:pos x="wd2" y="hd2"/>
              </a:cxn>
              <a:cxn ang="10800000">
                <a:pos x="wd2" y="hd2"/>
              </a:cxn>
              <a:cxn ang="16200000">
                <a:pos x="wd2" y="hd2"/>
              </a:cxn>
            </a:cxnLst>
            <a:rect l="0" t="0" r="r" b="b"/>
            <a:pathLst>
              <a:path w="21600" h="21600" extrusionOk="0">
                <a:moveTo>
                  <a:pt x="21374" y="0"/>
                </a:moveTo>
                <a:lnTo>
                  <a:pt x="0" y="20202"/>
                </a:lnTo>
                <a:lnTo>
                  <a:pt x="21600" y="21600"/>
                </a:lnTo>
                <a:lnTo>
                  <a:pt x="21600" y="212"/>
                </a:lnTo>
                <a:lnTo>
                  <a:pt x="21374" y="0"/>
                </a:lnTo>
                <a:close/>
              </a:path>
            </a:pathLst>
          </a:custGeom>
          <a:solidFill>
            <a:srgbClr val="F6F6F6">
              <a:alpha val="23904"/>
            </a:srgbClr>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93" name="Circle"/>
          <p:cNvSpPr/>
          <p:nvPr/>
        </p:nvSpPr>
        <p:spPr>
          <a:xfrm rot="16200000">
            <a:off x="6928391" y="2769867"/>
            <a:ext cx="101606" cy="101606"/>
          </a:xfrm>
          <a:prstGeom prst="ellipse">
            <a:avLst/>
          </a:prstGeom>
          <a:solidFill>
            <a:srgbClr val="F6F6F6"/>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55" name="TextBox 13">
            <a:extLst>
              <a:ext uri="{FF2B5EF4-FFF2-40B4-BE49-F238E27FC236}">
                <a16:creationId xmlns:a16="http://schemas.microsoft.com/office/drawing/2014/main" id="{2BEA48A2-BF58-0E05-76C3-8D77F280DE73}"/>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56" name="TextBox 14">
            <a:extLst>
              <a:ext uri="{FF2B5EF4-FFF2-40B4-BE49-F238E27FC236}">
                <a16:creationId xmlns:a16="http://schemas.microsoft.com/office/drawing/2014/main" id="{5996131B-C925-A031-B3C1-C4087F9B3865}"/>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
        <p:nvSpPr>
          <p:cNvPr id="57" name="TextBox 12">
            <a:extLst>
              <a:ext uri="{FF2B5EF4-FFF2-40B4-BE49-F238E27FC236}">
                <a16:creationId xmlns:a16="http://schemas.microsoft.com/office/drawing/2014/main" id="{B8EEA542-CAFC-297C-6081-4ABAFAD23DAC}"/>
              </a:ext>
            </a:extLst>
          </p:cNvPr>
          <p:cNvSpPr txBox="1"/>
          <p:nvPr/>
        </p:nvSpPr>
        <p:spPr>
          <a:xfrm>
            <a:off x="1495655" y="3914874"/>
            <a:ext cx="1281112" cy="246221"/>
          </a:xfrm>
          <a:prstGeom prst="rect">
            <a:avLst/>
          </a:prstGeom>
          <a:noFill/>
        </p:spPr>
        <p:txBody>
          <a:bodyPr wrap="square" rtlCol="0">
            <a:spAutoFit/>
          </a:bodyPr>
          <a:lstStyle/>
          <a:p>
            <a:pPr algn="ctr">
              <a:spcBef>
                <a:spcPts val="675"/>
              </a:spcBef>
            </a:pPr>
            <a:r>
              <a:rPr lang="pt-BR" sz="1000" b="1" dirty="0">
                <a:solidFill>
                  <a:schemeClr val="accent1"/>
                </a:solidFill>
                <a:latin typeface="Heebo" pitchFamily="2" charset="-79"/>
              </a:rPr>
              <a:t>TÍTULO DO ITEM</a:t>
            </a:r>
          </a:p>
        </p:txBody>
      </p:sp>
      <p:sp>
        <p:nvSpPr>
          <p:cNvPr id="58" name="TextBox 12">
            <a:extLst>
              <a:ext uri="{FF2B5EF4-FFF2-40B4-BE49-F238E27FC236}">
                <a16:creationId xmlns:a16="http://schemas.microsoft.com/office/drawing/2014/main" id="{297A01BA-393C-BF41-F9C9-49C4F602D4FF}"/>
              </a:ext>
            </a:extLst>
          </p:cNvPr>
          <p:cNvSpPr txBox="1"/>
          <p:nvPr/>
        </p:nvSpPr>
        <p:spPr>
          <a:xfrm>
            <a:off x="1353376" y="4111822"/>
            <a:ext cx="1565670" cy="584775"/>
          </a:xfrm>
          <a:prstGeom prst="rect">
            <a:avLst/>
          </a:prstGeom>
          <a:noFill/>
        </p:spPr>
        <p:txBody>
          <a:bodyPr wrap="square" rtlCol="0">
            <a:spAutoFit/>
          </a:bodyPr>
          <a:lstStyle/>
          <a:p>
            <a:pPr algn="ct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61" name="TextBox 12">
            <a:extLst>
              <a:ext uri="{FF2B5EF4-FFF2-40B4-BE49-F238E27FC236}">
                <a16:creationId xmlns:a16="http://schemas.microsoft.com/office/drawing/2014/main" id="{EE23A265-519F-DA68-FE78-000A974E4B33}"/>
              </a:ext>
            </a:extLst>
          </p:cNvPr>
          <p:cNvSpPr txBox="1"/>
          <p:nvPr/>
        </p:nvSpPr>
        <p:spPr>
          <a:xfrm>
            <a:off x="3919403" y="3914874"/>
            <a:ext cx="1281112" cy="246221"/>
          </a:xfrm>
          <a:prstGeom prst="rect">
            <a:avLst/>
          </a:prstGeom>
          <a:noFill/>
        </p:spPr>
        <p:txBody>
          <a:bodyPr wrap="square" rtlCol="0">
            <a:spAutoFit/>
          </a:bodyPr>
          <a:lstStyle/>
          <a:p>
            <a:pPr algn="ctr">
              <a:spcBef>
                <a:spcPts val="675"/>
              </a:spcBef>
            </a:pPr>
            <a:r>
              <a:rPr lang="pt-BR" sz="1000" b="1" dirty="0">
                <a:solidFill>
                  <a:schemeClr val="accent2"/>
                </a:solidFill>
                <a:latin typeface="Heebo" pitchFamily="2" charset="-79"/>
              </a:rPr>
              <a:t>TÍTULO DO ITEM</a:t>
            </a:r>
          </a:p>
        </p:txBody>
      </p:sp>
      <p:sp>
        <p:nvSpPr>
          <p:cNvPr id="62" name="TextBox 12">
            <a:extLst>
              <a:ext uri="{FF2B5EF4-FFF2-40B4-BE49-F238E27FC236}">
                <a16:creationId xmlns:a16="http://schemas.microsoft.com/office/drawing/2014/main" id="{0411D5DD-BAB0-4D5B-C6A3-F5D3C538C981}"/>
              </a:ext>
            </a:extLst>
          </p:cNvPr>
          <p:cNvSpPr txBox="1"/>
          <p:nvPr/>
        </p:nvSpPr>
        <p:spPr>
          <a:xfrm>
            <a:off x="3777124" y="4111822"/>
            <a:ext cx="1565670" cy="584775"/>
          </a:xfrm>
          <a:prstGeom prst="rect">
            <a:avLst/>
          </a:prstGeom>
          <a:noFill/>
        </p:spPr>
        <p:txBody>
          <a:bodyPr wrap="square" rtlCol="0">
            <a:spAutoFit/>
          </a:bodyPr>
          <a:lstStyle/>
          <a:p>
            <a:pPr algn="ct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64" name="TextBox 12">
            <a:extLst>
              <a:ext uri="{FF2B5EF4-FFF2-40B4-BE49-F238E27FC236}">
                <a16:creationId xmlns:a16="http://schemas.microsoft.com/office/drawing/2014/main" id="{649DCE18-4B87-FEE1-CB3F-ECDB8837C087}"/>
              </a:ext>
            </a:extLst>
          </p:cNvPr>
          <p:cNvSpPr txBox="1"/>
          <p:nvPr/>
        </p:nvSpPr>
        <p:spPr>
          <a:xfrm>
            <a:off x="6287835" y="3914874"/>
            <a:ext cx="1281112" cy="246221"/>
          </a:xfrm>
          <a:prstGeom prst="rect">
            <a:avLst/>
          </a:prstGeom>
          <a:noFill/>
        </p:spPr>
        <p:txBody>
          <a:bodyPr wrap="square" rtlCol="0">
            <a:spAutoFit/>
          </a:bodyPr>
          <a:lstStyle/>
          <a:p>
            <a:pPr algn="ctr">
              <a:spcBef>
                <a:spcPts val="675"/>
              </a:spcBef>
            </a:pPr>
            <a:r>
              <a:rPr lang="pt-BR" sz="1000" b="1" dirty="0">
                <a:solidFill>
                  <a:schemeClr val="accent3"/>
                </a:solidFill>
                <a:latin typeface="Heebo" pitchFamily="2" charset="-79"/>
              </a:rPr>
              <a:t>TÍTULO DO ITEM</a:t>
            </a:r>
          </a:p>
        </p:txBody>
      </p:sp>
      <p:sp>
        <p:nvSpPr>
          <p:cNvPr id="65" name="TextBox 12">
            <a:extLst>
              <a:ext uri="{FF2B5EF4-FFF2-40B4-BE49-F238E27FC236}">
                <a16:creationId xmlns:a16="http://schemas.microsoft.com/office/drawing/2014/main" id="{563D2B8D-2AF5-1A0C-70EA-F6A7E879655E}"/>
              </a:ext>
            </a:extLst>
          </p:cNvPr>
          <p:cNvSpPr txBox="1"/>
          <p:nvPr/>
        </p:nvSpPr>
        <p:spPr>
          <a:xfrm>
            <a:off x="6145556" y="4111822"/>
            <a:ext cx="1565670" cy="584775"/>
          </a:xfrm>
          <a:prstGeom prst="rect">
            <a:avLst/>
          </a:prstGeom>
          <a:noFill/>
        </p:spPr>
        <p:txBody>
          <a:bodyPr wrap="square" rtlCol="0">
            <a:spAutoFit/>
          </a:bodyPr>
          <a:lstStyle/>
          <a:p>
            <a:pPr algn="ct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7E3FE93D-A65A-FE6A-4620-C7009D586862}"/>
              </a:ext>
            </a:extLst>
          </p:cNvPr>
          <p:cNvGrpSpPr/>
          <p:nvPr/>
        </p:nvGrpSpPr>
        <p:grpSpPr>
          <a:xfrm>
            <a:off x="1064793" y="1994185"/>
            <a:ext cx="1322083" cy="1322085"/>
            <a:chOff x="833747" y="1696353"/>
            <a:chExt cx="993301" cy="993302"/>
          </a:xfrm>
        </p:grpSpPr>
        <p:sp>
          <p:nvSpPr>
            <p:cNvPr id="39" name="Oval 6">
              <a:extLst>
                <a:ext uri="{FF2B5EF4-FFF2-40B4-BE49-F238E27FC236}">
                  <a16:creationId xmlns:a16="http://schemas.microsoft.com/office/drawing/2014/main" id="{44713723-A560-7674-B67D-F96659E7330D}"/>
                </a:ext>
              </a:extLst>
            </p:cNvPr>
            <p:cNvSpPr/>
            <p:nvPr/>
          </p:nvSpPr>
          <p:spPr>
            <a:xfrm>
              <a:off x="833747" y="1696355"/>
              <a:ext cx="993301" cy="9933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Heebo" pitchFamily="2" charset="-79"/>
                <a:ea typeface="+mn-ea"/>
                <a:cs typeface="+mn-cs"/>
              </a:endParaRPr>
            </a:p>
          </p:txBody>
        </p:sp>
        <p:sp>
          <p:nvSpPr>
            <p:cNvPr id="42" name="Partial Circle 7">
              <a:extLst>
                <a:ext uri="{FF2B5EF4-FFF2-40B4-BE49-F238E27FC236}">
                  <a16:creationId xmlns:a16="http://schemas.microsoft.com/office/drawing/2014/main" id="{468BD1BD-6EDD-E7AB-F288-210B15B89211}"/>
                </a:ext>
              </a:extLst>
            </p:cNvPr>
            <p:cNvSpPr/>
            <p:nvPr/>
          </p:nvSpPr>
          <p:spPr>
            <a:xfrm rot="16200000">
              <a:off x="833747" y="1696354"/>
              <a:ext cx="993302" cy="993300"/>
            </a:xfrm>
            <a:prstGeom prst="pie">
              <a:avLst>
                <a:gd name="adj1" fmla="val 7127541"/>
                <a:gd name="adj2" fmla="val 2159933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Heebo" pitchFamily="2" charset="-79"/>
                <a:ea typeface="+mn-ea"/>
                <a:cs typeface="+mn-cs"/>
              </a:endParaRPr>
            </a:p>
          </p:txBody>
        </p:sp>
      </p:grpSp>
      <p:sp>
        <p:nvSpPr>
          <p:cNvPr id="823" name="Circle"/>
          <p:cNvSpPr/>
          <p:nvPr/>
        </p:nvSpPr>
        <p:spPr>
          <a:xfrm>
            <a:off x="1203328" y="2132720"/>
            <a:ext cx="1045017" cy="1045017"/>
          </a:xfrm>
          <a:prstGeom prst="ellipse">
            <a:avLst/>
          </a:prstGeom>
          <a:solidFill>
            <a:schemeClr val="bg2"/>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824" name="Circle"/>
          <p:cNvSpPr/>
          <p:nvPr/>
        </p:nvSpPr>
        <p:spPr>
          <a:xfrm>
            <a:off x="1326688" y="2256080"/>
            <a:ext cx="798295" cy="798295"/>
          </a:xfrm>
          <a:prstGeom prst="ellipse">
            <a:avLst/>
          </a:prstGeom>
          <a:solidFill>
            <a:schemeClr val="bg1"/>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826" name="Graphic 76"/>
          <p:cNvSpPr/>
          <p:nvPr/>
        </p:nvSpPr>
        <p:spPr>
          <a:xfrm>
            <a:off x="1651030" y="2542257"/>
            <a:ext cx="152625" cy="187842"/>
          </a:xfrm>
          <a:custGeom>
            <a:avLst/>
            <a:gdLst/>
            <a:ahLst/>
            <a:cxnLst>
              <a:cxn ang="0">
                <a:pos x="wd2" y="hd2"/>
              </a:cxn>
              <a:cxn ang="5400000">
                <a:pos x="wd2" y="hd2"/>
              </a:cxn>
              <a:cxn ang="10800000">
                <a:pos x="wd2" y="hd2"/>
              </a:cxn>
              <a:cxn ang="16200000">
                <a:pos x="wd2" y="hd2"/>
              </a:cxn>
            </a:cxnLst>
            <a:rect l="0" t="0" r="r" b="b"/>
            <a:pathLst>
              <a:path w="20923" h="21500" extrusionOk="0">
                <a:moveTo>
                  <a:pt x="13944" y="15082"/>
                </a:moveTo>
                <a:cubicBezTo>
                  <a:pt x="14769" y="15903"/>
                  <a:pt x="15087" y="17000"/>
                  <a:pt x="14801" y="18045"/>
                </a:cubicBezTo>
                <a:cubicBezTo>
                  <a:pt x="14467" y="18995"/>
                  <a:pt x="13663" y="19782"/>
                  <a:pt x="12591" y="20207"/>
                </a:cubicBezTo>
                <a:cubicBezTo>
                  <a:pt x="12249" y="20346"/>
                  <a:pt x="12057" y="20656"/>
                  <a:pt x="12119" y="20969"/>
                </a:cubicBezTo>
                <a:cubicBezTo>
                  <a:pt x="12193" y="21289"/>
                  <a:pt x="12538" y="21515"/>
                  <a:pt x="12928" y="21498"/>
                </a:cubicBezTo>
                <a:cubicBezTo>
                  <a:pt x="15665" y="21380"/>
                  <a:pt x="18149" y="20123"/>
                  <a:pt x="19541" y="18152"/>
                </a:cubicBezTo>
                <a:cubicBezTo>
                  <a:pt x="20865" y="16229"/>
                  <a:pt x="21256" y="13956"/>
                  <a:pt x="20634" y="11800"/>
                </a:cubicBezTo>
                <a:cubicBezTo>
                  <a:pt x="20032" y="9698"/>
                  <a:pt x="18774" y="7768"/>
                  <a:pt x="16986" y="6205"/>
                </a:cubicBezTo>
                <a:cubicBezTo>
                  <a:pt x="16680" y="5937"/>
                  <a:pt x="16170" y="5926"/>
                  <a:pt x="15848" y="6182"/>
                </a:cubicBezTo>
                <a:cubicBezTo>
                  <a:pt x="15797" y="6222"/>
                  <a:pt x="15753" y="6268"/>
                  <a:pt x="15716" y="6318"/>
                </a:cubicBezTo>
                <a:cubicBezTo>
                  <a:pt x="15290" y="6864"/>
                  <a:pt x="14755" y="7345"/>
                  <a:pt x="14135" y="7741"/>
                </a:cubicBezTo>
                <a:cubicBezTo>
                  <a:pt x="13412" y="4747"/>
                  <a:pt x="11456" y="2060"/>
                  <a:pt x="8606" y="147"/>
                </a:cubicBezTo>
                <a:cubicBezTo>
                  <a:pt x="8258" y="-85"/>
                  <a:pt x="7752" y="-38"/>
                  <a:pt x="7475" y="252"/>
                </a:cubicBezTo>
                <a:cubicBezTo>
                  <a:pt x="7427" y="302"/>
                  <a:pt x="7388" y="357"/>
                  <a:pt x="7359" y="415"/>
                </a:cubicBezTo>
                <a:cubicBezTo>
                  <a:pt x="5389" y="4399"/>
                  <a:pt x="1463" y="7118"/>
                  <a:pt x="237" y="11367"/>
                </a:cubicBezTo>
                <a:cubicBezTo>
                  <a:pt x="-344" y="13580"/>
                  <a:pt x="152" y="15895"/>
                  <a:pt x="1617" y="17803"/>
                </a:cubicBezTo>
                <a:cubicBezTo>
                  <a:pt x="2985" y="19515"/>
                  <a:pt x="4497" y="20961"/>
                  <a:pt x="6853" y="21478"/>
                </a:cubicBezTo>
                <a:cubicBezTo>
                  <a:pt x="6920" y="21492"/>
                  <a:pt x="6990" y="21500"/>
                  <a:pt x="7059" y="21500"/>
                </a:cubicBezTo>
                <a:cubicBezTo>
                  <a:pt x="7503" y="21500"/>
                  <a:pt x="7863" y="21199"/>
                  <a:pt x="7863" y="20828"/>
                </a:cubicBezTo>
                <a:cubicBezTo>
                  <a:pt x="7863" y="20691"/>
                  <a:pt x="7813" y="20558"/>
                  <a:pt x="7720" y="20445"/>
                </a:cubicBezTo>
                <a:cubicBezTo>
                  <a:pt x="6847" y="19396"/>
                  <a:pt x="6069" y="18362"/>
                  <a:pt x="6116" y="17228"/>
                </a:cubicBezTo>
                <a:cubicBezTo>
                  <a:pt x="6160" y="16688"/>
                  <a:pt x="6350" y="16163"/>
                  <a:pt x="6670" y="15693"/>
                </a:cubicBezTo>
                <a:cubicBezTo>
                  <a:pt x="6925" y="15293"/>
                  <a:pt x="7235" y="14918"/>
                  <a:pt x="7594" y="14578"/>
                </a:cubicBezTo>
                <a:cubicBezTo>
                  <a:pt x="7840" y="14346"/>
                  <a:pt x="8108" y="14127"/>
                  <a:pt x="8376" y="13906"/>
                </a:cubicBezTo>
                <a:cubicBezTo>
                  <a:pt x="8799" y="13576"/>
                  <a:pt x="9194" y="13220"/>
                  <a:pt x="9557" y="12843"/>
                </a:cubicBezTo>
                <a:cubicBezTo>
                  <a:pt x="11283" y="13800"/>
                  <a:pt x="12414" y="15345"/>
                  <a:pt x="12649" y="17064"/>
                </a:cubicBezTo>
                <a:cubicBezTo>
                  <a:pt x="13307" y="16526"/>
                  <a:pt x="13759" y="15836"/>
                  <a:pt x="13944" y="15082"/>
                </a:cubicBezTo>
                <a:close/>
              </a:path>
            </a:pathLst>
          </a:custGeom>
          <a:solidFill>
            <a:schemeClr val="tx2"/>
          </a:solidFill>
          <a:ln w="12700">
            <a:miter lim="400000"/>
          </a:ln>
        </p:spPr>
        <p:txBody>
          <a:bodyPr lIns="17145" rIns="17145" anchor="ct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28" name="TextBox 13">
            <a:extLst>
              <a:ext uri="{FF2B5EF4-FFF2-40B4-BE49-F238E27FC236}">
                <a16:creationId xmlns:a16="http://schemas.microsoft.com/office/drawing/2014/main" id="{471A455F-307C-3E37-7361-228B3CC7F0DB}"/>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29" name="TextBox 14">
            <a:extLst>
              <a:ext uri="{FF2B5EF4-FFF2-40B4-BE49-F238E27FC236}">
                <a16:creationId xmlns:a16="http://schemas.microsoft.com/office/drawing/2014/main" id="{EC63751B-19E7-D529-B73F-5C34A4F5A069}"/>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
        <p:nvSpPr>
          <p:cNvPr id="30" name="TextBox 12">
            <a:extLst>
              <a:ext uri="{FF2B5EF4-FFF2-40B4-BE49-F238E27FC236}">
                <a16:creationId xmlns:a16="http://schemas.microsoft.com/office/drawing/2014/main" id="{155FAEE4-5B66-6B89-2797-D0335E40DC0C}"/>
              </a:ext>
            </a:extLst>
          </p:cNvPr>
          <p:cNvSpPr txBox="1"/>
          <p:nvPr/>
        </p:nvSpPr>
        <p:spPr>
          <a:xfrm>
            <a:off x="1105392" y="3491580"/>
            <a:ext cx="1281112" cy="246221"/>
          </a:xfrm>
          <a:prstGeom prst="rect">
            <a:avLst/>
          </a:prstGeom>
          <a:noFill/>
        </p:spPr>
        <p:txBody>
          <a:bodyPr wrap="square" rtlCol="0">
            <a:spAutoFit/>
          </a:bodyPr>
          <a:lstStyle/>
          <a:p>
            <a:pPr algn="ctr">
              <a:spcBef>
                <a:spcPts val="675"/>
              </a:spcBef>
            </a:pPr>
            <a:r>
              <a:rPr lang="pt-BR" sz="1000" b="1" dirty="0">
                <a:solidFill>
                  <a:schemeClr val="accent1"/>
                </a:solidFill>
                <a:latin typeface="Heebo" pitchFamily="2" charset="-79"/>
              </a:rPr>
              <a:t>TÍTULO DO ITEM</a:t>
            </a:r>
          </a:p>
        </p:txBody>
      </p:sp>
      <p:sp>
        <p:nvSpPr>
          <p:cNvPr id="31" name="TextBox 12">
            <a:extLst>
              <a:ext uri="{FF2B5EF4-FFF2-40B4-BE49-F238E27FC236}">
                <a16:creationId xmlns:a16="http://schemas.microsoft.com/office/drawing/2014/main" id="{8CBE4EA8-53DA-41EF-C5FC-FDA56A042458}"/>
              </a:ext>
            </a:extLst>
          </p:cNvPr>
          <p:cNvSpPr txBox="1"/>
          <p:nvPr/>
        </p:nvSpPr>
        <p:spPr>
          <a:xfrm>
            <a:off x="963113" y="3688528"/>
            <a:ext cx="1565670" cy="584775"/>
          </a:xfrm>
          <a:prstGeom prst="rect">
            <a:avLst/>
          </a:prstGeom>
          <a:noFill/>
        </p:spPr>
        <p:txBody>
          <a:bodyPr wrap="square" rtlCol="0">
            <a:spAutoFit/>
          </a:bodyPr>
          <a:lstStyle/>
          <a:p>
            <a:pPr algn="ct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34" name="TextBox 12">
            <a:extLst>
              <a:ext uri="{FF2B5EF4-FFF2-40B4-BE49-F238E27FC236}">
                <a16:creationId xmlns:a16="http://schemas.microsoft.com/office/drawing/2014/main" id="{3D0864AC-9E2C-F838-CC5B-6ADE19A744F8}"/>
              </a:ext>
            </a:extLst>
          </p:cNvPr>
          <p:cNvSpPr txBox="1"/>
          <p:nvPr/>
        </p:nvSpPr>
        <p:spPr>
          <a:xfrm>
            <a:off x="2989427" y="3491580"/>
            <a:ext cx="1281112" cy="246221"/>
          </a:xfrm>
          <a:prstGeom prst="rect">
            <a:avLst/>
          </a:prstGeom>
          <a:noFill/>
        </p:spPr>
        <p:txBody>
          <a:bodyPr wrap="square" rtlCol="0">
            <a:spAutoFit/>
          </a:bodyPr>
          <a:lstStyle/>
          <a:p>
            <a:pPr algn="ctr">
              <a:spcBef>
                <a:spcPts val="675"/>
              </a:spcBef>
            </a:pPr>
            <a:r>
              <a:rPr lang="pt-BR" sz="1000" b="1" dirty="0">
                <a:solidFill>
                  <a:schemeClr val="accent2"/>
                </a:solidFill>
                <a:latin typeface="Heebo" pitchFamily="2" charset="-79"/>
              </a:rPr>
              <a:t>TÍTULO DO ITEM</a:t>
            </a:r>
          </a:p>
        </p:txBody>
      </p:sp>
      <p:sp>
        <p:nvSpPr>
          <p:cNvPr id="35" name="TextBox 12">
            <a:extLst>
              <a:ext uri="{FF2B5EF4-FFF2-40B4-BE49-F238E27FC236}">
                <a16:creationId xmlns:a16="http://schemas.microsoft.com/office/drawing/2014/main" id="{1B37179D-581A-E81A-67D2-6B2FCEFDEA6D}"/>
              </a:ext>
            </a:extLst>
          </p:cNvPr>
          <p:cNvSpPr txBox="1"/>
          <p:nvPr/>
        </p:nvSpPr>
        <p:spPr>
          <a:xfrm>
            <a:off x="2847148" y="3688528"/>
            <a:ext cx="1565670" cy="584775"/>
          </a:xfrm>
          <a:prstGeom prst="rect">
            <a:avLst/>
          </a:prstGeom>
          <a:noFill/>
        </p:spPr>
        <p:txBody>
          <a:bodyPr wrap="square" rtlCol="0">
            <a:spAutoFit/>
          </a:bodyPr>
          <a:lstStyle/>
          <a:p>
            <a:pPr algn="ct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37" name="TextBox 12">
            <a:extLst>
              <a:ext uri="{FF2B5EF4-FFF2-40B4-BE49-F238E27FC236}">
                <a16:creationId xmlns:a16="http://schemas.microsoft.com/office/drawing/2014/main" id="{86AB1008-DD09-22C7-6867-E5A4CFA4B19C}"/>
              </a:ext>
            </a:extLst>
          </p:cNvPr>
          <p:cNvSpPr txBox="1"/>
          <p:nvPr/>
        </p:nvSpPr>
        <p:spPr>
          <a:xfrm>
            <a:off x="4873462" y="3491580"/>
            <a:ext cx="1281112" cy="246221"/>
          </a:xfrm>
          <a:prstGeom prst="rect">
            <a:avLst/>
          </a:prstGeom>
          <a:noFill/>
        </p:spPr>
        <p:txBody>
          <a:bodyPr wrap="square" rtlCol="0">
            <a:spAutoFit/>
          </a:bodyPr>
          <a:lstStyle/>
          <a:p>
            <a:pPr algn="ctr">
              <a:spcBef>
                <a:spcPts val="675"/>
              </a:spcBef>
            </a:pPr>
            <a:r>
              <a:rPr lang="pt-BR" sz="1000" b="1" dirty="0">
                <a:solidFill>
                  <a:schemeClr val="accent3"/>
                </a:solidFill>
                <a:latin typeface="Heebo" pitchFamily="2" charset="-79"/>
              </a:rPr>
              <a:t>TÍTULO DO ITEM</a:t>
            </a:r>
          </a:p>
        </p:txBody>
      </p:sp>
      <p:sp>
        <p:nvSpPr>
          <p:cNvPr id="38" name="TextBox 12">
            <a:extLst>
              <a:ext uri="{FF2B5EF4-FFF2-40B4-BE49-F238E27FC236}">
                <a16:creationId xmlns:a16="http://schemas.microsoft.com/office/drawing/2014/main" id="{F95ABEDD-A402-22D6-1B3D-42C681814B49}"/>
              </a:ext>
            </a:extLst>
          </p:cNvPr>
          <p:cNvSpPr txBox="1"/>
          <p:nvPr/>
        </p:nvSpPr>
        <p:spPr>
          <a:xfrm>
            <a:off x="4731183" y="3688528"/>
            <a:ext cx="1565670" cy="584775"/>
          </a:xfrm>
          <a:prstGeom prst="rect">
            <a:avLst/>
          </a:prstGeom>
          <a:noFill/>
        </p:spPr>
        <p:txBody>
          <a:bodyPr wrap="square" rtlCol="0">
            <a:spAutoFit/>
          </a:bodyPr>
          <a:lstStyle/>
          <a:p>
            <a:pPr algn="ct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40" name="TextBox 12">
            <a:extLst>
              <a:ext uri="{FF2B5EF4-FFF2-40B4-BE49-F238E27FC236}">
                <a16:creationId xmlns:a16="http://schemas.microsoft.com/office/drawing/2014/main" id="{5CFC51F9-D970-EA11-E0FB-B3EB5931B881}"/>
              </a:ext>
            </a:extLst>
          </p:cNvPr>
          <p:cNvSpPr txBox="1"/>
          <p:nvPr/>
        </p:nvSpPr>
        <p:spPr>
          <a:xfrm>
            <a:off x="6757496" y="3491580"/>
            <a:ext cx="1281112" cy="246221"/>
          </a:xfrm>
          <a:prstGeom prst="rect">
            <a:avLst/>
          </a:prstGeom>
          <a:noFill/>
        </p:spPr>
        <p:txBody>
          <a:bodyPr wrap="square" rtlCol="0">
            <a:spAutoFit/>
          </a:bodyPr>
          <a:lstStyle/>
          <a:p>
            <a:pPr algn="ctr">
              <a:spcBef>
                <a:spcPts val="675"/>
              </a:spcBef>
            </a:pPr>
            <a:r>
              <a:rPr lang="pt-BR" sz="1000" b="1" dirty="0">
                <a:solidFill>
                  <a:schemeClr val="accent4"/>
                </a:solidFill>
                <a:latin typeface="Heebo" pitchFamily="2" charset="-79"/>
              </a:rPr>
              <a:t>TÍTULO DO ITEM</a:t>
            </a:r>
          </a:p>
        </p:txBody>
      </p:sp>
      <p:sp>
        <p:nvSpPr>
          <p:cNvPr id="41" name="TextBox 12">
            <a:extLst>
              <a:ext uri="{FF2B5EF4-FFF2-40B4-BE49-F238E27FC236}">
                <a16:creationId xmlns:a16="http://schemas.microsoft.com/office/drawing/2014/main" id="{B405C573-040E-612D-031C-0048DA5EE5CE}"/>
              </a:ext>
            </a:extLst>
          </p:cNvPr>
          <p:cNvSpPr txBox="1"/>
          <p:nvPr/>
        </p:nvSpPr>
        <p:spPr>
          <a:xfrm>
            <a:off x="6615217" y="3688528"/>
            <a:ext cx="1565670" cy="584775"/>
          </a:xfrm>
          <a:prstGeom prst="rect">
            <a:avLst/>
          </a:prstGeom>
          <a:noFill/>
        </p:spPr>
        <p:txBody>
          <a:bodyPr wrap="square" rtlCol="0">
            <a:spAutoFit/>
          </a:bodyPr>
          <a:lstStyle/>
          <a:p>
            <a:pPr algn="ctr">
              <a:spcBef>
                <a:spcPts val="675"/>
              </a:spcBef>
            </a:pPr>
            <a:r>
              <a:rPr lang="pt-BR" sz="8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50" name="Oval 6">
            <a:extLst>
              <a:ext uri="{FF2B5EF4-FFF2-40B4-BE49-F238E27FC236}">
                <a16:creationId xmlns:a16="http://schemas.microsoft.com/office/drawing/2014/main" id="{09DACB39-8BCF-BFA6-EBEE-43B352BBD256}"/>
              </a:ext>
            </a:extLst>
          </p:cNvPr>
          <p:cNvSpPr/>
          <p:nvPr/>
        </p:nvSpPr>
        <p:spPr>
          <a:xfrm>
            <a:off x="2968941" y="1994188"/>
            <a:ext cx="1322083" cy="13220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Heebo" pitchFamily="2" charset="-79"/>
              <a:ea typeface="+mn-ea"/>
              <a:cs typeface="+mn-cs"/>
            </a:endParaRPr>
          </a:p>
        </p:txBody>
      </p:sp>
      <p:sp>
        <p:nvSpPr>
          <p:cNvPr id="51" name="Partial Circle 7">
            <a:extLst>
              <a:ext uri="{FF2B5EF4-FFF2-40B4-BE49-F238E27FC236}">
                <a16:creationId xmlns:a16="http://schemas.microsoft.com/office/drawing/2014/main" id="{8B1DDBCF-419C-D34D-392B-D71411415E56}"/>
              </a:ext>
            </a:extLst>
          </p:cNvPr>
          <p:cNvSpPr/>
          <p:nvPr/>
        </p:nvSpPr>
        <p:spPr>
          <a:xfrm rot="16200000">
            <a:off x="2968941" y="1994187"/>
            <a:ext cx="1322085" cy="1322082"/>
          </a:xfrm>
          <a:prstGeom prst="pie">
            <a:avLst>
              <a:gd name="adj1" fmla="val 8814874"/>
              <a:gd name="adj2" fmla="val 2159933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Heebo" pitchFamily="2" charset="-79"/>
              <a:ea typeface="+mn-ea"/>
              <a:cs typeface="+mn-cs"/>
            </a:endParaRPr>
          </a:p>
        </p:txBody>
      </p:sp>
      <p:sp>
        <p:nvSpPr>
          <p:cNvPr id="53" name="Oval 6">
            <a:extLst>
              <a:ext uri="{FF2B5EF4-FFF2-40B4-BE49-F238E27FC236}">
                <a16:creationId xmlns:a16="http://schemas.microsoft.com/office/drawing/2014/main" id="{DACA04D2-FC6F-21FC-17F9-43782E1290A9}"/>
              </a:ext>
            </a:extLst>
          </p:cNvPr>
          <p:cNvSpPr/>
          <p:nvPr/>
        </p:nvSpPr>
        <p:spPr>
          <a:xfrm>
            <a:off x="4849143" y="1994188"/>
            <a:ext cx="1322083" cy="13220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Heebo" pitchFamily="2" charset="-79"/>
              <a:ea typeface="+mn-ea"/>
              <a:cs typeface="+mn-cs"/>
            </a:endParaRPr>
          </a:p>
        </p:txBody>
      </p:sp>
      <p:sp>
        <p:nvSpPr>
          <p:cNvPr id="54" name="Partial Circle 7">
            <a:extLst>
              <a:ext uri="{FF2B5EF4-FFF2-40B4-BE49-F238E27FC236}">
                <a16:creationId xmlns:a16="http://schemas.microsoft.com/office/drawing/2014/main" id="{4A746995-C75B-9371-A0E2-CC2D38CD4CC5}"/>
              </a:ext>
            </a:extLst>
          </p:cNvPr>
          <p:cNvSpPr/>
          <p:nvPr/>
        </p:nvSpPr>
        <p:spPr>
          <a:xfrm rot="16200000">
            <a:off x="4849143" y="1994187"/>
            <a:ext cx="1322085" cy="1322082"/>
          </a:xfrm>
          <a:prstGeom prst="pie">
            <a:avLst>
              <a:gd name="adj1" fmla="val 4048257"/>
              <a:gd name="adj2" fmla="val 2159933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Heebo" pitchFamily="2" charset="-79"/>
              <a:ea typeface="+mn-ea"/>
              <a:cs typeface="+mn-cs"/>
            </a:endParaRPr>
          </a:p>
        </p:txBody>
      </p:sp>
      <p:sp>
        <p:nvSpPr>
          <p:cNvPr id="56" name="Oval 6">
            <a:extLst>
              <a:ext uri="{FF2B5EF4-FFF2-40B4-BE49-F238E27FC236}">
                <a16:creationId xmlns:a16="http://schemas.microsoft.com/office/drawing/2014/main" id="{A8F9F220-2D34-CD87-D73F-316A60A963BC}"/>
              </a:ext>
            </a:extLst>
          </p:cNvPr>
          <p:cNvSpPr/>
          <p:nvPr/>
        </p:nvSpPr>
        <p:spPr>
          <a:xfrm>
            <a:off x="6745267" y="1994188"/>
            <a:ext cx="1322083" cy="132208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Heebo" pitchFamily="2" charset="-79"/>
              <a:ea typeface="+mn-ea"/>
              <a:cs typeface="+mn-cs"/>
            </a:endParaRPr>
          </a:p>
        </p:txBody>
      </p:sp>
      <p:sp>
        <p:nvSpPr>
          <p:cNvPr id="57" name="Partial Circle 7">
            <a:extLst>
              <a:ext uri="{FF2B5EF4-FFF2-40B4-BE49-F238E27FC236}">
                <a16:creationId xmlns:a16="http://schemas.microsoft.com/office/drawing/2014/main" id="{0AAA3BC2-0385-84A4-E229-6DA0AA4A51F4}"/>
              </a:ext>
            </a:extLst>
          </p:cNvPr>
          <p:cNvSpPr/>
          <p:nvPr/>
        </p:nvSpPr>
        <p:spPr>
          <a:xfrm rot="16200000">
            <a:off x="6745267" y="1994187"/>
            <a:ext cx="1322085" cy="1322082"/>
          </a:xfrm>
          <a:prstGeom prst="pie">
            <a:avLst>
              <a:gd name="adj1" fmla="val 13070113"/>
              <a:gd name="adj2" fmla="val 21599334"/>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8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Heebo" pitchFamily="2" charset="-79"/>
              <a:ea typeface="+mn-ea"/>
              <a:cs typeface="+mn-cs"/>
            </a:endParaRPr>
          </a:p>
        </p:txBody>
      </p:sp>
      <p:sp>
        <p:nvSpPr>
          <p:cNvPr id="67" name="Circle">
            <a:extLst>
              <a:ext uri="{FF2B5EF4-FFF2-40B4-BE49-F238E27FC236}">
                <a16:creationId xmlns:a16="http://schemas.microsoft.com/office/drawing/2014/main" id="{D3C0F61B-632C-3C15-72D5-2BD8630CB99A}"/>
              </a:ext>
            </a:extLst>
          </p:cNvPr>
          <p:cNvSpPr/>
          <p:nvPr/>
        </p:nvSpPr>
        <p:spPr>
          <a:xfrm>
            <a:off x="3095690" y="2132720"/>
            <a:ext cx="1045016" cy="1045016"/>
          </a:xfrm>
          <a:prstGeom prst="ellipse">
            <a:avLst/>
          </a:prstGeom>
          <a:solidFill>
            <a:schemeClr val="bg2"/>
          </a:solidFill>
          <a:ln w="12700">
            <a:miter lim="400000"/>
          </a:ln>
        </p:spPr>
        <p:txBody>
          <a:bodyPr lIns="0" tIns="0" rIns="0" bIns="0" anchor="ct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8" name="Circle">
            <a:extLst>
              <a:ext uri="{FF2B5EF4-FFF2-40B4-BE49-F238E27FC236}">
                <a16:creationId xmlns:a16="http://schemas.microsoft.com/office/drawing/2014/main" id="{4923B75B-2762-4C3C-4BBD-BF1C0D57D71D}"/>
              </a:ext>
            </a:extLst>
          </p:cNvPr>
          <p:cNvSpPr/>
          <p:nvPr/>
        </p:nvSpPr>
        <p:spPr>
          <a:xfrm>
            <a:off x="3219051" y="2256081"/>
            <a:ext cx="798294" cy="798294"/>
          </a:xfrm>
          <a:prstGeom prst="ellipse">
            <a:avLst/>
          </a:prstGeom>
          <a:solidFill>
            <a:schemeClr val="bg1"/>
          </a:solidFill>
          <a:ln w="12700">
            <a:miter lim="400000"/>
          </a:ln>
        </p:spPr>
        <p:txBody>
          <a:bodyPr lIns="0" tIns="0" rIns="0" bIns="0" anchor="ct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69" name="Circle">
            <a:extLst>
              <a:ext uri="{FF2B5EF4-FFF2-40B4-BE49-F238E27FC236}">
                <a16:creationId xmlns:a16="http://schemas.microsoft.com/office/drawing/2014/main" id="{327A680C-0479-97DB-A33C-3AC0DC81C6E8}"/>
              </a:ext>
            </a:extLst>
          </p:cNvPr>
          <p:cNvSpPr/>
          <p:nvPr/>
        </p:nvSpPr>
        <p:spPr>
          <a:xfrm>
            <a:off x="4988051" y="2132720"/>
            <a:ext cx="1045016" cy="1045016"/>
          </a:xfrm>
          <a:prstGeom prst="ellipse">
            <a:avLst/>
          </a:prstGeom>
          <a:solidFill>
            <a:schemeClr val="bg2"/>
          </a:solidFill>
          <a:ln w="12700">
            <a:miter lim="400000"/>
          </a:ln>
        </p:spPr>
        <p:txBody>
          <a:bodyPr lIns="0" tIns="0" rIns="0" bIns="0" anchor="ct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70" name="Circle">
            <a:extLst>
              <a:ext uri="{FF2B5EF4-FFF2-40B4-BE49-F238E27FC236}">
                <a16:creationId xmlns:a16="http://schemas.microsoft.com/office/drawing/2014/main" id="{A9803777-CFEE-426F-1647-086AD6CBC8BD}"/>
              </a:ext>
            </a:extLst>
          </p:cNvPr>
          <p:cNvSpPr/>
          <p:nvPr/>
        </p:nvSpPr>
        <p:spPr>
          <a:xfrm>
            <a:off x="5111412" y="2256081"/>
            <a:ext cx="798295" cy="798294"/>
          </a:xfrm>
          <a:prstGeom prst="ellipse">
            <a:avLst/>
          </a:prstGeom>
          <a:solidFill>
            <a:schemeClr val="bg1"/>
          </a:solidFill>
          <a:ln w="12700">
            <a:miter lim="400000"/>
          </a:ln>
        </p:spPr>
        <p:txBody>
          <a:bodyPr lIns="0" tIns="0" rIns="0" bIns="0" anchor="ct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71" name="Circle">
            <a:extLst>
              <a:ext uri="{FF2B5EF4-FFF2-40B4-BE49-F238E27FC236}">
                <a16:creationId xmlns:a16="http://schemas.microsoft.com/office/drawing/2014/main" id="{0C33D5F6-32A4-A6D2-CDA2-1CAD8006CC64}"/>
              </a:ext>
            </a:extLst>
          </p:cNvPr>
          <p:cNvSpPr/>
          <p:nvPr/>
        </p:nvSpPr>
        <p:spPr>
          <a:xfrm>
            <a:off x="6880413" y="2132720"/>
            <a:ext cx="1045016" cy="1045016"/>
          </a:xfrm>
          <a:prstGeom prst="ellipse">
            <a:avLst/>
          </a:prstGeom>
          <a:solidFill>
            <a:schemeClr val="bg2"/>
          </a:solidFill>
          <a:ln w="12700">
            <a:miter lim="400000"/>
          </a:ln>
        </p:spPr>
        <p:txBody>
          <a:bodyPr lIns="0" tIns="0" rIns="0" bIns="0" anchor="ct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72" name="Circle">
            <a:extLst>
              <a:ext uri="{FF2B5EF4-FFF2-40B4-BE49-F238E27FC236}">
                <a16:creationId xmlns:a16="http://schemas.microsoft.com/office/drawing/2014/main" id="{19A1C17D-6BE2-C2B5-A109-5E9C4BE6A391}"/>
              </a:ext>
            </a:extLst>
          </p:cNvPr>
          <p:cNvSpPr/>
          <p:nvPr/>
        </p:nvSpPr>
        <p:spPr>
          <a:xfrm>
            <a:off x="7003773" y="2256081"/>
            <a:ext cx="798295" cy="798294"/>
          </a:xfrm>
          <a:prstGeom prst="ellipse">
            <a:avLst/>
          </a:prstGeom>
          <a:solidFill>
            <a:schemeClr val="bg1"/>
          </a:solidFill>
          <a:ln w="12700">
            <a:miter lim="400000"/>
          </a:ln>
        </p:spPr>
        <p:txBody>
          <a:bodyPr lIns="0" tIns="0" rIns="0" bIns="0" anchor="ct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73" name="Graphic 115">
            <a:extLst>
              <a:ext uri="{FF2B5EF4-FFF2-40B4-BE49-F238E27FC236}">
                <a16:creationId xmlns:a16="http://schemas.microsoft.com/office/drawing/2014/main" id="{6F624D5B-EC66-88D7-EF0C-848955BC1EC4}"/>
              </a:ext>
            </a:extLst>
          </p:cNvPr>
          <p:cNvSpPr/>
          <p:nvPr/>
        </p:nvSpPr>
        <p:spPr>
          <a:xfrm>
            <a:off x="5461788" y="2561313"/>
            <a:ext cx="129132" cy="187830"/>
          </a:xfrm>
          <a:custGeom>
            <a:avLst/>
            <a:gdLst/>
            <a:ahLst/>
            <a:cxnLst>
              <a:cxn ang="0">
                <a:pos x="wd2" y="hd2"/>
              </a:cxn>
              <a:cxn ang="5400000">
                <a:pos x="wd2" y="hd2"/>
              </a:cxn>
              <a:cxn ang="10800000">
                <a:pos x="wd2" y="hd2"/>
              </a:cxn>
              <a:cxn ang="16200000">
                <a:pos x="wd2" y="hd2"/>
              </a:cxn>
            </a:cxnLst>
            <a:rect l="0" t="0" r="r" b="b"/>
            <a:pathLst>
              <a:path w="21599" h="21600" extrusionOk="0">
                <a:moveTo>
                  <a:pt x="7855" y="21600"/>
                </a:moveTo>
                <a:cubicBezTo>
                  <a:pt x="7313" y="21600"/>
                  <a:pt x="6873" y="21298"/>
                  <a:pt x="6873" y="20925"/>
                </a:cubicBezTo>
                <a:cubicBezTo>
                  <a:pt x="6873" y="20877"/>
                  <a:pt x="6880" y="20830"/>
                  <a:pt x="6895" y="20783"/>
                </a:cubicBezTo>
                <a:lnTo>
                  <a:pt x="9586" y="12150"/>
                </a:lnTo>
                <a:lnTo>
                  <a:pt x="983" y="12150"/>
                </a:lnTo>
                <a:cubicBezTo>
                  <a:pt x="440" y="12150"/>
                  <a:pt x="0" y="11848"/>
                  <a:pt x="0" y="11475"/>
                </a:cubicBezTo>
                <a:cubicBezTo>
                  <a:pt x="0" y="11394"/>
                  <a:pt x="21" y="11314"/>
                  <a:pt x="63" y="11238"/>
                </a:cubicBezTo>
                <a:lnTo>
                  <a:pt x="5953" y="438"/>
                </a:lnTo>
                <a:cubicBezTo>
                  <a:pt x="6097" y="175"/>
                  <a:pt x="6464" y="0"/>
                  <a:pt x="6873" y="0"/>
                </a:cubicBezTo>
                <a:lnTo>
                  <a:pt x="17673" y="0"/>
                </a:lnTo>
                <a:cubicBezTo>
                  <a:pt x="18215" y="0"/>
                  <a:pt x="18655" y="303"/>
                  <a:pt x="18655" y="675"/>
                </a:cubicBezTo>
                <a:cubicBezTo>
                  <a:pt x="18655" y="772"/>
                  <a:pt x="18625" y="867"/>
                  <a:pt x="18567" y="955"/>
                </a:cubicBezTo>
                <a:lnTo>
                  <a:pt x="14289" y="7425"/>
                </a:lnTo>
                <a:lnTo>
                  <a:pt x="20619" y="7425"/>
                </a:lnTo>
                <a:cubicBezTo>
                  <a:pt x="21161" y="7425"/>
                  <a:pt x="21600" y="7728"/>
                  <a:pt x="21599" y="8101"/>
                </a:cubicBezTo>
                <a:cubicBezTo>
                  <a:pt x="21599" y="8236"/>
                  <a:pt x="21540" y="8369"/>
                  <a:pt x="21428" y="8481"/>
                </a:cubicBezTo>
                <a:lnTo>
                  <a:pt x="8665" y="21306"/>
                </a:lnTo>
                <a:cubicBezTo>
                  <a:pt x="8482" y="21490"/>
                  <a:pt x="8179" y="21600"/>
                  <a:pt x="7855" y="21600"/>
                </a:cubicBezTo>
                <a:close/>
              </a:path>
            </a:pathLst>
          </a:custGeom>
          <a:solidFill>
            <a:schemeClr val="tx2"/>
          </a:solidFill>
          <a:ln w="12700">
            <a:miter lim="400000"/>
          </a:ln>
        </p:spPr>
        <p:txBody>
          <a:bodyPr lIns="17145" rIns="17145" anchor="ct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74" name="Graphic 209">
            <a:extLst>
              <a:ext uri="{FF2B5EF4-FFF2-40B4-BE49-F238E27FC236}">
                <a16:creationId xmlns:a16="http://schemas.microsoft.com/office/drawing/2014/main" id="{86CA3436-3496-C4D5-1226-3A6D8B703021}"/>
              </a:ext>
            </a:extLst>
          </p:cNvPr>
          <p:cNvSpPr/>
          <p:nvPr/>
        </p:nvSpPr>
        <p:spPr>
          <a:xfrm>
            <a:off x="3535326" y="2541904"/>
            <a:ext cx="187807" cy="179022"/>
          </a:xfrm>
          <a:custGeom>
            <a:avLst/>
            <a:gdLst/>
            <a:ahLst/>
            <a:cxnLst>
              <a:cxn ang="0">
                <a:pos x="wd2" y="hd2"/>
              </a:cxn>
              <a:cxn ang="5400000">
                <a:pos x="wd2" y="hd2"/>
              </a:cxn>
              <a:cxn ang="10800000">
                <a:pos x="wd2" y="hd2"/>
              </a:cxn>
              <a:cxn ang="16200000">
                <a:pos x="wd2" y="hd2"/>
              </a:cxn>
            </a:cxnLst>
            <a:rect l="0" t="0" r="r" b="b"/>
            <a:pathLst>
              <a:path w="21498" h="21493" extrusionOk="0">
                <a:moveTo>
                  <a:pt x="21465" y="8141"/>
                </a:moveTo>
                <a:cubicBezTo>
                  <a:pt x="21391" y="7901"/>
                  <a:pt x="21200" y="7720"/>
                  <a:pt x="20964" y="7669"/>
                </a:cubicBezTo>
                <a:lnTo>
                  <a:pt x="14578" y="6269"/>
                </a:lnTo>
                <a:lnTo>
                  <a:pt x="11334" y="328"/>
                </a:lnTo>
                <a:cubicBezTo>
                  <a:pt x="11121" y="-9"/>
                  <a:pt x="10687" y="-102"/>
                  <a:pt x="10365" y="122"/>
                </a:cubicBezTo>
                <a:cubicBezTo>
                  <a:pt x="10287" y="176"/>
                  <a:pt x="10220" y="246"/>
                  <a:pt x="10168" y="328"/>
                </a:cubicBezTo>
                <a:lnTo>
                  <a:pt x="6919" y="6269"/>
                </a:lnTo>
                <a:lnTo>
                  <a:pt x="536" y="7669"/>
                </a:lnTo>
                <a:cubicBezTo>
                  <a:pt x="172" y="7748"/>
                  <a:pt x="-61" y="8121"/>
                  <a:pt x="14" y="8502"/>
                </a:cubicBezTo>
                <a:cubicBezTo>
                  <a:pt x="39" y="8624"/>
                  <a:pt x="93" y="8737"/>
                  <a:pt x="172" y="8829"/>
                </a:cubicBezTo>
                <a:lnTo>
                  <a:pt x="4556" y="13903"/>
                </a:lnTo>
                <a:lnTo>
                  <a:pt x="3851" y="20709"/>
                </a:lnTo>
                <a:cubicBezTo>
                  <a:pt x="3812" y="21096"/>
                  <a:pt x="4079" y="21443"/>
                  <a:pt x="4448" y="21485"/>
                </a:cubicBezTo>
                <a:cubicBezTo>
                  <a:pt x="4565" y="21498"/>
                  <a:pt x="4684" y="21478"/>
                  <a:pt x="4792" y="21428"/>
                </a:cubicBezTo>
                <a:lnTo>
                  <a:pt x="10748" y="18625"/>
                </a:lnTo>
                <a:lnTo>
                  <a:pt x="16702" y="21431"/>
                </a:lnTo>
                <a:cubicBezTo>
                  <a:pt x="16789" y="21472"/>
                  <a:pt x="16882" y="21493"/>
                  <a:pt x="16977" y="21493"/>
                </a:cubicBezTo>
                <a:cubicBezTo>
                  <a:pt x="17348" y="21493"/>
                  <a:pt x="17649" y="21177"/>
                  <a:pt x="17649" y="20788"/>
                </a:cubicBezTo>
                <a:cubicBezTo>
                  <a:pt x="17649" y="20763"/>
                  <a:pt x="17648" y="20737"/>
                  <a:pt x="17645" y="20711"/>
                </a:cubicBezTo>
                <a:lnTo>
                  <a:pt x="16940" y="13903"/>
                </a:lnTo>
                <a:lnTo>
                  <a:pt x="21324" y="8829"/>
                </a:lnTo>
                <a:cubicBezTo>
                  <a:pt x="21485" y="8643"/>
                  <a:pt x="21539" y="8380"/>
                  <a:pt x="21465" y="8141"/>
                </a:cubicBezTo>
                <a:close/>
              </a:path>
            </a:pathLst>
          </a:custGeom>
          <a:solidFill>
            <a:schemeClr val="tx2"/>
          </a:solidFill>
          <a:ln w="12700">
            <a:miter lim="400000"/>
          </a:ln>
        </p:spPr>
        <p:txBody>
          <a:bodyPr lIns="17145" rIns="17145" anchor="ct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75" name="Graphic 289">
            <a:extLst>
              <a:ext uri="{FF2B5EF4-FFF2-40B4-BE49-F238E27FC236}">
                <a16:creationId xmlns:a16="http://schemas.microsoft.com/office/drawing/2014/main" id="{F495D8B7-D2DF-3918-AF65-466046771183}"/>
              </a:ext>
            </a:extLst>
          </p:cNvPr>
          <p:cNvSpPr/>
          <p:nvPr/>
        </p:nvSpPr>
        <p:spPr>
          <a:xfrm>
            <a:off x="7331378" y="2547021"/>
            <a:ext cx="152612" cy="187838"/>
          </a:xfrm>
          <a:custGeom>
            <a:avLst/>
            <a:gdLst/>
            <a:ahLst/>
            <a:cxnLst>
              <a:cxn ang="0">
                <a:pos x="wd2" y="hd2"/>
              </a:cxn>
              <a:cxn ang="5400000">
                <a:pos x="wd2" y="hd2"/>
              </a:cxn>
              <a:cxn ang="10800000">
                <a:pos x="wd2" y="hd2"/>
              </a:cxn>
              <a:cxn ang="16200000">
                <a:pos x="wd2" y="hd2"/>
              </a:cxn>
            </a:cxnLst>
            <a:rect l="0" t="0" r="r" b="b"/>
            <a:pathLst>
              <a:path w="21600" h="21148" extrusionOk="0">
                <a:moveTo>
                  <a:pt x="14602" y="19165"/>
                </a:moveTo>
                <a:cubicBezTo>
                  <a:pt x="13688" y="20835"/>
                  <a:pt x="11246" y="21600"/>
                  <a:pt x="9147" y="20874"/>
                </a:cubicBezTo>
                <a:cubicBezTo>
                  <a:pt x="8185" y="20541"/>
                  <a:pt x="7417" y="19930"/>
                  <a:pt x="6998" y="19165"/>
                </a:cubicBezTo>
                <a:close/>
                <a:moveTo>
                  <a:pt x="21600" y="13217"/>
                </a:moveTo>
                <a:lnTo>
                  <a:pt x="21600" y="17182"/>
                </a:lnTo>
                <a:cubicBezTo>
                  <a:pt x="21600" y="17547"/>
                  <a:pt x="21228" y="17843"/>
                  <a:pt x="20769" y="17843"/>
                </a:cubicBezTo>
                <a:lnTo>
                  <a:pt x="831" y="17843"/>
                </a:lnTo>
                <a:cubicBezTo>
                  <a:pt x="372" y="17843"/>
                  <a:pt x="0" y="17547"/>
                  <a:pt x="0" y="17182"/>
                </a:cubicBezTo>
                <a:lnTo>
                  <a:pt x="0" y="13217"/>
                </a:lnTo>
                <a:cubicBezTo>
                  <a:pt x="0" y="12852"/>
                  <a:pt x="372" y="12556"/>
                  <a:pt x="831" y="12556"/>
                </a:cubicBezTo>
                <a:cubicBezTo>
                  <a:pt x="2207" y="12556"/>
                  <a:pt x="3323" y="11669"/>
                  <a:pt x="3323" y="10574"/>
                </a:cubicBezTo>
                <a:lnTo>
                  <a:pt x="3323" y="7930"/>
                </a:lnTo>
                <a:cubicBezTo>
                  <a:pt x="3328" y="4903"/>
                  <a:pt x="6188" y="2361"/>
                  <a:pt x="9969" y="2022"/>
                </a:cubicBezTo>
                <a:lnTo>
                  <a:pt x="9969" y="661"/>
                </a:lnTo>
                <a:cubicBezTo>
                  <a:pt x="9969" y="296"/>
                  <a:pt x="10341" y="0"/>
                  <a:pt x="10800" y="0"/>
                </a:cubicBezTo>
                <a:cubicBezTo>
                  <a:pt x="11259" y="0"/>
                  <a:pt x="11631" y="296"/>
                  <a:pt x="11631" y="661"/>
                </a:cubicBezTo>
                <a:lnTo>
                  <a:pt x="11631" y="2022"/>
                </a:lnTo>
                <a:cubicBezTo>
                  <a:pt x="15412" y="2361"/>
                  <a:pt x="18272" y="4903"/>
                  <a:pt x="18277" y="7930"/>
                </a:cubicBezTo>
                <a:lnTo>
                  <a:pt x="18277" y="10574"/>
                </a:lnTo>
                <a:cubicBezTo>
                  <a:pt x="18277" y="11669"/>
                  <a:pt x="19393" y="12556"/>
                  <a:pt x="20769" y="12556"/>
                </a:cubicBezTo>
                <a:cubicBezTo>
                  <a:pt x="21228" y="12556"/>
                  <a:pt x="21600" y="12852"/>
                  <a:pt x="21600" y="13217"/>
                </a:cubicBezTo>
                <a:close/>
              </a:path>
            </a:pathLst>
          </a:custGeom>
          <a:solidFill>
            <a:schemeClr val="tx2"/>
          </a:solidFill>
          <a:ln w="12700">
            <a:miter lim="400000"/>
          </a:ln>
        </p:spPr>
        <p:txBody>
          <a:bodyPr lIns="17145" rIns="17145" anchor="ct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15"/>
          <p:cNvSpPr/>
          <p:nvPr/>
        </p:nvSpPr>
        <p:spPr>
          <a:xfrm>
            <a:off x="6367052" y="2361930"/>
            <a:ext cx="1557748" cy="62324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90" tIns="34290" rIns="34290" bIns="34290" numCol="1" anchor="t">
            <a:spAutoFit/>
          </a:bodyPr>
          <a:lstStyle>
            <a:lvl1pPr>
              <a:defRPr sz="2400">
                <a:solidFill>
                  <a:srgbClr val="8C9097"/>
                </a:solidFill>
              </a:defRPr>
            </a:lvl1p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77" name="Rectangle 28"/>
          <p:cNvSpPr/>
          <p:nvPr/>
        </p:nvSpPr>
        <p:spPr>
          <a:xfrm>
            <a:off x="6370904" y="1996145"/>
            <a:ext cx="1171359" cy="43858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90" tIns="34290" rIns="34290" bIns="34290" numCol="1" anchor="t">
            <a:spAutoFit/>
          </a:bodyPr>
          <a:lstStyle>
            <a:lvl1pPr>
              <a:defRPr sz="6400" b="1">
                <a:solidFill>
                  <a:schemeClr val="accent1"/>
                </a:solidFill>
              </a:defRPr>
            </a:lvl1pPr>
          </a:lstStyle>
          <a:p>
            <a:r>
              <a:rPr sz="2400" dirty="0">
                <a:latin typeface="Heebo" pitchFamily="2" charset="-79"/>
              </a:rPr>
              <a:t>46%</a:t>
            </a:r>
          </a:p>
        </p:txBody>
      </p:sp>
      <p:sp>
        <p:nvSpPr>
          <p:cNvPr id="79" name="Rectangle 15"/>
          <p:cNvSpPr/>
          <p:nvPr/>
        </p:nvSpPr>
        <p:spPr>
          <a:xfrm>
            <a:off x="6367052" y="3602085"/>
            <a:ext cx="1620551" cy="62324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90" tIns="34290" rIns="34290" bIns="34290" numCol="1" anchor="t">
            <a:spAutoFit/>
          </a:bodyPr>
          <a:lstStyle>
            <a:lvl1pPr>
              <a:defRPr sz="2400">
                <a:solidFill>
                  <a:srgbClr val="8C9097"/>
                </a:solidFill>
              </a:defRPr>
            </a:lvl1p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80" name="Rectangle 28"/>
          <p:cNvSpPr/>
          <p:nvPr/>
        </p:nvSpPr>
        <p:spPr>
          <a:xfrm>
            <a:off x="6370904" y="3236300"/>
            <a:ext cx="883003" cy="438582"/>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90" tIns="34290" rIns="34290" bIns="34290" numCol="1" anchor="t">
            <a:spAutoFit/>
          </a:bodyPr>
          <a:lstStyle>
            <a:lvl1pPr>
              <a:defRPr sz="6400" b="1">
                <a:solidFill>
                  <a:schemeClr val="accent3"/>
                </a:solidFill>
              </a:defRPr>
            </a:lvl1pPr>
          </a:lstStyle>
          <a:p>
            <a:r>
              <a:rPr sz="2400" dirty="0">
                <a:latin typeface="Heebo" pitchFamily="2" charset="-79"/>
              </a:rPr>
              <a:t>54%</a:t>
            </a:r>
          </a:p>
        </p:txBody>
      </p:sp>
      <p:sp>
        <p:nvSpPr>
          <p:cNvPr id="82" name="Shape"/>
          <p:cNvSpPr/>
          <p:nvPr/>
        </p:nvSpPr>
        <p:spPr>
          <a:xfrm>
            <a:off x="5810762" y="3446028"/>
            <a:ext cx="200016" cy="517400"/>
          </a:xfrm>
          <a:custGeom>
            <a:avLst/>
            <a:gdLst/>
            <a:ahLst/>
            <a:cxnLst>
              <a:cxn ang="0">
                <a:pos x="wd2" y="hd2"/>
              </a:cxn>
              <a:cxn ang="5400000">
                <a:pos x="wd2" y="hd2"/>
              </a:cxn>
              <a:cxn ang="10800000">
                <a:pos x="wd2" y="hd2"/>
              </a:cxn>
              <a:cxn ang="16200000">
                <a:pos x="wd2" y="hd2"/>
              </a:cxn>
            </a:cxnLst>
            <a:rect l="0" t="0" r="r" b="b"/>
            <a:pathLst>
              <a:path w="21055" h="21580" extrusionOk="0">
                <a:moveTo>
                  <a:pt x="10600" y="0"/>
                </a:moveTo>
                <a:cubicBezTo>
                  <a:pt x="9184" y="0"/>
                  <a:pt x="7769" y="214"/>
                  <a:pt x="6689" y="642"/>
                </a:cubicBezTo>
                <a:cubicBezTo>
                  <a:pt x="4529" y="1498"/>
                  <a:pt x="4529" y="2887"/>
                  <a:pt x="6689" y="3743"/>
                </a:cubicBezTo>
                <a:cubicBezTo>
                  <a:pt x="8849" y="4599"/>
                  <a:pt x="12354" y="4599"/>
                  <a:pt x="14515" y="3743"/>
                </a:cubicBezTo>
                <a:cubicBezTo>
                  <a:pt x="16675" y="2887"/>
                  <a:pt x="16675" y="1498"/>
                  <a:pt x="14515" y="642"/>
                </a:cubicBezTo>
                <a:cubicBezTo>
                  <a:pt x="13434" y="214"/>
                  <a:pt x="12016" y="0"/>
                  <a:pt x="10600" y="0"/>
                </a:cubicBezTo>
                <a:close/>
                <a:moveTo>
                  <a:pt x="10753" y="4546"/>
                </a:moveTo>
                <a:cubicBezTo>
                  <a:pt x="7600" y="4511"/>
                  <a:pt x="4782" y="5234"/>
                  <a:pt x="2915" y="6250"/>
                </a:cubicBezTo>
                <a:cubicBezTo>
                  <a:pt x="587" y="7517"/>
                  <a:pt x="-164" y="9105"/>
                  <a:pt x="29" y="10671"/>
                </a:cubicBezTo>
                <a:cubicBezTo>
                  <a:pt x="91" y="11177"/>
                  <a:pt x="250" y="11681"/>
                  <a:pt x="505" y="12177"/>
                </a:cubicBezTo>
                <a:cubicBezTo>
                  <a:pt x="675" y="12527"/>
                  <a:pt x="1550" y="12747"/>
                  <a:pt x="2422" y="12661"/>
                </a:cubicBezTo>
                <a:cubicBezTo>
                  <a:pt x="3225" y="12582"/>
                  <a:pt x="3728" y="12266"/>
                  <a:pt x="3564" y="11945"/>
                </a:cubicBezTo>
                <a:cubicBezTo>
                  <a:pt x="3425" y="11278"/>
                  <a:pt x="3506" y="10607"/>
                  <a:pt x="3803" y="9948"/>
                </a:cubicBezTo>
                <a:cubicBezTo>
                  <a:pt x="4114" y="9260"/>
                  <a:pt x="4657" y="8591"/>
                  <a:pt x="5421" y="7961"/>
                </a:cubicBezTo>
                <a:lnTo>
                  <a:pt x="4306" y="11841"/>
                </a:lnTo>
                <a:cubicBezTo>
                  <a:pt x="4168" y="12192"/>
                  <a:pt x="4213" y="12551"/>
                  <a:pt x="4442" y="12895"/>
                </a:cubicBezTo>
                <a:cubicBezTo>
                  <a:pt x="4630" y="13176"/>
                  <a:pt x="4938" y="13443"/>
                  <a:pt x="5351" y="13683"/>
                </a:cubicBezTo>
                <a:lnTo>
                  <a:pt x="6246" y="20915"/>
                </a:lnTo>
                <a:cubicBezTo>
                  <a:pt x="6342" y="21307"/>
                  <a:pt x="7202" y="21600"/>
                  <a:pt x="8197" y="21579"/>
                </a:cubicBezTo>
                <a:cubicBezTo>
                  <a:pt x="9114" y="21560"/>
                  <a:pt x="9853" y="21277"/>
                  <a:pt x="9931" y="20915"/>
                </a:cubicBezTo>
                <a:lnTo>
                  <a:pt x="10633" y="15491"/>
                </a:lnTo>
                <a:lnTo>
                  <a:pt x="11326" y="20845"/>
                </a:lnTo>
                <a:cubicBezTo>
                  <a:pt x="11368" y="21267"/>
                  <a:pt x="12273" y="21595"/>
                  <a:pt x="13340" y="21574"/>
                </a:cubicBezTo>
                <a:cubicBezTo>
                  <a:pt x="14328" y="21554"/>
                  <a:pt x="15109" y="21237"/>
                  <a:pt x="15137" y="20845"/>
                </a:cubicBezTo>
                <a:lnTo>
                  <a:pt x="15912" y="13613"/>
                </a:lnTo>
                <a:cubicBezTo>
                  <a:pt x="16272" y="13429"/>
                  <a:pt x="16555" y="13223"/>
                  <a:pt x="16755" y="13004"/>
                </a:cubicBezTo>
                <a:cubicBezTo>
                  <a:pt x="17054" y="12676"/>
                  <a:pt x="17158" y="12325"/>
                  <a:pt x="17058" y="11978"/>
                </a:cubicBezTo>
                <a:lnTo>
                  <a:pt x="15846" y="7962"/>
                </a:lnTo>
                <a:cubicBezTo>
                  <a:pt x="16588" y="8591"/>
                  <a:pt x="17118" y="9256"/>
                  <a:pt x="17420" y="9940"/>
                </a:cubicBezTo>
                <a:cubicBezTo>
                  <a:pt x="17728" y="10637"/>
                  <a:pt x="17800" y="11347"/>
                  <a:pt x="17630" y="12051"/>
                </a:cubicBezTo>
                <a:cubicBezTo>
                  <a:pt x="17562" y="12327"/>
                  <a:pt x="17965" y="12588"/>
                  <a:pt x="18619" y="12689"/>
                </a:cubicBezTo>
                <a:cubicBezTo>
                  <a:pt x="19621" y="12844"/>
                  <a:pt x="20726" y="12591"/>
                  <a:pt x="20885" y="12169"/>
                </a:cubicBezTo>
                <a:cubicBezTo>
                  <a:pt x="21177" y="10221"/>
                  <a:pt x="21436" y="8076"/>
                  <a:pt x="18529" y="6410"/>
                </a:cubicBezTo>
                <a:cubicBezTo>
                  <a:pt x="16706" y="5365"/>
                  <a:pt x="13939" y="4581"/>
                  <a:pt x="10753" y="4546"/>
                </a:cubicBezTo>
                <a:close/>
              </a:path>
            </a:pathLst>
          </a:custGeom>
          <a:solidFill>
            <a:schemeClr val="bg2"/>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83" name="Shape"/>
          <p:cNvSpPr/>
          <p:nvPr/>
        </p:nvSpPr>
        <p:spPr>
          <a:xfrm>
            <a:off x="5807439" y="2110740"/>
            <a:ext cx="206662" cy="517400"/>
          </a:xfrm>
          <a:custGeom>
            <a:avLst/>
            <a:gdLst/>
            <a:ahLst/>
            <a:cxnLst>
              <a:cxn ang="0">
                <a:pos x="wd2" y="hd2"/>
              </a:cxn>
              <a:cxn ang="5400000">
                <a:pos x="wd2" y="hd2"/>
              </a:cxn>
              <a:cxn ang="10800000">
                <a:pos x="wd2" y="hd2"/>
              </a:cxn>
              <a:cxn ang="16200000">
                <a:pos x="wd2" y="hd2"/>
              </a:cxn>
            </a:cxnLst>
            <a:rect l="0" t="0" r="r" b="b"/>
            <a:pathLst>
              <a:path w="21504" h="21578" extrusionOk="0">
                <a:moveTo>
                  <a:pt x="10782" y="0"/>
                </a:moveTo>
                <a:cubicBezTo>
                  <a:pt x="9350" y="0"/>
                  <a:pt x="7917" y="218"/>
                  <a:pt x="6825" y="656"/>
                </a:cubicBezTo>
                <a:cubicBezTo>
                  <a:pt x="4641" y="1531"/>
                  <a:pt x="4641" y="2952"/>
                  <a:pt x="6825" y="3827"/>
                </a:cubicBezTo>
                <a:cubicBezTo>
                  <a:pt x="9010" y="4702"/>
                  <a:pt x="12551" y="4702"/>
                  <a:pt x="14735" y="3827"/>
                </a:cubicBezTo>
                <a:cubicBezTo>
                  <a:pt x="16919" y="2952"/>
                  <a:pt x="16919" y="1531"/>
                  <a:pt x="14735" y="656"/>
                </a:cubicBezTo>
                <a:cubicBezTo>
                  <a:pt x="13643" y="218"/>
                  <a:pt x="12213" y="0"/>
                  <a:pt x="10782" y="0"/>
                </a:cubicBezTo>
                <a:close/>
                <a:moveTo>
                  <a:pt x="10535" y="4750"/>
                </a:moveTo>
                <a:cubicBezTo>
                  <a:pt x="7736" y="4797"/>
                  <a:pt x="5339" y="5491"/>
                  <a:pt x="3675" y="6401"/>
                </a:cubicBezTo>
                <a:cubicBezTo>
                  <a:pt x="2316" y="7144"/>
                  <a:pt x="1451" y="8008"/>
                  <a:pt x="874" y="8899"/>
                </a:cubicBezTo>
                <a:cubicBezTo>
                  <a:pt x="248" y="9868"/>
                  <a:pt x="-45" y="10866"/>
                  <a:pt x="5" y="11866"/>
                </a:cubicBezTo>
                <a:cubicBezTo>
                  <a:pt x="6" y="12209"/>
                  <a:pt x="664" y="12494"/>
                  <a:pt x="1516" y="12522"/>
                </a:cubicBezTo>
                <a:cubicBezTo>
                  <a:pt x="2488" y="12554"/>
                  <a:pt x="3323" y="12249"/>
                  <a:pt x="3333" y="11858"/>
                </a:cubicBezTo>
                <a:cubicBezTo>
                  <a:pt x="3438" y="11346"/>
                  <a:pt x="3655" y="10838"/>
                  <a:pt x="3981" y="10341"/>
                </a:cubicBezTo>
                <a:cubicBezTo>
                  <a:pt x="4303" y="9851"/>
                  <a:pt x="4728" y="9372"/>
                  <a:pt x="5255" y="8911"/>
                </a:cubicBezTo>
                <a:lnTo>
                  <a:pt x="5282" y="9486"/>
                </a:lnTo>
                <a:lnTo>
                  <a:pt x="2303" y="15012"/>
                </a:lnTo>
                <a:cubicBezTo>
                  <a:pt x="2240" y="15124"/>
                  <a:pt x="2303" y="15241"/>
                  <a:pt x="2474" y="15333"/>
                </a:cubicBezTo>
                <a:cubicBezTo>
                  <a:pt x="2636" y="15420"/>
                  <a:pt x="2879" y="15476"/>
                  <a:pt x="3149" y="15487"/>
                </a:cubicBezTo>
                <a:lnTo>
                  <a:pt x="5410" y="15487"/>
                </a:lnTo>
                <a:lnTo>
                  <a:pt x="6154" y="20871"/>
                </a:lnTo>
                <a:cubicBezTo>
                  <a:pt x="6249" y="21288"/>
                  <a:pt x="7149" y="21600"/>
                  <a:pt x="8191" y="21577"/>
                </a:cubicBezTo>
                <a:cubicBezTo>
                  <a:pt x="9180" y="21555"/>
                  <a:pt x="9967" y="21235"/>
                  <a:pt x="10008" y="20838"/>
                </a:cubicBezTo>
                <a:lnTo>
                  <a:pt x="10713" y="15487"/>
                </a:lnTo>
                <a:lnTo>
                  <a:pt x="10913" y="15487"/>
                </a:lnTo>
                <a:lnTo>
                  <a:pt x="11657" y="20871"/>
                </a:lnTo>
                <a:cubicBezTo>
                  <a:pt x="11752" y="21288"/>
                  <a:pt x="12652" y="21600"/>
                  <a:pt x="13695" y="21577"/>
                </a:cubicBezTo>
                <a:cubicBezTo>
                  <a:pt x="14683" y="21555"/>
                  <a:pt x="15470" y="21235"/>
                  <a:pt x="15512" y="20838"/>
                </a:cubicBezTo>
                <a:lnTo>
                  <a:pt x="16216" y="15487"/>
                </a:lnTo>
                <a:lnTo>
                  <a:pt x="18415" y="15487"/>
                </a:lnTo>
                <a:cubicBezTo>
                  <a:pt x="18699" y="15491"/>
                  <a:pt x="18972" y="15442"/>
                  <a:pt x="19152" y="15354"/>
                </a:cubicBezTo>
                <a:cubicBezTo>
                  <a:pt x="19355" y="15255"/>
                  <a:pt x="19412" y="15119"/>
                  <a:pt x="19307" y="14998"/>
                </a:cubicBezTo>
                <a:lnTo>
                  <a:pt x="16427" y="9343"/>
                </a:lnTo>
                <a:lnTo>
                  <a:pt x="16502" y="8847"/>
                </a:lnTo>
                <a:cubicBezTo>
                  <a:pt x="16909" y="9358"/>
                  <a:pt x="17260" y="9876"/>
                  <a:pt x="17556" y="10399"/>
                </a:cubicBezTo>
                <a:cubicBezTo>
                  <a:pt x="17851" y="10923"/>
                  <a:pt x="18091" y="11452"/>
                  <a:pt x="18273" y="11984"/>
                </a:cubicBezTo>
                <a:cubicBezTo>
                  <a:pt x="18333" y="12263"/>
                  <a:pt x="18855" y="12492"/>
                  <a:pt x="19544" y="12543"/>
                </a:cubicBezTo>
                <a:cubicBezTo>
                  <a:pt x="20598" y="12620"/>
                  <a:pt x="21555" y="12285"/>
                  <a:pt x="21502" y="11856"/>
                </a:cubicBezTo>
                <a:cubicBezTo>
                  <a:pt x="21491" y="11045"/>
                  <a:pt x="21306" y="10235"/>
                  <a:pt x="20949" y="9436"/>
                </a:cubicBezTo>
                <a:cubicBezTo>
                  <a:pt x="20549" y="8541"/>
                  <a:pt x="19930" y="7657"/>
                  <a:pt x="18803" y="6866"/>
                </a:cubicBezTo>
                <a:cubicBezTo>
                  <a:pt x="17040" y="5630"/>
                  <a:pt x="14038" y="4693"/>
                  <a:pt x="10535" y="4750"/>
                </a:cubicBezTo>
                <a:close/>
              </a:path>
            </a:pathLst>
          </a:custGeom>
          <a:solidFill>
            <a:schemeClr val="bg2"/>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84" name="Shape"/>
          <p:cNvSpPr/>
          <p:nvPr/>
        </p:nvSpPr>
        <p:spPr>
          <a:xfrm>
            <a:off x="5331997" y="3446028"/>
            <a:ext cx="200016" cy="517400"/>
          </a:xfrm>
          <a:custGeom>
            <a:avLst/>
            <a:gdLst/>
            <a:ahLst/>
            <a:cxnLst>
              <a:cxn ang="0">
                <a:pos x="wd2" y="hd2"/>
              </a:cxn>
              <a:cxn ang="5400000">
                <a:pos x="wd2" y="hd2"/>
              </a:cxn>
              <a:cxn ang="10800000">
                <a:pos x="wd2" y="hd2"/>
              </a:cxn>
              <a:cxn ang="16200000">
                <a:pos x="wd2" y="hd2"/>
              </a:cxn>
            </a:cxnLst>
            <a:rect l="0" t="0" r="r" b="b"/>
            <a:pathLst>
              <a:path w="21055" h="21580" extrusionOk="0">
                <a:moveTo>
                  <a:pt x="10600" y="0"/>
                </a:moveTo>
                <a:cubicBezTo>
                  <a:pt x="9184" y="0"/>
                  <a:pt x="7769" y="214"/>
                  <a:pt x="6689" y="642"/>
                </a:cubicBezTo>
                <a:cubicBezTo>
                  <a:pt x="4529" y="1498"/>
                  <a:pt x="4529" y="2887"/>
                  <a:pt x="6689" y="3743"/>
                </a:cubicBezTo>
                <a:cubicBezTo>
                  <a:pt x="8849" y="4599"/>
                  <a:pt x="12354" y="4599"/>
                  <a:pt x="14515" y="3743"/>
                </a:cubicBezTo>
                <a:cubicBezTo>
                  <a:pt x="16675" y="2887"/>
                  <a:pt x="16675" y="1498"/>
                  <a:pt x="14515" y="642"/>
                </a:cubicBezTo>
                <a:cubicBezTo>
                  <a:pt x="13434" y="214"/>
                  <a:pt x="12016" y="0"/>
                  <a:pt x="10600" y="0"/>
                </a:cubicBezTo>
                <a:close/>
                <a:moveTo>
                  <a:pt x="10753" y="4546"/>
                </a:moveTo>
                <a:cubicBezTo>
                  <a:pt x="7600" y="4511"/>
                  <a:pt x="4782" y="5234"/>
                  <a:pt x="2915" y="6250"/>
                </a:cubicBezTo>
                <a:cubicBezTo>
                  <a:pt x="587" y="7517"/>
                  <a:pt x="-164" y="9105"/>
                  <a:pt x="29" y="10671"/>
                </a:cubicBezTo>
                <a:cubicBezTo>
                  <a:pt x="91" y="11177"/>
                  <a:pt x="250" y="11681"/>
                  <a:pt x="505" y="12177"/>
                </a:cubicBezTo>
                <a:cubicBezTo>
                  <a:pt x="675" y="12527"/>
                  <a:pt x="1550" y="12747"/>
                  <a:pt x="2422" y="12661"/>
                </a:cubicBezTo>
                <a:cubicBezTo>
                  <a:pt x="3225" y="12582"/>
                  <a:pt x="3728" y="12266"/>
                  <a:pt x="3564" y="11945"/>
                </a:cubicBezTo>
                <a:cubicBezTo>
                  <a:pt x="3425" y="11278"/>
                  <a:pt x="3506" y="10607"/>
                  <a:pt x="3803" y="9948"/>
                </a:cubicBezTo>
                <a:cubicBezTo>
                  <a:pt x="4114" y="9260"/>
                  <a:pt x="4657" y="8591"/>
                  <a:pt x="5421" y="7961"/>
                </a:cubicBezTo>
                <a:lnTo>
                  <a:pt x="4306" y="11841"/>
                </a:lnTo>
                <a:cubicBezTo>
                  <a:pt x="4168" y="12192"/>
                  <a:pt x="4213" y="12551"/>
                  <a:pt x="4442" y="12895"/>
                </a:cubicBezTo>
                <a:cubicBezTo>
                  <a:pt x="4630" y="13176"/>
                  <a:pt x="4938" y="13443"/>
                  <a:pt x="5351" y="13683"/>
                </a:cubicBezTo>
                <a:lnTo>
                  <a:pt x="6246" y="20915"/>
                </a:lnTo>
                <a:cubicBezTo>
                  <a:pt x="6342" y="21307"/>
                  <a:pt x="7202" y="21600"/>
                  <a:pt x="8197" y="21579"/>
                </a:cubicBezTo>
                <a:cubicBezTo>
                  <a:pt x="9114" y="21560"/>
                  <a:pt x="9853" y="21277"/>
                  <a:pt x="9931" y="20915"/>
                </a:cubicBezTo>
                <a:lnTo>
                  <a:pt x="10633" y="15491"/>
                </a:lnTo>
                <a:lnTo>
                  <a:pt x="11326" y="20845"/>
                </a:lnTo>
                <a:cubicBezTo>
                  <a:pt x="11368" y="21267"/>
                  <a:pt x="12273" y="21595"/>
                  <a:pt x="13340" y="21574"/>
                </a:cubicBezTo>
                <a:cubicBezTo>
                  <a:pt x="14328" y="21554"/>
                  <a:pt x="15109" y="21237"/>
                  <a:pt x="15137" y="20845"/>
                </a:cubicBezTo>
                <a:lnTo>
                  <a:pt x="15912" y="13613"/>
                </a:lnTo>
                <a:cubicBezTo>
                  <a:pt x="16272" y="13429"/>
                  <a:pt x="16555" y="13223"/>
                  <a:pt x="16755" y="13004"/>
                </a:cubicBezTo>
                <a:cubicBezTo>
                  <a:pt x="17054" y="12676"/>
                  <a:pt x="17158" y="12325"/>
                  <a:pt x="17058" y="11978"/>
                </a:cubicBezTo>
                <a:lnTo>
                  <a:pt x="15846" y="7962"/>
                </a:lnTo>
                <a:cubicBezTo>
                  <a:pt x="16588" y="8591"/>
                  <a:pt x="17118" y="9256"/>
                  <a:pt x="17420" y="9940"/>
                </a:cubicBezTo>
                <a:cubicBezTo>
                  <a:pt x="17728" y="10637"/>
                  <a:pt x="17800" y="11347"/>
                  <a:pt x="17630" y="12051"/>
                </a:cubicBezTo>
                <a:cubicBezTo>
                  <a:pt x="17562" y="12327"/>
                  <a:pt x="17965" y="12588"/>
                  <a:pt x="18619" y="12689"/>
                </a:cubicBezTo>
                <a:cubicBezTo>
                  <a:pt x="19621" y="12844"/>
                  <a:pt x="20726" y="12591"/>
                  <a:pt x="20885" y="12169"/>
                </a:cubicBezTo>
                <a:cubicBezTo>
                  <a:pt x="21177" y="10221"/>
                  <a:pt x="21436" y="8076"/>
                  <a:pt x="18529" y="6410"/>
                </a:cubicBezTo>
                <a:cubicBezTo>
                  <a:pt x="16706" y="5365"/>
                  <a:pt x="13939" y="4581"/>
                  <a:pt x="10753" y="4546"/>
                </a:cubicBezTo>
                <a:close/>
              </a:path>
            </a:pathLst>
          </a:custGeom>
          <a:solidFill>
            <a:schemeClr val="bg2"/>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85" name="Shape"/>
          <p:cNvSpPr/>
          <p:nvPr/>
        </p:nvSpPr>
        <p:spPr>
          <a:xfrm>
            <a:off x="5328673" y="2110740"/>
            <a:ext cx="206662" cy="517400"/>
          </a:xfrm>
          <a:custGeom>
            <a:avLst/>
            <a:gdLst/>
            <a:ahLst/>
            <a:cxnLst>
              <a:cxn ang="0">
                <a:pos x="wd2" y="hd2"/>
              </a:cxn>
              <a:cxn ang="5400000">
                <a:pos x="wd2" y="hd2"/>
              </a:cxn>
              <a:cxn ang="10800000">
                <a:pos x="wd2" y="hd2"/>
              </a:cxn>
              <a:cxn ang="16200000">
                <a:pos x="wd2" y="hd2"/>
              </a:cxn>
            </a:cxnLst>
            <a:rect l="0" t="0" r="r" b="b"/>
            <a:pathLst>
              <a:path w="21504" h="21578" extrusionOk="0">
                <a:moveTo>
                  <a:pt x="10782" y="0"/>
                </a:moveTo>
                <a:cubicBezTo>
                  <a:pt x="9350" y="0"/>
                  <a:pt x="7917" y="218"/>
                  <a:pt x="6825" y="656"/>
                </a:cubicBezTo>
                <a:cubicBezTo>
                  <a:pt x="4641" y="1531"/>
                  <a:pt x="4641" y="2952"/>
                  <a:pt x="6825" y="3827"/>
                </a:cubicBezTo>
                <a:cubicBezTo>
                  <a:pt x="9010" y="4702"/>
                  <a:pt x="12551" y="4702"/>
                  <a:pt x="14735" y="3827"/>
                </a:cubicBezTo>
                <a:cubicBezTo>
                  <a:pt x="16919" y="2952"/>
                  <a:pt x="16919" y="1531"/>
                  <a:pt x="14735" y="656"/>
                </a:cubicBezTo>
                <a:cubicBezTo>
                  <a:pt x="13643" y="218"/>
                  <a:pt x="12213" y="0"/>
                  <a:pt x="10782" y="0"/>
                </a:cubicBezTo>
                <a:close/>
                <a:moveTo>
                  <a:pt x="10535" y="4750"/>
                </a:moveTo>
                <a:cubicBezTo>
                  <a:pt x="7736" y="4797"/>
                  <a:pt x="5339" y="5491"/>
                  <a:pt x="3675" y="6401"/>
                </a:cubicBezTo>
                <a:cubicBezTo>
                  <a:pt x="2316" y="7144"/>
                  <a:pt x="1451" y="8008"/>
                  <a:pt x="874" y="8899"/>
                </a:cubicBezTo>
                <a:cubicBezTo>
                  <a:pt x="248" y="9868"/>
                  <a:pt x="-45" y="10866"/>
                  <a:pt x="5" y="11866"/>
                </a:cubicBezTo>
                <a:cubicBezTo>
                  <a:pt x="6" y="12209"/>
                  <a:pt x="664" y="12494"/>
                  <a:pt x="1516" y="12522"/>
                </a:cubicBezTo>
                <a:cubicBezTo>
                  <a:pt x="2488" y="12554"/>
                  <a:pt x="3323" y="12249"/>
                  <a:pt x="3333" y="11858"/>
                </a:cubicBezTo>
                <a:cubicBezTo>
                  <a:pt x="3438" y="11346"/>
                  <a:pt x="3655" y="10838"/>
                  <a:pt x="3981" y="10341"/>
                </a:cubicBezTo>
                <a:cubicBezTo>
                  <a:pt x="4303" y="9851"/>
                  <a:pt x="4728" y="9372"/>
                  <a:pt x="5255" y="8911"/>
                </a:cubicBezTo>
                <a:lnTo>
                  <a:pt x="5282" y="9486"/>
                </a:lnTo>
                <a:lnTo>
                  <a:pt x="2303" y="15012"/>
                </a:lnTo>
                <a:cubicBezTo>
                  <a:pt x="2240" y="15124"/>
                  <a:pt x="2303" y="15241"/>
                  <a:pt x="2474" y="15333"/>
                </a:cubicBezTo>
                <a:cubicBezTo>
                  <a:pt x="2636" y="15420"/>
                  <a:pt x="2879" y="15476"/>
                  <a:pt x="3149" y="15487"/>
                </a:cubicBezTo>
                <a:lnTo>
                  <a:pt x="5410" y="15487"/>
                </a:lnTo>
                <a:lnTo>
                  <a:pt x="6154" y="20871"/>
                </a:lnTo>
                <a:cubicBezTo>
                  <a:pt x="6249" y="21288"/>
                  <a:pt x="7149" y="21600"/>
                  <a:pt x="8191" y="21577"/>
                </a:cubicBezTo>
                <a:cubicBezTo>
                  <a:pt x="9180" y="21555"/>
                  <a:pt x="9967" y="21235"/>
                  <a:pt x="10008" y="20838"/>
                </a:cubicBezTo>
                <a:lnTo>
                  <a:pt x="10713" y="15487"/>
                </a:lnTo>
                <a:lnTo>
                  <a:pt x="10913" y="15487"/>
                </a:lnTo>
                <a:lnTo>
                  <a:pt x="11657" y="20871"/>
                </a:lnTo>
                <a:cubicBezTo>
                  <a:pt x="11752" y="21288"/>
                  <a:pt x="12652" y="21600"/>
                  <a:pt x="13695" y="21577"/>
                </a:cubicBezTo>
                <a:cubicBezTo>
                  <a:pt x="14683" y="21555"/>
                  <a:pt x="15470" y="21235"/>
                  <a:pt x="15512" y="20838"/>
                </a:cubicBezTo>
                <a:lnTo>
                  <a:pt x="16216" y="15487"/>
                </a:lnTo>
                <a:lnTo>
                  <a:pt x="18415" y="15487"/>
                </a:lnTo>
                <a:cubicBezTo>
                  <a:pt x="18699" y="15491"/>
                  <a:pt x="18972" y="15442"/>
                  <a:pt x="19152" y="15354"/>
                </a:cubicBezTo>
                <a:cubicBezTo>
                  <a:pt x="19355" y="15255"/>
                  <a:pt x="19412" y="15119"/>
                  <a:pt x="19307" y="14998"/>
                </a:cubicBezTo>
                <a:lnTo>
                  <a:pt x="16427" y="9343"/>
                </a:lnTo>
                <a:lnTo>
                  <a:pt x="16502" y="8847"/>
                </a:lnTo>
                <a:cubicBezTo>
                  <a:pt x="16909" y="9358"/>
                  <a:pt x="17260" y="9876"/>
                  <a:pt x="17556" y="10399"/>
                </a:cubicBezTo>
                <a:cubicBezTo>
                  <a:pt x="17851" y="10923"/>
                  <a:pt x="18091" y="11452"/>
                  <a:pt x="18273" y="11984"/>
                </a:cubicBezTo>
                <a:cubicBezTo>
                  <a:pt x="18333" y="12263"/>
                  <a:pt x="18855" y="12492"/>
                  <a:pt x="19544" y="12543"/>
                </a:cubicBezTo>
                <a:cubicBezTo>
                  <a:pt x="20598" y="12620"/>
                  <a:pt x="21555" y="12285"/>
                  <a:pt x="21502" y="11856"/>
                </a:cubicBezTo>
                <a:cubicBezTo>
                  <a:pt x="21491" y="11045"/>
                  <a:pt x="21306" y="10235"/>
                  <a:pt x="20949" y="9436"/>
                </a:cubicBezTo>
                <a:cubicBezTo>
                  <a:pt x="20549" y="8541"/>
                  <a:pt x="19930" y="7657"/>
                  <a:pt x="18803" y="6866"/>
                </a:cubicBezTo>
                <a:cubicBezTo>
                  <a:pt x="17040" y="5630"/>
                  <a:pt x="14038" y="4693"/>
                  <a:pt x="10535" y="4750"/>
                </a:cubicBezTo>
                <a:close/>
              </a:path>
            </a:pathLst>
          </a:custGeom>
          <a:solidFill>
            <a:schemeClr val="bg2"/>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86" name="Shape"/>
          <p:cNvSpPr/>
          <p:nvPr/>
        </p:nvSpPr>
        <p:spPr>
          <a:xfrm>
            <a:off x="4853230" y="3446028"/>
            <a:ext cx="200016" cy="517400"/>
          </a:xfrm>
          <a:custGeom>
            <a:avLst/>
            <a:gdLst/>
            <a:ahLst/>
            <a:cxnLst>
              <a:cxn ang="0">
                <a:pos x="wd2" y="hd2"/>
              </a:cxn>
              <a:cxn ang="5400000">
                <a:pos x="wd2" y="hd2"/>
              </a:cxn>
              <a:cxn ang="10800000">
                <a:pos x="wd2" y="hd2"/>
              </a:cxn>
              <a:cxn ang="16200000">
                <a:pos x="wd2" y="hd2"/>
              </a:cxn>
            </a:cxnLst>
            <a:rect l="0" t="0" r="r" b="b"/>
            <a:pathLst>
              <a:path w="21055" h="21580" extrusionOk="0">
                <a:moveTo>
                  <a:pt x="10600" y="0"/>
                </a:moveTo>
                <a:cubicBezTo>
                  <a:pt x="9184" y="0"/>
                  <a:pt x="7769" y="214"/>
                  <a:pt x="6689" y="642"/>
                </a:cubicBezTo>
                <a:cubicBezTo>
                  <a:pt x="4529" y="1498"/>
                  <a:pt x="4529" y="2887"/>
                  <a:pt x="6689" y="3743"/>
                </a:cubicBezTo>
                <a:cubicBezTo>
                  <a:pt x="8849" y="4599"/>
                  <a:pt x="12354" y="4599"/>
                  <a:pt x="14515" y="3743"/>
                </a:cubicBezTo>
                <a:cubicBezTo>
                  <a:pt x="16675" y="2887"/>
                  <a:pt x="16675" y="1498"/>
                  <a:pt x="14515" y="642"/>
                </a:cubicBezTo>
                <a:cubicBezTo>
                  <a:pt x="13434" y="214"/>
                  <a:pt x="12016" y="0"/>
                  <a:pt x="10600" y="0"/>
                </a:cubicBezTo>
                <a:close/>
                <a:moveTo>
                  <a:pt x="10753" y="4546"/>
                </a:moveTo>
                <a:cubicBezTo>
                  <a:pt x="7600" y="4511"/>
                  <a:pt x="4782" y="5234"/>
                  <a:pt x="2915" y="6250"/>
                </a:cubicBezTo>
                <a:cubicBezTo>
                  <a:pt x="587" y="7517"/>
                  <a:pt x="-164" y="9105"/>
                  <a:pt x="29" y="10671"/>
                </a:cubicBezTo>
                <a:cubicBezTo>
                  <a:pt x="91" y="11177"/>
                  <a:pt x="250" y="11681"/>
                  <a:pt x="505" y="12177"/>
                </a:cubicBezTo>
                <a:cubicBezTo>
                  <a:pt x="675" y="12527"/>
                  <a:pt x="1550" y="12747"/>
                  <a:pt x="2422" y="12661"/>
                </a:cubicBezTo>
                <a:cubicBezTo>
                  <a:pt x="3225" y="12582"/>
                  <a:pt x="3728" y="12266"/>
                  <a:pt x="3564" y="11945"/>
                </a:cubicBezTo>
                <a:cubicBezTo>
                  <a:pt x="3425" y="11278"/>
                  <a:pt x="3506" y="10607"/>
                  <a:pt x="3803" y="9948"/>
                </a:cubicBezTo>
                <a:cubicBezTo>
                  <a:pt x="4114" y="9260"/>
                  <a:pt x="4657" y="8591"/>
                  <a:pt x="5421" y="7961"/>
                </a:cubicBezTo>
                <a:lnTo>
                  <a:pt x="4306" y="11841"/>
                </a:lnTo>
                <a:cubicBezTo>
                  <a:pt x="4168" y="12192"/>
                  <a:pt x="4213" y="12551"/>
                  <a:pt x="4442" y="12895"/>
                </a:cubicBezTo>
                <a:cubicBezTo>
                  <a:pt x="4630" y="13176"/>
                  <a:pt x="4938" y="13443"/>
                  <a:pt x="5351" y="13683"/>
                </a:cubicBezTo>
                <a:lnTo>
                  <a:pt x="6246" y="20915"/>
                </a:lnTo>
                <a:cubicBezTo>
                  <a:pt x="6342" y="21307"/>
                  <a:pt x="7202" y="21600"/>
                  <a:pt x="8197" y="21579"/>
                </a:cubicBezTo>
                <a:cubicBezTo>
                  <a:pt x="9114" y="21560"/>
                  <a:pt x="9853" y="21277"/>
                  <a:pt x="9931" y="20915"/>
                </a:cubicBezTo>
                <a:lnTo>
                  <a:pt x="10633" y="15491"/>
                </a:lnTo>
                <a:lnTo>
                  <a:pt x="11326" y="20845"/>
                </a:lnTo>
                <a:cubicBezTo>
                  <a:pt x="11368" y="21267"/>
                  <a:pt x="12273" y="21595"/>
                  <a:pt x="13340" y="21574"/>
                </a:cubicBezTo>
                <a:cubicBezTo>
                  <a:pt x="14328" y="21554"/>
                  <a:pt x="15109" y="21237"/>
                  <a:pt x="15137" y="20845"/>
                </a:cubicBezTo>
                <a:lnTo>
                  <a:pt x="15912" y="13613"/>
                </a:lnTo>
                <a:cubicBezTo>
                  <a:pt x="16272" y="13429"/>
                  <a:pt x="16555" y="13223"/>
                  <a:pt x="16755" y="13004"/>
                </a:cubicBezTo>
                <a:cubicBezTo>
                  <a:pt x="17054" y="12676"/>
                  <a:pt x="17158" y="12325"/>
                  <a:pt x="17058" y="11978"/>
                </a:cubicBezTo>
                <a:lnTo>
                  <a:pt x="15846" y="7962"/>
                </a:lnTo>
                <a:cubicBezTo>
                  <a:pt x="16588" y="8591"/>
                  <a:pt x="17118" y="9256"/>
                  <a:pt x="17420" y="9940"/>
                </a:cubicBezTo>
                <a:cubicBezTo>
                  <a:pt x="17728" y="10637"/>
                  <a:pt x="17800" y="11347"/>
                  <a:pt x="17630" y="12051"/>
                </a:cubicBezTo>
                <a:cubicBezTo>
                  <a:pt x="17562" y="12327"/>
                  <a:pt x="17965" y="12588"/>
                  <a:pt x="18619" y="12689"/>
                </a:cubicBezTo>
                <a:cubicBezTo>
                  <a:pt x="19621" y="12844"/>
                  <a:pt x="20726" y="12591"/>
                  <a:pt x="20885" y="12169"/>
                </a:cubicBezTo>
                <a:cubicBezTo>
                  <a:pt x="21177" y="10221"/>
                  <a:pt x="21436" y="8076"/>
                  <a:pt x="18529" y="6410"/>
                </a:cubicBezTo>
                <a:cubicBezTo>
                  <a:pt x="16706" y="5365"/>
                  <a:pt x="13939" y="4581"/>
                  <a:pt x="10753" y="4546"/>
                </a:cubicBezTo>
                <a:close/>
              </a:path>
            </a:pathLst>
          </a:custGeom>
          <a:solidFill>
            <a:schemeClr val="bg2"/>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87" name="Shape"/>
          <p:cNvSpPr/>
          <p:nvPr/>
        </p:nvSpPr>
        <p:spPr>
          <a:xfrm>
            <a:off x="4849906" y="2110740"/>
            <a:ext cx="206662" cy="517400"/>
          </a:xfrm>
          <a:custGeom>
            <a:avLst/>
            <a:gdLst/>
            <a:ahLst/>
            <a:cxnLst>
              <a:cxn ang="0">
                <a:pos x="wd2" y="hd2"/>
              </a:cxn>
              <a:cxn ang="5400000">
                <a:pos x="wd2" y="hd2"/>
              </a:cxn>
              <a:cxn ang="10800000">
                <a:pos x="wd2" y="hd2"/>
              </a:cxn>
              <a:cxn ang="16200000">
                <a:pos x="wd2" y="hd2"/>
              </a:cxn>
            </a:cxnLst>
            <a:rect l="0" t="0" r="r" b="b"/>
            <a:pathLst>
              <a:path w="21504" h="21578" extrusionOk="0">
                <a:moveTo>
                  <a:pt x="10782" y="0"/>
                </a:moveTo>
                <a:cubicBezTo>
                  <a:pt x="9350" y="0"/>
                  <a:pt x="7917" y="218"/>
                  <a:pt x="6825" y="656"/>
                </a:cubicBezTo>
                <a:cubicBezTo>
                  <a:pt x="4641" y="1531"/>
                  <a:pt x="4641" y="2952"/>
                  <a:pt x="6825" y="3827"/>
                </a:cubicBezTo>
                <a:cubicBezTo>
                  <a:pt x="9010" y="4702"/>
                  <a:pt x="12551" y="4702"/>
                  <a:pt x="14735" y="3827"/>
                </a:cubicBezTo>
                <a:cubicBezTo>
                  <a:pt x="16919" y="2952"/>
                  <a:pt x="16919" y="1531"/>
                  <a:pt x="14735" y="656"/>
                </a:cubicBezTo>
                <a:cubicBezTo>
                  <a:pt x="13643" y="218"/>
                  <a:pt x="12213" y="0"/>
                  <a:pt x="10782" y="0"/>
                </a:cubicBezTo>
                <a:close/>
                <a:moveTo>
                  <a:pt x="10535" y="4750"/>
                </a:moveTo>
                <a:cubicBezTo>
                  <a:pt x="7736" y="4797"/>
                  <a:pt x="5339" y="5491"/>
                  <a:pt x="3675" y="6401"/>
                </a:cubicBezTo>
                <a:cubicBezTo>
                  <a:pt x="2316" y="7144"/>
                  <a:pt x="1451" y="8008"/>
                  <a:pt x="874" y="8899"/>
                </a:cubicBezTo>
                <a:cubicBezTo>
                  <a:pt x="248" y="9868"/>
                  <a:pt x="-45" y="10866"/>
                  <a:pt x="5" y="11866"/>
                </a:cubicBezTo>
                <a:cubicBezTo>
                  <a:pt x="6" y="12209"/>
                  <a:pt x="664" y="12494"/>
                  <a:pt x="1516" y="12522"/>
                </a:cubicBezTo>
                <a:cubicBezTo>
                  <a:pt x="2488" y="12554"/>
                  <a:pt x="3323" y="12249"/>
                  <a:pt x="3333" y="11858"/>
                </a:cubicBezTo>
                <a:cubicBezTo>
                  <a:pt x="3438" y="11346"/>
                  <a:pt x="3655" y="10838"/>
                  <a:pt x="3981" y="10341"/>
                </a:cubicBezTo>
                <a:cubicBezTo>
                  <a:pt x="4303" y="9851"/>
                  <a:pt x="4728" y="9372"/>
                  <a:pt x="5255" y="8911"/>
                </a:cubicBezTo>
                <a:lnTo>
                  <a:pt x="5282" y="9486"/>
                </a:lnTo>
                <a:lnTo>
                  <a:pt x="2303" y="15012"/>
                </a:lnTo>
                <a:cubicBezTo>
                  <a:pt x="2240" y="15124"/>
                  <a:pt x="2303" y="15241"/>
                  <a:pt x="2474" y="15333"/>
                </a:cubicBezTo>
                <a:cubicBezTo>
                  <a:pt x="2636" y="15420"/>
                  <a:pt x="2879" y="15476"/>
                  <a:pt x="3149" y="15487"/>
                </a:cubicBezTo>
                <a:lnTo>
                  <a:pt x="5410" y="15487"/>
                </a:lnTo>
                <a:lnTo>
                  <a:pt x="6154" y="20871"/>
                </a:lnTo>
                <a:cubicBezTo>
                  <a:pt x="6249" y="21288"/>
                  <a:pt x="7149" y="21600"/>
                  <a:pt x="8191" y="21577"/>
                </a:cubicBezTo>
                <a:cubicBezTo>
                  <a:pt x="9180" y="21555"/>
                  <a:pt x="9967" y="21235"/>
                  <a:pt x="10008" y="20838"/>
                </a:cubicBezTo>
                <a:lnTo>
                  <a:pt x="10713" y="15487"/>
                </a:lnTo>
                <a:lnTo>
                  <a:pt x="10913" y="15487"/>
                </a:lnTo>
                <a:lnTo>
                  <a:pt x="11657" y="20871"/>
                </a:lnTo>
                <a:cubicBezTo>
                  <a:pt x="11752" y="21288"/>
                  <a:pt x="12652" y="21600"/>
                  <a:pt x="13695" y="21577"/>
                </a:cubicBezTo>
                <a:cubicBezTo>
                  <a:pt x="14683" y="21555"/>
                  <a:pt x="15470" y="21235"/>
                  <a:pt x="15512" y="20838"/>
                </a:cubicBezTo>
                <a:lnTo>
                  <a:pt x="16216" y="15487"/>
                </a:lnTo>
                <a:lnTo>
                  <a:pt x="18415" y="15487"/>
                </a:lnTo>
                <a:cubicBezTo>
                  <a:pt x="18699" y="15491"/>
                  <a:pt x="18972" y="15442"/>
                  <a:pt x="19152" y="15354"/>
                </a:cubicBezTo>
                <a:cubicBezTo>
                  <a:pt x="19355" y="15255"/>
                  <a:pt x="19412" y="15119"/>
                  <a:pt x="19307" y="14998"/>
                </a:cubicBezTo>
                <a:lnTo>
                  <a:pt x="16427" y="9343"/>
                </a:lnTo>
                <a:lnTo>
                  <a:pt x="16502" y="8847"/>
                </a:lnTo>
                <a:cubicBezTo>
                  <a:pt x="16909" y="9358"/>
                  <a:pt x="17260" y="9876"/>
                  <a:pt x="17556" y="10399"/>
                </a:cubicBezTo>
                <a:cubicBezTo>
                  <a:pt x="17851" y="10923"/>
                  <a:pt x="18091" y="11452"/>
                  <a:pt x="18273" y="11984"/>
                </a:cubicBezTo>
                <a:cubicBezTo>
                  <a:pt x="18333" y="12263"/>
                  <a:pt x="18855" y="12492"/>
                  <a:pt x="19544" y="12543"/>
                </a:cubicBezTo>
                <a:cubicBezTo>
                  <a:pt x="20598" y="12620"/>
                  <a:pt x="21555" y="12285"/>
                  <a:pt x="21502" y="11856"/>
                </a:cubicBezTo>
                <a:cubicBezTo>
                  <a:pt x="21491" y="11045"/>
                  <a:pt x="21306" y="10235"/>
                  <a:pt x="20949" y="9436"/>
                </a:cubicBezTo>
                <a:cubicBezTo>
                  <a:pt x="20549" y="8541"/>
                  <a:pt x="19930" y="7657"/>
                  <a:pt x="18803" y="6866"/>
                </a:cubicBezTo>
                <a:cubicBezTo>
                  <a:pt x="17040" y="5630"/>
                  <a:pt x="14038" y="4693"/>
                  <a:pt x="10535" y="4750"/>
                </a:cubicBezTo>
                <a:close/>
              </a:path>
            </a:pathLst>
          </a:custGeom>
          <a:solidFill>
            <a:schemeClr val="bg2"/>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88" name="Shape"/>
          <p:cNvSpPr/>
          <p:nvPr/>
        </p:nvSpPr>
        <p:spPr>
          <a:xfrm>
            <a:off x="4374463" y="3446028"/>
            <a:ext cx="200016" cy="517400"/>
          </a:xfrm>
          <a:custGeom>
            <a:avLst/>
            <a:gdLst/>
            <a:ahLst/>
            <a:cxnLst>
              <a:cxn ang="0">
                <a:pos x="wd2" y="hd2"/>
              </a:cxn>
              <a:cxn ang="5400000">
                <a:pos x="wd2" y="hd2"/>
              </a:cxn>
              <a:cxn ang="10800000">
                <a:pos x="wd2" y="hd2"/>
              </a:cxn>
              <a:cxn ang="16200000">
                <a:pos x="wd2" y="hd2"/>
              </a:cxn>
            </a:cxnLst>
            <a:rect l="0" t="0" r="r" b="b"/>
            <a:pathLst>
              <a:path w="21055" h="21580" extrusionOk="0">
                <a:moveTo>
                  <a:pt x="10600" y="0"/>
                </a:moveTo>
                <a:cubicBezTo>
                  <a:pt x="9184" y="0"/>
                  <a:pt x="7769" y="214"/>
                  <a:pt x="6689" y="642"/>
                </a:cubicBezTo>
                <a:cubicBezTo>
                  <a:pt x="4529" y="1498"/>
                  <a:pt x="4529" y="2887"/>
                  <a:pt x="6689" y="3743"/>
                </a:cubicBezTo>
                <a:cubicBezTo>
                  <a:pt x="8849" y="4599"/>
                  <a:pt x="12354" y="4599"/>
                  <a:pt x="14515" y="3743"/>
                </a:cubicBezTo>
                <a:cubicBezTo>
                  <a:pt x="16675" y="2887"/>
                  <a:pt x="16675" y="1498"/>
                  <a:pt x="14515" y="642"/>
                </a:cubicBezTo>
                <a:cubicBezTo>
                  <a:pt x="13434" y="214"/>
                  <a:pt x="12016" y="0"/>
                  <a:pt x="10600" y="0"/>
                </a:cubicBezTo>
                <a:close/>
                <a:moveTo>
                  <a:pt x="10753" y="4546"/>
                </a:moveTo>
                <a:cubicBezTo>
                  <a:pt x="7600" y="4511"/>
                  <a:pt x="4782" y="5234"/>
                  <a:pt x="2915" y="6250"/>
                </a:cubicBezTo>
                <a:cubicBezTo>
                  <a:pt x="587" y="7517"/>
                  <a:pt x="-164" y="9105"/>
                  <a:pt x="29" y="10671"/>
                </a:cubicBezTo>
                <a:cubicBezTo>
                  <a:pt x="91" y="11177"/>
                  <a:pt x="250" y="11681"/>
                  <a:pt x="505" y="12177"/>
                </a:cubicBezTo>
                <a:cubicBezTo>
                  <a:pt x="675" y="12527"/>
                  <a:pt x="1550" y="12747"/>
                  <a:pt x="2422" y="12661"/>
                </a:cubicBezTo>
                <a:cubicBezTo>
                  <a:pt x="3225" y="12582"/>
                  <a:pt x="3728" y="12266"/>
                  <a:pt x="3564" y="11945"/>
                </a:cubicBezTo>
                <a:cubicBezTo>
                  <a:pt x="3425" y="11278"/>
                  <a:pt x="3506" y="10607"/>
                  <a:pt x="3803" y="9948"/>
                </a:cubicBezTo>
                <a:cubicBezTo>
                  <a:pt x="4114" y="9260"/>
                  <a:pt x="4657" y="8591"/>
                  <a:pt x="5421" y="7961"/>
                </a:cubicBezTo>
                <a:lnTo>
                  <a:pt x="4306" y="11841"/>
                </a:lnTo>
                <a:cubicBezTo>
                  <a:pt x="4168" y="12192"/>
                  <a:pt x="4213" y="12551"/>
                  <a:pt x="4442" y="12895"/>
                </a:cubicBezTo>
                <a:cubicBezTo>
                  <a:pt x="4630" y="13176"/>
                  <a:pt x="4938" y="13443"/>
                  <a:pt x="5351" y="13683"/>
                </a:cubicBezTo>
                <a:lnTo>
                  <a:pt x="6246" y="20915"/>
                </a:lnTo>
                <a:cubicBezTo>
                  <a:pt x="6342" y="21307"/>
                  <a:pt x="7202" y="21600"/>
                  <a:pt x="8197" y="21579"/>
                </a:cubicBezTo>
                <a:cubicBezTo>
                  <a:pt x="9114" y="21560"/>
                  <a:pt x="9853" y="21277"/>
                  <a:pt x="9931" y="20915"/>
                </a:cubicBezTo>
                <a:lnTo>
                  <a:pt x="10633" y="15491"/>
                </a:lnTo>
                <a:lnTo>
                  <a:pt x="11326" y="20845"/>
                </a:lnTo>
                <a:cubicBezTo>
                  <a:pt x="11368" y="21267"/>
                  <a:pt x="12273" y="21595"/>
                  <a:pt x="13340" y="21574"/>
                </a:cubicBezTo>
                <a:cubicBezTo>
                  <a:pt x="14328" y="21554"/>
                  <a:pt x="15109" y="21237"/>
                  <a:pt x="15137" y="20845"/>
                </a:cubicBezTo>
                <a:lnTo>
                  <a:pt x="15912" y="13613"/>
                </a:lnTo>
                <a:cubicBezTo>
                  <a:pt x="16272" y="13429"/>
                  <a:pt x="16555" y="13223"/>
                  <a:pt x="16755" y="13004"/>
                </a:cubicBezTo>
                <a:cubicBezTo>
                  <a:pt x="17054" y="12676"/>
                  <a:pt x="17158" y="12325"/>
                  <a:pt x="17058" y="11978"/>
                </a:cubicBezTo>
                <a:lnTo>
                  <a:pt x="15846" y="7962"/>
                </a:lnTo>
                <a:cubicBezTo>
                  <a:pt x="16588" y="8591"/>
                  <a:pt x="17118" y="9256"/>
                  <a:pt x="17420" y="9940"/>
                </a:cubicBezTo>
                <a:cubicBezTo>
                  <a:pt x="17728" y="10637"/>
                  <a:pt x="17800" y="11347"/>
                  <a:pt x="17630" y="12051"/>
                </a:cubicBezTo>
                <a:cubicBezTo>
                  <a:pt x="17562" y="12327"/>
                  <a:pt x="17965" y="12588"/>
                  <a:pt x="18619" y="12689"/>
                </a:cubicBezTo>
                <a:cubicBezTo>
                  <a:pt x="19621" y="12844"/>
                  <a:pt x="20726" y="12591"/>
                  <a:pt x="20885" y="12169"/>
                </a:cubicBezTo>
                <a:cubicBezTo>
                  <a:pt x="21177" y="10221"/>
                  <a:pt x="21436" y="8076"/>
                  <a:pt x="18529" y="6410"/>
                </a:cubicBezTo>
                <a:cubicBezTo>
                  <a:pt x="16706" y="5365"/>
                  <a:pt x="13939" y="4581"/>
                  <a:pt x="10753" y="4546"/>
                </a:cubicBezTo>
                <a:close/>
              </a:path>
            </a:pathLst>
          </a:custGeom>
          <a:solidFill>
            <a:schemeClr val="bg2"/>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89" name="Shape"/>
          <p:cNvSpPr/>
          <p:nvPr/>
        </p:nvSpPr>
        <p:spPr>
          <a:xfrm>
            <a:off x="4371140" y="2110740"/>
            <a:ext cx="206662" cy="517400"/>
          </a:xfrm>
          <a:custGeom>
            <a:avLst/>
            <a:gdLst/>
            <a:ahLst/>
            <a:cxnLst>
              <a:cxn ang="0">
                <a:pos x="wd2" y="hd2"/>
              </a:cxn>
              <a:cxn ang="5400000">
                <a:pos x="wd2" y="hd2"/>
              </a:cxn>
              <a:cxn ang="10800000">
                <a:pos x="wd2" y="hd2"/>
              </a:cxn>
              <a:cxn ang="16200000">
                <a:pos x="wd2" y="hd2"/>
              </a:cxn>
            </a:cxnLst>
            <a:rect l="0" t="0" r="r" b="b"/>
            <a:pathLst>
              <a:path w="21504" h="21578" extrusionOk="0">
                <a:moveTo>
                  <a:pt x="10782" y="0"/>
                </a:moveTo>
                <a:cubicBezTo>
                  <a:pt x="9350" y="0"/>
                  <a:pt x="7917" y="218"/>
                  <a:pt x="6825" y="656"/>
                </a:cubicBezTo>
                <a:cubicBezTo>
                  <a:pt x="4641" y="1531"/>
                  <a:pt x="4641" y="2952"/>
                  <a:pt x="6825" y="3827"/>
                </a:cubicBezTo>
                <a:cubicBezTo>
                  <a:pt x="9010" y="4702"/>
                  <a:pt x="12551" y="4702"/>
                  <a:pt x="14735" y="3827"/>
                </a:cubicBezTo>
                <a:cubicBezTo>
                  <a:pt x="16919" y="2952"/>
                  <a:pt x="16919" y="1531"/>
                  <a:pt x="14735" y="656"/>
                </a:cubicBezTo>
                <a:cubicBezTo>
                  <a:pt x="13643" y="218"/>
                  <a:pt x="12213" y="0"/>
                  <a:pt x="10782" y="0"/>
                </a:cubicBezTo>
                <a:close/>
                <a:moveTo>
                  <a:pt x="10535" y="4750"/>
                </a:moveTo>
                <a:cubicBezTo>
                  <a:pt x="7736" y="4797"/>
                  <a:pt x="5339" y="5491"/>
                  <a:pt x="3675" y="6401"/>
                </a:cubicBezTo>
                <a:cubicBezTo>
                  <a:pt x="2316" y="7144"/>
                  <a:pt x="1451" y="8008"/>
                  <a:pt x="874" y="8899"/>
                </a:cubicBezTo>
                <a:cubicBezTo>
                  <a:pt x="248" y="9868"/>
                  <a:pt x="-45" y="10866"/>
                  <a:pt x="5" y="11866"/>
                </a:cubicBezTo>
                <a:cubicBezTo>
                  <a:pt x="6" y="12209"/>
                  <a:pt x="664" y="12494"/>
                  <a:pt x="1516" y="12522"/>
                </a:cubicBezTo>
                <a:cubicBezTo>
                  <a:pt x="2488" y="12554"/>
                  <a:pt x="3323" y="12249"/>
                  <a:pt x="3333" y="11858"/>
                </a:cubicBezTo>
                <a:cubicBezTo>
                  <a:pt x="3438" y="11346"/>
                  <a:pt x="3655" y="10838"/>
                  <a:pt x="3981" y="10341"/>
                </a:cubicBezTo>
                <a:cubicBezTo>
                  <a:pt x="4303" y="9851"/>
                  <a:pt x="4728" y="9372"/>
                  <a:pt x="5255" y="8911"/>
                </a:cubicBezTo>
                <a:lnTo>
                  <a:pt x="5282" y="9486"/>
                </a:lnTo>
                <a:lnTo>
                  <a:pt x="2303" y="15012"/>
                </a:lnTo>
                <a:cubicBezTo>
                  <a:pt x="2240" y="15124"/>
                  <a:pt x="2303" y="15241"/>
                  <a:pt x="2474" y="15333"/>
                </a:cubicBezTo>
                <a:cubicBezTo>
                  <a:pt x="2636" y="15420"/>
                  <a:pt x="2879" y="15476"/>
                  <a:pt x="3149" y="15487"/>
                </a:cubicBezTo>
                <a:lnTo>
                  <a:pt x="5410" y="15487"/>
                </a:lnTo>
                <a:lnTo>
                  <a:pt x="6154" y="20871"/>
                </a:lnTo>
                <a:cubicBezTo>
                  <a:pt x="6249" y="21288"/>
                  <a:pt x="7149" y="21600"/>
                  <a:pt x="8191" y="21577"/>
                </a:cubicBezTo>
                <a:cubicBezTo>
                  <a:pt x="9180" y="21555"/>
                  <a:pt x="9967" y="21235"/>
                  <a:pt x="10008" y="20838"/>
                </a:cubicBezTo>
                <a:lnTo>
                  <a:pt x="10713" y="15487"/>
                </a:lnTo>
                <a:lnTo>
                  <a:pt x="10913" y="15487"/>
                </a:lnTo>
                <a:lnTo>
                  <a:pt x="11657" y="20871"/>
                </a:lnTo>
                <a:cubicBezTo>
                  <a:pt x="11752" y="21288"/>
                  <a:pt x="12652" y="21600"/>
                  <a:pt x="13695" y="21577"/>
                </a:cubicBezTo>
                <a:cubicBezTo>
                  <a:pt x="14683" y="21555"/>
                  <a:pt x="15470" y="21235"/>
                  <a:pt x="15512" y="20838"/>
                </a:cubicBezTo>
                <a:lnTo>
                  <a:pt x="16216" y="15487"/>
                </a:lnTo>
                <a:lnTo>
                  <a:pt x="18415" y="15487"/>
                </a:lnTo>
                <a:cubicBezTo>
                  <a:pt x="18699" y="15491"/>
                  <a:pt x="18972" y="15442"/>
                  <a:pt x="19152" y="15354"/>
                </a:cubicBezTo>
                <a:cubicBezTo>
                  <a:pt x="19355" y="15255"/>
                  <a:pt x="19412" y="15119"/>
                  <a:pt x="19307" y="14998"/>
                </a:cubicBezTo>
                <a:lnTo>
                  <a:pt x="16427" y="9343"/>
                </a:lnTo>
                <a:lnTo>
                  <a:pt x="16502" y="8847"/>
                </a:lnTo>
                <a:cubicBezTo>
                  <a:pt x="16909" y="9358"/>
                  <a:pt x="17260" y="9876"/>
                  <a:pt x="17556" y="10399"/>
                </a:cubicBezTo>
                <a:cubicBezTo>
                  <a:pt x="17851" y="10923"/>
                  <a:pt x="18091" y="11452"/>
                  <a:pt x="18273" y="11984"/>
                </a:cubicBezTo>
                <a:cubicBezTo>
                  <a:pt x="18333" y="12263"/>
                  <a:pt x="18855" y="12492"/>
                  <a:pt x="19544" y="12543"/>
                </a:cubicBezTo>
                <a:cubicBezTo>
                  <a:pt x="20598" y="12620"/>
                  <a:pt x="21555" y="12285"/>
                  <a:pt x="21502" y="11856"/>
                </a:cubicBezTo>
                <a:cubicBezTo>
                  <a:pt x="21491" y="11045"/>
                  <a:pt x="21306" y="10235"/>
                  <a:pt x="20949" y="9436"/>
                </a:cubicBezTo>
                <a:cubicBezTo>
                  <a:pt x="20549" y="8541"/>
                  <a:pt x="19930" y="7657"/>
                  <a:pt x="18803" y="6866"/>
                </a:cubicBezTo>
                <a:cubicBezTo>
                  <a:pt x="17040" y="5630"/>
                  <a:pt x="14038" y="4693"/>
                  <a:pt x="10535" y="4750"/>
                </a:cubicBezTo>
                <a:close/>
              </a:path>
            </a:pathLst>
          </a:custGeom>
          <a:solidFill>
            <a:schemeClr val="bg2"/>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90" name="Shape"/>
          <p:cNvSpPr/>
          <p:nvPr/>
        </p:nvSpPr>
        <p:spPr>
          <a:xfrm>
            <a:off x="3895696" y="3446028"/>
            <a:ext cx="200016" cy="517400"/>
          </a:xfrm>
          <a:custGeom>
            <a:avLst/>
            <a:gdLst/>
            <a:ahLst/>
            <a:cxnLst>
              <a:cxn ang="0">
                <a:pos x="wd2" y="hd2"/>
              </a:cxn>
              <a:cxn ang="5400000">
                <a:pos x="wd2" y="hd2"/>
              </a:cxn>
              <a:cxn ang="10800000">
                <a:pos x="wd2" y="hd2"/>
              </a:cxn>
              <a:cxn ang="16200000">
                <a:pos x="wd2" y="hd2"/>
              </a:cxn>
            </a:cxnLst>
            <a:rect l="0" t="0" r="r" b="b"/>
            <a:pathLst>
              <a:path w="21055" h="21580" extrusionOk="0">
                <a:moveTo>
                  <a:pt x="10600" y="0"/>
                </a:moveTo>
                <a:cubicBezTo>
                  <a:pt x="9184" y="0"/>
                  <a:pt x="7769" y="214"/>
                  <a:pt x="6689" y="642"/>
                </a:cubicBezTo>
                <a:cubicBezTo>
                  <a:pt x="4529" y="1498"/>
                  <a:pt x="4529" y="2887"/>
                  <a:pt x="6689" y="3743"/>
                </a:cubicBezTo>
                <a:cubicBezTo>
                  <a:pt x="8849" y="4599"/>
                  <a:pt x="12354" y="4599"/>
                  <a:pt x="14515" y="3743"/>
                </a:cubicBezTo>
                <a:cubicBezTo>
                  <a:pt x="16675" y="2887"/>
                  <a:pt x="16675" y="1498"/>
                  <a:pt x="14515" y="642"/>
                </a:cubicBezTo>
                <a:cubicBezTo>
                  <a:pt x="13434" y="214"/>
                  <a:pt x="12016" y="0"/>
                  <a:pt x="10600" y="0"/>
                </a:cubicBezTo>
                <a:close/>
                <a:moveTo>
                  <a:pt x="10753" y="4546"/>
                </a:moveTo>
                <a:cubicBezTo>
                  <a:pt x="7600" y="4511"/>
                  <a:pt x="4782" y="5234"/>
                  <a:pt x="2915" y="6250"/>
                </a:cubicBezTo>
                <a:cubicBezTo>
                  <a:pt x="587" y="7517"/>
                  <a:pt x="-164" y="9105"/>
                  <a:pt x="29" y="10671"/>
                </a:cubicBezTo>
                <a:cubicBezTo>
                  <a:pt x="91" y="11177"/>
                  <a:pt x="250" y="11681"/>
                  <a:pt x="505" y="12177"/>
                </a:cubicBezTo>
                <a:cubicBezTo>
                  <a:pt x="675" y="12527"/>
                  <a:pt x="1550" y="12747"/>
                  <a:pt x="2422" y="12661"/>
                </a:cubicBezTo>
                <a:cubicBezTo>
                  <a:pt x="3225" y="12582"/>
                  <a:pt x="3728" y="12266"/>
                  <a:pt x="3564" y="11945"/>
                </a:cubicBezTo>
                <a:cubicBezTo>
                  <a:pt x="3425" y="11278"/>
                  <a:pt x="3506" y="10607"/>
                  <a:pt x="3803" y="9948"/>
                </a:cubicBezTo>
                <a:cubicBezTo>
                  <a:pt x="4114" y="9260"/>
                  <a:pt x="4657" y="8591"/>
                  <a:pt x="5421" y="7961"/>
                </a:cubicBezTo>
                <a:lnTo>
                  <a:pt x="4306" y="11841"/>
                </a:lnTo>
                <a:cubicBezTo>
                  <a:pt x="4168" y="12192"/>
                  <a:pt x="4213" y="12551"/>
                  <a:pt x="4442" y="12895"/>
                </a:cubicBezTo>
                <a:cubicBezTo>
                  <a:pt x="4630" y="13176"/>
                  <a:pt x="4938" y="13443"/>
                  <a:pt x="5351" y="13683"/>
                </a:cubicBezTo>
                <a:lnTo>
                  <a:pt x="6246" y="20915"/>
                </a:lnTo>
                <a:cubicBezTo>
                  <a:pt x="6342" y="21307"/>
                  <a:pt x="7202" y="21600"/>
                  <a:pt x="8197" y="21579"/>
                </a:cubicBezTo>
                <a:cubicBezTo>
                  <a:pt x="9114" y="21560"/>
                  <a:pt x="9853" y="21277"/>
                  <a:pt x="9931" y="20915"/>
                </a:cubicBezTo>
                <a:lnTo>
                  <a:pt x="10633" y="15491"/>
                </a:lnTo>
                <a:lnTo>
                  <a:pt x="11326" y="20845"/>
                </a:lnTo>
                <a:cubicBezTo>
                  <a:pt x="11368" y="21267"/>
                  <a:pt x="12273" y="21595"/>
                  <a:pt x="13340" y="21574"/>
                </a:cubicBezTo>
                <a:cubicBezTo>
                  <a:pt x="14328" y="21554"/>
                  <a:pt x="15109" y="21237"/>
                  <a:pt x="15137" y="20845"/>
                </a:cubicBezTo>
                <a:lnTo>
                  <a:pt x="15912" y="13613"/>
                </a:lnTo>
                <a:cubicBezTo>
                  <a:pt x="16272" y="13429"/>
                  <a:pt x="16555" y="13223"/>
                  <a:pt x="16755" y="13004"/>
                </a:cubicBezTo>
                <a:cubicBezTo>
                  <a:pt x="17054" y="12676"/>
                  <a:pt x="17158" y="12325"/>
                  <a:pt x="17058" y="11978"/>
                </a:cubicBezTo>
                <a:lnTo>
                  <a:pt x="15846" y="7962"/>
                </a:lnTo>
                <a:cubicBezTo>
                  <a:pt x="16588" y="8591"/>
                  <a:pt x="17118" y="9256"/>
                  <a:pt x="17420" y="9940"/>
                </a:cubicBezTo>
                <a:cubicBezTo>
                  <a:pt x="17728" y="10637"/>
                  <a:pt x="17800" y="11347"/>
                  <a:pt x="17630" y="12051"/>
                </a:cubicBezTo>
                <a:cubicBezTo>
                  <a:pt x="17562" y="12327"/>
                  <a:pt x="17965" y="12588"/>
                  <a:pt x="18619" y="12689"/>
                </a:cubicBezTo>
                <a:cubicBezTo>
                  <a:pt x="19621" y="12844"/>
                  <a:pt x="20726" y="12591"/>
                  <a:pt x="20885" y="12169"/>
                </a:cubicBezTo>
                <a:cubicBezTo>
                  <a:pt x="21177" y="10221"/>
                  <a:pt x="21436" y="8076"/>
                  <a:pt x="18529" y="6410"/>
                </a:cubicBezTo>
                <a:cubicBezTo>
                  <a:pt x="16706" y="5365"/>
                  <a:pt x="13939" y="4581"/>
                  <a:pt x="10753" y="4546"/>
                </a:cubicBezTo>
                <a:close/>
              </a:path>
            </a:pathLst>
          </a:custGeom>
          <a:solidFill>
            <a:schemeClr val="bg2"/>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91" name="Shape"/>
          <p:cNvSpPr/>
          <p:nvPr/>
        </p:nvSpPr>
        <p:spPr>
          <a:xfrm>
            <a:off x="3892373" y="2110740"/>
            <a:ext cx="206662" cy="517400"/>
          </a:xfrm>
          <a:custGeom>
            <a:avLst/>
            <a:gdLst/>
            <a:ahLst/>
            <a:cxnLst>
              <a:cxn ang="0">
                <a:pos x="wd2" y="hd2"/>
              </a:cxn>
              <a:cxn ang="5400000">
                <a:pos x="wd2" y="hd2"/>
              </a:cxn>
              <a:cxn ang="10800000">
                <a:pos x="wd2" y="hd2"/>
              </a:cxn>
              <a:cxn ang="16200000">
                <a:pos x="wd2" y="hd2"/>
              </a:cxn>
            </a:cxnLst>
            <a:rect l="0" t="0" r="r" b="b"/>
            <a:pathLst>
              <a:path w="21504" h="21578" extrusionOk="0">
                <a:moveTo>
                  <a:pt x="10782" y="0"/>
                </a:moveTo>
                <a:cubicBezTo>
                  <a:pt x="9350" y="0"/>
                  <a:pt x="7917" y="218"/>
                  <a:pt x="6825" y="656"/>
                </a:cubicBezTo>
                <a:cubicBezTo>
                  <a:pt x="4641" y="1531"/>
                  <a:pt x="4641" y="2952"/>
                  <a:pt x="6825" y="3827"/>
                </a:cubicBezTo>
                <a:cubicBezTo>
                  <a:pt x="9010" y="4702"/>
                  <a:pt x="12551" y="4702"/>
                  <a:pt x="14735" y="3827"/>
                </a:cubicBezTo>
                <a:cubicBezTo>
                  <a:pt x="16919" y="2952"/>
                  <a:pt x="16919" y="1531"/>
                  <a:pt x="14735" y="656"/>
                </a:cubicBezTo>
                <a:cubicBezTo>
                  <a:pt x="13643" y="218"/>
                  <a:pt x="12213" y="0"/>
                  <a:pt x="10782" y="0"/>
                </a:cubicBezTo>
                <a:close/>
                <a:moveTo>
                  <a:pt x="10535" y="4750"/>
                </a:moveTo>
                <a:cubicBezTo>
                  <a:pt x="7736" y="4797"/>
                  <a:pt x="5339" y="5491"/>
                  <a:pt x="3675" y="6401"/>
                </a:cubicBezTo>
                <a:cubicBezTo>
                  <a:pt x="2316" y="7144"/>
                  <a:pt x="1451" y="8008"/>
                  <a:pt x="874" y="8899"/>
                </a:cubicBezTo>
                <a:cubicBezTo>
                  <a:pt x="248" y="9868"/>
                  <a:pt x="-45" y="10866"/>
                  <a:pt x="5" y="11866"/>
                </a:cubicBezTo>
                <a:cubicBezTo>
                  <a:pt x="6" y="12209"/>
                  <a:pt x="664" y="12494"/>
                  <a:pt x="1516" y="12522"/>
                </a:cubicBezTo>
                <a:cubicBezTo>
                  <a:pt x="2488" y="12554"/>
                  <a:pt x="3323" y="12249"/>
                  <a:pt x="3333" y="11858"/>
                </a:cubicBezTo>
                <a:cubicBezTo>
                  <a:pt x="3438" y="11346"/>
                  <a:pt x="3655" y="10838"/>
                  <a:pt x="3981" y="10341"/>
                </a:cubicBezTo>
                <a:cubicBezTo>
                  <a:pt x="4303" y="9851"/>
                  <a:pt x="4728" y="9372"/>
                  <a:pt x="5255" y="8911"/>
                </a:cubicBezTo>
                <a:lnTo>
                  <a:pt x="5282" y="9486"/>
                </a:lnTo>
                <a:lnTo>
                  <a:pt x="2303" y="15012"/>
                </a:lnTo>
                <a:cubicBezTo>
                  <a:pt x="2240" y="15124"/>
                  <a:pt x="2303" y="15241"/>
                  <a:pt x="2474" y="15333"/>
                </a:cubicBezTo>
                <a:cubicBezTo>
                  <a:pt x="2636" y="15420"/>
                  <a:pt x="2879" y="15476"/>
                  <a:pt x="3149" y="15487"/>
                </a:cubicBezTo>
                <a:lnTo>
                  <a:pt x="5410" y="15487"/>
                </a:lnTo>
                <a:lnTo>
                  <a:pt x="6154" y="20871"/>
                </a:lnTo>
                <a:cubicBezTo>
                  <a:pt x="6249" y="21288"/>
                  <a:pt x="7149" y="21600"/>
                  <a:pt x="8191" y="21577"/>
                </a:cubicBezTo>
                <a:cubicBezTo>
                  <a:pt x="9180" y="21555"/>
                  <a:pt x="9967" y="21235"/>
                  <a:pt x="10008" y="20838"/>
                </a:cubicBezTo>
                <a:lnTo>
                  <a:pt x="10713" y="15487"/>
                </a:lnTo>
                <a:lnTo>
                  <a:pt x="10913" y="15487"/>
                </a:lnTo>
                <a:lnTo>
                  <a:pt x="11657" y="20871"/>
                </a:lnTo>
                <a:cubicBezTo>
                  <a:pt x="11752" y="21288"/>
                  <a:pt x="12652" y="21600"/>
                  <a:pt x="13695" y="21577"/>
                </a:cubicBezTo>
                <a:cubicBezTo>
                  <a:pt x="14683" y="21555"/>
                  <a:pt x="15470" y="21235"/>
                  <a:pt x="15512" y="20838"/>
                </a:cubicBezTo>
                <a:lnTo>
                  <a:pt x="16216" y="15487"/>
                </a:lnTo>
                <a:lnTo>
                  <a:pt x="18415" y="15487"/>
                </a:lnTo>
                <a:cubicBezTo>
                  <a:pt x="18699" y="15491"/>
                  <a:pt x="18972" y="15442"/>
                  <a:pt x="19152" y="15354"/>
                </a:cubicBezTo>
                <a:cubicBezTo>
                  <a:pt x="19355" y="15255"/>
                  <a:pt x="19412" y="15119"/>
                  <a:pt x="19307" y="14998"/>
                </a:cubicBezTo>
                <a:lnTo>
                  <a:pt x="16427" y="9343"/>
                </a:lnTo>
                <a:lnTo>
                  <a:pt x="16502" y="8847"/>
                </a:lnTo>
                <a:cubicBezTo>
                  <a:pt x="16909" y="9358"/>
                  <a:pt x="17260" y="9876"/>
                  <a:pt x="17556" y="10399"/>
                </a:cubicBezTo>
                <a:cubicBezTo>
                  <a:pt x="17851" y="10923"/>
                  <a:pt x="18091" y="11452"/>
                  <a:pt x="18273" y="11984"/>
                </a:cubicBezTo>
                <a:cubicBezTo>
                  <a:pt x="18333" y="12263"/>
                  <a:pt x="18855" y="12492"/>
                  <a:pt x="19544" y="12543"/>
                </a:cubicBezTo>
                <a:cubicBezTo>
                  <a:pt x="20598" y="12620"/>
                  <a:pt x="21555" y="12285"/>
                  <a:pt x="21502" y="11856"/>
                </a:cubicBezTo>
                <a:cubicBezTo>
                  <a:pt x="21491" y="11045"/>
                  <a:pt x="21306" y="10235"/>
                  <a:pt x="20949" y="9436"/>
                </a:cubicBezTo>
                <a:cubicBezTo>
                  <a:pt x="20549" y="8541"/>
                  <a:pt x="19930" y="7657"/>
                  <a:pt x="18803" y="6866"/>
                </a:cubicBezTo>
                <a:cubicBezTo>
                  <a:pt x="17040" y="5630"/>
                  <a:pt x="14038" y="4693"/>
                  <a:pt x="10535" y="4750"/>
                </a:cubicBezTo>
                <a:close/>
              </a:path>
            </a:pathLst>
          </a:custGeom>
          <a:solidFill>
            <a:schemeClr val="bg2"/>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92" name="Shape"/>
          <p:cNvSpPr/>
          <p:nvPr/>
        </p:nvSpPr>
        <p:spPr>
          <a:xfrm>
            <a:off x="3416929" y="3446028"/>
            <a:ext cx="200016" cy="517400"/>
          </a:xfrm>
          <a:custGeom>
            <a:avLst/>
            <a:gdLst/>
            <a:ahLst/>
            <a:cxnLst>
              <a:cxn ang="0">
                <a:pos x="wd2" y="hd2"/>
              </a:cxn>
              <a:cxn ang="5400000">
                <a:pos x="wd2" y="hd2"/>
              </a:cxn>
              <a:cxn ang="10800000">
                <a:pos x="wd2" y="hd2"/>
              </a:cxn>
              <a:cxn ang="16200000">
                <a:pos x="wd2" y="hd2"/>
              </a:cxn>
            </a:cxnLst>
            <a:rect l="0" t="0" r="r" b="b"/>
            <a:pathLst>
              <a:path w="21055" h="21580" extrusionOk="0">
                <a:moveTo>
                  <a:pt x="10600" y="0"/>
                </a:moveTo>
                <a:cubicBezTo>
                  <a:pt x="9184" y="0"/>
                  <a:pt x="7769" y="214"/>
                  <a:pt x="6689" y="642"/>
                </a:cubicBezTo>
                <a:cubicBezTo>
                  <a:pt x="4529" y="1498"/>
                  <a:pt x="4529" y="2887"/>
                  <a:pt x="6689" y="3743"/>
                </a:cubicBezTo>
                <a:cubicBezTo>
                  <a:pt x="8849" y="4599"/>
                  <a:pt x="12354" y="4599"/>
                  <a:pt x="14515" y="3743"/>
                </a:cubicBezTo>
                <a:cubicBezTo>
                  <a:pt x="16675" y="2887"/>
                  <a:pt x="16675" y="1498"/>
                  <a:pt x="14515" y="642"/>
                </a:cubicBezTo>
                <a:cubicBezTo>
                  <a:pt x="13434" y="214"/>
                  <a:pt x="12016" y="0"/>
                  <a:pt x="10600" y="0"/>
                </a:cubicBezTo>
                <a:close/>
                <a:moveTo>
                  <a:pt x="10753" y="4546"/>
                </a:moveTo>
                <a:cubicBezTo>
                  <a:pt x="7600" y="4511"/>
                  <a:pt x="4782" y="5234"/>
                  <a:pt x="2915" y="6250"/>
                </a:cubicBezTo>
                <a:cubicBezTo>
                  <a:pt x="587" y="7517"/>
                  <a:pt x="-164" y="9105"/>
                  <a:pt x="29" y="10671"/>
                </a:cubicBezTo>
                <a:cubicBezTo>
                  <a:pt x="91" y="11177"/>
                  <a:pt x="250" y="11681"/>
                  <a:pt x="505" y="12177"/>
                </a:cubicBezTo>
                <a:cubicBezTo>
                  <a:pt x="675" y="12527"/>
                  <a:pt x="1550" y="12747"/>
                  <a:pt x="2422" y="12661"/>
                </a:cubicBezTo>
                <a:cubicBezTo>
                  <a:pt x="3225" y="12582"/>
                  <a:pt x="3728" y="12266"/>
                  <a:pt x="3564" y="11945"/>
                </a:cubicBezTo>
                <a:cubicBezTo>
                  <a:pt x="3425" y="11278"/>
                  <a:pt x="3506" y="10607"/>
                  <a:pt x="3803" y="9948"/>
                </a:cubicBezTo>
                <a:cubicBezTo>
                  <a:pt x="4114" y="9260"/>
                  <a:pt x="4657" y="8591"/>
                  <a:pt x="5421" y="7961"/>
                </a:cubicBezTo>
                <a:lnTo>
                  <a:pt x="4306" y="11841"/>
                </a:lnTo>
                <a:cubicBezTo>
                  <a:pt x="4168" y="12192"/>
                  <a:pt x="4213" y="12551"/>
                  <a:pt x="4442" y="12895"/>
                </a:cubicBezTo>
                <a:cubicBezTo>
                  <a:pt x="4630" y="13176"/>
                  <a:pt x="4938" y="13443"/>
                  <a:pt x="5351" y="13683"/>
                </a:cubicBezTo>
                <a:lnTo>
                  <a:pt x="6246" y="20915"/>
                </a:lnTo>
                <a:cubicBezTo>
                  <a:pt x="6342" y="21307"/>
                  <a:pt x="7202" y="21600"/>
                  <a:pt x="8197" y="21579"/>
                </a:cubicBezTo>
                <a:cubicBezTo>
                  <a:pt x="9114" y="21560"/>
                  <a:pt x="9853" y="21277"/>
                  <a:pt x="9931" y="20915"/>
                </a:cubicBezTo>
                <a:lnTo>
                  <a:pt x="10633" y="15491"/>
                </a:lnTo>
                <a:lnTo>
                  <a:pt x="11326" y="20845"/>
                </a:lnTo>
                <a:cubicBezTo>
                  <a:pt x="11368" y="21267"/>
                  <a:pt x="12273" y="21595"/>
                  <a:pt x="13340" y="21574"/>
                </a:cubicBezTo>
                <a:cubicBezTo>
                  <a:pt x="14328" y="21554"/>
                  <a:pt x="15109" y="21237"/>
                  <a:pt x="15137" y="20845"/>
                </a:cubicBezTo>
                <a:lnTo>
                  <a:pt x="15912" y="13613"/>
                </a:lnTo>
                <a:cubicBezTo>
                  <a:pt x="16272" y="13429"/>
                  <a:pt x="16555" y="13223"/>
                  <a:pt x="16755" y="13004"/>
                </a:cubicBezTo>
                <a:cubicBezTo>
                  <a:pt x="17054" y="12676"/>
                  <a:pt x="17158" y="12325"/>
                  <a:pt x="17058" y="11978"/>
                </a:cubicBezTo>
                <a:lnTo>
                  <a:pt x="15846" y="7962"/>
                </a:lnTo>
                <a:cubicBezTo>
                  <a:pt x="16588" y="8591"/>
                  <a:pt x="17118" y="9256"/>
                  <a:pt x="17420" y="9940"/>
                </a:cubicBezTo>
                <a:cubicBezTo>
                  <a:pt x="17728" y="10637"/>
                  <a:pt x="17800" y="11347"/>
                  <a:pt x="17630" y="12051"/>
                </a:cubicBezTo>
                <a:cubicBezTo>
                  <a:pt x="17562" y="12327"/>
                  <a:pt x="17965" y="12588"/>
                  <a:pt x="18619" y="12689"/>
                </a:cubicBezTo>
                <a:cubicBezTo>
                  <a:pt x="19621" y="12844"/>
                  <a:pt x="20726" y="12591"/>
                  <a:pt x="20885" y="12169"/>
                </a:cubicBezTo>
                <a:cubicBezTo>
                  <a:pt x="21177" y="10221"/>
                  <a:pt x="21436" y="8076"/>
                  <a:pt x="18529" y="6410"/>
                </a:cubicBezTo>
                <a:cubicBezTo>
                  <a:pt x="16706" y="5365"/>
                  <a:pt x="13939" y="4581"/>
                  <a:pt x="10753" y="4546"/>
                </a:cubicBezTo>
                <a:close/>
              </a:path>
            </a:pathLst>
          </a:custGeom>
          <a:solidFill>
            <a:schemeClr val="accent3"/>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93" name="Shape"/>
          <p:cNvSpPr/>
          <p:nvPr/>
        </p:nvSpPr>
        <p:spPr>
          <a:xfrm>
            <a:off x="3413607" y="2110740"/>
            <a:ext cx="206662" cy="517400"/>
          </a:xfrm>
          <a:custGeom>
            <a:avLst/>
            <a:gdLst/>
            <a:ahLst/>
            <a:cxnLst>
              <a:cxn ang="0">
                <a:pos x="wd2" y="hd2"/>
              </a:cxn>
              <a:cxn ang="5400000">
                <a:pos x="wd2" y="hd2"/>
              </a:cxn>
              <a:cxn ang="10800000">
                <a:pos x="wd2" y="hd2"/>
              </a:cxn>
              <a:cxn ang="16200000">
                <a:pos x="wd2" y="hd2"/>
              </a:cxn>
            </a:cxnLst>
            <a:rect l="0" t="0" r="r" b="b"/>
            <a:pathLst>
              <a:path w="21504" h="21578" extrusionOk="0">
                <a:moveTo>
                  <a:pt x="10782" y="0"/>
                </a:moveTo>
                <a:cubicBezTo>
                  <a:pt x="9350" y="0"/>
                  <a:pt x="7917" y="218"/>
                  <a:pt x="6825" y="656"/>
                </a:cubicBezTo>
                <a:cubicBezTo>
                  <a:pt x="4641" y="1531"/>
                  <a:pt x="4641" y="2952"/>
                  <a:pt x="6825" y="3827"/>
                </a:cubicBezTo>
                <a:cubicBezTo>
                  <a:pt x="9010" y="4702"/>
                  <a:pt x="12551" y="4702"/>
                  <a:pt x="14735" y="3827"/>
                </a:cubicBezTo>
                <a:cubicBezTo>
                  <a:pt x="16919" y="2952"/>
                  <a:pt x="16919" y="1531"/>
                  <a:pt x="14735" y="656"/>
                </a:cubicBezTo>
                <a:cubicBezTo>
                  <a:pt x="13643" y="218"/>
                  <a:pt x="12213" y="0"/>
                  <a:pt x="10782" y="0"/>
                </a:cubicBezTo>
                <a:close/>
                <a:moveTo>
                  <a:pt x="10535" y="4750"/>
                </a:moveTo>
                <a:cubicBezTo>
                  <a:pt x="7736" y="4797"/>
                  <a:pt x="5339" y="5491"/>
                  <a:pt x="3675" y="6401"/>
                </a:cubicBezTo>
                <a:cubicBezTo>
                  <a:pt x="2316" y="7144"/>
                  <a:pt x="1451" y="8008"/>
                  <a:pt x="874" y="8899"/>
                </a:cubicBezTo>
                <a:cubicBezTo>
                  <a:pt x="248" y="9868"/>
                  <a:pt x="-45" y="10866"/>
                  <a:pt x="5" y="11866"/>
                </a:cubicBezTo>
                <a:cubicBezTo>
                  <a:pt x="6" y="12209"/>
                  <a:pt x="664" y="12494"/>
                  <a:pt x="1516" y="12522"/>
                </a:cubicBezTo>
                <a:cubicBezTo>
                  <a:pt x="2488" y="12554"/>
                  <a:pt x="3323" y="12249"/>
                  <a:pt x="3333" y="11858"/>
                </a:cubicBezTo>
                <a:cubicBezTo>
                  <a:pt x="3438" y="11346"/>
                  <a:pt x="3655" y="10838"/>
                  <a:pt x="3981" y="10341"/>
                </a:cubicBezTo>
                <a:cubicBezTo>
                  <a:pt x="4303" y="9851"/>
                  <a:pt x="4728" y="9372"/>
                  <a:pt x="5255" y="8911"/>
                </a:cubicBezTo>
                <a:lnTo>
                  <a:pt x="5282" y="9486"/>
                </a:lnTo>
                <a:lnTo>
                  <a:pt x="2303" y="15012"/>
                </a:lnTo>
                <a:cubicBezTo>
                  <a:pt x="2240" y="15124"/>
                  <a:pt x="2303" y="15241"/>
                  <a:pt x="2474" y="15333"/>
                </a:cubicBezTo>
                <a:cubicBezTo>
                  <a:pt x="2636" y="15420"/>
                  <a:pt x="2879" y="15476"/>
                  <a:pt x="3149" y="15487"/>
                </a:cubicBezTo>
                <a:lnTo>
                  <a:pt x="5410" y="15487"/>
                </a:lnTo>
                <a:lnTo>
                  <a:pt x="6154" y="20871"/>
                </a:lnTo>
                <a:cubicBezTo>
                  <a:pt x="6249" y="21288"/>
                  <a:pt x="7149" y="21600"/>
                  <a:pt x="8191" y="21577"/>
                </a:cubicBezTo>
                <a:cubicBezTo>
                  <a:pt x="9180" y="21555"/>
                  <a:pt x="9967" y="21235"/>
                  <a:pt x="10008" y="20838"/>
                </a:cubicBezTo>
                <a:lnTo>
                  <a:pt x="10713" y="15487"/>
                </a:lnTo>
                <a:lnTo>
                  <a:pt x="10913" y="15487"/>
                </a:lnTo>
                <a:lnTo>
                  <a:pt x="11657" y="20871"/>
                </a:lnTo>
                <a:cubicBezTo>
                  <a:pt x="11752" y="21288"/>
                  <a:pt x="12652" y="21600"/>
                  <a:pt x="13695" y="21577"/>
                </a:cubicBezTo>
                <a:cubicBezTo>
                  <a:pt x="14683" y="21555"/>
                  <a:pt x="15470" y="21235"/>
                  <a:pt x="15512" y="20838"/>
                </a:cubicBezTo>
                <a:lnTo>
                  <a:pt x="16216" y="15487"/>
                </a:lnTo>
                <a:lnTo>
                  <a:pt x="18415" y="15487"/>
                </a:lnTo>
                <a:cubicBezTo>
                  <a:pt x="18699" y="15491"/>
                  <a:pt x="18972" y="15442"/>
                  <a:pt x="19152" y="15354"/>
                </a:cubicBezTo>
                <a:cubicBezTo>
                  <a:pt x="19355" y="15255"/>
                  <a:pt x="19412" y="15119"/>
                  <a:pt x="19307" y="14998"/>
                </a:cubicBezTo>
                <a:lnTo>
                  <a:pt x="16427" y="9343"/>
                </a:lnTo>
                <a:lnTo>
                  <a:pt x="16502" y="8847"/>
                </a:lnTo>
                <a:cubicBezTo>
                  <a:pt x="16909" y="9358"/>
                  <a:pt x="17260" y="9876"/>
                  <a:pt x="17556" y="10399"/>
                </a:cubicBezTo>
                <a:cubicBezTo>
                  <a:pt x="17851" y="10923"/>
                  <a:pt x="18091" y="11452"/>
                  <a:pt x="18273" y="11984"/>
                </a:cubicBezTo>
                <a:cubicBezTo>
                  <a:pt x="18333" y="12263"/>
                  <a:pt x="18855" y="12492"/>
                  <a:pt x="19544" y="12543"/>
                </a:cubicBezTo>
                <a:cubicBezTo>
                  <a:pt x="20598" y="12620"/>
                  <a:pt x="21555" y="12285"/>
                  <a:pt x="21502" y="11856"/>
                </a:cubicBezTo>
                <a:cubicBezTo>
                  <a:pt x="21491" y="11045"/>
                  <a:pt x="21306" y="10235"/>
                  <a:pt x="20949" y="9436"/>
                </a:cubicBezTo>
                <a:cubicBezTo>
                  <a:pt x="20549" y="8541"/>
                  <a:pt x="19930" y="7657"/>
                  <a:pt x="18803" y="6866"/>
                </a:cubicBezTo>
                <a:cubicBezTo>
                  <a:pt x="17040" y="5630"/>
                  <a:pt x="14038" y="4693"/>
                  <a:pt x="10535" y="4750"/>
                </a:cubicBezTo>
                <a:close/>
              </a:path>
            </a:pathLst>
          </a:custGeom>
          <a:solidFill>
            <a:schemeClr val="bg2"/>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94" name="Shape"/>
          <p:cNvSpPr/>
          <p:nvPr/>
        </p:nvSpPr>
        <p:spPr>
          <a:xfrm>
            <a:off x="2938163" y="3446028"/>
            <a:ext cx="200016" cy="517400"/>
          </a:xfrm>
          <a:custGeom>
            <a:avLst/>
            <a:gdLst/>
            <a:ahLst/>
            <a:cxnLst>
              <a:cxn ang="0">
                <a:pos x="wd2" y="hd2"/>
              </a:cxn>
              <a:cxn ang="5400000">
                <a:pos x="wd2" y="hd2"/>
              </a:cxn>
              <a:cxn ang="10800000">
                <a:pos x="wd2" y="hd2"/>
              </a:cxn>
              <a:cxn ang="16200000">
                <a:pos x="wd2" y="hd2"/>
              </a:cxn>
            </a:cxnLst>
            <a:rect l="0" t="0" r="r" b="b"/>
            <a:pathLst>
              <a:path w="21055" h="21580" extrusionOk="0">
                <a:moveTo>
                  <a:pt x="10600" y="0"/>
                </a:moveTo>
                <a:cubicBezTo>
                  <a:pt x="9184" y="0"/>
                  <a:pt x="7769" y="214"/>
                  <a:pt x="6689" y="642"/>
                </a:cubicBezTo>
                <a:cubicBezTo>
                  <a:pt x="4529" y="1498"/>
                  <a:pt x="4529" y="2887"/>
                  <a:pt x="6689" y="3743"/>
                </a:cubicBezTo>
                <a:cubicBezTo>
                  <a:pt x="8849" y="4599"/>
                  <a:pt x="12354" y="4599"/>
                  <a:pt x="14515" y="3743"/>
                </a:cubicBezTo>
                <a:cubicBezTo>
                  <a:pt x="16675" y="2887"/>
                  <a:pt x="16675" y="1498"/>
                  <a:pt x="14515" y="642"/>
                </a:cubicBezTo>
                <a:cubicBezTo>
                  <a:pt x="13434" y="214"/>
                  <a:pt x="12016" y="0"/>
                  <a:pt x="10600" y="0"/>
                </a:cubicBezTo>
                <a:close/>
                <a:moveTo>
                  <a:pt x="10753" y="4546"/>
                </a:moveTo>
                <a:cubicBezTo>
                  <a:pt x="7600" y="4511"/>
                  <a:pt x="4782" y="5234"/>
                  <a:pt x="2915" y="6250"/>
                </a:cubicBezTo>
                <a:cubicBezTo>
                  <a:pt x="587" y="7517"/>
                  <a:pt x="-164" y="9105"/>
                  <a:pt x="29" y="10671"/>
                </a:cubicBezTo>
                <a:cubicBezTo>
                  <a:pt x="91" y="11177"/>
                  <a:pt x="250" y="11681"/>
                  <a:pt x="505" y="12177"/>
                </a:cubicBezTo>
                <a:cubicBezTo>
                  <a:pt x="675" y="12527"/>
                  <a:pt x="1550" y="12747"/>
                  <a:pt x="2422" y="12661"/>
                </a:cubicBezTo>
                <a:cubicBezTo>
                  <a:pt x="3225" y="12582"/>
                  <a:pt x="3728" y="12266"/>
                  <a:pt x="3564" y="11945"/>
                </a:cubicBezTo>
                <a:cubicBezTo>
                  <a:pt x="3425" y="11278"/>
                  <a:pt x="3506" y="10607"/>
                  <a:pt x="3803" y="9948"/>
                </a:cubicBezTo>
                <a:cubicBezTo>
                  <a:pt x="4114" y="9260"/>
                  <a:pt x="4657" y="8591"/>
                  <a:pt x="5421" y="7961"/>
                </a:cubicBezTo>
                <a:lnTo>
                  <a:pt x="4306" y="11841"/>
                </a:lnTo>
                <a:cubicBezTo>
                  <a:pt x="4168" y="12192"/>
                  <a:pt x="4213" y="12551"/>
                  <a:pt x="4442" y="12895"/>
                </a:cubicBezTo>
                <a:cubicBezTo>
                  <a:pt x="4630" y="13176"/>
                  <a:pt x="4938" y="13443"/>
                  <a:pt x="5351" y="13683"/>
                </a:cubicBezTo>
                <a:lnTo>
                  <a:pt x="6246" y="20915"/>
                </a:lnTo>
                <a:cubicBezTo>
                  <a:pt x="6342" y="21307"/>
                  <a:pt x="7202" y="21600"/>
                  <a:pt x="8197" y="21579"/>
                </a:cubicBezTo>
                <a:cubicBezTo>
                  <a:pt x="9114" y="21560"/>
                  <a:pt x="9853" y="21277"/>
                  <a:pt x="9931" y="20915"/>
                </a:cubicBezTo>
                <a:lnTo>
                  <a:pt x="10633" y="15491"/>
                </a:lnTo>
                <a:lnTo>
                  <a:pt x="11326" y="20845"/>
                </a:lnTo>
                <a:cubicBezTo>
                  <a:pt x="11368" y="21267"/>
                  <a:pt x="12273" y="21595"/>
                  <a:pt x="13340" y="21574"/>
                </a:cubicBezTo>
                <a:cubicBezTo>
                  <a:pt x="14328" y="21554"/>
                  <a:pt x="15109" y="21237"/>
                  <a:pt x="15137" y="20845"/>
                </a:cubicBezTo>
                <a:lnTo>
                  <a:pt x="15912" y="13613"/>
                </a:lnTo>
                <a:cubicBezTo>
                  <a:pt x="16272" y="13429"/>
                  <a:pt x="16555" y="13223"/>
                  <a:pt x="16755" y="13004"/>
                </a:cubicBezTo>
                <a:cubicBezTo>
                  <a:pt x="17054" y="12676"/>
                  <a:pt x="17158" y="12325"/>
                  <a:pt x="17058" y="11978"/>
                </a:cubicBezTo>
                <a:lnTo>
                  <a:pt x="15846" y="7962"/>
                </a:lnTo>
                <a:cubicBezTo>
                  <a:pt x="16588" y="8591"/>
                  <a:pt x="17118" y="9256"/>
                  <a:pt x="17420" y="9940"/>
                </a:cubicBezTo>
                <a:cubicBezTo>
                  <a:pt x="17728" y="10637"/>
                  <a:pt x="17800" y="11347"/>
                  <a:pt x="17630" y="12051"/>
                </a:cubicBezTo>
                <a:cubicBezTo>
                  <a:pt x="17562" y="12327"/>
                  <a:pt x="17965" y="12588"/>
                  <a:pt x="18619" y="12689"/>
                </a:cubicBezTo>
                <a:cubicBezTo>
                  <a:pt x="19621" y="12844"/>
                  <a:pt x="20726" y="12591"/>
                  <a:pt x="20885" y="12169"/>
                </a:cubicBezTo>
                <a:cubicBezTo>
                  <a:pt x="21177" y="10221"/>
                  <a:pt x="21436" y="8076"/>
                  <a:pt x="18529" y="6410"/>
                </a:cubicBezTo>
                <a:cubicBezTo>
                  <a:pt x="16706" y="5365"/>
                  <a:pt x="13939" y="4581"/>
                  <a:pt x="10753" y="4546"/>
                </a:cubicBezTo>
                <a:close/>
              </a:path>
            </a:pathLst>
          </a:custGeom>
          <a:solidFill>
            <a:schemeClr val="accent3"/>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95" name="Shape"/>
          <p:cNvSpPr/>
          <p:nvPr/>
        </p:nvSpPr>
        <p:spPr>
          <a:xfrm>
            <a:off x="2934840" y="2110740"/>
            <a:ext cx="206662" cy="517400"/>
          </a:xfrm>
          <a:custGeom>
            <a:avLst/>
            <a:gdLst/>
            <a:ahLst/>
            <a:cxnLst>
              <a:cxn ang="0">
                <a:pos x="wd2" y="hd2"/>
              </a:cxn>
              <a:cxn ang="5400000">
                <a:pos x="wd2" y="hd2"/>
              </a:cxn>
              <a:cxn ang="10800000">
                <a:pos x="wd2" y="hd2"/>
              </a:cxn>
              <a:cxn ang="16200000">
                <a:pos x="wd2" y="hd2"/>
              </a:cxn>
            </a:cxnLst>
            <a:rect l="0" t="0" r="r" b="b"/>
            <a:pathLst>
              <a:path w="21504" h="21578" extrusionOk="0">
                <a:moveTo>
                  <a:pt x="10782" y="0"/>
                </a:moveTo>
                <a:cubicBezTo>
                  <a:pt x="9350" y="0"/>
                  <a:pt x="7917" y="218"/>
                  <a:pt x="6825" y="656"/>
                </a:cubicBezTo>
                <a:cubicBezTo>
                  <a:pt x="4641" y="1531"/>
                  <a:pt x="4641" y="2952"/>
                  <a:pt x="6825" y="3827"/>
                </a:cubicBezTo>
                <a:cubicBezTo>
                  <a:pt x="9010" y="4702"/>
                  <a:pt x="12551" y="4702"/>
                  <a:pt x="14735" y="3827"/>
                </a:cubicBezTo>
                <a:cubicBezTo>
                  <a:pt x="16919" y="2952"/>
                  <a:pt x="16919" y="1531"/>
                  <a:pt x="14735" y="656"/>
                </a:cubicBezTo>
                <a:cubicBezTo>
                  <a:pt x="13643" y="218"/>
                  <a:pt x="12213" y="0"/>
                  <a:pt x="10782" y="0"/>
                </a:cubicBezTo>
                <a:close/>
                <a:moveTo>
                  <a:pt x="10535" y="4750"/>
                </a:moveTo>
                <a:cubicBezTo>
                  <a:pt x="7736" y="4797"/>
                  <a:pt x="5339" y="5491"/>
                  <a:pt x="3675" y="6401"/>
                </a:cubicBezTo>
                <a:cubicBezTo>
                  <a:pt x="2316" y="7144"/>
                  <a:pt x="1451" y="8008"/>
                  <a:pt x="874" y="8899"/>
                </a:cubicBezTo>
                <a:cubicBezTo>
                  <a:pt x="248" y="9868"/>
                  <a:pt x="-45" y="10866"/>
                  <a:pt x="5" y="11866"/>
                </a:cubicBezTo>
                <a:cubicBezTo>
                  <a:pt x="6" y="12209"/>
                  <a:pt x="664" y="12494"/>
                  <a:pt x="1516" y="12522"/>
                </a:cubicBezTo>
                <a:cubicBezTo>
                  <a:pt x="2488" y="12554"/>
                  <a:pt x="3323" y="12249"/>
                  <a:pt x="3333" y="11858"/>
                </a:cubicBezTo>
                <a:cubicBezTo>
                  <a:pt x="3438" y="11346"/>
                  <a:pt x="3655" y="10838"/>
                  <a:pt x="3981" y="10341"/>
                </a:cubicBezTo>
                <a:cubicBezTo>
                  <a:pt x="4303" y="9851"/>
                  <a:pt x="4728" y="9372"/>
                  <a:pt x="5255" y="8911"/>
                </a:cubicBezTo>
                <a:lnTo>
                  <a:pt x="5282" y="9486"/>
                </a:lnTo>
                <a:lnTo>
                  <a:pt x="2303" y="15012"/>
                </a:lnTo>
                <a:cubicBezTo>
                  <a:pt x="2240" y="15124"/>
                  <a:pt x="2303" y="15241"/>
                  <a:pt x="2474" y="15333"/>
                </a:cubicBezTo>
                <a:cubicBezTo>
                  <a:pt x="2636" y="15420"/>
                  <a:pt x="2879" y="15476"/>
                  <a:pt x="3149" y="15487"/>
                </a:cubicBezTo>
                <a:lnTo>
                  <a:pt x="5410" y="15487"/>
                </a:lnTo>
                <a:lnTo>
                  <a:pt x="6154" y="20871"/>
                </a:lnTo>
                <a:cubicBezTo>
                  <a:pt x="6249" y="21288"/>
                  <a:pt x="7149" y="21600"/>
                  <a:pt x="8191" y="21577"/>
                </a:cubicBezTo>
                <a:cubicBezTo>
                  <a:pt x="9180" y="21555"/>
                  <a:pt x="9967" y="21235"/>
                  <a:pt x="10008" y="20838"/>
                </a:cubicBezTo>
                <a:lnTo>
                  <a:pt x="10713" y="15487"/>
                </a:lnTo>
                <a:lnTo>
                  <a:pt x="10913" y="15487"/>
                </a:lnTo>
                <a:lnTo>
                  <a:pt x="11657" y="20871"/>
                </a:lnTo>
                <a:cubicBezTo>
                  <a:pt x="11752" y="21288"/>
                  <a:pt x="12652" y="21600"/>
                  <a:pt x="13695" y="21577"/>
                </a:cubicBezTo>
                <a:cubicBezTo>
                  <a:pt x="14683" y="21555"/>
                  <a:pt x="15470" y="21235"/>
                  <a:pt x="15512" y="20838"/>
                </a:cubicBezTo>
                <a:lnTo>
                  <a:pt x="16216" y="15487"/>
                </a:lnTo>
                <a:lnTo>
                  <a:pt x="18415" y="15487"/>
                </a:lnTo>
                <a:cubicBezTo>
                  <a:pt x="18699" y="15491"/>
                  <a:pt x="18972" y="15442"/>
                  <a:pt x="19152" y="15354"/>
                </a:cubicBezTo>
                <a:cubicBezTo>
                  <a:pt x="19355" y="15255"/>
                  <a:pt x="19412" y="15119"/>
                  <a:pt x="19307" y="14998"/>
                </a:cubicBezTo>
                <a:lnTo>
                  <a:pt x="16427" y="9343"/>
                </a:lnTo>
                <a:lnTo>
                  <a:pt x="16502" y="8847"/>
                </a:lnTo>
                <a:cubicBezTo>
                  <a:pt x="16909" y="9358"/>
                  <a:pt x="17260" y="9876"/>
                  <a:pt x="17556" y="10399"/>
                </a:cubicBezTo>
                <a:cubicBezTo>
                  <a:pt x="17851" y="10923"/>
                  <a:pt x="18091" y="11452"/>
                  <a:pt x="18273" y="11984"/>
                </a:cubicBezTo>
                <a:cubicBezTo>
                  <a:pt x="18333" y="12263"/>
                  <a:pt x="18855" y="12492"/>
                  <a:pt x="19544" y="12543"/>
                </a:cubicBezTo>
                <a:cubicBezTo>
                  <a:pt x="20598" y="12620"/>
                  <a:pt x="21555" y="12285"/>
                  <a:pt x="21502" y="11856"/>
                </a:cubicBezTo>
                <a:cubicBezTo>
                  <a:pt x="21491" y="11045"/>
                  <a:pt x="21306" y="10235"/>
                  <a:pt x="20949" y="9436"/>
                </a:cubicBezTo>
                <a:cubicBezTo>
                  <a:pt x="20549" y="8541"/>
                  <a:pt x="19930" y="7657"/>
                  <a:pt x="18803" y="6866"/>
                </a:cubicBezTo>
                <a:cubicBezTo>
                  <a:pt x="17040" y="5630"/>
                  <a:pt x="14038" y="4693"/>
                  <a:pt x="10535" y="4750"/>
                </a:cubicBezTo>
                <a:close/>
              </a:path>
            </a:pathLst>
          </a:custGeom>
          <a:solidFill>
            <a:schemeClr val="accent1"/>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96" name="Shape"/>
          <p:cNvSpPr/>
          <p:nvPr/>
        </p:nvSpPr>
        <p:spPr>
          <a:xfrm>
            <a:off x="2459397" y="3446028"/>
            <a:ext cx="200016" cy="517400"/>
          </a:xfrm>
          <a:custGeom>
            <a:avLst/>
            <a:gdLst/>
            <a:ahLst/>
            <a:cxnLst>
              <a:cxn ang="0">
                <a:pos x="wd2" y="hd2"/>
              </a:cxn>
              <a:cxn ang="5400000">
                <a:pos x="wd2" y="hd2"/>
              </a:cxn>
              <a:cxn ang="10800000">
                <a:pos x="wd2" y="hd2"/>
              </a:cxn>
              <a:cxn ang="16200000">
                <a:pos x="wd2" y="hd2"/>
              </a:cxn>
            </a:cxnLst>
            <a:rect l="0" t="0" r="r" b="b"/>
            <a:pathLst>
              <a:path w="21055" h="21580" extrusionOk="0">
                <a:moveTo>
                  <a:pt x="10600" y="0"/>
                </a:moveTo>
                <a:cubicBezTo>
                  <a:pt x="9184" y="0"/>
                  <a:pt x="7769" y="214"/>
                  <a:pt x="6689" y="642"/>
                </a:cubicBezTo>
                <a:cubicBezTo>
                  <a:pt x="4529" y="1498"/>
                  <a:pt x="4529" y="2887"/>
                  <a:pt x="6689" y="3743"/>
                </a:cubicBezTo>
                <a:cubicBezTo>
                  <a:pt x="8849" y="4599"/>
                  <a:pt x="12354" y="4599"/>
                  <a:pt x="14515" y="3743"/>
                </a:cubicBezTo>
                <a:cubicBezTo>
                  <a:pt x="16675" y="2887"/>
                  <a:pt x="16675" y="1498"/>
                  <a:pt x="14515" y="642"/>
                </a:cubicBezTo>
                <a:cubicBezTo>
                  <a:pt x="13434" y="214"/>
                  <a:pt x="12016" y="0"/>
                  <a:pt x="10600" y="0"/>
                </a:cubicBezTo>
                <a:close/>
                <a:moveTo>
                  <a:pt x="10753" y="4546"/>
                </a:moveTo>
                <a:cubicBezTo>
                  <a:pt x="7600" y="4511"/>
                  <a:pt x="4782" y="5234"/>
                  <a:pt x="2915" y="6250"/>
                </a:cubicBezTo>
                <a:cubicBezTo>
                  <a:pt x="587" y="7517"/>
                  <a:pt x="-164" y="9105"/>
                  <a:pt x="29" y="10671"/>
                </a:cubicBezTo>
                <a:cubicBezTo>
                  <a:pt x="91" y="11177"/>
                  <a:pt x="250" y="11681"/>
                  <a:pt x="505" y="12177"/>
                </a:cubicBezTo>
                <a:cubicBezTo>
                  <a:pt x="675" y="12527"/>
                  <a:pt x="1550" y="12747"/>
                  <a:pt x="2422" y="12661"/>
                </a:cubicBezTo>
                <a:cubicBezTo>
                  <a:pt x="3225" y="12582"/>
                  <a:pt x="3728" y="12266"/>
                  <a:pt x="3564" y="11945"/>
                </a:cubicBezTo>
                <a:cubicBezTo>
                  <a:pt x="3425" y="11278"/>
                  <a:pt x="3506" y="10607"/>
                  <a:pt x="3803" y="9948"/>
                </a:cubicBezTo>
                <a:cubicBezTo>
                  <a:pt x="4114" y="9260"/>
                  <a:pt x="4657" y="8591"/>
                  <a:pt x="5421" y="7961"/>
                </a:cubicBezTo>
                <a:lnTo>
                  <a:pt x="4306" y="11841"/>
                </a:lnTo>
                <a:cubicBezTo>
                  <a:pt x="4168" y="12192"/>
                  <a:pt x="4213" y="12551"/>
                  <a:pt x="4442" y="12895"/>
                </a:cubicBezTo>
                <a:cubicBezTo>
                  <a:pt x="4630" y="13176"/>
                  <a:pt x="4938" y="13443"/>
                  <a:pt x="5351" y="13683"/>
                </a:cubicBezTo>
                <a:lnTo>
                  <a:pt x="6246" y="20915"/>
                </a:lnTo>
                <a:cubicBezTo>
                  <a:pt x="6342" y="21307"/>
                  <a:pt x="7202" y="21600"/>
                  <a:pt x="8197" y="21579"/>
                </a:cubicBezTo>
                <a:cubicBezTo>
                  <a:pt x="9114" y="21560"/>
                  <a:pt x="9853" y="21277"/>
                  <a:pt x="9931" y="20915"/>
                </a:cubicBezTo>
                <a:lnTo>
                  <a:pt x="10633" y="15491"/>
                </a:lnTo>
                <a:lnTo>
                  <a:pt x="11326" y="20845"/>
                </a:lnTo>
                <a:cubicBezTo>
                  <a:pt x="11368" y="21267"/>
                  <a:pt x="12273" y="21595"/>
                  <a:pt x="13340" y="21574"/>
                </a:cubicBezTo>
                <a:cubicBezTo>
                  <a:pt x="14328" y="21554"/>
                  <a:pt x="15109" y="21237"/>
                  <a:pt x="15137" y="20845"/>
                </a:cubicBezTo>
                <a:lnTo>
                  <a:pt x="15912" y="13613"/>
                </a:lnTo>
                <a:cubicBezTo>
                  <a:pt x="16272" y="13429"/>
                  <a:pt x="16555" y="13223"/>
                  <a:pt x="16755" y="13004"/>
                </a:cubicBezTo>
                <a:cubicBezTo>
                  <a:pt x="17054" y="12676"/>
                  <a:pt x="17158" y="12325"/>
                  <a:pt x="17058" y="11978"/>
                </a:cubicBezTo>
                <a:lnTo>
                  <a:pt x="15846" y="7962"/>
                </a:lnTo>
                <a:cubicBezTo>
                  <a:pt x="16588" y="8591"/>
                  <a:pt x="17118" y="9256"/>
                  <a:pt x="17420" y="9940"/>
                </a:cubicBezTo>
                <a:cubicBezTo>
                  <a:pt x="17728" y="10637"/>
                  <a:pt x="17800" y="11347"/>
                  <a:pt x="17630" y="12051"/>
                </a:cubicBezTo>
                <a:cubicBezTo>
                  <a:pt x="17562" y="12327"/>
                  <a:pt x="17965" y="12588"/>
                  <a:pt x="18619" y="12689"/>
                </a:cubicBezTo>
                <a:cubicBezTo>
                  <a:pt x="19621" y="12844"/>
                  <a:pt x="20726" y="12591"/>
                  <a:pt x="20885" y="12169"/>
                </a:cubicBezTo>
                <a:cubicBezTo>
                  <a:pt x="21177" y="10221"/>
                  <a:pt x="21436" y="8076"/>
                  <a:pt x="18529" y="6410"/>
                </a:cubicBezTo>
                <a:cubicBezTo>
                  <a:pt x="16706" y="5365"/>
                  <a:pt x="13939" y="4581"/>
                  <a:pt x="10753" y="4546"/>
                </a:cubicBezTo>
                <a:close/>
              </a:path>
            </a:pathLst>
          </a:custGeom>
          <a:solidFill>
            <a:schemeClr val="accent3"/>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97" name="Shape"/>
          <p:cNvSpPr/>
          <p:nvPr/>
        </p:nvSpPr>
        <p:spPr>
          <a:xfrm>
            <a:off x="2456073" y="2110740"/>
            <a:ext cx="206662" cy="517400"/>
          </a:xfrm>
          <a:custGeom>
            <a:avLst/>
            <a:gdLst/>
            <a:ahLst/>
            <a:cxnLst>
              <a:cxn ang="0">
                <a:pos x="wd2" y="hd2"/>
              </a:cxn>
              <a:cxn ang="5400000">
                <a:pos x="wd2" y="hd2"/>
              </a:cxn>
              <a:cxn ang="10800000">
                <a:pos x="wd2" y="hd2"/>
              </a:cxn>
              <a:cxn ang="16200000">
                <a:pos x="wd2" y="hd2"/>
              </a:cxn>
            </a:cxnLst>
            <a:rect l="0" t="0" r="r" b="b"/>
            <a:pathLst>
              <a:path w="21504" h="21578" extrusionOk="0">
                <a:moveTo>
                  <a:pt x="10782" y="0"/>
                </a:moveTo>
                <a:cubicBezTo>
                  <a:pt x="9350" y="0"/>
                  <a:pt x="7917" y="218"/>
                  <a:pt x="6825" y="656"/>
                </a:cubicBezTo>
                <a:cubicBezTo>
                  <a:pt x="4641" y="1531"/>
                  <a:pt x="4641" y="2952"/>
                  <a:pt x="6825" y="3827"/>
                </a:cubicBezTo>
                <a:cubicBezTo>
                  <a:pt x="9010" y="4702"/>
                  <a:pt x="12551" y="4702"/>
                  <a:pt x="14735" y="3827"/>
                </a:cubicBezTo>
                <a:cubicBezTo>
                  <a:pt x="16919" y="2952"/>
                  <a:pt x="16919" y="1531"/>
                  <a:pt x="14735" y="656"/>
                </a:cubicBezTo>
                <a:cubicBezTo>
                  <a:pt x="13643" y="218"/>
                  <a:pt x="12213" y="0"/>
                  <a:pt x="10782" y="0"/>
                </a:cubicBezTo>
                <a:close/>
                <a:moveTo>
                  <a:pt x="10535" y="4750"/>
                </a:moveTo>
                <a:cubicBezTo>
                  <a:pt x="7736" y="4797"/>
                  <a:pt x="5339" y="5491"/>
                  <a:pt x="3675" y="6401"/>
                </a:cubicBezTo>
                <a:cubicBezTo>
                  <a:pt x="2316" y="7144"/>
                  <a:pt x="1451" y="8008"/>
                  <a:pt x="874" y="8899"/>
                </a:cubicBezTo>
                <a:cubicBezTo>
                  <a:pt x="248" y="9868"/>
                  <a:pt x="-45" y="10866"/>
                  <a:pt x="5" y="11866"/>
                </a:cubicBezTo>
                <a:cubicBezTo>
                  <a:pt x="6" y="12209"/>
                  <a:pt x="664" y="12494"/>
                  <a:pt x="1516" y="12522"/>
                </a:cubicBezTo>
                <a:cubicBezTo>
                  <a:pt x="2488" y="12554"/>
                  <a:pt x="3323" y="12249"/>
                  <a:pt x="3333" y="11858"/>
                </a:cubicBezTo>
                <a:cubicBezTo>
                  <a:pt x="3438" y="11346"/>
                  <a:pt x="3655" y="10838"/>
                  <a:pt x="3981" y="10341"/>
                </a:cubicBezTo>
                <a:cubicBezTo>
                  <a:pt x="4303" y="9851"/>
                  <a:pt x="4728" y="9372"/>
                  <a:pt x="5255" y="8911"/>
                </a:cubicBezTo>
                <a:lnTo>
                  <a:pt x="5282" y="9486"/>
                </a:lnTo>
                <a:lnTo>
                  <a:pt x="2303" y="15012"/>
                </a:lnTo>
                <a:cubicBezTo>
                  <a:pt x="2240" y="15124"/>
                  <a:pt x="2303" y="15241"/>
                  <a:pt x="2474" y="15333"/>
                </a:cubicBezTo>
                <a:cubicBezTo>
                  <a:pt x="2636" y="15420"/>
                  <a:pt x="2879" y="15476"/>
                  <a:pt x="3149" y="15487"/>
                </a:cubicBezTo>
                <a:lnTo>
                  <a:pt x="5410" y="15487"/>
                </a:lnTo>
                <a:lnTo>
                  <a:pt x="6154" y="20871"/>
                </a:lnTo>
                <a:cubicBezTo>
                  <a:pt x="6249" y="21288"/>
                  <a:pt x="7149" y="21600"/>
                  <a:pt x="8191" y="21577"/>
                </a:cubicBezTo>
                <a:cubicBezTo>
                  <a:pt x="9180" y="21555"/>
                  <a:pt x="9967" y="21235"/>
                  <a:pt x="10008" y="20838"/>
                </a:cubicBezTo>
                <a:lnTo>
                  <a:pt x="10713" y="15487"/>
                </a:lnTo>
                <a:lnTo>
                  <a:pt x="10913" y="15487"/>
                </a:lnTo>
                <a:lnTo>
                  <a:pt x="11657" y="20871"/>
                </a:lnTo>
                <a:cubicBezTo>
                  <a:pt x="11752" y="21288"/>
                  <a:pt x="12652" y="21600"/>
                  <a:pt x="13695" y="21577"/>
                </a:cubicBezTo>
                <a:cubicBezTo>
                  <a:pt x="14683" y="21555"/>
                  <a:pt x="15470" y="21235"/>
                  <a:pt x="15512" y="20838"/>
                </a:cubicBezTo>
                <a:lnTo>
                  <a:pt x="16216" y="15487"/>
                </a:lnTo>
                <a:lnTo>
                  <a:pt x="18415" y="15487"/>
                </a:lnTo>
                <a:cubicBezTo>
                  <a:pt x="18699" y="15491"/>
                  <a:pt x="18972" y="15442"/>
                  <a:pt x="19152" y="15354"/>
                </a:cubicBezTo>
                <a:cubicBezTo>
                  <a:pt x="19355" y="15255"/>
                  <a:pt x="19412" y="15119"/>
                  <a:pt x="19307" y="14998"/>
                </a:cubicBezTo>
                <a:lnTo>
                  <a:pt x="16427" y="9343"/>
                </a:lnTo>
                <a:lnTo>
                  <a:pt x="16502" y="8847"/>
                </a:lnTo>
                <a:cubicBezTo>
                  <a:pt x="16909" y="9358"/>
                  <a:pt x="17260" y="9876"/>
                  <a:pt x="17556" y="10399"/>
                </a:cubicBezTo>
                <a:cubicBezTo>
                  <a:pt x="17851" y="10923"/>
                  <a:pt x="18091" y="11452"/>
                  <a:pt x="18273" y="11984"/>
                </a:cubicBezTo>
                <a:cubicBezTo>
                  <a:pt x="18333" y="12263"/>
                  <a:pt x="18855" y="12492"/>
                  <a:pt x="19544" y="12543"/>
                </a:cubicBezTo>
                <a:cubicBezTo>
                  <a:pt x="20598" y="12620"/>
                  <a:pt x="21555" y="12285"/>
                  <a:pt x="21502" y="11856"/>
                </a:cubicBezTo>
                <a:cubicBezTo>
                  <a:pt x="21491" y="11045"/>
                  <a:pt x="21306" y="10235"/>
                  <a:pt x="20949" y="9436"/>
                </a:cubicBezTo>
                <a:cubicBezTo>
                  <a:pt x="20549" y="8541"/>
                  <a:pt x="19930" y="7657"/>
                  <a:pt x="18803" y="6866"/>
                </a:cubicBezTo>
                <a:cubicBezTo>
                  <a:pt x="17040" y="5630"/>
                  <a:pt x="14038" y="4693"/>
                  <a:pt x="10535" y="4750"/>
                </a:cubicBezTo>
                <a:close/>
              </a:path>
            </a:pathLst>
          </a:custGeom>
          <a:solidFill>
            <a:schemeClr val="accent1"/>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98" name="Shape"/>
          <p:cNvSpPr/>
          <p:nvPr/>
        </p:nvSpPr>
        <p:spPr>
          <a:xfrm>
            <a:off x="1980630" y="3446028"/>
            <a:ext cx="200016" cy="517400"/>
          </a:xfrm>
          <a:custGeom>
            <a:avLst/>
            <a:gdLst/>
            <a:ahLst/>
            <a:cxnLst>
              <a:cxn ang="0">
                <a:pos x="wd2" y="hd2"/>
              </a:cxn>
              <a:cxn ang="5400000">
                <a:pos x="wd2" y="hd2"/>
              </a:cxn>
              <a:cxn ang="10800000">
                <a:pos x="wd2" y="hd2"/>
              </a:cxn>
              <a:cxn ang="16200000">
                <a:pos x="wd2" y="hd2"/>
              </a:cxn>
            </a:cxnLst>
            <a:rect l="0" t="0" r="r" b="b"/>
            <a:pathLst>
              <a:path w="21055" h="21580" extrusionOk="0">
                <a:moveTo>
                  <a:pt x="10600" y="0"/>
                </a:moveTo>
                <a:cubicBezTo>
                  <a:pt x="9184" y="0"/>
                  <a:pt x="7769" y="214"/>
                  <a:pt x="6689" y="642"/>
                </a:cubicBezTo>
                <a:cubicBezTo>
                  <a:pt x="4529" y="1498"/>
                  <a:pt x="4529" y="2887"/>
                  <a:pt x="6689" y="3743"/>
                </a:cubicBezTo>
                <a:cubicBezTo>
                  <a:pt x="8849" y="4599"/>
                  <a:pt x="12354" y="4599"/>
                  <a:pt x="14515" y="3743"/>
                </a:cubicBezTo>
                <a:cubicBezTo>
                  <a:pt x="16675" y="2887"/>
                  <a:pt x="16675" y="1498"/>
                  <a:pt x="14515" y="642"/>
                </a:cubicBezTo>
                <a:cubicBezTo>
                  <a:pt x="13434" y="214"/>
                  <a:pt x="12016" y="0"/>
                  <a:pt x="10600" y="0"/>
                </a:cubicBezTo>
                <a:close/>
                <a:moveTo>
                  <a:pt x="10753" y="4546"/>
                </a:moveTo>
                <a:cubicBezTo>
                  <a:pt x="7600" y="4511"/>
                  <a:pt x="4782" y="5234"/>
                  <a:pt x="2915" y="6250"/>
                </a:cubicBezTo>
                <a:cubicBezTo>
                  <a:pt x="587" y="7517"/>
                  <a:pt x="-164" y="9105"/>
                  <a:pt x="29" y="10671"/>
                </a:cubicBezTo>
                <a:cubicBezTo>
                  <a:pt x="91" y="11177"/>
                  <a:pt x="250" y="11681"/>
                  <a:pt x="505" y="12177"/>
                </a:cubicBezTo>
                <a:cubicBezTo>
                  <a:pt x="675" y="12527"/>
                  <a:pt x="1550" y="12747"/>
                  <a:pt x="2422" y="12661"/>
                </a:cubicBezTo>
                <a:cubicBezTo>
                  <a:pt x="3225" y="12582"/>
                  <a:pt x="3728" y="12266"/>
                  <a:pt x="3564" y="11945"/>
                </a:cubicBezTo>
                <a:cubicBezTo>
                  <a:pt x="3425" y="11278"/>
                  <a:pt x="3506" y="10607"/>
                  <a:pt x="3803" y="9948"/>
                </a:cubicBezTo>
                <a:cubicBezTo>
                  <a:pt x="4114" y="9260"/>
                  <a:pt x="4657" y="8591"/>
                  <a:pt x="5421" y="7961"/>
                </a:cubicBezTo>
                <a:lnTo>
                  <a:pt x="4306" y="11841"/>
                </a:lnTo>
                <a:cubicBezTo>
                  <a:pt x="4168" y="12192"/>
                  <a:pt x="4213" y="12551"/>
                  <a:pt x="4442" y="12895"/>
                </a:cubicBezTo>
                <a:cubicBezTo>
                  <a:pt x="4630" y="13176"/>
                  <a:pt x="4938" y="13443"/>
                  <a:pt x="5351" y="13683"/>
                </a:cubicBezTo>
                <a:lnTo>
                  <a:pt x="6246" y="20915"/>
                </a:lnTo>
                <a:cubicBezTo>
                  <a:pt x="6342" y="21307"/>
                  <a:pt x="7202" y="21600"/>
                  <a:pt x="8197" y="21579"/>
                </a:cubicBezTo>
                <a:cubicBezTo>
                  <a:pt x="9114" y="21560"/>
                  <a:pt x="9853" y="21277"/>
                  <a:pt x="9931" y="20915"/>
                </a:cubicBezTo>
                <a:lnTo>
                  <a:pt x="10633" y="15491"/>
                </a:lnTo>
                <a:lnTo>
                  <a:pt x="11326" y="20845"/>
                </a:lnTo>
                <a:cubicBezTo>
                  <a:pt x="11368" y="21267"/>
                  <a:pt x="12273" y="21595"/>
                  <a:pt x="13340" y="21574"/>
                </a:cubicBezTo>
                <a:cubicBezTo>
                  <a:pt x="14328" y="21554"/>
                  <a:pt x="15109" y="21237"/>
                  <a:pt x="15137" y="20845"/>
                </a:cubicBezTo>
                <a:lnTo>
                  <a:pt x="15912" y="13613"/>
                </a:lnTo>
                <a:cubicBezTo>
                  <a:pt x="16272" y="13429"/>
                  <a:pt x="16555" y="13223"/>
                  <a:pt x="16755" y="13004"/>
                </a:cubicBezTo>
                <a:cubicBezTo>
                  <a:pt x="17054" y="12676"/>
                  <a:pt x="17158" y="12325"/>
                  <a:pt x="17058" y="11978"/>
                </a:cubicBezTo>
                <a:lnTo>
                  <a:pt x="15846" y="7962"/>
                </a:lnTo>
                <a:cubicBezTo>
                  <a:pt x="16588" y="8591"/>
                  <a:pt x="17118" y="9256"/>
                  <a:pt x="17420" y="9940"/>
                </a:cubicBezTo>
                <a:cubicBezTo>
                  <a:pt x="17728" y="10637"/>
                  <a:pt x="17800" y="11347"/>
                  <a:pt x="17630" y="12051"/>
                </a:cubicBezTo>
                <a:cubicBezTo>
                  <a:pt x="17562" y="12327"/>
                  <a:pt x="17965" y="12588"/>
                  <a:pt x="18619" y="12689"/>
                </a:cubicBezTo>
                <a:cubicBezTo>
                  <a:pt x="19621" y="12844"/>
                  <a:pt x="20726" y="12591"/>
                  <a:pt x="20885" y="12169"/>
                </a:cubicBezTo>
                <a:cubicBezTo>
                  <a:pt x="21177" y="10221"/>
                  <a:pt x="21436" y="8076"/>
                  <a:pt x="18529" y="6410"/>
                </a:cubicBezTo>
                <a:cubicBezTo>
                  <a:pt x="16706" y="5365"/>
                  <a:pt x="13939" y="4581"/>
                  <a:pt x="10753" y="4546"/>
                </a:cubicBezTo>
                <a:close/>
              </a:path>
            </a:pathLst>
          </a:custGeom>
          <a:solidFill>
            <a:schemeClr val="accent3"/>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99" name="Shape"/>
          <p:cNvSpPr/>
          <p:nvPr/>
        </p:nvSpPr>
        <p:spPr>
          <a:xfrm>
            <a:off x="1977306" y="2110740"/>
            <a:ext cx="206662" cy="517400"/>
          </a:xfrm>
          <a:custGeom>
            <a:avLst/>
            <a:gdLst/>
            <a:ahLst/>
            <a:cxnLst>
              <a:cxn ang="0">
                <a:pos x="wd2" y="hd2"/>
              </a:cxn>
              <a:cxn ang="5400000">
                <a:pos x="wd2" y="hd2"/>
              </a:cxn>
              <a:cxn ang="10800000">
                <a:pos x="wd2" y="hd2"/>
              </a:cxn>
              <a:cxn ang="16200000">
                <a:pos x="wd2" y="hd2"/>
              </a:cxn>
            </a:cxnLst>
            <a:rect l="0" t="0" r="r" b="b"/>
            <a:pathLst>
              <a:path w="21504" h="21578" extrusionOk="0">
                <a:moveTo>
                  <a:pt x="10782" y="0"/>
                </a:moveTo>
                <a:cubicBezTo>
                  <a:pt x="9350" y="0"/>
                  <a:pt x="7917" y="218"/>
                  <a:pt x="6825" y="656"/>
                </a:cubicBezTo>
                <a:cubicBezTo>
                  <a:pt x="4641" y="1531"/>
                  <a:pt x="4641" y="2952"/>
                  <a:pt x="6825" y="3827"/>
                </a:cubicBezTo>
                <a:cubicBezTo>
                  <a:pt x="9010" y="4702"/>
                  <a:pt x="12551" y="4702"/>
                  <a:pt x="14735" y="3827"/>
                </a:cubicBezTo>
                <a:cubicBezTo>
                  <a:pt x="16919" y="2952"/>
                  <a:pt x="16919" y="1531"/>
                  <a:pt x="14735" y="656"/>
                </a:cubicBezTo>
                <a:cubicBezTo>
                  <a:pt x="13643" y="218"/>
                  <a:pt x="12213" y="0"/>
                  <a:pt x="10782" y="0"/>
                </a:cubicBezTo>
                <a:close/>
                <a:moveTo>
                  <a:pt x="10535" y="4750"/>
                </a:moveTo>
                <a:cubicBezTo>
                  <a:pt x="7736" y="4797"/>
                  <a:pt x="5339" y="5491"/>
                  <a:pt x="3675" y="6401"/>
                </a:cubicBezTo>
                <a:cubicBezTo>
                  <a:pt x="2316" y="7144"/>
                  <a:pt x="1451" y="8008"/>
                  <a:pt x="874" y="8899"/>
                </a:cubicBezTo>
                <a:cubicBezTo>
                  <a:pt x="248" y="9868"/>
                  <a:pt x="-45" y="10866"/>
                  <a:pt x="5" y="11866"/>
                </a:cubicBezTo>
                <a:cubicBezTo>
                  <a:pt x="6" y="12209"/>
                  <a:pt x="664" y="12494"/>
                  <a:pt x="1516" y="12522"/>
                </a:cubicBezTo>
                <a:cubicBezTo>
                  <a:pt x="2488" y="12554"/>
                  <a:pt x="3323" y="12249"/>
                  <a:pt x="3333" y="11858"/>
                </a:cubicBezTo>
                <a:cubicBezTo>
                  <a:pt x="3438" y="11346"/>
                  <a:pt x="3655" y="10838"/>
                  <a:pt x="3981" y="10341"/>
                </a:cubicBezTo>
                <a:cubicBezTo>
                  <a:pt x="4303" y="9851"/>
                  <a:pt x="4728" y="9372"/>
                  <a:pt x="5255" y="8911"/>
                </a:cubicBezTo>
                <a:lnTo>
                  <a:pt x="5282" y="9486"/>
                </a:lnTo>
                <a:lnTo>
                  <a:pt x="2303" y="15012"/>
                </a:lnTo>
                <a:cubicBezTo>
                  <a:pt x="2240" y="15124"/>
                  <a:pt x="2303" y="15241"/>
                  <a:pt x="2474" y="15333"/>
                </a:cubicBezTo>
                <a:cubicBezTo>
                  <a:pt x="2636" y="15420"/>
                  <a:pt x="2879" y="15476"/>
                  <a:pt x="3149" y="15487"/>
                </a:cubicBezTo>
                <a:lnTo>
                  <a:pt x="5410" y="15487"/>
                </a:lnTo>
                <a:lnTo>
                  <a:pt x="6154" y="20871"/>
                </a:lnTo>
                <a:cubicBezTo>
                  <a:pt x="6249" y="21288"/>
                  <a:pt x="7149" y="21600"/>
                  <a:pt x="8191" y="21577"/>
                </a:cubicBezTo>
                <a:cubicBezTo>
                  <a:pt x="9180" y="21555"/>
                  <a:pt x="9967" y="21235"/>
                  <a:pt x="10008" y="20838"/>
                </a:cubicBezTo>
                <a:lnTo>
                  <a:pt x="10713" y="15487"/>
                </a:lnTo>
                <a:lnTo>
                  <a:pt x="10913" y="15487"/>
                </a:lnTo>
                <a:lnTo>
                  <a:pt x="11657" y="20871"/>
                </a:lnTo>
                <a:cubicBezTo>
                  <a:pt x="11752" y="21288"/>
                  <a:pt x="12652" y="21600"/>
                  <a:pt x="13695" y="21577"/>
                </a:cubicBezTo>
                <a:cubicBezTo>
                  <a:pt x="14683" y="21555"/>
                  <a:pt x="15470" y="21235"/>
                  <a:pt x="15512" y="20838"/>
                </a:cubicBezTo>
                <a:lnTo>
                  <a:pt x="16216" y="15487"/>
                </a:lnTo>
                <a:lnTo>
                  <a:pt x="18415" y="15487"/>
                </a:lnTo>
                <a:cubicBezTo>
                  <a:pt x="18699" y="15491"/>
                  <a:pt x="18972" y="15442"/>
                  <a:pt x="19152" y="15354"/>
                </a:cubicBezTo>
                <a:cubicBezTo>
                  <a:pt x="19355" y="15255"/>
                  <a:pt x="19412" y="15119"/>
                  <a:pt x="19307" y="14998"/>
                </a:cubicBezTo>
                <a:lnTo>
                  <a:pt x="16427" y="9343"/>
                </a:lnTo>
                <a:lnTo>
                  <a:pt x="16502" y="8847"/>
                </a:lnTo>
                <a:cubicBezTo>
                  <a:pt x="16909" y="9358"/>
                  <a:pt x="17260" y="9876"/>
                  <a:pt x="17556" y="10399"/>
                </a:cubicBezTo>
                <a:cubicBezTo>
                  <a:pt x="17851" y="10923"/>
                  <a:pt x="18091" y="11452"/>
                  <a:pt x="18273" y="11984"/>
                </a:cubicBezTo>
                <a:cubicBezTo>
                  <a:pt x="18333" y="12263"/>
                  <a:pt x="18855" y="12492"/>
                  <a:pt x="19544" y="12543"/>
                </a:cubicBezTo>
                <a:cubicBezTo>
                  <a:pt x="20598" y="12620"/>
                  <a:pt x="21555" y="12285"/>
                  <a:pt x="21502" y="11856"/>
                </a:cubicBezTo>
                <a:cubicBezTo>
                  <a:pt x="21491" y="11045"/>
                  <a:pt x="21306" y="10235"/>
                  <a:pt x="20949" y="9436"/>
                </a:cubicBezTo>
                <a:cubicBezTo>
                  <a:pt x="20549" y="8541"/>
                  <a:pt x="19930" y="7657"/>
                  <a:pt x="18803" y="6866"/>
                </a:cubicBezTo>
                <a:cubicBezTo>
                  <a:pt x="17040" y="5630"/>
                  <a:pt x="14038" y="4693"/>
                  <a:pt x="10535" y="4750"/>
                </a:cubicBezTo>
                <a:close/>
              </a:path>
            </a:pathLst>
          </a:custGeom>
          <a:solidFill>
            <a:schemeClr val="accent1"/>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100" name="Shape"/>
          <p:cNvSpPr/>
          <p:nvPr/>
        </p:nvSpPr>
        <p:spPr>
          <a:xfrm>
            <a:off x="1501864" y="3446028"/>
            <a:ext cx="200016" cy="517400"/>
          </a:xfrm>
          <a:custGeom>
            <a:avLst/>
            <a:gdLst/>
            <a:ahLst/>
            <a:cxnLst>
              <a:cxn ang="0">
                <a:pos x="wd2" y="hd2"/>
              </a:cxn>
              <a:cxn ang="5400000">
                <a:pos x="wd2" y="hd2"/>
              </a:cxn>
              <a:cxn ang="10800000">
                <a:pos x="wd2" y="hd2"/>
              </a:cxn>
              <a:cxn ang="16200000">
                <a:pos x="wd2" y="hd2"/>
              </a:cxn>
            </a:cxnLst>
            <a:rect l="0" t="0" r="r" b="b"/>
            <a:pathLst>
              <a:path w="21055" h="21580" extrusionOk="0">
                <a:moveTo>
                  <a:pt x="10600" y="0"/>
                </a:moveTo>
                <a:cubicBezTo>
                  <a:pt x="9184" y="0"/>
                  <a:pt x="7769" y="214"/>
                  <a:pt x="6689" y="642"/>
                </a:cubicBezTo>
                <a:cubicBezTo>
                  <a:pt x="4529" y="1498"/>
                  <a:pt x="4529" y="2887"/>
                  <a:pt x="6689" y="3743"/>
                </a:cubicBezTo>
                <a:cubicBezTo>
                  <a:pt x="8849" y="4599"/>
                  <a:pt x="12354" y="4599"/>
                  <a:pt x="14515" y="3743"/>
                </a:cubicBezTo>
                <a:cubicBezTo>
                  <a:pt x="16675" y="2887"/>
                  <a:pt x="16675" y="1498"/>
                  <a:pt x="14515" y="642"/>
                </a:cubicBezTo>
                <a:cubicBezTo>
                  <a:pt x="13434" y="214"/>
                  <a:pt x="12016" y="0"/>
                  <a:pt x="10600" y="0"/>
                </a:cubicBezTo>
                <a:close/>
                <a:moveTo>
                  <a:pt x="10753" y="4546"/>
                </a:moveTo>
                <a:cubicBezTo>
                  <a:pt x="7600" y="4511"/>
                  <a:pt x="4782" y="5234"/>
                  <a:pt x="2915" y="6250"/>
                </a:cubicBezTo>
                <a:cubicBezTo>
                  <a:pt x="587" y="7517"/>
                  <a:pt x="-164" y="9105"/>
                  <a:pt x="29" y="10671"/>
                </a:cubicBezTo>
                <a:cubicBezTo>
                  <a:pt x="91" y="11177"/>
                  <a:pt x="250" y="11681"/>
                  <a:pt x="505" y="12177"/>
                </a:cubicBezTo>
                <a:cubicBezTo>
                  <a:pt x="675" y="12527"/>
                  <a:pt x="1550" y="12747"/>
                  <a:pt x="2422" y="12661"/>
                </a:cubicBezTo>
                <a:cubicBezTo>
                  <a:pt x="3225" y="12582"/>
                  <a:pt x="3728" y="12266"/>
                  <a:pt x="3564" y="11945"/>
                </a:cubicBezTo>
                <a:cubicBezTo>
                  <a:pt x="3425" y="11278"/>
                  <a:pt x="3506" y="10607"/>
                  <a:pt x="3803" y="9948"/>
                </a:cubicBezTo>
                <a:cubicBezTo>
                  <a:pt x="4114" y="9260"/>
                  <a:pt x="4657" y="8591"/>
                  <a:pt x="5421" y="7961"/>
                </a:cubicBezTo>
                <a:lnTo>
                  <a:pt x="4306" y="11841"/>
                </a:lnTo>
                <a:cubicBezTo>
                  <a:pt x="4168" y="12192"/>
                  <a:pt x="4213" y="12551"/>
                  <a:pt x="4442" y="12895"/>
                </a:cubicBezTo>
                <a:cubicBezTo>
                  <a:pt x="4630" y="13176"/>
                  <a:pt x="4938" y="13443"/>
                  <a:pt x="5351" y="13683"/>
                </a:cubicBezTo>
                <a:lnTo>
                  <a:pt x="6246" y="20915"/>
                </a:lnTo>
                <a:cubicBezTo>
                  <a:pt x="6342" y="21307"/>
                  <a:pt x="7202" y="21600"/>
                  <a:pt x="8197" y="21579"/>
                </a:cubicBezTo>
                <a:cubicBezTo>
                  <a:pt x="9114" y="21560"/>
                  <a:pt x="9853" y="21277"/>
                  <a:pt x="9931" y="20915"/>
                </a:cubicBezTo>
                <a:lnTo>
                  <a:pt x="10633" y="15491"/>
                </a:lnTo>
                <a:lnTo>
                  <a:pt x="11326" y="20845"/>
                </a:lnTo>
                <a:cubicBezTo>
                  <a:pt x="11368" y="21267"/>
                  <a:pt x="12273" y="21595"/>
                  <a:pt x="13340" y="21574"/>
                </a:cubicBezTo>
                <a:cubicBezTo>
                  <a:pt x="14328" y="21554"/>
                  <a:pt x="15109" y="21237"/>
                  <a:pt x="15137" y="20845"/>
                </a:cubicBezTo>
                <a:lnTo>
                  <a:pt x="15912" y="13613"/>
                </a:lnTo>
                <a:cubicBezTo>
                  <a:pt x="16272" y="13429"/>
                  <a:pt x="16555" y="13223"/>
                  <a:pt x="16755" y="13004"/>
                </a:cubicBezTo>
                <a:cubicBezTo>
                  <a:pt x="17054" y="12676"/>
                  <a:pt x="17158" y="12325"/>
                  <a:pt x="17058" y="11978"/>
                </a:cubicBezTo>
                <a:lnTo>
                  <a:pt x="15846" y="7962"/>
                </a:lnTo>
                <a:cubicBezTo>
                  <a:pt x="16588" y="8591"/>
                  <a:pt x="17118" y="9256"/>
                  <a:pt x="17420" y="9940"/>
                </a:cubicBezTo>
                <a:cubicBezTo>
                  <a:pt x="17728" y="10637"/>
                  <a:pt x="17800" y="11347"/>
                  <a:pt x="17630" y="12051"/>
                </a:cubicBezTo>
                <a:cubicBezTo>
                  <a:pt x="17562" y="12327"/>
                  <a:pt x="17965" y="12588"/>
                  <a:pt x="18619" y="12689"/>
                </a:cubicBezTo>
                <a:cubicBezTo>
                  <a:pt x="19621" y="12844"/>
                  <a:pt x="20726" y="12591"/>
                  <a:pt x="20885" y="12169"/>
                </a:cubicBezTo>
                <a:cubicBezTo>
                  <a:pt x="21177" y="10221"/>
                  <a:pt x="21436" y="8076"/>
                  <a:pt x="18529" y="6410"/>
                </a:cubicBezTo>
                <a:cubicBezTo>
                  <a:pt x="16706" y="5365"/>
                  <a:pt x="13939" y="4581"/>
                  <a:pt x="10753" y="4546"/>
                </a:cubicBezTo>
                <a:close/>
              </a:path>
            </a:pathLst>
          </a:custGeom>
          <a:solidFill>
            <a:schemeClr val="accent3"/>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101" name="Shape"/>
          <p:cNvSpPr/>
          <p:nvPr/>
        </p:nvSpPr>
        <p:spPr>
          <a:xfrm>
            <a:off x="1498540" y="2110740"/>
            <a:ext cx="206662" cy="517400"/>
          </a:xfrm>
          <a:custGeom>
            <a:avLst/>
            <a:gdLst/>
            <a:ahLst/>
            <a:cxnLst>
              <a:cxn ang="0">
                <a:pos x="wd2" y="hd2"/>
              </a:cxn>
              <a:cxn ang="5400000">
                <a:pos x="wd2" y="hd2"/>
              </a:cxn>
              <a:cxn ang="10800000">
                <a:pos x="wd2" y="hd2"/>
              </a:cxn>
              <a:cxn ang="16200000">
                <a:pos x="wd2" y="hd2"/>
              </a:cxn>
            </a:cxnLst>
            <a:rect l="0" t="0" r="r" b="b"/>
            <a:pathLst>
              <a:path w="21504" h="21578" extrusionOk="0">
                <a:moveTo>
                  <a:pt x="10782" y="0"/>
                </a:moveTo>
                <a:cubicBezTo>
                  <a:pt x="9350" y="0"/>
                  <a:pt x="7917" y="218"/>
                  <a:pt x="6825" y="656"/>
                </a:cubicBezTo>
                <a:cubicBezTo>
                  <a:pt x="4641" y="1531"/>
                  <a:pt x="4641" y="2952"/>
                  <a:pt x="6825" y="3827"/>
                </a:cubicBezTo>
                <a:cubicBezTo>
                  <a:pt x="9010" y="4702"/>
                  <a:pt x="12551" y="4702"/>
                  <a:pt x="14735" y="3827"/>
                </a:cubicBezTo>
                <a:cubicBezTo>
                  <a:pt x="16919" y="2952"/>
                  <a:pt x="16919" y="1531"/>
                  <a:pt x="14735" y="656"/>
                </a:cubicBezTo>
                <a:cubicBezTo>
                  <a:pt x="13643" y="218"/>
                  <a:pt x="12213" y="0"/>
                  <a:pt x="10782" y="0"/>
                </a:cubicBezTo>
                <a:close/>
                <a:moveTo>
                  <a:pt x="10535" y="4750"/>
                </a:moveTo>
                <a:cubicBezTo>
                  <a:pt x="7736" y="4797"/>
                  <a:pt x="5339" y="5491"/>
                  <a:pt x="3675" y="6401"/>
                </a:cubicBezTo>
                <a:cubicBezTo>
                  <a:pt x="2316" y="7144"/>
                  <a:pt x="1451" y="8008"/>
                  <a:pt x="874" y="8899"/>
                </a:cubicBezTo>
                <a:cubicBezTo>
                  <a:pt x="248" y="9868"/>
                  <a:pt x="-45" y="10866"/>
                  <a:pt x="5" y="11866"/>
                </a:cubicBezTo>
                <a:cubicBezTo>
                  <a:pt x="6" y="12209"/>
                  <a:pt x="664" y="12494"/>
                  <a:pt x="1516" y="12522"/>
                </a:cubicBezTo>
                <a:cubicBezTo>
                  <a:pt x="2488" y="12554"/>
                  <a:pt x="3323" y="12249"/>
                  <a:pt x="3333" y="11858"/>
                </a:cubicBezTo>
                <a:cubicBezTo>
                  <a:pt x="3438" y="11346"/>
                  <a:pt x="3655" y="10838"/>
                  <a:pt x="3981" y="10341"/>
                </a:cubicBezTo>
                <a:cubicBezTo>
                  <a:pt x="4303" y="9851"/>
                  <a:pt x="4728" y="9372"/>
                  <a:pt x="5255" y="8911"/>
                </a:cubicBezTo>
                <a:lnTo>
                  <a:pt x="5282" y="9486"/>
                </a:lnTo>
                <a:lnTo>
                  <a:pt x="2303" y="15012"/>
                </a:lnTo>
                <a:cubicBezTo>
                  <a:pt x="2240" y="15124"/>
                  <a:pt x="2303" y="15241"/>
                  <a:pt x="2474" y="15333"/>
                </a:cubicBezTo>
                <a:cubicBezTo>
                  <a:pt x="2636" y="15420"/>
                  <a:pt x="2879" y="15476"/>
                  <a:pt x="3149" y="15487"/>
                </a:cubicBezTo>
                <a:lnTo>
                  <a:pt x="5410" y="15487"/>
                </a:lnTo>
                <a:lnTo>
                  <a:pt x="6154" y="20871"/>
                </a:lnTo>
                <a:cubicBezTo>
                  <a:pt x="6249" y="21288"/>
                  <a:pt x="7149" y="21600"/>
                  <a:pt x="8191" y="21577"/>
                </a:cubicBezTo>
                <a:cubicBezTo>
                  <a:pt x="9180" y="21555"/>
                  <a:pt x="9967" y="21235"/>
                  <a:pt x="10008" y="20838"/>
                </a:cubicBezTo>
                <a:lnTo>
                  <a:pt x="10713" y="15487"/>
                </a:lnTo>
                <a:lnTo>
                  <a:pt x="10913" y="15487"/>
                </a:lnTo>
                <a:lnTo>
                  <a:pt x="11657" y="20871"/>
                </a:lnTo>
                <a:cubicBezTo>
                  <a:pt x="11752" y="21288"/>
                  <a:pt x="12652" y="21600"/>
                  <a:pt x="13695" y="21577"/>
                </a:cubicBezTo>
                <a:cubicBezTo>
                  <a:pt x="14683" y="21555"/>
                  <a:pt x="15470" y="21235"/>
                  <a:pt x="15512" y="20838"/>
                </a:cubicBezTo>
                <a:lnTo>
                  <a:pt x="16216" y="15487"/>
                </a:lnTo>
                <a:lnTo>
                  <a:pt x="18415" y="15487"/>
                </a:lnTo>
                <a:cubicBezTo>
                  <a:pt x="18699" y="15491"/>
                  <a:pt x="18972" y="15442"/>
                  <a:pt x="19152" y="15354"/>
                </a:cubicBezTo>
                <a:cubicBezTo>
                  <a:pt x="19355" y="15255"/>
                  <a:pt x="19412" y="15119"/>
                  <a:pt x="19307" y="14998"/>
                </a:cubicBezTo>
                <a:lnTo>
                  <a:pt x="16427" y="9343"/>
                </a:lnTo>
                <a:lnTo>
                  <a:pt x="16502" y="8847"/>
                </a:lnTo>
                <a:cubicBezTo>
                  <a:pt x="16909" y="9358"/>
                  <a:pt x="17260" y="9876"/>
                  <a:pt x="17556" y="10399"/>
                </a:cubicBezTo>
                <a:cubicBezTo>
                  <a:pt x="17851" y="10923"/>
                  <a:pt x="18091" y="11452"/>
                  <a:pt x="18273" y="11984"/>
                </a:cubicBezTo>
                <a:cubicBezTo>
                  <a:pt x="18333" y="12263"/>
                  <a:pt x="18855" y="12492"/>
                  <a:pt x="19544" y="12543"/>
                </a:cubicBezTo>
                <a:cubicBezTo>
                  <a:pt x="20598" y="12620"/>
                  <a:pt x="21555" y="12285"/>
                  <a:pt x="21502" y="11856"/>
                </a:cubicBezTo>
                <a:cubicBezTo>
                  <a:pt x="21491" y="11045"/>
                  <a:pt x="21306" y="10235"/>
                  <a:pt x="20949" y="9436"/>
                </a:cubicBezTo>
                <a:cubicBezTo>
                  <a:pt x="20549" y="8541"/>
                  <a:pt x="19930" y="7657"/>
                  <a:pt x="18803" y="6866"/>
                </a:cubicBezTo>
                <a:cubicBezTo>
                  <a:pt x="17040" y="5630"/>
                  <a:pt x="14038" y="4693"/>
                  <a:pt x="10535" y="4750"/>
                </a:cubicBezTo>
                <a:close/>
              </a:path>
            </a:pathLst>
          </a:custGeom>
          <a:solidFill>
            <a:schemeClr val="accent1"/>
          </a:solidFill>
          <a:ln w="12700">
            <a:miter lim="400000"/>
          </a:ln>
        </p:spPr>
        <p:txBody>
          <a:bodyPr lIns="0" tIns="0" rIns="0" bIns="0" anchor="ctr"/>
          <a:lstStyle/>
          <a:p>
            <a:pPr>
              <a:defRPr sz="2800">
                <a:solidFill>
                  <a:srgbClr val="8C9097"/>
                </a:solidFill>
              </a:defRPr>
            </a:pPr>
            <a:endParaRPr sz="1050" dirty="0">
              <a:latin typeface="Heebo" pitchFamily="2" charset="-79"/>
            </a:endParaRPr>
          </a:p>
        </p:txBody>
      </p:sp>
      <p:sp>
        <p:nvSpPr>
          <p:cNvPr id="102" name="Line"/>
          <p:cNvSpPr/>
          <p:nvPr/>
        </p:nvSpPr>
        <p:spPr>
          <a:xfrm>
            <a:off x="1400237" y="2724655"/>
            <a:ext cx="4717361" cy="1430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3169"/>
                  <a:pt x="21600" y="5705"/>
                  <a:pt x="21596" y="7765"/>
                </a:cubicBezTo>
                <a:cubicBezTo>
                  <a:pt x="21592" y="9825"/>
                  <a:pt x="21584" y="11409"/>
                  <a:pt x="21568" y="12677"/>
                </a:cubicBezTo>
                <a:cubicBezTo>
                  <a:pt x="21548" y="14505"/>
                  <a:pt x="21516" y="16138"/>
                  <a:pt x="21475" y="17481"/>
                </a:cubicBezTo>
                <a:cubicBezTo>
                  <a:pt x="21434" y="18824"/>
                  <a:pt x="21385" y="19876"/>
                  <a:pt x="21329" y="20542"/>
                </a:cubicBezTo>
                <a:cubicBezTo>
                  <a:pt x="21291" y="21071"/>
                  <a:pt x="21243" y="21335"/>
                  <a:pt x="21180" y="21468"/>
                </a:cubicBezTo>
                <a:cubicBezTo>
                  <a:pt x="21118" y="21600"/>
                  <a:pt x="21041" y="21600"/>
                  <a:pt x="20945" y="21600"/>
                </a:cubicBezTo>
                <a:lnTo>
                  <a:pt x="655" y="21600"/>
                </a:lnTo>
                <a:cubicBezTo>
                  <a:pt x="559" y="21600"/>
                  <a:pt x="482" y="21600"/>
                  <a:pt x="420" y="21468"/>
                </a:cubicBezTo>
                <a:cubicBezTo>
                  <a:pt x="357" y="21335"/>
                  <a:pt x="309" y="21071"/>
                  <a:pt x="271" y="20542"/>
                </a:cubicBezTo>
                <a:cubicBezTo>
                  <a:pt x="215" y="19876"/>
                  <a:pt x="166" y="18824"/>
                  <a:pt x="125" y="17481"/>
                </a:cubicBezTo>
                <a:cubicBezTo>
                  <a:pt x="84" y="16138"/>
                  <a:pt x="52" y="14505"/>
                  <a:pt x="32" y="12677"/>
                </a:cubicBezTo>
                <a:cubicBezTo>
                  <a:pt x="16" y="11409"/>
                  <a:pt x="8" y="9825"/>
                  <a:pt x="4" y="7765"/>
                </a:cubicBezTo>
                <a:cubicBezTo>
                  <a:pt x="0" y="5705"/>
                  <a:pt x="0" y="3169"/>
                  <a:pt x="0" y="0"/>
                </a:cubicBezTo>
              </a:path>
            </a:pathLst>
          </a:custGeom>
          <a:ln w="25400">
            <a:solidFill>
              <a:schemeClr val="bg2"/>
            </a:solidFill>
            <a:miter/>
          </a:ln>
        </p:spPr>
        <p:txBody>
          <a:bodyPr tIns="34290" bIns="34290" anchor="ctr"/>
          <a:lstStyle/>
          <a:p>
            <a:pPr>
              <a:defRPr sz="2800">
                <a:solidFill>
                  <a:srgbClr val="8C9097"/>
                </a:solidFill>
              </a:defRPr>
            </a:pPr>
            <a:endParaRPr sz="1050" dirty="0">
              <a:latin typeface="Heebo" pitchFamily="2" charset="-79"/>
            </a:endParaRPr>
          </a:p>
        </p:txBody>
      </p:sp>
      <p:sp>
        <p:nvSpPr>
          <p:cNvPr id="103" name="Line"/>
          <p:cNvSpPr/>
          <p:nvPr/>
        </p:nvSpPr>
        <p:spPr>
          <a:xfrm>
            <a:off x="1400237" y="4022568"/>
            <a:ext cx="4717361" cy="14308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3169"/>
                  <a:pt x="21600" y="5705"/>
                  <a:pt x="21596" y="7765"/>
                </a:cubicBezTo>
                <a:cubicBezTo>
                  <a:pt x="21592" y="9825"/>
                  <a:pt x="21584" y="11409"/>
                  <a:pt x="21568" y="12677"/>
                </a:cubicBezTo>
                <a:cubicBezTo>
                  <a:pt x="21548" y="14505"/>
                  <a:pt x="21516" y="16138"/>
                  <a:pt x="21475" y="17481"/>
                </a:cubicBezTo>
                <a:cubicBezTo>
                  <a:pt x="21434" y="18824"/>
                  <a:pt x="21385" y="19876"/>
                  <a:pt x="21329" y="20542"/>
                </a:cubicBezTo>
                <a:cubicBezTo>
                  <a:pt x="21291" y="21071"/>
                  <a:pt x="21243" y="21335"/>
                  <a:pt x="21180" y="21468"/>
                </a:cubicBezTo>
                <a:cubicBezTo>
                  <a:pt x="21118" y="21600"/>
                  <a:pt x="21041" y="21600"/>
                  <a:pt x="20945" y="21600"/>
                </a:cubicBezTo>
                <a:lnTo>
                  <a:pt x="655" y="21600"/>
                </a:lnTo>
                <a:cubicBezTo>
                  <a:pt x="559" y="21600"/>
                  <a:pt x="482" y="21600"/>
                  <a:pt x="420" y="21468"/>
                </a:cubicBezTo>
                <a:cubicBezTo>
                  <a:pt x="357" y="21335"/>
                  <a:pt x="309" y="21071"/>
                  <a:pt x="271" y="20542"/>
                </a:cubicBezTo>
                <a:cubicBezTo>
                  <a:pt x="215" y="19876"/>
                  <a:pt x="166" y="18824"/>
                  <a:pt x="125" y="17481"/>
                </a:cubicBezTo>
                <a:cubicBezTo>
                  <a:pt x="84" y="16138"/>
                  <a:pt x="52" y="14505"/>
                  <a:pt x="32" y="12677"/>
                </a:cubicBezTo>
                <a:cubicBezTo>
                  <a:pt x="16" y="11409"/>
                  <a:pt x="8" y="9825"/>
                  <a:pt x="4" y="7765"/>
                </a:cubicBezTo>
                <a:cubicBezTo>
                  <a:pt x="0" y="5705"/>
                  <a:pt x="0" y="3169"/>
                  <a:pt x="0" y="0"/>
                </a:cubicBezTo>
              </a:path>
            </a:pathLst>
          </a:custGeom>
          <a:ln w="25400">
            <a:solidFill>
              <a:schemeClr val="bg2"/>
            </a:solidFill>
            <a:miter/>
          </a:ln>
        </p:spPr>
        <p:txBody>
          <a:bodyPr tIns="34290" bIns="34290" anchor="ctr"/>
          <a:lstStyle/>
          <a:p>
            <a:pPr>
              <a:defRPr sz="2800">
                <a:solidFill>
                  <a:srgbClr val="8C9097"/>
                </a:solidFill>
              </a:defRPr>
            </a:pPr>
            <a:endParaRPr sz="1050" dirty="0">
              <a:latin typeface="Heebo" pitchFamily="2" charset="-79"/>
            </a:endParaRPr>
          </a:p>
        </p:txBody>
      </p:sp>
      <p:sp>
        <p:nvSpPr>
          <p:cNvPr id="46" name="TextBox 13">
            <a:extLst>
              <a:ext uri="{FF2B5EF4-FFF2-40B4-BE49-F238E27FC236}">
                <a16:creationId xmlns:a16="http://schemas.microsoft.com/office/drawing/2014/main" id="{234067FA-B68E-BAA2-253A-D8582D6CF053}"/>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47" name="TextBox 14">
            <a:extLst>
              <a:ext uri="{FF2B5EF4-FFF2-40B4-BE49-F238E27FC236}">
                <a16:creationId xmlns:a16="http://schemas.microsoft.com/office/drawing/2014/main" id="{BBA337BE-EC20-674F-40F6-60E6F5E2387A}"/>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Tree>
    <p:extLst>
      <p:ext uri="{BB962C8B-B14F-4D97-AF65-F5344CB8AC3E}">
        <p14:creationId xmlns:p14="http://schemas.microsoft.com/office/powerpoint/2010/main" val="78953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hart 12"/>
          <p:cNvGraphicFramePr/>
          <p:nvPr>
            <p:extLst>
              <p:ext uri="{D42A27DB-BD31-4B8C-83A1-F6EECF244321}">
                <p14:modId xmlns:p14="http://schemas.microsoft.com/office/powerpoint/2010/main" val="4126040540"/>
              </p:ext>
            </p:extLst>
          </p:nvPr>
        </p:nvGraphicFramePr>
        <p:xfrm>
          <a:off x="4855072" y="792311"/>
          <a:ext cx="3613877" cy="3588246"/>
        </p:xfrm>
        <a:graphic>
          <a:graphicData uri="http://schemas.openxmlformats.org/drawingml/2006/chart">
            <c:chart xmlns:c="http://schemas.openxmlformats.org/drawingml/2006/chart" xmlns:r="http://schemas.openxmlformats.org/officeDocument/2006/relationships" r:id="rId2"/>
          </a:graphicData>
        </a:graphic>
      </p:graphicFrame>
      <p:sp>
        <p:nvSpPr>
          <p:cNvPr id="18" name="Oval 17"/>
          <p:cNvSpPr/>
          <p:nvPr/>
        </p:nvSpPr>
        <p:spPr>
          <a:xfrm>
            <a:off x="4772058" y="2562411"/>
            <a:ext cx="810000" cy="810000"/>
          </a:xfrm>
          <a:prstGeom prst="ellipse">
            <a:avLst/>
          </a:prstGeom>
          <a:solidFill>
            <a:schemeClr val="bg1"/>
          </a:solidFill>
          <a:ln w="6350">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350" b="0" i="0" u="none" strike="noStrike" kern="1200" cap="none" spc="0" normalizeH="0" baseline="0" noProof="0" dirty="0">
              <a:ln>
                <a:noFill/>
              </a:ln>
              <a:solidFill>
                <a:schemeClr val="accent2"/>
              </a:solidFill>
              <a:effectLst/>
              <a:uLnTx/>
              <a:uFillTx/>
              <a:latin typeface="Heebo" pitchFamily="2" charset="-79"/>
              <a:ea typeface="+mn-ea"/>
              <a:cs typeface="+mn-cs"/>
            </a:endParaRPr>
          </a:p>
        </p:txBody>
      </p:sp>
      <p:sp>
        <p:nvSpPr>
          <p:cNvPr id="20" name="TextBox 19"/>
          <p:cNvSpPr txBox="1"/>
          <p:nvPr/>
        </p:nvSpPr>
        <p:spPr>
          <a:xfrm>
            <a:off x="5901258" y="2110085"/>
            <a:ext cx="1521506" cy="923330"/>
          </a:xfrm>
          <a:prstGeom prst="rect">
            <a:avLst/>
          </a:prstGeom>
          <a:noFill/>
        </p:spPr>
        <p:txBody>
          <a:bodyPr wrap="squar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pt-BR" sz="2700" b="1" dirty="0">
                <a:solidFill>
                  <a:schemeClr val="accent2"/>
                </a:solidFill>
                <a:latin typeface="Heebo" pitchFamily="2" charset="-79"/>
                <a:ea typeface="Roboto" pitchFamily="2" charset="0"/>
              </a:rPr>
              <a:t>título do gráfico</a:t>
            </a:r>
            <a:endParaRPr kumimoji="0" lang="pt-BR" sz="2700" b="1" i="0" u="none" strike="noStrike" kern="1200" cap="none" spc="0" normalizeH="0" baseline="0" noProof="0" dirty="0">
              <a:ln>
                <a:noFill/>
              </a:ln>
              <a:solidFill>
                <a:schemeClr val="accent2"/>
              </a:solidFill>
              <a:effectLst/>
              <a:uLnTx/>
              <a:uFillTx/>
              <a:latin typeface="Heebo" pitchFamily="2" charset="-79"/>
              <a:ea typeface="Roboto" pitchFamily="2" charset="0"/>
              <a:cs typeface="+mn-cs"/>
            </a:endParaRPr>
          </a:p>
        </p:txBody>
      </p:sp>
      <p:sp>
        <p:nvSpPr>
          <p:cNvPr id="21" name="TextBox 20"/>
          <p:cNvSpPr txBox="1"/>
          <p:nvPr/>
        </p:nvSpPr>
        <p:spPr>
          <a:xfrm>
            <a:off x="829002" y="1260524"/>
            <a:ext cx="3714048" cy="110799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3300" b="1" i="0" u="none" strike="noStrike" kern="1200" cap="none" spc="0" normalizeH="0" baseline="0" noProof="0" dirty="0">
                <a:ln>
                  <a:noFill/>
                </a:ln>
                <a:solidFill>
                  <a:schemeClr val="accent2"/>
                </a:solidFill>
                <a:effectLst/>
                <a:uLnTx/>
                <a:uFillTx/>
                <a:latin typeface="Heebo" pitchFamily="2" charset="-79"/>
                <a:cs typeface="Heebo" pitchFamily="2" charset="-79"/>
              </a:rPr>
              <a:t>Título do slide escrito aqui</a:t>
            </a:r>
          </a:p>
        </p:txBody>
      </p:sp>
      <p:sp>
        <p:nvSpPr>
          <p:cNvPr id="23" name="Rectangle 22"/>
          <p:cNvSpPr/>
          <p:nvPr/>
        </p:nvSpPr>
        <p:spPr>
          <a:xfrm>
            <a:off x="840346" y="2453050"/>
            <a:ext cx="3183014"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black">
                    <a:lumMod val="50000"/>
                    <a:lumOff val="50000"/>
                  </a:prst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 texto do slide escrito aqui texto do slide escrito aqui texto do slide escrito aqui texto do slide escrito aqui</a:t>
            </a:r>
          </a:p>
        </p:txBody>
      </p:sp>
      <p:sp>
        <p:nvSpPr>
          <p:cNvPr id="24" name="Rounded Rectangle 23"/>
          <p:cNvSpPr/>
          <p:nvPr/>
        </p:nvSpPr>
        <p:spPr>
          <a:xfrm>
            <a:off x="840346" y="3402157"/>
            <a:ext cx="2345305" cy="834206"/>
          </a:xfrm>
          <a:prstGeom prst="roundRect">
            <a:avLst>
              <a:gd name="adj" fmla="val 5844"/>
            </a:avLst>
          </a:prstGeom>
          <a:solidFill>
            <a:schemeClr val="accent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350" b="0" i="0" u="none" strike="noStrike" kern="1200" cap="none" spc="0" normalizeH="0" baseline="0" noProof="0" dirty="0">
              <a:ln>
                <a:noFill/>
              </a:ln>
              <a:solidFill>
                <a:prstClr val="white"/>
              </a:solidFill>
              <a:effectLst/>
              <a:uLnTx/>
              <a:uFillTx/>
              <a:latin typeface="Heebo" pitchFamily="2" charset="-79"/>
              <a:ea typeface="+mn-ea"/>
              <a:cs typeface="+mn-cs"/>
            </a:endParaRPr>
          </a:p>
        </p:txBody>
      </p:sp>
      <p:sp>
        <p:nvSpPr>
          <p:cNvPr id="25" name="TextBox 24"/>
          <p:cNvSpPr txBox="1"/>
          <p:nvPr/>
        </p:nvSpPr>
        <p:spPr>
          <a:xfrm>
            <a:off x="1176138" y="3599969"/>
            <a:ext cx="88888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white"/>
                </a:solidFill>
                <a:effectLst/>
                <a:uLnTx/>
                <a:uFillTx/>
                <a:latin typeface="Heebo" pitchFamily="2" charset="-79"/>
                <a:ea typeface="Roboto" pitchFamily="2" charset="0"/>
                <a:cs typeface="+mn-cs"/>
              </a:rPr>
              <a:t>72%</a:t>
            </a:r>
          </a:p>
        </p:txBody>
      </p:sp>
      <p:sp>
        <p:nvSpPr>
          <p:cNvPr id="26" name="TextBox 25"/>
          <p:cNvSpPr txBox="1"/>
          <p:nvPr/>
        </p:nvSpPr>
        <p:spPr>
          <a:xfrm>
            <a:off x="1911128" y="3615654"/>
            <a:ext cx="1205518"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i="0" u="none" strike="noStrike" kern="1200" cap="none" spc="0" normalizeH="0" baseline="0" noProof="0" dirty="0">
                <a:ln>
                  <a:noFill/>
                </a:ln>
                <a:solidFill>
                  <a:prstClr val="white"/>
                </a:solidFill>
                <a:effectLst/>
                <a:uLnTx/>
                <a:uFillTx/>
                <a:latin typeface="Heebo" pitchFamily="2" charset="-79"/>
                <a:ea typeface="Roboto" pitchFamily="2" charset="0"/>
                <a:cs typeface="+mn-cs"/>
              </a:rPr>
              <a:t>Informação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000" dirty="0">
                <a:solidFill>
                  <a:prstClr val="white"/>
                </a:solidFill>
                <a:latin typeface="Heebo" pitchFamily="2" charset="-79"/>
                <a:ea typeface="Roboto" pitchFamily="2" charset="0"/>
              </a:rPr>
              <a:t>importante</a:t>
            </a:r>
            <a:endParaRPr kumimoji="0" lang="pt-BR" sz="1000" i="0" u="none" strike="noStrike" kern="1200" cap="none" spc="0" normalizeH="0" baseline="0" noProof="0" dirty="0">
              <a:ln>
                <a:noFill/>
              </a:ln>
              <a:solidFill>
                <a:prstClr val="white"/>
              </a:solidFill>
              <a:effectLst/>
              <a:uLnTx/>
              <a:uFillTx/>
              <a:latin typeface="Heebo" pitchFamily="2" charset="-79"/>
              <a:ea typeface="Roboto" pitchFamily="2" charset="0"/>
              <a:cs typeface="+mn-cs"/>
            </a:endParaRPr>
          </a:p>
        </p:txBody>
      </p:sp>
      <p:sp>
        <p:nvSpPr>
          <p:cNvPr id="27" name="TextBox 24">
            <a:extLst>
              <a:ext uri="{FF2B5EF4-FFF2-40B4-BE49-F238E27FC236}">
                <a16:creationId xmlns:a16="http://schemas.microsoft.com/office/drawing/2014/main" id="{F751AAB5-3797-48CF-8955-3FDB4B6ABB78}"/>
              </a:ext>
            </a:extLst>
          </p:cNvPr>
          <p:cNvSpPr txBox="1"/>
          <p:nvPr/>
        </p:nvSpPr>
        <p:spPr>
          <a:xfrm>
            <a:off x="4757538" y="2777009"/>
            <a:ext cx="888882" cy="40011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2000" b="1" i="0" u="none" strike="noStrike" kern="1200" cap="none" spc="0" normalizeH="0" baseline="0" noProof="0" dirty="0">
                <a:ln>
                  <a:noFill/>
                </a:ln>
                <a:solidFill>
                  <a:schemeClr val="accent2"/>
                </a:solidFill>
                <a:effectLst/>
                <a:uLnTx/>
                <a:uFillTx/>
                <a:latin typeface="Heebo" pitchFamily="2" charset="-79"/>
                <a:ea typeface="Roboto" pitchFamily="2" charset="0"/>
                <a:cs typeface="+mn-cs"/>
              </a:rPr>
              <a:t>71%</a:t>
            </a:r>
          </a:p>
        </p:txBody>
      </p:sp>
    </p:spTree>
    <p:extLst>
      <p:ext uri="{BB962C8B-B14F-4D97-AF65-F5344CB8AC3E}">
        <p14:creationId xmlns:p14="http://schemas.microsoft.com/office/powerpoint/2010/main" val="166396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198003" y="2430716"/>
            <a:ext cx="423930" cy="230832"/>
          </a:xfrm>
          <a:prstGeom prst="rect">
            <a:avLst/>
          </a:prstGeom>
        </p:spPr>
        <p:txBody>
          <a:bodyPr wrap="square">
            <a:spAutoFit/>
          </a:bodyPr>
          <a:lstStyle/>
          <a:p>
            <a:pPr algn="r"/>
            <a:r>
              <a:rPr lang="en-US" sz="900" b="1" dirty="0">
                <a:solidFill>
                  <a:schemeClr val="tx1">
                    <a:lumMod val="75000"/>
                    <a:lumOff val="25000"/>
                  </a:schemeClr>
                </a:solidFill>
                <a:latin typeface="Heebo" pitchFamily="2" charset="-79"/>
              </a:rPr>
              <a:t>39%</a:t>
            </a:r>
            <a:endParaRPr lang="en-US" sz="1050" b="1" dirty="0">
              <a:solidFill>
                <a:schemeClr val="tx1">
                  <a:lumMod val="75000"/>
                  <a:lumOff val="25000"/>
                </a:schemeClr>
              </a:solidFill>
              <a:latin typeface="Heebo" pitchFamily="2" charset="-79"/>
            </a:endParaRPr>
          </a:p>
        </p:txBody>
      </p:sp>
      <p:sp>
        <p:nvSpPr>
          <p:cNvPr id="10" name="Rectangle 9"/>
          <p:cNvSpPr/>
          <p:nvPr/>
        </p:nvSpPr>
        <p:spPr>
          <a:xfrm>
            <a:off x="4199206" y="2228677"/>
            <a:ext cx="423930" cy="230832"/>
          </a:xfrm>
          <a:prstGeom prst="rect">
            <a:avLst/>
          </a:prstGeom>
        </p:spPr>
        <p:txBody>
          <a:bodyPr wrap="square">
            <a:spAutoFit/>
          </a:bodyPr>
          <a:lstStyle/>
          <a:p>
            <a:pPr algn="r"/>
            <a:r>
              <a:rPr lang="en-US" sz="900" b="1" dirty="0">
                <a:solidFill>
                  <a:schemeClr val="tx1">
                    <a:lumMod val="75000"/>
                    <a:lumOff val="25000"/>
                  </a:schemeClr>
                </a:solidFill>
                <a:latin typeface="Heebo" pitchFamily="2" charset="-79"/>
              </a:rPr>
              <a:t>68%</a:t>
            </a:r>
            <a:endParaRPr lang="en-US" sz="1050" b="1" dirty="0">
              <a:solidFill>
                <a:schemeClr val="tx1">
                  <a:lumMod val="75000"/>
                  <a:lumOff val="25000"/>
                </a:schemeClr>
              </a:solidFill>
              <a:latin typeface="Heebo" pitchFamily="2" charset="-79"/>
            </a:endParaRPr>
          </a:p>
        </p:txBody>
      </p:sp>
      <p:sp>
        <p:nvSpPr>
          <p:cNvPr id="11" name="Rectangle 10"/>
          <p:cNvSpPr/>
          <p:nvPr/>
        </p:nvSpPr>
        <p:spPr>
          <a:xfrm>
            <a:off x="4198003" y="2044454"/>
            <a:ext cx="423930" cy="230832"/>
          </a:xfrm>
          <a:prstGeom prst="rect">
            <a:avLst/>
          </a:prstGeom>
        </p:spPr>
        <p:txBody>
          <a:bodyPr wrap="square">
            <a:spAutoFit/>
          </a:bodyPr>
          <a:lstStyle/>
          <a:p>
            <a:pPr algn="r"/>
            <a:r>
              <a:rPr lang="en-US" sz="900" b="1" dirty="0">
                <a:solidFill>
                  <a:schemeClr val="tx1">
                    <a:lumMod val="75000"/>
                    <a:lumOff val="25000"/>
                  </a:schemeClr>
                </a:solidFill>
                <a:latin typeface="Heebo" pitchFamily="2" charset="-79"/>
              </a:rPr>
              <a:t>80%</a:t>
            </a:r>
            <a:endParaRPr lang="en-US" sz="1050" b="1" dirty="0">
              <a:solidFill>
                <a:schemeClr val="tx1">
                  <a:lumMod val="75000"/>
                  <a:lumOff val="25000"/>
                </a:schemeClr>
              </a:solidFill>
              <a:latin typeface="Heebo" pitchFamily="2" charset="-79"/>
            </a:endParaRPr>
          </a:p>
        </p:txBody>
      </p:sp>
      <p:sp>
        <p:nvSpPr>
          <p:cNvPr id="12" name="Rectangle 11"/>
          <p:cNvSpPr/>
          <p:nvPr/>
        </p:nvSpPr>
        <p:spPr>
          <a:xfrm>
            <a:off x="4199207" y="1853131"/>
            <a:ext cx="423929" cy="230832"/>
          </a:xfrm>
          <a:prstGeom prst="rect">
            <a:avLst/>
          </a:prstGeom>
        </p:spPr>
        <p:txBody>
          <a:bodyPr wrap="square">
            <a:spAutoFit/>
          </a:bodyPr>
          <a:lstStyle/>
          <a:p>
            <a:pPr algn="r"/>
            <a:r>
              <a:rPr lang="en-US" sz="900" b="1" dirty="0">
                <a:solidFill>
                  <a:schemeClr val="tx1">
                    <a:lumMod val="75000"/>
                    <a:lumOff val="25000"/>
                  </a:schemeClr>
                </a:solidFill>
                <a:latin typeface="Heebo" pitchFamily="2" charset="-79"/>
              </a:rPr>
              <a:t>99%</a:t>
            </a:r>
            <a:endParaRPr lang="en-US" sz="1050" b="1" dirty="0">
              <a:solidFill>
                <a:schemeClr val="tx1">
                  <a:lumMod val="75000"/>
                  <a:lumOff val="25000"/>
                </a:schemeClr>
              </a:solidFill>
              <a:latin typeface="Heebo" pitchFamily="2" charset="-79"/>
            </a:endParaRPr>
          </a:p>
        </p:txBody>
      </p:sp>
      <p:sp>
        <p:nvSpPr>
          <p:cNvPr id="13" name="Rectangle 12"/>
          <p:cNvSpPr/>
          <p:nvPr/>
        </p:nvSpPr>
        <p:spPr>
          <a:xfrm>
            <a:off x="4199206" y="1670783"/>
            <a:ext cx="423930" cy="230832"/>
          </a:xfrm>
          <a:prstGeom prst="rect">
            <a:avLst/>
          </a:prstGeom>
        </p:spPr>
        <p:txBody>
          <a:bodyPr wrap="square">
            <a:spAutoFit/>
          </a:bodyPr>
          <a:lstStyle/>
          <a:p>
            <a:pPr algn="r"/>
            <a:r>
              <a:rPr lang="en-US" sz="900" b="1" dirty="0">
                <a:solidFill>
                  <a:schemeClr val="tx1">
                    <a:lumMod val="75000"/>
                    <a:lumOff val="25000"/>
                  </a:schemeClr>
                </a:solidFill>
                <a:latin typeface="Heebo" pitchFamily="2" charset="-79"/>
              </a:rPr>
              <a:t>86%</a:t>
            </a:r>
            <a:endParaRPr lang="en-US" sz="1050" b="1" dirty="0">
              <a:solidFill>
                <a:schemeClr val="tx1">
                  <a:lumMod val="75000"/>
                  <a:lumOff val="25000"/>
                </a:schemeClr>
              </a:solidFill>
              <a:latin typeface="Heebo" pitchFamily="2" charset="-79"/>
            </a:endParaRPr>
          </a:p>
        </p:txBody>
      </p:sp>
      <p:grpSp>
        <p:nvGrpSpPr>
          <p:cNvPr id="15" name="Group 14"/>
          <p:cNvGrpSpPr/>
          <p:nvPr/>
        </p:nvGrpSpPr>
        <p:grpSpPr>
          <a:xfrm>
            <a:off x="6823446" y="1494841"/>
            <a:ext cx="1774544" cy="594806"/>
            <a:chOff x="9196677" y="1993121"/>
            <a:chExt cx="2366059" cy="793075"/>
          </a:xfrm>
        </p:grpSpPr>
        <p:sp>
          <p:nvSpPr>
            <p:cNvPr id="16" name="Rectangle 15"/>
            <p:cNvSpPr/>
            <p:nvPr/>
          </p:nvSpPr>
          <p:spPr>
            <a:xfrm>
              <a:off x="9196677" y="1993121"/>
              <a:ext cx="2366059" cy="333596"/>
            </a:xfrm>
            <a:prstGeom prst="rect">
              <a:avLst/>
            </a:prstGeom>
          </p:spPr>
          <p:txBody>
            <a:bodyPr wrap="square">
              <a:spAutoFit/>
            </a:bodyPr>
            <a:lstStyle/>
            <a:p>
              <a:pPr lvl="0">
                <a:lnSpc>
                  <a:spcPct val="114000"/>
                </a:lnSpc>
                <a:defRPr/>
              </a:pPr>
              <a:r>
                <a:rPr lang="id-ID" sz="900" b="1" dirty="0">
                  <a:solidFill>
                    <a:schemeClr val="accent1"/>
                  </a:solidFill>
                  <a:latin typeface="Heebo" pitchFamily="2" charset="-79"/>
                  <a:ea typeface="Roboto Condensed Light" panose="02000000000000000000" pitchFamily="2" charset="0"/>
                  <a:cs typeface="Heebo" pitchFamily="2" charset="-79"/>
                </a:rPr>
                <a:t>ITEM</a:t>
              </a:r>
              <a:r>
                <a:rPr lang="pt-BR" sz="900" b="1" dirty="0">
                  <a:solidFill>
                    <a:schemeClr val="accent1"/>
                  </a:solidFill>
                  <a:latin typeface="Heebo" pitchFamily="2" charset="-79"/>
                  <a:ea typeface="Roboto Condensed Light" panose="02000000000000000000" pitchFamily="2" charset="0"/>
                  <a:cs typeface="Heebo" pitchFamily="2" charset="-79"/>
                </a:rPr>
                <a:t> 3</a:t>
              </a:r>
              <a:endParaRPr lang="id-ID" sz="900" b="1" dirty="0">
                <a:solidFill>
                  <a:schemeClr val="accent1"/>
                </a:solidFill>
                <a:latin typeface="Heebo" pitchFamily="2" charset="-79"/>
                <a:ea typeface="Roboto Condensed Light" panose="02000000000000000000" pitchFamily="2" charset="0"/>
                <a:cs typeface="Heebo" pitchFamily="2" charset="-79"/>
              </a:endParaRPr>
            </a:p>
          </p:txBody>
        </p:sp>
        <p:sp>
          <p:nvSpPr>
            <p:cNvPr id="17" name="Rectangle 16"/>
            <p:cNvSpPr/>
            <p:nvPr/>
          </p:nvSpPr>
          <p:spPr>
            <a:xfrm>
              <a:off x="9196677" y="2242116"/>
              <a:ext cx="2366059" cy="544080"/>
            </a:xfrm>
            <a:prstGeom prst="rect">
              <a:avLst/>
            </a:prstGeom>
          </p:spPr>
          <p:txBody>
            <a:bodyPr wrap="square">
              <a:spAutoFit/>
            </a:bodyPr>
            <a:lstStyle/>
            <a:p>
              <a:pPr lvl="0">
                <a:lnSpc>
                  <a:spcPct val="114000"/>
                </a:lnSpc>
                <a:defRPr/>
              </a:pPr>
              <a:r>
                <a:rPr lang="pt-BR" sz="900" dirty="0">
                  <a:solidFill>
                    <a:schemeClr val="tx1">
                      <a:lumMod val="65000"/>
                      <a:lumOff val="35000"/>
                    </a:schemeClr>
                  </a:solidFill>
                  <a:latin typeface="Heebo" pitchFamily="2" charset="-79"/>
                </a:rPr>
                <a:t>Texto do slide escrito aqui texto do slide escrito aqui</a:t>
              </a:r>
              <a:endParaRPr lang="id-ID" sz="900" dirty="0">
                <a:solidFill>
                  <a:schemeClr val="bg1">
                    <a:lumMod val="75000"/>
                  </a:schemeClr>
                </a:solidFill>
                <a:latin typeface="Heebo" pitchFamily="2" charset="-79"/>
                <a:cs typeface="Heebo" pitchFamily="2" charset="-79"/>
              </a:endParaRPr>
            </a:p>
          </p:txBody>
        </p:sp>
      </p:grpSp>
      <p:grpSp>
        <p:nvGrpSpPr>
          <p:cNvPr id="18" name="Group 17"/>
          <p:cNvGrpSpPr/>
          <p:nvPr/>
        </p:nvGrpSpPr>
        <p:grpSpPr>
          <a:xfrm>
            <a:off x="6823446" y="2663418"/>
            <a:ext cx="1774544" cy="594805"/>
            <a:chOff x="9196677" y="3551223"/>
            <a:chExt cx="2366059" cy="793073"/>
          </a:xfrm>
        </p:grpSpPr>
        <p:sp>
          <p:nvSpPr>
            <p:cNvPr id="19" name="Rectangle 18"/>
            <p:cNvSpPr/>
            <p:nvPr/>
          </p:nvSpPr>
          <p:spPr>
            <a:xfrm>
              <a:off x="9196677" y="3551223"/>
              <a:ext cx="2366059" cy="333596"/>
            </a:xfrm>
            <a:prstGeom prst="rect">
              <a:avLst/>
            </a:prstGeom>
          </p:spPr>
          <p:txBody>
            <a:bodyPr wrap="square">
              <a:spAutoFit/>
            </a:bodyPr>
            <a:lstStyle/>
            <a:p>
              <a:pPr lvl="0">
                <a:lnSpc>
                  <a:spcPct val="114000"/>
                </a:lnSpc>
                <a:defRPr/>
              </a:pPr>
              <a:r>
                <a:rPr lang="id-ID" sz="900" b="1" dirty="0">
                  <a:solidFill>
                    <a:schemeClr val="accent2"/>
                  </a:solidFill>
                  <a:latin typeface="Heebo" pitchFamily="2" charset="-79"/>
                  <a:ea typeface="Roboto Condensed Light" panose="02000000000000000000" pitchFamily="2" charset="0"/>
                  <a:cs typeface="Heebo" pitchFamily="2" charset="-79"/>
                </a:rPr>
                <a:t>ITEM</a:t>
              </a:r>
              <a:r>
                <a:rPr lang="pt-BR" sz="900" b="1" dirty="0">
                  <a:solidFill>
                    <a:schemeClr val="accent2"/>
                  </a:solidFill>
                  <a:latin typeface="Heebo" pitchFamily="2" charset="-79"/>
                  <a:ea typeface="Roboto Condensed Light" panose="02000000000000000000" pitchFamily="2" charset="0"/>
                  <a:cs typeface="Heebo" pitchFamily="2" charset="-79"/>
                </a:rPr>
                <a:t> 4</a:t>
              </a:r>
              <a:endParaRPr lang="id-ID" sz="900" b="1" dirty="0">
                <a:solidFill>
                  <a:schemeClr val="accent2"/>
                </a:solidFill>
                <a:latin typeface="Heebo" pitchFamily="2" charset="-79"/>
                <a:ea typeface="Roboto Condensed Light" panose="02000000000000000000" pitchFamily="2" charset="0"/>
                <a:cs typeface="Heebo" pitchFamily="2" charset="-79"/>
              </a:endParaRPr>
            </a:p>
          </p:txBody>
        </p:sp>
        <p:sp>
          <p:nvSpPr>
            <p:cNvPr id="20" name="Rectangle 19"/>
            <p:cNvSpPr/>
            <p:nvPr/>
          </p:nvSpPr>
          <p:spPr>
            <a:xfrm>
              <a:off x="9196677" y="3800216"/>
              <a:ext cx="2366059" cy="544080"/>
            </a:xfrm>
            <a:prstGeom prst="rect">
              <a:avLst/>
            </a:prstGeom>
          </p:spPr>
          <p:txBody>
            <a:bodyPr wrap="square">
              <a:spAutoFit/>
            </a:bodyPr>
            <a:lstStyle/>
            <a:p>
              <a:pPr lvl="0">
                <a:lnSpc>
                  <a:spcPct val="114000"/>
                </a:lnSpc>
                <a:defRPr/>
              </a:pPr>
              <a:r>
                <a:rPr lang="pt-BR" sz="900" dirty="0">
                  <a:solidFill>
                    <a:schemeClr val="tx1">
                      <a:lumMod val="65000"/>
                      <a:lumOff val="35000"/>
                    </a:schemeClr>
                  </a:solidFill>
                  <a:latin typeface="Heebo" pitchFamily="2" charset="-79"/>
                </a:rPr>
                <a:t>Texto do slide escrito aqui texto do slide escrito aqui</a:t>
              </a:r>
              <a:endParaRPr lang="id-ID" sz="900" dirty="0">
                <a:solidFill>
                  <a:schemeClr val="bg1">
                    <a:lumMod val="75000"/>
                  </a:schemeClr>
                </a:solidFill>
                <a:latin typeface="Heebo" pitchFamily="2" charset="-79"/>
                <a:cs typeface="Heebo" pitchFamily="2" charset="-79"/>
              </a:endParaRPr>
            </a:p>
          </p:txBody>
        </p:sp>
      </p:grpSp>
      <p:grpSp>
        <p:nvGrpSpPr>
          <p:cNvPr id="21" name="Group 20"/>
          <p:cNvGrpSpPr/>
          <p:nvPr/>
        </p:nvGrpSpPr>
        <p:grpSpPr>
          <a:xfrm>
            <a:off x="6823446" y="3801978"/>
            <a:ext cx="1774544" cy="594805"/>
            <a:chOff x="9196677" y="5069303"/>
            <a:chExt cx="2366059" cy="793073"/>
          </a:xfrm>
        </p:grpSpPr>
        <p:sp>
          <p:nvSpPr>
            <p:cNvPr id="22" name="Rectangle 21"/>
            <p:cNvSpPr/>
            <p:nvPr/>
          </p:nvSpPr>
          <p:spPr>
            <a:xfrm>
              <a:off x="9196677" y="5069303"/>
              <a:ext cx="2366059" cy="333596"/>
            </a:xfrm>
            <a:prstGeom prst="rect">
              <a:avLst/>
            </a:prstGeom>
          </p:spPr>
          <p:txBody>
            <a:bodyPr wrap="square">
              <a:spAutoFit/>
            </a:bodyPr>
            <a:lstStyle/>
            <a:p>
              <a:pPr lvl="0">
                <a:lnSpc>
                  <a:spcPct val="114000"/>
                </a:lnSpc>
                <a:defRPr/>
              </a:pPr>
              <a:r>
                <a:rPr lang="id-ID" sz="900" b="1" dirty="0">
                  <a:solidFill>
                    <a:schemeClr val="accent3"/>
                  </a:solidFill>
                  <a:latin typeface="Heebo" pitchFamily="2" charset="-79"/>
                  <a:ea typeface="Roboto Condensed Light" panose="02000000000000000000" pitchFamily="2" charset="0"/>
                  <a:cs typeface="Heebo" pitchFamily="2" charset="-79"/>
                </a:rPr>
                <a:t>ITEM</a:t>
              </a:r>
              <a:r>
                <a:rPr lang="pt-BR" sz="900" b="1" dirty="0">
                  <a:solidFill>
                    <a:schemeClr val="accent3"/>
                  </a:solidFill>
                  <a:latin typeface="Heebo" pitchFamily="2" charset="-79"/>
                  <a:ea typeface="Roboto Condensed Light" panose="02000000000000000000" pitchFamily="2" charset="0"/>
                  <a:cs typeface="Heebo" pitchFamily="2" charset="-79"/>
                </a:rPr>
                <a:t> 5</a:t>
              </a:r>
              <a:endParaRPr lang="id-ID" sz="900" b="1" dirty="0">
                <a:solidFill>
                  <a:schemeClr val="accent3"/>
                </a:solidFill>
                <a:latin typeface="Heebo" pitchFamily="2" charset="-79"/>
                <a:ea typeface="Roboto Condensed Light" panose="02000000000000000000" pitchFamily="2" charset="0"/>
                <a:cs typeface="Heebo" pitchFamily="2" charset="-79"/>
              </a:endParaRPr>
            </a:p>
          </p:txBody>
        </p:sp>
        <p:sp>
          <p:nvSpPr>
            <p:cNvPr id="23" name="Rectangle 22"/>
            <p:cNvSpPr/>
            <p:nvPr/>
          </p:nvSpPr>
          <p:spPr>
            <a:xfrm>
              <a:off x="9196677" y="5318296"/>
              <a:ext cx="2366059" cy="544080"/>
            </a:xfrm>
            <a:prstGeom prst="rect">
              <a:avLst/>
            </a:prstGeom>
          </p:spPr>
          <p:txBody>
            <a:bodyPr wrap="square">
              <a:spAutoFit/>
            </a:bodyPr>
            <a:lstStyle/>
            <a:p>
              <a:pPr lvl="0">
                <a:lnSpc>
                  <a:spcPct val="114000"/>
                </a:lnSpc>
                <a:defRPr/>
              </a:pPr>
              <a:r>
                <a:rPr lang="pt-BR" sz="900" dirty="0">
                  <a:solidFill>
                    <a:schemeClr val="tx1">
                      <a:lumMod val="65000"/>
                      <a:lumOff val="35000"/>
                    </a:schemeClr>
                  </a:solidFill>
                  <a:latin typeface="Heebo" pitchFamily="2" charset="-79"/>
                </a:rPr>
                <a:t>Texto do slide escrito aqui texto do slide escrito aqui</a:t>
              </a:r>
              <a:endParaRPr lang="id-ID" sz="900" dirty="0">
                <a:solidFill>
                  <a:schemeClr val="bg1">
                    <a:lumMod val="75000"/>
                  </a:schemeClr>
                </a:solidFill>
                <a:latin typeface="Heebo" pitchFamily="2" charset="-79"/>
                <a:cs typeface="Heebo" pitchFamily="2" charset="-79"/>
              </a:endParaRPr>
            </a:p>
          </p:txBody>
        </p:sp>
      </p:grpSp>
      <p:grpSp>
        <p:nvGrpSpPr>
          <p:cNvPr id="26" name="Group 25"/>
          <p:cNvGrpSpPr/>
          <p:nvPr/>
        </p:nvGrpSpPr>
        <p:grpSpPr>
          <a:xfrm>
            <a:off x="565677" y="1977684"/>
            <a:ext cx="1774544" cy="594805"/>
            <a:chOff x="675185" y="2636911"/>
            <a:chExt cx="2366059" cy="793073"/>
          </a:xfrm>
        </p:grpSpPr>
        <p:sp>
          <p:nvSpPr>
            <p:cNvPr id="27" name="Rectangle 26"/>
            <p:cNvSpPr/>
            <p:nvPr/>
          </p:nvSpPr>
          <p:spPr>
            <a:xfrm>
              <a:off x="675185" y="2636911"/>
              <a:ext cx="2366059" cy="333596"/>
            </a:xfrm>
            <a:prstGeom prst="rect">
              <a:avLst/>
            </a:prstGeom>
          </p:spPr>
          <p:txBody>
            <a:bodyPr wrap="square">
              <a:spAutoFit/>
            </a:bodyPr>
            <a:lstStyle/>
            <a:p>
              <a:pPr lvl="0" algn="r">
                <a:lnSpc>
                  <a:spcPct val="114000"/>
                </a:lnSpc>
                <a:defRPr/>
              </a:pPr>
              <a:r>
                <a:rPr lang="pt-BR" sz="900" b="1" dirty="0">
                  <a:solidFill>
                    <a:schemeClr val="accent4">
                      <a:lumMod val="75000"/>
                    </a:schemeClr>
                  </a:solidFill>
                  <a:latin typeface="Heebo" pitchFamily="2" charset="-79"/>
                  <a:ea typeface="Roboto Condensed Light" panose="02000000000000000000" pitchFamily="2" charset="0"/>
                  <a:cs typeface="Heebo" pitchFamily="2" charset="-79"/>
                </a:rPr>
                <a:t>ITEM</a:t>
              </a:r>
              <a:r>
                <a:rPr lang="id-ID" sz="900" b="1" dirty="0">
                  <a:solidFill>
                    <a:schemeClr val="accent4">
                      <a:lumMod val="75000"/>
                    </a:schemeClr>
                  </a:solidFill>
                  <a:latin typeface="Heebo" pitchFamily="2" charset="-79"/>
                  <a:ea typeface="Roboto Condensed Light" panose="02000000000000000000" pitchFamily="2" charset="0"/>
                  <a:cs typeface="Heebo" pitchFamily="2" charset="-79"/>
                </a:rPr>
                <a:t> 1</a:t>
              </a:r>
            </a:p>
          </p:txBody>
        </p:sp>
        <p:sp>
          <p:nvSpPr>
            <p:cNvPr id="28" name="Rectangle 27"/>
            <p:cNvSpPr/>
            <p:nvPr/>
          </p:nvSpPr>
          <p:spPr>
            <a:xfrm>
              <a:off x="675185" y="2885904"/>
              <a:ext cx="2366059" cy="544080"/>
            </a:xfrm>
            <a:prstGeom prst="rect">
              <a:avLst/>
            </a:prstGeom>
          </p:spPr>
          <p:txBody>
            <a:bodyPr wrap="square">
              <a:spAutoFit/>
            </a:bodyPr>
            <a:lstStyle/>
            <a:p>
              <a:pPr lvl="0" algn="r">
                <a:lnSpc>
                  <a:spcPct val="114000"/>
                </a:lnSpc>
                <a:defRPr/>
              </a:pPr>
              <a:r>
                <a:rPr lang="pt-BR" sz="900" dirty="0">
                  <a:solidFill>
                    <a:schemeClr val="tx1">
                      <a:lumMod val="65000"/>
                      <a:lumOff val="35000"/>
                    </a:schemeClr>
                  </a:solidFill>
                  <a:latin typeface="Heebo" pitchFamily="2" charset="-79"/>
                </a:rPr>
                <a:t>Texto do slide escrito aqui texto do slide escrito aqui</a:t>
              </a:r>
              <a:endParaRPr lang="id-ID" sz="900" dirty="0">
                <a:solidFill>
                  <a:schemeClr val="bg1">
                    <a:lumMod val="75000"/>
                  </a:schemeClr>
                </a:solidFill>
                <a:latin typeface="Heebo" pitchFamily="2" charset="-79"/>
                <a:cs typeface="Heebo" pitchFamily="2" charset="-79"/>
              </a:endParaRPr>
            </a:p>
          </p:txBody>
        </p:sp>
      </p:grpSp>
      <p:grpSp>
        <p:nvGrpSpPr>
          <p:cNvPr id="29" name="Group 28"/>
          <p:cNvGrpSpPr/>
          <p:nvPr/>
        </p:nvGrpSpPr>
        <p:grpSpPr>
          <a:xfrm>
            <a:off x="565677" y="3146259"/>
            <a:ext cx="1774544" cy="594805"/>
            <a:chOff x="675185" y="4195012"/>
            <a:chExt cx="2366059" cy="793073"/>
          </a:xfrm>
        </p:grpSpPr>
        <p:sp>
          <p:nvSpPr>
            <p:cNvPr id="30" name="Rectangle 29"/>
            <p:cNvSpPr/>
            <p:nvPr/>
          </p:nvSpPr>
          <p:spPr>
            <a:xfrm>
              <a:off x="675185" y="4195012"/>
              <a:ext cx="2366059" cy="333596"/>
            </a:xfrm>
            <a:prstGeom prst="rect">
              <a:avLst/>
            </a:prstGeom>
          </p:spPr>
          <p:txBody>
            <a:bodyPr wrap="square">
              <a:spAutoFit/>
            </a:bodyPr>
            <a:lstStyle/>
            <a:p>
              <a:pPr lvl="0" algn="r">
                <a:lnSpc>
                  <a:spcPct val="114000"/>
                </a:lnSpc>
                <a:defRPr/>
              </a:pPr>
              <a:r>
                <a:rPr lang="id-ID" sz="900" b="1" dirty="0">
                  <a:solidFill>
                    <a:schemeClr val="accent5"/>
                  </a:solidFill>
                  <a:latin typeface="Heebo" pitchFamily="2" charset="-79"/>
                  <a:ea typeface="Roboto Condensed Light" panose="02000000000000000000" pitchFamily="2" charset="0"/>
                  <a:cs typeface="Heebo" pitchFamily="2" charset="-79"/>
                </a:rPr>
                <a:t>ITEM</a:t>
              </a:r>
              <a:r>
                <a:rPr lang="pt-BR" sz="900" b="1" dirty="0">
                  <a:solidFill>
                    <a:schemeClr val="accent5"/>
                  </a:solidFill>
                  <a:latin typeface="Heebo" pitchFamily="2" charset="-79"/>
                  <a:ea typeface="Roboto Condensed Light" panose="02000000000000000000" pitchFamily="2" charset="0"/>
                  <a:cs typeface="Heebo" pitchFamily="2" charset="-79"/>
                </a:rPr>
                <a:t> 2</a:t>
              </a:r>
              <a:endParaRPr lang="id-ID" sz="900" b="1" dirty="0">
                <a:solidFill>
                  <a:schemeClr val="accent5"/>
                </a:solidFill>
                <a:latin typeface="Heebo" pitchFamily="2" charset="-79"/>
                <a:ea typeface="Roboto Condensed Light" panose="02000000000000000000" pitchFamily="2" charset="0"/>
                <a:cs typeface="Heebo" pitchFamily="2" charset="-79"/>
              </a:endParaRPr>
            </a:p>
          </p:txBody>
        </p:sp>
        <p:sp>
          <p:nvSpPr>
            <p:cNvPr id="31" name="Rectangle 30"/>
            <p:cNvSpPr/>
            <p:nvPr/>
          </p:nvSpPr>
          <p:spPr>
            <a:xfrm>
              <a:off x="675185" y="4444005"/>
              <a:ext cx="2366059" cy="544080"/>
            </a:xfrm>
            <a:prstGeom prst="rect">
              <a:avLst/>
            </a:prstGeom>
          </p:spPr>
          <p:txBody>
            <a:bodyPr wrap="square">
              <a:spAutoFit/>
            </a:bodyPr>
            <a:lstStyle/>
            <a:p>
              <a:pPr lvl="0" algn="r">
                <a:lnSpc>
                  <a:spcPct val="114000"/>
                </a:lnSpc>
                <a:defRPr/>
              </a:pPr>
              <a:r>
                <a:rPr lang="pt-BR" sz="900" dirty="0">
                  <a:solidFill>
                    <a:schemeClr val="tx1">
                      <a:lumMod val="65000"/>
                      <a:lumOff val="35000"/>
                    </a:schemeClr>
                  </a:solidFill>
                  <a:latin typeface="Heebo" pitchFamily="2" charset="-79"/>
                </a:rPr>
                <a:t>Texto do slide escrito aqui texto do slide escrito aqui</a:t>
              </a:r>
              <a:endParaRPr lang="id-ID" sz="900" dirty="0">
                <a:solidFill>
                  <a:schemeClr val="bg1">
                    <a:lumMod val="75000"/>
                  </a:schemeClr>
                </a:solidFill>
                <a:latin typeface="Heebo" pitchFamily="2" charset="-79"/>
                <a:cs typeface="Heebo" pitchFamily="2" charset="-79"/>
              </a:endParaRPr>
            </a:p>
          </p:txBody>
        </p:sp>
      </p:grpSp>
      <p:sp>
        <p:nvSpPr>
          <p:cNvPr id="44" name="Arc 43">
            <a:extLst>
              <a:ext uri="{FF2B5EF4-FFF2-40B4-BE49-F238E27FC236}">
                <a16:creationId xmlns:a16="http://schemas.microsoft.com/office/drawing/2014/main" id="{0EA5FB39-2B63-4392-8CCB-1024BFDB49BC}"/>
              </a:ext>
            </a:extLst>
          </p:cNvPr>
          <p:cNvSpPr/>
          <p:nvPr/>
        </p:nvSpPr>
        <p:spPr>
          <a:xfrm>
            <a:off x="3391600" y="1789818"/>
            <a:ext cx="2525007" cy="2525007"/>
          </a:xfrm>
          <a:prstGeom prst="arc">
            <a:avLst>
              <a:gd name="adj1" fmla="val 16093450"/>
              <a:gd name="adj2" fmla="val 13174448"/>
            </a:avLst>
          </a:prstGeom>
          <a:noFill/>
          <a:ln w="161925" cap="rnd">
            <a:gradFill>
              <a:gsLst>
                <a:gs pos="0">
                  <a:schemeClr val="accent1">
                    <a:lumMod val="40000"/>
                    <a:lumOff val="60000"/>
                  </a:schemeClr>
                </a:gs>
                <a:gs pos="29000">
                  <a:schemeClr val="accent1">
                    <a:lumMod val="60000"/>
                    <a:lumOff val="40000"/>
                  </a:schemeClr>
                </a:gs>
                <a:gs pos="64000">
                  <a:schemeClr val="accent1"/>
                </a:gs>
                <a:gs pos="100000">
                  <a:schemeClr val="accent1"/>
                </a:gs>
              </a:gsLst>
              <a:lin ang="21594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ID" sz="1350" dirty="0">
              <a:latin typeface="Heebo" pitchFamily="2" charset="-79"/>
            </a:endParaRPr>
          </a:p>
        </p:txBody>
      </p:sp>
      <p:sp>
        <p:nvSpPr>
          <p:cNvPr id="45" name="Arc 44">
            <a:extLst>
              <a:ext uri="{FF2B5EF4-FFF2-40B4-BE49-F238E27FC236}">
                <a16:creationId xmlns:a16="http://schemas.microsoft.com/office/drawing/2014/main" id="{23DFA564-C386-4C33-9FEA-1D65DA39FB2B}"/>
              </a:ext>
            </a:extLst>
          </p:cNvPr>
          <p:cNvSpPr/>
          <p:nvPr/>
        </p:nvSpPr>
        <p:spPr>
          <a:xfrm>
            <a:off x="3765613" y="2158483"/>
            <a:ext cx="1806782" cy="1806782"/>
          </a:xfrm>
          <a:prstGeom prst="arc">
            <a:avLst>
              <a:gd name="adj1" fmla="val 16063631"/>
              <a:gd name="adj2" fmla="val 8711163"/>
            </a:avLst>
          </a:prstGeom>
          <a:noFill/>
          <a:ln w="161925" cap="rnd">
            <a:gradFill>
              <a:gsLst>
                <a:gs pos="0">
                  <a:schemeClr val="accent3">
                    <a:lumMod val="40000"/>
                    <a:lumOff val="60000"/>
                  </a:schemeClr>
                </a:gs>
                <a:gs pos="16000">
                  <a:schemeClr val="accent3">
                    <a:lumMod val="60000"/>
                    <a:lumOff val="40000"/>
                  </a:schemeClr>
                </a:gs>
                <a:gs pos="75000">
                  <a:schemeClr val="accent3"/>
                </a:gs>
                <a:gs pos="100000">
                  <a:schemeClr val="accent3"/>
                </a:gs>
              </a:gsLst>
              <a:lin ang="19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050" b="1" dirty="0">
              <a:solidFill>
                <a:schemeClr val="accent3"/>
              </a:solidFill>
              <a:latin typeface="Heebo" pitchFamily="2" charset="-79"/>
              <a:cs typeface="Segoe UI" panose="020B0502040204020203" pitchFamily="34" charset="0"/>
            </a:endParaRPr>
          </a:p>
        </p:txBody>
      </p:sp>
      <p:sp>
        <p:nvSpPr>
          <p:cNvPr id="46" name="Arc 45">
            <a:extLst>
              <a:ext uri="{FF2B5EF4-FFF2-40B4-BE49-F238E27FC236}">
                <a16:creationId xmlns:a16="http://schemas.microsoft.com/office/drawing/2014/main" id="{DF3723B0-67BF-4F01-84FA-5BD365951640}"/>
              </a:ext>
            </a:extLst>
          </p:cNvPr>
          <p:cNvSpPr/>
          <p:nvPr/>
        </p:nvSpPr>
        <p:spPr>
          <a:xfrm>
            <a:off x="3924008" y="2329684"/>
            <a:ext cx="1472399" cy="1472399"/>
          </a:xfrm>
          <a:prstGeom prst="arc">
            <a:avLst>
              <a:gd name="adj1" fmla="val 16060773"/>
              <a:gd name="adj2" fmla="val 9851658"/>
            </a:avLst>
          </a:prstGeom>
          <a:noFill/>
          <a:ln w="161925" cap="rnd">
            <a:gradFill>
              <a:gsLst>
                <a:gs pos="0">
                  <a:schemeClr val="accent4">
                    <a:lumMod val="40000"/>
                    <a:lumOff val="60000"/>
                  </a:schemeClr>
                </a:gs>
                <a:gs pos="19000">
                  <a:schemeClr val="accent4">
                    <a:lumMod val="60000"/>
                    <a:lumOff val="40000"/>
                  </a:schemeClr>
                </a:gs>
                <a:gs pos="53000">
                  <a:schemeClr val="accent4"/>
                </a:gs>
                <a:gs pos="100000">
                  <a:schemeClr val="accent4"/>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050" b="1" dirty="0">
              <a:solidFill>
                <a:schemeClr val="accent4"/>
              </a:solidFill>
              <a:latin typeface="Heebo" pitchFamily="2" charset="-79"/>
              <a:cs typeface="Segoe UI" panose="020B0502040204020203" pitchFamily="34" charset="0"/>
            </a:endParaRPr>
          </a:p>
        </p:txBody>
      </p:sp>
      <p:sp>
        <p:nvSpPr>
          <p:cNvPr id="47" name="Arc 46">
            <a:extLst>
              <a:ext uri="{FF2B5EF4-FFF2-40B4-BE49-F238E27FC236}">
                <a16:creationId xmlns:a16="http://schemas.microsoft.com/office/drawing/2014/main" id="{FBF58379-C5A5-442F-923D-AE10A11B3B03}"/>
              </a:ext>
            </a:extLst>
          </p:cNvPr>
          <p:cNvSpPr/>
          <p:nvPr/>
        </p:nvSpPr>
        <p:spPr>
          <a:xfrm>
            <a:off x="4114801" y="2511930"/>
            <a:ext cx="1092620" cy="1092620"/>
          </a:xfrm>
          <a:prstGeom prst="arc">
            <a:avLst>
              <a:gd name="adj1" fmla="val 16024008"/>
              <a:gd name="adj2" fmla="val 6092921"/>
            </a:avLst>
          </a:prstGeom>
          <a:noFill/>
          <a:ln w="161925" cap="rnd">
            <a:gradFill>
              <a:gsLst>
                <a:gs pos="0">
                  <a:schemeClr val="accent5">
                    <a:lumMod val="40000"/>
                    <a:lumOff val="60000"/>
                  </a:schemeClr>
                </a:gs>
                <a:gs pos="24000">
                  <a:schemeClr val="accent5">
                    <a:lumMod val="60000"/>
                    <a:lumOff val="40000"/>
                  </a:schemeClr>
                </a:gs>
                <a:gs pos="83000">
                  <a:schemeClr val="accent5"/>
                </a:gs>
                <a:gs pos="100000">
                  <a:schemeClr val="accent5"/>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050" b="1" dirty="0">
              <a:solidFill>
                <a:schemeClr val="accent5"/>
              </a:solidFill>
              <a:latin typeface="Heebo" pitchFamily="2" charset="-79"/>
              <a:cs typeface="Segoe UI" panose="020B0502040204020203" pitchFamily="34" charset="0"/>
            </a:endParaRPr>
          </a:p>
        </p:txBody>
      </p:sp>
      <p:sp>
        <p:nvSpPr>
          <p:cNvPr id="48" name="Arc 47">
            <a:extLst>
              <a:ext uri="{FF2B5EF4-FFF2-40B4-BE49-F238E27FC236}">
                <a16:creationId xmlns:a16="http://schemas.microsoft.com/office/drawing/2014/main" id="{071DE04C-7BA1-4019-A611-1F0B25A65121}"/>
              </a:ext>
            </a:extLst>
          </p:cNvPr>
          <p:cNvSpPr/>
          <p:nvPr/>
        </p:nvSpPr>
        <p:spPr>
          <a:xfrm>
            <a:off x="3560446" y="1971969"/>
            <a:ext cx="2185445" cy="2185445"/>
          </a:xfrm>
          <a:prstGeom prst="arc">
            <a:avLst>
              <a:gd name="adj1" fmla="val 16135712"/>
              <a:gd name="adj2" fmla="val 13160707"/>
            </a:avLst>
          </a:prstGeom>
          <a:noFill/>
          <a:ln w="161925" cap="rnd">
            <a:gradFill>
              <a:gsLst>
                <a:gs pos="0">
                  <a:schemeClr val="accent2">
                    <a:lumMod val="40000"/>
                    <a:lumOff val="60000"/>
                  </a:schemeClr>
                </a:gs>
                <a:gs pos="28000">
                  <a:schemeClr val="accent2">
                    <a:lumMod val="60000"/>
                    <a:lumOff val="40000"/>
                  </a:schemeClr>
                </a:gs>
                <a:gs pos="64000">
                  <a:schemeClr val="accent2"/>
                </a:gs>
                <a:gs pos="100000">
                  <a:schemeClr val="accent2"/>
                </a:gs>
              </a:gsLst>
              <a:lin ang="21594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050" b="1" dirty="0">
              <a:solidFill>
                <a:schemeClr val="bg1"/>
              </a:solidFill>
              <a:latin typeface="Heebo" pitchFamily="2" charset="-79"/>
              <a:cs typeface="Segoe UI" panose="020B0502040204020203" pitchFamily="34" charset="0"/>
            </a:endParaRPr>
          </a:p>
        </p:txBody>
      </p:sp>
      <p:cxnSp>
        <p:nvCxnSpPr>
          <p:cNvPr id="14" name="Elbow Connector 23"/>
          <p:cNvCxnSpPr>
            <a:cxnSpLocks/>
          </p:cNvCxnSpPr>
          <p:nvPr/>
        </p:nvCxnSpPr>
        <p:spPr>
          <a:xfrm flipV="1">
            <a:off x="5354376" y="1670783"/>
            <a:ext cx="1369658" cy="316590"/>
          </a:xfrm>
          <a:prstGeom prst="bentConnector3">
            <a:avLst>
              <a:gd name="adj1" fmla="val 61127"/>
            </a:avLst>
          </a:prstGeom>
          <a:ln w="127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4" name="Elbow Connector 23"/>
          <p:cNvCxnSpPr>
            <a:cxnSpLocks/>
          </p:cNvCxnSpPr>
          <p:nvPr/>
        </p:nvCxnSpPr>
        <p:spPr>
          <a:xfrm>
            <a:off x="5354375" y="3632644"/>
            <a:ext cx="1369659" cy="326687"/>
          </a:xfrm>
          <a:prstGeom prst="bentConnector3">
            <a:avLst>
              <a:gd name="adj1" fmla="val 50000"/>
            </a:avLst>
          </a:prstGeom>
          <a:ln w="127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a:off x="5704893" y="2859131"/>
            <a:ext cx="1019143" cy="0"/>
          </a:xfrm>
          <a:prstGeom prst="line">
            <a:avLst/>
          </a:prstGeom>
          <a:ln w="127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2" name="Elbow Connector 23"/>
          <p:cNvCxnSpPr>
            <a:cxnSpLocks/>
            <a:stCxn id="10" idx="1"/>
          </p:cNvCxnSpPr>
          <p:nvPr/>
        </p:nvCxnSpPr>
        <p:spPr>
          <a:xfrm rot="10800000">
            <a:off x="2433774" y="2093359"/>
            <a:ext cx="1765433" cy="250734"/>
          </a:xfrm>
          <a:prstGeom prst="bentConnector3">
            <a:avLst>
              <a:gd name="adj1" fmla="val 50000"/>
            </a:avLst>
          </a:prstGeom>
          <a:ln w="127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3" name="Elbow Connector 23"/>
          <p:cNvCxnSpPr>
            <a:cxnSpLocks/>
            <a:stCxn id="9" idx="1"/>
          </p:cNvCxnSpPr>
          <p:nvPr/>
        </p:nvCxnSpPr>
        <p:spPr>
          <a:xfrm rot="10800000" flipV="1">
            <a:off x="2447565" y="2546132"/>
            <a:ext cx="1750439" cy="722900"/>
          </a:xfrm>
          <a:prstGeom prst="bentConnector3">
            <a:avLst>
              <a:gd name="adj1" fmla="val 50000"/>
            </a:avLst>
          </a:prstGeom>
          <a:ln w="12700">
            <a:solidFill>
              <a:schemeClr val="bg1">
                <a:lumMod val="65000"/>
              </a:schemeClr>
            </a:solidFill>
            <a:tailEnd type="oval"/>
          </a:ln>
        </p:spPr>
        <p:style>
          <a:lnRef idx="1">
            <a:schemeClr val="accent1"/>
          </a:lnRef>
          <a:fillRef idx="0">
            <a:schemeClr val="accent1"/>
          </a:fillRef>
          <a:effectRef idx="0">
            <a:schemeClr val="accent1"/>
          </a:effectRef>
          <a:fontRef idx="minor">
            <a:schemeClr val="tx1"/>
          </a:fontRef>
        </p:style>
      </p:cxnSp>
      <p:sp>
        <p:nvSpPr>
          <p:cNvPr id="34" name="TextBox 13">
            <a:extLst>
              <a:ext uri="{FF2B5EF4-FFF2-40B4-BE49-F238E27FC236}">
                <a16:creationId xmlns:a16="http://schemas.microsoft.com/office/drawing/2014/main" id="{06D71BA2-9768-7459-558D-2824413FEDB5}"/>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35" name="TextBox 14">
            <a:extLst>
              <a:ext uri="{FF2B5EF4-FFF2-40B4-BE49-F238E27FC236}">
                <a16:creationId xmlns:a16="http://schemas.microsoft.com/office/drawing/2014/main" id="{19E22394-BC03-0D3D-5A3E-BC406DAD4FC3}"/>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Tree>
    <p:extLst>
      <p:ext uri="{BB962C8B-B14F-4D97-AF65-F5344CB8AC3E}">
        <p14:creationId xmlns:p14="http://schemas.microsoft.com/office/powerpoint/2010/main" val="2895624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right)">
                                      <p:cBhvr>
                                        <p:cTn id="27" dur="500"/>
                                        <p:tgtEl>
                                          <p:spTgt spid="3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wipe(right)">
                                      <p:cBhvr>
                                        <p:cTn id="35" dur="500"/>
                                        <p:tgtEl>
                                          <p:spTgt spid="33"/>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wipe(left)">
                                      <p:cBhvr>
                                        <p:cTn id="43" dur="500"/>
                                        <p:tgtEl>
                                          <p:spTgt spid="14"/>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par>
                          <p:cTn id="48" fill="hold">
                            <p:stCondLst>
                              <p:cond delay="5500"/>
                            </p:stCondLst>
                            <p:childTnLst>
                              <p:par>
                                <p:cTn id="49" presetID="22" presetClass="entr" presetSubtype="8" fill="hold" nodeType="after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wipe(left)">
                                      <p:cBhvr>
                                        <p:cTn id="51" dur="500"/>
                                        <p:tgtEl>
                                          <p:spTgt spid="25"/>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fade">
                                      <p:cBhvr>
                                        <p:cTn id="55" dur="500"/>
                                        <p:tgtEl>
                                          <p:spTgt spid="18"/>
                                        </p:tgtEl>
                                      </p:cBhvr>
                                    </p:animEffect>
                                  </p:childTnLst>
                                </p:cTn>
                              </p:par>
                            </p:childTnLst>
                          </p:cTn>
                        </p:par>
                        <p:par>
                          <p:cTn id="56" fill="hold">
                            <p:stCondLst>
                              <p:cond delay="6500"/>
                            </p:stCondLst>
                            <p:childTnLst>
                              <p:par>
                                <p:cTn id="57" presetID="22" presetClass="entr" presetSubtype="8" fill="hold"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895C5F6-19CE-436B-89EA-96EBA6C4B394}"/>
              </a:ext>
            </a:extLst>
          </p:cNvPr>
          <p:cNvSpPr/>
          <p:nvPr/>
        </p:nvSpPr>
        <p:spPr>
          <a:xfrm>
            <a:off x="422923" y="1964937"/>
            <a:ext cx="1987718" cy="904724"/>
          </a:xfrm>
          <a:prstGeom prst="roundRect">
            <a:avLst>
              <a:gd name="adj" fmla="val 7414"/>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3" name="Rectangle: Rounded Corners 2">
            <a:extLst>
              <a:ext uri="{FF2B5EF4-FFF2-40B4-BE49-F238E27FC236}">
                <a16:creationId xmlns:a16="http://schemas.microsoft.com/office/drawing/2014/main" id="{4DAAB27A-7C98-4430-8D79-3F1D3CD1E583}"/>
              </a:ext>
            </a:extLst>
          </p:cNvPr>
          <p:cNvSpPr/>
          <p:nvPr/>
        </p:nvSpPr>
        <p:spPr>
          <a:xfrm>
            <a:off x="2504549" y="1964937"/>
            <a:ext cx="1987718" cy="904724"/>
          </a:xfrm>
          <a:prstGeom prst="roundRect">
            <a:avLst>
              <a:gd name="adj" fmla="val 7414"/>
            </a:avLst>
          </a:prstGeom>
          <a:solidFill>
            <a:schemeClr val="accent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rgbClr val="FF0000"/>
              </a:solidFill>
              <a:latin typeface="Heebo" pitchFamily="2" charset="-79"/>
              <a:cs typeface="Heebo" pitchFamily="2" charset="-79"/>
            </a:endParaRPr>
          </a:p>
        </p:txBody>
      </p:sp>
      <p:sp>
        <p:nvSpPr>
          <p:cNvPr id="4" name="Rectangle: Rounded Corners 3">
            <a:extLst>
              <a:ext uri="{FF2B5EF4-FFF2-40B4-BE49-F238E27FC236}">
                <a16:creationId xmlns:a16="http://schemas.microsoft.com/office/drawing/2014/main" id="{F952F4F3-A948-411B-917D-58DF93A91CC6}"/>
              </a:ext>
            </a:extLst>
          </p:cNvPr>
          <p:cNvSpPr/>
          <p:nvPr/>
        </p:nvSpPr>
        <p:spPr>
          <a:xfrm>
            <a:off x="4586175" y="1964937"/>
            <a:ext cx="1987718" cy="904724"/>
          </a:xfrm>
          <a:prstGeom prst="roundRect">
            <a:avLst>
              <a:gd name="adj" fmla="val 7414"/>
            </a:avLst>
          </a:prstGeom>
          <a:solidFill>
            <a:schemeClr val="accent3"/>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5" name="Rectangle: Rounded Corners 4">
            <a:extLst>
              <a:ext uri="{FF2B5EF4-FFF2-40B4-BE49-F238E27FC236}">
                <a16:creationId xmlns:a16="http://schemas.microsoft.com/office/drawing/2014/main" id="{7A483557-9A04-4852-BE25-02B19C12806B}"/>
              </a:ext>
            </a:extLst>
          </p:cNvPr>
          <p:cNvSpPr/>
          <p:nvPr/>
        </p:nvSpPr>
        <p:spPr>
          <a:xfrm>
            <a:off x="6667801" y="1964937"/>
            <a:ext cx="1987718" cy="904724"/>
          </a:xfrm>
          <a:prstGeom prst="roundRect">
            <a:avLst>
              <a:gd name="adj" fmla="val 7414"/>
            </a:avLst>
          </a:prstGeom>
          <a:solidFill>
            <a:schemeClr val="accent4"/>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cs typeface="Heebo" pitchFamily="2" charset="-79"/>
            </a:endParaRPr>
          </a:p>
        </p:txBody>
      </p:sp>
      <p:sp>
        <p:nvSpPr>
          <p:cNvPr id="6" name="Rectangle 5">
            <a:extLst>
              <a:ext uri="{FF2B5EF4-FFF2-40B4-BE49-F238E27FC236}">
                <a16:creationId xmlns:a16="http://schemas.microsoft.com/office/drawing/2014/main" id="{C7C00B93-AF5F-4AFB-8E45-8836EB521F9A}"/>
              </a:ext>
            </a:extLst>
          </p:cNvPr>
          <p:cNvSpPr/>
          <p:nvPr/>
        </p:nvSpPr>
        <p:spPr>
          <a:xfrm>
            <a:off x="856694" y="2068712"/>
            <a:ext cx="1120176" cy="276551"/>
          </a:xfrm>
          <a:prstGeom prst="rect">
            <a:avLst/>
          </a:prstGeom>
          <a:effectLst/>
        </p:spPr>
        <p:txBody>
          <a:bodyPr wrap="square">
            <a:spAutoFit/>
          </a:bodyPr>
          <a:lstStyle/>
          <a:p>
            <a:pPr algn="ctr">
              <a:lnSpc>
                <a:spcPct val="114000"/>
              </a:lnSpc>
              <a:defRPr/>
            </a:pPr>
            <a:r>
              <a:rPr lang="pt-BR" sz="1050" dirty="0">
                <a:solidFill>
                  <a:schemeClr val="bg1"/>
                </a:solidFill>
                <a:latin typeface="Heebo" pitchFamily="2" charset="-79"/>
                <a:cs typeface="Heebo" pitchFamily="2" charset="-79"/>
              </a:rPr>
              <a:t>título do item</a:t>
            </a:r>
          </a:p>
        </p:txBody>
      </p:sp>
      <p:sp>
        <p:nvSpPr>
          <p:cNvPr id="7" name="Rectangle 6">
            <a:extLst>
              <a:ext uri="{FF2B5EF4-FFF2-40B4-BE49-F238E27FC236}">
                <a16:creationId xmlns:a16="http://schemas.microsoft.com/office/drawing/2014/main" id="{801340D4-DFE9-47EC-A306-A5B1C269753C}"/>
              </a:ext>
            </a:extLst>
          </p:cNvPr>
          <p:cNvSpPr/>
          <p:nvPr/>
        </p:nvSpPr>
        <p:spPr>
          <a:xfrm>
            <a:off x="856694" y="2267576"/>
            <a:ext cx="1120176" cy="565989"/>
          </a:xfrm>
          <a:prstGeom prst="rect">
            <a:avLst/>
          </a:prstGeom>
          <a:effectLst/>
        </p:spPr>
        <p:txBody>
          <a:bodyPr wrap="square">
            <a:spAutoFit/>
          </a:bodyPr>
          <a:lstStyle/>
          <a:p>
            <a:pPr algn="ctr">
              <a:lnSpc>
                <a:spcPct val="114000"/>
              </a:lnSpc>
              <a:defRPr/>
            </a:pPr>
            <a:r>
              <a:rPr lang="pt-BR" sz="2700" b="1" dirty="0">
                <a:solidFill>
                  <a:schemeClr val="bg1"/>
                </a:solidFill>
                <a:latin typeface="Heebo" pitchFamily="2" charset="-79"/>
                <a:cs typeface="Heebo" pitchFamily="2" charset="-79"/>
              </a:rPr>
              <a:t>54%</a:t>
            </a:r>
          </a:p>
        </p:txBody>
      </p:sp>
      <p:sp>
        <p:nvSpPr>
          <p:cNvPr id="8" name="Rectangle 7">
            <a:extLst>
              <a:ext uri="{FF2B5EF4-FFF2-40B4-BE49-F238E27FC236}">
                <a16:creationId xmlns:a16="http://schemas.microsoft.com/office/drawing/2014/main" id="{D2F628EE-D5AB-4025-8A42-574CB9BC8C78}"/>
              </a:ext>
            </a:extLst>
          </p:cNvPr>
          <p:cNvSpPr/>
          <p:nvPr/>
        </p:nvSpPr>
        <p:spPr>
          <a:xfrm>
            <a:off x="2938319" y="2068712"/>
            <a:ext cx="1120176" cy="276551"/>
          </a:xfrm>
          <a:prstGeom prst="rect">
            <a:avLst/>
          </a:prstGeom>
          <a:effectLst/>
        </p:spPr>
        <p:txBody>
          <a:bodyPr wrap="square">
            <a:spAutoFit/>
          </a:bodyPr>
          <a:lstStyle/>
          <a:p>
            <a:pPr algn="ctr">
              <a:lnSpc>
                <a:spcPct val="114000"/>
              </a:lnSpc>
              <a:defRPr/>
            </a:pPr>
            <a:r>
              <a:rPr lang="pt-BR" sz="1050" dirty="0">
                <a:solidFill>
                  <a:schemeClr val="bg1"/>
                </a:solidFill>
                <a:latin typeface="Heebo" pitchFamily="2" charset="-79"/>
                <a:cs typeface="Heebo" pitchFamily="2" charset="-79"/>
              </a:rPr>
              <a:t>título do item</a:t>
            </a:r>
          </a:p>
        </p:txBody>
      </p:sp>
      <p:sp>
        <p:nvSpPr>
          <p:cNvPr id="9" name="Rectangle 8">
            <a:extLst>
              <a:ext uri="{FF2B5EF4-FFF2-40B4-BE49-F238E27FC236}">
                <a16:creationId xmlns:a16="http://schemas.microsoft.com/office/drawing/2014/main" id="{A922A333-EFE9-4A63-B285-E966D7170B6C}"/>
              </a:ext>
            </a:extLst>
          </p:cNvPr>
          <p:cNvSpPr/>
          <p:nvPr/>
        </p:nvSpPr>
        <p:spPr>
          <a:xfrm>
            <a:off x="2938319" y="2267576"/>
            <a:ext cx="1120176" cy="565989"/>
          </a:xfrm>
          <a:prstGeom prst="rect">
            <a:avLst/>
          </a:prstGeom>
          <a:effectLst/>
        </p:spPr>
        <p:txBody>
          <a:bodyPr wrap="square">
            <a:spAutoFit/>
          </a:bodyPr>
          <a:lstStyle/>
          <a:p>
            <a:pPr algn="ctr">
              <a:lnSpc>
                <a:spcPct val="114000"/>
              </a:lnSpc>
              <a:defRPr/>
            </a:pPr>
            <a:r>
              <a:rPr lang="pt-BR" sz="2700" b="1" dirty="0">
                <a:solidFill>
                  <a:schemeClr val="bg1"/>
                </a:solidFill>
                <a:latin typeface="Heebo" pitchFamily="2" charset="-79"/>
                <a:cs typeface="Heebo" pitchFamily="2" charset="-79"/>
              </a:rPr>
              <a:t>81%</a:t>
            </a:r>
          </a:p>
        </p:txBody>
      </p:sp>
      <p:sp>
        <p:nvSpPr>
          <p:cNvPr id="10" name="Rectangle 9">
            <a:extLst>
              <a:ext uri="{FF2B5EF4-FFF2-40B4-BE49-F238E27FC236}">
                <a16:creationId xmlns:a16="http://schemas.microsoft.com/office/drawing/2014/main" id="{85FB00BB-EA14-456C-A4C2-BC0A3393C15C}"/>
              </a:ext>
            </a:extLst>
          </p:cNvPr>
          <p:cNvSpPr/>
          <p:nvPr/>
        </p:nvSpPr>
        <p:spPr>
          <a:xfrm>
            <a:off x="5019945" y="2068712"/>
            <a:ext cx="1120176" cy="276551"/>
          </a:xfrm>
          <a:prstGeom prst="rect">
            <a:avLst/>
          </a:prstGeom>
          <a:effectLst/>
        </p:spPr>
        <p:txBody>
          <a:bodyPr wrap="square">
            <a:spAutoFit/>
          </a:bodyPr>
          <a:lstStyle/>
          <a:p>
            <a:pPr algn="ctr">
              <a:lnSpc>
                <a:spcPct val="114000"/>
              </a:lnSpc>
              <a:defRPr/>
            </a:pPr>
            <a:r>
              <a:rPr lang="pt-BR" sz="1050" dirty="0">
                <a:solidFill>
                  <a:schemeClr val="bg1"/>
                </a:solidFill>
                <a:latin typeface="Heebo" pitchFamily="2" charset="-79"/>
                <a:cs typeface="Heebo" pitchFamily="2" charset="-79"/>
              </a:rPr>
              <a:t>título do item</a:t>
            </a:r>
          </a:p>
        </p:txBody>
      </p:sp>
      <p:sp>
        <p:nvSpPr>
          <p:cNvPr id="11" name="Rectangle 10">
            <a:extLst>
              <a:ext uri="{FF2B5EF4-FFF2-40B4-BE49-F238E27FC236}">
                <a16:creationId xmlns:a16="http://schemas.microsoft.com/office/drawing/2014/main" id="{A201B0B8-58A7-4801-A06A-6DE68B176A27}"/>
              </a:ext>
            </a:extLst>
          </p:cNvPr>
          <p:cNvSpPr/>
          <p:nvPr/>
        </p:nvSpPr>
        <p:spPr>
          <a:xfrm>
            <a:off x="5019945" y="2267576"/>
            <a:ext cx="1120176" cy="565989"/>
          </a:xfrm>
          <a:prstGeom prst="rect">
            <a:avLst/>
          </a:prstGeom>
          <a:effectLst/>
        </p:spPr>
        <p:txBody>
          <a:bodyPr wrap="square">
            <a:spAutoFit/>
          </a:bodyPr>
          <a:lstStyle/>
          <a:p>
            <a:pPr algn="ctr">
              <a:lnSpc>
                <a:spcPct val="114000"/>
              </a:lnSpc>
              <a:defRPr/>
            </a:pPr>
            <a:r>
              <a:rPr lang="pt-BR" sz="2700" b="1" dirty="0">
                <a:solidFill>
                  <a:schemeClr val="bg1"/>
                </a:solidFill>
                <a:latin typeface="Heebo" pitchFamily="2" charset="-79"/>
                <a:cs typeface="Heebo" pitchFamily="2" charset="-79"/>
              </a:rPr>
              <a:t>63%</a:t>
            </a:r>
          </a:p>
        </p:txBody>
      </p:sp>
      <p:sp>
        <p:nvSpPr>
          <p:cNvPr id="12" name="Rectangle 11">
            <a:extLst>
              <a:ext uri="{FF2B5EF4-FFF2-40B4-BE49-F238E27FC236}">
                <a16:creationId xmlns:a16="http://schemas.microsoft.com/office/drawing/2014/main" id="{A2A26D71-0691-4BA7-BD39-6A1E9595FDB1}"/>
              </a:ext>
            </a:extLst>
          </p:cNvPr>
          <p:cNvSpPr/>
          <p:nvPr/>
        </p:nvSpPr>
        <p:spPr>
          <a:xfrm>
            <a:off x="7101571" y="2068712"/>
            <a:ext cx="1120176" cy="276551"/>
          </a:xfrm>
          <a:prstGeom prst="rect">
            <a:avLst/>
          </a:prstGeom>
          <a:effectLst/>
        </p:spPr>
        <p:txBody>
          <a:bodyPr wrap="square">
            <a:spAutoFit/>
          </a:bodyPr>
          <a:lstStyle/>
          <a:p>
            <a:pPr algn="ctr">
              <a:lnSpc>
                <a:spcPct val="114000"/>
              </a:lnSpc>
              <a:defRPr/>
            </a:pPr>
            <a:r>
              <a:rPr lang="pt-BR" sz="1050" dirty="0">
                <a:solidFill>
                  <a:schemeClr val="tx1">
                    <a:lumMod val="75000"/>
                    <a:lumOff val="25000"/>
                  </a:schemeClr>
                </a:solidFill>
                <a:latin typeface="Heebo" pitchFamily="2" charset="-79"/>
                <a:cs typeface="Heebo" pitchFamily="2" charset="-79"/>
              </a:rPr>
              <a:t>título do item</a:t>
            </a:r>
          </a:p>
        </p:txBody>
      </p:sp>
      <p:sp>
        <p:nvSpPr>
          <p:cNvPr id="13" name="Rectangle 12">
            <a:extLst>
              <a:ext uri="{FF2B5EF4-FFF2-40B4-BE49-F238E27FC236}">
                <a16:creationId xmlns:a16="http://schemas.microsoft.com/office/drawing/2014/main" id="{44D54854-7A83-4BBE-9219-8768EFDCD013}"/>
              </a:ext>
            </a:extLst>
          </p:cNvPr>
          <p:cNvSpPr/>
          <p:nvPr/>
        </p:nvSpPr>
        <p:spPr>
          <a:xfrm>
            <a:off x="7101571" y="2267576"/>
            <a:ext cx="1120176" cy="565989"/>
          </a:xfrm>
          <a:prstGeom prst="rect">
            <a:avLst/>
          </a:prstGeom>
          <a:effectLst/>
        </p:spPr>
        <p:txBody>
          <a:bodyPr wrap="square">
            <a:spAutoFit/>
          </a:bodyPr>
          <a:lstStyle/>
          <a:p>
            <a:pPr algn="ctr">
              <a:lnSpc>
                <a:spcPct val="114000"/>
              </a:lnSpc>
              <a:defRPr/>
            </a:pPr>
            <a:r>
              <a:rPr lang="pt-BR" sz="2700" b="1" dirty="0">
                <a:solidFill>
                  <a:schemeClr val="tx1">
                    <a:lumMod val="75000"/>
                    <a:lumOff val="25000"/>
                  </a:schemeClr>
                </a:solidFill>
                <a:latin typeface="Heebo" pitchFamily="2" charset="-79"/>
                <a:cs typeface="Heebo" pitchFamily="2" charset="-79"/>
              </a:rPr>
              <a:t>83%</a:t>
            </a:r>
          </a:p>
        </p:txBody>
      </p:sp>
      <p:sp>
        <p:nvSpPr>
          <p:cNvPr id="14" name="TextBox 13">
            <a:extLst>
              <a:ext uri="{FF2B5EF4-FFF2-40B4-BE49-F238E27FC236}">
                <a16:creationId xmlns:a16="http://schemas.microsoft.com/office/drawing/2014/main" id="{168BABED-28F7-4C69-87FC-205FE7D57100}"/>
              </a:ext>
            </a:extLst>
          </p:cNvPr>
          <p:cNvSpPr txBox="1"/>
          <p:nvPr/>
        </p:nvSpPr>
        <p:spPr>
          <a:xfrm>
            <a:off x="2750821" y="1121496"/>
            <a:ext cx="3642360"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15" name="TextBox 14">
            <a:extLst>
              <a:ext uri="{FF2B5EF4-FFF2-40B4-BE49-F238E27FC236}">
                <a16:creationId xmlns:a16="http://schemas.microsoft.com/office/drawing/2014/main" id="{B493F7E9-D57E-4AFA-8002-DF8B86F4DDB3}"/>
              </a:ext>
            </a:extLst>
          </p:cNvPr>
          <p:cNvSpPr txBox="1"/>
          <p:nvPr/>
        </p:nvSpPr>
        <p:spPr>
          <a:xfrm>
            <a:off x="791765" y="57415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graphicFrame>
        <p:nvGraphicFramePr>
          <p:cNvPr id="22" name="Chart 21">
            <a:extLst>
              <a:ext uri="{FF2B5EF4-FFF2-40B4-BE49-F238E27FC236}">
                <a16:creationId xmlns:a16="http://schemas.microsoft.com/office/drawing/2014/main" id="{18C2EAA9-023E-4C3C-AABF-EB621A4A9C2B}"/>
              </a:ext>
            </a:extLst>
          </p:cNvPr>
          <p:cNvGraphicFramePr/>
          <p:nvPr>
            <p:extLst>
              <p:ext uri="{D42A27DB-BD31-4B8C-83A1-F6EECF244321}">
                <p14:modId xmlns:p14="http://schemas.microsoft.com/office/powerpoint/2010/main" val="2733956349"/>
              </p:ext>
            </p:extLst>
          </p:nvPr>
        </p:nvGraphicFramePr>
        <p:xfrm>
          <a:off x="4775490" y="2935336"/>
          <a:ext cx="3724949" cy="165190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4" name="Table 107">
            <a:extLst>
              <a:ext uri="{FF2B5EF4-FFF2-40B4-BE49-F238E27FC236}">
                <a16:creationId xmlns:a16="http://schemas.microsoft.com/office/drawing/2014/main" id="{0534DF18-3ECB-4CA1-B5B6-B77118C6FFFD}"/>
              </a:ext>
            </a:extLst>
          </p:cNvPr>
          <p:cNvGraphicFramePr>
            <a:graphicFrameLocks noGrp="1"/>
          </p:cNvGraphicFramePr>
          <p:nvPr>
            <p:extLst>
              <p:ext uri="{D42A27DB-BD31-4B8C-83A1-F6EECF244321}">
                <p14:modId xmlns:p14="http://schemas.microsoft.com/office/powerpoint/2010/main" val="2832018517"/>
              </p:ext>
            </p:extLst>
          </p:nvPr>
        </p:nvGraphicFramePr>
        <p:xfrm>
          <a:off x="527776" y="3329558"/>
          <a:ext cx="3842125" cy="1266344"/>
        </p:xfrm>
        <a:graphic>
          <a:graphicData uri="http://schemas.openxmlformats.org/drawingml/2006/table">
            <a:tbl>
              <a:tblPr firstRow="1" lastRow="1" bandRow="1" bandCol="1">
                <a:tableStyleId>{5C22544A-7EE6-4342-B048-85BDC9FD1C3A}</a:tableStyleId>
              </a:tblPr>
              <a:tblGrid>
                <a:gridCol w="936000">
                  <a:extLst>
                    <a:ext uri="{9D8B030D-6E8A-4147-A177-3AD203B41FA5}">
                      <a16:colId xmlns:a16="http://schemas.microsoft.com/office/drawing/2014/main" val="3955765767"/>
                    </a:ext>
                  </a:extLst>
                </a:gridCol>
                <a:gridCol w="563880">
                  <a:extLst>
                    <a:ext uri="{9D8B030D-6E8A-4147-A177-3AD203B41FA5}">
                      <a16:colId xmlns:a16="http://schemas.microsoft.com/office/drawing/2014/main" val="1748148014"/>
                    </a:ext>
                  </a:extLst>
                </a:gridCol>
                <a:gridCol w="576000">
                  <a:extLst>
                    <a:ext uri="{9D8B030D-6E8A-4147-A177-3AD203B41FA5}">
                      <a16:colId xmlns:a16="http://schemas.microsoft.com/office/drawing/2014/main" val="1851821510"/>
                    </a:ext>
                  </a:extLst>
                </a:gridCol>
                <a:gridCol w="684000">
                  <a:extLst>
                    <a:ext uri="{9D8B030D-6E8A-4147-A177-3AD203B41FA5}">
                      <a16:colId xmlns:a16="http://schemas.microsoft.com/office/drawing/2014/main" val="1166546947"/>
                    </a:ext>
                  </a:extLst>
                </a:gridCol>
                <a:gridCol w="528730">
                  <a:extLst>
                    <a:ext uri="{9D8B030D-6E8A-4147-A177-3AD203B41FA5}">
                      <a16:colId xmlns:a16="http://schemas.microsoft.com/office/drawing/2014/main" val="2149236695"/>
                    </a:ext>
                  </a:extLst>
                </a:gridCol>
                <a:gridCol w="553515">
                  <a:extLst>
                    <a:ext uri="{9D8B030D-6E8A-4147-A177-3AD203B41FA5}">
                      <a16:colId xmlns:a16="http://schemas.microsoft.com/office/drawing/2014/main" val="1765686182"/>
                    </a:ext>
                  </a:extLst>
                </a:gridCol>
              </a:tblGrid>
              <a:tr h="316586">
                <a:tc>
                  <a:txBody>
                    <a:bodyPr/>
                    <a:lstStyle/>
                    <a:p>
                      <a:pPr marL="0" algn="l" defTabSz="914400" rtl="0" eaLnBrk="1" latinLnBrk="0" hangingPunct="1">
                        <a:lnSpc>
                          <a:spcPct val="110000"/>
                        </a:lnSpc>
                      </a:pPr>
                      <a:r>
                        <a:rPr lang="pt-BR" sz="900" b="1" kern="1200" noProof="0" dirty="0">
                          <a:solidFill>
                            <a:schemeClr val="accent1"/>
                          </a:solidFill>
                          <a:latin typeface="Heebo" pitchFamily="2" charset="-79"/>
                          <a:ea typeface="+mn-ea"/>
                          <a:cs typeface="+mn-cs"/>
                        </a:rPr>
                        <a:t>Título do item</a:t>
                      </a:r>
                    </a:p>
                  </a:txBody>
                  <a:tcPr marL="137160" marR="68580" marT="34290" marB="3429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lnSpc>
                          <a:spcPct val="110000"/>
                        </a:lnSpc>
                      </a:pPr>
                      <a:r>
                        <a:rPr lang="pt-BR" sz="900" b="0" kern="1200" noProof="0" dirty="0">
                          <a:solidFill>
                            <a:schemeClr val="tx1">
                              <a:lumMod val="65000"/>
                              <a:lumOff val="35000"/>
                            </a:schemeClr>
                          </a:solidFill>
                          <a:latin typeface="Heebo" pitchFamily="2" charset="-79"/>
                          <a:ea typeface="+mn-ea"/>
                          <a:cs typeface="+mn-cs"/>
                        </a:rPr>
                        <a:t>40 item</a:t>
                      </a: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lnSpc>
                          <a:spcPct val="110000"/>
                        </a:lnSpc>
                      </a:pPr>
                      <a:r>
                        <a:rPr lang="pt-BR" sz="900" b="0" kern="1200" noProof="0" dirty="0">
                          <a:solidFill>
                            <a:schemeClr val="tx1">
                              <a:lumMod val="65000"/>
                              <a:lumOff val="35000"/>
                            </a:schemeClr>
                          </a:solidFill>
                          <a:latin typeface="Heebo" pitchFamily="2" charset="-79"/>
                          <a:ea typeface="+mn-ea"/>
                          <a:cs typeface="+mn-cs"/>
                        </a:rPr>
                        <a:t>21 item</a:t>
                      </a: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lnSpc>
                          <a:spcPct val="110000"/>
                        </a:lnSpc>
                      </a:pPr>
                      <a:r>
                        <a:rPr lang="pt-BR" sz="900" b="0" kern="1200" noProof="0" dirty="0">
                          <a:solidFill>
                            <a:schemeClr val="tx1">
                              <a:lumMod val="65000"/>
                              <a:lumOff val="35000"/>
                            </a:schemeClr>
                          </a:solidFill>
                          <a:latin typeface="Heebo" pitchFamily="2" charset="-79"/>
                          <a:ea typeface="+mn-ea"/>
                          <a:cs typeface="+mn-cs"/>
                        </a:rPr>
                        <a:t>98.3 item</a:t>
                      </a: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lnSpc>
                          <a:spcPct val="110000"/>
                        </a:lnSpc>
                      </a:pPr>
                      <a:r>
                        <a:rPr lang="pt-BR" sz="900" b="0" kern="1200" noProof="0">
                          <a:solidFill>
                            <a:schemeClr val="tx1">
                              <a:lumMod val="65000"/>
                              <a:lumOff val="35000"/>
                            </a:schemeClr>
                          </a:solidFill>
                          <a:latin typeface="Heebo" pitchFamily="2" charset="-79"/>
                          <a:ea typeface="+mn-ea"/>
                          <a:cs typeface="+mn-cs"/>
                        </a:rPr>
                        <a:t>87.1 %</a:t>
                      </a: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lnSpc>
                          <a:spcPct val="110000"/>
                        </a:lnSpc>
                      </a:pPr>
                      <a:r>
                        <a:rPr lang="pt-BR" sz="900" b="0" kern="1200" noProof="0">
                          <a:solidFill>
                            <a:schemeClr val="tx1">
                              <a:lumMod val="65000"/>
                              <a:lumOff val="35000"/>
                            </a:schemeClr>
                          </a:solidFill>
                          <a:latin typeface="Heebo" pitchFamily="2" charset="-79"/>
                          <a:ea typeface="+mn-ea"/>
                          <a:cs typeface="+mn-cs"/>
                        </a:rPr>
                        <a:t>87.1 %</a:t>
                      </a:r>
                    </a:p>
                  </a:txBody>
                  <a:tcPr marL="68580" marR="68580" marT="34290" marB="3429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8874517"/>
                  </a:ext>
                </a:extLst>
              </a:tr>
              <a:tr h="316586">
                <a:tc>
                  <a:txBody>
                    <a:bodyPr/>
                    <a:lstStyle/>
                    <a:p>
                      <a:pPr marL="0" algn="l" defTabSz="914400" rtl="0" eaLnBrk="1" latinLnBrk="0" hangingPunct="1">
                        <a:lnSpc>
                          <a:spcPct val="110000"/>
                        </a:lnSpc>
                      </a:pPr>
                      <a:r>
                        <a:rPr lang="pt-BR" sz="900" b="1" kern="1200" noProof="0" dirty="0">
                          <a:solidFill>
                            <a:schemeClr val="accent2"/>
                          </a:solidFill>
                          <a:latin typeface="Heebo" pitchFamily="2" charset="-79"/>
                          <a:ea typeface="+mn-ea"/>
                          <a:cs typeface="+mn-cs"/>
                        </a:rPr>
                        <a:t>Título do item</a:t>
                      </a:r>
                    </a:p>
                  </a:txBody>
                  <a:tcPr marL="137160" marR="68580" marT="34290" marB="3429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10000"/>
                        </a:lnSpc>
                      </a:pPr>
                      <a:r>
                        <a:rPr lang="pt-BR" sz="900" kern="1200" noProof="0" dirty="0">
                          <a:solidFill>
                            <a:schemeClr val="tx1">
                              <a:lumMod val="65000"/>
                              <a:lumOff val="35000"/>
                            </a:schemeClr>
                          </a:solidFill>
                          <a:latin typeface="Heebo" pitchFamily="2" charset="-79"/>
                          <a:ea typeface="+mn-ea"/>
                          <a:cs typeface="+mn-cs"/>
                        </a:rPr>
                        <a:t>5 </a:t>
                      </a:r>
                      <a:r>
                        <a:rPr lang="pt-BR" sz="900" b="0" kern="1200" noProof="0" dirty="0">
                          <a:solidFill>
                            <a:schemeClr val="tx1">
                              <a:lumMod val="65000"/>
                              <a:lumOff val="35000"/>
                            </a:schemeClr>
                          </a:solidFill>
                          <a:latin typeface="Heebo" pitchFamily="2" charset="-79"/>
                          <a:ea typeface="+mn-ea"/>
                          <a:cs typeface="+mn-cs"/>
                        </a:rPr>
                        <a:t>item</a:t>
                      </a:r>
                      <a:endParaRPr lang="pt-BR" sz="900" kern="1200" noProof="0" dirty="0">
                        <a:solidFill>
                          <a:schemeClr val="tx1">
                            <a:lumMod val="65000"/>
                            <a:lumOff val="35000"/>
                          </a:schemeClr>
                        </a:solidFill>
                        <a:latin typeface="Heebo" pitchFamily="2" charset="-79"/>
                        <a:ea typeface="+mn-ea"/>
                        <a:cs typeface="+mn-cs"/>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10000"/>
                        </a:lnSpc>
                      </a:pPr>
                      <a:r>
                        <a:rPr lang="pt-BR" sz="900" kern="1200" noProof="0" dirty="0">
                          <a:solidFill>
                            <a:schemeClr val="tx1">
                              <a:lumMod val="65000"/>
                              <a:lumOff val="35000"/>
                            </a:schemeClr>
                          </a:solidFill>
                          <a:latin typeface="Heebo" pitchFamily="2" charset="-79"/>
                          <a:ea typeface="+mn-ea"/>
                          <a:cs typeface="+mn-cs"/>
                        </a:rPr>
                        <a:t>3 </a:t>
                      </a:r>
                      <a:r>
                        <a:rPr lang="pt-BR" sz="900" b="0" kern="1200" noProof="0" dirty="0">
                          <a:solidFill>
                            <a:schemeClr val="tx1">
                              <a:lumMod val="65000"/>
                              <a:lumOff val="35000"/>
                            </a:schemeClr>
                          </a:solidFill>
                          <a:latin typeface="Heebo" pitchFamily="2" charset="-79"/>
                          <a:ea typeface="+mn-ea"/>
                          <a:cs typeface="+mn-cs"/>
                        </a:rPr>
                        <a:t>item</a:t>
                      </a:r>
                      <a:endParaRPr lang="pt-BR" sz="900" kern="1200" noProof="0" dirty="0">
                        <a:solidFill>
                          <a:schemeClr val="tx1">
                            <a:lumMod val="65000"/>
                            <a:lumOff val="35000"/>
                          </a:schemeClr>
                        </a:solidFill>
                        <a:latin typeface="Heebo" pitchFamily="2" charset="-79"/>
                        <a:ea typeface="+mn-ea"/>
                        <a:cs typeface="+mn-cs"/>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10000"/>
                        </a:lnSpc>
                      </a:pPr>
                      <a:r>
                        <a:rPr lang="pt-BR" sz="900" b="0" kern="1200" noProof="0" dirty="0">
                          <a:solidFill>
                            <a:schemeClr val="tx1">
                              <a:lumMod val="65000"/>
                              <a:lumOff val="35000"/>
                            </a:schemeClr>
                          </a:solidFill>
                          <a:latin typeface="Heebo" pitchFamily="2" charset="-79"/>
                          <a:ea typeface="+mn-ea"/>
                          <a:cs typeface="+mn-cs"/>
                        </a:rPr>
                        <a:t>71.3 item</a:t>
                      </a: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10000"/>
                        </a:lnSpc>
                      </a:pPr>
                      <a:r>
                        <a:rPr lang="pt-BR" sz="900" kern="1200" noProof="0">
                          <a:solidFill>
                            <a:schemeClr val="tx1">
                              <a:lumMod val="65000"/>
                              <a:lumOff val="35000"/>
                            </a:schemeClr>
                          </a:solidFill>
                          <a:latin typeface="Heebo" pitchFamily="2" charset="-79"/>
                          <a:ea typeface="+mn-ea"/>
                          <a:cs typeface="+mn-cs"/>
                        </a:rPr>
                        <a:t>90.7 %</a:t>
                      </a: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10000"/>
                        </a:lnSpc>
                      </a:pPr>
                      <a:r>
                        <a:rPr lang="pt-BR" sz="900" kern="1200" noProof="0">
                          <a:solidFill>
                            <a:schemeClr val="tx1">
                              <a:lumMod val="65000"/>
                              <a:lumOff val="35000"/>
                            </a:schemeClr>
                          </a:solidFill>
                          <a:latin typeface="Heebo" pitchFamily="2" charset="-79"/>
                          <a:ea typeface="+mn-ea"/>
                          <a:cs typeface="+mn-cs"/>
                        </a:rPr>
                        <a:t>90.7 %</a:t>
                      </a:r>
                    </a:p>
                  </a:txBody>
                  <a:tcPr marL="68580" marR="68580" marT="34290" marB="3429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9001261"/>
                  </a:ext>
                </a:extLst>
              </a:tr>
              <a:tr h="316586">
                <a:tc>
                  <a:txBody>
                    <a:bodyPr/>
                    <a:lstStyle/>
                    <a:p>
                      <a:pPr marL="0" algn="l" defTabSz="914400" rtl="0" eaLnBrk="1" latinLnBrk="0" hangingPunct="1">
                        <a:lnSpc>
                          <a:spcPct val="110000"/>
                        </a:lnSpc>
                      </a:pPr>
                      <a:r>
                        <a:rPr lang="pt-BR" sz="900" b="1" kern="1200" noProof="0" dirty="0">
                          <a:solidFill>
                            <a:schemeClr val="accent3"/>
                          </a:solidFill>
                          <a:latin typeface="Heebo" pitchFamily="2" charset="-79"/>
                          <a:ea typeface="+mn-ea"/>
                          <a:cs typeface="+mn-cs"/>
                        </a:rPr>
                        <a:t>Título do item</a:t>
                      </a:r>
                    </a:p>
                  </a:txBody>
                  <a:tcPr marL="137160" marR="68580" marT="34290" marB="3429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lnSpc>
                          <a:spcPct val="110000"/>
                        </a:lnSpc>
                      </a:pPr>
                      <a:r>
                        <a:rPr lang="pt-BR" sz="900" kern="1200" noProof="0" dirty="0">
                          <a:solidFill>
                            <a:schemeClr val="tx1">
                              <a:lumMod val="65000"/>
                              <a:lumOff val="35000"/>
                            </a:schemeClr>
                          </a:solidFill>
                          <a:latin typeface="Heebo" pitchFamily="2" charset="-79"/>
                          <a:ea typeface="+mn-ea"/>
                          <a:cs typeface="+mn-cs"/>
                        </a:rPr>
                        <a:t>7 </a:t>
                      </a:r>
                      <a:r>
                        <a:rPr lang="pt-BR" sz="900" b="0" kern="1200" noProof="0" dirty="0">
                          <a:solidFill>
                            <a:schemeClr val="tx1">
                              <a:lumMod val="65000"/>
                              <a:lumOff val="35000"/>
                            </a:schemeClr>
                          </a:solidFill>
                          <a:latin typeface="Heebo" pitchFamily="2" charset="-79"/>
                          <a:ea typeface="+mn-ea"/>
                          <a:cs typeface="+mn-cs"/>
                        </a:rPr>
                        <a:t>item</a:t>
                      </a:r>
                      <a:endParaRPr lang="pt-BR" sz="900" kern="1200" noProof="0" dirty="0">
                        <a:solidFill>
                          <a:schemeClr val="tx1">
                            <a:lumMod val="65000"/>
                            <a:lumOff val="35000"/>
                          </a:schemeClr>
                        </a:solidFill>
                        <a:latin typeface="Heebo" pitchFamily="2" charset="-79"/>
                        <a:ea typeface="+mn-ea"/>
                        <a:cs typeface="+mn-cs"/>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lnSpc>
                          <a:spcPct val="110000"/>
                        </a:lnSpc>
                      </a:pPr>
                      <a:r>
                        <a:rPr lang="pt-BR" sz="900" kern="1200" noProof="0" dirty="0">
                          <a:solidFill>
                            <a:schemeClr val="tx1">
                              <a:lumMod val="65000"/>
                              <a:lumOff val="35000"/>
                            </a:schemeClr>
                          </a:solidFill>
                          <a:latin typeface="Heebo" pitchFamily="2" charset="-79"/>
                          <a:ea typeface="+mn-ea"/>
                          <a:cs typeface="+mn-cs"/>
                        </a:rPr>
                        <a:t>4 </a:t>
                      </a:r>
                      <a:r>
                        <a:rPr lang="pt-BR" sz="900" b="0" kern="1200" noProof="0" dirty="0">
                          <a:solidFill>
                            <a:schemeClr val="tx1">
                              <a:lumMod val="65000"/>
                              <a:lumOff val="35000"/>
                            </a:schemeClr>
                          </a:solidFill>
                          <a:latin typeface="Heebo" pitchFamily="2" charset="-79"/>
                          <a:ea typeface="+mn-ea"/>
                          <a:cs typeface="+mn-cs"/>
                        </a:rPr>
                        <a:t>item</a:t>
                      </a:r>
                      <a:endParaRPr lang="pt-BR" sz="900" kern="1200" noProof="0" dirty="0">
                        <a:solidFill>
                          <a:schemeClr val="tx1">
                            <a:lumMod val="65000"/>
                            <a:lumOff val="35000"/>
                          </a:schemeClr>
                        </a:solidFill>
                        <a:latin typeface="Heebo" pitchFamily="2" charset="-79"/>
                        <a:ea typeface="+mn-ea"/>
                        <a:cs typeface="+mn-cs"/>
                      </a:endParaRP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lnSpc>
                          <a:spcPct val="110000"/>
                        </a:lnSpc>
                      </a:pPr>
                      <a:r>
                        <a:rPr lang="pt-BR" sz="900" b="0" kern="1200" noProof="0" dirty="0">
                          <a:solidFill>
                            <a:schemeClr val="tx1">
                              <a:lumMod val="65000"/>
                              <a:lumOff val="35000"/>
                            </a:schemeClr>
                          </a:solidFill>
                          <a:latin typeface="Heebo" pitchFamily="2" charset="-79"/>
                          <a:ea typeface="+mn-ea"/>
                          <a:cs typeface="+mn-cs"/>
                        </a:rPr>
                        <a:t>61.1 item</a:t>
                      </a: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lnSpc>
                          <a:spcPct val="110000"/>
                        </a:lnSpc>
                      </a:pPr>
                      <a:r>
                        <a:rPr lang="pt-BR" sz="900" kern="1200" noProof="0" dirty="0">
                          <a:solidFill>
                            <a:schemeClr val="tx1">
                              <a:lumMod val="65000"/>
                              <a:lumOff val="35000"/>
                            </a:schemeClr>
                          </a:solidFill>
                          <a:latin typeface="Heebo" pitchFamily="2" charset="-79"/>
                          <a:ea typeface="+mn-ea"/>
                          <a:cs typeface="+mn-cs"/>
                        </a:rPr>
                        <a:t>45.2 %</a:t>
                      </a: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defTabSz="914400" rtl="0" eaLnBrk="1" latinLnBrk="0" hangingPunct="1">
                        <a:lnSpc>
                          <a:spcPct val="110000"/>
                        </a:lnSpc>
                      </a:pPr>
                      <a:r>
                        <a:rPr lang="pt-BR" sz="900" kern="1200" noProof="0">
                          <a:solidFill>
                            <a:schemeClr val="tx1">
                              <a:lumMod val="65000"/>
                              <a:lumOff val="35000"/>
                            </a:schemeClr>
                          </a:solidFill>
                          <a:latin typeface="Heebo" pitchFamily="2" charset="-79"/>
                          <a:ea typeface="+mn-ea"/>
                          <a:cs typeface="+mn-cs"/>
                        </a:rPr>
                        <a:t>45.2 %</a:t>
                      </a:r>
                    </a:p>
                  </a:txBody>
                  <a:tcPr marL="68580" marR="68580" marT="34290" marB="3429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6787161"/>
                  </a:ext>
                </a:extLst>
              </a:tr>
              <a:tr h="316586">
                <a:tc>
                  <a:txBody>
                    <a:bodyPr/>
                    <a:lstStyle/>
                    <a:p>
                      <a:pPr marL="0" algn="l" defTabSz="914400" rtl="0" eaLnBrk="1" latinLnBrk="0" hangingPunct="1">
                        <a:lnSpc>
                          <a:spcPct val="110000"/>
                        </a:lnSpc>
                      </a:pPr>
                      <a:r>
                        <a:rPr lang="pt-BR" sz="900" b="1" kern="1200" noProof="0" dirty="0">
                          <a:solidFill>
                            <a:schemeClr val="accent4"/>
                          </a:solidFill>
                          <a:latin typeface="Heebo" pitchFamily="2" charset="-79"/>
                          <a:ea typeface="+mn-ea"/>
                          <a:cs typeface="+mn-cs"/>
                        </a:rPr>
                        <a:t>Título do item</a:t>
                      </a:r>
                    </a:p>
                  </a:txBody>
                  <a:tcPr marL="137160" marR="68580" marT="34290" marB="3429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10000"/>
                        </a:lnSpc>
                      </a:pPr>
                      <a:r>
                        <a:rPr lang="pt-BR" sz="900" b="0" kern="1200" noProof="0" dirty="0">
                          <a:solidFill>
                            <a:schemeClr val="tx1">
                              <a:lumMod val="65000"/>
                              <a:lumOff val="35000"/>
                            </a:schemeClr>
                          </a:solidFill>
                          <a:latin typeface="Heebo" pitchFamily="2" charset="-79"/>
                          <a:ea typeface="+mn-ea"/>
                          <a:cs typeface="+mn-cs"/>
                        </a:rPr>
                        <a:t>5 item</a:t>
                      </a: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10000"/>
                        </a:lnSpc>
                      </a:pPr>
                      <a:r>
                        <a:rPr lang="pt-BR" sz="900" b="0" kern="1200" noProof="0" dirty="0">
                          <a:solidFill>
                            <a:schemeClr val="tx1">
                              <a:lumMod val="65000"/>
                              <a:lumOff val="35000"/>
                            </a:schemeClr>
                          </a:solidFill>
                          <a:latin typeface="Heebo" pitchFamily="2" charset="-79"/>
                          <a:ea typeface="+mn-ea"/>
                          <a:cs typeface="+mn-cs"/>
                        </a:rPr>
                        <a:t>3 item</a:t>
                      </a: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10000"/>
                        </a:lnSpc>
                      </a:pPr>
                      <a:r>
                        <a:rPr lang="pt-BR" sz="900" b="0" kern="1200" noProof="0" dirty="0">
                          <a:solidFill>
                            <a:schemeClr val="tx1">
                              <a:lumMod val="65000"/>
                              <a:lumOff val="35000"/>
                            </a:schemeClr>
                          </a:solidFill>
                          <a:latin typeface="Heebo" pitchFamily="2" charset="-79"/>
                          <a:ea typeface="+mn-ea"/>
                          <a:cs typeface="+mn-cs"/>
                        </a:rPr>
                        <a:t>71.3 item</a:t>
                      </a: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10000"/>
                        </a:lnSpc>
                      </a:pPr>
                      <a:r>
                        <a:rPr lang="pt-BR" sz="900" b="0" kern="1200" noProof="0" dirty="0">
                          <a:solidFill>
                            <a:schemeClr val="tx1">
                              <a:lumMod val="65000"/>
                              <a:lumOff val="35000"/>
                            </a:schemeClr>
                          </a:solidFill>
                          <a:latin typeface="Heebo" pitchFamily="2" charset="-79"/>
                          <a:ea typeface="+mn-ea"/>
                          <a:cs typeface="+mn-cs"/>
                        </a:rPr>
                        <a:t>90.7 %</a:t>
                      </a:r>
                    </a:p>
                  </a:txBody>
                  <a:tcPr marL="68580" marR="68580" marT="34290" marB="3429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110000"/>
                        </a:lnSpc>
                      </a:pPr>
                      <a:r>
                        <a:rPr lang="pt-BR" sz="900" b="0" kern="1200" noProof="0" dirty="0">
                          <a:solidFill>
                            <a:schemeClr val="tx1">
                              <a:lumMod val="65000"/>
                              <a:lumOff val="35000"/>
                            </a:schemeClr>
                          </a:solidFill>
                          <a:latin typeface="Heebo" pitchFamily="2" charset="-79"/>
                          <a:ea typeface="+mn-ea"/>
                          <a:cs typeface="+mn-cs"/>
                        </a:rPr>
                        <a:t>90.7 %</a:t>
                      </a:r>
                    </a:p>
                  </a:txBody>
                  <a:tcPr marL="68580" marR="68580" marT="34290" marB="34290"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691342"/>
                  </a:ext>
                </a:extLst>
              </a:tr>
            </a:tbl>
          </a:graphicData>
        </a:graphic>
      </p:graphicFrame>
    </p:spTree>
    <p:extLst>
      <p:ext uri="{BB962C8B-B14F-4D97-AF65-F5344CB8AC3E}">
        <p14:creationId xmlns:p14="http://schemas.microsoft.com/office/powerpoint/2010/main" val="189572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Chart 33">
            <a:extLst>
              <a:ext uri="{FF2B5EF4-FFF2-40B4-BE49-F238E27FC236}">
                <a16:creationId xmlns:a16="http://schemas.microsoft.com/office/drawing/2014/main" id="{A24AAA12-F422-46D3-AACC-FA7CB676C7A7}"/>
              </a:ext>
            </a:extLst>
          </p:cNvPr>
          <p:cNvGraphicFramePr/>
          <p:nvPr>
            <p:extLst>
              <p:ext uri="{D42A27DB-BD31-4B8C-83A1-F6EECF244321}">
                <p14:modId xmlns:p14="http://schemas.microsoft.com/office/powerpoint/2010/main" val="3119820254"/>
              </p:ext>
            </p:extLst>
          </p:nvPr>
        </p:nvGraphicFramePr>
        <p:xfrm>
          <a:off x="703570" y="1412578"/>
          <a:ext cx="1616869" cy="160177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5" name="Chart 34">
            <a:extLst>
              <a:ext uri="{FF2B5EF4-FFF2-40B4-BE49-F238E27FC236}">
                <a16:creationId xmlns:a16="http://schemas.microsoft.com/office/drawing/2014/main" id="{59D9B0D2-07D4-4E5A-89DE-013C786FA3AE}"/>
              </a:ext>
            </a:extLst>
          </p:cNvPr>
          <p:cNvGraphicFramePr/>
          <p:nvPr>
            <p:extLst>
              <p:ext uri="{D42A27DB-BD31-4B8C-83A1-F6EECF244321}">
                <p14:modId xmlns:p14="http://schemas.microsoft.com/office/powerpoint/2010/main" val="2844839064"/>
              </p:ext>
            </p:extLst>
          </p:nvPr>
        </p:nvGraphicFramePr>
        <p:xfrm>
          <a:off x="2824349" y="1412578"/>
          <a:ext cx="1616869" cy="16017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6" name="Chart 35">
            <a:extLst>
              <a:ext uri="{FF2B5EF4-FFF2-40B4-BE49-F238E27FC236}">
                <a16:creationId xmlns:a16="http://schemas.microsoft.com/office/drawing/2014/main" id="{A865EAEC-4D44-4493-9EB3-AF64867C0A47}"/>
              </a:ext>
            </a:extLst>
          </p:cNvPr>
          <p:cNvGraphicFramePr/>
          <p:nvPr>
            <p:extLst>
              <p:ext uri="{D42A27DB-BD31-4B8C-83A1-F6EECF244321}">
                <p14:modId xmlns:p14="http://schemas.microsoft.com/office/powerpoint/2010/main" val="719466036"/>
              </p:ext>
            </p:extLst>
          </p:nvPr>
        </p:nvGraphicFramePr>
        <p:xfrm>
          <a:off x="4945128" y="1412578"/>
          <a:ext cx="1616869" cy="160177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7" name="Chart 36">
            <a:extLst>
              <a:ext uri="{FF2B5EF4-FFF2-40B4-BE49-F238E27FC236}">
                <a16:creationId xmlns:a16="http://schemas.microsoft.com/office/drawing/2014/main" id="{1FD1C5B4-5DA0-4361-ADD3-B1D465627CBF}"/>
              </a:ext>
            </a:extLst>
          </p:cNvPr>
          <p:cNvGraphicFramePr/>
          <p:nvPr>
            <p:extLst>
              <p:ext uri="{D42A27DB-BD31-4B8C-83A1-F6EECF244321}">
                <p14:modId xmlns:p14="http://schemas.microsoft.com/office/powerpoint/2010/main" val="1088516929"/>
              </p:ext>
            </p:extLst>
          </p:nvPr>
        </p:nvGraphicFramePr>
        <p:xfrm>
          <a:off x="7065906" y="1412578"/>
          <a:ext cx="1616869" cy="1601771"/>
        </p:xfrm>
        <a:graphic>
          <a:graphicData uri="http://schemas.openxmlformats.org/drawingml/2006/chart">
            <c:chart xmlns:c="http://schemas.openxmlformats.org/drawingml/2006/chart" xmlns:r="http://schemas.openxmlformats.org/officeDocument/2006/relationships" r:id="rId5"/>
          </a:graphicData>
        </a:graphic>
      </p:graphicFrame>
      <p:sp>
        <p:nvSpPr>
          <p:cNvPr id="40" name="TextBox 39">
            <a:extLst>
              <a:ext uri="{FF2B5EF4-FFF2-40B4-BE49-F238E27FC236}">
                <a16:creationId xmlns:a16="http://schemas.microsoft.com/office/drawing/2014/main" id="{4596C3E6-6DF7-40FA-99C0-3A086045127F}"/>
              </a:ext>
            </a:extLst>
          </p:cNvPr>
          <p:cNvSpPr txBox="1"/>
          <p:nvPr/>
        </p:nvSpPr>
        <p:spPr>
          <a:xfrm>
            <a:off x="957944" y="468387"/>
            <a:ext cx="7228113"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
        <p:nvSpPr>
          <p:cNvPr id="45" name="TextBox 44">
            <a:extLst>
              <a:ext uri="{FF2B5EF4-FFF2-40B4-BE49-F238E27FC236}">
                <a16:creationId xmlns:a16="http://schemas.microsoft.com/office/drawing/2014/main" id="{6079522B-AE47-4B94-A29A-122E7E129A27}"/>
              </a:ext>
            </a:extLst>
          </p:cNvPr>
          <p:cNvSpPr txBox="1"/>
          <p:nvPr/>
        </p:nvSpPr>
        <p:spPr>
          <a:xfrm>
            <a:off x="7065906" y="3599296"/>
            <a:ext cx="1616868" cy="276999"/>
          </a:xfrm>
          <a:prstGeom prst="rect">
            <a:avLst/>
          </a:prstGeom>
          <a:noFill/>
        </p:spPr>
        <p:txBody>
          <a:bodyPr wrap="square" rtlCol="0">
            <a:spAutoFit/>
          </a:bodyPr>
          <a:lstStyle/>
          <a:p>
            <a:pPr algn="ctr"/>
            <a:r>
              <a:rPr lang="pt-BR" sz="1200" b="1" dirty="0">
                <a:solidFill>
                  <a:schemeClr val="tx1">
                    <a:lumMod val="85000"/>
                    <a:lumOff val="15000"/>
                  </a:schemeClr>
                </a:solidFill>
                <a:latin typeface="Heebo" pitchFamily="2" charset="-79"/>
              </a:rPr>
              <a:t>Título do item</a:t>
            </a:r>
          </a:p>
        </p:txBody>
      </p:sp>
      <p:sp>
        <p:nvSpPr>
          <p:cNvPr id="46" name="TextBox 45">
            <a:extLst>
              <a:ext uri="{FF2B5EF4-FFF2-40B4-BE49-F238E27FC236}">
                <a16:creationId xmlns:a16="http://schemas.microsoft.com/office/drawing/2014/main" id="{7E709C91-A1E0-4C16-9D71-AFB7B08320A3}"/>
              </a:ext>
            </a:extLst>
          </p:cNvPr>
          <p:cNvSpPr txBox="1"/>
          <p:nvPr/>
        </p:nvSpPr>
        <p:spPr>
          <a:xfrm>
            <a:off x="7065905" y="3834162"/>
            <a:ext cx="1616870" cy="646331"/>
          </a:xfrm>
          <a:prstGeom prst="rect">
            <a:avLst/>
          </a:prstGeom>
          <a:noFill/>
        </p:spPr>
        <p:txBody>
          <a:bodyPr wrap="square" rtlCol="0">
            <a:spAutoFit/>
          </a:bodyPr>
          <a:lstStyle>
            <a:defPPr>
              <a:defRPr lang="en-US"/>
            </a:defPPr>
            <a:lvl1pPr>
              <a:lnSpc>
                <a:spcPct val="130000"/>
              </a:lnSpc>
              <a:spcBef>
                <a:spcPts val="600"/>
              </a:spcBef>
              <a:defRPr sz="1400">
                <a:solidFill>
                  <a:schemeClr val="tx1">
                    <a:lumMod val="65000"/>
                    <a:lumOff val="35000"/>
                  </a:schemeClr>
                </a:solidFill>
              </a:defRPr>
            </a:lvl1pPr>
          </a:lstStyle>
          <a:p>
            <a:pPr algn="ctr">
              <a:lnSpc>
                <a:spcPct val="100000"/>
              </a:lnSpc>
            </a:pPr>
            <a:r>
              <a:rPr kumimoji="0" lang="pt-BR" sz="900" b="0" i="0" u="none" strike="noStrike" kern="1200" cap="none" spc="0" normalizeH="0" baseline="0" noProof="0" dirty="0">
                <a:ln>
                  <a:noFill/>
                </a:ln>
                <a:solidFill>
                  <a:prstClr val="black">
                    <a:lumMod val="50000"/>
                    <a:lumOff val="50000"/>
                  </a:prst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a:t>
            </a:r>
            <a:endParaRPr lang="pt-BR" sz="800" dirty="0">
              <a:latin typeface="Heebo" pitchFamily="2" charset="-79"/>
            </a:endParaRPr>
          </a:p>
        </p:txBody>
      </p:sp>
      <p:sp>
        <p:nvSpPr>
          <p:cNvPr id="47" name="TextBox 46">
            <a:extLst>
              <a:ext uri="{FF2B5EF4-FFF2-40B4-BE49-F238E27FC236}">
                <a16:creationId xmlns:a16="http://schemas.microsoft.com/office/drawing/2014/main" id="{9C19D87C-6F3B-4DAD-B740-601016BBD159}"/>
              </a:ext>
            </a:extLst>
          </p:cNvPr>
          <p:cNvSpPr txBox="1"/>
          <p:nvPr/>
        </p:nvSpPr>
        <p:spPr>
          <a:xfrm>
            <a:off x="4945128" y="3599296"/>
            <a:ext cx="1616868" cy="276999"/>
          </a:xfrm>
          <a:prstGeom prst="rect">
            <a:avLst/>
          </a:prstGeom>
          <a:noFill/>
        </p:spPr>
        <p:txBody>
          <a:bodyPr wrap="square" rtlCol="0">
            <a:spAutoFit/>
          </a:bodyPr>
          <a:lstStyle/>
          <a:p>
            <a:pPr algn="ctr"/>
            <a:r>
              <a:rPr lang="pt-BR" sz="1200" b="1" dirty="0">
                <a:solidFill>
                  <a:schemeClr val="tx1">
                    <a:lumMod val="85000"/>
                    <a:lumOff val="15000"/>
                  </a:schemeClr>
                </a:solidFill>
                <a:latin typeface="Heebo" pitchFamily="2" charset="-79"/>
              </a:rPr>
              <a:t>Título do item</a:t>
            </a:r>
          </a:p>
        </p:txBody>
      </p:sp>
      <p:sp>
        <p:nvSpPr>
          <p:cNvPr id="48" name="TextBox 47">
            <a:extLst>
              <a:ext uri="{FF2B5EF4-FFF2-40B4-BE49-F238E27FC236}">
                <a16:creationId xmlns:a16="http://schemas.microsoft.com/office/drawing/2014/main" id="{81346D24-2EA0-4D12-9B30-1C4124A35EAA}"/>
              </a:ext>
            </a:extLst>
          </p:cNvPr>
          <p:cNvSpPr txBox="1"/>
          <p:nvPr/>
        </p:nvSpPr>
        <p:spPr>
          <a:xfrm>
            <a:off x="4945127" y="3834162"/>
            <a:ext cx="1616870" cy="646331"/>
          </a:xfrm>
          <a:prstGeom prst="rect">
            <a:avLst/>
          </a:prstGeom>
          <a:noFill/>
        </p:spPr>
        <p:txBody>
          <a:bodyPr wrap="square" rtlCol="0">
            <a:spAutoFit/>
          </a:bodyPr>
          <a:lstStyle>
            <a:defPPr>
              <a:defRPr lang="en-US"/>
            </a:defPPr>
            <a:lvl1pPr>
              <a:lnSpc>
                <a:spcPct val="130000"/>
              </a:lnSpc>
              <a:spcBef>
                <a:spcPts val="600"/>
              </a:spcBef>
              <a:defRPr sz="1400">
                <a:solidFill>
                  <a:schemeClr val="tx1">
                    <a:lumMod val="65000"/>
                    <a:lumOff val="35000"/>
                  </a:schemeClr>
                </a:solidFill>
              </a:defRPr>
            </a:lvl1pPr>
          </a:lstStyle>
          <a:p>
            <a:pPr algn="ctr">
              <a:lnSpc>
                <a:spcPct val="100000"/>
              </a:lnSpc>
            </a:pPr>
            <a:r>
              <a:rPr kumimoji="0" lang="pt-BR" sz="900" b="0" i="0" u="none" strike="noStrike" kern="1200" cap="none" spc="0" normalizeH="0" baseline="0" noProof="0" dirty="0">
                <a:ln>
                  <a:noFill/>
                </a:ln>
                <a:solidFill>
                  <a:prstClr val="black">
                    <a:lumMod val="50000"/>
                    <a:lumOff val="50000"/>
                  </a:prst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a:t>
            </a:r>
            <a:endParaRPr lang="pt-BR" sz="800" dirty="0">
              <a:latin typeface="Heebo" pitchFamily="2" charset="-79"/>
            </a:endParaRPr>
          </a:p>
        </p:txBody>
      </p:sp>
      <p:sp>
        <p:nvSpPr>
          <p:cNvPr id="49" name="TextBox 48">
            <a:extLst>
              <a:ext uri="{FF2B5EF4-FFF2-40B4-BE49-F238E27FC236}">
                <a16:creationId xmlns:a16="http://schemas.microsoft.com/office/drawing/2014/main" id="{F02EF2F2-7CD3-4A6C-B3E3-A18F08AA193A}"/>
              </a:ext>
            </a:extLst>
          </p:cNvPr>
          <p:cNvSpPr txBox="1"/>
          <p:nvPr/>
        </p:nvSpPr>
        <p:spPr>
          <a:xfrm>
            <a:off x="2824349" y="3599296"/>
            <a:ext cx="1616868" cy="276999"/>
          </a:xfrm>
          <a:prstGeom prst="rect">
            <a:avLst/>
          </a:prstGeom>
          <a:noFill/>
        </p:spPr>
        <p:txBody>
          <a:bodyPr wrap="square" rtlCol="0">
            <a:spAutoFit/>
          </a:bodyPr>
          <a:lstStyle/>
          <a:p>
            <a:pPr algn="ctr"/>
            <a:r>
              <a:rPr lang="pt-BR" sz="1200" b="1" dirty="0">
                <a:solidFill>
                  <a:schemeClr val="tx1">
                    <a:lumMod val="85000"/>
                    <a:lumOff val="15000"/>
                  </a:schemeClr>
                </a:solidFill>
                <a:latin typeface="Heebo" pitchFamily="2" charset="-79"/>
              </a:rPr>
              <a:t>Título do item</a:t>
            </a:r>
          </a:p>
        </p:txBody>
      </p:sp>
      <p:sp>
        <p:nvSpPr>
          <p:cNvPr id="50" name="TextBox 49">
            <a:extLst>
              <a:ext uri="{FF2B5EF4-FFF2-40B4-BE49-F238E27FC236}">
                <a16:creationId xmlns:a16="http://schemas.microsoft.com/office/drawing/2014/main" id="{CE89C660-2E2F-4D4E-AA1A-5DB86B1DDB88}"/>
              </a:ext>
            </a:extLst>
          </p:cNvPr>
          <p:cNvSpPr txBox="1"/>
          <p:nvPr/>
        </p:nvSpPr>
        <p:spPr>
          <a:xfrm>
            <a:off x="2824348" y="3834162"/>
            <a:ext cx="1616870" cy="646331"/>
          </a:xfrm>
          <a:prstGeom prst="rect">
            <a:avLst/>
          </a:prstGeom>
          <a:noFill/>
        </p:spPr>
        <p:txBody>
          <a:bodyPr wrap="square" rtlCol="0">
            <a:spAutoFit/>
          </a:bodyPr>
          <a:lstStyle>
            <a:defPPr>
              <a:defRPr lang="en-US"/>
            </a:defPPr>
            <a:lvl1pPr>
              <a:lnSpc>
                <a:spcPct val="130000"/>
              </a:lnSpc>
              <a:spcBef>
                <a:spcPts val="600"/>
              </a:spcBef>
              <a:defRPr sz="1400">
                <a:solidFill>
                  <a:schemeClr val="tx1">
                    <a:lumMod val="65000"/>
                    <a:lumOff val="35000"/>
                  </a:schemeClr>
                </a:solidFill>
              </a:defRPr>
            </a:lvl1pPr>
          </a:lstStyle>
          <a:p>
            <a:pPr algn="ctr">
              <a:lnSpc>
                <a:spcPct val="100000"/>
              </a:lnSpc>
            </a:pPr>
            <a:r>
              <a:rPr kumimoji="0" lang="pt-BR" sz="900" b="0" i="0" u="none" strike="noStrike" kern="1200" cap="none" spc="0" normalizeH="0" baseline="0" noProof="0" dirty="0">
                <a:ln>
                  <a:noFill/>
                </a:ln>
                <a:solidFill>
                  <a:prstClr val="black">
                    <a:lumMod val="50000"/>
                    <a:lumOff val="50000"/>
                  </a:prst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a:t>
            </a:r>
            <a:endParaRPr lang="pt-BR" sz="800" dirty="0">
              <a:latin typeface="Heebo" pitchFamily="2" charset="-79"/>
            </a:endParaRPr>
          </a:p>
        </p:txBody>
      </p:sp>
      <p:sp>
        <p:nvSpPr>
          <p:cNvPr id="51" name="TextBox 50">
            <a:extLst>
              <a:ext uri="{FF2B5EF4-FFF2-40B4-BE49-F238E27FC236}">
                <a16:creationId xmlns:a16="http://schemas.microsoft.com/office/drawing/2014/main" id="{81C247BA-BF4B-4227-A0F9-A8B9A7F33625}"/>
              </a:ext>
            </a:extLst>
          </p:cNvPr>
          <p:cNvSpPr txBox="1"/>
          <p:nvPr/>
        </p:nvSpPr>
        <p:spPr>
          <a:xfrm>
            <a:off x="703571" y="3599296"/>
            <a:ext cx="1616868" cy="276999"/>
          </a:xfrm>
          <a:prstGeom prst="rect">
            <a:avLst/>
          </a:prstGeom>
          <a:noFill/>
        </p:spPr>
        <p:txBody>
          <a:bodyPr wrap="square" rtlCol="0">
            <a:spAutoFit/>
          </a:bodyPr>
          <a:lstStyle/>
          <a:p>
            <a:pPr algn="ctr"/>
            <a:r>
              <a:rPr lang="pt-BR" sz="1200" b="1" dirty="0">
                <a:solidFill>
                  <a:schemeClr val="tx1">
                    <a:lumMod val="85000"/>
                    <a:lumOff val="15000"/>
                  </a:schemeClr>
                </a:solidFill>
                <a:latin typeface="Heebo" pitchFamily="2" charset="-79"/>
              </a:rPr>
              <a:t>Título do item</a:t>
            </a:r>
          </a:p>
        </p:txBody>
      </p:sp>
      <p:sp>
        <p:nvSpPr>
          <p:cNvPr id="52" name="TextBox 51">
            <a:extLst>
              <a:ext uri="{FF2B5EF4-FFF2-40B4-BE49-F238E27FC236}">
                <a16:creationId xmlns:a16="http://schemas.microsoft.com/office/drawing/2014/main" id="{2031254C-9DDF-4FD9-BB51-FC6E578B4B0D}"/>
              </a:ext>
            </a:extLst>
          </p:cNvPr>
          <p:cNvSpPr txBox="1"/>
          <p:nvPr/>
        </p:nvSpPr>
        <p:spPr>
          <a:xfrm>
            <a:off x="703570" y="3834162"/>
            <a:ext cx="1616870" cy="646331"/>
          </a:xfrm>
          <a:prstGeom prst="rect">
            <a:avLst/>
          </a:prstGeom>
          <a:noFill/>
        </p:spPr>
        <p:txBody>
          <a:bodyPr wrap="square" rtlCol="0">
            <a:spAutoFit/>
          </a:bodyPr>
          <a:lstStyle>
            <a:defPPr>
              <a:defRPr lang="en-US"/>
            </a:defPPr>
            <a:lvl1pPr>
              <a:lnSpc>
                <a:spcPct val="130000"/>
              </a:lnSpc>
              <a:spcBef>
                <a:spcPts val="600"/>
              </a:spcBef>
              <a:defRPr sz="1400">
                <a:solidFill>
                  <a:schemeClr val="tx1">
                    <a:lumMod val="65000"/>
                    <a:lumOff val="35000"/>
                  </a:schemeClr>
                </a:solidFill>
              </a:defRPr>
            </a:lvl1pPr>
          </a:lstStyle>
          <a:p>
            <a:pPr algn="ctr">
              <a:lnSpc>
                <a:spcPct val="100000"/>
              </a:lnSpc>
            </a:pPr>
            <a:r>
              <a:rPr kumimoji="0" lang="pt-BR" sz="900" b="0" i="0" u="none" strike="noStrike" kern="1200" cap="none" spc="0" normalizeH="0" baseline="0" noProof="0" dirty="0">
                <a:ln>
                  <a:noFill/>
                </a:ln>
                <a:solidFill>
                  <a:prstClr val="black">
                    <a:lumMod val="50000"/>
                    <a:lumOff val="50000"/>
                  </a:prst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a:t>
            </a:r>
            <a:endParaRPr lang="pt-BR" sz="800" dirty="0">
              <a:latin typeface="Heebo" pitchFamily="2" charset="-79"/>
            </a:endParaRPr>
          </a:p>
        </p:txBody>
      </p:sp>
      <p:sp>
        <p:nvSpPr>
          <p:cNvPr id="53" name="TextBox 52">
            <a:extLst>
              <a:ext uri="{FF2B5EF4-FFF2-40B4-BE49-F238E27FC236}">
                <a16:creationId xmlns:a16="http://schemas.microsoft.com/office/drawing/2014/main" id="{7B9ACAA0-5F69-4051-B094-CDF286E4DB01}"/>
              </a:ext>
            </a:extLst>
          </p:cNvPr>
          <p:cNvSpPr txBox="1"/>
          <p:nvPr/>
        </p:nvSpPr>
        <p:spPr>
          <a:xfrm>
            <a:off x="7065906" y="3225971"/>
            <a:ext cx="1616868" cy="369332"/>
          </a:xfrm>
          <a:prstGeom prst="rect">
            <a:avLst/>
          </a:prstGeom>
          <a:noFill/>
        </p:spPr>
        <p:txBody>
          <a:bodyPr wrap="square" rtlCol="0">
            <a:spAutoFit/>
          </a:bodyPr>
          <a:lstStyle/>
          <a:p>
            <a:pPr algn="ctr"/>
            <a:r>
              <a:rPr lang="pt-BR" dirty="0">
                <a:solidFill>
                  <a:schemeClr val="accent4"/>
                </a:solidFill>
                <a:latin typeface="Heebo" pitchFamily="2" charset="-79"/>
              </a:rPr>
              <a:t>7.800</a:t>
            </a:r>
          </a:p>
        </p:txBody>
      </p:sp>
      <p:sp>
        <p:nvSpPr>
          <p:cNvPr id="54" name="TextBox 53">
            <a:extLst>
              <a:ext uri="{FF2B5EF4-FFF2-40B4-BE49-F238E27FC236}">
                <a16:creationId xmlns:a16="http://schemas.microsoft.com/office/drawing/2014/main" id="{DA229262-E555-46D8-A9DD-8A6A68818BB2}"/>
              </a:ext>
            </a:extLst>
          </p:cNvPr>
          <p:cNvSpPr txBox="1"/>
          <p:nvPr/>
        </p:nvSpPr>
        <p:spPr>
          <a:xfrm>
            <a:off x="4945128" y="3225971"/>
            <a:ext cx="1616868" cy="369332"/>
          </a:xfrm>
          <a:prstGeom prst="rect">
            <a:avLst/>
          </a:prstGeom>
          <a:noFill/>
        </p:spPr>
        <p:txBody>
          <a:bodyPr wrap="square" rtlCol="0">
            <a:spAutoFit/>
          </a:bodyPr>
          <a:lstStyle/>
          <a:p>
            <a:pPr algn="ctr"/>
            <a:r>
              <a:rPr lang="pt-BR" dirty="0">
                <a:solidFill>
                  <a:schemeClr val="accent3"/>
                </a:solidFill>
                <a:latin typeface="Heebo" pitchFamily="2" charset="-79"/>
              </a:rPr>
              <a:t>2.502</a:t>
            </a:r>
          </a:p>
        </p:txBody>
      </p:sp>
      <p:sp>
        <p:nvSpPr>
          <p:cNvPr id="55" name="TextBox 54">
            <a:extLst>
              <a:ext uri="{FF2B5EF4-FFF2-40B4-BE49-F238E27FC236}">
                <a16:creationId xmlns:a16="http://schemas.microsoft.com/office/drawing/2014/main" id="{67A0BC1A-1E3A-4C73-84CB-5E708D22B250}"/>
              </a:ext>
            </a:extLst>
          </p:cNvPr>
          <p:cNvSpPr txBox="1"/>
          <p:nvPr/>
        </p:nvSpPr>
        <p:spPr>
          <a:xfrm>
            <a:off x="2824349" y="3225971"/>
            <a:ext cx="1616868" cy="369332"/>
          </a:xfrm>
          <a:prstGeom prst="rect">
            <a:avLst/>
          </a:prstGeom>
          <a:noFill/>
        </p:spPr>
        <p:txBody>
          <a:bodyPr wrap="square" rtlCol="0">
            <a:spAutoFit/>
          </a:bodyPr>
          <a:lstStyle/>
          <a:p>
            <a:pPr algn="ctr"/>
            <a:r>
              <a:rPr lang="pt-BR" dirty="0">
                <a:solidFill>
                  <a:schemeClr val="accent2"/>
                </a:solidFill>
                <a:latin typeface="Heebo" pitchFamily="2" charset="-79"/>
              </a:rPr>
              <a:t>3.700</a:t>
            </a:r>
          </a:p>
        </p:txBody>
      </p:sp>
      <p:sp>
        <p:nvSpPr>
          <p:cNvPr id="56" name="TextBox 55">
            <a:extLst>
              <a:ext uri="{FF2B5EF4-FFF2-40B4-BE49-F238E27FC236}">
                <a16:creationId xmlns:a16="http://schemas.microsoft.com/office/drawing/2014/main" id="{05B25162-7886-43DB-B60E-188BDEA57CB6}"/>
              </a:ext>
            </a:extLst>
          </p:cNvPr>
          <p:cNvSpPr txBox="1"/>
          <p:nvPr/>
        </p:nvSpPr>
        <p:spPr>
          <a:xfrm>
            <a:off x="703571" y="3225971"/>
            <a:ext cx="1616868" cy="369332"/>
          </a:xfrm>
          <a:prstGeom prst="rect">
            <a:avLst/>
          </a:prstGeom>
          <a:noFill/>
        </p:spPr>
        <p:txBody>
          <a:bodyPr wrap="square" rtlCol="0">
            <a:spAutoFit/>
          </a:bodyPr>
          <a:lstStyle/>
          <a:p>
            <a:pPr algn="ctr"/>
            <a:r>
              <a:rPr lang="pt-BR" dirty="0">
                <a:solidFill>
                  <a:schemeClr val="accent1"/>
                </a:solidFill>
                <a:latin typeface="Heebo" pitchFamily="2" charset="-79"/>
              </a:rPr>
              <a:t>11.200</a:t>
            </a:r>
          </a:p>
        </p:txBody>
      </p:sp>
    </p:spTree>
    <p:extLst>
      <p:ext uri="{BB962C8B-B14F-4D97-AF65-F5344CB8AC3E}">
        <p14:creationId xmlns:p14="http://schemas.microsoft.com/office/powerpoint/2010/main" val="303402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2D Pie Chart">
            <a:extLst>
              <a:ext uri="{FF2B5EF4-FFF2-40B4-BE49-F238E27FC236}">
                <a16:creationId xmlns:a16="http://schemas.microsoft.com/office/drawing/2014/main" id="{98536E96-C273-0541-7815-C082CA6D4F5E}"/>
              </a:ext>
            </a:extLst>
          </p:cNvPr>
          <p:cNvGraphicFramePr/>
          <p:nvPr>
            <p:extLst>
              <p:ext uri="{D42A27DB-BD31-4B8C-83A1-F6EECF244321}">
                <p14:modId xmlns:p14="http://schemas.microsoft.com/office/powerpoint/2010/main" val="1694360449"/>
              </p:ext>
            </p:extLst>
          </p:nvPr>
        </p:nvGraphicFramePr>
        <p:xfrm>
          <a:off x="950951" y="2231579"/>
          <a:ext cx="1292823" cy="12928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3" name="2D Pie Chart">
            <a:extLst>
              <a:ext uri="{FF2B5EF4-FFF2-40B4-BE49-F238E27FC236}">
                <a16:creationId xmlns:a16="http://schemas.microsoft.com/office/drawing/2014/main" id="{9773ADA2-36B1-9321-697F-94A7826D0012}"/>
              </a:ext>
            </a:extLst>
          </p:cNvPr>
          <p:cNvGraphicFramePr/>
          <p:nvPr>
            <p:extLst>
              <p:ext uri="{D42A27DB-BD31-4B8C-83A1-F6EECF244321}">
                <p14:modId xmlns:p14="http://schemas.microsoft.com/office/powerpoint/2010/main" val="3679000406"/>
              </p:ext>
            </p:extLst>
          </p:nvPr>
        </p:nvGraphicFramePr>
        <p:xfrm>
          <a:off x="2930307" y="2231579"/>
          <a:ext cx="1292823" cy="1292823"/>
        </p:xfrm>
        <a:graphic>
          <a:graphicData uri="http://schemas.openxmlformats.org/drawingml/2006/chart">
            <c:chart xmlns:c="http://schemas.openxmlformats.org/drawingml/2006/chart" xmlns:r="http://schemas.openxmlformats.org/officeDocument/2006/relationships" r:id="rId3"/>
          </a:graphicData>
        </a:graphic>
      </p:graphicFrame>
      <p:sp>
        <p:nvSpPr>
          <p:cNvPr id="45" name="Line">
            <a:extLst>
              <a:ext uri="{FF2B5EF4-FFF2-40B4-BE49-F238E27FC236}">
                <a16:creationId xmlns:a16="http://schemas.microsoft.com/office/drawing/2014/main" id="{C16BD937-54C2-270B-6740-E63BA8C001B4}"/>
              </a:ext>
            </a:extLst>
          </p:cNvPr>
          <p:cNvSpPr/>
          <p:nvPr/>
        </p:nvSpPr>
        <p:spPr>
          <a:xfrm flipV="1">
            <a:off x="3585806" y="2124784"/>
            <a:ext cx="231960" cy="764082"/>
          </a:xfrm>
          <a:prstGeom prst="line">
            <a:avLst/>
          </a:prstGeom>
          <a:noFill/>
          <a:ln w="25400" cap="flat">
            <a:solidFill>
              <a:srgbClr val="65798C"/>
            </a:solidFill>
            <a:custDash>
              <a:ds d="200000" sp="200000"/>
            </a:custDash>
            <a:miter lim="400000"/>
          </a:ln>
          <a:effectLst/>
        </p:spPr>
        <p:txBody>
          <a:bodyPr wrap="square" lIns="19050" tIns="19050" rIns="19050" bIns="19050" numCol="1" anchor="ctr">
            <a:noAutofit/>
          </a:bodyPr>
          <a:lstStyle/>
          <a:p>
            <a:endParaRPr sz="675" dirty="0">
              <a:latin typeface="Heebo" pitchFamily="2" charset="-79"/>
            </a:endParaRPr>
          </a:p>
        </p:txBody>
      </p:sp>
      <p:sp>
        <p:nvSpPr>
          <p:cNvPr id="46" name="Circle">
            <a:extLst>
              <a:ext uri="{FF2B5EF4-FFF2-40B4-BE49-F238E27FC236}">
                <a16:creationId xmlns:a16="http://schemas.microsoft.com/office/drawing/2014/main" id="{21038E2C-7D95-781D-C947-88293E82C369}"/>
              </a:ext>
            </a:extLst>
          </p:cNvPr>
          <p:cNvSpPr/>
          <p:nvPr/>
        </p:nvSpPr>
        <p:spPr>
          <a:xfrm>
            <a:off x="3273973" y="2575244"/>
            <a:ext cx="605492" cy="605493"/>
          </a:xfrm>
          <a:prstGeom prst="ellipse">
            <a:avLst/>
          </a:prstGeom>
          <a:solidFill>
            <a:schemeClr val="bg1"/>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graphicFrame>
        <p:nvGraphicFramePr>
          <p:cNvPr id="47" name="2D Pie Chart">
            <a:extLst>
              <a:ext uri="{FF2B5EF4-FFF2-40B4-BE49-F238E27FC236}">
                <a16:creationId xmlns:a16="http://schemas.microsoft.com/office/drawing/2014/main" id="{FAA01A5F-3151-A9D2-D036-F06703800528}"/>
              </a:ext>
            </a:extLst>
          </p:cNvPr>
          <p:cNvGraphicFramePr/>
          <p:nvPr>
            <p:extLst>
              <p:ext uri="{D42A27DB-BD31-4B8C-83A1-F6EECF244321}">
                <p14:modId xmlns:p14="http://schemas.microsoft.com/office/powerpoint/2010/main" val="4254089043"/>
              </p:ext>
            </p:extLst>
          </p:nvPr>
        </p:nvGraphicFramePr>
        <p:xfrm>
          <a:off x="4909665" y="2231579"/>
          <a:ext cx="1292823" cy="1292823"/>
        </p:xfrm>
        <a:graphic>
          <a:graphicData uri="http://schemas.openxmlformats.org/drawingml/2006/chart">
            <c:chart xmlns:c="http://schemas.openxmlformats.org/drawingml/2006/chart" xmlns:r="http://schemas.openxmlformats.org/officeDocument/2006/relationships" r:id="rId4"/>
          </a:graphicData>
        </a:graphic>
      </p:graphicFrame>
      <p:sp>
        <p:nvSpPr>
          <p:cNvPr id="48" name="Line">
            <a:extLst>
              <a:ext uri="{FF2B5EF4-FFF2-40B4-BE49-F238E27FC236}">
                <a16:creationId xmlns:a16="http://schemas.microsoft.com/office/drawing/2014/main" id="{6E9460DB-2895-40B1-6D5D-9DA31FDAD4B2}"/>
              </a:ext>
            </a:extLst>
          </p:cNvPr>
          <p:cNvSpPr/>
          <p:nvPr/>
        </p:nvSpPr>
        <p:spPr>
          <a:xfrm flipV="1">
            <a:off x="5565163" y="2400032"/>
            <a:ext cx="634616" cy="488834"/>
          </a:xfrm>
          <a:prstGeom prst="line">
            <a:avLst/>
          </a:prstGeom>
          <a:noFill/>
          <a:ln w="25400" cap="flat">
            <a:solidFill>
              <a:srgbClr val="65798C"/>
            </a:solidFill>
            <a:custDash>
              <a:ds d="200000" sp="200000"/>
            </a:custDash>
            <a:miter lim="400000"/>
          </a:ln>
          <a:effectLst/>
        </p:spPr>
        <p:txBody>
          <a:bodyPr wrap="square" lIns="19050" tIns="19050" rIns="19050" bIns="19050" numCol="1" anchor="ctr">
            <a:noAutofit/>
          </a:bodyPr>
          <a:lstStyle/>
          <a:p>
            <a:endParaRPr sz="675" dirty="0">
              <a:latin typeface="Heebo" pitchFamily="2" charset="-79"/>
            </a:endParaRPr>
          </a:p>
        </p:txBody>
      </p:sp>
      <p:sp>
        <p:nvSpPr>
          <p:cNvPr id="49" name="Circle">
            <a:extLst>
              <a:ext uri="{FF2B5EF4-FFF2-40B4-BE49-F238E27FC236}">
                <a16:creationId xmlns:a16="http://schemas.microsoft.com/office/drawing/2014/main" id="{C242E5C8-089C-FA8C-3F13-64E2B66E6D17}"/>
              </a:ext>
            </a:extLst>
          </p:cNvPr>
          <p:cNvSpPr/>
          <p:nvPr/>
        </p:nvSpPr>
        <p:spPr>
          <a:xfrm>
            <a:off x="5253330" y="2575244"/>
            <a:ext cx="605492" cy="605493"/>
          </a:xfrm>
          <a:prstGeom prst="ellipse">
            <a:avLst/>
          </a:prstGeom>
          <a:solidFill>
            <a:schemeClr val="bg1"/>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graphicFrame>
        <p:nvGraphicFramePr>
          <p:cNvPr id="50" name="2D Pie Chart">
            <a:extLst>
              <a:ext uri="{FF2B5EF4-FFF2-40B4-BE49-F238E27FC236}">
                <a16:creationId xmlns:a16="http://schemas.microsoft.com/office/drawing/2014/main" id="{D620DF54-A0F2-C21F-0DE6-4C3BFA59C9E7}"/>
              </a:ext>
            </a:extLst>
          </p:cNvPr>
          <p:cNvGraphicFramePr/>
          <p:nvPr/>
        </p:nvGraphicFramePr>
        <p:xfrm>
          <a:off x="6889022" y="2231579"/>
          <a:ext cx="1292823" cy="1292823"/>
        </p:xfrm>
        <a:graphic>
          <a:graphicData uri="http://schemas.openxmlformats.org/drawingml/2006/chart">
            <c:chart xmlns:c="http://schemas.openxmlformats.org/drawingml/2006/chart" xmlns:r="http://schemas.openxmlformats.org/officeDocument/2006/relationships" r:id="rId5"/>
          </a:graphicData>
        </a:graphic>
      </p:graphicFrame>
      <p:sp>
        <p:nvSpPr>
          <p:cNvPr id="51" name="Line">
            <a:extLst>
              <a:ext uri="{FF2B5EF4-FFF2-40B4-BE49-F238E27FC236}">
                <a16:creationId xmlns:a16="http://schemas.microsoft.com/office/drawing/2014/main" id="{9068FBF9-BD51-D197-5CC8-D4F9B0878FB4}"/>
              </a:ext>
            </a:extLst>
          </p:cNvPr>
          <p:cNvSpPr/>
          <p:nvPr/>
        </p:nvSpPr>
        <p:spPr>
          <a:xfrm flipH="1" flipV="1">
            <a:off x="7080568" y="2260413"/>
            <a:ext cx="463952" cy="628453"/>
          </a:xfrm>
          <a:prstGeom prst="line">
            <a:avLst/>
          </a:prstGeom>
          <a:noFill/>
          <a:ln w="25400" cap="flat">
            <a:solidFill>
              <a:srgbClr val="65798C"/>
            </a:solidFill>
            <a:custDash>
              <a:ds d="200000" sp="200000"/>
            </a:custDash>
            <a:miter lim="400000"/>
          </a:ln>
          <a:effectLst/>
        </p:spPr>
        <p:txBody>
          <a:bodyPr wrap="square" lIns="19050" tIns="19050" rIns="19050" bIns="19050" numCol="1" anchor="ctr">
            <a:noAutofit/>
          </a:bodyPr>
          <a:lstStyle/>
          <a:p>
            <a:endParaRPr sz="675" dirty="0">
              <a:latin typeface="Heebo" pitchFamily="2" charset="-79"/>
            </a:endParaRPr>
          </a:p>
        </p:txBody>
      </p:sp>
      <p:sp>
        <p:nvSpPr>
          <p:cNvPr id="52" name="Circle">
            <a:extLst>
              <a:ext uri="{FF2B5EF4-FFF2-40B4-BE49-F238E27FC236}">
                <a16:creationId xmlns:a16="http://schemas.microsoft.com/office/drawing/2014/main" id="{9D038C5E-1B92-E9C5-DC57-DA886F995DF4}"/>
              </a:ext>
            </a:extLst>
          </p:cNvPr>
          <p:cNvSpPr/>
          <p:nvPr/>
        </p:nvSpPr>
        <p:spPr>
          <a:xfrm>
            <a:off x="7232687" y="2575244"/>
            <a:ext cx="605492" cy="605493"/>
          </a:xfrm>
          <a:prstGeom prst="ellipse">
            <a:avLst/>
          </a:prstGeom>
          <a:solidFill>
            <a:schemeClr val="bg1"/>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54" name="62%">
            <a:extLst>
              <a:ext uri="{FF2B5EF4-FFF2-40B4-BE49-F238E27FC236}">
                <a16:creationId xmlns:a16="http://schemas.microsoft.com/office/drawing/2014/main" id="{138BEC85-A231-BFD1-A46E-2CAE81154A5B}"/>
              </a:ext>
            </a:extLst>
          </p:cNvPr>
          <p:cNvSpPr txBox="1"/>
          <p:nvPr/>
        </p:nvSpPr>
        <p:spPr>
          <a:xfrm>
            <a:off x="3231058" y="2904452"/>
            <a:ext cx="709865" cy="2846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defTabSz="457200">
              <a:defRPr sz="3600" b="0">
                <a:solidFill>
                  <a:srgbClr val="12303B"/>
                </a:solidFill>
                <a:latin typeface="DM Sans Bold"/>
                <a:ea typeface="DM Sans Bold"/>
                <a:cs typeface="DM Sans Bold"/>
                <a:sym typeface="DM Sans Bold"/>
              </a:defRPr>
            </a:lvl1pPr>
          </a:lstStyle>
          <a:p>
            <a:pPr algn="ctr"/>
            <a:r>
              <a:rPr sz="1600" b="1" dirty="0">
                <a:solidFill>
                  <a:schemeClr val="accent2"/>
                </a:solidFill>
                <a:latin typeface="Heebo" pitchFamily="2" charset="-79"/>
                <a:cs typeface="Heebo" pitchFamily="2" charset="-79"/>
              </a:rPr>
              <a:t>62%</a:t>
            </a:r>
          </a:p>
        </p:txBody>
      </p:sp>
      <p:sp>
        <p:nvSpPr>
          <p:cNvPr id="55" name="76%">
            <a:extLst>
              <a:ext uri="{FF2B5EF4-FFF2-40B4-BE49-F238E27FC236}">
                <a16:creationId xmlns:a16="http://schemas.microsoft.com/office/drawing/2014/main" id="{8AEB5248-4B91-1DAF-66C7-30C1FEAE6CB6}"/>
              </a:ext>
            </a:extLst>
          </p:cNvPr>
          <p:cNvSpPr txBox="1"/>
          <p:nvPr/>
        </p:nvSpPr>
        <p:spPr>
          <a:xfrm>
            <a:off x="5211646" y="2904452"/>
            <a:ext cx="709865" cy="2846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defTabSz="457200">
              <a:defRPr sz="3600" b="0">
                <a:solidFill>
                  <a:srgbClr val="12303B"/>
                </a:solidFill>
                <a:latin typeface="DM Sans Bold"/>
                <a:ea typeface="DM Sans Bold"/>
                <a:cs typeface="DM Sans Bold"/>
                <a:sym typeface="DM Sans Bold"/>
              </a:defRPr>
            </a:lvl1pPr>
          </a:lstStyle>
          <a:p>
            <a:pPr algn="ctr"/>
            <a:r>
              <a:rPr sz="1600" b="1" dirty="0">
                <a:solidFill>
                  <a:schemeClr val="accent3"/>
                </a:solidFill>
                <a:latin typeface="Heebo" pitchFamily="2" charset="-79"/>
                <a:cs typeface="Heebo" pitchFamily="2" charset="-79"/>
              </a:rPr>
              <a:t>76%</a:t>
            </a:r>
          </a:p>
        </p:txBody>
      </p:sp>
      <p:sp>
        <p:nvSpPr>
          <p:cNvPr id="56" name="28%">
            <a:extLst>
              <a:ext uri="{FF2B5EF4-FFF2-40B4-BE49-F238E27FC236}">
                <a16:creationId xmlns:a16="http://schemas.microsoft.com/office/drawing/2014/main" id="{A5827076-CC5C-EF0A-6ED5-50311D13AF20}"/>
              </a:ext>
            </a:extLst>
          </p:cNvPr>
          <p:cNvSpPr txBox="1"/>
          <p:nvPr/>
        </p:nvSpPr>
        <p:spPr>
          <a:xfrm>
            <a:off x="7192233" y="2904452"/>
            <a:ext cx="709865" cy="2846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defTabSz="457200">
              <a:defRPr sz="3600" b="0">
                <a:solidFill>
                  <a:srgbClr val="12303B"/>
                </a:solidFill>
                <a:latin typeface="DM Sans Bold"/>
                <a:ea typeface="DM Sans Bold"/>
                <a:cs typeface="DM Sans Bold"/>
                <a:sym typeface="DM Sans Bold"/>
              </a:defRPr>
            </a:lvl1pPr>
          </a:lstStyle>
          <a:p>
            <a:pPr algn="ctr"/>
            <a:r>
              <a:rPr sz="1600" b="1" dirty="0">
                <a:solidFill>
                  <a:schemeClr val="accent4">
                    <a:lumMod val="75000"/>
                  </a:schemeClr>
                </a:solidFill>
                <a:latin typeface="Heebo" pitchFamily="2" charset="-79"/>
                <a:cs typeface="Heebo" pitchFamily="2" charset="-79"/>
              </a:rPr>
              <a:t>28%</a:t>
            </a:r>
          </a:p>
        </p:txBody>
      </p:sp>
      <p:sp>
        <p:nvSpPr>
          <p:cNvPr id="435" name="Lorem ipsum dolor sit amet, consectetur adipiscing elit, sed do"/>
          <p:cNvSpPr txBox="1"/>
          <p:nvPr/>
        </p:nvSpPr>
        <p:spPr>
          <a:xfrm>
            <a:off x="946243" y="3281398"/>
            <a:ext cx="1318321" cy="7309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defTabSz="457200">
              <a:defRPr sz="2400" b="0">
                <a:solidFill>
                  <a:srgbClr val="64798C"/>
                </a:solidFill>
                <a:latin typeface="DM Sans Regular"/>
                <a:ea typeface="DM Sans Regular"/>
                <a:cs typeface="DM Sans Regular"/>
                <a:sym typeface="DM Sans Regular"/>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prstClr val="black">
                    <a:lumMod val="50000"/>
                    <a:lumOff val="50000"/>
                  </a:prst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a:t>
            </a:r>
            <a:endParaRPr kumimoji="0" lang="pt-BR" sz="800" b="0" i="0" u="none" strike="noStrike" kern="1200" cap="none" spc="0" normalizeH="0" baseline="0" noProof="0" dirty="0">
              <a:ln>
                <a:noFill/>
              </a:ln>
              <a:solidFill>
                <a:prstClr val="black"/>
              </a:solidFill>
              <a:effectLst/>
              <a:uLnTx/>
              <a:uFillTx/>
              <a:latin typeface="Heebo" pitchFamily="2" charset="-79"/>
              <a:ea typeface="+mn-ea"/>
              <a:cs typeface="+mn-cs"/>
            </a:endParaRPr>
          </a:p>
        </p:txBody>
      </p:sp>
      <p:sp>
        <p:nvSpPr>
          <p:cNvPr id="438" name="Lorem ipsum dolor sit amet, consectetur adipiscing elit, sed do"/>
          <p:cNvSpPr txBox="1"/>
          <p:nvPr/>
        </p:nvSpPr>
        <p:spPr>
          <a:xfrm>
            <a:off x="2926831" y="3281398"/>
            <a:ext cx="1318321" cy="7309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defTabSz="457200">
              <a:defRPr sz="2400" b="0">
                <a:solidFill>
                  <a:srgbClr val="64798C"/>
                </a:solidFill>
                <a:latin typeface="DM Sans Regular"/>
                <a:ea typeface="DM Sans Regular"/>
                <a:cs typeface="DM Sans Regular"/>
                <a:sym typeface="DM Sans Regular"/>
              </a:defRPr>
            </a:lvl1pPr>
          </a:lstStyle>
          <a:p>
            <a:pPr algn="ctr">
              <a:lnSpc>
                <a:spcPct val="100000"/>
              </a:lnSpc>
            </a:pPr>
            <a:r>
              <a:rPr kumimoji="0" lang="pt-BR" sz="900" b="0" i="0" u="none" strike="noStrike" kern="1200" cap="none" spc="0" normalizeH="0" baseline="0" noProof="0" dirty="0">
                <a:ln>
                  <a:noFill/>
                </a:ln>
                <a:solidFill>
                  <a:prstClr val="black">
                    <a:lumMod val="50000"/>
                    <a:lumOff val="50000"/>
                  </a:prst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a:t>
            </a:r>
            <a:endParaRPr lang="pt-BR" sz="800" dirty="0">
              <a:latin typeface="Heebo" pitchFamily="2" charset="-79"/>
            </a:endParaRPr>
          </a:p>
        </p:txBody>
      </p:sp>
      <p:sp>
        <p:nvSpPr>
          <p:cNvPr id="441" name="Lorem ipsum dolor sit amet, consectetur adipiscing elit, sed do"/>
          <p:cNvSpPr txBox="1"/>
          <p:nvPr/>
        </p:nvSpPr>
        <p:spPr>
          <a:xfrm>
            <a:off x="4907418" y="3281398"/>
            <a:ext cx="1318321" cy="7309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defTabSz="457200">
              <a:defRPr sz="2400" b="0">
                <a:solidFill>
                  <a:srgbClr val="64798C"/>
                </a:solidFill>
                <a:latin typeface="DM Sans Regular"/>
                <a:ea typeface="DM Sans Regular"/>
                <a:cs typeface="DM Sans Regular"/>
                <a:sym typeface="DM Sans Regular"/>
              </a:defRPr>
            </a:lvl1pPr>
          </a:lstStyle>
          <a:p>
            <a:pPr algn="ctr">
              <a:lnSpc>
                <a:spcPct val="100000"/>
              </a:lnSpc>
            </a:pPr>
            <a:r>
              <a:rPr kumimoji="0" lang="pt-BR" sz="900" b="0" i="0" u="none" strike="noStrike" kern="1200" cap="none" spc="0" normalizeH="0" baseline="0" noProof="0" dirty="0">
                <a:ln>
                  <a:noFill/>
                </a:ln>
                <a:solidFill>
                  <a:prstClr val="black">
                    <a:lumMod val="50000"/>
                    <a:lumOff val="50000"/>
                  </a:prst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a:t>
            </a:r>
            <a:endParaRPr lang="pt-BR" sz="800" dirty="0">
              <a:latin typeface="Heebo" pitchFamily="2" charset="-79"/>
            </a:endParaRPr>
          </a:p>
        </p:txBody>
      </p:sp>
      <p:sp>
        <p:nvSpPr>
          <p:cNvPr id="444" name="Lorem ipsum dolor sit amet, consectetur adipiscing elit, sed do"/>
          <p:cNvSpPr txBox="1"/>
          <p:nvPr/>
        </p:nvSpPr>
        <p:spPr>
          <a:xfrm>
            <a:off x="6888005" y="3281398"/>
            <a:ext cx="1318321" cy="73096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defTabSz="457200">
              <a:defRPr sz="2400" b="0">
                <a:solidFill>
                  <a:srgbClr val="64798C"/>
                </a:solidFill>
                <a:latin typeface="DM Sans Regular"/>
                <a:ea typeface="DM Sans Regular"/>
                <a:cs typeface="DM Sans Regular"/>
                <a:sym typeface="DM Sans Regular"/>
              </a:defRPr>
            </a:lvl1pPr>
          </a:lstStyle>
          <a:p>
            <a:pPr algn="ctr">
              <a:lnSpc>
                <a:spcPct val="100000"/>
              </a:lnSpc>
            </a:pPr>
            <a:r>
              <a:rPr kumimoji="0" lang="pt-BR" sz="900" b="0" i="0" u="none" strike="noStrike" kern="1200" cap="none" spc="0" normalizeH="0" baseline="0" noProof="0" dirty="0">
                <a:ln>
                  <a:noFill/>
                </a:ln>
                <a:solidFill>
                  <a:prstClr val="black">
                    <a:lumMod val="50000"/>
                    <a:lumOff val="50000"/>
                  </a:prst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a:t>
            </a:r>
            <a:endParaRPr lang="pt-BR" sz="800" dirty="0">
              <a:latin typeface="Heebo" pitchFamily="2" charset="-79"/>
            </a:endParaRPr>
          </a:p>
        </p:txBody>
      </p:sp>
      <p:sp>
        <p:nvSpPr>
          <p:cNvPr id="447" name="Lorem ipsum dolor sit amet, consectetur adipiscing elit, sed do eiusmod tempor incididunt ut labore et dolore magna aliqua. Ut enim ad minim veniam, quis nostrud exercitation ullamco laboris nisi ut aliquip ex ea."/>
          <p:cNvSpPr txBox="1"/>
          <p:nvPr/>
        </p:nvSpPr>
        <p:spPr>
          <a:xfrm>
            <a:off x="2842262" y="1010045"/>
            <a:ext cx="3459478" cy="3462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a:spAutoFit/>
          </a:bodyPr>
          <a:lstStyle>
            <a:lvl1pPr defTabSz="457200">
              <a:defRPr sz="2400" b="0">
                <a:solidFill>
                  <a:srgbClr val="64798C"/>
                </a:solidFill>
                <a:latin typeface="DM Sans Regular"/>
                <a:ea typeface="DM Sans Regular"/>
                <a:cs typeface="DM Sans Regular"/>
                <a:sym typeface="DM Sans Regular"/>
              </a:defRPr>
            </a:lvl1pPr>
          </a:lstStyle>
          <a:p>
            <a:pPr marL="0" marR="0" lvl="0" indent="0" algn="ctr" defTabSz="457200" rtl="0" eaLnBrk="1" fontAlgn="auto" latinLnBrk="0" hangingPunct="1">
              <a:lnSpc>
                <a:spcPct val="100000"/>
              </a:lnSpc>
              <a:spcBef>
                <a:spcPts val="675"/>
              </a:spcBef>
              <a:spcAft>
                <a:spcPts val="0"/>
              </a:spcAft>
              <a:buClrTx/>
              <a:buSzTx/>
              <a:buFontTx/>
              <a:buNone/>
              <a:tabLst/>
              <a:defRPr/>
            </a:pPr>
            <a:r>
              <a:rPr kumimoji="0" lang="pt-BR" sz="1000" b="0" i="0" u="none" strike="noStrike" kern="1200" cap="none" spc="0" normalizeH="0" baseline="0" noProof="0" dirty="0">
                <a:ln>
                  <a:noFill/>
                </a:ln>
                <a:solidFill>
                  <a:prstClr val="black">
                    <a:lumMod val="65000"/>
                    <a:lumOff val="35000"/>
                  </a:prstClr>
                </a:solidFill>
                <a:effectLst/>
                <a:uLnTx/>
                <a:uFillTx/>
                <a:latin typeface="Heebo" pitchFamily="2" charset="-79"/>
                <a:ea typeface="+mn-ea"/>
                <a:cs typeface="+mn-cs"/>
              </a:rPr>
              <a:t>Texto do slide escrito aqui texto do slide escrito aqui texto do slide escrito aqui texto do slide escrito aqui </a:t>
            </a:r>
            <a:endParaRPr kumimoji="0" lang="en-ID" sz="1000" b="0" i="0" u="none" strike="noStrike" kern="1200" cap="none" spc="0" normalizeH="0" baseline="0" noProof="0" dirty="0">
              <a:ln>
                <a:noFill/>
              </a:ln>
              <a:solidFill>
                <a:prstClr val="black">
                  <a:lumMod val="65000"/>
                  <a:lumOff val="35000"/>
                </a:prstClr>
              </a:solidFill>
              <a:effectLst/>
              <a:uLnTx/>
              <a:uFillTx/>
              <a:latin typeface="Heebo" pitchFamily="2" charset="-79"/>
              <a:ea typeface="+mn-ea"/>
              <a:cs typeface="+mn-cs"/>
            </a:endParaRPr>
          </a:p>
        </p:txBody>
      </p:sp>
      <p:sp>
        <p:nvSpPr>
          <p:cNvPr id="448" name="Rounded Rectangle"/>
          <p:cNvSpPr/>
          <p:nvPr/>
        </p:nvSpPr>
        <p:spPr>
          <a:xfrm>
            <a:off x="1041071" y="4088136"/>
            <a:ext cx="1123786" cy="65923"/>
          </a:xfrm>
          <a:prstGeom prst="roundRect">
            <a:avLst>
              <a:gd name="adj" fmla="val 21489"/>
            </a:avLst>
          </a:prstGeom>
          <a:solidFill>
            <a:schemeClr val="accent1"/>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451" name="Rounded Rectangle"/>
          <p:cNvSpPr/>
          <p:nvPr/>
        </p:nvSpPr>
        <p:spPr>
          <a:xfrm>
            <a:off x="3024098" y="4088136"/>
            <a:ext cx="1123786" cy="65923"/>
          </a:xfrm>
          <a:prstGeom prst="roundRect">
            <a:avLst>
              <a:gd name="adj" fmla="val 21489"/>
            </a:avLst>
          </a:prstGeom>
          <a:solidFill>
            <a:schemeClr val="accent2"/>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454" name="Rounded Rectangle"/>
          <p:cNvSpPr/>
          <p:nvPr/>
        </p:nvSpPr>
        <p:spPr>
          <a:xfrm>
            <a:off x="5029281" y="4088136"/>
            <a:ext cx="1123786" cy="65923"/>
          </a:xfrm>
          <a:prstGeom prst="roundRect">
            <a:avLst>
              <a:gd name="adj" fmla="val 21489"/>
            </a:avLst>
          </a:prstGeom>
          <a:solidFill>
            <a:schemeClr val="accent3"/>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457" name="Rounded Rectangle"/>
          <p:cNvSpPr/>
          <p:nvPr/>
        </p:nvSpPr>
        <p:spPr>
          <a:xfrm>
            <a:off x="6977315" y="4088136"/>
            <a:ext cx="1123786" cy="65923"/>
          </a:xfrm>
          <a:prstGeom prst="roundRect">
            <a:avLst>
              <a:gd name="adj" fmla="val 21489"/>
            </a:avLst>
          </a:prstGeom>
          <a:solidFill>
            <a:schemeClr val="accent4"/>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44" name="TextBox 110">
            <a:extLst>
              <a:ext uri="{FF2B5EF4-FFF2-40B4-BE49-F238E27FC236}">
                <a16:creationId xmlns:a16="http://schemas.microsoft.com/office/drawing/2014/main" id="{807550E1-EA8E-3ADF-1ADC-081C5353D959}"/>
              </a:ext>
            </a:extLst>
          </p:cNvPr>
          <p:cNvSpPr txBox="1"/>
          <p:nvPr/>
        </p:nvSpPr>
        <p:spPr>
          <a:xfrm>
            <a:off x="1592581" y="420771"/>
            <a:ext cx="595884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
        <p:nvSpPr>
          <p:cNvPr id="41" name="Line">
            <a:extLst>
              <a:ext uri="{FF2B5EF4-FFF2-40B4-BE49-F238E27FC236}">
                <a16:creationId xmlns:a16="http://schemas.microsoft.com/office/drawing/2014/main" id="{AD69AB51-B270-20B2-BCE5-7F51987B1AA5}"/>
              </a:ext>
            </a:extLst>
          </p:cNvPr>
          <p:cNvSpPr/>
          <p:nvPr/>
        </p:nvSpPr>
        <p:spPr>
          <a:xfrm flipH="1" flipV="1">
            <a:off x="1054420" y="2187897"/>
            <a:ext cx="502802" cy="623156"/>
          </a:xfrm>
          <a:prstGeom prst="line">
            <a:avLst/>
          </a:prstGeom>
          <a:noFill/>
          <a:ln w="25400" cap="flat">
            <a:solidFill>
              <a:srgbClr val="65798C"/>
            </a:solidFill>
            <a:custDash>
              <a:ds d="200000" sp="200000"/>
            </a:custDash>
            <a:miter lim="400000"/>
          </a:ln>
          <a:effectLst/>
        </p:spPr>
        <p:txBody>
          <a:bodyPr wrap="square" lIns="19050" tIns="19050" rIns="19050" bIns="19050" numCol="1" anchor="ctr">
            <a:noAutofit/>
          </a:bodyPr>
          <a:lstStyle/>
          <a:p>
            <a:endParaRPr sz="675" dirty="0">
              <a:latin typeface="Heebo" pitchFamily="2" charset="-79"/>
            </a:endParaRPr>
          </a:p>
        </p:txBody>
      </p:sp>
      <p:sp>
        <p:nvSpPr>
          <p:cNvPr id="42" name="Circle">
            <a:extLst>
              <a:ext uri="{FF2B5EF4-FFF2-40B4-BE49-F238E27FC236}">
                <a16:creationId xmlns:a16="http://schemas.microsoft.com/office/drawing/2014/main" id="{8723A2BE-3E14-8FD0-480F-EC94BE0BCADF}"/>
              </a:ext>
            </a:extLst>
          </p:cNvPr>
          <p:cNvSpPr/>
          <p:nvPr/>
        </p:nvSpPr>
        <p:spPr>
          <a:xfrm>
            <a:off x="1294616" y="2575244"/>
            <a:ext cx="605493" cy="605493"/>
          </a:xfrm>
          <a:prstGeom prst="ellipse">
            <a:avLst/>
          </a:prstGeom>
          <a:solidFill>
            <a:schemeClr val="bg1"/>
          </a:solidFill>
          <a:ln w="12700" cap="flat">
            <a:noFill/>
            <a:miter lim="400000"/>
          </a:ln>
          <a:effectLst/>
        </p:spPr>
        <p:txBody>
          <a:bodyPr wrap="square" lIns="0" tIns="0" rIns="0" bIns="0" numCol="1" anchor="ctr">
            <a:noAutofit/>
          </a:bodyPr>
          <a:lstStyle/>
          <a:p>
            <a:pPr defTabSz="573264">
              <a:defRPr sz="5400" b="0">
                <a:solidFill>
                  <a:srgbClr val="FFFFFF"/>
                </a:solidFill>
                <a:latin typeface="+mn-lt"/>
                <a:ea typeface="+mn-ea"/>
                <a:cs typeface="+mn-cs"/>
                <a:sym typeface="Helvetica Neue Medium"/>
              </a:defRPr>
            </a:pPr>
            <a:endParaRPr sz="2025" dirty="0">
              <a:latin typeface="Heebo" pitchFamily="2" charset="-79"/>
            </a:endParaRPr>
          </a:p>
        </p:txBody>
      </p:sp>
      <p:sp>
        <p:nvSpPr>
          <p:cNvPr id="53" name="27%">
            <a:extLst>
              <a:ext uri="{FF2B5EF4-FFF2-40B4-BE49-F238E27FC236}">
                <a16:creationId xmlns:a16="http://schemas.microsoft.com/office/drawing/2014/main" id="{325743B3-3938-C43A-5345-ABFF1D3CC72F}"/>
              </a:ext>
            </a:extLst>
          </p:cNvPr>
          <p:cNvSpPr txBox="1"/>
          <p:nvPr/>
        </p:nvSpPr>
        <p:spPr>
          <a:xfrm>
            <a:off x="1250471" y="2904452"/>
            <a:ext cx="709865" cy="28469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defTabSz="457200">
              <a:defRPr sz="3600" b="0">
                <a:solidFill>
                  <a:srgbClr val="12303B"/>
                </a:solidFill>
                <a:latin typeface="DM Sans Bold"/>
                <a:ea typeface="DM Sans Bold"/>
                <a:cs typeface="DM Sans Bold"/>
                <a:sym typeface="DM Sans Bold"/>
              </a:defRPr>
            </a:lvl1pPr>
          </a:lstStyle>
          <a:p>
            <a:pPr algn="ctr"/>
            <a:r>
              <a:rPr sz="1600" b="1" dirty="0">
                <a:solidFill>
                  <a:schemeClr val="accent1"/>
                </a:solidFill>
                <a:latin typeface="Heebo" pitchFamily="2" charset="-79"/>
                <a:cs typeface="Heebo" pitchFamily="2" charset="-79"/>
              </a:rPr>
              <a:t>27%</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3B4C2FA2-74A6-4576-8824-65C7A73AFD72}"/>
              </a:ext>
            </a:extLst>
          </p:cNvPr>
          <p:cNvSpPr/>
          <p:nvPr/>
        </p:nvSpPr>
        <p:spPr>
          <a:xfrm>
            <a:off x="3333009" y="1438276"/>
            <a:ext cx="1144582" cy="3236939"/>
          </a:xfrm>
          <a:prstGeom prst="roundRect">
            <a:avLst>
              <a:gd name="adj" fmla="val 0"/>
            </a:avLst>
          </a:prstGeom>
          <a:solidFill>
            <a:schemeClr val="accent1">
              <a:alpha val="21000"/>
            </a:schemeClr>
          </a:solidFill>
          <a:ln>
            <a:noFill/>
          </a:ln>
          <a:effectLst>
            <a:outerShdw blurRad="812800" dist="698500" dir="8100000" sx="96000" sy="96000" algn="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latin typeface="Heebo" pitchFamily="2" charset="-79"/>
            </a:endParaRPr>
          </a:p>
        </p:txBody>
      </p:sp>
      <p:graphicFrame>
        <p:nvGraphicFramePr>
          <p:cNvPr id="8" name="Chart 7">
            <a:extLst>
              <a:ext uri="{FF2B5EF4-FFF2-40B4-BE49-F238E27FC236}">
                <a16:creationId xmlns:a16="http://schemas.microsoft.com/office/drawing/2014/main" id="{364C0ABC-F8E9-4CED-99A6-A1436F54D30E}"/>
              </a:ext>
            </a:extLst>
          </p:cNvPr>
          <p:cNvGraphicFramePr/>
          <p:nvPr>
            <p:extLst>
              <p:ext uri="{D42A27DB-BD31-4B8C-83A1-F6EECF244321}">
                <p14:modId xmlns:p14="http://schemas.microsoft.com/office/powerpoint/2010/main" val="2260528715"/>
              </p:ext>
            </p:extLst>
          </p:nvPr>
        </p:nvGraphicFramePr>
        <p:xfrm>
          <a:off x="562708" y="1892028"/>
          <a:ext cx="7561384" cy="2574925"/>
        </p:xfrm>
        <a:graphic>
          <a:graphicData uri="http://schemas.openxmlformats.org/drawingml/2006/chart">
            <c:chart xmlns:c="http://schemas.openxmlformats.org/drawingml/2006/chart" xmlns:r="http://schemas.openxmlformats.org/officeDocument/2006/relationships" r:id="rId2"/>
          </a:graphicData>
        </a:graphic>
      </p:graphicFrame>
      <p:grpSp>
        <p:nvGrpSpPr>
          <p:cNvPr id="12" name="Group 11">
            <a:extLst>
              <a:ext uri="{FF2B5EF4-FFF2-40B4-BE49-F238E27FC236}">
                <a16:creationId xmlns:a16="http://schemas.microsoft.com/office/drawing/2014/main" id="{2176F490-3687-4636-9EFC-CE416121C570}"/>
              </a:ext>
            </a:extLst>
          </p:cNvPr>
          <p:cNvGrpSpPr/>
          <p:nvPr/>
        </p:nvGrpSpPr>
        <p:grpSpPr>
          <a:xfrm>
            <a:off x="3267172" y="1683766"/>
            <a:ext cx="1276253" cy="587066"/>
            <a:chOff x="-5370349" y="1780355"/>
            <a:chExt cx="1701670" cy="782754"/>
          </a:xfrm>
        </p:grpSpPr>
        <p:sp>
          <p:nvSpPr>
            <p:cNvPr id="13" name="Rectangle 12">
              <a:extLst>
                <a:ext uri="{FF2B5EF4-FFF2-40B4-BE49-F238E27FC236}">
                  <a16:creationId xmlns:a16="http://schemas.microsoft.com/office/drawing/2014/main" id="{45AD336A-10D7-4055-9BCC-635415A60A2F}"/>
                </a:ext>
              </a:extLst>
            </p:cNvPr>
            <p:cNvSpPr/>
            <p:nvPr/>
          </p:nvSpPr>
          <p:spPr>
            <a:xfrm>
              <a:off x="-5370349" y="2227633"/>
              <a:ext cx="1701670" cy="335476"/>
            </a:xfrm>
            <a:prstGeom prst="rect">
              <a:avLst/>
            </a:prstGeom>
          </p:spPr>
          <p:txBody>
            <a:bodyPr wrap="square">
              <a:spAutoFit/>
            </a:bodyPr>
            <a:lstStyle/>
            <a:p>
              <a:pPr algn="ctr">
                <a:lnSpc>
                  <a:spcPct val="120000"/>
                </a:lnSpc>
              </a:pPr>
              <a:r>
                <a:rPr lang="pt-BR" sz="900" b="1" dirty="0">
                  <a:solidFill>
                    <a:schemeClr val="tx1">
                      <a:lumMod val="50000"/>
                      <a:lumOff val="50000"/>
                    </a:schemeClr>
                  </a:solidFill>
                  <a:latin typeface="Heebo" pitchFamily="2" charset="-79"/>
                  <a:cs typeface="Segoe UI" panose="020B0502040204020203" pitchFamily="34" charset="0"/>
                </a:rPr>
                <a:t>título do item</a:t>
              </a:r>
            </a:p>
          </p:txBody>
        </p:sp>
        <p:sp>
          <p:nvSpPr>
            <p:cNvPr id="14" name="Rectangle 13">
              <a:extLst>
                <a:ext uri="{FF2B5EF4-FFF2-40B4-BE49-F238E27FC236}">
                  <a16:creationId xmlns:a16="http://schemas.microsoft.com/office/drawing/2014/main" id="{42F1971B-72A2-4A64-8387-46489811A0DF}"/>
                </a:ext>
              </a:extLst>
            </p:cNvPr>
            <p:cNvSpPr/>
            <p:nvPr/>
          </p:nvSpPr>
          <p:spPr>
            <a:xfrm>
              <a:off x="-5288550" y="1780355"/>
              <a:ext cx="1538075" cy="618630"/>
            </a:xfrm>
            <a:prstGeom prst="rect">
              <a:avLst/>
            </a:prstGeom>
          </p:spPr>
          <p:txBody>
            <a:bodyPr wrap="square">
              <a:spAutoFit/>
            </a:bodyPr>
            <a:lstStyle/>
            <a:p>
              <a:pPr algn="ctr">
                <a:lnSpc>
                  <a:spcPct val="120000"/>
                </a:lnSpc>
              </a:pPr>
              <a:r>
                <a:rPr lang="pt-BR" sz="2100" b="1" dirty="0">
                  <a:solidFill>
                    <a:schemeClr val="accent1"/>
                  </a:solidFill>
                  <a:latin typeface="Heebo" pitchFamily="2" charset="-79"/>
                  <a:cs typeface="Segoe UI" panose="020B0502040204020203" pitchFamily="34" charset="0"/>
                </a:rPr>
                <a:t>70,5%</a:t>
              </a:r>
            </a:p>
          </p:txBody>
        </p:sp>
      </p:grpSp>
      <p:sp>
        <p:nvSpPr>
          <p:cNvPr id="15" name="TextBox 14">
            <a:extLst>
              <a:ext uri="{FF2B5EF4-FFF2-40B4-BE49-F238E27FC236}">
                <a16:creationId xmlns:a16="http://schemas.microsoft.com/office/drawing/2014/main" id="{D9B69738-62A0-3334-2B65-3443B3637F8F}"/>
              </a:ext>
            </a:extLst>
          </p:cNvPr>
          <p:cNvSpPr txBox="1"/>
          <p:nvPr/>
        </p:nvSpPr>
        <p:spPr>
          <a:xfrm>
            <a:off x="791765" y="57415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spTree>
    <p:extLst>
      <p:ext uri="{BB962C8B-B14F-4D97-AF65-F5344CB8AC3E}">
        <p14:creationId xmlns:p14="http://schemas.microsoft.com/office/powerpoint/2010/main" val="328173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withEffect">
                                  <p:stCondLst>
                                    <p:cond delay="0"/>
                                  </p:stCondLst>
                                  <p:childTnLst>
                                    <p:set>
                                      <p:cBhvr>
                                        <p:cTn id="6" dur="1" fill="hold">
                                          <p:stCondLst>
                                            <p:cond delay="0"/>
                                          </p:stCondLst>
                                        </p:cTn>
                                        <p:tgtEl>
                                          <p:spTgt spid="8">
                                            <p:graphicEl>
                                              <a:chart seriesIdx="-3" categoryIdx="-3" bldStep="gridLegend"/>
                                            </p:graphicEl>
                                          </p:spTgt>
                                        </p:tgtEl>
                                        <p:attrNameLst>
                                          <p:attrName>style.visibility</p:attrName>
                                        </p:attrNameLst>
                                      </p:cBhvr>
                                      <p:to>
                                        <p:strVal val="visible"/>
                                      </p:to>
                                    </p:set>
                                    <p:animEffect transition="in" filter="strips(upRight)">
                                      <p:cBhvr>
                                        <p:cTn id="7" dur="500"/>
                                        <p:tgtEl>
                                          <p:spTgt spid="8">
                                            <p:graphicEl>
                                              <a:chart seriesIdx="-3" categoryIdx="-3" bldStep="gridLegend"/>
                                            </p:graphicEl>
                                          </p:spTgt>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8">
                                            <p:graphicEl>
                                              <a:chart seriesIdx="0" categoryIdx="-4" bldStep="series"/>
                                            </p:graphicEl>
                                          </p:spTgt>
                                        </p:tgtEl>
                                        <p:attrNameLst>
                                          <p:attrName>style.visibility</p:attrName>
                                        </p:attrNameLst>
                                      </p:cBhvr>
                                      <p:to>
                                        <p:strVal val="visible"/>
                                      </p:to>
                                    </p:set>
                                    <p:animEffect transition="in" filter="strips(upRight)">
                                      <p:cBhvr>
                                        <p:cTn id="10" dur="500"/>
                                        <p:tgtEl>
                                          <p:spTgt spid="8">
                                            <p:graphicEl>
                                              <a:chart seriesIdx="0" categoryIdx="-4" bldStep="series"/>
                                            </p:graphicEl>
                                          </p:spTgt>
                                        </p:tgtEl>
                                      </p:cBhvr>
                                    </p:animEffect>
                                  </p:childTnLst>
                                </p:cTn>
                              </p:par>
                              <p:par>
                                <p:cTn id="11" presetID="18" presetClass="entr" presetSubtype="3" fill="hold" grpId="0" nodeType="withEffect">
                                  <p:stCondLst>
                                    <p:cond delay="0"/>
                                  </p:stCondLst>
                                  <p:childTnLst>
                                    <p:set>
                                      <p:cBhvr>
                                        <p:cTn id="12" dur="1" fill="hold">
                                          <p:stCondLst>
                                            <p:cond delay="0"/>
                                          </p:stCondLst>
                                        </p:cTn>
                                        <p:tgtEl>
                                          <p:spTgt spid="8">
                                            <p:graphicEl>
                                              <a:chart seriesIdx="1" categoryIdx="-4" bldStep="series"/>
                                            </p:graphicEl>
                                          </p:spTgt>
                                        </p:tgtEl>
                                        <p:attrNameLst>
                                          <p:attrName>style.visibility</p:attrName>
                                        </p:attrNameLst>
                                      </p:cBhvr>
                                      <p:to>
                                        <p:strVal val="visible"/>
                                      </p:to>
                                    </p:set>
                                    <p:animEffect transition="in" filter="strips(upRight)">
                                      <p:cBhvr>
                                        <p:cTn id="13" dur="500"/>
                                        <p:tgtEl>
                                          <p:spTgt spid="8">
                                            <p:graphicEl>
                                              <a:chart seriesIdx="1" categoryIdx="-4" bldStep="series"/>
                                            </p:graphicEl>
                                          </p:spTgt>
                                        </p:tgtEl>
                                      </p:cBhvr>
                                    </p:animEffect>
                                  </p:childTnLst>
                                </p:cTn>
                              </p:par>
                              <p:par>
                                <p:cTn id="14" presetID="18" presetClass="entr" presetSubtype="3" fill="hold" grpId="0" nodeType="withEffect">
                                  <p:stCondLst>
                                    <p:cond delay="0"/>
                                  </p:stCondLst>
                                  <p:childTnLst>
                                    <p:set>
                                      <p:cBhvr>
                                        <p:cTn id="15" dur="1" fill="hold">
                                          <p:stCondLst>
                                            <p:cond delay="0"/>
                                          </p:stCondLst>
                                        </p:cTn>
                                        <p:tgtEl>
                                          <p:spTgt spid="8">
                                            <p:graphicEl>
                                              <a:chart seriesIdx="2" categoryIdx="-4" bldStep="series"/>
                                            </p:graphicEl>
                                          </p:spTgt>
                                        </p:tgtEl>
                                        <p:attrNameLst>
                                          <p:attrName>style.visibility</p:attrName>
                                        </p:attrNameLst>
                                      </p:cBhvr>
                                      <p:to>
                                        <p:strVal val="visible"/>
                                      </p:to>
                                    </p:set>
                                    <p:animEffect transition="in" filter="strips(upRight)">
                                      <p:cBhvr>
                                        <p:cTn id="16" dur="500"/>
                                        <p:tgtEl>
                                          <p:spTgt spid="8">
                                            <p:graphicEl>
                                              <a:chart seriesIdx="2" categoryIdx="-4" bldStep="series"/>
                                            </p:graphicEl>
                                          </p:spTgt>
                                        </p:tgtEl>
                                      </p:cBhvr>
                                    </p:animEffect>
                                  </p:childTnLst>
                                </p:cTn>
                              </p:par>
                              <p:par>
                                <p:cTn id="17" presetID="6" presetClass="emph" presetSubtype="0" accel="52000" decel="48000" autoRev="1" fill="hold" grpId="1" nodeType="withEffect">
                                  <p:stCondLst>
                                    <p:cond delay="0"/>
                                  </p:stCondLst>
                                  <p:childTnLst>
                                    <p:animScale>
                                      <p:cBhvr>
                                        <p:cTn id="18" dur="350" fill="hold"/>
                                        <p:tgtEl>
                                          <p:spTgt spid="8">
                                            <p:graphicEl>
                                              <a:chart seriesIdx="-3" categoryIdx="-3" bldStep="gridLegend"/>
                                            </p:graphicEl>
                                          </p:spTgt>
                                        </p:tgtEl>
                                      </p:cBhvr>
                                      <p:by x="110000" y="110000"/>
                                    </p:animScale>
                                  </p:childTnLst>
                                </p:cTn>
                              </p:par>
                              <p:par>
                                <p:cTn id="19" presetID="6" presetClass="emph" presetSubtype="0" accel="52000" decel="48000" autoRev="1" fill="hold" grpId="1" nodeType="withEffect">
                                  <p:stCondLst>
                                    <p:cond delay="0"/>
                                  </p:stCondLst>
                                  <p:childTnLst>
                                    <p:animScale>
                                      <p:cBhvr>
                                        <p:cTn id="20" dur="350" fill="hold"/>
                                        <p:tgtEl>
                                          <p:spTgt spid="8">
                                            <p:graphicEl>
                                              <a:chart seriesIdx="0" categoryIdx="-4" bldStep="series"/>
                                            </p:graphicEl>
                                          </p:spTgt>
                                        </p:tgtEl>
                                      </p:cBhvr>
                                      <p:by x="110000" y="110000"/>
                                    </p:animScale>
                                  </p:childTnLst>
                                </p:cTn>
                              </p:par>
                              <p:par>
                                <p:cTn id="21" presetID="6" presetClass="emph" presetSubtype="0" accel="52000" decel="48000" autoRev="1" fill="hold" grpId="1" nodeType="withEffect">
                                  <p:stCondLst>
                                    <p:cond delay="0"/>
                                  </p:stCondLst>
                                  <p:childTnLst>
                                    <p:animScale>
                                      <p:cBhvr>
                                        <p:cTn id="22" dur="350" fill="hold"/>
                                        <p:tgtEl>
                                          <p:spTgt spid="8">
                                            <p:graphicEl>
                                              <a:chart seriesIdx="1" categoryIdx="-4" bldStep="series"/>
                                            </p:graphicEl>
                                          </p:spTgt>
                                        </p:tgtEl>
                                      </p:cBhvr>
                                      <p:by x="110000" y="110000"/>
                                    </p:animScale>
                                  </p:childTnLst>
                                </p:cTn>
                              </p:par>
                              <p:par>
                                <p:cTn id="23" presetID="6" presetClass="emph" presetSubtype="0" accel="52000" decel="48000" autoRev="1" fill="hold" grpId="1" nodeType="withEffect">
                                  <p:stCondLst>
                                    <p:cond delay="0"/>
                                  </p:stCondLst>
                                  <p:childTnLst>
                                    <p:animScale>
                                      <p:cBhvr>
                                        <p:cTn id="24" dur="350" fill="hold"/>
                                        <p:tgtEl>
                                          <p:spTgt spid="8">
                                            <p:graphicEl>
                                              <a:chart seriesIdx="2" categoryIdx="-4" bldStep="series"/>
                                            </p:graphicEl>
                                          </p:spTgt>
                                        </p:tgtEl>
                                      </p:cBhvr>
                                      <p:by x="110000" y="110000"/>
                                    </p:animScale>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63" presetClass="path" presetSubtype="0" accel="14000" decel="86000" fill="hold" grpId="1" nodeType="withEffect">
                                  <p:stCondLst>
                                    <p:cond delay="0"/>
                                  </p:stCondLst>
                                  <p:childTnLst>
                                    <p:animMotion origin="layout" path="M 2.5E-6 4.07407E-6 L 2.5E-6 0.20138 " pathEditMode="relative" rAng="0" ptsTypes="AA">
                                      <p:cBhvr>
                                        <p:cTn id="29" dur="1250" spd="-100000" fill="hold"/>
                                        <p:tgtEl>
                                          <p:spTgt spid="16"/>
                                        </p:tgtEl>
                                        <p:attrNameLst>
                                          <p:attrName>ppt_x</p:attrName>
                                          <p:attrName>ppt_y</p:attrName>
                                        </p:attrNameLst>
                                      </p:cBhvr>
                                      <p:rCtr x="0" y="10069"/>
                                    </p:animMotion>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63" presetClass="path" presetSubtype="0" accel="14000" decel="86000" fill="hold" nodeType="withEffect">
                                  <p:stCondLst>
                                    <p:cond delay="0"/>
                                  </p:stCondLst>
                                  <p:childTnLst>
                                    <p:animMotion origin="layout" path="M 2.5E-6 4.07407E-6 L 2.5E-6 0.20138 " pathEditMode="relative" rAng="0" ptsTypes="AA">
                                      <p:cBhvr>
                                        <p:cTn id="34" dur="1250" spd="-100000" fill="hold"/>
                                        <p:tgtEl>
                                          <p:spTgt spid="12"/>
                                        </p:tgtEl>
                                        <p:attrNameLst>
                                          <p:attrName>ppt_x</p:attrName>
                                          <p:attrName>ppt_y</p:attrName>
                                        </p:attrNameLst>
                                      </p:cBhvr>
                                      <p:rCtr x="0" y="100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Graphic spid="8" grpId="0">
        <p:bldSub>
          <a:bldChart bld="series"/>
        </p:bldSub>
      </p:bldGraphic>
      <p:bldGraphic spid="8" grpId="1">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 name="2D Pie Chart"/>
          <p:cNvGraphicFramePr/>
          <p:nvPr>
            <p:extLst>
              <p:ext uri="{D42A27DB-BD31-4B8C-83A1-F6EECF244321}">
                <p14:modId xmlns:p14="http://schemas.microsoft.com/office/powerpoint/2010/main" val="2169458932"/>
              </p:ext>
            </p:extLst>
          </p:nvPr>
        </p:nvGraphicFramePr>
        <p:xfrm>
          <a:off x="492411" y="820220"/>
          <a:ext cx="3667125" cy="3667125"/>
        </p:xfrm>
        <a:graphic>
          <a:graphicData uri="http://schemas.openxmlformats.org/drawingml/2006/chart">
            <c:chart xmlns:c="http://schemas.openxmlformats.org/drawingml/2006/chart" xmlns:r="http://schemas.openxmlformats.org/officeDocument/2006/relationships" r:id="rId2"/>
          </a:graphicData>
        </a:graphic>
      </p:graphicFrame>
      <p:sp>
        <p:nvSpPr>
          <p:cNvPr id="202" name="Line"/>
          <p:cNvSpPr/>
          <p:nvPr/>
        </p:nvSpPr>
        <p:spPr>
          <a:xfrm>
            <a:off x="2329704" y="983812"/>
            <a:ext cx="1670507" cy="334657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1935" y="10"/>
                  <a:pt x="21600" y="4842"/>
                  <a:pt x="21600" y="10800"/>
                </a:cubicBezTo>
                <a:cubicBezTo>
                  <a:pt x="21600" y="16758"/>
                  <a:pt x="11935" y="21590"/>
                  <a:pt x="0" y="21600"/>
                </a:cubicBezTo>
              </a:path>
            </a:pathLst>
          </a:custGeom>
          <a:ln w="25400">
            <a:solidFill>
              <a:srgbClr val="64798C"/>
            </a:solidFill>
            <a:miter lim="400000"/>
          </a:ln>
        </p:spPr>
        <p:txBody>
          <a:bodyPr lIns="19050" tIns="19050" rIns="19050" bIns="19050" anchor="ctr"/>
          <a:lstStyle/>
          <a:p>
            <a:endParaRPr sz="675" dirty="0">
              <a:latin typeface="Heebo" pitchFamily="2" charset="-79"/>
            </a:endParaRPr>
          </a:p>
        </p:txBody>
      </p:sp>
      <p:sp>
        <p:nvSpPr>
          <p:cNvPr id="203" name="Placeholder text"/>
          <p:cNvSpPr txBox="1"/>
          <p:nvPr/>
        </p:nvSpPr>
        <p:spPr>
          <a:xfrm>
            <a:off x="3377909" y="1116359"/>
            <a:ext cx="1177370" cy="1885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lgn="l" defTabSz="457200">
              <a:defRPr sz="2600" b="0">
                <a:solidFill>
                  <a:srgbClr val="12303B"/>
                </a:solidFill>
                <a:latin typeface="DM Sans Medium"/>
                <a:ea typeface="DM Sans Medium"/>
                <a:cs typeface="DM Sans Medium"/>
                <a:sym typeface="DM Sans Medium"/>
              </a:defRPr>
            </a:lvl1pPr>
          </a:lstStyle>
          <a:p>
            <a:r>
              <a:rPr lang="pt-BR" sz="975" dirty="0">
                <a:solidFill>
                  <a:schemeClr val="tx1"/>
                </a:solidFill>
                <a:latin typeface="Heebo" pitchFamily="2" charset="-79"/>
                <a:cs typeface="Heebo" pitchFamily="2" charset="-79"/>
              </a:rPr>
              <a:t>Título do item aqui</a:t>
            </a:r>
            <a:endParaRPr sz="975" dirty="0">
              <a:solidFill>
                <a:schemeClr val="tx1"/>
              </a:solidFill>
              <a:latin typeface="Heebo" pitchFamily="2" charset="-79"/>
              <a:cs typeface="Heebo" pitchFamily="2" charset="-79"/>
            </a:endParaRPr>
          </a:p>
        </p:txBody>
      </p:sp>
      <p:sp>
        <p:nvSpPr>
          <p:cNvPr id="204" name="Circle"/>
          <p:cNvSpPr/>
          <p:nvPr/>
        </p:nvSpPr>
        <p:spPr>
          <a:xfrm>
            <a:off x="2882894" y="1006044"/>
            <a:ext cx="420119" cy="420120"/>
          </a:xfrm>
          <a:prstGeom prst="ellipse">
            <a:avLst/>
          </a:prstGeom>
          <a:solidFill>
            <a:schemeClr val="accent1"/>
          </a:solidFill>
          <a:ln w="12700" cap="flat">
            <a:noFill/>
            <a:miter lim="400000"/>
          </a:ln>
          <a:effectLst/>
        </p:spPr>
        <p:txBody>
          <a:bodyPr wrap="square" lIns="0" tIns="0" rIns="0" bIns="0" numCol="1" anchor="ctr">
            <a:noAutofit/>
          </a:bodyPr>
          <a:lstStyle/>
          <a:p>
            <a:pPr algn="ctr" defTabSz="573264">
              <a:defRPr sz="5400" b="0">
                <a:solidFill>
                  <a:srgbClr val="FFFFFF"/>
                </a:solidFill>
                <a:latin typeface="+mn-lt"/>
                <a:ea typeface="+mn-ea"/>
                <a:cs typeface="+mn-cs"/>
                <a:sym typeface="Helvetica Neue Medium"/>
              </a:defRPr>
            </a:pPr>
            <a:r>
              <a:rPr lang="pt-BR" sz="1200" dirty="0">
                <a:effectLst>
                  <a:outerShdw blurRad="38100" dist="38100" dir="2700000" algn="tl">
                    <a:srgbClr val="000000">
                      <a:alpha val="43137"/>
                    </a:srgbClr>
                  </a:outerShdw>
                </a:effectLst>
                <a:latin typeface="Heebo" pitchFamily="2" charset="-79"/>
              </a:rPr>
              <a:t>01</a:t>
            </a:r>
            <a:endParaRPr sz="1200" dirty="0">
              <a:effectLst>
                <a:outerShdw blurRad="38100" dist="38100" dir="2700000" algn="tl">
                  <a:srgbClr val="000000">
                    <a:alpha val="43137"/>
                  </a:srgbClr>
                </a:outerShdw>
              </a:effectLst>
              <a:latin typeface="Heebo" pitchFamily="2" charset="-79"/>
            </a:endParaRPr>
          </a:p>
        </p:txBody>
      </p:sp>
      <p:sp>
        <p:nvSpPr>
          <p:cNvPr id="208" name="Placeholder text"/>
          <p:cNvSpPr txBox="1"/>
          <p:nvPr/>
        </p:nvSpPr>
        <p:spPr>
          <a:xfrm>
            <a:off x="3377909" y="4005752"/>
            <a:ext cx="1177370" cy="1885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lgn="l" defTabSz="457200">
              <a:defRPr sz="2600" b="0">
                <a:solidFill>
                  <a:srgbClr val="12303B"/>
                </a:solidFill>
                <a:latin typeface="DM Sans Medium"/>
                <a:ea typeface="DM Sans Medium"/>
                <a:cs typeface="DM Sans Medium"/>
                <a:sym typeface="DM Sans Medium"/>
              </a:defRPr>
            </a:lvl1pPr>
          </a:lstStyle>
          <a:p>
            <a:r>
              <a:rPr lang="pt-BR" sz="975">
                <a:solidFill>
                  <a:schemeClr val="tx1"/>
                </a:solidFill>
                <a:latin typeface="Heebo" pitchFamily="2" charset="-79"/>
                <a:cs typeface="Heebo" pitchFamily="2" charset="-79"/>
              </a:rPr>
              <a:t>Título do item aqui</a:t>
            </a:r>
            <a:endParaRPr lang="pt-BR" sz="975" dirty="0">
              <a:solidFill>
                <a:schemeClr val="tx1"/>
              </a:solidFill>
              <a:latin typeface="Heebo" pitchFamily="2" charset="-79"/>
              <a:cs typeface="Heebo" pitchFamily="2" charset="-79"/>
            </a:endParaRPr>
          </a:p>
        </p:txBody>
      </p:sp>
      <p:sp>
        <p:nvSpPr>
          <p:cNvPr id="209" name="Circle"/>
          <p:cNvSpPr/>
          <p:nvPr/>
        </p:nvSpPr>
        <p:spPr>
          <a:xfrm>
            <a:off x="2882894" y="3895436"/>
            <a:ext cx="420119" cy="420120"/>
          </a:xfrm>
          <a:prstGeom prst="ellipse">
            <a:avLst/>
          </a:prstGeom>
          <a:solidFill>
            <a:schemeClr val="accent5"/>
          </a:solidFill>
          <a:ln w="12700" cap="flat">
            <a:noFill/>
            <a:miter lim="400000"/>
          </a:ln>
          <a:effectLst/>
        </p:spPr>
        <p:txBody>
          <a:bodyPr wrap="square" lIns="0" tIns="0" rIns="0" bIns="0" numCol="1" anchor="ctr">
            <a:noAutofit/>
          </a:bodyPr>
          <a:lstStyle/>
          <a:p>
            <a:pPr algn="ctr" defTabSz="573264">
              <a:defRPr sz="5400" b="0">
                <a:solidFill>
                  <a:srgbClr val="FFFFFF"/>
                </a:solidFill>
                <a:latin typeface="+mn-lt"/>
                <a:ea typeface="+mn-ea"/>
                <a:cs typeface="+mn-cs"/>
                <a:sym typeface="Helvetica Neue Medium"/>
              </a:defRPr>
            </a:pPr>
            <a:r>
              <a:rPr lang="pt-BR" sz="1200" dirty="0">
                <a:effectLst>
                  <a:outerShdw blurRad="38100" dist="38100" dir="2700000" algn="tl">
                    <a:srgbClr val="000000">
                      <a:alpha val="43137"/>
                    </a:srgbClr>
                  </a:outerShdw>
                </a:effectLst>
                <a:latin typeface="Heebo" pitchFamily="2" charset="-79"/>
              </a:rPr>
              <a:t>05</a:t>
            </a:r>
            <a:endParaRPr sz="1200" dirty="0">
              <a:effectLst>
                <a:outerShdw blurRad="38100" dist="38100" dir="2700000" algn="tl">
                  <a:srgbClr val="000000">
                    <a:alpha val="43137"/>
                  </a:srgbClr>
                </a:outerShdw>
              </a:effectLst>
              <a:latin typeface="Heebo" pitchFamily="2" charset="-79"/>
            </a:endParaRPr>
          </a:p>
        </p:txBody>
      </p:sp>
      <p:sp>
        <p:nvSpPr>
          <p:cNvPr id="213" name="Placeholder text"/>
          <p:cNvSpPr txBox="1"/>
          <p:nvPr/>
        </p:nvSpPr>
        <p:spPr>
          <a:xfrm>
            <a:off x="4029194" y="3385797"/>
            <a:ext cx="1177370" cy="1885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lgn="l" defTabSz="457200">
              <a:defRPr sz="2600" b="0">
                <a:solidFill>
                  <a:srgbClr val="12303B"/>
                </a:solidFill>
                <a:latin typeface="DM Sans Medium"/>
                <a:ea typeface="DM Sans Medium"/>
                <a:cs typeface="DM Sans Medium"/>
                <a:sym typeface="DM Sans Medium"/>
              </a:defRPr>
            </a:lvl1pPr>
          </a:lstStyle>
          <a:p>
            <a:r>
              <a:rPr lang="pt-BR" sz="975">
                <a:solidFill>
                  <a:schemeClr val="tx1"/>
                </a:solidFill>
                <a:latin typeface="Heebo" pitchFamily="2" charset="-79"/>
                <a:cs typeface="Heebo" pitchFamily="2" charset="-79"/>
              </a:rPr>
              <a:t>Título do item aqui</a:t>
            </a:r>
            <a:endParaRPr lang="pt-BR" sz="975" dirty="0">
              <a:solidFill>
                <a:schemeClr val="tx1"/>
              </a:solidFill>
              <a:latin typeface="Heebo" pitchFamily="2" charset="-79"/>
              <a:cs typeface="Heebo" pitchFamily="2" charset="-79"/>
            </a:endParaRPr>
          </a:p>
        </p:txBody>
      </p:sp>
      <p:sp>
        <p:nvSpPr>
          <p:cNvPr id="214" name="Circle"/>
          <p:cNvSpPr/>
          <p:nvPr/>
        </p:nvSpPr>
        <p:spPr>
          <a:xfrm>
            <a:off x="3534179" y="3275482"/>
            <a:ext cx="420119" cy="420120"/>
          </a:xfrm>
          <a:prstGeom prst="ellipse">
            <a:avLst/>
          </a:prstGeom>
          <a:solidFill>
            <a:schemeClr val="accent4"/>
          </a:solidFill>
          <a:ln w="12700" cap="flat">
            <a:noFill/>
            <a:miter lim="400000"/>
          </a:ln>
          <a:effectLst/>
        </p:spPr>
        <p:txBody>
          <a:bodyPr wrap="square" lIns="0" tIns="0" rIns="0" bIns="0" numCol="1" anchor="ctr">
            <a:noAutofit/>
          </a:bodyPr>
          <a:lstStyle/>
          <a:p>
            <a:pPr algn="ctr" defTabSz="573264">
              <a:defRPr sz="5400" b="0">
                <a:solidFill>
                  <a:srgbClr val="FFFFFF"/>
                </a:solidFill>
                <a:latin typeface="+mn-lt"/>
                <a:ea typeface="+mn-ea"/>
                <a:cs typeface="+mn-cs"/>
                <a:sym typeface="Helvetica Neue Medium"/>
              </a:defRPr>
            </a:pPr>
            <a:r>
              <a:rPr lang="pt-BR" sz="1200" dirty="0">
                <a:effectLst>
                  <a:outerShdw blurRad="38100" dist="38100" dir="2700000" algn="tl">
                    <a:srgbClr val="000000">
                      <a:alpha val="43137"/>
                    </a:srgbClr>
                  </a:outerShdw>
                </a:effectLst>
                <a:latin typeface="Heebo" pitchFamily="2" charset="-79"/>
              </a:rPr>
              <a:t>04</a:t>
            </a:r>
            <a:endParaRPr sz="1200" dirty="0">
              <a:effectLst>
                <a:outerShdw blurRad="38100" dist="38100" dir="2700000" algn="tl">
                  <a:srgbClr val="000000">
                    <a:alpha val="43137"/>
                  </a:srgbClr>
                </a:outerShdw>
              </a:effectLst>
              <a:latin typeface="Heebo" pitchFamily="2" charset="-79"/>
            </a:endParaRPr>
          </a:p>
        </p:txBody>
      </p:sp>
      <p:sp>
        <p:nvSpPr>
          <p:cNvPr id="218" name="Placeholder text"/>
          <p:cNvSpPr txBox="1"/>
          <p:nvPr/>
        </p:nvSpPr>
        <p:spPr>
          <a:xfrm>
            <a:off x="4245743" y="2575343"/>
            <a:ext cx="1177370" cy="1885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lgn="l" defTabSz="457200">
              <a:defRPr sz="2600" b="0">
                <a:solidFill>
                  <a:srgbClr val="12303B"/>
                </a:solidFill>
                <a:latin typeface="DM Sans Medium"/>
                <a:ea typeface="DM Sans Medium"/>
                <a:cs typeface="DM Sans Medium"/>
                <a:sym typeface="DM Sans Medium"/>
              </a:defRPr>
            </a:lvl1pPr>
          </a:lstStyle>
          <a:p>
            <a:r>
              <a:rPr lang="pt-BR" sz="975">
                <a:solidFill>
                  <a:schemeClr val="tx1"/>
                </a:solidFill>
                <a:latin typeface="Heebo" pitchFamily="2" charset="-79"/>
                <a:cs typeface="Heebo" pitchFamily="2" charset="-79"/>
              </a:rPr>
              <a:t>Título do item aqui</a:t>
            </a:r>
            <a:endParaRPr lang="pt-BR" sz="975" dirty="0">
              <a:solidFill>
                <a:schemeClr val="tx1"/>
              </a:solidFill>
              <a:latin typeface="Heebo" pitchFamily="2" charset="-79"/>
              <a:cs typeface="Heebo" pitchFamily="2" charset="-79"/>
            </a:endParaRPr>
          </a:p>
        </p:txBody>
      </p:sp>
      <p:sp>
        <p:nvSpPr>
          <p:cNvPr id="219" name="Circle"/>
          <p:cNvSpPr/>
          <p:nvPr/>
        </p:nvSpPr>
        <p:spPr>
          <a:xfrm>
            <a:off x="3750728" y="2465027"/>
            <a:ext cx="420119" cy="420120"/>
          </a:xfrm>
          <a:prstGeom prst="ellipse">
            <a:avLst/>
          </a:prstGeom>
          <a:solidFill>
            <a:schemeClr val="accent3"/>
          </a:solidFill>
          <a:ln w="12700" cap="flat">
            <a:noFill/>
            <a:miter lim="400000"/>
          </a:ln>
          <a:effectLst/>
        </p:spPr>
        <p:txBody>
          <a:bodyPr wrap="square" lIns="0" tIns="0" rIns="0" bIns="0" numCol="1" anchor="ctr">
            <a:noAutofit/>
          </a:bodyPr>
          <a:lstStyle/>
          <a:p>
            <a:pPr algn="ctr" defTabSz="573264">
              <a:defRPr sz="5400" b="0">
                <a:solidFill>
                  <a:srgbClr val="FFFFFF"/>
                </a:solidFill>
                <a:latin typeface="+mn-lt"/>
                <a:ea typeface="+mn-ea"/>
                <a:cs typeface="+mn-cs"/>
                <a:sym typeface="Helvetica Neue Medium"/>
              </a:defRPr>
            </a:pPr>
            <a:r>
              <a:rPr lang="pt-BR" sz="1200" dirty="0">
                <a:effectLst>
                  <a:outerShdw blurRad="38100" dist="38100" dir="2700000" algn="tl">
                    <a:srgbClr val="000000">
                      <a:alpha val="43137"/>
                    </a:srgbClr>
                  </a:outerShdw>
                </a:effectLst>
                <a:latin typeface="Heebo" pitchFamily="2" charset="-79"/>
              </a:rPr>
              <a:t>03</a:t>
            </a:r>
            <a:endParaRPr sz="1200" dirty="0">
              <a:effectLst>
                <a:outerShdw blurRad="38100" dist="38100" dir="2700000" algn="tl">
                  <a:srgbClr val="000000">
                    <a:alpha val="43137"/>
                  </a:srgbClr>
                </a:outerShdw>
              </a:effectLst>
              <a:latin typeface="Heebo" pitchFamily="2" charset="-79"/>
            </a:endParaRPr>
          </a:p>
        </p:txBody>
      </p:sp>
      <p:sp>
        <p:nvSpPr>
          <p:cNvPr id="223" name="Placeholder text"/>
          <p:cNvSpPr txBox="1"/>
          <p:nvPr/>
        </p:nvSpPr>
        <p:spPr>
          <a:xfrm>
            <a:off x="4043482" y="1764888"/>
            <a:ext cx="1177370" cy="18851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9050" tIns="19050" rIns="19050" bIns="19050" numCol="1" anchor="t">
            <a:spAutoFit/>
          </a:bodyPr>
          <a:lstStyle>
            <a:lvl1pPr algn="l" defTabSz="457200">
              <a:defRPr sz="2600" b="0">
                <a:solidFill>
                  <a:srgbClr val="12303B"/>
                </a:solidFill>
                <a:latin typeface="DM Sans Medium"/>
                <a:ea typeface="DM Sans Medium"/>
                <a:cs typeface="DM Sans Medium"/>
                <a:sym typeface="DM Sans Medium"/>
              </a:defRPr>
            </a:lvl1pPr>
          </a:lstStyle>
          <a:p>
            <a:r>
              <a:rPr lang="pt-BR" sz="975" dirty="0">
                <a:solidFill>
                  <a:schemeClr val="tx1"/>
                </a:solidFill>
                <a:latin typeface="Heebo" pitchFamily="2" charset="-79"/>
                <a:cs typeface="Heebo" pitchFamily="2" charset="-79"/>
              </a:rPr>
              <a:t>Título do item aqui</a:t>
            </a:r>
          </a:p>
        </p:txBody>
      </p:sp>
      <p:sp>
        <p:nvSpPr>
          <p:cNvPr id="224" name="Circle"/>
          <p:cNvSpPr/>
          <p:nvPr/>
        </p:nvSpPr>
        <p:spPr>
          <a:xfrm>
            <a:off x="3548467" y="1654573"/>
            <a:ext cx="420119" cy="420120"/>
          </a:xfrm>
          <a:prstGeom prst="ellipse">
            <a:avLst/>
          </a:prstGeom>
          <a:solidFill>
            <a:schemeClr val="accent2"/>
          </a:solidFill>
          <a:ln w="12700" cap="flat">
            <a:noFill/>
            <a:miter lim="400000"/>
          </a:ln>
          <a:effectLst/>
        </p:spPr>
        <p:txBody>
          <a:bodyPr wrap="square" lIns="0" tIns="0" rIns="0" bIns="0" numCol="1" anchor="ctr">
            <a:noAutofit/>
          </a:bodyPr>
          <a:lstStyle/>
          <a:p>
            <a:pPr algn="ctr" defTabSz="573264">
              <a:defRPr sz="5400" b="0">
                <a:solidFill>
                  <a:srgbClr val="FFFFFF"/>
                </a:solidFill>
                <a:latin typeface="+mn-lt"/>
                <a:ea typeface="+mn-ea"/>
                <a:cs typeface="+mn-cs"/>
                <a:sym typeface="Helvetica Neue Medium"/>
              </a:defRPr>
            </a:pPr>
            <a:r>
              <a:rPr lang="pt-BR" sz="1200" dirty="0">
                <a:effectLst>
                  <a:outerShdw blurRad="38100" dist="38100" dir="2700000" algn="tl">
                    <a:srgbClr val="000000">
                      <a:alpha val="43137"/>
                    </a:srgbClr>
                  </a:outerShdw>
                </a:effectLst>
                <a:latin typeface="Heebo" pitchFamily="2" charset="-79"/>
              </a:rPr>
              <a:t>02</a:t>
            </a:r>
            <a:endParaRPr sz="1200" dirty="0">
              <a:effectLst>
                <a:outerShdw blurRad="38100" dist="38100" dir="2700000" algn="tl">
                  <a:srgbClr val="000000">
                    <a:alpha val="43137"/>
                  </a:srgbClr>
                </a:outerShdw>
              </a:effectLst>
              <a:latin typeface="Heebo" pitchFamily="2" charset="-79"/>
            </a:endParaRPr>
          </a:p>
        </p:txBody>
      </p:sp>
      <p:sp>
        <p:nvSpPr>
          <p:cNvPr id="25" name="TextBox 20">
            <a:extLst>
              <a:ext uri="{FF2B5EF4-FFF2-40B4-BE49-F238E27FC236}">
                <a16:creationId xmlns:a16="http://schemas.microsoft.com/office/drawing/2014/main" id="{B9CE7F02-B766-6027-E6D4-E206E3BCBCD3}"/>
              </a:ext>
            </a:extLst>
          </p:cNvPr>
          <p:cNvSpPr txBox="1"/>
          <p:nvPr/>
        </p:nvSpPr>
        <p:spPr>
          <a:xfrm>
            <a:off x="5561022" y="1260524"/>
            <a:ext cx="3714048" cy="110799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3300" b="1" i="0" u="none" strike="noStrike" kern="1200" cap="none" spc="0" normalizeH="0" baseline="0" noProof="0" dirty="0">
                <a:ln>
                  <a:noFill/>
                </a:ln>
                <a:solidFill>
                  <a:schemeClr val="accent2"/>
                </a:solidFill>
                <a:effectLst/>
                <a:uLnTx/>
                <a:uFillTx/>
                <a:latin typeface="Heebo" pitchFamily="2" charset="-79"/>
                <a:cs typeface="Heebo" pitchFamily="2" charset="-79"/>
              </a:rPr>
              <a:t>Título do slide escrito aqui</a:t>
            </a:r>
          </a:p>
        </p:txBody>
      </p:sp>
      <p:sp>
        <p:nvSpPr>
          <p:cNvPr id="26" name="Rectangle 22">
            <a:extLst>
              <a:ext uri="{FF2B5EF4-FFF2-40B4-BE49-F238E27FC236}">
                <a16:creationId xmlns:a16="http://schemas.microsoft.com/office/drawing/2014/main" id="{1FD476A7-9AA6-11F3-79EA-3190237445DB}"/>
              </a:ext>
            </a:extLst>
          </p:cNvPr>
          <p:cNvSpPr/>
          <p:nvPr/>
        </p:nvSpPr>
        <p:spPr>
          <a:xfrm>
            <a:off x="5572366" y="2453050"/>
            <a:ext cx="3183014"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b="0" i="0" u="none" strike="noStrike" kern="1200" cap="none" spc="0" normalizeH="0" baseline="0" noProof="0" dirty="0">
                <a:ln>
                  <a:noFill/>
                </a:ln>
                <a:solidFill>
                  <a:prstClr val="black">
                    <a:lumMod val="50000"/>
                    <a:lumOff val="50000"/>
                  </a:prstClr>
                </a:solidFill>
                <a:effectLst/>
                <a:uLnTx/>
                <a:uFillTx/>
                <a:latin typeface="Heebo" pitchFamily="2" charset="-79"/>
                <a:ea typeface="Open Sans" panose="020B0606030504020204" pitchFamily="34" charset="0"/>
                <a:cs typeface="Heebo" pitchFamily="2" charset="-79"/>
              </a:rPr>
              <a:t>Texto do slide escrito aqui texto do slide escrito aqui texto do slide escrito aqui texto do slide escrito aqui texto do slide escrito aqui texto do slide escrito aqui texto do slide escrito aqui texto do slide escrito aqui</a:t>
            </a:r>
          </a:p>
        </p:txBody>
      </p:sp>
      <p:sp>
        <p:nvSpPr>
          <p:cNvPr id="27" name="Rounded Rectangle 23">
            <a:extLst>
              <a:ext uri="{FF2B5EF4-FFF2-40B4-BE49-F238E27FC236}">
                <a16:creationId xmlns:a16="http://schemas.microsoft.com/office/drawing/2014/main" id="{BDE66AFB-E61C-3A7D-2B65-2373A3E3A50F}"/>
              </a:ext>
            </a:extLst>
          </p:cNvPr>
          <p:cNvSpPr/>
          <p:nvPr/>
        </p:nvSpPr>
        <p:spPr>
          <a:xfrm>
            <a:off x="5572366" y="3402157"/>
            <a:ext cx="2345305" cy="834206"/>
          </a:xfrm>
          <a:prstGeom prst="roundRect">
            <a:avLst>
              <a:gd name="adj" fmla="val 5844"/>
            </a:avLst>
          </a:prstGeom>
          <a:solidFill>
            <a:schemeClr val="accent1"/>
          </a:solidFill>
          <a:ln>
            <a:noFill/>
          </a:ln>
          <a:effectLst>
            <a:outerShdw blurRad="571500" dist="279400" dir="1500000" sx="98000" sy="98000" algn="ctr"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350" b="0" i="0" u="none" strike="noStrike" kern="1200" cap="none" spc="0" normalizeH="0" baseline="0" noProof="0" dirty="0">
              <a:ln>
                <a:noFill/>
              </a:ln>
              <a:solidFill>
                <a:prstClr val="white"/>
              </a:solidFill>
              <a:effectLst/>
              <a:uLnTx/>
              <a:uFillTx/>
              <a:latin typeface="Heebo" pitchFamily="2" charset="-79"/>
              <a:ea typeface="+mn-ea"/>
              <a:cs typeface="+mn-cs"/>
            </a:endParaRPr>
          </a:p>
        </p:txBody>
      </p:sp>
      <p:sp>
        <p:nvSpPr>
          <p:cNvPr id="28" name="TextBox 24">
            <a:extLst>
              <a:ext uri="{FF2B5EF4-FFF2-40B4-BE49-F238E27FC236}">
                <a16:creationId xmlns:a16="http://schemas.microsoft.com/office/drawing/2014/main" id="{D007CD8A-B739-9E83-116B-A1BB16ED3E6E}"/>
              </a:ext>
            </a:extLst>
          </p:cNvPr>
          <p:cNvSpPr txBox="1"/>
          <p:nvPr/>
        </p:nvSpPr>
        <p:spPr>
          <a:xfrm>
            <a:off x="5908158" y="3599969"/>
            <a:ext cx="888882"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2400" b="1" i="0" u="none" strike="noStrike" kern="1200" cap="none" spc="0" normalizeH="0" baseline="0" noProof="0" dirty="0">
                <a:ln>
                  <a:noFill/>
                </a:ln>
                <a:solidFill>
                  <a:prstClr val="white"/>
                </a:solidFill>
                <a:effectLst/>
                <a:uLnTx/>
                <a:uFillTx/>
                <a:latin typeface="Heebo" pitchFamily="2" charset="-79"/>
                <a:ea typeface="Roboto" pitchFamily="2" charset="0"/>
                <a:cs typeface="+mn-cs"/>
              </a:rPr>
              <a:t>72%</a:t>
            </a:r>
          </a:p>
        </p:txBody>
      </p:sp>
      <p:sp>
        <p:nvSpPr>
          <p:cNvPr id="29" name="TextBox 25">
            <a:extLst>
              <a:ext uri="{FF2B5EF4-FFF2-40B4-BE49-F238E27FC236}">
                <a16:creationId xmlns:a16="http://schemas.microsoft.com/office/drawing/2014/main" id="{DAF3829A-6DBF-9CB5-9A31-ABE506348C11}"/>
              </a:ext>
            </a:extLst>
          </p:cNvPr>
          <p:cNvSpPr txBox="1"/>
          <p:nvPr/>
        </p:nvSpPr>
        <p:spPr>
          <a:xfrm>
            <a:off x="6643148" y="3615654"/>
            <a:ext cx="1205518"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1000" i="0" u="none" strike="noStrike" kern="1200" cap="none" spc="0" normalizeH="0" baseline="0" noProof="0" dirty="0">
                <a:ln>
                  <a:noFill/>
                </a:ln>
                <a:solidFill>
                  <a:prstClr val="white"/>
                </a:solidFill>
                <a:effectLst/>
                <a:uLnTx/>
                <a:uFillTx/>
                <a:latin typeface="Heebo" pitchFamily="2" charset="-79"/>
                <a:ea typeface="Roboto" pitchFamily="2" charset="0"/>
                <a:cs typeface="+mn-cs"/>
              </a:rPr>
              <a:t>Informação</a:t>
            </a:r>
          </a:p>
          <a:p>
            <a:pPr marL="0" marR="0" lvl="0" indent="0" algn="l" defTabSz="457200" rtl="0" eaLnBrk="1" fontAlgn="auto" latinLnBrk="0" hangingPunct="1">
              <a:lnSpc>
                <a:spcPct val="100000"/>
              </a:lnSpc>
              <a:spcBef>
                <a:spcPts val="0"/>
              </a:spcBef>
              <a:spcAft>
                <a:spcPts val="0"/>
              </a:spcAft>
              <a:buClrTx/>
              <a:buSzTx/>
              <a:buFontTx/>
              <a:buNone/>
              <a:tabLst/>
              <a:defRPr/>
            </a:pPr>
            <a:r>
              <a:rPr lang="pt-BR" sz="1000" dirty="0">
                <a:solidFill>
                  <a:prstClr val="white"/>
                </a:solidFill>
                <a:latin typeface="Heebo" pitchFamily="2" charset="-79"/>
                <a:ea typeface="Roboto" pitchFamily="2" charset="0"/>
              </a:rPr>
              <a:t>importante</a:t>
            </a:r>
            <a:endParaRPr kumimoji="0" lang="pt-BR" sz="1000" i="0" u="none" strike="noStrike" kern="1200" cap="none" spc="0" normalizeH="0" baseline="0" noProof="0" dirty="0">
              <a:ln>
                <a:noFill/>
              </a:ln>
              <a:solidFill>
                <a:prstClr val="white"/>
              </a:solidFill>
              <a:effectLst/>
              <a:uLnTx/>
              <a:uFillTx/>
              <a:latin typeface="Heebo" pitchFamily="2" charset="-79"/>
              <a:ea typeface="Roboto" pitchFamily="2"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Circle"/>
          <p:cNvSpPr/>
          <p:nvPr/>
        </p:nvSpPr>
        <p:spPr>
          <a:xfrm>
            <a:off x="4259003" y="2076508"/>
            <a:ext cx="625994" cy="625994"/>
          </a:xfrm>
          <a:prstGeom prst="ellipse">
            <a:avLst/>
          </a:prstGeom>
          <a:solidFill>
            <a:schemeClr val="bg2"/>
          </a:solidFill>
          <a:ln w="12700" cap="flat">
            <a:noFill/>
            <a:miter lim="400000"/>
          </a:ln>
          <a:effectLst/>
        </p:spPr>
        <p:txBody>
          <a:bodyPr wrap="square" lIns="34290" tIns="34290" rIns="34290" bIns="34290" numCol="1" anchor="ctr">
            <a:noAutofit/>
          </a:bodyPr>
          <a:lstStyle/>
          <a:p>
            <a:pPr algn="ctr">
              <a:defRPr sz="2800">
                <a:solidFill>
                  <a:srgbClr val="8C9097"/>
                </a:solidFill>
              </a:defRPr>
            </a:pPr>
            <a:r>
              <a:rPr lang="pt-BR" sz="1600" b="1" dirty="0">
                <a:solidFill>
                  <a:schemeClr val="bg1"/>
                </a:solidFill>
                <a:effectLst>
                  <a:outerShdw blurRad="38100" dist="38100" dir="2700000" algn="tl">
                    <a:srgbClr val="000000">
                      <a:alpha val="43137"/>
                    </a:srgbClr>
                  </a:outerShdw>
                </a:effectLst>
                <a:latin typeface="Heebo" pitchFamily="2" charset="-79"/>
              </a:rPr>
              <a:t>VS</a:t>
            </a:r>
            <a:endParaRPr sz="1600" b="1" dirty="0">
              <a:solidFill>
                <a:schemeClr val="bg1"/>
              </a:solidFill>
              <a:effectLst>
                <a:outerShdw blurRad="38100" dist="38100" dir="2700000" algn="tl">
                  <a:srgbClr val="000000">
                    <a:alpha val="43137"/>
                  </a:srgbClr>
                </a:outerShdw>
              </a:effectLst>
              <a:latin typeface="Heebo" pitchFamily="2" charset="-79"/>
            </a:endParaRPr>
          </a:p>
        </p:txBody>
      </p:sp>
      <p:grpSp>
        <p:nvGrpSpPr>
          <p:cNvPr id="64" name="Group"/>
          <p:cNvGrpSpPr/>
          <p:nvPr/>
        </p:nvGrpSpPr>
        <p:grpSpPr>
          <a:xfrm>
            <a:off x="6986220" y="1922802"/>
            <a:ext cx="1555392" cy="994173"/>
            <a:chOff x="0" y="0"/>
            <a:chExt cx="4147709" cy="2651130"/>
          </a:xfrm>
        </p:grpSpPr>
        <p:sp>
          <p:nvSpPr>
            <p:cNvPr id="62" name="Rectangle 15"/>
            <p:cNvSpPr txBox="1"/>
            <p:nvPr/>
          </p:nvSpPr>
          <p:spPr>
            <a:xfrm>
              <a:off x="0" y="989134"/>
              <a:ext cx="4147709" cy="1661996"/>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90" tIns="34290" rIns="34290" bIns="34290" numCol="1" anchor="t">
              <a:spAutoFit/>
            </a:bodyPr>
            <a:lstStyle>
              <a:lvl1pPr>
                <a:defRPr sz="2400">
                  <a:solidFill>
                    <a:srgbClr val="8C9097"/>
                  </a:solidFill>
                </a:defRPr>
              </a:lvl1p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63" name="Rectangle 28"/>
            <p:cNvSpPr txBox="1"/>
            <p:nvPr/>
          </p:nvSpPr>
          <p:spPr>
            <a:xfrm>
              <a:off x="0" y="0"/>
              <a:ext cx="2380014" cy="1169553"/>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90" tIns="34290" rIns="34290" bIns="34290" numCol="1" anchor="t">
              <a:spAutoFit/>
            </a:bodyPr>
            <a:lstStyle>
              <a:lvl1pPr>
                <a:defRPr sz="6400" b="1">
                  <a:solidFill>
                    <a:schemeClr val="accent3"/>
                  </a:solidFill>
                </a:defRPr>
              </a:lvl1pPr>
            </a:lstStyle>
            <a:p>
              <a:r>
                <a:rPr sz="2400" dirty="0">
                  <a:latin typeface="Heebo" pitchFamily="2" charset="-79"/>
                </a:rPr>
                <a:t>46%</a:t>
              </a:r>
            </a:p>
          </p:txBody>
        </p:sp>
      </p:grpSp>
      <p:grpSp>
        <p:nvGrpSpPr>
          <p:cNvPr id="67" name="Group"/>
          <p:cNvGrpSpPr/>
          <p:nvPr/>
        </p:nvGrpSpPr>
        <p:grpSpPr>
          <a:xfrm>
            <a:off x="610218" y="1920904"/>
            <a:ext cx="1555392" cy="994173"/>
            <a:chOff x="0" y="0"/>
            <a:chExt cx="4147709" cy="2651130"/>
          </a:xfrm>
        </p:grpSpPr>
        <p:sp>
          <p:nvSpPr>
            <p:cNvPr id="65" name="Rectangle 15"/>
            <p:cNvSpPr txBox="1"/>
            <p:nvPr/>
          </p:nvSpPr>
          <p:spPr>
            <a:xfrm>
              <a:off x="0" y="989134"/>
              <a:ext cx="4147709" cy="1661996"/>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90" tIns="34290" rIns="34290" bIns="34290" numCol="1" anchor="t">
              <a:spAutoFit/>
            </a:bodyPr>
            <a:lstStyle>
              <a:lvl1pPr algn="r">
                <a:defRPr sz="2400">
                  <a:solidFill>
                    <a:srgbClr val="8C9097"/>
                  </a:solidFill>
                </a:defRPr>
              </a:lvl1pPr>
            </a:lstStyle>
            <a:p>
              <a:pPr>
                <a:spcBef>
                  <a:spcPts val="675"/>
                </a:spcBef>
              </a:pPr>
              <a:r>
                <a:rPr lang="pt-BR" sz="9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66" name="Rectangle 28"/>
            <p:cNvSpPr txBox="1"/>
            <p:nvPr/>
          </p:nvSpPr>
          <p:spPr>
            <a:xfrm>
              <a:off x="1746817" y="0"/>
              <a:ext cx="2400892" cy="1169553"/>
            </a:xfrm>
            <a:prstGeom prst="rect">
              <a:avLst/>
            </a:prstGeom>
            <a:noFill/>
            <a:ln w="254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90" tIns="34290" rIns="34290" bIns="34290" numCol="1" anchor="t">
              <a:spAutoFit/>
            </a:bodyPr>
            <a:lstStyle>
              <a:lvl1pPr algn="r">
                <a:defRPr sz="6400" b="1">
                  <a:solidFill>
                    <a:schemeClr val="accent1"/>
                  </a:solidFill>
                </a:defRPr>
              </a:lvl1pPr>
            </a:lstStyle>
            <a:p>
              <a:r>
                <a:rPr sz="2400" dirty="0">
                  <a:latin typeface="Heebo" pitchFamily="2" charset="-79"/>
                </a:rPr>
                <a:t>54%</a:t>
              </a:r>
            </a:p>
          </p:txBody>
        </p:sp>
      </p:grpSp>
      <p:graphicFrame>
        <p:nvGraphicFramePr>
          <p:cNvPr id="68" name="2D Column Chart"/>
          <p:cNvGraphicFramePr/>
          <p:nvPr>
            <p:extLst>
              <p:ext uri="{D42A27DB-BD31-4B8C-83A1-F6EECF244321}">
                <p14:modId xmlns:p14="http://schemas.microsoft.com/office/powerpoint/2010/main" val="1254742794"/>
              </p:ext>
            </p:extLst>
          </p:nvPr>
        </p:nvGraphicFramePr>
        <p:xfrm>
          <a:off x="879475" y="3462284"/>
          <a:ext cx="7190411" cy="1284976"/>
        </p:xfrm>
        <a:graphic>
          <a:graphicData uri="http://schemas.openxmlformats.org/drawingml/2006/chart">
            <c:chart xmlns:c="http://schemas.openxmlformats.org/drawingml/2006/chart" xmlns:r="http://schemas.openxmlformats.org/officeDocument/2006/relationships" r:id="rId2"/>
          </a:graphicData>
        </a:graphic>
      </p:graphicFrame>
      <p:sp>
        <p:nvSpPr>
          <p:cNvPr id="33" name="TextBox 13">
            <a:extLst>
              <a:ext uri="{FF2B5EF4-FFF2-40B4-BE49-F238E27FC236}">
                <a16:creationId xmlns:a16="http://schemas.microsoft.com/office/drawing/2014/main" id="{F3A15E99-093E-9EEB-0EC9-B862B0603DD4}"/>
              </a:ext>
            </a:extLst>
          </p:cNvPr>
          <p:cNvSpPr txBox="1"/>
          <p:nvPr/>
        </p:nvSpPr>
        <p:spPr>
          <a:xfrm>
            <a:off x="2479319" y="984336"/>
            <a:ext cx="4185363" cy="400110"/>
          </a:xfrm>
          <a:prstGeom prst="rect">
            <a:avLst/>
          </a:prstGeom>
          <a:noFill/>
        </p:spPr>
        <p:txBody>
          <a:bodyPr wrap="square" rtlCol="0">
            <a:spAutoFit/>
          </a:bodyPr>
          <a:lstStyle/>
          <a:p>
            <a:pPr algn="ctr">
              <a:spcBef>
                <a:spcPts val="675"/>
              </a:spcBef>
            </a:pPr>
            <a:r>
              <a:rPr lang="pt-BR" sz="1000" dirty="0">
                <a:solidFill>
                  <a:schemeClr val="tx1">
                    <a:lumMod val="65000"/>
                    <a:lumOff val="35000"/>
                  </a:schemeClr>
                </a:solidFill>
                <a:latin typeface="Heebo" pitchFamily="2" charset="-79"/>
              </a:rPr>
              <a:t>Texto do slide escrito aqui texto do slide escrito aqui texto do slide escrito aqui texto do slide escrito aqui </a:t>
            </a:r>
          </a:p>
        </p:txBody>
      </p:sp>
      <p:sp>
        <p:nvSpPr>
          <p:cNvPr id="34" name="TextBox 14">
            <a:extLst>
              <a:ext uri="{FF2B5EF4-FFF2-40B4-BE49-F238E27FC236}">
                <a16:creationId xmlns:a16="http://schemas.microsoft.com/office/drawing/2014/main" id="{DEB10034-A9D4-4E8E-C923-C12DA02A8142}"/>
              </a:ext>
            </a:extLst>
          </p:cNvPr>
          <p:cNvSpPr txBox="1"/>
          <p:nvPr/>
        </p:nvSpPr>
        <p:spPr>
          <a:xfrm>
            <a:off x="791765" y="436990"/>
            <a:ext cx="7560470" cy="600164"/>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kumimoji="0" sz="3300" b="1" i="0" u="none" strike="noStrike" cap="none" spc="0" normalizeH="0" baseline="0">
                <a:ln>
                  <a:noFill/>
                </a:ln>
                <a:solidFill>
                  <a:schemeClr val="accent2"/>
                </a:solidFill>
                <a:effectLst/>
                <a:uLnTx/>
                <a:uFillTx/>
                <a:latin typeface="Heebo" pitchFamily="2" charset="-79"/>
                <a:ea typeface="Roboto" pitchFamily="2" charset="0"/>
                <a:cs typeface="Heebo" pitchFamily="2" charset="-79"/>
              </a:defRPr>
            </a:lvl1pPr>
          </a:lstStyle>
          <a:p>
            <a:pPr algn="ctr"/>
            <a:r>
              <a:rPr lang="pt-BR" dirty="0"/>
              <a:t>Título do slide escrito aqui</a:t>
            </a:r>
          </a:p>
        </p:txBody>
      </p:sp>
      <p:graphicFrame>
        <p:nvGraphicFramePr>
          <p:cNvPr id="22" name="2D Pie Chart">
            <a:extLst>
              <a:ext uri="{FF2B5EF4-FFF2-40B4-BE49-F238E27FC236}">
                <a16:creationId xmlns:a16="http://schemas.microsoft.com/office/drawing/2014/main" id="{42D114CB-55A6-0084-727C-C9F3B5CC433A}"/>
              </a:ext>
            </a:extLst>
          </p:cNvPr>
          <p:cNvGraphicFramePr/>
          <p:nvPr>
            <p:extLst>
              <p:ext uri="{D42A27DB-BD31-4B8C-83A1-F6EECF244321}">
                <p14:modId xmlns:p14="http://schemas.microsoft.com/office/powerpoint/2010/main" val="1502457087"/>
              </p:ext>
            </p:extLst>
          </p:nvPr>
        </p:nvGraphicFramePr>
        <p:xfrm>
          <a:off x="2291747" y="1474644"/>
          <a:ext cx="1769684" cy="1769684"/>
        </p:xfrm>
        <a:graphic>
          <a:graphicData uri="http://schemas.openxmlformats.org/drawingml/2006/chart">
            <c:chart xmlns:c="http://schemas.openxmlformats.org/drawingml/2006/chart" xmlns:r="http://schemas.openxmlformats.org/officeDocument/2006/relationships" r:id="rId3"/>
          </a:graphicData>
        </a:graphic>
      </p:graphicFrame>
      <p:sp>
        <p:nvSpPr>
          <p:cNvPr id="23" name="Circle">
            <a:extLst>
              <a:ext uri="{FF2B5EF4-FFF2-40B4-BE49-F238E27FC236}">
                <a16:creationId xmlns:a16="http://schemas.microsoft.com/office/drawing/2014/main" id="{ABFA4EDF-7518-5692-7713-5C2D0EBC584F}"/>
              </a:ext>
            </a:extLst>
          </p:cNvPr>
          <p:cNvSpPr/>
          <p:nvPr/>
        </p:nvSpPr>
        <p:spPr>
          <a:xfrm>
            <a:off x="2367687" y="1555546"/>
            <a:ext cx="1617805" cy="1617805"/>
          </a:xfrm>
          <a:prstGeom prst="ellipse">
            <a:avLst/>
          </a:prstGeom>
          <a:solidFill>
            <a:schemeClr val="bg1"/>
          </a:solidFill>
          <a:ln w="12700" cap="flat">
            <a:noFill/>
            <a:miter lim="400000"/>
          </a:ln>
          <a:effectLst/>
        </p:spPr>
        <p:txBody>
          <a:bodyPr wrap="square" lIns="34290" tIns="34290" rIns="34290" bIns="34290" numCol="1" anchor="ctr">
            <a:noAutofit/>
          </a:bodyPr>
          <a:lstStyle/>
          <a:p>
            <a:pPr>
              <a:defRPr sz="2800">
                <a:solidFill>
                  <a:srgbClr val="8C9097"/>
                </a:solidFill>
              </a:defRPr>
            </a:pPr>
            <a:endParaRPr sz="1050" dirty="0">
              <a:latin typeface="Heebo" pitchFamily="2" charset="-79"/>
            </a:endParaRPr>
          </a:p>
        </p:txBody>
      </p:sp>
      <p:sp>
        <p:nvSpPr>
          <p:cNvPr id="25" name="Circle">
            <a:extLst>
              <a:ext uri="{FF2B5EF4-FFF2-40B4-BE49-F238E27FC236}">
                <a16:creationId xmlns:a16="http://schemas.microsoft.com/office/drawing/2014/main" id="{0CBBEF9A-274C-8C04-042B-002EAF39DF2A}"/>
              </a:ext>
            </a:extLst>
          </p:cNvPr>
          <p:cNvSpPr/>
          <p:nvPr/>
        </p:nvSpPr>
        <p:spPr>
          <a:xfrm>
            <a:off x="2451418" y="1634315"/>
            <a:ext cx="1450342" cy="1450342"/>
          </a:xfrm>
          <a:prstGeom prst="ellipse">
            <a:avLst/>
          </a:prstGeom>
          <a:solidFill>
            <a:schemeClr val="accent1"/>
          </a:solidFill>
          <a:ln w="12700" cap="flat">
            <a:noFill/>
            <a:miter lim="400000"/>
          </a:ln>
          <a:effectLst/>
        </p:spPr>
        <p:txBody>
          <a:bodyPr wrap="square" lIns="34290" tIns="34290" rIns="34290" bIns="34290" numCol="1" anchor="ctr">
            <a:noAutofit/>
          </a:bodyPr>
          <a:lstStyle/>
          <a:p>
            <a:pPr>
              <a:defRPr sz="2800">
                <a:solidFill>
                  <a:srgbClr val="8C9097"/>
                </a:solidFill>
              </a:defRPr>
            </a:pPr>
            <a:endParaRPr sz="1050" dirty="0">
              <a:latin typeface="Heebo" pitchFamily="2" charset="-79"/>
            </a:endParaRPr>
          </a:p>
        </p:txBody>
      </p:sp>
      <p:sp>
        <p:nvSpPr>
          <p:cNvPr id="26" name="Shape">
            <a:extLst>
              <a:ext uri="{FF2B5EF4-FFF2-40B4-BE49-F238E27FC236}">
                <a16:creationId xmlns:a16="http://schemas.microsoft.com/office/drawing/2014/main" id="{6B478B59-056B-A1A3-FCA4-2956F95CF39E}"/>
              </a:ext>
            </a:extLst>
          </p:cNvPr>
          <p:cNvSpPr/>
          <p:nvPr/>
        </p:nvSpPr>
        <p:spPr>
          <a:xfrm>
            <a:off x="3086377" y="2089469"/>
            <a:ext cx="180425" cy="466726"/>
          </a:xfrm>
          <a:custGeom>
            <a:avLst/>
            <a:gdLst/>
            <a:ahLst/>
            <a:cxnLst>
              <a:cxn ang="0">
                <a:pos x="wd2" y="hd2"/>
              </a:cxn>
              <a:cxn ang="5400000">
                <a:pos x="wd2" y="hd2"/>
              </a:cxn>
              <a:cxn ang="10800000">
                <a:pos x="wd2" y="hd2"/>
              </a:cxn>
              <a:cxn ang="16200000">
                <a:pos x="wd2" y="hd2"/>
              </a:cxn>
            </a:cxnLst>
            <a:rect l="0" t="0" r="r" b="b"/>
            <a:pathLst>
              <a:path w="21055" h="21580" extrusionOk="0">
                <a:moveTo>
                  <a:pt x="10600" y="0"/>
                </a:moveTo>
                <a:cubicBezTo>
                  <a:pt x="9184" y="0"/>
                  <a:pt x="7769" y="214"/>
                  <a:pt x="6689" y="642"/>
                </a:cubicBezTo>
                <a:cubicBezTo>
                  <a:pt x="4529" y="1498"/>
                  <a:pt x="4529" y="2887"/>
                  <a:pt x="6689" y="3743"/>
                </a:cubicBezTo>
                <a:cubicBezTo>
                  <a:pt x="8849" y="4599"/>
                  <a:pt x="12354" y="4599"/>
                  <a:pt x="14515" y="3743"/>
                </a:cubicBezTo>
                <a:cubicBezTo>
                  <a:pt x="16675" y="2887"/>
                  <a:pt x="16675" y="1498"/>
                  <a:pt x="14515" y="642"/>
                </a:cubicBezTo>
                <a:cubicBezTo>
                  <a:pt x="13434" y="214"/>
                  <a:pt x="12016" y="0"/>
                  <a:pt x="10600" y="0"/>
                </a:cubicBezTo>
                <a:close/>
                <a:moveTo>
                  <a:pt x="10753" y="4546"/>
                </a:moveTo>
                <a:cubicBezTo>
                  <a:pt x="7600" y="4511"/>
                  <a:pt x="4782" y="5234"/>
                  <a:pt x="2915" y="6250"/>
                </a:cubicBezTo>
                <a:cubicBezTo>
                  <a:pt x="587" y="7517"/>
                  <a:pt x="-164" y="9105"/>
                  <a:pt x="29" y="10671"/>
                </a:cubicBezTo>
                <a:cubicBezTo>
                  <a:pt x="91" y="11177"/>
                  <a:pt x="250" y="11681"/>
                  <a:pt x="505" y="12177"/>
                </a:cubicBezTo>
                <a:cubicBezTo>
                  <a:pt x="675" y="12527"/>
                  <a:pt x="1550" y="12747"/>
                  <a:pt x="2422" y="12661"/>
                </a:cubicBezTo>
                <a:cubicBezTo>
                  <a:pt x="3225" y="12582"/>
                  <a:pt x="3728" y="12266"/>
                  <a:pt x="3564" y="11945"/>
                </a:cubicBezTo>
                <a:cubicBezTo>
                  <a:pt x="3425" y="11278"/>
                  <a:pt x="3506" y="10607"/>
                  <a:pt x="3803" y="9948"/>
                </a:cubicBezTo>
                <a:cubicBezTo>
                  <a:pt x="4114" y="9260"/>
                  <a:pt x="4657" y="8591"/>
                  <a:pt x="5421" y="7961"/>
                </a:cubicBezTo>
                <a:lnTo>
                  <a:pt x="4306" y="11841"/>
                </a:lnTo>
                <a:cubicBezTo>
                  <a:pt x="4168" y="12192"/>
                  <a:pt x="4213" y="12551"/>
                  <a:pt x="4442" y="12895"/>
                </a:cubicBezTo>
                <a:cubicBezTo>
                  <a:pt x="4630" y="13176"/>
                  <a:pt x="4938" y="13443"/>
                  <a:pt x="5351" y="13683"/>
                </a:cubicBezTo>
                <a:lnTo>
                  <a:pt x="6246" y="20915"/>
                </a:lnTo>
                <a:cubicBezTo>
                  <a:pt x="6342" y="21307"/>
                  <a:pt x="7202" y="21600"/>
                  <a:pt x="8197" y="21579"/>
                </a:cubicBezTo>
                <a:cubicBezTo>
                  <a:pt x="9114" y="21560"/>
                  <a:pt x="9853" y="21277"/>
                  <a:pt x="9931" y="20915"/>
                </a:cubicBezTo>
                <a:lnTo>
                  <a:pt x="10633" y="15491"/>
                </a:lnTo>
                <a:lnTo>
                  <a:pt x="11326" y="20845"/>
                </a:lnTo>
                <a:cubicBezTo>
                  <a:pt x="11368" y="21267"/>
                  <a:pt x="12273" y="21595"/>
                  <a:pt x="13340" y="21574"/>
                </a:cubicBezTo>
                <a:cubicBezTo>
                  <a:pt x="14328" y="21554"/>
                  <a:pt x="15109" y="21237"/>
                  <a:pt x="15137" y="20845"/>
                </a:cubicBezTo>
                <a:lnTo>
                  <a:pt x="15912" y="13613"/>
                </a:lnTo>
                <a:cubicBezTo>
                  <a:pt x="16272" y="13429"/>
                  <a:pt x="16555" y="13223"/>
                  <a:pt x="16755" y="13004"/>
                </a:cubicBezTo>
                <a:cubicBezTo>
                  <a:pt x="17054" y="12676"/>
                  <a:pt x="17158" y="12325"/>
                  <a:pt x="17058" y="11978"/>
                </a:cubicBezTo>
                <a:lnTo>
                  <a:pt x="15846" y="7962"/>
                </a:lnTo>
                <a:cubicBezTo>
                  <a:pt x="16588" y="8591"/>
                  <a:pt x="17118" y="9256"/>
                  <a:pt x="17420" y="9940"/>
                </a:cubicBezTo>
                <a:cubicBezTo>
                  <a:pt x="17728" y="10637"/>
                  <a:pt x="17800" y="11347"/>
                  <a:pt x="17630" y="12051"/>
                </a:cubicBezTo>
                <a:cubicBezTo>
                  <a:pt x="17562" y="12327"/>
                  <a:pt x="17965" y="12588"/>
                  <a:pt x="18619" y="12689"/>
                </a:cubicBezTo>
                <a:cubicBezTo>
                  <a:pt x="19621" y="12844"/>
                  <a:pt x="20726" y="12591"/>
                  <a:pt x="20885" y="12169"/>
                </a:cubicBezTo>
                <a:cubicBezTo>
                  <a:pt x="21177" y="10221"/>
                  <a:pt x="21436" y="8076"/>
                  <a:pt x="18529" y="6410"/>
                </a:cubicBezTo>
                <a:cubicBezTo>
                  <a:pt x="16706" y="5365"/>
                  <a:pt x="13939" y="4581"/>
                  <a:pt x="10753" y="4546"/>
                </a:cubicBezTo>
                <a:close/>
              </a:path>
            </a:pathLst>
          </a:custGeom>
          <a:solidFill>
            <a:schemeClr val="bg1"/>
          </a:solidFill>
          <a:ln w="12700" cap="flat">
            <a:noFill/>
            <a:miter lim="400000"/>
          </a:ln>
          <a:effectLst/>
        </p:spPr>
        <p:txBody>
          <a:bodyPr wrap="square" lIns="0" tIns="0" rIns="0" bIns="0" numCol="1" anchor="ctr">
            <a:noAutofit/>
          </a:bodyPr>
          <a:lstStyle/>
          <a:p>
            <a:pPr algn="ctr" defTabSz="309563">
              <a:defRPr sz="3200">
                <a:solidFill>
                  <a:srgbClr val="FFFFFF"/>
                </a:solidFill>
                <a:latin typeface="Helvetica Neue Medium"/>
                <a:ea typeface="Helvetica Neue Medium"/>
                <a:cs typeface="Helvetica Neue Medium"/>
                <a:sym typeface="Helvetica Neue Medium"/>
              </a:defRPr>
            </a:pPr>
            <a:endParaRPr sz="1200" dirty="0">
              <a:latin typeface="Heebo" pitchFamily="2" charset="-79"/>
              <a:cs typeface="Heebo" pitchFamily="2" charset="-79"/>
            </a:endParaRPr>
          </a:p>
        </p:txBody>
      </p:sp>
      <p:graphicFrame>
        <p:nvGraphicFramePr>
          <p:cNvPr id="27" name="2D Pie Chart">
            <a:extLst>
              <a:ext uri="{FF2B5EF4-FFF2-40B4-BE49-F238E27FC236}">
                <a16:creationId xmlns:a16="http://schemas.microsoft.com/office/drawing/2014/main" id="{C2CFB781-3EC1-7BAB-DCB1-4B357D87FF9B}"/>
              </a:ext>
            </a:extLst>
          </p:cNvPr>
          <p:cNvGraphicFramePr/>
          <p:nvPr/>
        </p:nvGraphicFramePr>
        <p:xfrm>
          <a:off x="5011134" y="1495138"/>
          <a:ext cx="1769684" cy="1769684"/>
        </p:xfrm>
        <a:graphic>
          <a:graphicData uri="http://schemas.openxmlformats.org/drawingml/2006/chart">
            <c:chart xmlns:c="http://schemas.openxmlformats.org/drawingml/2006/chart" xmlns:r="http://schemas.openxmlformats.org/officeDocument/2006/relationships" r:id="rId4"/>
          </a:graphicData>
        </a:graphic>
      </p:graphicFrame>
      <p:sp>
        <p:nvSpPr>
          <p:cNvPr id="28" name="Circle">
            <a:extLst>
              <a:ext uri="{FF2B5EF4-FFF2-40B4-BE49-F238E27FC236}">
                <a16:creationId xmlns:a16="http://schemas.microsoft.com/office/drawing/2014/main" id="{FE38A7CD-7AF4-75A9-CAED-0DC1194324E1}"/>
              </a:ext>
            </a:extLst>
          </p:cNvPr>
          <p:cNvSpPr/>
          <p:nvPr/>
        </p:nvSpPr>
        <p:spPr>
          <a:xfrm>
            <a:off x="5087073" y="1571077"/>
            <a:ext cx="1617805" cy="1617805"/>
          </a:xfrm>
          <a:prstGeom prst="ellipse">
            <a:avLst/>
          </a:prstGeom>
          <a:solidFill>
            <a:schemeClr val="bg1"/>
          </a:solidFill>
          <a:ln w="12700" cap="flat">
            <a:noFill/>
            <a:miter lim="400000"/>
          </a:ln>
          <a:effectLst/>
        </p:spPr>
        <p:txBody>
          <a:bodyPr wrap="square" lIns="34290" tIns="34290" rIns="34290" bIns="34290" numCol="1" anchor="ctr">
            <a:noAutofit/>
          </a:bodyPr>
          <a:lstStyle/>
          <a:p>
            <a:pPr>
              <a:defRPr sz="2800">
                <a:solidFill>
                  <a:srgbClr val="8C9097"/>
                </a:solidFill>
              </a:defRPr>
            </a:pPr>
            <a:endParaRPr sz="1050" dirty="0">
              <a:latin typeface="Heebo" pitchFamily="2" charset="-79"/>
            </a:endParaRPr>
          </a:p>
        </p:txBody>
      </p:sp>
      <p:sp>
        <p:nvSpPr>
          <p:cNvPr id="29" name="Circle">
            <a:extLst>
              <a:ext uri="{FF2B5EF4-FFF2-40B4-BE49-F238E27FC236}">
                <a16:creationId xmlns:a16="http://schemas.microsoft.com/office/drawing/2014/main" id="{6A40E2DE-5862-AA1F-6ABA-D6A19CD0F206}"/>
              </a:ext>
            </a:extLst>
          </p:cNvPr>
          <p:cNvSpPr/>
          <p:nvPr/>
        </p:nvSpPr>
        <p:spPr>
          <a:xfrm>
            <a:off x="5170805" y="1654809"/>
            <a:ext cx="1450342" cy="1450342"/>
          </a:xfrm>
          <a:prstGeom prst="ellipse">
            <a:avLst/>
          </a:prstGeom>
          <a:solidFill>
            <a:schemeClr val="accent3"/>
          </a:solidFill>
          <a:ln w="12700" cap="flat">
            <a:noFill/>
            <a:miter lim="400000"/>
          </a:ln>
          <a:effectLst/>
        </p:spPr>
        <p:txBody>
          <a:bodyPr wrap="square" lIns="34290" tIns="34290" rIns="34290" bIns="34290" numCol="1" anchor="ctr">
            <a:noAutofit/>
          </a:bodyPr>
          <a:lstStyle/>
          <a:p>
            <a:pPr>
              <a:defRPr sz="2800">
                <a:solidFill>
                  <a:srgbClr val="8C9097"/>
                </a:solidFill>
              </a:defRPr>
            </a:pPr>
            <a:endParaRPr sz="1050" dirty="0">
              <a:latin typeface="Heebo" pitchFamily="2" charset="-79"/>
            </a:endParaRPr>
          </a:p>
        </p:txBody>
      </p:sp>
      <p:sp>
        <p:nvSpPr>
          <p:cNvPr id="35" name="Shape">
            <a:extLst>
              <a:ext uri="{FF2B5EF4-FFF2-40B4-BE49-F238E27FC236}">
                <a16:creationId xmlns:a16="http://schemas.microsoft.com/office/drawing/2014/main" id="{DDFE441F-4CF7-4219-E974-C2F75BF62ECE}"/>
              </a:ext>
            </a:extLst>
          </p:cNvPr>
          <p:cNvSpPr/>
          <p:nvPr/>
        </p:nvSpPr>
        <p:spPr>
          <a:xfrm>
            <a:off x="5802765" y="2146617"/>
            <a:ext cx="186421" cy="466726"/>
          </a:xfrm>
          <a:custGeom>
            <a:avLst/>
            <a:gdLst/>
            <a:ahLst/>
            <a:cxnLst>
              <a:cxn ang="0">
                <a:pos x="wd2" y="hd2"/>
              </a:cxn>
              <a:cxn ang="5400000">
                <a:pos x="wd2" y="hd2"/>
              </a:cxn>
              <a:cxn ang="10800000">
                <a:pos x="wd2" y="hd2"/>
              </a:cxn>
              <a:cxn ang="16200000">
                <a:pos x="wd2" y="hd2"/>
              </a:cxn>
            </a:cxnLst>
            <a:rect l="0" t="0" r="r" b="b"/>
            <a:pathLst>
              <a:path w="21504" h="21578" extrusionOk="0">
                <a:moveTo>
                  <a:pt x="10782" y="0"/>
                </a:moveTo>
                <a:cubicBezTo>
                  <a:pt x="9350" y="0"/>
                  <a:pt x="7917" y="218"/>
                  <a:pt x="6825" y="656"/>
                </a:cubicBezTo>
                <a:cubicBezTo>
                  <a:pt x="4641" y="1531"/>
                  <a:pt x="4641" y="2952"/>
                  <a:pt x="6825" y="3827"/>
                </a:cubicBezTo>
                <a:cubicBezTo>
                  <a:pt x="9010" y="4702"/>
                  <a:pt x="12551" y="4702"/>
                  <a:pt x="14735" y="3827"/>
                </a:cubicBezTo>
                <a:cubicBezTo>
                  <a:pt x="16919" y="2952"/>
                  <a:pt x="16919" y="1531"/>
                  <a:pt x="14735" y="656"/>
                </a:cubicBezTo>
                <a:cubicBezTo>
                  <a:pt x="13643" y="218"/>
                  <a:pt x="12213" y="0"/>
                  <a:pt x="10782" y="0"/>
                </a:cubicBezTo>
                <a:close/>
                <a:moveTo>
                  <a:pt x="10535" y="4750"/>
                </a:moveTo>
                <a:cubicBezTo>
                  <a:pt x="7736" y="4797"/>
                  <a:pt x="5339" y="5491"/>
                  <a:pt x="3675" y="6401"/>
                </a:cubicBezTo>
                <a:cubicBezTo>
                  <a:pt x="2316" y="7144"/>
                  <a:pt x="1451" y="8008"/>
                  <a:pt x="874" y="8899"/>
                </a:cubicBezTo>
                <a:cubicBezTo>
                  <a:pt x="248" y="9868"/>
                  <a:pt x="-45" y="10866"/>
                  <a:pt x="5" y="11866"/>
                </a:cubicBezTo>
                <a:cubicBezTo>
                  <a:pt x="6" y="12209"/>
                  <a:pt x="664" y="12494"/>
                  <a:pt x="1516" y="12522"/>
                </a:cubicBezTo>
                <a:cubicBezTo>
                  <a:pt x="2488" y="12554"/>
                  <a:pt x="3323" y="12249"/>
                  <a:pt x="3333" y="11858"/>
                </a:cubicBezTo>
                <a:cubicBezTo>
                  <a:pt x="3438" y="11346"/>
                  <a:pt x="3655" y="10838"/>
                  <a:pt x="3981" y="10341"/>
                </a:cubicBezTo>
                <a:cubicBezTo>
                  <a:pt x="4303" y="9851"/>
                  <a:pt x="4728" y="9372"/>
                  <a:pt x="5255" y="8911"/>
                </a:cubicBezTo>
                <a:lnTo>
                  <a:pt x="5282" y="9486"/>
                </a:lnTo>
                <a:lnTo>
                  <a:pt x="2303" y="15013"/>
                </a:lnTo>
                <a:cubicBezTo>
                  <a:pt x="2240" y="15124"/>
                  <a:pt x="2303" y="15241"/>
                  <a:pt x="2474" y="15333"/>
                </a:cubicBezTo>
                <a:cubicBezTo>
                  <a:pt x="2636" y="15420"/>
                  <a:pt x="2879" y="15476"/>
                  <a:pt x="3149" y="15487"/>
                </a:cubicBezTo>
                <a:lnTo>
                  <a:pt x="5410" y="15487"/>
                </a:lnTo>
                <a:lnTo>
                  <a:pt x="6154" y="20871"/>
                </a:lnTo>
                <a:cubicBezTo>
                  <a:pt x="6249" y="21288"/>
                  <a:pt x="7149" y="21600"/>
                  <a:pt x="8191" y="21577"/>
                </a:cubicBezTo>
                <a:cubicBezTo>
                  <a:pt x="9180" y="21555"/>
                  <a:pt x="9967" y="21235"/>
                  <a:pt x="10008" y="20838"/>
                </a:cubicBezTo>
                <a:lnTo>
                  <a:pt x="10713" y="15487"/>
                </a:lnTo>
                <a:lnTo>
                  <a:pt x="10913" y="15487"/>
                </a:lnTo>
                <a:lnTo>
                  <a:pt x="11657" y="20871"/>
                </a:lnTo>
                <a:cubicBezTo>
                  <a:pt x="11752" y="21288"/>
                  <a:pt x="12652" y="21600"/>
                  <a:pt x="13695" y="21577"/>
                </a:cubicBezTo>
                <a:cubicBezTo>
                  <a:pt x="14683" y="21555"/>
                  <a:pt x="15470" y="21235"/>
                  <a:pt x="15512" y="20838"/>
                </a:cubicBezTo>
                <a:lnTo>
                  <a:pt x="16216" y="15487"/>
                </a:lnTo>
                <a:lnTo>
                  <a:pt x="18415" y="15487"/>
                </a:lnTo>
                <a:cubicBezTo>
                  <a:pt x="18699" y="15491"/>
                  <a:pt x="18972" y="15442"/>
                  <a:pt x="19152" y="15354"/>
                </a:cubicBezTo>
                <a:cubicBezTo>
                  <a:pt x="19355" y="15255"/>
                  <a:pt x="19412" y="15119"/>
                  <a:pt x="19307" y="14998"/>
                </a:cubicBezTo>
                <a:lnTo>
                  <a:pt x="16427" y="9343"/>
                </a:lnTo>
                <a:lnTo>
                  <a:pt x="16502" y="8847"/>
                </a:lnTo>
                <a:cubicBezTo>
                  <a:pt x="16909" y="9358"/>
                  <a:pt x="17260" y="9876"/>
                  <a:pt x="17556" y="10399"/>
                </a:cubicBezTo>
                <a:cubicBezTo>
                  <a:pt x="17851" y="10923"/>
                  <a:pt x="18091" y="11452"/>
                  <a:pt x="18273" y="11984"/>
                </a:cubicBezTo>
                <a:cubicBezTo>
                  <a:pt x="18333" y="12263"/>
                  <a:pt x="18855" y="12492"/>
                  <a:pt x="19544" y="12543"/>
                </a:cubicBezTo>
                <a:cubicBezTo>
                  <a:pt x="20598" y="12620"/>
                  <a:pt x="21555" y="12285"/>
                  <a:pt x="21502" y="11856"/>
                </a:cubicBezTo>
                <a:cubicBezTo>
                  <a:pt x="21491" y="11045"/>
                  <a:pt x="21306" y="10235"/>
                  <a:pt x="20949" y="9436"/>
                </a:cubicBezTo>
                <a:cubicBezTo>
                  <a:pt x="20549" y="8541"/>
                  <a:pt x="19930" y="7657"/>
                  <a:pt x="18803" y="6866"/>
                </a:cubicBezTo>
                <a:cubicBezTo>
                  <a:pt x="17040" y="5630"/>
                  <a:pt x="14038" y="4693"/>
                  <a:pt x="10535" y="4750"/>
                </a:cubicBezTo>
                <a:close/>
              </a:path>
            </a:pathLst>
          </a:custGeom>
          <a:solidFill>
            <a:schemeClr val="bg1"/>
          </a:solidFill>
          <a:ln w="12700" cap="flat">
            <a:noFill/>
            <a:miter lim="400000"/>
          </a:ln>
          <a:effectLst/>
        </p:spPr>
        <p:txBody>
          <a:bodyPr wrap="square" lIns="0" tIns="0" rIns="0" bIns="0" numCol="1" anchor="ctr">
            <a:noAutofit/>
          </a:bodyPr>
          <a:lstStyle/>
          <a:p>
            <a:pPr algn="ctr" defTabSz="309563">
              <a:defRPr sz="3200">
                <a:solidFill>
                  <a:srgbClr val="FFFFFF"/>
                </a:solidFill>
                <a:latin typeface="Helvetica Neue Medium"/>
                <a:ea typeface="Helvetica Neue Medium"/>
                <a:cs typeface="Helvetica Neue Medium"/>
                <a:sym typeface="Helvetica Neue Medium"/>
              </a:defRPr>
            </a:pPr>
            <a:endParaRPr sz="1200" dirty="0">
              <a:latin typeface="Heebo" pitchFamily="2" charset="-79"/>
              <a:cs typeface="Heebo" pitchFamily="2" charset="-79"/>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Tema do Office">
  <a:themeElements>
    <a:clrScheme name="CURSO">
      <a:dk1>
        <a:sysClr val="windowText" lastClr="000000"/>
      </a:dk1>
      <a:lt1>
        <a:sysClr val="window" lastClr="FFFFFF"/>
      </a:lt1>
      <a:dk2>
        <a:srgbClr val="373545"/>
      </a:dk2>
      <a:lt2>
        <a:srgbClr val="CEDBE6"/>
      </a:lt2>
      <a:accent1>
        <a:srgbClr val="3DB1FE"/>
      </a:accent1>
      <a:accent2>
        <a:srgbClr val="414C8C"/>
      </a:accent2>
      <a:accent3>
        <a:srgbClr val="FF2F6E"/>
      </a:accent3>
      <a:accent4>
        <a:srgbClr val="FFCC1F"/>
      </a:accent4>
      <a:accent5>
        <a:srgbClr val="5AD7C4"/>
      </a:accent5>
      <a:accent6>
        <a:srgbClr val="FEB97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wrap="square" rtlCol="0" anchor="ctr">
        <a:noAutofit/>
      </a:bodyPr>
      <a:lstStyle>
        <a:defPPr algn="ctr">
          <a:defRPr sz="1200" dirty="0" smtClean="0">
            <a:latin typeface="Heebo" pitchFamily="2" charset="-79"/>
            <a:cs typeface="Heebo" pitchFamily="2" charset="-79"/>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200" dirty="0" smtClean="0">
            <a:latin typeface="Heebo" pitchFamily="2" charset="-79"/>
            <a:cs typeface="Heebo" pitchFamily="2" charset="-79"/>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816</TotalTime>
  <Words>2079</Words>
  <Application>Microsoft Office PowerPoint</Application>
  <PresentationFormat>Apresentação na tela (16:9)</PresentationFormat>
  <Paragraphs>316</Paragraphs>
  <Slides>30</Slides>
  <Notes>1</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30</vt:i4>
      </vt:variant>
    </vt:vector>
  </HeadingPairs>
  <TitlesOfParts>
    <vt:vector size="33" baseType="lpstr">
      <vt:lpstr>Arial</vt:lpstr>
      <vt:lpstr>Heebo</vt:lpstr>
      <vt:lpstr>2_Tema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Freire</dc:creator>
  <cp:lastModifiedBy>Ana Freire</cp:lastModifiedBy>
  <cp:revision>73</cp:revision>
  <dcterms:created xsi:type="dcterms:W3CDTF">2021-03-22T18:09:14Z</dcterms:created>
  <dcterms:modified xsi:type="dcterms:W3CDTF">2024-11-19T18:21:53Z</dcterms:modified>
</cp:coreProperties>
</file>