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93" r:id="rId1"/>
  </p:sldMasterIdLst>
  <p:sldIdLst>
    <p:sldId id="405" r:id="rId2"/>
    <p:sldId id="399" r:id="rId3"/>
    <p:sldId id="402" r:id="rId4"/>
    <p:sldId id="419" r:id="rId5"/>
    <p:sldId id="408" r:id="rId6"/>
    <p:sldId id="409" r:id="rId7"/>
    <p:sldId id="410" r:id="rId8"/>
    <p:sldId id="411" r:id="rId9"/>
    <p:sldId id="420" r:id="rId10"/>
    <p:sldId id="412" r:id="rId11"/>
    <p:sldId id="413" r:id="rId12"/>
    <p:sldId id="414" r:id="rId13"/>
    <p:sldId id="418" r:id="rId14"/>
    <p:sldId id="415" r:id="rId15"/>
    <p:sldId id="271" r:id="rId16"/>
    <p:sldId id="416" r:id="rId17"/>
    <p:sldId id="417" r:id="rId18"/>
    <p:sldId id="270" r:id="rId19"/>
    <p:sldId id="400" r:id="rId20"/>
    <p:sldId id="342" r:id="rId21"/>
  </p:sldIdLst>
  <p:sldSz cx="9144000" cy="5143500" type="screen16x9"/>
  <p:notesSz cx="6858000" cy="9144000"/>
  <p:embeddedFontLst>
    <p:embeddedFont>
      <p:font typeface="Heebo" pitchFamily="2" charset="-79"/>
      <p:regular r:id="rId22"/>
      <p:bold r:id="rId23"/>
    </p:embeddedFont>
    <p:embeddedFont>
      <p:font typeface="Heebo Light" pitchFamily="2" charset="-79"/>
      <p:regular r:id="rId2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1"/>
    <a:srgbClr val="7101F3"/>
    <a:srgbClr val="EBEDEE"/>
    <a:srgbClr val="FF2122"/>
    <a:srgbClr val="DFDB25"/>
    <a:srgbClr val="EFEFEF"/>
    <a:srgbClr val="67D458"/>
    <a:srgbClr val="31C8A4"/>
    <a:srgbClr val="00B0C1"/>
    <a:srgbClr val="0099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1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5270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131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svg"/><Relationship Id="rId7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14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Mulher olhando para o lado&#10;&#10;O conteúdo gerado por IA pode estar incorreto.">
            <a:extLst>
              <a:ext uri="{FF2B5EF4-FFF2-40B4-BE49-F238E27FC236}">
                <a16:creationId xmlns:a16="http://schemas.microsoft.com/office/drawing/2014/main" id="{A293467F-149B-1BAA-F08E-0F1BE80D88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4" b="784"/>
          <a:stretch/>
        </p:blipFill>
        <p:spPr>
          <a:xfrm>
            <a:off x="-1" y="1"/>
            <a:ext cx="9144002" cy="5143500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89563B90-3C36-266A-4938-0BD3DA80A651}"/>
              </a:ext>
            </a:extLst>
          </p:cNvPr>
          <p:cNvSpPr/>
          <p:nvPr/>
        </p:nvSpPr>
        <p:spPr>
          <a:xfrm>
            <a:off x="-1" y="0"/>
            <a:ext cx="9144001" cy="51435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3973D55-B871-9C48-CBC9-79B6BD0EFAAA}"/>
              </a:ext>
            </a:extLst>
          </p:cNvPr>
          <p:cNvSpPr txBox="1"/>
          <p:nvPr/>
        </p:nvSpPr>
        <p:spPr>
          <a:xfrm>
            <a:off x="638175" y="1678826"/>
            <a:ext cx="7867650" cy="186204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1500" spc="60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KANBAN</a:t>
            </a:r>
            <a:endParaRPr lang="pt-BR" sz="11500" spc="600" dirty="0" err="1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3E3A43C-6807-E307-BFC1-52A05C93CCF8}"/>
              </a:ext>
            </a:extLst>
          </p:cNvPr>
          <p:cNvSpPr txBox="1"/>
          <p:nvPr/>
        </p:nvSpPr>
        <p:spPr>
          <a:xfrm>
            <a:off x="638175" y="3196705"/>
            <a:ext cx="78676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pc="600" dirty="0">
                <a:solidFill>
                  <a:schemeClr val="bg1"/>
                </a:solidFill>
                <a:latin typeface="Heebo Light" pitchFamily="2" charset="-79"/>
                <a:cs typeface="Heebo Light" pitchFamily="2" charset="-79"/>
              </a:rPr>
              <a:t>METODOLOGIA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5636D112-92D7-2FEE-7FBA-853877BF3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6358" y="4315452"/>
            <a:ext cx="1251285" cy="322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41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BA421-5D3A-C569-F12A-1A53D4508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F5B3F531-8E9A-3F1A-76FB-CC35ADEBE69E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41E1F21D-5EDA-6480-5843-F7E5F4792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05623DE9-3D6C-E63E-1833-FDDFB5D465D3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8C0FB3F-46F5-BE16-AD65-F7DE22D09CDF}"/>
              </a:ext>
            </a:extLst>
          </p:cNvPr>
          <p:cNvGrpSpPr/>
          <p:nvPr/>
        </p:nvGrpSpPr>
        <p:grpSpPr>
          <a:xfrm>
            <a:off x="177800" y="1045288"/>
            <a:ext cx="1676400" cy="3826077"/>
            <a:chOff x="431800" y="1295400"/>
            <a:chExt cx="2543590" cy="3478252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76EE7E06-597F-78BF-ED37-B0526D7D5E41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A fazer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1577B9D-E687-84F2-FBB5-BDAA561B6D1A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8BDDD457-D959-43A1-9F52-213A7A6793FF}"/>
              </a:ext>
            </a:extLst>
          </p:cNvPr>
          <p:cNvGrpSpPr/>
          <p:nvPr/>
        </p:nvGrpSpPr>
        <p:grpSpPr>
          <a:xfrm>
            <a:off x="1955800" y="1045288"/>
            <a:ext cx="1676400" cy="3826077"/>
            <a:chOff x="431800" y="1295400"/>
            <a:chExt cx="2543590" cy="347825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E8ABA37C-2CDD-9209-3D0F-87BB920B0809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Próximos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621A3D14-7828-3AB5-7844-27A1D87FB0AC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60C2BD5-EAB9-B901-A2E4-9272303C7667}"/>
              </a:ext>
            </a:extLst>
          </p:cNvPr>
          <p:cNvGrpSpPr/>
          <p:nvPr/>
        </p:nvGrpSpPr>
        <p:grpSpPr>
          <a:xfrm>
            <a:off x="3733800" y="1045288"/>
            <a:ext cx="1676400" cy="3826077"/>
            <a:chOff x="431800" y="1295400"/>
            <a:chExt cx="2543590" cy="3478252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EFA6D0C8-2148-2811-981D-EAACC6B6530C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Em andamento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BF370BEA-63B8-5564-340A-C7DF4323FCA1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AAB7F098-CCF9-5381-DE60-041B5A9697F7}"/>
              </a:ext>
            </a:extLst>
          </p:cNvPr>
          <p:cNvGrpSpPr/>
          <p:nvPr/>
        </p:nvGrpSpPr>
        <p:grpSpPr>
          <a:xfrm>
            <a:off x="5511800" y="1045288"/>
            <a:ext cx="1676400" cy="3826077"/>
            <a:chOff x="431800" y="1295400"/>
            <a:chExt cx="2543590" cy="3478252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2C12D683-EC9F-5AC3-099C-E418857DA040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Em teste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55A1D419-88D4-9ABE-9D8F-AE382B3279C4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F4181BCE-8925-D802-0E6B-2A98AA4A909C}"/>
              </a:ext>
            </a:extLst>
          </p:cNvPr>
          <p:cNvGrpSpPr/>
          <p:nvPr/>
        </p:nvGrpSpPr>
        <p:grpSpPr>
          <a:xfrm>
            <a:off x="7289800" y="1045288"/>
            <a:ext cx="1676400" cy="3826077"/>
            <a:chOff x="431800" y="1295400"/>
            <a:chExt cx="2543590" cy="3478252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224B07F9-168F-F12C-1E48-847EE62BCE72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Concluído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C1A090C4-A2A0-A7E9-33B6-98C94B8F3C0D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75" name="Agrupar 74">
            <a:extLst>
              <a:ext uri="{FF2B5EF4-FFF2-40B4-BE49-F238E27FC236}">
                <a16:creationId xmlns:a16="http://schemas.microsoft.com/office/drawing/2014/main" id="{3D8ED1EA-3C36-27CF-D521-B3AEE91C3910}"/>
              </a:ext>
            </a:extLst>
          </p:cNvPr>
          <p:cNvGrpSpPr/>
          <p:nvPr/>
        </p:nvGrpSpPr>
        <p:grpSpPr>
          <a:xfrm>
            <a:off x="344487" y="1681418"/>
            <a:ext cx="1343026" cy="501117"/>
            <a:chOff x="344487" y="1681418"/>
            <a:chExt cx="1343026" cy="501117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7D7057FB-8C48-5506-AC17-E9B7EFA8719B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D6F38B40-A981-BE6B-E956-798C2D23AB1C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07EF5D69-7CED-8EBD-E031-0C963C56716D}"/>
              </a:ext>
            </a:extLst>
          </p:cNvPr>
          <p:cNvGrpSpPr/>
          <p:nvPr/>
        </p:nvGrpSpPr>
        <p:grpSpPr>
          <a:xfrm>
            <a:off x="344487" y="2300543"/>
            <a:ext cx="1343026" cy="501117"/>
            <a:chOff x="344487" y="1681418"/>
            <a:chExt cx="1343026" cy="501117"/>
          </a:xfrm>
        </p:grpSpPr>
        <p:sp>
          <p:nvSpPr>
            <p:cNvPr id="77" name="Retângulo: Cantos Arredondados 76">
              <a:extLst>
                <a:ext uri="{FF2B5EF4-FFF2-40B4-BE49-F238E27FC236}">
                  <a16:creationId xmlns:a16="http://schemas.microsoft.com/office/drawing/2014/main" id="{EEA66789-9731-51A7-359C-0A0D3EC5851C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4AC93D9B-4B65-2EE0-55A7-9CA052238041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64079ACF-1EA5-99B8-87B1-487B92E75E38}"/>
              </a:ext>
            </a:extLst>
          </p:cNvPr>
          <p:cNvGrpSpPr/>
          <p:nvPr/>
        </p:nvGrpSpPr>
        <p:grpSpPr>
          <a:xfrm>
            <a:off x="344487" y="2919668"/>
            <a:ext cx="1343026" cy="501117"/>
            <a:chOff x="344487" y="1681418"/>
            <a:chExt cx="1343026" cy="501117"/>
          </a:xfrm>
        </p:grpSpPr>
        <p:sp>
          <p:nvSpPr>
            <p:cNvPr id="80" name="Retângulo: Cantos Arredondados 79">
              <a:extLst>
                <a:ext uri="{FF2B5EF4-FFF2-40B4-BE49-F238E27FC236}">
                  <a16:creationId xmlns:a16="http://schemas.microsoft.com/office/drawing/2014/main" id="{5193F577-2B60-B8C8-FD02-2E2D85923680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A7BE7120-8A15-BD15-1BD6-3B53032213A6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EC26E74A-3412-ECF9-2B6C-9B4F6B7952B6}"/>
              </a:ext>
            </a:extLst>
          </p:cNvPr>
          <p:cNvGrpSpPr/>
          <p:nvPr/>
        </p:nvGrpSpPr>
        <p:grpSpPr>
          <a:xfrm>
            <a:off x="344487" y="3538793"/>
            <a:ext cx="1343026" cy="501117"/>
            <a:chOff x="344487" y="1681418"/>
            <a:chExt cx="1343026" cy="501117"/>
          </a:xfrm>
        </p:grpSpPr>
        <p:sp>
          <p:nvSpPr>
            <p:cNvPr id="83" name="Retângulo: Cantos Arredondados 82">
              <a:extLst>
                <a:ext uri="{FF2B5EF4-FFF2-40B4-BE49-F238E27FC236}">
                  <a16:creationId xmlns:a16="http://schemas.microsoft.com/office/drawing/2014/main" id="{9A01E4CE-58FC-33B4-2A75-5DB3440697A2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CA5A4DA3-C0C4-6FAA-DD98-F0716CE2910B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F5C445D9-6E8D-E50B-BBB2-210D1E67F073}"/>
              </a:ext>
            </a:extLst>
          </p:cNvPr>
          <p:cNvGrpSpPr/>
          <p:nvPr/>
        </p:nvGrpSpPr>
        <p:grpSpPr>
          <a:xfrm>
            <a:off x="344487" y="4157918"/>
            <a:ext cx="1343026" cy="501117"/>
            <a:chOff x="344487" y="1681418"/>
            <a:chExt cx="1343026" cy="501117"/>
          </a:xfrm>
        </p:grpSpPr>
        <p:sp>
          <p:nvSpPr>
            <p:cNvPr id="86" name="Retângulo: Cantos Arredondados 85">
              <a:extLst>
                <a:ext uri="{FF2B5EF4-FFF2-40B4-BE49-F238E27FC236}">
                  <a16:creationId xmlns:a16="http://schemas.microsoft.com/office/drawing/2014/main" id="{681C8ADC-BCEE-EDFB-331B-D6BF10F8CA8A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B914C7D6-3710-9EF6-0DB4-B98C82CB109C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98626EB2-F17B-CB25-9751-A289DADD043D}"/>
              </a:ext>
            </a:extLst>
          </p:cNvPr>
          <p:cNvGrpSpPr/>
          <p:nvPr/>
        </p:nvGrpSpPr>
        <p:grpSpPr>
          <a:xfrm>
            <a:off x="2119947" y="1681418"/>
            <a:ext cx="1343026" cy="501117"/>
            <a:chOff x="344487" y="1681418"/>
            <a:chExt cx="1343026" cy="501117"/>
          </a:xfrm>
        </p:grpSpPr>
        <p:sp>
          <p:nvSpPr>
            <p:cNvPr id="89" name="Retângulo: Cantos Arredondados 88">
              <a:extLst>
                <a:ext uri="{FF2B5EF4-FFF2-40B4-BE49-F238E27FC236}">
                  <a16:creationId xmlns:a16="http://schemas.microsoft.com/office/drawing/2014/main" id="{F6D8D6E8-7359-E597-2A22-32EB4F547CC5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C902E4B0-60A1-8C32-54C7-D4CD8DBA8E88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6C9F49B1-B01B-618B-D7DC-2290F3A345FE}"/>
              </a:ext>
            </a:extLst>
          </p:cNvPr>
          <p:cNvGrpSpPr/>
          <p:nvPr/>
        </p:nvGrpSpPr>
        <p:grpSpPr>
          <a:xfrm>
            <a:off x="2119947" y="2300543"/>
            <a:ext cx="1343026" cy="501117"/>
            <a:chOff x="344487" y="1681418"/>
            <a:chExt cx="1343026" cy="501117"/>
          </a:xfrm>
        </p:grpSpPr>
        <p:sp>
          <p:nvSpPr>
            <p:cNvPr id="92" name="Retângulo: Cantos Arredondados 91">
              <a:extLst>
                <a:ext uri="{FF2B5EF4-FFF2-40B4-BE49-F238E27FC236}">
                  <a16:creationId xmlns:a16="http://schemas.microsoft.com/office/drawing/2014/main" id="{41C678DF-207F-50AB-9F4F-C6D038B002D9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AB06DD17-0317-44E9-603C-ECFE662F6210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B2608A66-0827-D414-BF4D-D5D84B943129}"/>
              </a:ext>
            </a:extLst>
          </p:cNvPr>
          <p:cNvGrpSpPr/>
          <p:nvPr/>
        </p:nvGrpSpPr>
        <p:grpSpPr>
          <a:xfrm>
            <a:off x="2119947" y="2919668"/>
            <a:ext cx="1343026" cy="501117"/>
            <a:chOff x="344487" y="1681418"/>
            <a:chExt cx="1343026" cy="501117"/>
          </a:xfrm>
        </p:grpSpPr>
        <p:sp>
          <p:nvSpPr>
            <p:cNvPr id="95" name="Retângulo: Cantos Arredondados 94">
              <a:extLst>
                <a:ext uri="{FF2B5EF4-FFF2-40B4-BE49-F238E27FC236}">
                  <a16:creationId xmlns:a16="http://schemas.microsoft.com/office/drawing/2014/main" id="{ADBD147D-3E1C-CC44-912C-D4A7AD8A1F1F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96" name="Forma Livre: Forma 95">
              <a:extLst>
                <a:ext uri="{FF2B5EF4-FFF2-40B4-BE49-F238E27FC236}">
                  <a16:creationId xmlns:a16="http://schemas.microsoft.com/office/drawing/2014/main" id="{C08B11FF-3607-6650-3E50-C8B5F99DDDE3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E22837E7-ADAE-8936-CE9C-4E54AC95C7FB}"/>
              </a:ext>
            </a:extLst>
          </p:cNvPr>
          <p:cNvGrpSpPr/>
          <p:nvPr/>
        </p:nvGrpSpPr>
        <p:grpSpPr>
          <a:xfrm>
            <a:off x="3900487" y="1681418"/>
            <a:ext cx="1343026" cy="501117"/>
            <a:chOff x="344487" y="1681418"/>
            <a:chExt cx="1343026" cy="501117"/>
          </a:xfrm>
        </p:grpSpPr>
        <p:sp>
          <p:nvSpPr>
            <p:cNvPr id="104" name="Retângulo: Cantos Arredondados 103">
              <a:extLst>
                <a:ext uri="{FF2B5EF4-FFF2-40B4-BE49-F238E27FC236}">
                  <a16:creationId xmlns:a16="http://schemas.microsoft.com/office/drawing/2014/main" id="{86111273-A0AC-B154-E9D1-F676CA601E2B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105" name="Forma Livre: Forma 104">
              <a:extLst>
                <a:ext uri="{FF2B5EF4-FFF2-40B4-BE49-F238E27FC236}">
                  <a16:creationId xmlns:a16="http://schemas.microsoft.com/office/drawing/2014/main" id="{E1E5836F-BD52-0FA6-758F-CCCA20BC2961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086EB01E-210C-D878-4684-88C2B1D2B289}"/>
              </a:ext>
            </a:extLst>
          </p:cNvPr>
          <p:cNvGrpSpPr/>
          <p:nvPr/>
        </p:nvGrpSpPr>
        <p:grpSpPr>
          <a:xfrm>
            <a:off x="3900487" y="2300543"/>
            <a:ext cx="1343026" cy="501117"/>
            <a:chOff x="344487" y="1681418"/>
            <a:chExt cx="1343026" cy="501117"/>
          </a:xfrm>
        </p:grpSpPr>
        <p:sp>
          <p:nvSpPr>
            <p:cNvPr id="107" name="Retângulo: Cantos Arredondados 106">
              <a:extLst>
                <a:ext uri="{FF2B5EF4-FFF2-40B4-BE49-F238E27FC236}">
                  <a16:creationId xmlns:a16="http://schemas.microsoft.com/office/drawing/2014/main" id="{5FEFA219-F094-01B4-7145-CBD0BF3EC460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108" name="Forma Livre: Forma 107">
              <a:extLst>
                <a:ext uri="{FF2B5EF4-FFF2-40B4-BE49-F238E27FC236}">
                  <a16:creationId xmlns:a16="http://schemas.microsoft.com/office/drawing/2014/main" id="{57723814-8EA1-3209-953A-A9C37C2A1690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95CB9ADC-5CC7-3361-E1F2-5F22511EA192}"/>
              </a:ext>
            </a:extLst>
          </p:cNvPr>
          <p:cNvGrpSpPr/>
          <p:nvPr/>
        </p:nvGrpSpPr>
        <p:grpSpPr>
          <a:xfrm>
            <a:off x="5675946" y="1681418"/>
            <a:ext cx="1343026" cy="501117"/>
            <a:chOff x="344487" y="1681418"/>
            <a:chExt cx="1343026" cy="501117"/>
          </a:xfrm>
        </p:grpSpPr>
        <p:sp>
          <p:nvSpPr>
            <p:cNvPr id="119" name="Retângulo: Cantos Arredondados 118">
              <a:extLst>
                <a:ext uri="{FF2B5EF4-FFF2-40B4-BE49-F238E27FC236}">
                  <a16:creationId xmlns:a16="http://schemas.microsoft.com/office/drawing/2014/main" id="{D4574B7C-2AAC-AD4F-2A40-79F51BECA16C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120" name="Forma Livre: Forma 119">
              <a:extLst>
                <a:ext uri="{FF2B5EF4-FFF2-40B4-BE49-F238E27FC236}">
                  <a16:creationId xmlns:a16="http://schemas.microsoft.com/office/drawing/2014/main" id="{935EFFBA-D7A6-44AD-335D-22E4398CEDC1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12EE1636-3EEC-B824-FB52-A99AFB40F523}"/>
              </a:ext>
            </a:extLst>
          </p:cNvPr>
          <p:cNvGrpSpPr/>
          <p:nvPr/>
        </p:nvGrpSpPr>
        <p:grpSpPr>
          <a:xfrm>
            <a:off x="5675946" y="2300543"/>
            <a:ext cx="1343026" cy="501117"/>
            <a:chOff x="344487" y="1681418"/>
            <a:chExt cx="1343026" cy="501117"/>
          </a:xfrm>
        </p:grpSpPr>
        <p:sp>
          <p:nvSpPr>
            <p:cNvPr id="122" name="Retângulo: Cantos Arredondados 121">
              <a:extLst>
                <a:ext uri="{FF2B5EF4-FFF2-40B4-BE49-F238E27FC236}">
                  <a16:creationId xmlns:a16="http://schemas.microsoft.com/office/drawing/2014/main" id="{927237BF-6694-50E4-7FC4-6A0EBBBF74DA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123" name="Forma Livre: Forma 122">
              <a:extLst>
                <a:ext uri="{FF2B5EF4-FFF2-40B4-BE49-F238E27FC236}">
                  <a16:creationId xmlns:a16="http://schemas.microsoft.com/office/drawing/2014/main" id="{8F366E2A-D01F-849F-9DD4-A823B4310587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3DA74134-38DE-5FB6-19C4-6104C73D12C9}"/>
              </a:ext>
            </a:extLst>
          </p:cNvPr>
          <p:cNvGrpSpPr/>
          <p:nvPr/>
        </p:nvGrpSpPr>
        <p:grpSpPr>
          <a:xfrm>
            <a:off x="5675946" y="2919668"/>
            <a:ext cx="1343026" cy="501117"/>
            <a:chOff x="344487" y="1681418"/>
            <a:chExt cx="1343026" cy="501117"/>
          </a:xfrm>
        </p:grpSpPr>
        <p:sp>
          <p:nvSpPr>
            <p:cNvPr id="125" name="Retângulo: Cantos Arredondados 124">
              <a:extLst>
                <a:ext uri="{FF2B5EF4-FFF2-40B4-BE49-F238E27FC236}">
                  <a16:creationId xmlns:a16="http://schemas.microsoft.com/office/drawing/2014/main" id="{6D1C9CF4-8BF7-82A7-EE05-BE7D3C20D050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126" name="Forma Livre: Forma 125">
              <a:extLst>
                <a:ext uri="{FF2B5EF4-FFF2-40B4-BE49-F238E27FC236}">
                  <a16:creationId xmlns:a16="http://schemas.microsoft.com/office/drawing/2014/main" id="{65E40535-3614-88C2-2165-DD47100D7A16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EBF0C323-2E3B-0A2F-E09C-279490F12ECF}"/>
              </a:ext>
            </a:extLst>
          </p:cNvPr>
          <p:cNvGrpSpPr/>
          <p:nvPr/>
        </p:nvGrpSpPr>
        <p:grpSpPr>
          <a:xfrm>
            <a:off x="7456486" y="1681418"/>
            <a:ext cx="1343026" cy="501117"/>
            <a:chOff x="344487" y="1681418"/>
            <a:chExt cx="1343026" cy="501117"/>
          </a:xfrm>
        </p:grpSpPr>
        <p:sp>
          <p:nvSpPr>
            <p:cNvPr id="134" name="Retângulo: Cantos Arredondados 133">
              <a:extLst>
                <a:ext uri="{FF2B5EF4-FFF2-40B4-BE49-F238E27FC236}">
                  <a16:creationId xmlns:a16="http://schemas.microsoft.com/office/drawing/2014/main" id="{02A274C2-B09A-D1CE-1A60-297343F47F95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135" name="Forma Livre: Forma 134">
              <a:extLst>
                <a:ext uri="{FF2B5EF4-FFF2-40B4-BE49-F238E27FC236}">
                  <a16:creationId xmlns:a16="http://schemas.microsoft.com/office/drawing/2014/main" id="{53B7B931-4129-3678-AFB2-0DB64D655362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46F77662-B019-55AA-920D-9B5773619E4B}"/>
              </a:ext>
            </a:extLst>
          </p:cNvPr>
          <p:cNvGrpSpPr/>
          <p:nvPr/>
        </p:nvGrpSpPr>
        <p:grpSpPr>
          <a:xfrm>
            <a:off x="7456486" y="2300543"/>
            <a:ext cx="1343026" cy="501117"/>
            <a:chOff x="344487" y="1681418"/>
            <a:chExt cx="1343026" cy="501117"/>
          </a:xfrm>
        </p:grpSpPr>
        <p:sp>
          <p:nvSpPr>
            <p:cNvPr id="137" name="Retângulo: Cantos Arredondados 136">
              <a:extLst>
                <a:ext uri="{FF2B5EF4-FFF2-40B4-BE49-F238E27FC236}">
                  <a16:creationId xmlns:a16="http://schemas.microsoft.com/office/drawing/2014/main" id="{9E7F93D0-F1B0-8E91-BF61-72B3CC197306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138" name="Forma Livre: Forma 137">
              <a:extLst>
                <a:ext uri="{FF2B5EF4-FFF2-40B4-BE49-F238E27FC236}">
                  <a16:creationId xmlns:a16="http://schemas.microsoft.com/office/drawing/2014/main" id="{5AFEAC3D-F8AA-B801-AD87-6B9715856C0C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C6C5DE87-A6B7-2775-3235-71407E6E26FF}"/>
              </a:ext>
            </a:extLst>
          </p:cNvPr>
          <p:cNvGrpSpPr/>
          <p:nvPr/>
        </p:nvGrpSpPr>
        <p:grpSpPr>
          <a:xfrm>
            <a:off x="7456486" y="2919668"/>
            <a:ext cx="1343026" cy="501117"/>
            <a:chOff x="344487" y="1681418"/>
            <a:chExt cx="1343026" cy="501117"/>
          </a:xfrm>
        </p:grpSpPr>
        <p:sp>
          <p:nvSpPr>
            <p:cNvPr id="140" name="Retângulo: Cantos Arredondados 139">
              <a:extLst>
                <a:ext uri="{FF2B5EF4-FFF2-40B4-BE49-F238E27FC236}">
                  <a16:creationId xmlns:a16="http://schemas.microsoft.com/office/drawing/2014/main" id="{8CC2941B-A99C-E3BE-F7BD-F11D642CD771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141" name="Forma Livre: Forma 140">
              <a:extLst>
                <a:ext uri="{FF2B5EF4-FFF2-40B4-BE49-F238E27FC236}">
                  <a16:creationId xmlns:a16="http://schemas.microsoft.com/office/drawing/2014/main" id="{0DE81BEB-8008-8C38-9580-7516B62CE5E6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73EC8B9C-8C0C-DC9C-076E-77CDF1A8881E}"/>
              </a:ext>
            </a:extLst>
          </p:cNvPr>
          <p:cNvGrpSpPr/>
          <p:nvPr/>
        </p:nvGrpSpPr>
        <p:grpSpPr>
          <a:xfrm>
            <a:off x="7456486" y="3538793"/>
            <a:ext cx="1343026" cy="501117"/>
            <a:chOff x="344487" y="1681418"/>
            <a:chExt cx="1343026" cy="501117"/>
          </a:xfrm>
        </p:grpSpPr>
        <p:sp>
          <p:nvSpPr>
            <p:cNvPr id="143" name="Retângulo: Cantos Arredondados 142">
              <a:extLst>
                <a:ext uri="{FF2B5EF4-FFF2-40B4-BE49-F238E27FC236}">
                  <a16:creationId xmlns:a16="http://schemas.microsoft.com/office/drawing/2014/main" id="{2D00A469-4823-4E75-3711-8C3C58AB5F1A}"/>
                </a:ext>
              </a:extLst>
            </p:cNvPr>
            <p:cNvSpPr/>
            <p:nvPr/>
          </p:nvSpPr>
          <p:spPr>
            <a:xfrm>
              <a:off x="344487" y="1681418"/>
              <a:ext cx="1343026" cy="501117"/>
            </a:xfrm>
            <a:prstGeom prst="roundRect">
              <a:avLst>
                <a:gd name="adj" fmla="val 7163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r>
                <a:rPr lang="pt-BR" sz="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</a:t>
              </a:r>
            </a:p>
          </p:txBody>
        </p:sp>
        <p:sp>
          <p:nvSpPr>
            <p:cNvPr id="144" name="Forma Livre: Forma 143">
              <a:extLst>
                <a:ext uri="{FF2B5EF4-FFF2-40B4-BE49-F238E27FC236}">
                  <a16:creationId xmlns:a16="http://schemas.microsoft.com/office/drawing/2014/main" id="{C692B795-35DD-FC86-D76D-DDA1A3827A66}"/>
                </a:ext>
              </a:extLst>
            </p:cNvPr>
            <p:cNvSpPr/>
            <p:nvPr/>
          </p:nvSpPr>
          <p:spPr>
            <a:xfrm>
              <a:off x="344488" y="1681418"/>
              <a:ext cx="100013" cy="501117"/>
            </a:xfrm>
            <a:custGeom>
              <a:avLst/>
              <a:gdLst>
                <a:gd name="connsiteX0" fmla="*/ 35895 w 100013"/>
                <a:gd name="connsiteY0" fmla="*/ 0 h 501117"/>
                <a:gd name="connsiteX1" fmla="*/ 100013 w 100013"/>
                <a:gd name="connsiteY1" fmla="*/ 0 h 501117"/>
                <a:gd name="connsiteX2" fmla="*/ 100013 w 100013"/>
                <a:gd name="connsiteY2" fmla="*/ 501117 h 501117"/>
                <a:gd name="connsiteX3" fmla="*/ 35895 w 100013"/>
                <a:gd name="connsiteY3" fmla="*/ 501117 h 501117"/>
                <a:gd name="connsiteX4" fmla="*/ 0 w 100013"/>
                <a:gd name="connsiteY4" fmla="*/ 465222 h 501117"/>
                <a:gd name="connsiteX5" fmla="*/ 0 w 100013"/>
                <a:gd name="connsiteY5" fmla="*/ 35895 h 501117"/>
                <a:gd name="connsiteX6" fmla="*/ 35895 w 100013"/>
                <a:gd name="connsiteY6" fmla="*/ 0 h 5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013" h="501117">
                  <a:moveTo>
                    <a:pt x="35895" y="0"/>
                  </a:moveTo>
                  <a:lnTo>
                    <a:pt x="100013" y="0"/>
                  </a:lnTo>
                  <a:lnTo>
                    <a:pt x="100013" y="501117"/>
                  </a:lnTo>
                  <a:lnTo>
                    <a:pt x="35895" y="501117"/>
                  </a:lnTo>
                  <a:cubicBezTo>
                    <a:pt x="16071" y="501117"/>
                    <a:pt x="0" y="485046"/>
                    <a:pt x="0" y="465222"/>
                  </a:cubicBezTo>
                  <a:lnTo>
                    <a:pt x="0" y="35895"/>
                  </a:lnTo>
                  <a:cubicBezTo>
                    <a:pt x="0" y="16071"/>
                    <a:pt x="16071" y="0"/>
                    <a:pt x="35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180000" rIns="36000" rtlCol="0" anchor="ctr">
              <a:noAutofit/>
            </a:bodyPr>
            <a:lstStyle/>
            <a:p>
              <a:endParaRPr lang="pt-BR" sz="1600" dirty="0" err="1">
                <a:latin typeface="Heebo" pitchFamily="2" charset="-79"/>
                <a:cs typeface="Heebo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1931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E3170-DD12-AA7A-8819-1EB6C08D1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85C7860-9451-A0E9-ECEA-1FA761B6514E}"/>
              </a:ext>
            </a:extLst>
          </p:cNvPr>
          <p:cNvSpPr/>
          <p:nvPr/>
        </p:nvSpPr>
        <p:spPr>
          <a:xfrm>
            <a:off x="320403" y="1236618"/>
            <a:ext cx="2055419" cy="3467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DDD3FEA-A9F4-C4C8-E8A6-B3853B0B2223}"/>
              </a:ext>
            </a:extLst>
          </p:cNvPr>
          <p:cNvSpPr/>
          <p:nvPr/>
        </p:nvSpPr>
        <p:spPr>
          <a:xfrm>
            <a:off x="2469661" y="1236618"/>
            <a:ext cx="2055419" cy="3467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5A80154-94E5-2BB1-8551-9AF2C8D1E60D}"/>
              </a:ext>
            </a:extLst>
          </p:cNvPr>
          <p:cNvSpPr/>
          <p:nvPr/>
        </p:nvSpPr>
        <p:spPr>
          <a:xfrm>
            <a:off x="4618919" y="1236618"/>
            <a:ext cx="2055419" cy="3467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3A8A5DB8-9BD3-F073-1FFE-8FDCA9F88E37}"/>
              </a:ext>
            </a:extLst>
          </p:cNvPr>
          <p:cNvSpPr/>
          <p:nvPr/>
        </p:nvSpPr>
        <p:spPr>
          <a:xfrm>
            <a:off x="6768178" y="1236618"/>
            <a:ext cx="2055419" cy="34673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F6BCEE9-2B13-46F6-DB6E-BA64C629E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9566234E-2609-1DB2-0ED2-4EF713803E92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E0A2174-00C0-2124-D69B-C9236825E135}"/>
              </a:ext>
            </a:extLst>
          </p:cNvPr>
          <p:cNvSpPr/>
          <p:nvPr/>
        </p:nvSpPr>
        <p:spPr>
          <a:xfrm>
            <a:off x="427966" y="1405767"/>
            <a:ext cx="1840292" cy="376496"/>
          </a:xfrm>
          <a:prstGeom prst="roundRect">
            <a:avLst>
              <a:gd name="adj" fmla="val 109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F2BAF5A-E331-E265-8C65-1C978E22B83C}"/>
              </a:ext>
            </a:extLst>
          </p:cNvPr>
          <p:cNvSpPr txBox="1"/>
          <p:nvPr/>
        </p:nvSpPr>
        <p:spPr>
          <a:xfrm>
            <a:off x="644097" y="1007218"/>
            <a:ext cx="1408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A fazer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A4D251B-1205-7EE6-D420-775822843F05}"/>
              </a:ext>
            </a:extLst>
          </p:cNvPr>
          <p:cNvSpPr txBox="1"/>
          <p:nvPr/>
        </p:nvSpPr>
        <p:spPr>
          <a:xfrm>
            <a:off x="2793355" y="1007218"/>
            <a:ext cx="1408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Em andamento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7E08922-EFED-5CFC-B9E9-52001E83F903}"/>
              </a:ext>
            </a:extLst>
          </p:cNvPr>
          <p:cNvSpPr txBox="1"/>
          <p:nvPr/>
        </p:nvSpPr>
        <p:spPr>
          <a:xfrm>
            <a:off x="4942615" y="1007218"/>
            <a:ext cx="1408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Em teste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1DFBE46D-1352-4253-6EBB-C989C450AECE}"/>
              </a:ext>
            </a:extLst>
          </p:cNvPr>
          <p:cNvSpPr txBox="1"/>
          <p:nvPr/>
        </p:nvSpPr>
        <p:spPr>
          <a:xfrm>
            <a:off x="7094913" y="1007218"/>
            <a:ext cx="1408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F76EFD5-467F-35A2-221F-D7E13CC26984}"/>
              </a:ext>
            </a:extLst>
          </p:cNvPr>
          <p:cNvSpPr/>
          <p:nvPr/>
        </p:nvSpPr>
        <p:spPr>
          <a:xfrm>
            <a:off x="427966" y="1860064"/>
            <a:ext cx="1840292" cy="376496"/>
          </a:xfrm>
          <a:prstGeom prst="roundRect">
            <a:avLst>
              <a:gd name="adj" fmla="val 109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3DF8BCD-DE6F-A81D-F0A2-1D9C6B263759}"/>
              </a:ext>
            </a:extLst>
          </p:cNvPr>
          <p:cNvSpPr/>
          <p:nvPr/>
        </p:nvSpPr>
        <p:spPr>
          <a:xfrm>
            <a:off x="427966" y="2314361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4E566274-EB38-93D8-DD8F-0B8F195273ED}"/>
              </a:ext>
            </a:extLst>
          </p:cNvPr>
          <p:cNvSpPr/>
          <p:nvPr/>
        </p:nvSpPr>
        <p:spPr>
          <a:xfrm>
            <a:off x="427966" y="2768658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7BEF1709-7569-8DFF-7390-08270920277C}"/>
              </a:ext>
            </a:extLst>
          </p:cNvPr>
          <p:cNvSpPr/>
          <p:nvPr/>
        </p:nvSpPr>
        <p:spPr>
          <a:xfrm>
            <a:off x="427966" y="3222955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E7C19F57-7212-388A-C0F9-E5817AEFD38F}"/>
              </a:ext>
            </a:extLst>
          </p:cNvPr>
          <p:cNvSpPr/>
          <p:nvPr/>
        </p:nvSpPr>
        <p:spPr>
          <a:xfrm>
            <a:off x="427966" y="3677252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2DE58522-F6C7-A9B8-2AA0-24D2344C0119}"/>
              </a:ext>
            </a:extLst>
          </p:cNvPr>
          <p:cNvSpPr/>
          <p:nvPr/>
        </p:nvSpPr>
        <p:spPr>
          <a:xfrm>
            <a:off x="427966" y="4131549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9E958CB-F246-27B4-F6B8-7971EE24DAFA}"/>
              </a:ext>
            </a:extLst>
          </p:cNvPr>
          <p:cNvSpPr/>
          <p:nvPr/>
        </p:nvSpPr>
        <p:spPr>
          <a:xfrm>
            <a:off x="2596400" y="1405767"/>
            <a:ext cx="1840292" cy="376496"/>
          </a:xfrm>
          <a:prstGeom prst="roundRect">
            <a:avLst>
              <a:gd name="adj" fmla="val 10932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15A8A13F-E216-6E30-3099-184BAF48FBC9}"/>
              </a:ext>
            </a:extLst>
          </p:cNvPr>
          <p:cNvSpPr/>
          <p:nvPr/>
        </p:nvSpPr>
        <p:spPr>
          <a:xfrm>
            <a:off x="2596400" y="1860064"/>
            <a:ext cx="1840292" cy="376496"/>
          </a:xfrm>
          <a:prstGeom prst="roundRect">
            <a:avLst>
              <a:gd name="adj" fmla="val 10932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5769E9BE-A0EE-6109-A8D5-0449DB2B5052}"/>
              </a:ext>
            </a:extLst>
          </p:cNvPr>
          <p:cNvSpPr/>
          <p:nvPr/>
        </p:nvSpPr>
        <p:spPr>
          <a:xfrm>
            <a:off x="2596400" y="2314361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0DC06B6D-4CC6-15F9-5C18-99177F2C379B}"/>
              </a:ext>
            </a:extLst>
          </p:cNvPr>
          <p:cNvSpPr/>
          <p:nvPr/>
        </p:nvSpPr>
        <p:spPr>
          <a:xfrm>
            <a:off x="2596400" y="2768658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ABE56864-9C18-C4D8-0C4E-CD6B21EA07AA}"/>
              </a:ext>
            </a:extLst>
          </p:cNvPr>
          <p:cNvSpPr/>
          <p:nvPr/>
        </p:nvSpPr>
        <p:spPr>
          <a:xfrm>
            <a:off x="2596400" y="3222955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57EB3A04-EB8A-94BF-E443-565BF977E4A4}"/>
              </a:ext>
            </a:extLst>
          </p:cNvPr>
          <p:cNvSpPr/>
          <p:nvPr/>
        </p:nvSpPr>
        <p:spPr>
          <a:xfrm>
            <a:off x="4716895" y="1405767"/>
            <a:ext cx="1840292" cy="376496"/>
          </a:xfrm>
          <a:prstGeom prst="roundRect">
            <a:avLst>
              <a:gd name="adj" fmla="val 10932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6D494CE7-4A83-0AB3-7922-639BDD7AC9D1}"/>
              </a:ext>
            </a:extLst>
          </p:cNvPr>
          <p:cNvSpPr/>
          <p:nvPr/>
        </p:nvSpPr>
        <p:spPr>
          <a:xfrm>
            <a:off x="4716895" y="1860064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B354B565-953E-2475-ABA3-506BEABBCDEE}"/>
              </a:ext>
            </a:extLst>
          </p:cNvPr>
          <p:cNvSpPr/>
          <p:nvPr/>
        </p:nvSpPr>
        <p:spPr>
          <a:xfrm>
            <a:off x="4716895" y="2314361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ABB5C79B-65B1-9B16-4364-FD727EBBBB51}"/>
              </a:ext>
            </a:extLst>
          </p:cNvPr>
          <p:cNvSpPr/>
          <p:nvPr/>
        </p:nvSpPr>
        <p:spPr>
          <a:xfrm>
            <a:off x="4716895" y="2768658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26690EC4-0C60-6B7A-A650-736BFEDB3B79}"/>
              </a:ext>
            </a:extLst>
          </p:cNvPr>
          <p:cNvSpPr/>
          <p:nvPr/>
        </p:nvSpPr>
        <p:spPr>
          <a:xfrm>
            <a:off x="6885329" y="1405767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A1518A94-6BB2-B875-040E-8B7833FFA432}"/>
              </a:ext>
            </a:extLst>
          </p:cNvPr>
          <p:cNvSpPr/>
          <p:nvPr/>
        </p:nvSpPr>
        <p:spPr>
          <a:xfrm>
            <a:off x="6885329" y="1860064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77165B0B-6826-AC18-26E4-3577A6462688}"/>
              </a:ext>
            </a:extLst>
          </p:cNvPr>
          <p:cNvSpPr/>
          <p:nvPr/>
        </p:nvSpPr>
        <p:spPr>
          <a:xfrm>
            <a:off x="6885329" y="2314361"/>
            <a:ext cx="1840292" cy="376496"/>
          </a:xfrm>
          <a:prstGeom prst="roundRect">
            <a:avLst>
              <a:gd name="adj" fmla="val 109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C7C55F6-91D7-DC8D-32A7-5AFFD684D911}"/>
              </a:ext>
            </a:extLst>
          </p:cNvPr>
          <p:cNvGrpSpPr/>
          <p:nvPr/>
        </p:nvGrpSpPr>
        <p:grpSpPr>
          <a:xfrm>
            <a:off x="335382" y="4855703"/>
            <a:ext cx="917796" cy="161866"/>
            <a:chOff x="540538" y="4663451"/>
            <a:chExt cx="1221587" cy="215444"/>
          </a:xfrm>
        </p:grpSpPr>
        <p:sp>
          <p:nvSpPr>
            <p:cNvPr id="59" name="Retângulo: Cantos Arredondados 58">
              <a:extLst>
                <a:ext uri="{FF2B5EF4-FFF2-40B4-BE49-F238E27FC236}">
                  <a16:creationId xmlns:a16="http://schemas.microsoft.com/office/drawing/2014/main" id="{6613DD68-8B17-AC6D-9923-FE391C46E86C}"/>
                </a:ext>
              </a:extLst>
            </p:cNvPr>
            <p:cNvSpPr/>
            <p:nvPr/>
          </p:nvSpPr>
          <p:spPr>
            <a:xfrm>
              <a:off x="540538" y="4676711"/>
              <a:ext cx="188925" cy="1889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C938E36-56DF-D559-660E-3B01062C4B3E}"/>
                </a:ext>
              </a:extLst>
            </p:cNvPr>
            <p:cNvSpPr txBox="1"/>
            <p:nvPr/>
          </p:nvSpPr>
          <p:spPr>
            <a:xfrm>
              <a:off x="717550" y="4663451"/>
              <a:ext cx="104457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800" dirty="0"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06B0424E-71CB-353E-F303-3EFD9E1084E7}"/>
              </a:ext>
            </a:extLst>
          </p:cNvPr>
          <p:cNvGrpSpPr/>
          <p:nvPr/>
        </p:nvGrpSpPr>
        <p:grpSpPr>
          <a:xfrm>
            <a:off x="1568870" y="4855703"/>
            <a:ext cx="917796" cy="161866"/>
            <a:chOff x="540538" y="4663451"/>
            <a:chExt cx="1221587" cy="215444"/>
          </a:xfrm>
        </p:grpSpPr>
        <p:sp>
          <p:nvSpPr>
            <p:cNvPr id="62" name="Retângulo: Cantos Arredondados 61">
              <a:extLst>
                <a:ext uri="{FF2B5EF4-FFF2-40B4-BE49-F238E27FC236}">
                  <a16:creationId xmlns:a16="http://schemas.microsoft.com/office/drawing/2014/main" id="{93965C0F-D579-8295-F3F2-2B8B2E85E3AE}"/>
                </a:ext>
              </a:extLst>
            </p:cNvPr>
            <p:cNvSpPr/>
            <p:nvPr/>
          </p:nvSpPr>
          <p:spPr>
            <a:xfrm>
              <a:off x="540538" y="4676711"/>
              <a:ext cx="188925" cy="18892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C52F655A-6395-E882-9822-4293FE86CDE3}"/>
                </a:ext>
              </a:extLst>
            </p:cNvPr>
            <p:cNvSpPr txBox="1"/>
            <p:nvPr/>
          </p:nvSpPr>
          <p:spPr>
            <a:xfrm>
              <a:off x="717550" y="4663451"/>
              <a:ext cx="104457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800" dirty="0"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FF7AEC75-9F43-A31D-5720-8F4271151AF9}"/>
              </a:ext>
            </a:extLst>
          </p:cNvPr>
          <p:cNvGrpSpPr/>
          <p:nvPr/>
        </p:nvGrpSpPr>
        <p:grpSpPr>
          <a:xfrm>
            <a:off x="2802357" y="4855703"/>
            <a:ext cx="917796" cy="161866"/>
            <a:chOff x="540538" y="4663451"/>
            <a:chExt cx="1221587" cy="215444"/>
          </a:xfrm>
        </p:grpSpPr>
        <p:sp>
          <p:nvSpPr>
            <p:cNvPr id="65" name="Retângulo: Cantos Arredondados 64">
              <a:extLst>
                <a:ext uri="{FF2B5EF4-FFF2-40B4-BE49-F238E27FC236}">
                  <a16:creationId xmlns:a16="http://schemas.microsoft.com/office/drawing/2014/main" id="{538F88BF-6547-2407-695D-B0107C87EFE6}"/>
                </a:ext>
              </a:extLst>
            </p:cNvPr>
            <p:cNvSpPr/>
            <p:nvPr/>
          </p:nvSpPr>
          <p:spPr>
            <a:xfrm>
              <a:off x="540538" y="4676711"/>
              <a:ext cx="188925" cy="18892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7B4142E2-1F80-9B19-A618-6AD1B8891321}"/>
                </a:ext>
              </a:extLst>
            </p:cNvPr>
            <p:cNvSpPr txBox="1"/>
            <p:nvPr/>
          </p:nvSpPr>
          <p:spPr>
            <a:xfrm>
              <a:off x="717550" y="4663451"/>
              <a:ext cx="104457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800" dirty="0"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050A603D-2A85-766F-D08E-1B99651307EB}"/>
              </a:ext>
            </a:extLst>
          </p:cNvPr>
          <p:cNvGrpSpPr/>
          <p:nvPr/>
        </p:nvGrpSpPr>
        <p:grpSpPr>
          <a:xfrm>
            <a:off x="3934472" y="4855703"/>
            <a:ext cx="917796" cy="161866"/>
            <a:chOff x="540538" y="4663451"/>
            <a:chExt cx="1221587" cy="215444"/>
          </a:xfrm>
        </p:grpSpPr>
        <p:sp>
          <p:nvSpPr>
            <p:cNvPr id="68" name="Retângulo: Cantos Arredondados 67">
              <a:extLst>
                <a:ext uri="{FF2B5EF4-FFF2-40B4-BE49-F238E27FC236}">
                  <a16:creationId xmlns:a16="http://schemas.microsoft.com/office/drawing/2014/main" id="{AC5BB1D3-A09F-77EB-E3EE-2EAE5F2C7FDF}"/>
                </a:ext>
              </a:extLst>
            </p:cNvPr>
            <p:cNvSpPr/>
            <p:nvPr/>
          </p:nvSpPr>
          <p:spPr>
            <a:xfrm>
              <a:off x="540538" y="4676711"/>
              <a:ext cx="188925" cy="188925"/>
            </a:xfrm>
            <a:prstGeom prst="roundRect">
              <a:avLst/>
            </a:prstGeom>
            <a:solidFill>
              <a:srgbClr val="FFC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0A436BB4-5F09-BB46-E295-A91848C95FEF}"/>
                </a:ext>
              </a:extLst>
            </p:cNvPr>
            <p:cNvSpPr txBox="1"/>
            <p:nvPr/>
          </p:nvSpPr>
          <p:spPr>
            <a:xfrm>
              <a:off x="717550" y="4663451"/>
              <a:ext cx="1044575" cy="21544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l"/>
              <a:r>
                <a:rPr lang="pt-BR" sz="800" dirty="0"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314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A06BF-FE79-F914-69BE-805F5C8D5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64635FAD-29D1-3D8B-2019-3658BD8A1C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52F36D5C-F214-E185-1752-AE095B66610F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E641409D-5B83-54F1-6070-05C0A0682DFD}"/>
              </a:ext>
            </a:extLst>
          </p:cNvPr>
          <p:cNvSpPr/>
          <p:nvPr/>
        </p:nvSpPr>
        <p:spPr>
          <a:xfrm>
            <a:off x="317364" y="1236618"/>
            <a:ext cx="2752644" cy="3467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C6EE104-2CF5-DEB9-9534-673C6A2C8FC3}"/>
              </a:ext>
            </a:extLst>
          </p:cNvPr>
          <p:cNvSpPr/>
          <p:nvPr/>
        </p:nvSpPr>
        <p:spPr>
          <a:xfrm>
            <a:off x="3195677" y="1236618"/>
            <a:ext cx="2752644" cy="34673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475CE9F-06A4-48BD-C9C8-436DDBFA92E5}"/>
              </a:ext>
            </a:extLst>
          </p:cNvPr>
          <p:cNvSpPr/>
          <p:nvPr/>
        </p:nvSpPr>
        <p:spPr>
          <a:xfrm>
            <a:off x="6073992" y="1236618"/>
            <a:ext cx="2752644" cy="3467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261A945-5394-991F-7C7C-888FBF8DDB31}"/>
              </a:ext>
            </a:extLst>
          </p:cNvPr>
          <p:cNvSpPr txBox="1"/>
          <p:nvPr/>
        </p:nvSpPr>
        <p:spPr>
          <a:xfrm>
            <a:off x="750859" y="1007218"/>
            <a:ext cx="18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A fazer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54091DC-86E0-2E78-90F1-0C7F86366AE2}"/>
              </a:ext>
            </a:extLst>
          </p:cNvPr>
          <p:cNvSpPr txBox="1"/>
          <p:nvPr/>
        </p:nvSpPr>
        <p:spPr>
          <a:xfrm>
            <a:off x="3629174" y="1007218"/>
            <a:ext cx="18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Em andamento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211E61F-CC05-EB82-6787-FBAEDAF972A4}"/>
              </a:ext>
            </a:extLst>
          </p:cNvPr>
          <p:cNvSpPr txBox="1"/>
          <p:nvPr/>
        </p:nvSpPr>
        <p:spPr>
          <a:xfrm>
            <a:off x="6511560" y="1007218"/>
            <a:ext cx="18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47D9DC2-3FA7-1AB4-8DA1-A15A46132AFD}"/>
              </a:ext>
            </a:extLst>
          </p:cNvPr>
          <p:cNvSpPr/>
          <p:nvPr/>
        </p:nvSpPr>
        <p:spPr>
          <a:xfrm>
            <a:off x="461414" y="1405766"/>
            <a:ext cx="2464543" cy="54668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Ins="72000" rtlCol="0" anchor="ctr"/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08843985-B846-E456-5D0E-7A23752E3B20}"/>
              </a:ext>
            </a:extLst>
          </p:cNvPr>
          <p:cNvSpPr/>
          <p:nvPr/>
        </p:nvSpPr>
        <p:spPr>
          <a:xfrm>
            <a:off x="461414" y="2065416"/>
            <a:ext cx="2464543" cy="54668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Ins="72000" rtlCol="0" anchor="ctr"/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89C0EDAC-1CE9-000E-35F3-538B4467DEA4}"/>
              </a:ext>
            </a:extLst>
          </p:cNvPr>
          <p:cNvSpPr/>
          <p:nvPr/>
        </p:nvSpPr>
        <p:spPr>
          <a:xfrm>
            <a:off x="461414" y="2725067"/>
            <a:ext cx="2464543" cy="54668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Ins="72000" rtlCol="0" anchor="ctr"/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D1234A87-3087-AD63-9B1E-B558C02CB472}"/>
              </a:ext>
            </a:extLst>
          </p:cNvPr>
          <p:cNvSpPr/>
          <p:nvPr/>
        </p:nvSpPr>
        <p:spPr>
          <a:xfrm>
            <a:off x="461414" y="3384717"/>
            <a:ext cx="2464543" cy="54668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Ins="72000" rtlCol="0" anchor="ctr"/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912CA1F5-16B5-A8B5-819E-68B015654D54}"/>
              </a:ext>
            </a:extLst>
          </p:cNvPr>
          <p:cNvSpPr/>
          <p:nvPr/>
        </p:nvSpPr>
        <p:spPr>
          <a:xfrm>
            <a:off x="461414" y="4044368"/>
            <a:ext cx="2464543" cy="54668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Ins="72000" rtlCol="0" anchor="ctr"/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BAF3C5BE-E9FE-7DBF-B7D0-AB24808B479E}"/>
              </a:ext>
            </a:extLst>
          </p:cNvPr>
          <p:cNvSpPr/>
          <p:nvPr/>
        </p:nvSpPr>
        <p:spPr>
          <a:xfrm>
            <a:off x="3365409" y="1405766"/>
            <a:ext cx="2464543" cy="54668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Ins="72000" rtlCol="0" anchor="ctr"/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D3DA12B5-03E1-1AA5-7F68-98BF7B30A5D6}"/>
              </a:ext>
            </a:extLst>
          </p:cNvPr>
          <p:cNvSpPr/>
          <p:nvPr/>
        </p:nvSpPr>
        <p:spPr>
          <a:xfrm>
            <a:off x="3365409" y="2065416"/>
            <a:ext cx="2464543" cy="54668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Ins="72000" rtlCol="0" anchor="ctr"/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B4F76BD3-A707-BDDB-2DA5-6656402022A4}"/>
              </a:ext>
            </a:extLst>
          </p:cNvPr>
          <p:cNvSpPr/>
          <p:nvPr/>
        </p:nvSpPr>
        <p:spPr>
          <a:xfrm>
            <a:off x="3365409" y="2725067"/>
            <a:ext cx="2464543" cy="54668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Ins="72000" rtlCol="0" anchor="ctr"/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BAF599CE-4F45-1F60-A386-20465AE3A136}"/>
              </a:ext>
            </a:extLst>
          </p:cNvPr>
          <p:cNvSpPr/>
          <p:nvPr/>
        </p:nvSpPr>
        <p:spPr>
          <a:xfrm>
            <a:off x="6230882" y="1405766"/>
            <a:ext cx="2464543" cy="54668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Ins="72000" rtlCol="0" anchor="ctr"/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49F9878A-AE58-BFD1-F7BE-35B8962BD5B5}"/>
              </a:ext>
            </a:extLst>
          </p:cNvPr>
          <p:cNvSpPr/>
          <p:nvPr/>
        </p:nvSpPr>
        <p:spPr>
          <a:xfrm>
            <a:off x="6230882" y="2065416"/>
            <a:ext cx="2464543" cy="54668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40000" rIns="72000" rtlCol="0" anchor="ctr"/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CD132C-7B06-271B-2A7D-21EA99C2C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1" y="1482939"/>
            <a:ext cx="392335" cy="3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967E57C-52CB-1E0A-AF76-1C2DC02E7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31" y="4121541"/>
            <a:ext cx="392335" cy="39233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C7F306-7B95-91A2-1551-26E4981A8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1" y="3461889"/>
            <a:ext cx="392335" cy="3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B46DF45-804A-446E-FD7D-D418009B7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1" y="2802240"/>
            <a:ext cx="392335" cy="3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2914308-9021-1E3B-1DCA-CE6039000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731" y="2142589"/>
            <a:ext cx="392335" cy="3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74BEFC52-2B77-9834-B017-32035CD0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06" y="2802240"/>
            <a:ext cx="392335" cy="3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DA1D9C35-0002-7DA2-D148-1D8AD56EF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06" y="2142589"/>
            <a:ext cx="392335" cy="3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91E1DDDC-6313-96FA-93E3-683CF6DF80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006" y="1482939"/>
            <a:ext cx="392335" cy="3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>
            <a:extLst>
              <a:ext uri="{FF2B5EF4-FFF2-40B4-BE49-F238E27FC236}">
                <a16:creationId xmlns:a16="http://schemas.microsoft.com/office/drawing/2014/main" id="{34072772-4E85-DEBB-7623-EB4A265AB2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26" y="1482939"/>
            <a:ext cx="392335" cy="3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5FC2374-6676-A3EF-C60A-BA6D0B730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4125" y="2142588"/>
            <a:ext cx="392335" cy="392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211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85628-70BE-7553-A78A-AAF2D702C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7596ACB-B4E6-409A-84EE-5AAA343BC575}"/>
              </a:ext>
            </a:extLst>
          </p:cNvPr>
          <p:cNvSpPr/>
          <p:nvPr/>
        </p:nvSpPr>
        <p:spPr>
          <a:xfrm>
            <a:off x="320403" y="1236618"/>
            <a:ext cx="2055419" cy="34673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C0794EF-2154-06AD-8891-13CEDB5DFC19}"/>
              </a:ext>
            </a:extLst>
          </p:cNvPr>
          <p:cNvSpPr/>
          <p:nvPr/>
        </p:nvSpPr>
        <p:spPr>
          <a:xfrm>
            <a:off x="2469661" y="1236618"/>
            <a:ext cx="2055419" cy="346736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8ACE5FFC-E820-19BE-29DB-2FD6F70FFB01}"/>
              </a:ext>
            </a:extLst>
          </p:cNvPr>
          <p:cNvSpPr/>
          <p:nvPr/>
        </p:nvSpPr>
        <p:spPr>
          <a:xfrm>
            <a:off x="4618919" y="1236618"/>
            <a:ext cx="2055419" cy="3467366"/>
          </a:xfrm>
          <a:prstGeom prst="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6F30E76-A58C-4E32-BF14-48C737B584F0}"/>
              </a:ext>
            </a:extLst>
          </p:cNvPr>
          <p:cNvSpPr/>
          <p:nvPr/>
        </p:nvSpPr>
        <p:spPr>
          <a:xfrm>
            <a:off x="6768178" y="1236618"/>
            <a:ext cx="2055419" cy="34673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64062D62-2F86-66AD-85B0-B53264567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82E67CA4-7F1C-AD76-A2B7-289503B12316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02239AB-CAEC-31EF-7D8E-A4155D8B0A80}"/>
              </a:ext>
            </a:extLst>
          </p:cNvPr>
          <p:cNvSpPr/>
          <p:nvPr/>
        </p:nvSpPr>
        <p:spPr>
          <a:xfrm>
            <a:off x="427966" y="1405767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74E4EFD-1EA6-8703-77D6-EDD1085C8342}"/>
              </a:ext>
            </a:extLst>
          </p:cNvPr>
          <p:cNvSpPr txBox="1"/>
          <p:nvPr/>
        </p:nvSpPr>
        <p:spPr>
          <a:xfrm>
            <a:off x="644097" y="1007218"/>
            <a:ext cx="1408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A fazer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DEDACD99-B651-6FC3-C83C-271C30EC22C5}"/>
              </a:ext>
            </a:extLst>
          </p:cNvPr>
          <p:cNvSpPr txBox="1"/>
          <p:nvPr/>
        </p:nvSpPr>
        <p:spPr>
          <a:xfrm>
            <a:off x="2793355" y="1007218"/>
            <a:ext cx="1408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Em andamento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76B9AD1-5914-8BE7-8B67-E55CBB399D51}"/>
              </a:ext>
            </a:extLst>
          </p:cNvPr>
          <p:cNvSpPr txBox="1"/>
          <p:nvPr/>
        </p:nvSpPr>
        <p:spPr>
          <a:xfrm>
            <a:off x="4942615" y="1007218"/>
            <a:ext cx="1408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Em teste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BA5D8AE-4131-4DC8-9D69-8CB72FFAD14A}"/>
              </a:ext>
            </a:extLst>
          </p:cNvPr>
          <p:cNvSpPr txBox="1"/>
          <p:nvPr/>
        </p:nvSpPr>
        <p:spPr>
          <a:xfrm>
            <a:off x="7094913" y="1007218"/>
            <a:ext cx="14080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5431C36F-C16D-7149-D2A1-33BD80F2CDA7}"/>
              </a:ext>
            </a:extLst>
          </p:cNvPr>
          <p:cNvSpPr/>
          <p:nvPr/>
        </p:nvSpPr>
        <p:spPr>
          <a:xfrm>
            <a:off x="427966" y="1860064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BAD4A5CE-F8F8-921C-6BBD-BBC896B24CF0}"/>
              </a:ext>
            </a:extLst>
          </p:cNvPr>
          <p:cNvSpPr/>
          <p:nvPr/>
        </p:nvSpPr>
        <p:spPr>
          <a:xfrm>
            <a:off x="427966" y="2314361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192B143-2AFA-D82B-1392-C3D454563D31}"/>
              </a:ext>
            </a:extLst>
          </p:cNvPr>
          <p:cNvSpPr/>
          <p:nvPr/>
        </p:nvSpPr>
        <p:spPr>
          <a:xfrm>
            <a:off x="427966" y="2768658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E01E0478-F4F5-AEEB-605B-3DC4CF7FC76C}"/>
              </a:ext>
            </a:extLst>
          </p:cNvPr>
          <p:cNvSpPr/>
          <p:nvPr/>
        </p:nvSpPr>
        <p:spPr>
          <a:xfrm>
            <a:off x="427966" y="3222955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1A500931-AD29-2ED9-460E-925635743E6B}"/>
              </a:ext>
            </a:extLst>
          </p:cNvPr>
          <p:cNvSpPr/>
          <p:nvPr/>
        </p:nvSpPr>
        <p:spPr>
          <a:xfrm>
            <a:off x="427966" y="3677252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57C06D37-78CF-42C7-68C2-E26CBC221224}"/>
              </a:ext>
            </a:extLst>
          </p:cNvPr>
          <p:cNvSpPr/>
          <p:nvPr/>
        </p:nvSpPr>
        <p:spPr>
          <a:xfrm>
            <a:off x="427966" y="4131549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85F857FE-D9AB-7F48-BDA7-59C482F8E43D}"/>
              </a:ext>
            </a:extLst>
          </p:cNvPr>
          <p:cNvSpPr/>
          <p:nvPr/>
        </p:nvSpPr>
        <p:spPr>
          <a:xfrm>
            <a:off x="2596400" y="1405767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3B5580A5-E813-0582-5146-EA7E60D70CE4}"/>
              </a:ext>
            </a:extLst>
          </p:cNvPr>
          <p:cNvSpPr/>
          <p:nvPr/>
        </p:nvSpPr>
        <p:spPr>
          <a:xfrm>
            <a:off x="2596400" y="1860064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AD8A2281-60CE-039F-E666-64B8F01C8DEB}"/>
              </a:ext>
            </a:extLst>
          </p:cNvPr>
          <p:cNvSpPr/>
          <p:nvPr/>
        </p:nvSpPr>
        <p:spPr>
          <a:xfrm>
            <a:off x="2596400" y="2314361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1FB01069-929C-AE3B-A845-28C68472D5C0}"/>
              </a:ext>
            </a:extLst>
          </p:cNvPr>
          <p:cNvSpPr/>
          <p:nvPr/>
        </p:nvSpPr>
        <p:spPr>
          <a:xfrm>
            <a:off x="2596400" y="2768658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CEB7735B-074A-6993-D841-2BABE1E6CE2E}"/>
              </a:ext>
            </a:extLst>
          </p:cNvPr>
          <p:cNvSpPr/>
          <p:nvPr/>
        </p:nvSpPr>
        <p:spPr>
          <a:xfrm>
            <a:off x="2596400" y="3222955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9C514E9B-C9D1-5E74-6EB2-1108AD054935}"/>
              </a:ext>
            </a:extLst>
          </p:cNvPr>
          <p:cNvSpPr/>
          <p:nvPr/>
        </p:nvSpPr>
        <p:spPr>
          <a:xfrm>
            <a:off x="4716895" y="1405767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EFE56F6B-382F-A373-5679-4A79C4DD753E}"/>
              </a:ext>
            </a:extLst>
          </p:cNvPr>
          <p:cNvSpPr/>
          <p:nvPr/>
        </p:nvSpPr>
        <p:spPr>
          <a:xfrm>
            <a:off x="4716895" y="1860064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66C0AEBD-808C-E168-B19F-606AD71B8029}"/>
              </a:ext>
            </a:extLst>
          </p:cNvPr>
          <p:cNvSpPr/>
          <p:nvPr/>
        </p:nvSpPr>
        <p:spPr>
          <a:xfrm>
            <a:off x="4716895" y="2314361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B5057D32-089F-4658-1809-5133763BB240}"/>
              </a:ext>
            </a:extLst>
          </p:cNvPr>
          <p:cNvSpPr/>
          <p:nvPr/>
        </p:nvSpPr>
        <p:spPr>
          <a:xfrm>
            <a:off x="4716895" y="2768658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4ED0DAC0-44BF-0DF1-9738-BB38AF3E07CE}"/>
              </a:ext>
            </a:extLst>
          </p:cNvPr>
          <p:cNvSpPr/>
          <p:nvPr/>
        </p:nvSpPr>
        <p:spPr>
          <a:xfrm>
            <a:off x="6885329" y="1405767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4FA7859F-7090-572A-1AC5-DFE5ECC26E69}"/>
              </a:ext>
            </a:extLst>
          </p:cNvPr>
          <p:cNvSpPr/>
          <p:nvPr/>
        </p:nvSpPr>
        <p:spPr>
          <a:xfrm>
            <a:off x="6885329" y="1860064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E8D9A05-FD7D-98CC-5614-172AFB8CB217}"/>
              </a:ext>
            </a:extLst>
          </p:cNvPr>
          <p:cNvSpPr/>
          <p:nvPr/>
        </p:nvSpPr>
        <p:spPr>
          <a:xfrm>
            <a:off x="6885329" y="2314361"/>
            <a:ext cx="1840292" cy="376496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4062178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68943D9-6188-4915-B897-665D6E86CCB5}"/>
              </a:ext>
            </a:extLst>
          </p:cNvPr>
          <p:cNvSpPr/>
          <p:nvPr/>
        </p:nvSpPr>
        <p:spPr>
          <a:xfrm>
            <a:off x="209006" y="1123406"/>
            <a:ext cx="8725988" cy="3849188"/>
          </a:xfrm>
          <a:prstGeom prst="roundRect">
            <a:avLst>
              <a:gd name="adj" fmla="val 422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DBFAEEC4-7EC1-BEF4-DD49-1A6994B52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3" name="TextBox 40">
            <a:extLst>
              <a:ext uri="{FF2B5EF4-FFF2-40B4-BE49-F238E27FC236}">
                <a16:creationId xmlns:a16="http://schemas.microsoft.com/office/drawing/2014/main" id="{F96B9E10-6A04-F790-CCA6-CBAF36D3ABAD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15F2956-CF2E-ED62-5641-EE02E1FE5D95}"/>
              </a:ext>
            </a:extLst>
          </p:cNvPr>
          <p:cNvSpPr/>
          <p:nvPr/>
        </p:nvSpPr>
        <p:spPr>
          <a:xfrm>
            <a:off x="392509" y="1292554"/>
            <a:ext cx="2106229" cy="562371"/>
          </a:xfrm>
          <a:prstGeom prst="roundRect">
            <a:avLst>
              <a:gd name="adj" fmla="val 1093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A FAZER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EE768880-DCEE-A139-A09D-231A1E4E314A}"/>
              </a:ext>
            </a:extLst>
          </p:cNvPr>
          <p:cNvSpPr/>
          <p:nvPr/>
        </p:nvSpPr>
        <p:spPr>
          <a:xfrm>
            <a:off x="2579293" y="1292554"/>
            <a:ext cx="1097279" cy="562371"/>
          </a:xfrm>
          <a:prstGeom prst="roundRect">
            <a:avLst>
              <a:gd name="adj" fmla="val 10932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PRÓXIMOS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8198212-4495-10DA-AA69-E93691E6118E}"/>
              </a:ext>
            </a:extLst>
          </p:cNvPr>
          <p:cNvSpPr/>
          <p:nvPr/>
        </p:nvSpPr>
        <p:spPr>
          <a:xfrm>
            <a:off x="3757127" y="1292554"/>
            <a:ext cx="2638697" cy="309823"/>
          </a:xfrm>
          <a:prstGeom prst="roundRect">
            <a:avLst>
              <a:gd name="adj" fmla="val 10932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IMPLEMENTAÇÃO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A0ED8CA-7DA7-7662-A31C-B73378BDCF10}"/>
              </a:ext>
            </a:extLst>
          </p:cNvPr>
          <p:cNvSpPr/>
          <p:nvPr/>
        </p:nvSpPr>
        <p:spPr>
          <a:xfrm>
            <a:off x="6476379" y="1292554"/>
            <a:ext cx="1097279" cy="562371"/>
          </a:xfrm>
          <a:prstGeom prst="roundRect">
            <a:avLst>
              <a:gd name="adj" fmla="val 10932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TESTE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BC77D0B-72AB-CADA-600E-1CEBFA9A2F5F}"/>
              </a:ext>
            </a:extLst>
          </p:cNvPr>
          <p:cNvSpPr/>
          <p:nvPr/>
        </p:nvSpPr>
        <p:spPr>
          <a:xfrm>
            <a:off x="7654213" y="1292554"/>
            <a:ext cx="1097279" cy="562371"/>
          </a:xfrm>
          <a:prstGeom prst="roundRect">
            <a:avLst>
              <a:gd name="adj" fmla="val 10932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E8F6D838-444A-B52E-F864-30D1FF981AB5}"/>
              </a:ext>
            </a:extLst>
          </p:cNvPr>
          <p:cNvCxnSpPr/>
          <p:nvPr/>
        </p:nvCxnSpPr>
        <p:spPr>
          <a:xfrm>
            <a:off x="2543526" y="1854925"/>
            <a:ext cx="0" cy="2873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BC1C68D8-D953-E934-FB5B-EB09914D3384}"/>
              </a:ext>
            </a:extLst>
          </p:cNvPr>
          <p:cNvCxnSpPr/>
          <p:nvPr/>
        </p:nvCxnSpPr>
        <p:spPr>
          <a:xfrm>
            <a:off x="3733335" y="1854925"/>
            <a:ext cx="0" cy="2873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CD2FEAD-790A-9D6A-C8D0-711A30A7F2CE}"/>
              </a:ext>
            </a:extLst>
          </p:cNvPr>
          <p:cNvCxnSpPr/>
          <p:nvPr/>
        </p:nvCxnSpPr>
        <p:spPr>
          <a:xfrm>
            <a:off x="6427549" y="1854925"/>
            <a:ext cx="0" cy="2873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2E1A4801-C451-DE35-F5E7-A1E27DBB16C2}"/>
              </a:ext>
            </a:extLst>
          </p:cNvPr>
          <p:cNvCxnSpPr/>
          <p:nvPr/>
        </p:nvCxnSpPr>
        <p:spPr>
          <a:xfrm>
            <a:off x="7638040" y="1854925"/>
            <a:ext cx="0" cy="2873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714FB55-FFA4-6DF1-6AE9-F395CEC4108A}"/>
              </a:ext>
            </a:extLst>
          </p:cNvPr>
          <p:cNvSpPr/>
          <p:nvPr/>
        </p:nvSpPr>
        <p:spPr>
          <a:xfrm>
            <a:off x="3757128" y="1654629"/>
            <a:ext cx="835352" cy="200296"/>
          </a:xfrm>
          <a:prstGeom prst="roundRect">
            <a:avLst>
              <a:gd name="adj" fmla="val 50000"/>
            </a:avLst>
          </a:prstGeom>
          <a:solidFill>
            <a:srgbClr val="FFC001">
              <a:alpha val="50000"/>
            </a:srgbClr>
          </a:solidFill>
          <a:ln w="190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fazer</a:t>
            </a: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B7CE2FF4-6779-BAA4-3AFC-25301EC72C8D}"/>
              </a:ext>
            </a:extLst>
          </p:cNvPr>
          <p:cNvSpPr/>
          <p:nvPr/>
        </p:nvSpPr>
        <p:spPr>
          <a:xfrm>
            <a:off x="4658800" y="1654629"/>
            <a:ext cx="835352" cy="200296"/>
          </a:xfrm>
          <a:prstGeom prst="roundRect">
            <a:avLst>
              <a:gd name="adj" fmla="val 50000"/>
            </a:avLst>
          </a:prstGeom>
          <a:solidFill>
            <a:srgbClr val="FFC001">
              <a:alpha val="50000"/>
            </a:srgbClr>
          </a:solidFill>
          <a:ln w="190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andamento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BD135EFD-5C20-DE87-5421-07BEFDE17289}"/>
              </a:ext>
            </a:extLst>
          </p:cNvPr>
          <p:cNvSpPr/>
          <p:nvPr/>
        </p:nvSpPr>
        <p:spPr>
          <a:xfrm>
            <a:off x="5560472" y="1654629"/>
            <a:ext cx="835352" cy="200296"/>
          </a:xfrm>
          <a:prstGeom prst="roundRect">
            <a:avLst>
              <a:gd name="adj" fmla="val 50000"/>
            </a:avLst>
          </a:prstGeom>
          <a:solidFill>
            <a:srgbClr val="FFC001">
              <a:alpha val="50000"/>
            </a:srgbClr>
          </a:solidFill>
          <a:ln w="19050">
            <a:solidFill>
              <a:srgbClr val="FFC0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pt-B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921FBE8A-85F0-A76F-3345-F9FBBF0E155E}"/>
              </a:ext>
            </a:extLst>
          </p:cNvPr>
          <p:cNvCxnSpPr/>
          <p:nvPr/>
        </p:nvCxnSpPr>
        <p:spPr>
          <a:xfrm>
            <a:off x="4631406" y="1854925"/>
            <a:ext cx="0" cy="2873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CFAC1A14-A27D-6271-E099-3271084C59ED}"/>
              </a:ext>
            </a:extLst>
          </p:cNvPr>
          <p:cNvCxnSpPr/>
          <p:nvPr/>
        </p:nvCxnSpPr>
        <p:spPr>
          <a:xfrm>
            <a:off x="5529477" y="1854925"/>
            <a:ext cx="0" cy="287382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9B6D2615-6266-5FD3-E99E-5DBB8274720B}"/>
              </a:ext>
            </a:extLst>
          </p:cNvPr>
          <p:cNvSpPr/>
          <p:nvPr/>
        </p:nvSpPr>
        <p:spPr>
          <a:xfrm>
            <a:off x="2632186" y="2008709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E15E44F-0E45-1CA4-B0C4-A87F144C8CC6}"/>
              </a:ext>
            </a:extLst>
          </p:cNvPr>
          <p:cNvSpPr/>
          <p:nvPr/>
        </p:nvSpPr>
        <p:spPr>
          <a:xfrm>
            <a:off x="1478523" y="2008709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0B9DFF6A-68F1-951C-4485-219736F40349}"/>
              </a:ext>
            </a:extLst>
          </p:cNvPr>
          <p:cNvSpPr/>
          <p:nvPr/>
        </p:nvSpPr>
        <p:spPr>
          <a:xfrm>
            <a:off x="418073" y="2008709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C066A5C5-84CC-3194-3D50-8086CECF0D89}"/>
              </a:ext>
            </a:extLst>
          </p:cNvPr>
          <p:cNvSpPr/>
          <p:nvPr/>
        </p:nvSpPr>
        <p:spPr>
          <a:xfrm>
            <a:off x="1478523" y="2407171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852EAACF-8696-04E7-D6C1-168330CD5120}"/>
              </a:ext>
            </a:extLst>
          </p:cNvPr>
          <p:cNvSpPr/>
          <p:nvPr/>
        </p:nvSpPr>
        <p:spPr>
          <a:xfrm>
            <a:off x="418073" y="2407171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4F4CC0B2-F920-F0B4-A2BD-5A6D4999955F}"/>
              </a:ext>
            </a:extLst>
          </p:cNvPr>
          <p:cNvSpPr/>
          <p:nvPr/>
        </p:nvSpPr>
        <p:spPr>
          <a:xfrm>
            <a:off x="1478523" y="2805633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A978CEEF-8421-D558-26D5-6BDF1529E8D9}"/>
              </a:ext>
            </a:extLst>
          </p:cNvPr>
          <p:cNvSpPr/>
          <p:nvPr/>
        </p:nvSpPr>
        <p:spPr>
          <a:xfrm>
            <a:off x="418073" y="2805633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5099F010-47C3-9FDE-B85B-27AAEA8AFCF8}"/>
              </a:ext>
            </a:extLst>
          </p:cNvPr>
          <p:cNvSpPr/>
          <p:nvPr/>
        </p:nvSpPr>
        <p:spPr>
          <a:xfrm>
            <a:off x="1478523" y="3204095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3E30D056-FE69-96A7-BBBB-1738FBEC980E}"/>
              </a:ext>
            </a:extLst>
          </p:cNvPr>
          <p:cNvSpPr/>
          <p:nvPr/>
        </p:nvSpPr>
        <p:spPr>
          <a:xfrm>
            <a:off x="418073" y="3204095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4361E09-C42E-936C-E877-3A7C29B383C9}"/>
              </a:ext>
            </a:extLst>
          </p:cNvPr>
          <p:cNvSpPr/>
          <p:nvPr/>
        </p:nvSpPr>
        <p:spPr>
          <a:xfrm>
            <a:off x="1478523" y="3607491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9B9C8AE4-82E5-9653-0952-C36AB1454865}"/>
              </a:ext>
            </a:extLst>
          </p:cNvPr>
          <p:cNvSpPr/>
          <p:nvPr/>
        </p:nvSpPr>
        <p:spPr>
          <a:xfrm>
            <a:off x="418073" y="3607491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1301FA0-AD1F-DCC7-F138-BABC28A49D2E}"/>
              </a:ext>
            </a:extLst>
          </p:cNvPr>
          <p:cNvSpPr/>
          <p:nvPr/>
        </p:nvSpPr>
        <p:spPr>
          <a:xfrm>
            <a:off x="1478523" y="4005953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9F44848-25EF-1E17-B19C-76EC04BC218C}"/>
              </a:ext>
            </a:extLst>
          </p:cNvPr>
          <p:cNvSpPr/>
          <p:nvPr/>
        </p:nvSpPr>
        <p:spPr>
          <a:xfrm>
            <a:off x="418073" y="4005953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39" name="Retângulo: Cantos Arredondados 38">
            <a:extLst>
              <a:ext uri="{FF2B5EF4-FFF2-40B4-BE49-F238E27FC236}">
                <a16:creationId xmlns:a16="http://schemas.microsoft.com/office/drawing/2014/main" id="{20F2CD68-3CC6-DD79-2B8C-0913FF02B2A5}"/>
              </a:ext>
            </a:extLst>
          </p:cNvPr>
          <p:cNvSpPr/>
          <p:nvPr/>
        </p:nvSpPr>
        <p:spPr>
          <a:xfrm>
            <a:off x="2632186" y="2420404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6CA170F0-E617-C347-906D-E5A6EAA1AD13}"/>
              </a:ext>
            </a:extLst>
          </p:cNvPr>
          <p:cNvSpPr/>
          <p:nvPr/>
        </p:nvSpPr>
        <p:spPr>
          <a:xfrm>
            <a:off x="3829096" y="2008709"/>
            <a:ext cx="695812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41" name="Retângulo: Cantos Arredondados 40">
            <a:extLst>
              <a:ext uri="{FF2B5EF4-FFF2-40B4-BE49-F238E27FC236}">
                <a16:creationId xmlns:a16="http://schemas.microsoft.com/office/drawing/2014/main" id="{8F9E5455-9DAB-39D2-3F64-8A67FFA44E5F}"/>
              </a:ext>
            </a:extLst>
          </p:cNvPr>
          <p:cNvSpPr/>
          <p:nvPr/>
        </p:nvSpPr>
        <p:spPr>
          <a:xfrm>
            <a:off x="3829096" y="2407171"/>
            <a:ext cx="695812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42" name="Retângulo: Cantos Arredondados 41">
            <a:extLst>
              <a:ext uri="{FF2B5EF4-FFF2-40B4-BE49-F238E27FC236}">
                <a16:creationId xmlns:a16="http://schemas.microsoft.com/office/drawing/2014/main" id="{07F192AC-98B3-C805-B88E-88F7520D773E}"/>
              </a:ext>
            </a:extLst>
          </p:cNvPr>
          <p:cNvSpPr/>
          <p:nvPr/>
        </p:nvSpPr>
        <p:spPr>
          <a:xfrm>
            <a:off x="3829096" y="2805633"/>
            <a:ext cx="695812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43" name="Retângulo: Cantos Arredondados 42">
            <a:extLst>
              <a:ext uri="{FF2B5EF4-FFF2-40B4-BE49-F238E27FC236}">
                <a16:creationId xmlns:a16="http://schemas.microsoft.com/office/drawing/2014/main" id="{FC22F27E-4BF6-C674-F31F-D6D6F7ADB964}"/>
              </a:ext>
            </a:extLst>
          </p:cNvPr>
          <p:cNvSpPr/>
          <p:nvPr/>
        </p:nvSpPr>
        <p:spPr>
          <a:xfrm>
            <a:off x="3829096" y="3204095"/>
            <a:ext cx="695812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2FD02477-5790-CAFC-17E5-D41274C06852}"/>
              </a:ext>
            </a:extLst>
          </p:cNvPr>
          <p:cNvSpPr/>
          <p:nvPr/>
        </p:nvSpPr>
        <p:spPr>
          <a:xfrm>
            <a:off x="4732536" y="2008709"/>
            <a:ext cx="695812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178F3362-4AFD-571F-BB72-648ABE07C1D9}"/>
              </a:ext>
            </a:extLst>
          </p:cNvPr>
          <p:cNvSpPr/>
          <p:nvPr/>
        </p:nvSpPr>
        <p:spPr>
          <a:xfrm>
            <a:off x="4732536" y="2407171"/>
            <a:ext cx="695812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F38AB583-A9C0-4FEC-F33E-156B24031B3B}"/>
              </a:ext>
            </a:extLst>
          </p:cNvPr>
          <p:cNvSpPr/>
          <p:nvPr/>
        </p:nvSpPr>
        <p:spPr>
          <a:xfrm>
            <a:off x="5630607" y="2008709"/>
            <a:ext cx="695812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0F8EACAE-E73B-87B1-4706-BC2BEFE14626}"/>
              </a:ext>
            </a:extLst>
          </p:cNvPr>
          <p:cNvSpPr/>
          <p:nvPr/>
        </p:nvSpPr>
        <p:spPr>
          <a:xfrm>
            <a:off x="5630607" y="2407171"/>
            <a:ext cx="695812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469E77D2-6497-98FB-994E-A0668D752494}"/>
              </a:ext>
            </a:extLst>
          </p:cNvPr>
          <p:cNvSpPr/>
          <p:nvPr/>
        </p:nvSpPr>
        <p:spPr>
          <a:xfrm>
            <a:off x="5630607" y="2805633"/>
            <a:ext cx="695812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77516104-D276-E49F-B55C-1EDB47A68EE6}"/>
              </a:ext>
            </a:extLst>
          </p:cNvPr>
          <p:cNvSpPr/>
          <p:nvPr/>
        </p:nvSpPr>
        <p:spPr>
          <a:xfrm>
            <a:off x="6535469" y="2008709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D2C41ACA-20B3-D1D6-0D3D-F8B08F4618FF}"/>
              </a:ext>
            </a:extLst>
          </p:cNvPr>
          <p:cNvSpPr/>
          <p:nvPr/>
        </p:nvSpPr>
        <p:spPr>
          <a:xfrm>
            <a:off x="6535469" y="2407171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5579D0E6-C5F6-69E3-2262-1060CBDAD3D9}"/>
              </a:ext>
            </a:extLst>
          </p:cNvPr>
          <p:cNvSpPr/>
          <p:nvPr/>
        </p:nvSpPr>
        <p:spPr>
          <a:xfrm>
            <a:off x="6535469" y="2805633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52" name="Retângulo: Cantos Arredondados 51">
            <a:extLst>
              <a:ext uri="{FF2B5EF4-FFF2-40B4-BE49-F238E27FC236}">
                <a16:creationId xmlns:a16="http://schemas.microsoft.com/office/drawing/2014/main" id="{86F61DFA-1D89-6D82-DCF8-A7318508A0CF}"/>
              </a:ext>
            </a:extLst>
          </p:cNvPr>
          <p:cNvSpPr/>
          <p:nvPr/>
        </p:nvSpPr>
        <p:spPr>
          <a:xfrm>
            <a:off x="7705527" y="2008709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  <p:sp>
        <p:nvSpPr>
          <p:cNvPr id="53" name="Retângulo: Cantos Arredondados 52">
            <a:extLst>
              <a:ext uri="{FF2B5EF4-FFF2-40B4-BE49-F238E27FC236}">
                <a16:creationId xmlns:a16="http://schemas.microsoft.com/office/drawing/2014/main" id="{998F1541-7529-C2BA-4C08-8A503D3B6CF4}"/>
              </a:ext>
            </a:extLst>
          </p:cNvPr>
          <p:cNvSpPr/>
          <p:nvPr/>
        </p:nvSpPr>
        <p:spPr>
          <a:xfrm>
            <a:off x="7705527" y="2407171"/>
            <a:ext cx="994651" cy="302691"/>
          </a:xfrm>
          <a:prstGeom prst="roundRect">
            <a:avLst>
              <a:gd name="adj" fmla="val 1093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</p:txBody>
      </p:sp>
    </p:spTree>
    <p:extLst>
      <p:ext uri="{BB962C8B-B14F-4D97-AF65-F5344CB8AC3E}">
        <p14:creationId xmlns:p14="http://schemas.microsoft.com/office/powerpoint/2010/main" val="115013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2020B148-D9CC-E9A6-190E-D2A085776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4" name="TextBox 40">
            <a:extLst>
              <a:ext uri="{FF2B5EF4-FFF2-40B4-BE49-F238E27FC236}">
                <a16:creationId xmlns:a16="http://schemas.microsoft.com/office/drawing/2014/main" id="{C861A1A5-235F-0DFF-906A-24E9AD5717C7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A6CEBF7-EDE1-03A0-8A0A-F86FD9605D89}"/>
              </a:ext>
            </a:extLst>
          </p:cNvPr>
          <p:cNvSpPr/>
          <p:nvPr/>
        </p:nvSpPr>
        <p:spPr>
          <a:xfrm>
            <a:off x="595948" y="1254125"/>
            <a:ext cx="2571750" cy="28892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cs typeface="Heebo" pitchFamily="2" charset="-79"/>
              </a:rPr>
              <a:t>FAZER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3FBE67E-2AC3-762E-CD47-38AF1059F87C}"/>
              </a:ext>
            </a:extLst>
          </p:cNvPr>
          <p:cNvSpPr/>
          <p:nvPr/>
        </p:nvSpPr>
        <p:spPr>
          <a:xfrm>
            <a:off x="611823" y="1635760"/>
            <a:ext cx="2559050" cy="958850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  <a:p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 seu texto aqui seu texto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7219FFC1-77A1-D1D8-25A2-5B446E0B894B}"/>
              </a:ext>
            </a:extLst>
          </p:cNvPr>
          <p:cNvSpPr/>
          <p:nvPr/>
        </p:nvSpPr>
        <p:spPr>
          <a:xfrm>
            <a:off x="611823" y="2687320"/>
            <a:ext cx="2559050" cy="958850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  <a:p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 seu texto aqui seu texto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92E41451-3C01-EE3D-B5BC-CBF9E424ACE8}"/>
              </a:ext>
            </a:extLst>
          </p:cNvPr>
          <p:cNvSpPr/>
          <p:nvPr/>
        </p:nvSpPr>
        <p:spPr>
          <a:xfrm>
            <a:off x="611823" y="3738880"/>
            <a:ext cx="2559050" cy="958850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  <a:p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 seu texto aqui seu texto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96CCD2B7-E07B-0A4A-07E0-E0A3B8045207}"/>
              </a:ext>
            </a:extLst>
          </p:cNvPr>
          <p:cNvSpPr/>
          <p:nvPr/>
        </p:nvSpPr>
        <p:spPr>
          <a:xfrm>
            <a:off x="3278188" y="1254125"/>
            <a:ext cx="2571750" cy="288925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EM ANDAMENTO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DB06C29-F95F-9D5E-F78E-E9EE92F89925}"/>
              </a:ext>
            </a:extLst>
          </p:cNvPr>
          <p:cNvSpPr/>
          <p:nvPr/>
        </p:nvSpPr>
        <p:spPr>
          <a:xfrm>
            <a:off x="3294063" y="1635760"/>
            <a:ext cx="2559050" cy="958850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  <a:p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 seu texto aqui seu texto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54E32CE-5D1F-E3D1-B295-C4C1AD358B62}"/>
              </a:ext>
            </a:extLst>
          </p:cNvPr>
          <p:cNvSpPr/>
          <p:nvPr/>
        </p:nvSpPr>
        <p:spPr>
          <a:xfrm>
            <a:off x="3294063" y="2687320"/>
            <a:ext cx="2559050" cy="958850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  <a:p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 seu texto aqui seu texto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E83C1FF2-C068-BB98-FBC3-EEB66DA57C0A}"/>
              </a:ext>
            </a:extLst>
          </p:cNvPr>
          <p:cNvSpPr/>
          <p:nvPr/>
        </p:nvSpPr>
        <p:spPr>
          <a:xfrm>
            <a:off x="3294063" y="3738880"/>
            <a:ext cx="2559050" cy="958850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  <a:p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 seu texto aqui seu texto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93EABA6-CFA7-7BBC-83A9-4A91E91D53AE}"/>
              </a:ext>
            </a:extLst>
          </p:cNvPr>
          <p:cNvSpPr/>
          <p:nvPr/>
        </p:nvSpPr>
        <p:spPr>
          <a:xfrm>
            <a:off x="5973128" y="1254125"/>
            <a:ext cx="2571750" cy="28892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E5E7C64-B784-C06C-8233-2BE0F834BCE3}"/>
              </a:ext>
            </a:extLst>
          </p:cNvPr>
          <p:cNvSpPr/>
          <p:nvPr/>
        </p:nvSpPr>
        <p:spPr>
          <a:xfrm>
            <a:off x="5989003" y="1635760"/>
            <a:ext cx="2559050" cy="958850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  <a:p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 seu texto aqui seu texto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F892A03F-6D06-C1E6-1C67-014B70EB203C}"/>
              </a:ext>
            </a:extLst>
          </p:cNvPr>
          <p:cNvSpPr/>
          <p:nvPr/>
        </p:nvSpPr>
        <p:spPr>
          <a:xfrm>
            <a:off x="5989003" y="2687320"/>
            <a:ext cx="2559050" cy="958850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  <a:p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 seu texto aqui seu texto</a:t>
            </a: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025EAB2-3A65-E4D6-0704-63C3EEDBAF9D}"/>
              </a:ext>
            </a:extLst>
          </p:cNvPr>
          <p:cNvSpPr/>
          <p:nvPr/>
        </p:nvSpPr>
        <p:spPr>
          <a:xfrm>
            <a:off x="5989003" y="3738880"/>
            <a:ext cx="2559050" cy="958850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Seu texto aqui</a:t>
            </a:r>
          </a:p>
          <a:p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seu texto aqui seu texto aqui seu texto</a:t>
            </a:r>
          </a:p>
        </p:txBody>
      </p:sp>
    </p:spTree>
    <p:extLst>
      <p:ext uri="{BB962C8B-B14F-4D97-AF65-F5344CB8AC3E}">
        <p14:creationId xmlns:p14="http://schemas.microsoft.com/office/powerpoint/2010/main" val="4196703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B4AE0AF4-3BD1-7DB3-98B4-ED448274D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3" name="TextBox 40">
            <a:extLst>
              <a:ext uri="{FF2B5EF4-FFF2-40B4-BE49-F238E27FC236}">
                <a16:creationId xmlns:a16="http://schemas.microsoft.com/office/drawing/2014/main" id="{04E87B29-D112-B055-87DD-2AD90978CCEA}"/>
              </a:ext>
            </a:extLst>
          </p:cNvPr>
          <p:cNvSpPr txBox="1"/>
          <p:nvPr/>
        </p:nvSpPr>
        <p:spPr>
          <a:xfrm>
            <a:off x="314324" y="404768"/>
            <a:ext cx="6562725" cy="381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53D7C6B-73AD-A0C3-4391-684BDEF1D71B}"/>
              </a:ext>
            </a:extLst>
          </p:cNvPr>
          <p:cNvSpPr/>
          <p:nvPr/>
        </p:nvSpPr>
        <p:spPr>
          <a:xfrm>
            <a:off x="595948" y="1254125"/>
            <a:ext cx="2571750" cy="28892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cs typeface="Heebo" pitchFamily="2" charset="-79"/>
              </a:rPr>
              <a:t>FAZER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5E2E9CC7-7FB3-C134-C802-473B0E3FEE82}"/>
              </a:ext>
            </a:extLst>
          </p:cNvPr>
          <p:cNvSpPr/>
          <p:nvPr/>
        </p:nvSpPr>
        <p:spPr>
          <a:xfrm>
            <a:off x="3278188" y="1254125"/>
            <a:ext cx="2571750" cy="288925"/>
          </a:xfrm>
          <a:prstGeom prst="roundRect">
            <a:avLst>
              <a:gd name="adj" fmla="val 50000"/>
            </a:avLst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EM ANDAMENTO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82E6D3E6-9DB9-1266-B9FE-734DC29822D5}"/>
              </a:ext>
            </a:extLst>
          </p:cNvPr>
          <p:cNvSpPr/>
          <p:nvPr/>
        </p:nvSpPr>
        <p:spPr>
          <a:xfrm>
            <a:off x="5973128" y="1254125"/>
            <a:ext cx="2571750" cy="28892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C5822027-A4A3-644B-FB6E-8550F8278E12}"/>
              </a:ext>
            </a:extLst>
          </p:cNvPr>
          <p:cNvGrpSpPr/>
          <p:nvPr/>
        </p:nvGrpSpPr>
        <p:grpSpPr>
          <a:xfrm>
            <a:off x="611823" y="1635760"/>
            <a:ext cx="2559050" cy="958850"/>
            <a:chOff x="611823" y="1635760"/>
            <a:chExt cx="2559050" cy="958850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C80978B1-CF7E-A27C-03D1-832F33F11F65}"/>
                </a:ext>
              </a:extLst>
            </p:cNvPr>
            <p:cNvSpPr/>
            <p:nvPr/>
          </p:nvSpPr>
          <p:spPr>
            <a:xfrm>
              <a:off x="611823" y="1635760"/>
              <a:ext cx="2559050" cy="958850"/>
            </a:xfrm>
            <a:prstGeom prst="roundRect">
              <a:avLst>
                <a:gd name="adj" fmla="val 5409"/>
              </a:avLst>
            </a:prstGeom>
            <a:solidFill>
              <a:srgbClr val="EB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F0746E8B-3C60-E786-46EE-2884BE047D04}"/>
                </a:ext>
              </a:extLst>
            </p:cNvPr>
            <p:cNvSpPr/>
            <p:nvPr/>
          </p:nvSpPr>
          <p:spPr>
            <a:xfrm>
              <a:off x="792480" y="1985645"/>
              <a:ext cx="259080" cy="259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2E98FE33-4B50-FF05-8C99-A07106EA4AF0}"/>
                </a:ext>
              </a:extLst>
            </p:cNvPr>
            <p:cNvSpPr txBox="1"/>
            <p:nvPr/>
          </p:nvSpPr>
          <p:spPr>
            <a:xfrm>
              <a:off x="1143000" y="1761242"/>
              <a:ext cx="18821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</a:t>
              </a:r>
            </a:p>
            <a:p>
              <a:endParaRPr lang="pt-BR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endParaRPr>
            </a:p>
            <a:p>
              <a:r>
                <a:rPr lang="pt-B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 seu texto aqui seu texto aqui seu texto</a:t>
              </a:r>
            </a:p>
          </p:txBody>
        </p:sp>
      </p:grpSp>
      <p:pic>
        <p:nvPicPr>
          <p:cNvPr id="15" name="Gráfico 14" descr="Fechar com preenchimento sólido">
            <a:extLst>
              <a:ext uri="{FF2B5EF4-FFF2-40B4-BE49-F238E27FC236}">
                <a16:creationId xmlns:a16="http://schemas.microsoft.com/office/drawing/2014/main" id="{48A0AD26-E1B7-104D-1CCC-44FB0D37C1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199" y="2033565"/>
            <a:ext cx="199000" cy="199000"/>
          </a:xfrm>
          <a:prstGeom prst="rect">
            <a:avLst/>
          </a:prstGeom>
        </p:spPr>
      </p:pic>
      <p:grpSp>
        <p:nvGrpSpPr>
          <p:cNvPr id="18" name="Agrupar 17">
            <a:extLst>
              <a:ext uri="{FF2B5EF4-FFF2-40B4-BE49-F238E27FC236}">
                <a16:creationId xmlns:a16="http://schemas.microsoft.com/office/drawing/2014/main" id="{A41F0DBA-A844-5C39-A0D2-9D05ADA7B1B0}"/>
              </a:ext>
            </a:extLst>
          </p:cNvPr>
          <p:cNvGrpSpPr/>
          <p:nvPr/>
        </p:nvGrpSpPr>
        <p:grpSpPr>
          <a:xfrm>
            <a:off x="3284538" y="1635760"/>
            <a:ext cx="2559050" cy="958850"/>
            <a:chOff x="611823" y="1635760"/>
            <a:chExt cx="2559050" cy="958850"/>
          </a:xfrm>
        </p:grpSpPr>
        <p:sp>
          <p:nvSpPr>
            <p:cNvPr id="19" name="Retângulo: Cantos Arredondados 18">
              <a:extLst>
                <a:ext uri="{FF2B5EF4-FFF2-40B4-BE49-F238E27FC236}">
                  <a16:creationId xmlns:a16="http://schemas.microsoft.com/office/drawing/2014/main" id="{B7939D55-317E-8205-7276-5253BD1E956A}"/>
                </a:ext>
              </a:extLst>
            </p:cNvPr>
            <p:cNvSpPr/>
            <p:nvPr/>
          </p:nvSpPr>
          <p:spPr>
            <a:xfrm>
              <a:off x="611823" y="1635760"/>
              <a:ext cx="2559050" cy="958850"/>
            </a:xfrm>
            <a:prstGeom prst="roundRect">
              <a:avLst>
                <a:gd name="adj" fmla="val 5409"/>
              </a:avLst>
            </a:prstGeom>
            <a:solidFill>
              <a:srgbClr val="EB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46727EEC-4DA0-A631-3D8B-8F81E8F946CA}"/>
                </a:ext>
              </a:extLst>
            </p:cNvPr>
            <p:cNvSpPr/>
            <p:nvPr/>
          </p:nvSpPr>
          <p:spPr>
            <a:xfrm>
              <a:off x="792480" y="1985645"/>
              <a:ext cx="259080" cy="259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A1FFFAA4-FA08-B6DB-0277-B100B51D9CF5}"/>
                </a:ext>
              </a:extLst>
            </p:cNvPr>
            <p:cNvSpPr txBox="1"/>
            <p:nvPr/>
          </p:nvSpPr>
          <p:spPr>
            <a:xfrm>
              <a:off x="1143000" y="1761242"/>
              <a:ext cx="18821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</a:t>
              </a:r>
            </a:p>
            <a:p>
              <a:endParaRPr lang="pt-BR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endParaRPr>
            </a:p>
            <a:p>
              <a:r>
                <a:rPr lang="pt-B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 seu texto aqui seu texto aqui seu texto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3A3BC27-58AC-6441-167C-E649C3E43EB0}"/>
              </a:ext>
            </a:extLst>
          </p:cNvPr>
          <p:cNvGrpSpPr/>
          <p:nvPr/>
        </p:nvGrpSpPr>
        <p:grpSpPr>
          <a:xfrm>
            <a:off x="5973127" y="1635760"/>
            <a:ext cx="2559050" cy="958850"/>
            <a:chOff x="611823" y="1635760"/>
            <a:chExt cx="2559050" cy="958850"/>
          </a:xfrm>
        </p:grpSpPr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13F5716F-C9D2-D497-8972-68CD2B08B08C}"/>
                </a:ext>
              </a:extLst>
            </p:cNvPr>
            <p:cNvSpPr/>
            <p:nvPr/>
          </p:nvSpPr>
          <p:spPr>
            <a:xfrm>
              <a:off x="611823" y="1635760"/>
              <a:ext cx="2559050" cy="958850"/>
            </a:xfrm>
            <a:prstGeom prst="roundRect">
              <a:avLst>
                <a:gd name="adj" fmla="val 5409"/>
              </a:avLst>
            </a:prstGeom>
            <a:solidFill>
              <a:srgbClr val="EB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06A42F48-8D65-76E6-1BBE-18C797A97544}"/>
                </a:ext>
              </a:extLst>
            </p:cNvPr>
            <p:cNvSpPr/>
            <p:nvPr/>
          </p:nvSpPr>
          <p:spPr>
            <a:xfrm>
              <a:off x="792480" y="1985645"/>
              <a:ext cx="259080" cy="259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6BBEE322-B29C-34A8-9C33-4454E5EFFAF9}"/>
                </a:ext>
              </a:extLst>
            </p:cNvPr>
            <p:cNvSpPr txBox="1"/>
            <p:nvPr/>
          </p:nvSpPr>
          <p:spPr>
            <a:xfrm>
              <a:off x="1143000" y="1761242"/>
              <a:ext cx="18821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</a:t>
              </a:r>
            </a:p>
            <a:p>
              <a:endParaRPr lang="pt-BR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endParaRPr>
            </a:p>
            <a:p>
              <a:r>
                <a:rPr lang="pt-B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 seu texto aqui seu texto aqui seu texto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2FA2B20F-D89C-96DF-E426-EBBD8162D870}"/>
              </a:ext>
            </a:extLst>
          </p:cNvPr>
          <p:cNvGrpSpPr/>
          <p:nvPr/>
        </p:nvGrpSpPr>
        <p:grpSpPr>
          <a:xfrm>
            <a:off x="611823" y="2720092"/>
            <a:ext cx="2559050" cy="958850"/>
            <a:chOff x="611823" y="1635760"/>
            <a:chExt cx="2559050" cy="958850"/>
          </a:xfrm>
        </p:grpSpPr>
        <p:sp>
          <p:nvSpPr>
            <p:cNvPr id="27" name="Retângulo: Cantos Arredondados 26">
              <a:extLst>
                <a:ext uri="{FF2B5EF4-FFF2-40B4-BE49-F238E27FC236}">
                  <a16:creationId xmlns:a16="http://schemas.microsoft.com/office/drawing/2014/main" id="{A77F54FF-5C97-340E-A21D-B0455EBF08E2}"/>
                </a:ext>
              </a:extLst>
            </p:cNvPr>
            <p:cNvSpPr/>
            <p:nvPr/>
          </p:nvSpPr>
          <p:spPr>
            <a:xfrm>
              <a:off x="611823" y="1635760"/>
              <a:ext cx="2559050" cy="958850"/>
            </a:xfrm>
            <a:prstGeom prst="roundRect">
              <a:avLst>
                <a:gd name="adj" fmla="val 5409"/>
              </a:avLst>
            </a:prstGeom>
            <a:solidFill>
              <a:srgbClr val="EB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033A20FB-DE11-D943-9EE3-01BA27D312C3}"/>
                </a:ext>
              </a:extLst>
            </p:cNvPr>
            <p:cNvSpPr/>
            <p:nvPr/>
          </p:nvSpPr>
          <p:spPr>
            <a:xfrm>
              <a:off x="792480" y="1985645"/>
              <a:ext cx="259080" cy="259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C71DEC9-147B-883A-E9E6-6890C33C311A}"/>
                </a:ext>
              </a:extLst>
            </p:cNvPr>
            <p:cNvSpPr txBox="1"/>
            <p:nvPr/>
          </p:nvSpPr>
          <p:spPr>
            <a:xfrm>
              <a:off x="1143000" y="1761242"/>
              <a:ext cx="18821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</a:t>
              </a:r>
            </a:p>
            <a:p>
              <a:endParaRPr lang="pt-BR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endParaRPr>
            </a:p>
            <a:p>
              <a:r>
                <a:rPr lang="pt-B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 seu texto aqui seu texto aqui seu texto</a:t>
              </a: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A8B27F62-ED4E-61E4-CE38-AA591AFC86C9}"/>
              </a:ext>
            </a:extLst>
          </p:cNvPr>
          <p:cNvGrpSpPr/>
          <p:nvPr/>
        </p:nvGrpSpPr>
        <p:grpSpPr>
          <a:xfrm>
            <a:off x="3284538" y="2720092"/>
            <a:ext cx="2559050" cy="958850"/>
            <a:chOff x="611823" y="1635760"/>
            <a:chExt cx="2559050" cy="958850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574958EF-5799-42F2-DF5E-1B7B89F7883B}"/>
                </a:ext>
              </a:extLst>
            </p:cNvPr>
            <p:cNvSpPr/>
            <p:nvPr/>
          </p:nvSpPr>
          <p:spPr>
            <a:xfrm>
              <a:off x="611823" y="1635760"/>
              <a:ext cx="2559050" cy="958850"/>
            </a:xfrm>
            <a:prstGeom prst="roundRect">
              <a:avLst>
                <a:gd name="adj" fmla="val 5409"/>
              </a:avLst>
            </a:prstGeom>
            <a:solidFill>
              <a:srgbClr val="EB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2B9187B1-12E3-823F-55AD-F871D7056A70}"/>
                </a:ext>
              </a:extLst>
            </p:cNvPr>
            <p:cNvSpPr/>
            <p:nvPr/>
          </p:nvSpPr>
          <p:spPr>
            <a:xfrm>
              <a:off x="792480" y="1985645"/>
              <a:ext cx="259080" cy="259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EFDCA6F7-8AF0-B392-56DB-5BB9A7348260}"/>
                </a:ext>
              </a:extLst>
            </p:cNvPr>
            <p:cNvSpPr txBox="1"/>
            <p:nvPr/>
          </p:nvSpPr>
          <p:spPr>
            <a:xfrm>
              <a:off x="1143000" y="1761242"/>
              <a:ext cx="18821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</a:t>
              </a:r>
            </a:p>
            <a:p>
              <a:endParaRPr lang="pt-BR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endParaRPr>
            </a:p>
            <a:p>
              <a:r>
                <a:rPr lang="pt-B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 seu texto aqui seu texto aqui seu texto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E097FC3-3E6D-D7A2-9A4C-D4FC4275FC12}"/>
              </a:ext>
            </a:extLst>
          </p:cNvPr>
          <p:cNvGrpSpPr/>
          <p:nvPr/>
        </p:nvGrpSpPr>
        <p:grpSpPr>
          <a:xfrm>
            <a:off x="5973127" y="2720092"/>
            <a:ext cx="2559050" cy="958850"/>
            <a:chOff x="611823" y="1635760"/>
            <a:chExt cx="2559050" cy="958850"/>
          </a:xfrm>
        </p:grpSpPr>
        <p:sp>
          <p:nvSpPr>
            <p:cNvPr id="35" name="Retângulo: Cantos Arredondados 34">
              <a:extLst>
                <a:ext uri="{FF2B5EF4-FFF2-40B4-BE49-F238E27FC236}">
                  <a16:creationId xmlns:a16="http://schemas.microsoft.com/office/drawing/2014/main" id="{5F96876D-589F-E1B0-4FCE-C36C19A378D8}"/>
                </a:ext>
              </a:extLst>
            </p:cNvPr>
            <p:cNvSpPr/>
            <p:nvPr/>
          </p:nvSpPr>
          <p:spPr>
            <a:xfrm>
              <a:off x="611823" y="1635760"/>
              <a:ext cx="2559050" cy="958850"/>
            </a:xfrm>
            <a:prstGeom prst="roundRect">
              <a:avLst>
                <a:gd name="adj" fmla="val 5409"/>
              </a:avLst>
            </a:prstGeom>
            <a:solidFill>
              <a:srgbClr val="EB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36" name="Retângulo: Cantos Arredondados 35">
              <a:extLst>
                <a:ext uri="{FF2B5EF4-FFF2-40B4-BE49-F238E27FC236}">
                  <a16:creationId xmlns:a16="http://schemas.microsoft.com/office/drawing/2014/main" id="{CCCFA583-6096-33E5-711F-D912D313CA6C}"/>
                </a:ext>
              </a:extLst>
            </p:cNvPr>
            <p:cNvSpPr/>
            <p:nvPr/>
          </p:nvSpPr>
          <p:spPr>
            <a:xfrm>
              <a:off x="792480" y="1985645"/>
              <a:ext cx="259080" cy="259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EE9AABB-8D5A-0857-9210-C80196B502B1}"/>
                </a:ext>
              </a:extLst>
            </p:cNvPr>
            <p:cNvSpPr txBox="1"/>
            <p:nvPr/>
          </p:nvSpPr>
          <p:spPr>
            <a:xfrm>
              <a:off x="1143000" y="1761242"/>
              <a:ext cx="18821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</a:t>
              </a:r>
            </a:p>
            <a:p>
              <a:endParaRPr lang="pt-BR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endParaRPr>
            </a:p>
            <a:p>
              <a:r>
                <a:rPr lang="pt-B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 seu texto aqui seu texto aqui seu texto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283424E-69DB-11DA-E606-FBAF46E424EE}"/>
              </a:ext>
            </a:extLst>
          </p:cNvPr>
          <p:cNvGrpSpPr/>
          <p:nvPr/>
        </p:nvGrpSpPr>
        <p:grpSpPr>
          <a:xfrm>
            <a:off x="611823" y="3804424"/>
            <a:ext cx="2559050" cy="958850"/>
            <a:chOff x="611823" y="1635760"/>
            <a:chExt cx="2559050" cy="958850"/>
          </a:xfrm>
        </p:grpSpPr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38ECC9EE-1048-7990-5026-8633BE8DA344}"/>
                </a:ext>
              </a:extLst>
            </p:cNvPr>
            <p:cNvSpPr/>
            <p:nvPr/>
          </p:nvSpPr>
          <p:spPr>
            <a:xfrm>
              <a:off x="611823" y="1635760"/>
              <a:ext cx="2559050" cy="958850"/>
            </a:xfrm>
            <a:prstGeom prst="roundRect">
              <a:avLst>
                <a:gd name="adj" fmla="val 5409"/>
              </a:avLst>
            </a:prstGeom>
            <a:solidFill>
              <a:srgbClr val="EB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FBC1D0E-5895-A2B9-6BEF-F32016EC152F}"/>
                </a:ext>
              </a:extLst>
            </p:cNvPr>
            <p:cNvSpPr/>
            <p:nvPr/>
          </p:nvSpPr>
          <p:spPr>
            <a:xfrm>
              <a:off x="792480" y="1985645"/>
              <a:ext cx="259080" cy="259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0B8DFCD9-DCC3-F92C-6627-77428ABC8F09}"/>
                </a:ext>
              </a:extLst>
            </p:cNvPr>
            <p:cNvSpPr txBox="1"/>
            <p:nvPr/>
          </p:nvSpPr>
          <p:spPr>
            <a:xfrm>
              <a:off x="1143000" y="1761242"/>
              <a:ext cx="18821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</a:t>
              </a:r>
            </a:p>
            <a:p>
              <a:endParaRPr lang="pt-BR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endParaRPr>
            </a:p>
            <a:p>
              <a:r>
                <a:rPr lang="pt-B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 seu texto aqui seu texto aqui seu texto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FCD63F5D-E0BB-0394-6618-B029371B9091}"/>
              </a:ext>
            </a:extLst>
          </p:cNvPr>
          <p:cNvGrpSpPr/>
          <p:nvPr/>
        </p:nvGrpSpPr>
        <p:grpSpPr>
          <a:xfrm>
            <a:off x="3284538" y="3804424"/>
            <a:ext cx="2559050" cy="958850"/>
            <a:chOff x="611823" y="1635760"/>
            <a:chExt cx="2559050" cy="958850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4B22BE95-AD0F-5608-BEA5-713B82BAF90E}"/>
                </a:ext>
              </a:extLst>
            </p:cNvPr>
            <p:cNvSpPr/>
            <p:nvPr/>
          </p:nvSpPr>
          <p:spPr>
            <a:xfrm>
              <a:off x="611823" y="1635760"/>
              <a:ext cx="2559050" cy="958850"/>
            </a:xfrm>
            <a:prstGeom prst="roundRect">
              <a:avLst>
                <a:gd name="adj" fmla="val 5409"/>
              </a:avLst>
            </a:prstGeom>
            <a:solidFill>
              <a:srgbClr val="EB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4" name="Retângulo: Cantos Arredondados 43">
              <a:extLst>
                <a:ext uri="{FF2B5EF4-FFF2-40B4-BE49-F238E27FC236}">
                  <a16:creationId xmlns:a16="http://schemas.microsoft.com/office/drawing/2014/main" id="{4545A563-6FC4-DBB8-2675-3F3E7186367F}"/>
                </a:ext>
              </a:extLst>
            </p:cNvPr>
            <p:cNvSpPr/>
            <p:nvPr/>
          </p:nvSpPr>
          <p:spPr>
            <a:xfrm>
              <a:off x="792480" y="1985645"/>
              <a:ext cx="259080" cy="259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B108499-D408-8BAC-D221-48FEE055E1A2}"/>
                </a:ext>
              </a:extLst>
            </p:cNvPr>
            <p:cNvSpPr txBox="1"/>
            <p:nvPr/>
          </p:nvSpPr>
          <p:spPr>
            <a:xfrm>
              <a:off x="1143000" y="1761242"/>
              <a:ext cx="18821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</a:t>
              </a:r>
            </a:p>
            <a:p>
              <a:endParaRPr lang="pt-BR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endParaRPr>
            </a:p>
            <a:p>
              <a:r>
                <a:rPr lang="pt-B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 seu texto aqui seu texto aqui seu texto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5B18542-6C3D-37E9-2889-645BA8B4EAF9}"/>
              </a:ext>
            </a:extLst>
          </p:cNvPr>
          <p:cNvGrpSpPr/>
          <p:nvPr/>
        </p:nvGrpSpPr>
        <p:grpSpPr>
          <a:xfrm>
            <a:off x="5973127" y="3804424"/>
            <a:ext cx="2559050" cy="958850"/>
            <a:chOff x="611823" y="1635760"/>
            <a:chExt cx="2559050" cy="958850"/>
          </a:xfrm>
        </p:grpSpPr>
        <p:sp>
          <p:nvSpPr>
            <p:cNvPr id="47" name="Retângulo: Cantos Arredondados 46">
              <a:extLst>
                <a:ext uri="{FF2B5EF4-FFF2-40B4-BE49-F238E27FC236}">
                  <a16:creationId xmlns:a16="http://schemas.microsoft.com/office/drawing/2014/main" id="{8E51903D-E08C-28C8-3F8A-6618CDBE0356}"/>
                </a:ext>
              </a:extLst>
            </p:cNvPr>
            <p:cNvSpPr/>
            <p:nvPr/>
          </p:nvSpPr>
          <p:spPr>
            <a:xfrm>
              <a:off x="611823" y="1635760"/>
              <a:ext cx="2559050" cy="958850"/>
            </a:xfrm>
            <a:prstGeom prst="roundRect">
              <a:avLst>
                <a:gd name="adj" fmla="val 5409"/>
              </a:avLst>
            </a:prstGeom>
            <a:solidFill>
              <a:srgbClr val="EBED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2E3C35F9-25FD-D35C-8639-106DF0E2E229}"/>
                </a:ext>
              </a:extLst>
            </p:cNvPr>
            <p:cNvSpPr/>
            <p:nvPr/>
          </p:nvSpPr>
          <p:spPr>
            <a:xfrm>
              <a:off x="792480" y="1985645"/>
              <a:ext cx="259080" cy="25908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innerShdw blurRad="63500" dist="50800" dir="13500000">
                <a:prstClr val="black">
                  <a:alpha val="29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32A3614-F666-CEF5-5FF1-A1B737FB3860}"/>
                </a:ext>
              </a:extLst>
            </p:cNvPr>
            <p:cNvSpPr txBox="1"/>
            <p:nvPr/>
          </p:nvSpPr>
          <p:spPr>
            <a:xfrm>
              <a:off x="1143000" y="1761242"/>
              <a:ext cx="188214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</a:t>
              </a:r>
            </a:p>
            <a:p>
              <a:endParaRPr lang="pt-BR" sz="1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endParaRPr>
            </a:p>
            <a:p>
              <a:r>
                <a:rPr lang="pt-BR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Heebo" pitchFamily="2" charset="-79"/>
                  <a:cs typeface="Heebo" pitchFamily="2" charset="-79"/>
                </a:rPr>
                <a:t>Seu texto aqui seu texto aqui seu texto aqui seu texto aqui seu texto aqui seu texto</a:t>
              </a:r>
            </a:p>
          </p:txBody>
        </p:sp>
      </p:grpSp>
      <p:pic>
        <p:nvPicPr>
          <p:cNvPr id="50" name="Gráfico 49" descr="Fechar com preenchimento sólido">
            <a:extLst>
              <a:ext uri="{FF2B5EF4-FFF2-40B4-BE49-F238E27FC236}">
                <a16:creationId xmlns:a16="http://schemas.microsoft.com/office/drawing/2014/main" id="{6211A8B8-EA4D-2B38-9960-3006C4D819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3199" y="3107985"/>
            <a:ext cx="199000" cy="199000"/>
          </a:xfrm>
          <a:prstGeom prst="rect">
            <a:avLst/>
          </a:prstGeom>
        </p:spPr>
      </p:pic>
      <p:pic>
        <p:nvPicPr>
          <p:cNvPr id="17" name="Gráfico 16" descr="Marca de seleção com preenchimento sólido">
            <a:extLst>
              <a:ext uri="{FF2B5EF4-FFF2-40B4-BE49-F238E27FC236}">
                <a16:creationId xmlns:a16="http://schemas.microsoft.com/office/drawing/2014/main" id="{A31178F1-986D-3999-8E91-1DBC57C29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199" y="4185080"/>
            <a:ext cx="199000" cy="199000"/>
          </a:xfrm>
          <a:prstGeom prst="rect">
            <a:avLst/>
          </a:prstGeom>
        </p:spPr>
      </p:pic>
      <p:pic>
        <p:nvPicPr>
          <p:cNvPr id="51" name="Gráfico 50" descr="Marca de seleção com preenchimento sólido">
            <a:extLst>
              <a:ext uri="{FF2B5EF4-FFF2-40B4-BE49-F238E27FC236}">
                <a16:creationId xmlns:a16="http://schemas.microsoft.com/office/drawing/2014/main" id="{461B3A3F-42D7-0695-E5A2-400C5C00CF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4009" y="3110660"/>
            <a:ext cx="199000" cy="199000"/>
          </a:xfrm>
          <a:prstGeom prst="rect">
            <a:avLst/>
          </a:prstGeom>
        </p:spPr>
      </p:pic>
      <p:pic>
        <p:nvPicPr>
          <p:cNvPr id="52" name="Gráfico 51" descr="Marca de seleção com preenchimento sólido">
            <a:extLst>
              <a:ext uri="{FF2B5EF4-FFF2-40B4-BE49-F238E27FC236}">
                <a16:creationId xmlns:a16="http://schemas.microsoft.com/office/drawing/2014/main" id="{858EF666-1CC6-D263-340C-399D277039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04009" y="2036240"/>
            <a:ext cx="199000" cy="199000"/>
          </a:xfrm>
          <a:prstGeom prst="rect">
            <a:avLst/>
          </a:prstGeom>
        </p:spPr>
      </p:pic>
      <p:pic>
        <p:nvPicPr>
          <p:cNvPr id="53" name="Gráfico 52" descr="Marca de seleção com preenchimento sólido">
            <a:extLst>
              <a:ext uri="{FF2B5EF4-FFF2-40B4-BE49-F238E27FC236}">
                <a16:creationId xmlns:a16="http://schemas.microsoft.com/office/drawing/2014/main" id="{CD0F0096-0253-05F4-8CDA-9938E822EE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820" y="2021000"/>
            <a:ext cx="199000" cy="199000"/>
          </a:xfrm>
          <a:prstGeom prst="rect">
            <a:avLst/>
          </a:prstGeom>
        </p:spPr>
      </p:pic>
      <p:pic>
        <p:nvPicPr>
          <p:cNvPr id="54" name="Gráfico 53" descr="Marca de seleção com preenchimento sólido">
            <a:extLst>
              <a:ext uri="{FF2B5EF4-FFF2-40B4-BE49-F238E27FC236}">
                <a16:creationId xmlns:a16="http://schemas.microsoft.com/office/drawing/2014/main" id="{4F5823F2-8617-B09B-F900-415DC10AAE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89820" y="4192700"/>
            <a:ext cx="199000" cy="199000"/>
          </a:xfrm>
          <a:prstGeom prst="rect">
            <a:avLst/>
          </a:prstGeom>
        </p:spPr>
      </p:pic>
      <p:pic>
        <p:nvPicPr>
          <p:cNvPr id="55" name="Gráfico 54" descr="Fechar com preenchimento sólido">
            <a:extLst>
              <a:ext uri="{FF2B5EF4-FFF2-40B4-BE49-F238E27FC236}">
                <a16:creationId xmlns:a16="http://schemas.microsoft.com/office/drawing/2014/main" id="{F2293A5A-20ED-F63F-501E-D00171E217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04009" y="4182405"/>
            <a:ext cx="199000" cy="199000"/>
          </a:xfrm>
          <a:prstGeom prst="rect">
            <a:avLst/>
          </a:prstGeom>
        </p:spPr>
      </p:pic>
      <p:pic>
        <p:nvPicPr>
          <p:cNvPr id="56" name="Gráfico 55" descr="Fechar com preenchimento sólido">
            <a:extLst>
              <a:ext uri="{FF2B5EF4-FFF2-40B4-BE49-F238E27FC236}">
                <a16:creationId xmlns:a16="http://schemas.microsoft.com/office/drawing/2014/main" id="{0F3697A0-6D82-EB9F-AA00-48E9C4E307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89820" y="3115605"/>
            <a:ext cx="199000" cy="1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605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60F32-76A9-F391-B41C-D98979644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76551DE2-E86D-13EE-2B61-7CEABDC11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3" name="TextBox 40">
            <a:extLst>
              <a:ext uri="{FF2B5EF4-FFF2-40B4-BE49-F238E27FC236}">
                <a16:creationId xmlns:a16="http://schemas.microsoft.com/office/drawing/2014/main" id="{1C990D5C-1BBD-88AD-2916-752121B0D64D}"/>
              </a:ext>
            </a:extLst>
          </p:cNvPr>
          <p:cNvSpPr txBox="1"/>
          <p:nvPr/>
        </p:nvSpPr>
        <p:spPr>
          <a:xfrm>
            <a:off x="314324" y="404768"/>
            <a:ext cx="6562725" cy="381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70A89D48-73AA-9328-1948-C7BEDDACC3C5}"/>
              </a:ext>
            </a:extLst>
          </p:cNvPr>
          <p:cNvSpPr/>
          <p:nvPr/>
        </p:nvSpPr>
        <p:spPr>
          <a:xfrm>
            <a:off x="456339" y="1254125"/>
            <a:ext cx="1947304" cy="28892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cs typeface="Heebo" pitchFamily="2" charset="-79"/>
              </a:rPr>
              <a:t>MARIA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9A06DE20-C172-204D-E676-E1DC3C154163}"/>
              </a:ext>
            </a:extLst>
          </p:cNvPr>
          <p:cNvSpPr/>
          <p:nvPr/>
        </p:nvSpPr>
        <p:spPr>
          <a:xfrm>
            <a:off x="2547116" y="1254125"/>
            <a:ext cx="1947304" cy="28892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cs typeface="Heebo" pitchFamily="2" charset="-79"/>
              </a:rPr>
              <a:t>JOÃO</a:t>
            </a:r>
          </a:p>
        </p:txBody>
      </p:sp>
      <p:sp>
        <p:nvSpPr>
          <p:cNvPr id="60" name="Retângulo: Cantos Arredondados 59">
            <a:extLst>
              <a:ext uri="{FF2B5EF4-FFF2-40B4-BE49-F238E27FC236}">
                <a16:creationId xmlns:a16="http://schemas.microsoft.com/office/drawing/2014/main" id="{4C18C7E5-3F56-1388-E95E-A44E9C34F432}"/>
              </a:ext>
            </a:extLst>
          </p:cNvPr>
          <p:cNvSpPr/>
          <p:nvPr/>
        </p:nvSpPr>
        <p:spPr>
          <a:xfrm>
            <a:off x="4637893" y="1254125"/>
            <a:ext cx="1947304" cy="288925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cs typeface="Heebo" pitchFamily="2" charset="-79"/>
              </a:rPr>
              <a:t>SOFIA</a:t>
            </a:r>
          </a:p>
        </p:txBody>
      </p:sp>
      <p:sp>
        <p:nvSpPr>
          <p:cNvPr id="66" name="Retângulo: Cantos Arredondados 65">
            <a:extLst>
              <a:ext uri="{FF2B5EF4-FFF2-40B4-BE49-F238E27FC236}">
                <a16:creationId xmlns:a16="http://schemas.microsoft.com/office/drawing/2014/main" id="{16BB96D8-6558-AE00-3239-2F21C9E9C87C}"/>
              </a:ext>
            </a:extLst>
          </p:cNvPr>
          <p:cNvSpPr/>
          <p:nvPr/>
        </p:nvSpPr>
        <p:spPr>
          <a:xfrm>
            <a:off x="6728670" y="1254125"/>
            <a:ext cx="1947304" cy="288925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b="1" dirty="0">
                <a:latin typeface="Heebo" pitchFamily="2" charset="-79"/>
                <a:cs typeface="Heebo" pitchFamily="2" charset="-79"/>
              </a:rPr>
              <a:t>JOSÉ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C4C6E6F-55D8-11DE-F99D-0F01353E27CC}"/>
              </a:ext>
            </a:extLst>
          </p:cNvPr>
          <p:cNvSpPr/>
          <p:nvPr/>
        </p:nvSpPr>
        <p:spPr>
          <a:xfrm>
            <a:off x="461147" y="1635760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0A344DF-0999-C9F1-170B-4E5DD9915B5B}"/>
              </a:ext>
            </a:extLst>
          </p:cNvPr>
          <p:cNvSpPr/>
          <p:nvPr/>
        </p:nvSpPr>
        <p:spPr>
          <a:xfrm>
            <a:off x="599566" y="1816116"/>
            <a:ext cx="237369" cy="23609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43FD2F1-CF00-FBD1-3C96-248E637247C4}"/>
              </a:ext>
            </a:extLst>
          </p:cNvPr>
          <p:cNvSpPr txBox="1"/>
          <p:nvPr/>
        </p:nvSpPr>
        <p:spPr>
          <a:xfrm>
            <a:off x="863349" y="1741801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73" name="Retângulo: Cantos Arredondados 72">
            <a:extLst>
              <a:ext uri="{FF2B5EF4-FFF2-40B4-BE49-F238E27FC236}">
                <a16:creationId xmlns:a16="http://schemas.microsoft.com/office/drawing/2014/main" id="{C30E9F7B-3F65-88F6-8FAC-54534AADFE8D}"/>
              </a:ext>
            </a:extLst>
          </p:cNvPr>
          <p:cNvSpPr/>
          <p:nvPr/>
        </p:nvSpPr>
        <p:spPr>
          <a:xfrm>
            <a:off x="461147" y="2305487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5E5DC591-3A8E-B14B-C4D2-B77C7D81CC4E}"/>
              </a:ext>
            </a:extLst>
          </p:cNvPr>
          <p:cNvSpPr/>
          <p:nvPr/>
        </p:nvSpPr>
        <p:spPr>
          <a:xfrm>
            <a:off x="599566" y="2485843"/>
            <a:ext cx="237369" cy="23609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1B49C70-252E-6E51-B827-16680DB12E1A}"/>
              </a:ext>
            </a:extLst>
          </p:cNvPr>
          <p:cNvSpPr txBox="1"/>
          <p:nvPr/>
        </p:nvSpPr>
        <p:spPr>
          <a:xfrm>
            <a:off x="863349" y="2411528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C3B7890E-AB21-FB48-760D-C75B484EDEE6}"/>
              </a:ext>
            </a:extLst>
          </p:cNvPr>
          <p:cNvSpPr/>
          <p:nvPr/>
        </p:nvSpPr>
        <p:spPr>
          <a:xfrm>
            <a:off x="461147" y="2975214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4472415B-F142-F492-47E9-726DD7EF2112}"/>
              </a:ext>
            </a:extLst>
          </p:cNvPr>
          <p:cNvSpPr/>
          <p:nvPr/>
        </p:nvSpPr>
        <p:spPr>
          <a:xfrm>
            <a:off x="599566" y="3155570"/>
            <a:ext cx="237369" cy="236095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22C49B3-9F50-55FE-659C-7FA889F9A0FF}"/>
              </a:ext>
            </a:extLst>
          </p:cNvPr>
          <p:cNvSpPr txBox="1"/>
          <p:nvPr/>
        </p:nvSpPr>
        <p:spPr>
          <a:xfrm>
            <a:off x="863349" y="3081255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81" name="Retângulo: Cantos Arredondados 80">
            <a:extLst>
              <a:ext uri="{FF2B5EF4-FFF2-40B4-BE49-F238E27FC236}">
                <a16:creationId xmlns:a16="http://schemas.microsoft.com/office/drawing/2014/main" id="{76674603-4B0C-637B-7946-9D92CCBC3902}"/>
              </a:ext>
            </a:extLst>
          </p:cNvPr>
          <p:cNvSpPr/>
          <p:nvPr/>
        </p:nvSpPr>
        <p:spPr>
          <a:xfrm>
            <a:off x="461147" y="3644941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CCBE6A4C-F362-F09B-3788-F70B5C97005B}"/>
              </a:ext>
            </a:extLst>
          </p:cNvPr>
          <p:cNvSpPr/>
          <p:nvPr/>
        </p:nvSpPr>
        <p:spPr>
          <a:xfrm>
            <a:off x="599566" y="3825297"/>
            <a:ext cx="237369" cy="236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7A24B406-87F1-28EE-852A-65D059685DF3}"/>
              </a:ext>
            </a:extLst>
          </p:cNvPr>
          <p:cNvSpPr txBox="1"/>
          <p:nvPr/>
        </p:nvSpPr>
        <p:spPr>
          <a:xfrm>
            <a:off x="863349" y="3750982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E312BEA3-54FC-0334-1EE1-0CDF14FF5B9C}"/>
              </a:ext>
            </a:extLst>
          </p:cNvPr>
          <p:cNvSpPr/>
          <p:nvPr/>
        </p:nvSpPr>
        <p:spPr>
          <a:xfrm>
            <a:off x="461147" y="4314666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27BBD445-E581-94E8-A495-E42D0FC3F117}"/>
              </a:ext>
            </a:extLst>
          </p:cNvPr>
          <p:cNvSpPr/>
          <p:nvPr/>
        </p:nvSpPr>
        <p:spPr>
          <a:xfrm>
            <a:off x="599566" y="4495022"/>
            <a:ext cx="237369" cy="236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7" name="CaixaDeTexto 86">
            <a:extLst>
              <a:ext uri="{FF2B5EF4-FFF2-40B4-BE49-F238E27FC236}">
                <a16:creationId xmlns:a16="http://schemas.microsoft.com/office/drawing/2014/main" id="{576F1A41-ADA2-47E7-7076-8604A97ACE4E}"/>
              </a:ext>
            </a:extLst>
          </p:cNvPr>
          <p:cNvSpPr txBox="1"/>
          <p:nvPr/>
        </p:nvSpPr>
        <p:spPr>
          <a:xfrm>
            <a:off x="863349" y="4420707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07" name="Retângulo: Cantos Arredondados 106">
            <a:extLst>
              <a:ext uri="{FF2B5EF4-FFF2-40B4-BE49-F238E27FC236}">
                <a16:creationId xmlns:a16="http://schemas.microsoft.com/office/drawing/2014/main" id="{3461FE12-C9B8-FAA7-26A1-A6CA958FD654}"/>
              </a:ext>
            </a:extLst>
          </p:cNvPr>
          <p:cNvSpPr/>
          <p:nvPr/>
        </p:nvSpPr>
        <p:spPr>
          <a:xfrm>
            <a:off x="2551924" y="1635760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8" name="Retângulo: Cantos Arredondados 107">
            <a:extLst>
              <a:ext uri="{FF2B5EF4-FFF2-40B4-BE49-F238E27FC236}">
                <a16:creationId xmlns:a16="http://schemas.microsoft.com/office/drawing/2014/main" id="{43DFEF35-388D-4353-CCF5-B4002EC8624A}"/>
              </a:ext>
            </a:extLst>
          </p:cNvPr>
          <p:cNvSpPr/>
          <p:nvPr/>
        </p:nvSpPr>
        <p:spPr>
          <a:xfrm>
            <a:off x="2690343" y="1816116"/>
            <a:ext cx="237369" cy="23609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489E5B41-5F45-784F-F952-556E83C86EAE}"/>
              </a:ext>
            </a:extLst>
          </p:cNvPr>
          <p:cNvSpPr txBox="1"/>
          <p:nvPr/>
        </p:nvSpPr>
        <p:spPr>
          <a:xfrm>
            <a:off x="2954126" y="1741801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1416DAFD-7A81-D796-6701-4357F1430E1A}"/>
              </a:ext>
            </a:extLst>
          </p:cNvPr>
          <p:cNvSpPr/>
          <p:nvPr/>
        </p:nvSpPr>
        <p:spPr>
          <a:xfrm>
            <a:off x="2551924" y="2305487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5" name="Retângulo: Cantos Arredondados 104">
            <a:extLst>
              <a:ext uri="{FF2B5EF4-FFF2-40B4-BE49-F238E27FC236}">
                <a16:creationId xmlns:a16="http://schemas.microsoft.com/office/drawing/2014/main" id="{3B113E64-8971-3F85-EA91-3AFBC1DAC57D}"/>
              </a:ext>
            </a:extLst>
          </p:cNvPr>
          <p:cNvSpPr/>
          <p:nvPr/>
        </p:nvSpPr>
        <p:spPr>
          <a:xfrm>
            <a:off x="2690343" y="2485843"/>
            <a:ext cx="237369" cy="23609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880AF022-1EC8-1C61-61B4-B3158B00DA7F}"/>
              </a:ext>
            </a:extLst>
          </p:cNvPr>
          <p:cNvSpPr txBox="1"/>
          <p:nvPr/>
        </p:nvSpPr>
        <p:spPr>
          <a:xfrm>
            <a:off x="2954126" y="2411528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9C53E4FB-19AA-B4BD-2576-912FB183181E}"/>
              </a:ext>
            </a:extLst>
          </p:cNvPr>
          <p:cNvSpPr/>
          <p:nvPr/>
        </p:nvSpPr>
        <p:spPr>
          <a:xfrm>
            <a:off x="2551924" y="2975214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B7149900-4895-1523-DBCC-8507BB634018}"/>
              </a:ext>
            </a:extLst>
          </p:cNvPr>
          <p:cNvSpPr/>
          <p:nvPr/>
        </p:nvSpPr>
        <p:spPr>
          <a:xfrm>
            <a:off x="2690343" y="3155570"/>
            <a:ext cx="237369" cy="23609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3" name="CaixaDeTexto 102">
            <a:extLst>
              <a:ext uri="{FF2B5EF4-FFF2-40B4-BE49-F238E27FC236}">
                <a16:creationId xmlns:a16="http://schemas.microsoft.com/office/drawing/2014/main" id="{CF9090D9-D2ED-0787-99DB-4100A5A8592C}"/>
              </a:ext>
            </a:extLst>
          </p:cNvPr>
          <p:cNvSpPr txBox="1"/>
          <p:nvPr/>
        </p:nvSpPr>
        <p:spPr>
          <a:xfrm>
            <a:off x="2954126" y="3081255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BAD7B58C-AB4F-633E-6AD4-C4AB0B991D08}"/>
              </a:ext>
            </a:extLst>
          </p:cNvPr>
          <p:cNvSpPr/>
          <p:nvPr/>
        </p:nvSpPr>
        <p:spPr>
          <a:xfrm>
            <a:off x="2551924" y="3644941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33F0847B-308D-5107-C6DC-01819CB3FFA3}"/>
              </a:ext>
            </a:extLst>
          </p:cNvPr>
          <p:cNvSpPr/>
          <p:nvPr/>
        </p:nvSpPr>
        <p:spPr>
          <a:xfrm>
            <a:off x="2690343" y="3825297"/>
            <a:ext cx="237369" cy="236095"/>
          </a:xfrm>
          <a:prstGeom prst="roundRect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0" name="CaixaDeTexto 99">
            <a:extLst>
              <a:ext uri="{FF2B5EF4-FFF2-40B4-BE49-F238E27FC236}">
                <a16:creationId xmlns:a16="http://schemas.microsoft.com/office/drawing/2014/main" id="{01DC3A87-EFAF-4648-F858-62397D65EF55}"/>
              </a:ext>
            </a:extLst>
          </p:cNvPr>
          <p:cNvSpPr txBox="1"/>
          <p:nvPr/>
        </p:nvSpPr>
        <p:spPr>
          <a:xfrm>
            <a:off x="2954126" y="3750982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821F706A-889D-C39A-EF08-4615C3A2EBFD}"/>
              </a:ext>
            </a:extLst>
          </p:cNvPr>
          <p:cNvSpPr/>
          <p:nvPr/>
        </p:nvSpPr>
        <p:spPr>
          <a:xfrm>
            <a:off x="2551924" y="4314666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EBA808B1-B12C-A0BA-B78D-4A7EEC373053}"/>
              </a:ext>
            </a:extLst>
          </p:cNvPr>
          <p:cNvSpPr/>
          <p:nvPr/>
        </p:nvSpPr>
        <p:spPr>
          <a:xfrm>
            <a:off x="2690343" y="4495022"/>
            <a:ext cx="237369" cy="236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DC2B38FF-B9C7-AB4A-7B04-4DCDF4107595}"/>
              </a:ext>
            </a:extLst>
          </p:cNvPr>
          <p:cNvSpPr txBox="1"/>
          <p:nvPr/>
        </p:nvSpPr>
        <p:spPr>
          <a:xfrm>
            <a:off x="2954126" y="4420707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D01F624C-0A09-BBD7-5EBD-9A1E414BFFFC}"/>
              </a:ext>
            </a:extLst>
          </p:cNvPr>
          <p:cNvSpPr/>
          <p:nvPr/>
        </p:nvSpPr>
        <p:spPr>
          <a:xfrm>
            <a:off x="4642701" y="1635760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9" name="Retângulo: Cantos Arredondados 128">
            <a:extLst>
              <a:ext uri="{FF2B5EF4-FFF2-40B4-BE49-F238E27FC236}">
                <a16:creationId xmlns:a16="http://schemas.microsoft.com/office/drawing/2014/main" id="{C848EC5A-58E9-0753-E763-1E8D58729E0B}"/>
              </a:ext>
            </a:extLst>
          </p:cNvPr>
          <p:cNvSpPr/>
          <p:nvPr/>
        </p:nvSpPr>
        <p:spPr>
          <a:xfrm>
            <a:off x="4781120" y="1816116"/>
            <a:ext cx="237369" cy="236095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30" name="CaixaDeTexto 129">
            <a:extLst>
              <a:ext uri="{FF2B5EF4-FFF2-40B4-BE49-F238E27FC236}">
                <a16:creationId xmlns:a16="http://schemas.microsoft.com/office/drawing/2014/main" id="{880553B1-EDB6-6921-26B9-981538AC6845}"/>
              </a:ext>
            </a:extLst>
          </p:cNvPr>
          <p:cNvSpPr txBox="1"/>
          <p:nvPr/>
        </p:nvSpPr>
        <p:spPr>
          <a:xfrm>
            <a:off x="5044903" y="1741801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ED4466C4-CD1C-0F84-9C9C-E0CD1FD39681}"/>
              </a:ext>
            </a:extLst>
          </p:cNvPr>
          <p:cNvSpPr/>
          <p:nvPr/>
        </p:nvSpPr>
        <p:spPr>
          <a:xfrm>
            <a:off x="4642701" y="2305487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6" name="Retângulo: Cantos Arredondados 125">
            <a:extLst>
              <a:ext uri="{FF2B5EF4-FFF2-40B4-BE49-F238E27FC236}">
                <a16:creationId xmlns:a16="http://schemas.microsoft.com/office/drawing/2014/main" id="{C4DC5126-6940-1D40-8FA4-A606AB91D3C1}"/>
              </a:ext>
            </a:extLst>
          </p:cNvPr>
          <p:cNvSpPr/>
          <p:nvPr/>
        </p:nvSpPr>
        <p:spPr>
          <a:xfrm>
            <a:off x="4781120" y="2485843"/>
            <a:ext cx="237369" cy="236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3D43A8F7-DF64-A008-6912-ECFE03CD76FF}"/>
              </a:ext>
            </a:extLst>
          </p:cNvPr>
          <p:cNvSpPr txBox="1"/>
          <p:nvPr/>
        </p:nvSpPr>
        <p:spPr>
          <a:xfrm>
            <a:off x="5044903" y="2411528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22" name="Retângulo: Cantos Arredondados 121">
            <a:extLst>
              <a:ext uri="{FF2B5EF4-FFF2-40B4-BE49-F238E27FC236}">
                <a16:creationId xmlns:a16="http://schemas.microsoft.com/office/drawing/2014/main" id="{AE2D2E4B-ABBD-08C8-8CDF-5B1B6F029C8C}"/>
              </a:ext>
            </a:extLst>
          </p:cNvPr>
          <p:cNvSpPr/>
          <p:nvPr/>
        </p:nvSpPr>
        <p:spPr>
          <a:xfrm>
            <a:off x="4642701" y="2975214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3" name="Retângulo: Cantos Arredondados 122">
            <a:extLst>
              <a:ext uri="{FF2B5EF4-FFF2-40B4-BE49-F238E27FC236}">
                <a16:creationId xmlns:a16="http://schemas.microsoft.com/office/drawing/2014/main" id="{390BEC5C-6B73-BD3F-DD48-1E2C9CD8691F}"/>
              </a:ext>
            </a:extLst>
          </p:cNvPr>
          <p:cNvSpPr/>
          <p:nvPr/>
        </p:nvSpPr>
        <p:spPr>
          <a:xfrm>
            <a:off x="4781120" y="3155570"/>
            <a:ext cx="237369" cy="236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4" name="CaixaDeTexto 123">
            <a:extLst>
              <a:ext uri="{FF2B5EF4-FFF2-40B4-BE49-F238E27FC236}">
                <a16:creationId xmlns:a16="http://schemas.microsoft.com/office/drawing/2014/main" id="{E8090297-BD98-C890-AF8E-7809B57AA646}"/>
              </a:ext>
            </a:extLst>
          </p:cNvPr>
          <p:cNvSpPr txBox="1"/>
          <p:nvPr/>
        </p:nvSpPr>
        <p:spPr>
          <a:xfrm>
            <a:off x="5044903" y="3081255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19" name="Retângulo: Cantos Arredondados 118">
            <a:extLst>
              <a:ext uri="{FF2B5EF4-FFF2-40B4-BE49-F238E27FC236}">
                <a16:creationId xmlns:a16="http://schemas.microsoft.com/office/drawing/2014/main" id="{82BAFAE7-150E-B021-0DA9-21022408D343}"/>
              </a:ext>
            </a:extLst>
          </p:cNvPr>
          <p:cNvSpPr/>
          <p:nvPr/>
        </p:nvSpPr>
        <p:spPr>
          <a:xfrm>
            <a:off x="4642701" y="3644941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20" name="Retângulo: Cantos Arredondados 119">
            <a:extLst>
              <a:ext uri="{FF2B5EF4-FFF2-40B4-BE49-F238E27FC236}">
                <a16:creationId xmlns:a16="http://schemas.microsoft.com/office/drawing/2014/main" id="{5DAA7778-C707-3D3B-7E2C-9FE2D05C1298}"/>
              </a:ext>
            </a:extLst>
          </p:cNvPr>
          <p:cNvSpPr/>
          <p:nvPr/>
        </p:nvSpPr>
        <p:spPr>
          <a:xfrm>
            <a:off x="4781120" y="3825297"/>
            <a:ext cx="237369" cy="236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B67677A1-5907-67C6-8F9F-93A3B7CE91DC}"/>
              </a:ext>
            </a:extLst>
          </p:cNvPr>
          <p:cNvSpPr txBox="1"/>
          <p:nvPr/>
        </p:nvSpPr>
        <p:spPr>
          <a:xfrm>
            <a:off x="5044903" y="3750982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4D91452C-3389-BF02-FB84-AB87DBDF2830}"/>
              </a:ext>
            </a:extLst>
          </p:cNvPr>
          <p:cNvSpPr/>
          <p:nvPr/>
        </p:nvSpPr>
        <p:spPr>
          <a:xfrm>
            <a:off x="4642701" y="4314666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17" name="Retângulo: Cantos Arredondados 116">
            <a:extLst>
              <a:ext uri="{FF2B5EF4-FFF2-40B4-BE49-F238E27FC236}">
                <a16:creationId xmlns:a16="http://schemas.microsoft.com/office/drawing/2014/main" id="{5ECB1DD5-EF6D-1A8B-4660-A9B6F64A59BD}"/>
              </a:ext>
            </a:extLst>
          </p:cNvPr>
          <p:cNvSpPr/>
          <p:nvPr/>
        </p:nvSpPr>
        <p:spPr>
          <a:xfrm>
            <a:off x="4781120" y="4495022"/>
            <a:ext cx="237369" cy="236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8" name="CaixaDeTexto 117">
            <a:extLst>
              <a:ext uri="{FF2B5EF4-FFF2-40B4-BE49-F238E27FC236}">
                <a16:creationId xmlns:a16="http://schemas.microsoft.com/office/drawing/2014/main" id="{97040A54-42CF-6F8F-F858-69D130BF7F63}"/>
              </a:ext>
            </a:extLst>
          </p:cNvPr>
          <p:cNvSpPr txBox="1"/>
          <p:nvPr/>
        </p:nvSpPr>
        <p:spPr>
          <a:xfrm>
            <a:off x="5044903" y="4420707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9DAA9711-B10B-9123-984F-E2D590EACAF3}"/>
              </a:ext>
            </a:extLst>
          </p:cNvPr>
          <p:cNvSpPr/>
          <p:nvPr/>
        </p:nvSpPr>
        <p:spPr>
          <a:xfrm>
            <a:off x="6733478" y="1635760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E221525E-476A-E56D-73F5-4E3897C1D929}"/>
              </a:ext>
            </a:extLst>
          </p:cNvPr>
          <p:cNvSpPr/>
          <p:nvPr/>
        </p:nvSpPr>
        <p:spPr>
          <a:xfrm>
            <a:off x="6871897" y="1816116"/>
            <a:ext cx="237369" cy="23609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7DCED944-804F-1F7C-7522-D0623C3C1772}"/>
              </a:ext>
            </a:extLst>
          </p:cNvPr>
          <p:cNvSpPr txBox="1"/>
          <p:nvPr/>
        </p:nvSpPr>
        <p:spPr>
          <a:xfrm>
            <a:off x="7135680" y="1741801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46" name="Retângulo: Cantos Arredondados 145">
            <a:extLst>
              <a:ext uri="{FF2B5EF4-FFF2-40B4-BE49-F238E27FC236}">
                <a16:creationId xmlns:a16="http://schemas.microsoft.com/office/drawing/2014/main" id="{5D8EBA31-D356-F115-860A-13CA55C959D9}"/>
              </a:ext>
            </a:extLst>
          </p:cNvPr>
          <p:cNvSpPr/>
          <p:nvPr/>
        </p:nvSpPr>
        <p:spPr>
          <a:xfrm>
            <a:off x="6733478" y="2305487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7" name="Retângulo: Cantos Arredondados 146">
            <a:extLst>
              <a:ext uri="{FF2B5EF4-FFF2-40B4-BE49-F238E27FC236}">
                <a16:creationId xmlns:a16="http://schemas.microsoft.com/office/drawing/2014/main" id="{45808340-E80E-E69D-7DDE-E2C732A87C2E}"/>
              </a:ext>
            </a:extLst>
          </p:cNvPr>
          <p:cNvSpPr/>
          <p:nvPr/>
        </p:nvSpPr>
        <p:spPr>
          <a:xfrm>
            <a:off x="6871897" y="2485843"/>
            <a:ext cx="237369" cy="23609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A6BC79F1-CF23-779C-816F-FF051766B564}"/>
              </a:ext>
            </a:extLst>
          </p:cNvPr>
          <p:cNvSpPr txBox="1"/>
          <p:nvPr/>
        </p:nvSpPr>
        <p:spPr>
          <a:xfrm>
            <a:off x="7135680" y="2411528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43" name="Retângulo: Cantos Arredondados 142">
            <a:extLst>
              <a:ext uri="{FF2B5EF4-FFF2-40B4-BE49-F238E27FC236}">
                <a16:creationId xmlns:a16="http://schemas.microsoft.com/office/drawing/2014/main" id="{081F24DB-0661-DE23-1D27-7BC5D404FF3A}"/>
              </a:ext>
            </a:extLst>
          </p:cNvPr>
          <p:cNvSpPr/>
          <p:nvPr/>
        </p:nvSpPr>
        <p:spPr>
          <a:xfrm>
            <a:off x="6733478" y="2975214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4" name="Retângulo: Cantos Arredondados 143">
            <a:extLst>
              <a:ext uri="{FF2B5EF4-FFF2-40B4-BE49-F238E27FC236}">
                <a16:creationId xmlns:a16="http://schemas.microsoft.com/office/drawing/2014/main" id="{8A791E2C-C736-FBCB-ABDB-AFD1FDF261EB}"/>
              </a:ext>
            </a:extLst>
          </p:cNvPr>
          <p:cNvSpPr/>
          <p:nvPr/>
        </p:nvSpPr>
        <p:spPr>
          <a:xfrm>
            <a:off x="6871897" y="3155570"/>
            <a:ext cx="237369" cy="236095"/>
          </a:xfrm>
          <a:prstGeom prst="roundRect">
            <a:avLst/>
          </a:prstGeom>
          <a:solidFill>
            <a:schemeClr val="accent6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86D5AB0E-E484-ECD2-2C05-0387A25F9949}"/>
              </a:ext>
            </a:extLst>
          </p:cNvPr>
          <p:cNvSpPr txBox="1"/>
          <p:nvPr/>
        </p:nvSpPr>
        <p:spPr>
          <a:xfrm>
            <a:off x="7135680" y="3081255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40" name="Retângulo: Cantos Arredondados 139">
            <a:extLst>
              <a:ext uri="{FF2B5EF4-FFF2-40B4-BE49-F238E27FC236}">
                <a16:creationId xmlns:a16="http://schemas.microsoft.com/office/drawing/2014/main" id="{E31243A4-FB48-C8BA-6C95-A29CB728CFC0}"/>
              </a:ext>
            </a:extLst>
          </p:cNvPr>
          <p:cNvSpPr/>
          <p:nvPr/>
        </p:nvSpPr>
        <p:spPr>
          <a:xfrm>
            <a:off x="6733478" y="3644941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1" name="Retângulo: Cantos Arredondados 140">
            <a:extLst>
              <a:ext uri="{FF2B5EF4-FFF2-40B4-BE49-F238E27FC236}">
                <a16:creationId xmlns:a16="http://schemas.microsoft.com/office/drawing/2014/main" id="{6CABBC4A-D233-FA98-724A-FB46277CCBD5}"/>
              </a:ext>
            </a:extLst>
          </p:cNvPr>
          <p:cNvSpPr/>
          <p:nvPr/>
        </p:nvSpPr>
        <p:spPr>
          <a:xfrm>
            <a:off x="6871897" y="3825297"/>
            <a:ext cx="237369" cy="236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50D61329-CEDC-CC24-6823-08701AC042D5}"/>
              </a:ext>
            </a:extLst>
          </p:cNvPr>
          <p:cNvSpPr txBox="1"/>
          <p:nvPr/>
        </p:nvSpPr>
        <p:spPr>
          <a:xfrm>
            <a:off x="7135680" y="3750982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  <p:sp>
        <p:nvSpPr>
          <p:cNvPr id="137" name="Retângulo: Cantos Arredondados 136">
            <a:extLst>
              <a:ext uri="{FF2B5EF4-FFF2-40B4-BE49-F238E27FC236}">
                <a16:creationId xmlns:a16="http://schemas.microsoft.com/office/drawing/2014/main" id="{B019FA89-C967-88BC-F0F1-334580FDEBFC}"/>
              </a:ext>
            </a:extLst>
          </p:cNvPr>
          <p:cNvSpPr/>
          <p:nvPr/>
        </p:nvSpPr>
        <p:spPr>
          <a:xfrm>
            <a:off x="6733478" y="4314666"/>
            <a:ext cx="1937688" cy="596805"/>
          </a:xfrm>
          <a:prstGeom prst="roundRect">
            <a:avLst>
              <a:gd name="adj" fmla="val 5409"/>
            </a:avLst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sz="900" dirty="0">
              <a:solidFill>
                <a:schemeClr val="tx1">
                  <a:lumMod val="50000"/>
                  <a:lumOff val="50000"/>
                </a:schemeClr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38" name="Retângulo: Cantos Arredondados 137">
            <a:extLst>
              <a:ext uri="{FF2B5EF4-FFF2-40B4-BE49-F238E27FC236}">
                <a16:creationId xmlns:a16="http://schemas.microsoft.com/office/drawing/2014/main" id="{41489C32-4F89-A230-A892-420CDE4E077C}"/>
              </a:ext>
            </a:extLst>
          </p:cNvPr>
          <p:cNvSpPr/>
          <p:nvPr/>
        </p:nvSpPr>
        <p:spPr>
          <a:xfrm>
            <a:off x="6871897" y="4495022"/>
            <a:ext cx="237369" cy="23609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39" name="CaixaDeTexto 138">
            <a:extLst>
              <a:ext uri="{FF2B5EF4-FFF2-40B4-BE49-F238E27FC236}">
                <a16:creationId xmlns:a16="http://schemas.microsoft.com/office/drawing/2014/main" id="{2CA4929F-136B-DD67-5B5D-F38E22C5CA32}"/>
              </a:ext>
            </a:extLst>
          </p:cNvPr>
          <p:cNvSpPr txBox="1"/>
          <p:nvPr/>
        </p:nvSpPr>
        <p:spPr>
          <a:xfrm>
            <a:off x="7135680" y="4420707"/>
            <a:ext cx="1425138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100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cs typeface="Heebo" pitchFamily="2" charset="-79"/>
            </a:endParaRPr>
          </a:p>
          <a:p>
            <a:r>
              <a:rPr lang="pt-B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Heebo" pitchFamily="2" charset="-79"/>
                <a:cs typeface="Heebo" pitchFamily="2" charset="-79"/>
              </a:rPr>
              <a:t>Seu texto aqui seu texto aqui seu texto aqui </a:t>
            </a:r>
          </a:p>
        </p:txBody>
      </p:sp>
    </p:spTree>
    <p:extLst>
      <p:ext uri="{BB962C8B-B14F-4D97-AF65-F5344CB8AC3E}">
        <p14:creationId xmlns:p14="http://schemas.microsoft.com/office/powerpoint/2010/main" val="4035536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E223CD7F-099D-4178-05DE-DF9A910EC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8" name="TextBox 40">
            <a:extLst>
              <a:ext uri="{FF2B5EF4-FFF2-40B4-BE49-F238E27FC236}">
                <a16:creationId xmlns:a16="http://schemas.microsoft.com/office/drawing/2014/main" id="{CEEC1315-A3C7-7CD6-53F7-4E2DFB64271E}"/>
              </a:ext>
            </a:extLst>
          </p:cNvPr>
          <p:cNvSpPr txBox="1"/>
          <p:nvPr/>
        </p:nvSpPr>
        <p:spPr>
          <a:xfrm>
            <a:off x="314324" y="404768"/>
            <a:ext cx="6562725" cy="381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629076DD-BBEE-9816-1D4F-A480B1912B94}"/>
              </a:ext>
            </a:extLst>
          </p:cNvPr>
          <p:cNvSpPr/>
          <p:nvPr/>
        </p:nvSpPr>
        <p:spPr>
          <a:xfrm>
            <a:off x="396241" y="1032559"/>
            <a:ext cx="8351520" cy="744553"/>
          </a:xfrm>
          <a:prstGeom prst="roundRect">
            <a:avLst>
              <a:gd name="adj" fmla="val 3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DAF67C54-AB3A-29C5-F9FB-807B91927F9B}"/>
              </a:ext>
            </a:extLst>
          </p:cNvPr>
          <p:cNvSpPr/>
          <p:nvPr/>
        </p:nvSpPr>
        <p:spPr>
          <a:xfrm>
            <a:off x="396241" y="1826531"/>
            <a:ext cx="8351520" cy="744553"/>
          </a:xfrm>
          <a:prstGeom prst="roundRect">
            <a:avLst>
              <a:gd name="adj" fmla="val 39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679ACC5F-47C8-F5FE-2A6E-702BA6EAC511}"/>
              </a:ext>
            </a:extLst>
          </p:cNvPr>
          <p:cNvSpPr/>
          <p:nvPr/>
        </p:nvSpPr>
        <p:spPr>
          <a:xfrm>
            <a:off x="396241" y="2620503"/>
            <a:ext cx="8351520" cy="744553"/>
          </a:xfrm>
          <a:prstGeom prst="roundRect">
            <a:avLst>
              <a:gd name="adj" fmla="val 39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490D301-968E-C5C9-C482-6FF4DDA8FB43}"/>
              </a:ext>
            </a:extLst>
          </p:cNvPr>
          <p:cNvSpPr/>
          <p:nvPr/>
        </p:nvSpPr>
        <p:spPr>
          <a:xfrm>
            <a:off x="396241" y="3414475"/>
            <a:ext cx="8351520" cy="744553"/>
          </a:xfrm>
          <a:prstGeom prst="roundRect">
            <a:avLst>
              <a:gd name="adj" fmla="val 39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F6BC8201-C014-F991-B798-338154165A5C}"/>
              </a:ext>
            </a:extLst>
          </p:cNvPr>
          <p:cNvSpPr/>
          <p:nvPr/>
        </p:nvSpPr>
        <p:spPr>
          <a:xfrm>
            <a:off x="396241" y="4208447"/>
            <a:ext cx="8351520" cy="744553"/>
          </a:xfrm>
          <a:prstGeom prst="roundRect">
            <a:avLst>
              <a:gd name="adj" fmla="val 3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550B42F-4E92-89E9-8765-7E44D0D0AEC2}"/>
              </a:ext>
            </a:extLst>
          </p:cNvPr>
          <p:cNvSpPr txBox="1"/>
          <p:nvPr/>
        </p:nvSpPr>
        <p:spPr>
          <a:xfrm>
            <a:off x="483328" y="1292127"/>
            <a:ext cx="1425138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4F9CCC5-6BDF-E8ED-F0D9-4F4E7C86A291}"/>
              </a:ext>
            </a:extLst>
          </p:cNvPr>
          <p:cNvSpPr txBox="1"/>
          <p:nvPr/>
        </p:nvSpPr>
        <p:spPr>
          <a:xfrm>
            <a:off x="483328" y="2086477"/>
            <a:ext cx="1425138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3F584D4-EAF8-054B-1431-D733D6167A25}"/>
              </a:ext>
            </a:extLst>
          </p:cNvPr>
          <p:cNvSpPr txBox="1"/>
          <p:nvPr/>
        </p:nvSpPr>
        <p:spPr>
          <a:xfrm>
            <a:off x="483328" y="2880827"/>
            <a:ext cx="1425138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3FA3320-03D0-C844-CDD2-843D5CD9B4C2}"/>
              </a:ext>
            </a:extLst>
          </p:cNvPr>
          <p:cNvSpPr txBox="1"/>
          <p:nvPr/>
        </p:nvSpPr>
        <p:spPr>
          <a:xfrm>
            <a:off x="483328" y="3675177"/>
            <a:ext cx="1425138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5D99E2B-D409-4202-866A-8CD93D435B03}"/>
              </a:ext>
            </a:extLst>
          </p:cNvPr>
          <p:cNvSpPr txBox="1"/>
          <p:nvPr/>
        </p:nvSpPr>
        <p:spPr>
          <a:xfrm>
            <a:off x="483328" y="4469526"/>
            <a:ext cx="1425138" cy="24622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pt-BR" sz="1000" b="1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BB40375C-0D1F-3813-0056-8DC8C7C56855}"/>
              </a:ext>
            </a:extLst>
          </p:cNvPr>
          <p:cNvSpPr/>
          <p:nvPr/>
        </p:nvSpPr>
        <p:spPr>
          <a:xfrm>
            <a:off x="1622553" y="11490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MARIA</a:t>
            </a:r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E13282C0-5433-58F6-A88C-BDB603ADB371}"/>
              </a:ext>
            </a:extLst>
          </p:cNvPr>
          <p:cNvSpPr/>
          <p:nvPr/>
        </p:nvSpPr>
        <p:spPr>
          <a:xfrm>
            <a:off x="2270253" y="11490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SOFIA</a:t>
            </a:r>
          </a:p>
        </p:txBody>
      </p:sp>
      <p:sp>
        <p:nvSpPr>
          <p:cNvPr id="24" name="Retângulo: Canto Dobrado 23">
            <a:extLst>
              <a:ext uri="{FF2B5EF4-FFF2-40B4-BE49-F238E27FC236}">
                <a16:creationId xmlns:a16="http://schemas.microsoft.com/office/drawing/2014/main" id="{012664C1-26F8-8C81-A634-572C49F135F5}"/>
              </a:ext>
            </a:extLst>
          </p:cNvPr>
          <p:cNvSpPr/>
          <p:nvPr/>
        </p:nvSpPr>
        <p:spPr>
          <a:xfrm>
            <a:off x="2917953" y="11490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MAURO</a:t>
            </a:r>
          </a:p>
        </p:txBody>
      </p:sp>
      <p:sp>
        <p:nvSpPr>
          <p:cNvPr id="25" name="Retângulo: Canto Dobrado 24">
            <a:extLst>
              <a:ext uri="{FF2B5EF4-FFF2-40B4-BE49-F238E27FC236}">
                <a16:creationId xmlns:a16="http://schemas.microsoft.com/office/drawing/2014/main" id="{96690599-1E43-CDB8-6BD3-BE3B9469646C}"/>
              </a:ext>
            </a:extLst>
          </p:cNvPr>
          <p:cNvSpPr/>
          <p:nvPr/>
        </p:nvSpPr>
        <p:spPr>
          <a:xfrm>
            <a:off x="3565653" y="11490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JOÃO</a:t>
            </a:r>
          </a:p>
        </p:txBody>
      </p:sp>
      <p:sp>
        <p:nvSpPr>
          <p:cNvPr id="26" name="Retângulo: Canto Dobrado 25">
            <a:extLst>
              <a:ext uri="{FF2B5EF4-FFF2-40B4-BE49-F238E27FC236}">
                <a16:creationId xmlns:a16="http://schemas.microsoft.com/office/drawing/2014/main" id="{082FD097-CF85-C033-DD5F-6FD5C8AC0471}"/>
              </a:ext>
            </a:extLst>
          </p:cNvPr>
          <p:cNvSpPr/>
          <p:nvPr/>
        </p:nvSpPr>
        <p:spPr>
          <a:xfrm>
            <a:off x="4213353" y="11490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JOANA</a:t>
            </a:r>
          </a:p>
        </p:txBody>
      </p:sp>
      <p:sp>
        <p:nvSpPr>
          <p:cNvPr id="27" name="Retângulo: Canto Dobrado 26">
            <a:extLst>
              <a:ext uri="{FF2B5EF4-FFF2-40B4-BE49-F238E27FC236}">
                <a16:creationId xmlns:a16="http://schemas.microsoft.com/office/drawing/2014/main" id="{0CC07BBA-E965-B69B-E600-0E2CE9835BBC}"/>
              </a:ext>
            </a:extLst>
          </p:cNvPr>
          <p:cNvSpPr/>
          <p:nvPr/>
        </p:nvSpPr>
        <p:spPr>
          <a:xfrm>
            <a:off x="4861053" y="11490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CAIO</a:t>
            </a:r>
          </a:p>
        </p:txBody>
      </p:sp>
      <p:sp>
        <p:nvSpPr>
          <p:cNvPr id="28" name="Retângulo: Canto Dobrado 27">
            <a:extLst>
              <a:ext uri="{FF2B5EF4-FFF2-40B4-BE49-F238E27FC236}">
                <a16:creationId xmlns:a16="http://schemas.microsoft.com/office/drawing/2014/main" id="{E645551C-180C-D75F-1A18-F9CB00C1FC30}"/>
              </a:ext>
            </a:extLst>
          </p:cNvPr>
          <p:cNvSpPr/>
          <p:nvPr/>
        </p:nvSpPr>
        <p:spPr>
          <a:xfrm>
            <a:off x="5508753" y="11490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JUNIOR</a:t>
            </a:r>
          </a:p>
        </p:txBody>
      </p:sp>
      <p:sp>
        <p:nvSpPr>
          <p:cNvPr id="29" name="Retângulo: Canto Dobrado 28">
            <a:extLst>
              <a:ext uri="{FF2B5EF4-FFF2-40B4-BE49-F238E27FC236}">
                <a16:creationId xmlns:a16="http://schemas.microsoft.com/office/drawing/2014/main" id="{A7A4C9D4-27A1-8449-47C2-C51A35A2977C}"/>
              </a:ext>
            </a:extLst>
          </p:cNvPr>
          <p:cNvSpPr/>
          <p:nvPr/>
        </p:nvSpPr>
        <p:spPr>
          <a:xfrm>
            <a:off x="6156453" y="11490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AMANDA</a:t>
            </a:r>
          </a:p>
        </p:txBody>
      </p:sp>
      <p:sp>
        <p:nvSpPr>
          <p:cNvPr id="30" name="Retângulo: Canto Dobrado 29">
            <a:extLst>
              <a:ext uri="{FF2B5EF4-FFF2-40B4-BE49-F238E27FC236}">
                <a16:creationId xmlns:a16="http://schemas.microsoft.com/office/drawing/2014/main" id="{31BA83A9-6C17-25D2-DBE0-E9225190F2BA}"/>
              </a:ext>
            </a:extLst>
          </p:cNvPr>
          <p:cNvSpPr/>
          <p:nvPr/>
        </p:nvSpPr>
        <p:spPr>
          <a:xfrm>
            <a:off x="6804153" y="11490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JÉSSICA</a:t>
            </a:r>
          </a:p>
        </p:txBody>
      </p:sp>
      <p:sp>
        <p:nvSpPr>
          <p:cNvPr id="31" name="Retângulo: Canto Dobrado 30">
            <a:extLst>
              <a:ext uri="{FF2B5EF4-FFF2-40B4-BE49-F238E27FC236}">
                <a16:creationId xmlns:a16="http://schemas.microsoft.com/office/drawing/2014/main" id="{5E6E6104-E159-81CC-0852-84F856431C2F}"/>
              </a:ext>
            </a:extLst>
          </p:cNvPr>
          <p:cNvSpPr/>
          <p:nvPr/>
        </p:nvSpPr>
        <p:spPr>
          <a:xfrm>
            <a:off x="7451853" y="11490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JOELMA</a:t>
            </a:r>
          </a:p>
        </p:txBody>
      </p:sp>
      <p:sp>
        <p:nvSpPr>
          <p:cNvPr id="33" name="Retângulo: Canto Dobrado 32">
            <a:extLst>
              <a:ext uri="{FF2B5EF4-FFF2-40B4-BE49-F238E27FC236}">
                <a16:creationId xmlns:a16="http://schemas.microsoft.com/office/drawing/2014/main" id="{44C6F8DE-7E7C-112F-F4AB-73B77C87AB0A}"/>
              </a:ext>
            </a:extLst>
          </p:cNvPr>
          <p:cNvSpPr/>
          <p:nvPr/>
        </p:nvSpPr>
        <p:spPr>
          <a:xfrm>
            <a:off x="1622553" y="19371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MARIA</a:t>
            </a:r>
          </a:p>
        </p:txBody>
      </p: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573ED088-9770-63F2-1227-9242379FCE5B}"/>
              </a:ext>
            </a:extLst>
          </p:cNvPr>
          <p:cNvSpPr/>
          <p:nvPr/>
        </p:nvSpPr>
        <p:spPr>
          <a:xfrm>
            <a:off x="2270253" y="19371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SOFIA</a:t>
            </a:r>
          </a:p>
        </p:txBody>
      </p:sp>
      <p:sp>
        <p:nvSpPr>
          <p:cNvPr id="35" name="Retângulo: Canto Dobrado 34">
            <a:extLst>
              <a:ext uri="{FF2B5EF4-FFF2-40B4-BE49-F238E27FC236}">
                <a16:creationId xmlns:a16="http://schemas.microsoft.com/office/drawing/2014/main" id="{57AC6D15-BFD0-4675-755A-7CCBF52A3D2B}"/>
              </a:ext>
            </a:extLst>
          </p:cNvPr>
          <p:cNvSpPr/>
          <p:nvPr/>
        </p:nvSpPr>
        <p:spPr>
          <a:xfrm>
            <a:off x="2917953" y="19371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MAURO</a:t>
            </a:r>
          </a:p>
        </p:txBody>
      </p:sp>
      <p:sp>
        <p:nvSpPr>
          <p:cNvPr id="36" name="Retângulo: Canto Dobrado 35">
            <a:extLst>
              <a:ext uri="{FF2B5EF4-FFF2-40B4-BE49-F238E27FC236}">
                <a16:creationId xmlns:a16="http://schemas.microsoft.com/office/drawing/2014/main" id="{3C28794B-7993-AC16-FDFB-ED777C030AA4}"/>
              </a:ext>
            </a:extLst>
          </p:cNvPr>
          <p:cNvSpPr/>
          <p:nvPr/>
        </p:nvSpPr>
        <p:spPr>
          <a:xfrm>
            <a:off x="3565653" y="19371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JOÃO</a:t>
            </a:r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1F7C1571-36E7-87C4-3B88-E230DAF92E55}"/>
              </a:ext>
            </a:extLst>
          </p:cNvPr>
          <p:cNvSpPr/>
          <p:nvPr/>
        </p:nvSpPr>
        <p:spPr>
          <a:xfrm>
            <a:off x="4213353" y="19371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JOANA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D97D9718-C7A4-3FCF-D3F4-B6B19E28F49C}"/>
              </a:ext>
            </a:extLst>
          </p:cNvPr>
          <p:cNvSpPr/>
          <p:nvPr/>
        </p:nvSpPr>
        <p:spPr>
          <a:xfrm>
            <a:off x="4861053" y="19371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CAIO</a:t>
            </a:r>
          </a:p>
        </p:txBody>
      </p:sp>
      <p:sp>
        <p:nvSpPr>
          <p:cNvPr id="39" name="Retângulo: Canto Dobrado 38">
            <a:extLst>
              <a:ext uri="{FF2B5EF4-FFF2-40B4-BE49-F238E27FC236}">
                <a16:creationId xmlns:a16="http://schemas.microsoft.com/office/drawing/2014/main" id="{450B701B-2A2E-8B57-438A-B8187A5E3CEB}"/>
              </a:ext>
            </a:extLst>
          </p:cNvPr>
          <p:cNvSpPr/>
          <p:nvPr/>
        </p:nvSpPr>
        <p:spPr>
          <a:xfrm>
            <a:off x="5508753" y="19371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JUNIOR</a:t>
            </a:r>
          </a:p>
        </p:txBody>
      </p:sp>
      <p:sp>
        <p:nvSpPr>
          <p:cNvPr id="40" name="Retângulo: Canto Dobrado 39">
            <a:extLst>
              <a:ext uri="{FF2B5EF4-FFF2-40B4-BE49-F238E27FC236}">
                <a16:creationId xmlns:a16="http://schemas.microsoft.com/office/drawing/2014/main" id="{BA662279-BC96-9579-080D-254283D5C6FF}"/>
              </a:ext>
            </a:extLst>
          </p:cNvPr>
          <p:cNvSpPr/>
          <p:nvPr/>
        </p:nvSpPr>
        <p:spPr>
          <a:xfrm>
            <a:off x="6156453" y="19371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AMANDA</a:t>
            </a:r>
          </a:p>
        </p:txBody>
      </p:sp>
      <p:sp>
        <p:nvSpPr>
          <p:cNvPr id="41" name="Retângulo: Canto Dobrado 40">
            <a:extLst>
              <a:ext uri="{FF2B5EF4-FFF2-40B4-BE49-F238E27FC236}">
                <a16:creationId xmlns:a16="http://schemas.microsoft.com/office/drawing/2014/main" id="{6242A15C-A824-2819-EF8E-D03D09374E26}"/>
              </a:ext>
            </a:extLst>
          </p:cNvPr>
          <p:cNvSpPr/>
          <p:nvPr/>
        </p:nvSpPr>
        <p:spPr>
          <a:xfrm>
            <a:off x="6804153" y="19371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JÉSSICA</a:t>
            </a:r>
          </a:p>
        </p:txBody>
      </p:sp>
      <p:sp>
        <p:nvSpPr>
          <p:cNvPr id="42" name="Retângulo: Canto Dobrado 41">
            <a:extLst>
              <a:ext uri="{FF2B5EF4-FFF2-40B4-BE49-F238E27FC236}">
                <a16:creationId xmlns:a16="http://schemas.microsoft.com/office/drawing/2014/main" id="{6E5537E1-8F10-BF93-1A2D-8C6249DE7D8F}"/>
              </a:ext>
            </a:extLst>
          </p:cNvPr>
          <p:cNvSpPr/>
          <p:nvPr/>
        </p:nvSpPr>
        <p:spPr>
          <a:xfrm>
            <a:off x="7451853" y="19371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JOELMA</a:t>
            </a:r>
          </a:p>
        </p:txBody>
      </p:sp>
      <p:sp>
        <p:nvSpPr>
          <p:cNvPr id="44" name="Retângulo: Canto Dobrado 43">
            <a:extLst>
              <a:ext uri="{FF2B5EF4-FFF2-40B4-BE49-F238E27FC236}">
                <a16:creationId xmlns:a16="http://schemas.microsoft.com/office/drawing/2014/main" id="{DDDD282C-DC98-F05C-3C0D-58E0D981D028}"/>
              </a:ext>
            </a:extLst>
          </p:cNvPr>
          <p:cNvSpPr/>
          <p:nvPr/>
        </p:nvSpPr>
        <p:spPr>
          <a:xfrm>
            <a:off x="1622553" y="27399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MARIA</a:t>
            </a:r>
          </a:p>
        </p:txBody>
      </p:sp>
      <p:sp>
        <p:nvSpPr>
          <p:cNvPr id="45" name="Retângulo: Canto Dobrado 44">
            <a:extLst>
              <a:ext uri="{FF2B5EF4-FFF2-40B4-BE49-F238E27FC236}">
                <a16:creationId xmlns:a16="http://schemas.microsoft.com/office/drawing/2014/main" id="{F6F9539E-5BB7-84DB-CD18-933ED567D3C4}"/>
              </a:ext>
            </a:extLst>
          </p:cNvPr>
          <p:cNvSpPr/>
          <p:nvPr/>
        </p:nvSpPr>
        <p:spPr>
          <a:xfrm>
            <a:off x="2270253" y="27399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SOFIA</a:t>
            </a:r>
          </a:p>
        </p:txBody>
      </p:sp>
      <p:sp>
        <p:nvSpPr>
          <p:cNvPr id="46" name="Retângulo: Canto Dobrado 45">
            <a:extLst>
              <a:ext uri="{FF2B5EF4-FFF2-40B4-BE49-F238E27FC236}">
                <a16:creationId xmlns:a16="http://schemas.microsoft.com/office/drawing/2014/main" id="{D2F18223-0FCD-8B63-10A2-B80AAAAF65A0}"/>
              </a:ext>
            </a:extLst>
          </p:cNvPr>
          <p:cNvSpPr/>
          <p:nvPr/>
        </p:nvSpPr>
        <p:spPr>
          <a:xfrm>
            <a:off x="2917953" y="27399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MAURO</a:t>
            </a:r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DF4FC895-0AF3-5F42-5C20-43ACD457B3DF}"/>
              </a:ext>
            </a:extLst>
          </p:cNvPr>
          <p:cNvSpPr/>
          <p:nvPr/>
        </p:nvSpPr>
        <p:spPr>
          <a:xfrm>
            <a:off x="3565653" y="27399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JOÃO</a:t>
            </a:r>
          </a:p>
        </p:txBody>
      </p:sp>
      <p:sp>
        <p:nvSpPr>
          <p:cNvPr id="48" name="Retângulo: Canto Dobrado 47">
            <a:extLst>
              <a:ext uri="{FF2B5EF4-FFF2-40B4-BE49-F238E27FC236}">
                <a16:creationId xmlns:a16="http://schemas.microsoft.com/office/drawing/2014/main" id="{EEA73D5E-8FA0-1D33-0BB1-13A7992ADBB6}"/>
              </a:ext>
            </a:extLst>
          </p:cNvPr>
          <p:cNvSpPr/>
          <p:nvPr/>
        </p:nvSpPr>
        <p:spPr>
          <a:xfrm>
            <a:off x="4213353" y="27399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JOANA</a:t>
            </a:r>
          </a:p>
        </p:txBody>
      </p:sp>
      <p:sp>
        <p:nvSpPr>
          <p:cNvPr id="49" name="Retângulo: Canto Dobrado 48">
            <a:extLst>
              <a:ext uri="{FF2B5EF4-FFF2-40B4-BE49-F238E27FC236}">
                <a16:creationId xmlns:a16="http://schemas.microsoft.com/office/drawing/2014/main" id="{F9D1A40C-2F18-F921-9A78-1C543A0DB77E}"/>
              </a:ext>
            </a:extLst>
          </p:cNvPr>
          <p:cNvSpPr/>
          <p:nvPr/>
        </p:nvSpPr>
        <p:spPr>
          <a:xfrm>
            <a:off x="4861053" y="27399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CAIO</a:t>
            </a:r>
          </a:p>
        </p:txBody>
      </p:sp>
      <p:sp>
        <p:nvSpPr>
          <p:cNvPr id="50" name="Retângulo: Canto Dobrado 49">
            <a:extLst>
              <a:ext uri="{FF2B5EF4-FFF2-40B4-BE49-F238E27FC236}">
                <a16:creationId xmlns:a16="http://schemas.microsoft.com/office/drawing/2014/main" id="{4511C062-4757-1AEE-B664-3CBBC5E513C0}"/>
              </a:ext>
            </a:extLst>
          </p:cNvPr>
          <p:cNvSpPr/>
          <p:nvPr/>
        </p:nvSpPr>
        <p:spPr>
          <a:xfrm>
            <a:off x="5508753" y="27399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JUNIOR</a:t>
            </a:r>
          </a:p>
        </p:txBody>
      </p:sp>
      <p:sp>
        <p:nvSpPr>
          <p:cNvPr id="55" name="Retângulo: Canto Dobrado 54">
            <a:extLst>
              <a:ext uri="{FF2B5EF4-FFF2-40B4-BE49-F238E27FC236}">
                <a16:creationId xmlns:a16="http://schemas.microsoft.com/office/drawing/2014/main" id="{6ADF0479-67EF-BE74-EA3E-A4595D1C80A9}"/>
              </a:ext>
            </a:extLst>
          </p:cNvPr>
          <p:cNvSpPr/>
          <p:nvPr/>
        </p:nvSpPr>
        <p:spPr>
          <a:xfrm>
            <a:off x="1622553" y="35280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MARIA</a:t>
            </a:r>
          </a:p>
        </p:txBody>
      </p:sp>
      <p:sp>
        <p:nvSpPr>
          <p:cNvPr id="56" name="Retângulo: Canto Dobrado 55">
            <a:extLst>
              <a:ext uri="{FF2B5EF4-FFF2-40B4-BE49-F238E27FC236}">
                <a16:creationId xmlns:a16="http://schemas.microsoft.com/office/drawing/2014/main" id="{C17E1E44-5AF5-506D-407F-AFA6954F0927}"/>
              </a:ext>
            </a:extLst>
          </p:cNvPr>
          <p:cNvSpPr/>
          <p:nvPr/>
        </p:nvSpPr>
        <p:spPr>
          <a:xfrm>
            <a:off x="2270253" y="35280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SOFIA</a:t>
            </a:r>
          </a:p>
        </p:txBody>
      </p:sp>
      <p:sp>
        <p:nvSpPr>
          <p:cNvPr id="57" name="Retângulo: Canto Dobrado 56">
            <a:extLst>
              <a:ext uri="{FF2B5EF4-FFF2-40B4-BE49-F238E27FC236}">
                <a16:creationId xmlns:a16="http://schemas.microsoft.com/office/drawing/2014/main" id="{E8950740-1E46-3A87-C8B7-71B5A7951F54}"/>
              </a:ext>
            </a:extLst>
          </p:cNvPr>
          <p:cNvSpPr/>
          <p:nvPr/>
        </p:nvSpPr>
        <p:spPr>
          <a:xfrm>
            <a:off x="2917953" y="35280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MAURO</a:t>
            </a:r>
          </a:p>
        </p:txBody>
      </p:sp>
      <p:sp>
        <p:nvSpPr>
          <p:cNvPr id="58" name="Retângulo: Canto Dobrado 57">
            <a:extLst>
              <a:ext uri="{FF2B5EF4-FFF2-40B4-BE49-F238E27FC236}">
                <a16:creationId xmlns:a16="http://schemas.microsoft.com/office/drawing/2014/main" id="{3FFF3424-FA03-CEA0-5E4A-ED3672D97B6C}"/>
              </a:ext>
            </a:extLst>
          </p:cNvPr>
          <p:cNvSpPr/>
          <p:nvPr/>
        </p:nvSpPr>
        <p:spPr>
          <a:xfrm>
            <a:off x="3565653" y="35280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JOÃO</a:t>
            </a:r>
          </a:p>
        </p:txBody>
      </p:sp>
      <p:sp>
        <p:nvSpPr>
          <p:cNvPr id="59" name="Retângulo: Canto Dobrado 58">
            <a:extLst>
              <a:ext uri="{FF2B5EF4-FFF2-40B4-BE49-F238E27FC236}">
                <a16:creationId xmlns:a16="http://schemas.microsoft.com/office/drawing/2014/main" id="{A9B7D145-4B07-5D55-73B6-A95DE544C388}"/>
              </a:ext>
            </a:extLst>
          </p:cNvPr>
          <p:cNvSpPr/>
          <p:nvPr/>
        </p:nvSpPr>
        <p:spPr>
          <a:xfrm>
            <a:off x="4213353" y="35280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JOANA</a:t>
            </a:r>
          </a:p>
        </p:txBody>
      </p:sp>
      <p:sp>
        <p:nvSpPr>
          <p:cNvPr id="60" name="Retângulo: Canto Dobrado 59">
            <a:extLst>
              <a:ext uri="{FF2B5EF4-FFF2-40B4-BE49-F238E27FC236}">
                <a16:creationId xmlns:a16="http://schemas.microsoft.com/office/drawing/2014/main" id="{72E5FBF5-3033-CE9D-05B2-10CBB88B66C5}"/>
              </a:ext>
            </a:extLst>
          </p:cNvPr>
          <p:cNvSpPr/>
          <p:nvPr/>
        </p:nvSpPr>
        <p:spPr>
          <a:xfrm>
            <a:off x="4861053" y="35280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CAIO</a:t>
            </a:r>
          </a:p>
        </p:txBody>
      </p:sp>
      <p:sp>
        <p:nvSpPr>
          <p:cNvPr id="61" name="Retângulo: Canto Dobrado 60">
            <a:extLst>
              <a:ext uri="{FF2B5EF4-FFF2-40B4-BE49-F238E27FC236}">
                <a16:creationId xmlns:a16="http://schemas.microsoft.com/office/drawing/2014/main" id="{0AD7D5A6-8E89-D68D-5EA6-E4B0297816A8}"/>
              </a:ext>
            </a:extLst>
          </p:cNvPr>
          <p:cNvSpPr/>
          <p:nvPr/>
        </p:nvSpPr>
        <p:spPr>
          <a:xfrm>
            <a:off x="5508753" y="35280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JUNIOR</a:t>
            </a:r>
          </a:p>
        </p:txBody>
      </p:sp>
      <p:sp>
        <p:nvSpPr>
          <p:cNvPr id="62" name="Retângulo: Canto Dobrado 61">
            <a:extLst>
              <a:ext uri="{FF2B5EF4-FFF2-40B4-BE49-F238E27FC236}">
                <a16:creationId xmlns:a16="http://schemas.microsoft.com/office/drawing/2014/main" id="{2E6157EE-44E4-2B65-9EAB-31227EE418DA}"/>
              </a:ext>
            </a:extLst>
          </p:cNvPr>
          <p:cNvSpPr/>
          <p:nvPr/>
        </p:nvSpPr>
        <p:spPr>
          <a:xfrm>
            <a:off x="6156453" y="3528039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AMANDA</a:t>
            </a:r>
          </a:p>
        </p:txBody>
      </p:sp>
      <p:sp>
        <p:nvSpPr>
          <p:cNvPr id="66" name="Retângulo: Canto Dobrado 65">
            <a:extLst>
              <a:ext uri="{FF2B5EF4-FFF2-40B4-BE49-F238E27FC236}">
                <a16:creationId xmlns:a16="http://schemas.microsoft.com/office/drawing/2014/main" id="{98ACA06A-7F11-A8AD-53B2-C0B0E0085C29}"/>
              </a:ext>
            </a:extLst>
          </p:cNvPr>
          <p:cNvSpPr/>
          <p:nvPr/>
        </p:nvSpPr>
        <p:spPr>
          <a:xfrm>
            <a:off x="1622553" y="4307826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MARIA</a:t>
            </a:r>
          </a:p>
        </p:txBody>
      </p:sp>
      <p:sp>
        <p:nvSpPr>
          <p:cNvPr id="67" name="Retângulo: Canto Dobrado 66">
            <a:extLst>
              <a:ext uri="{FF2B5EF4-FFF2-40B4-BE49-F238E27FC236}">
                <a16:creationId xmlns:a16="http://schemas.microsoft.com/office/drawing/2014/main" id="{7FCA7392-7154-B605-3CEF-6E9B1E1F821C}"/>
              </a:ext>
            </a:extLst>
          </p:cNvPr>
          <p:cNvSpPr/>
          <p:nvPr/>
        </p:nvSpPr>
        <p:spPr>
          <a:xfrm>
            <a:off x="2270253" y="4307826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SOFIA</a:t>
            </a:r>
          </a:p>
        </p:txBody>
      </p:sp>
      <p:sp>
        <p:nvSpPr>
          <p:cNvPr id="68" name="Retângulo: Canto Dobrado 67">
            <a:extLst>
              <a:ext uri="{FF2B5EF4-FFF2-40B4-BE49-F238E27FC236}">
                <a16:creationId xmlns:a16="http://schemas.microsoft.com/office/drawing/2014/main" id="{72CBDCBA-685E-B3A8-C348-4EE92F0D8CF1}"/>
              </a:ext>
            </a:extLst>
          </p:cNvPr>
          <p:cNvSpPr/>
          <p:nvPr/>
        </p:nvSpPr>
        <p:spPr>
          <a:xfrm>
            <a:off x="2917953" y="4307826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MAURO</a:t>
            </a:r>
          </a:p>
        </p:txBody>
      </p:sp>
      <p:sp>
        <p:nvSpPr>
          <p:cNvPr id="69" name="Retângulo: Canto Dobrado 68">
            <a:extLst>
              <a:ext uri="{FF2B5EF4-FFF2-40B4-BE49-F238E27FC236}">
                <a16:creationId xmlns:a16="http://schemas.microsoft.com/office/drawing/2014/main" id="{82A804D6-21E3-A016-6565-EC2311E7A15F}"/>
              </a:ext>
            </a:extLst>
          </p:cNvPr>
          <p:cNvSpPr/>
          <p:nvPr/>
        </p:nvSpPr>
        <p:spPr>
          <a:xfrm>
            <a:off x="3565653" y="4307826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JOÃO</a:t>
            </a:r>
          </a:p>
        </p:txBody>
      </p:sp>
      <p:sp>
        <p:nvSpPr>
          <p:cNvPr id="70" name="Retângulo: Canto Dobrado 69">
            <a:extLst>
              <a:ext uri="{FF2B5EF4-FFF2-40B4-BE49-F238E27FC236}">
                <a16:creationId xmlns:a16="http://schemas.microsoft.com/office/drawing/2014/main" id="{C8F3D689-EAA6-A425-5444-26FFAB14671F}"/>
              </a:ext>
            </a:extLst>
          </p:cNvPr>
          <p:cNvSpPr/>
          <p:nvPr/>
        </p:nvSpPr>
        <p:spPr>
          <a:xfrm>
            <a:off x="4213353" y="4307826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JOANA</a:t>
            </a:r>
          </a:p>
        </p:txBody>
      </p:sp>
      <p:sp>
        <p:nvSpPr>
          <p:cNvPr id="71" name="Retângulo: Canto Dobrado 70">
            <a:extLst>
              <a:ext uri="{FF2B5EF4-FFF2-40B4-BE49-F238E27FC236}">
                <a16:creationId xmlns:a16="http://schemas.microsoft.com/office/drawing/2014/main" id="{FFA3DADE-00F2-6231-1333-1CF95B4D0D6F}"/>
              </a:ext>
            </a:extLst>
          </p:cNvPr>
          <p:cNvSpPr/>
          <p:nvPr/>
        </p:nvSpPr>
        <p:spPr>
          <a:xfrm>
            <a:off x="4861053" y="4307826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CAIO</a:t>
            </a:r>
          </a:p>
        </p:txBody>
      </p:sp>
      <p:sp>
        <p:nvSpPr>
          <p:cNvPr id="72" name="Retângulo: Canto Dobrado 71">
            <a:extLst>
              <a:ext uri="{FF2B5EF4-FFF2-40B4-BE49-F238E27FC236}">
                <a16:creationId xmlns:a16="http://schemas.microsoft.com/office/drawing/2014/main" id="{8A8373A9-9275-51E0-9FAC-D560FC63D55F}"/>
              </a:ext>
            </a:extLst>
          </p:cNvPr>
          <p:cNvSpPr/>
          <p:nvPr/>
        </p:nvSpPr>
        <p:spPr>
          <a:xfrm>
            <a:off x="5508753" y="4307826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JUNIOR</a:t>
            </a:r>
          </a:p>
        </p:txBody>
      </p:sp>
      <p:sp>
        <p:nvSpPr>
          <p:cNvPr id="73" name="Retângulo: Canto Dobrado 72">
            <a:extLst>
              <a:ext uri="{FF2B5EF4-FFF2-40B4-BE49-F238E27FC236}">
                <a16:creationId xmlns:a16="http://schemas.microsoft.com/office/drawing/2014/main" id="{9F8521F0-B692-4E1A-E922-43B90EDBE6CA}"/>
              </a:ext>
            </a:extLst>
          </p:cNvPr>
          <p:cNvSpPr/>
          <p:nvPr/>
        </p:nvSpPr>
        <p:spPr>
          <a:xfrm>
            <a:off x="6156453" y="4307826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AMANDA</a:t>
            </a:r>
          </a:p>
        </p:txBody>
      </p:sp>
      <p:sp>
        <p:nvSpPr>
          <p:cNvPr id="74" name="Retângulo: Canto Dobrado 73">
            <a:extLst>
              <a:ext uri="{FF2B5EF4-FFF2-40B4-BE49-F238E27FC236}">
                <a16:creationId xmlns:a16="http://schemas.microsoft.com/office/drawing/2014/main" id="{F92B1903-AF9B-1655-6C16-54D42BE33D2A}"/>
              </a:ext>
            </a:extLst>
          </p:cNvPr>
          <p:cNvSpPr/>
          <p:nvPr/>
        </p:nvSpPr>
        <p:spPr>
          <a:xfrm>
            <a:off x="6804153" y="4307826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JÉSSICA</a:t>
            </a:r>
          </a:p>
        </p:txBody>
      </p:sp>
      <p:sp>
        <p:nvSpPr>
          <p:cNvPr id="77" name="Retângulo: Canto Dobrado 76">
            <a:extLst>
              <a:ext uri="{FF2B5EF4-FFF2-40B4-BE49-F238E27FC236}">
                <a16:creationId xmlns:a16="http://schemas.microsoft.com/office/drawing/2014/main" id="{AA2AA2D8-6565-4161-6EAC-035EEDACDA92}"/>
              </a:ext>
            </a:extLst>
          </p:cNvPr>
          <p:cNvSpPr/>
          <p:nvPr/>
        </p:nvSpPr>
        <p:spPr>
          <a:xfrm>
            <a:off x="8099553" y="1149077"/>
            <a:ext cx="571825" cy="511516"/>
          </a:xfrm>
          <a:prstGeom prst="foldedCorner">
            <a:avLst/>
          </a:prstGeom>
          <a:solidFill>
            <a:schemeClr val="bg1">
              <a:lumMod val="95000"/>
            </a:schemeClr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GABRIEL</a:t>
            </a:r>
          </a:p>
        </p:txBody>
      </p:sp>
    </p:spTree>
    <p:extLst>
      <p:ext uri="{BB962C8B-B14F-4D97-AF65-F5344CB8AC3E}">
        <p14:creationId xmlns:p14="http://schemas.microsoft.com/office/powerpoint/2010/main" val="29500482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5F2A5113-E450-CA83-BE5B-952BB6358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4" name="TextBox 40">
            <a:extLst>
              <a:ext uri="{FF2B5EF4-FFF2-40B4-BE49-F238E27FC236}">
                <a16:creationId xmlns:a16="http://schemas.microsoft.com/office/drawing/2014/main" id="{93774D33-4B42-ACF6-F87A-6C935F360663}"/>
              </a:ext>
            </a:extLst>
          </p:cNvPr>
          <p:cNvSpPr txBox="1"/>
          <p:nvPr/>
        </p:nvSpPr>
        <p:spPr>
          <a:xfrm>
            <a:off x="314324" y="404768"/>
            <a:ext cx="6562725" cy="381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0F61B32E-EAF0-4019-5236-82087C8ED770}"/>
              </a:ext>
            </a:extLst>
          </p:cNvPr>
          <p:cNvSpPr/>
          <p:nvPr/>
        </p:nvSpPr>
        <p:spPr>
          <a:xfrm>
            <a:off x="383915" y="1457325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CEEE5A5-BEAE-40AE-7736-0ED0BEC5BCA5}"/>
              </a:ext>
            </a:extLst>
          </p:cNvPr>
          <p:cNvSpPr/>
          <p:nvPr/>
        </p:nvSpPr>
        <p:spPr>
          <a:xfrm>
            <a:off x="383915" y="2165273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0255CF7-2475-A7EB-3788-6303422B1D21}"/>
              </a:ext>
            </a:extLst>
          </p:cNvPr>
          <p:cNvSpPr/>
          <p:nvPr/>
        </p:nvSpPr>
        <p:spPr>
          <a:xfrm>
            <a:off x="383915" y="2873221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E8CB907-7E02-95F8-BFDD-11A893D3DFDB}"/>
              </a:ext>
            </a:extLst>
          </p:cNvPr>
          <p:cNvSpPr/>
          <p:nvPr/>
        </p:nvSpPr>
        <p:spPr>
          <a:xfrm>
            <a:off x="383915" y="3581169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FC291B8F-E1EB-866B-68F6-5E06BE0E59C3}"/>
              </a:ext>
            </a:extLst>
          </p:cNvPr>
          <p:cNvSpPr/>
          <p:nvPr/>
        </p:nvSpPr>
        <p:spPr>
          <a:xfrm>
            <a:off x="383915" y="4289117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b="1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1A993C9B-82C2-F0DE-501A-F9D49DCB8DD2}"/>
              </a:ext>
            </a:extLst>
          </p:cNvPr>
          <p:cNvSpPr txBox="1"/>
          <p:nvPr/>
        </p:nvSpPr>
        <p:spPr>
          <a:xfrm>
            <a:off x="344188" y="1150093"/>
            <a:ext cx="1711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TAREFA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348F0607-E05A-9D1E-560E-CF662C610027}"/>
              </a:ext>
            </a:extLst>
          </p:cNvPr>
          <p:cNvSpPr txBox="1"/>
          <p:nvPr/>
        </p:nvSpPr>
        <p:spPr>
          <a:xfrm>
            <a:off x="2030113" y="1150093"/>
            <a:ext cx="1711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AMANDA</a:t>
            </a:r>
          </a:p>
        </p:txBody>
      </p: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1D59156E-59B9-5DBB-847B-E40FFC2F5E9B}"/>
              </a:ext>
            </a:extLst>
          </p:cNvPr>
          <p:cNvSpPr txBox="1"/>
          <p:nvPr/>
        </p:nvSpPr>
        <p:spPr>
          <a:xfrm>
            <a:off x="3716038" y="1150093"/>
            <a:ext cx="1711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SOFIA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B2088C7E-7955-B4B3-EBA5-A7B4820D2892}"/>
              </a:ext>
            </a:extLst>
          </p:cNvPr>
          <p:cNvSpPr txBox="1"/>
          <p:nvPr/>
        </p:nvSpPr>
        <p:spPr>
          <a:xfrm>
            <a:off x="5401963" y="1150093"/>
            <a:ext cx="1711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CAIO</a:t>
            </a:r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4DFF17EC-FBCF-5305-191C-7EF03BDAF126}"/>
              </a:ext>
            </a:extLst>
          </p:cNvPr>
          <p:cNvSpPr txBox="1"/>
          <p:nvPr/>
        </p:nvSpPr>
        <p:spPr>
          <a:xfrm>
            <a:off x="7087888" y="1150093"/>
            <a:ext cx="1711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FELIPE</a:t>
            </a:r>
          </a:p>
        </p:txBody>
      </p:sp>
      <p:sp>
        <p:nvSpPr>
          <p:cNvPr id="116" name="Retângulo: Cantos Arredondados 115">
            <a:extLst>
              <a:ext uri="{FF2B5EF4-FFF2-40B4-BE49-F238E27FC236}">
                <a16:creationId xmlns:a16="http://schemas.microsoft.com/office/drawing/2014/main" id="{526611F8-773A-9C6E-F7A0-AF48FD98B7F5}"/>
              </a:ext>
            </a:extLst>
          </p:cNvPr>
          <p:cNvSpPr/>
          <p:nvPr/>
        </p:nvSpPr>
        <p:spPr>
          <a:xfrm>
            <a:off x="2069840" y="1457325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9AF8BC36-6A6D-E1DA-90E2-1E9F078F7D9B}"/>
              </a:ext>
            </a:extLst>
          </p:cNvPr>
          <p:cNvSpPr/>
          <p:nvPr/>
        </p:nvSpPr>
        <p:spPr>
          <a:xfrm>
            <a:off x="2781301" y="1684491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2637C0B3-22BB-22EC-A822-DC9334063BAE}"/>
              </a:ext>
            </a:extLst>
          </p:cNvPr>
          <p:cNvSpPr/>
          <p:nvPr/>
        </p:nvSpPr>
        <p:spPr>
          <a:xfrm>
            <a:off x="2069840" y="2165273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D5B754B0-989C-DEE7-72AD-A33D1BFB0DF8}"/>
              </a:ext>
            </a:extLst>
          </p:cNvPr>
          <p:cNvSpPr/>
          <p:nvPr/>
        </p:nvSpPr>
        <p:spPr>
          <a:xfrm>
            <a:off x="2781301" y="2392439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3" name="Retângulo: Cantos Arredondados 152">
            <a:extLst>
              <a:ext uri="{FF2B5EF4-FFF2-40B4-BE49-F238E27FC236}">
                <a16:creationId xmlns:a16="http://schemas.microsoft.com/office/drawing/2014/main" id="{D132F0B5-70DC-1CCC-0296-22FE3AC8FBA1}"/>
              </a:ext>
            </a:extLst>
          </p:cNvPr>
          <p:cNvSpPr/>
          <p:nvPr/>
        </p:nvSpPr>
        <p:spPr>
          <a:xfrm>
            <a:off x="2069840" y="2873221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DBF0C061-1431-71B0-E97C-C82FF5BA604B}"/>
              </a:ext>
            </a:extLst>
          </p:cNvPr>
          <p:cNvSpPr/>
          <p:nvPr/>
        </p:nvSpPr>
        <p:spPr>
          <a:xfrm>
            <a:off x="2781301" y="3100387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D0C9EBBF-F956-2266-3087-0421F380002D}"/>
              </a:ext>
            </a:extLst>
          </p:cNvPr>
          <p:cNvSpPr/>
          <p:nvPr/>
        </p:nvSpPr>
        <p:spPr>
          <a:xfrm>
            <a:off x="2069840" y="3581169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81A03097-24A7-4523-E850-CCDE155137EA}"/>
              </a:ext>
            </a:extLst>
          </p:cNvPr>
          <p:cNvSpPr/>
          <p:nvPr/>
        </p:nvSpPr>
        <p:spPr>
          <a:xfrm>
            <a:off x="2781301" y="3808335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E0B68E75-E7F8-5095-F760-E2FC7CDD0C20}"/>
              </a:ext>
            </a:extLst>
          </p:cNvPr>
          <p:cNvSpPr/>
          <p:nvPr/>
        </p:nvSpPr>
        <p:spPr>
          <a:xfrm>
            <a:off x="2069840" y="4285583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E2C05469-F766-AB9A-2267-9AC2EDD77A60}"/>
              </a:ext>
            </a:extLst>
          </p:cNvPr>
          <p:cNvSpPr/>
          <p:nvPr/>
        </p:nvSpPr>
        <p:spPr>
          <a:xfrm>
            <a:off x="2781301" y="4512749"/>
            <a:ext cx="209550" cy="2095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62" name="Retângulo: Cantos Arredondados 161">
            <a:extLst>
              <a:ext uri="{FF2B5EF4-FFF2-40B4-BE49-F238E27FC236}">
                <a16:creationId xmlns:a16="http://schemas.microsoft.com/office/drawing/2014/main" id="{00C11BD7-7BEA-0C21-964B-F641107E827C}"/>
              </a:ext>
            </a:extLst>
          </p:cNvPr>
          <p:cNvSpPr/>
          <p:nvPr/>
        </p:nvSpPr>
        <p:spPr>
          <a:xfrm>
            <a:off x="3755765" y="1457325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F664E92D-4D2C-324E-EC27-D433547EB89A}"/>
              </a:ext>
            </a:extLst>
          </p:cNvPr>
          <p:cNvSpPr/>
          <p:nvPr/>
        </p:nvSpPr>
        <p:spPr>
          <a:xfrm>
            <a:off x="4467226" y="1684491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65" name="Retângulo: Cantos Arredondados 164">
            <a:extLst>
              <a:ext uri="{FF2B5EF4-FFF2-40B4-BE49-F238E27FC236}">
                <a16:creationId xmlns:a16="http://schemas.microsoft.com/office/drawing/2014/main" id="{C6D2BB6D-F663-2B0C-428E-807B6FCDB210}"/>
              </a:ext>
            </a:extLst>
          </p:cNvPr>
          <p:cNvSpPr/>
          <p:nvPr/>
        </p:nvSpPr>
        <p:spPr>
          <a:xfrm>
            <a:off x="3755765" y="2165273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310955F1-36E5-52AB-0A67-6AF7F6A9C344}"/>
              </a:ext>
            </a:extLst>
          </p:cNvPr>
          <p:cNvSpPr/>
          <p:nvPr/>
        </p:nvSpPr>
        <p:spPr>
          <a:xfrm>
            <a:off x="4467226" y="2392439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68" name="Retângulo: Cantos Arredondados 167">
            <a:extLst>
              <a:ext uri="{FF2B5EF4-FFF2-40B4-BE49-F238E27FC236}">
                <a16:creationId xmlns:a16="http://schemas.microsoft.com/office/drawing/2014/main" id="{3D91A4ED-A6E6-8854-0E03-50F51DDC303E}"/>
              </a:ext>
            </a:extLst>
          </p:cNvPr>
          <p:cNvSpPr/>
          <p:nvPr/>
        </p:nvSpPr>
        <p:spPr>
          <a:xfrm>
            <a:off x="3755765" y="2873221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5A56443E-E043-A10E-6E1D-FF3031AB8AAA}"/>
              </a:ext>
            </a:extLst>
          </p:cNvPr>
          <p:cNvSpPr/>
          <p:nvPr/>
        </p:nvSpPr>
        <p:spPr>
          <a:xfrm>
            <a:off x="4467226" y="3100387"/>
            <a:ext cx="209550" cy="2095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1" name="Retângulo: Cantos Arredondados 170">
            <a:extLst>
              <a:ext uri="{FF2B5EF4-FFF2-40B4-BE49-F238E27FC236}">
                <a16:creationId xmlns:a16="http://schemas.microsoft.com/office/drawing/2014/main" id="{E8C6ECAF-36CE-62B5-B356-A284DADBAF1B}"/>
              </a:ext>
            </a:extLst>
          </p:cNvPr>
          <p:cNvSpPr/>
          <p:nvPr/>
        </p:nvSpPr>
        <p:spPr>
          <a:xfrm>
            <a:off x="3755765" y="3581169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E4DCF0C1-3456-EF63-B013-3A54F7FAF572}"/>
              </a:ext>
            </a:extLst>
          </p:cNvPr>
          <p:cNvSpPr/>
          <p:nvPr/>
        </p:nvSpPr>
        <p:spPr>
          <a:xfrm>
            <a:off x="4467226" y="3808335"/>
            <a:ext cx="209550" cy="2095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4" name="Retângulo: Cantos Arredondados 173">
            <a:extLst>
              <a:ext uri="{FF2B5EF4-FFF2-40B4-BE49-F238E27FC236}">
                <a16:creationId xmlns:a16="http://schemas.microsoft.com/office/drawing/2014/main" id="{FBAD37D4-E8B4-EB1D-1A00-4419BCD1683B}"/>
              </a:ext>
            </a:extLst>
          </p:cNvPr>
          <p:cNvSpPr/>
          <p:nvPr/>
        </p:nvSpPr>
        <p:spPr>
          <a:xfrm>
            <a:off x="3755765" y="4285583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BF9EDEFA-21FB-4625-5209-FC207730C18B}"/>
              </a:ext>
            </a:extLst>
          </p:cNvPr>
          <p:cNvSpPr/>
          <p:nvPr/>
        </p:nvSpPr>
        <p:spPr>
          <a:xfrm>
            <a:off x="4467226" y="4512749"/>
            <a:ext cx="209550" cy="2095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7" name="Retângulo: Cantos Arredondados 176">
            <a:extLst>
              <a:ext uri="{FF2B5EF4-FFF2-40B4-BE49-F238E27FC236}">
                <a16:creationId xmlns:a16="http://schemas.microsoft.com/office/drawing/2014/main" id="{ECE57214-AFD5-5690-CFC1-39C3BB9CA1B4}"/>
              </a:ext>
            </a:extLst>
          </p:cNvPr>
          <p:cNvSpPr/>
          <p:nvPr/>
        </p:nvSpPr>
        <p:spPr>
          <a:xfrm>
            <a:off x="5441690" y="1457325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47CFD54C-9EA5-6E9D-6F86-7DC146559D75}"/>
              </a:ext>
            </a:extLst>
          </p:cNvPr>
          <p:cNvSpPr/>
          <p:nvPr/>
        </p:nvSpPr>
        <p:spPr>
          <a:xfrm>
            <a:off x="6153151" y="1684491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0" name="Retângulo: Cantos Arredondados 179">
            <a:extLst>
              <a:ext uri="{FF2B5EF4-FFF2-40B4-BE49-F238E27FC236}">
                <a16:creationId xmlns:a16="http://schemas.microsoft.com/office/drawing/2014/main" id="{55761E52-1DF1-C14B-FB93-366C71A392AE}"/>
              </a:ext>
            </a:extLst>
          </p:cNvPr>
          <p:cNvSpPr/>
          <p:nvPr/>
        </p:nvSpPr>
        <p:spPr>
          <a:xfrm>
            <a:off x="5441690" y="2165273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60C37FE7-8968-5015-3B99-2F5BFB5E8F3F}"/>
              </a:ext>
            </a:extLst>
          </p:cNvPr>
          <p:cNvSpPr/>
          <p:nvPr/>
        </p:nvSpPr>
        <p:spPr>
          <a:xfrm>
            <a:off x="6153151" y="2392439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3" name="Retângulo: Cantos Arredondados 182">
            <a:extLst>
              <a:ext uri="{FF2B5EF4-FFF2-40B4-BE49-F238E27FC236}">
                <a16:creationId xmlns:a16="http://schemas.microsoft.com/office/drawing/2014/main" id="{42253AC0-C221-D592-B999-8110E238E476}"/>
              </a:ext>
            </a:extLst>
          </p:cNvPr>
          <p:cNvSpPr/>
          <p:nvPr/>
        </p:nvSpPr>
        <p:spPr>
          <a:xfrm>
            <a:off x="5441690" y="2873221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12554DFF-577E-8E93-B45F-6ACCDF289874}"/>
              </a:ext>
            </a:extLst>
          </p:cNvPr>
          <p:cNvSpPr/>
          <p:nvPr/>
        </p:nvSpPr>
        <p:spPr>
          <a:xfrm>
            <a:off x="6153151" y="3100387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6" name="Retângulo: Cantos Arredondados 185">
            <a:extLst>
              <a:ext uri="{FF2B5EF4-FFF2-40B4-BE49-F238E27FC236}">
                <a16:creationId xmlns:a16="http://schemas.microsoft.com/office/drawing/2014/main" id="{A3CFE368-6676-785D-188D-773D80178996}"/>
              </a:ext>
            </a:extLst>
          </p:cNvPr>
          <p:cNvSpPr/>
          <p:nvPr/>
        </p:nvSpPr>
        <p:spPr>
          <a:xfrm>
            <a:off x="5441690" y="3581169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87" name="Elipse 186">
            <a:extLst>
              <a:ext uri="{FF2B5EF4-FFF2-40B4-BE49-F238E27FC236}">
                <a16:creationId xmlns:a16="http://schemas.microsoft.com/office/drawing/2014/main" id="{F616C029-4CF8-6FCA-DD2D-F2EB08237253}"/>
              </a:ext>
            </a:extLst>
          </p:cNvPr>
          <p:cNvSpPr/>
          <p:nvPr/>
        </p:nvSpPr>
        <p:spPr>
          <a:xfrm>
            <a:off x="6153151" y="3808335"/>
            <a:ext cx="209550" cy="2095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9" name="Retângulo: Cantos Arredondados 188">
            <a:extLst>
              <a:ext uri="{FF2B5EF4-FFF2-40B4-BE49-F238E27FC236}">
                <a16:creationId xmlns:a16="http://schemas.microsoft.com/office/drawing/2014/main" id="{8725DAA1-0F99-324F-53B8-0EA436A83AB3}"/>
              </a:ext>
            </a:extLst>
          </p:cNvPr>
          <p:cNvSpPr/>
          <p:nvPr/>
        </p:nvSpPr>
        <p:spPr>
          <a:xfrm>
            <a:off x="5441690" y="4285583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0" name="Elipse 189">
            <a:extLst>
              <a:ext uri="{FF2B5EF4-FFF2-40B4-BE49-F238E27FC236}">
                <a16:creationId xmlns:a16="http://schemas.microsoft.com/office/drawing/2014/main" id="{40A399A0-441F-4DF1-F2E3-40B95069D9EE}"/>
              </a:ext>
            </a:extLst>
          </p:cNvPr>
          <p:cNvSpPr/>
          <p:nvPr/>
        </p:nvSpPr>
        <p:spPr>
          <a:xfrm>
            <a:off x="6153151" y="4512749"/>
            <a:ext cx="209550" cy="2095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2" name="Retângulo: Cantos Arredondados 191">
            <a:extLst>
              <a:ext uri="{FF2B5EF4-FFF2-40B4-BE49-F238E27FC236}">
                <a16:creationId xmlns:a16="http://schemas.microsoft.com/office/drawing/2014/main" id="{4792F3E7-EC54-462B-10B4-379053E5F7A4}"/>
              </a:ext>
            </a:extLst>
          </p:cNvPr>
          <p:cNvSpPr/>
          <p:nvPr/>
        </p:nvSpPr>
        <p:spPr>
          <a:xfrm>
            <a:off x="7127614" y="1457325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3" name="Elipse 192">
            <a:extLst>
              <a:ext uri="{FF2B5EF4-FFF2-40B4-BE49-F238E27FC236}">
                <a16:creationId xmlns:a16="http://schemas.microsoft.com/office/drawing/2014/main" id="{46C6A356-2920-1471-64BF-0F7DD934246E}"/>
              </a:ext>
            </a:extLst>
          </p:cNvPr>
          <p:cNvSpPr/>
          <p:nvPr/>
        </p:nvSpPr>
        <p:spPr>
          <a:xfrm>
            <a:off x="7839075" y="1684491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5" name="Retângulo: Cantos Arredondados 194">
            <a:extLst>
              <a:ext uri="{FF2B5EF4-FFF2-40B4-BE49-F238E27FC236}">
                <a16:creationId xmlns:a16="http://schemas.microsoft.com/office/drawing/2014/main" id="{0122EED9-C236-821E-CB83-913B00D82AF8}"/>
              </a:ext>
            </a:extLst>
          </p:cNvPr>
          <p:cNvSpPr/>
          <p:nvPr/>
        </p:nvSpPr>
        <p:spPr>
          <a:xfrm>
            <a:off x="7127614" y="2165273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6" name="Elipse 195">
            <a:extLst>
              <a:ext uri="{FF2B5EF4-FFF2-40B4-BE49-F238E27FC236}">
                <a16:creationId xmlns:a16="http://schemas.microsoft.com/office/drawing/2014/main" id="{4AA233DD-AC72-37CF-34A0-0E7754ACBCB3}"/>
              </a:ext>
            </a:extLst>
          </p:cNvPr>
          <p:cNvSpPr/>
          <p:nvPr/>
        </p:nvSpPr>
        <p:spPr>
          <a:xfrm>
            <a:off x="7839075" y="2392439"/>
            <a:ext cx="209550" cy="209550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8" name="Retângulo: Cantos Arredondados 197">
            <a:extLst>
              <a:ext uri="{FF2B5EF4-FFF2-40B4-BE49-F238E27FC236}">
                <a16:creationId xmlns:a16="http://schemas.microsoft.com/office/drawing/2014/main" id="{49C6B701-4A94-1F00-423E-FE912D45A787}"/>
              </a:ext>
            </a:extLst>
          </p:cNvPr>
          <p:cNvSpPr/>
          <p:nvPr/>
        </p:nvSpPr>
        <p:spPr>
          <a:xfrm>
            <a:off x="7127614" y="2873221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199" name="Elipse 198">
            <a:extLst>
              <a:ext uri="{FF2B5EF4-FFF2-40B4-BE49-F238E27FC236}">
                <a16:creationId xmlns:a16="http://schemas.microsoft.com/office/drawing/2014/main" id="{C9A6BDA6-72DB-FA5A-95ED-CCE1212FBA9E}"/>
              </a:ext>
            </a:extLst>
          </p:cNvPr>
          <p:cNvSpPr/>
          <p:nvPr/>
        </p:nvSpPr>
        <p:spPr>
          <a:xfrm>
            <a:off x="7839075" y="3100387"/>
            <a:ext cx="209550" cy="2095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01" name="Retângulo: Cantos Arredondados 200">
            <a:extLst>
              <a:ext uri="{FF2B5EF4-FFF2-40B4-BE49-F238E27FC236}">
                <a16:creationId xmlns:a16="http://schemas.microsoft.com/office/drawing/2014/main" id="{444C0FE7-3E25-BE73-D5D1-C1F8D42F3D95}"/>
              </a:ext>
            </a:extLst>
          </p:cNvPr>
          <p:cNvSpPr/>
          <p:nvPr/>
        </p:nvSpPr>
        <p:spPr>
          <a:xfrm>
            <a:off x="7127614" y="3581169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02" name="Elipse 201">
            <a:extLst>
              <a:ext uri="{FF2B5EF4-FFF2-40B4-BE49-F238E27FC236}">
                <a16:creationId xmlns:a16="http://schemas.microsoft.com/office/drawing/2014/main" id="{F374DF77-AD42-9670-D823-70558105479B}"/>
              </a:ext>
            </a:extLst>
          </p:cNvPr>
          <p:cNvSpPr/>
          <p:nvPr/>
        </p:nvSpPr>
        <p:spPr>
          <a:xfrm>
            <a:off x="7839075" y="3808335"/>
            <a:ext cx="209550" cy="2095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04" name="Retângulo: Cantos Arredondados 203">
            <a:extLst>
              <a:ext uri="{FF2B5EF4-FFF2-40B4-BE49-F238E27FC236}">
                <a16:creationId xmlns:a16="http://schemas.microsoft.com/office/drawing/2014/main" id="{A4FB3A9D-41F7-D22C-18C6-A92E906EFB2D}"/>
              </a:ext>
            </a:extLst>
          </p:cNvPr>
          <p:cNvSpPr/>
          <p:nvPr/>
        </p:nvSpPr>
        <p:spPr>
          <a:xfrm>
            <a:off x="7127614" y="4285583"/>
            <a:ext cx="1632472" cy="663883"/>
          </a:xfrm>
          <a:prstGeom prst="roundRect">
            <a:avLst>
              <a:gd name="adj" fmla="val 392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bg1"/>
              </a:solidFill>
              <a:latin typeface="Heebo" pitchFamily="2" charset="-79"/>
              <a:cs typeface="Heebo" pitchFamily="2" charset="-79"/>
            </a:endParaRPr>
          </a:p>
        </p:txBody>
      </p:sp>
      <p:sp>
        <p:nvSpPr>
          <p:cNvPr id="205" name="Elipse 204">
            <a:extLst>
              <a:ext uri="{FF2B5EF4-FFF2-40B4-BE49-F238E27FC236}">
                <a16:creationId xmlns:a16="http://schemas.microsoft.com/office/drawing/2014/main" id="{8E234361-2997-00DA-3E7F-B9B13B5728ED}"/>
              </a:ext>
            </a:extLst>
          </p:cNvPr>
          <p:cNvSpPr/>
          <p:nvPr/>
        </p:nvSpPr>
        <p:spPr>
          <a:xfrm>
            <a:off x="7839075" y="4512749"/>
            <a:ext cx="209550" cy="20955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63500" dist="50800" dir="13500000">
              <a:prstClr val="black">
                <a:alpha val="29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5003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tângulo 30">
            <a:extLst>
              <a:ext uri="{FF2B5EF4-FFF2-40B4-BE49-F238E27FC236}">
                <a16:creationId xmlns:a16="http://schemas.microsoft.com/office/drawing/2014/main" id="{19C4322A-EE0E-B420-1E98-68AEF5F1639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F756089-8B96-1BCB-2F41-3BF928ADED28}"/>
              </a:ext>
            </a:extLst>
          </p:cNvPr>
          <p:cNvSpPr/>
          <p:nvPr/>
        </p:nvSpPr>
        <p:spPr>
          <a:xfrm>
            <a:off x="496729" y="451961"/>
            <a:ext cx="5351621" cy="191310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2FC90787-9212-C831-3F1F-7602F9770979}"/>
              </a:ext>
            </a:extLst>
          </p:cNvPr>
          <p:cNvSpPr/>
          <p:nvPr/>
        </p:nvSpPr>
        <p:spPr>
          <a:xfrm>
            <a:off x="496729" y="2481093"/>
            <a:ext cx="5351621" cy="1913107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75E4AC31-A1FC-B50A-98C1-715EFD32DCA4}"/>
              </a:ext>
            </a:extLst>
          </p:cNvPr>
          <p:cNvSpPr/>
          <p:nvPr/>
        </p:nvSpPr>
        <p:spPr>
          <a:xfrm>
            <a:off x="6000750" y="451960"/>
            <a:ext cx="2646521" cy="3942239"/>
          </a:xfrm>
          <a:prstGeom prst="roundRect">
            <a:avLst>
              <a:gd name="adj" fmla="val 41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1C0643E-86AB-3A39-AD97-BAF0C4EC25F2}"/>
              </a:ext>
            </a:extLst>
          </p:cNvPr>
          <p:cNvSpPr txBox="1"/>
          <p:nvPr/>
        </p:nvSpPr>
        <p:spPr>
          <a:xfrm>
            <a:off x="571500" y="544702"/>
            <a:ext cx="1228725" cy="28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1" dirty="0">
                <a:latin typeface="Heebo" pitchFamily="2" charset="-79"/>
                <a:cs typeface="Heebo" pitchFamily="2" charset="-79"/>
              </a:rPr>
              <a:t>A fazer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D297820-9F32-D9C6-6042-8E8B2532D26E}"/>
              </a:ext>
            </a:extLst>
          </p:cNvPr>
          <p:cNvSpPr txBox="1"/>
          <p:nvPr/>
        </p:nvSpPr>
        <p:spPr>
          <a:xfrm>
            <a:off x="571500" y="2590663"/>
            <a:ext cx="2114550" cy="28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1" dirty="0">
                <a:latin typeface="Heebo" pitchFamily="2" charset="-79"/>
                <a:cs typeface="Heebo" pitchFamily="2" charset="-79"/>
              </a:rPr>
              <a:t>Em andamento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8853CF-61E1-3AE5-8001-D47FDAFB862E}"/>
              </a:ext>
            </a:extLst>
          </p:cNvPr>
          <p:cNvSpPr txBox="1"/>
          <p:nvPr/>
        </p:nvSpPr>
        <p:spPr>
          <a:xfrm>
            <a:off x="6115050" y="544702"/>
            <a:ext cx="1228725" cy="2861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400" b="1" dirty="0"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sp>
        <p:nvSpPr>
          <p:cNvPr id="11" name="Retângulo: Canto Dobrado 10">
            <a:extLst>
              <a:ext uri="{FF2B5EF4-FFF2-40B4-BE49-F238E27FC236}">
                <a16:creationId xmlns:a16="http://schemas.microsoft.com/office/drawing/2014/main" id="{4574ED10-3370-1BB9-D463-3890A4F3E15A}"/>
              </a:ext>
            </a:extLst>
          </p:cNvPr>
          <p:cNvSpPr/>
          <p:nvPr/>
        </p:nvSpPr>
        <p:spPr>
          <a:xfrm>
            <a:off x="734163" y="955053"/>
            <a:ext cx="961287" cy="759025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DFE2FEE1-7655-6F0E-3335-0442B982C249}"/>
              </a:ext>
            </a:extLst>
          </p:cNvPr>
          <p:cNvGrpSpPr/>
          <p:nvPr/>
        </p:nvGrpSpPr>
        <p:grpSpPr>
          <a:xfrm>
            <a:off x="540538" y="4648063"/>
            <a:ext cx="1221587" cy="246221"/>
            <a:chOff x="540538" y="4648063"/>
            <a:chExt cx="1221587" cy="246221"/>
          </a:xfrm>
        </p:grpSpPr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F67746CA-C684-4DE1-C841-78A5FC3746DD}"/>
                </a:ext>
              </a:extLst>
            </p:cNvPr>
            <p:cNvSpPr/>
            <p:nvPr/>
          </p:nvSpPr>
          <p:spPr>
            <a:xfrm>
              <a:off x="540538" y="4676711"/>
              <a:ext cx="188925" cy="18892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58C6D32D-E781-F6DE-AC15-8167CB492DF4}"/>
                </a:ext>
              </a:extLst>
            </p:cNvPr>
            <p:cNvSpPr txBox="1"/>
            <p:nvPr/>
          </p:nvSpPr>
          <p:spPr>
            <a:xfrm>
              <a:off x="717550" y="4648063"/>
              <a:ext cx="1044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000" dirty="0"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7072B524-E5CB-2912-E066-B932F9A9A182}"/>
              </a:ext>
            </a:extLst>
          </p:cNvPr>
          <p:cNvGrpSpPr/>
          <p:nvPr/>
        </p:nvGrpSpPr>
        <p:grpSpPr>
          <a:xfrm>
            <a:off x="1774026" y="4648063"/>
            <a:ext cx="1221587" cy="246221"/>
            <a:chOff x="540538" y="4648063"/>
            <a:chExt cx="1221587" cy="246221"/>
          </a:xfrm>
        </p:grpSpPr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C6FB3884-955E-152B-65CD-D8F954C34A71}"/>
                </a:ext>
              </a:extLst>
            </p:cNvPr>
            <p:cNvSpPr/>
            <p:nvPr/>
          </p:nvSpPr>
          <p:spPr>
            <a:xfrm>
              <a:off x="540538" y="4676711"/>
              <a:ext cx="188925" cy="188925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1DFA400-FB46-0F9E-571A-CD7CD38314F1}"/>
                </a:ext>
              </a:extLst>
            </p:cNvPr>
            <p:cNvSpPr txBox="1"/>
            <p:nvPr/>
          </p:nvSpPr>
          <p:spPr>
            <a:xfrm>
              <a:off x="717550" y="4648063"/>
              <a:ext cx="1044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000" dirty="0"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DE48F08-E847-DF62-CE20-987F51FCA3E5}"/>
              </a:ext>
            </a:extLst>
          </p:cNvPr>
          <p:cNvGrpSpPr/>
          <p:nvPr/>
        </p:nvGrpSpPr>
        <p:grpSpPr>
          <a:xfrm>
            <a:off x="3007513" y="4648063"/>
            <a:ext cx="1221587" cy="246221"/>
            <a:chOff x="540538" y="4648063"/>
            <a:chExt cx="1221587" cy="246221"/>
          </a:xfrm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6D9B08B6-9AC4-8285-BE5E-F279B820A839}"/>
                </a:ext>
              </a:extLst>
            </p:cNvPr>
            <p:cNvSpPr/>
            <p:nvPr/>
          </p:nvSpPr>
          <p:spPr>
            <a:xfrm>
              <a:off x="540538" y="4676711"/>
              <a:ext cx="188925" cy="188925"/>
            </a:xfrm>
            <a:prstGeom prst="round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B8E1BCC-96B5-7169-E9E2-FA77A66D3FC8}"/>
                </a:ext>
              </a:extLst>
            </p:cNvPr>
            <p:cNvSpPr txBox="1"/>
            <p:nvPr/>
          </p:nvSpPr>
          <p:spPr>
            <a:xfrm>
              <a:off x="717550" y="4648063"/>
              <a:ext cx="10445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pt-BR" sz="1000" dirty="0">
                  <a:latin typeface="Heebo" pitchFamily="2" charset="-79"/>
                  <a:cs typeface="Heebo" pitchFamily="2" charset="-79"/>
                </a:rPr>
                <a:t>Legenda</a:t>
              </a:r>
            </a:p>
          </p:txBody>
        </p:sp>
      </p:grp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24F4D112-3F8F-5B07-FC02-FC58E73926AA}"/>
              </a:ext>
            </a:extLst>
          </p:cNvPr>
          <p:cNvSpPr/>
          <p:nvPr/>
        </p:nvSpPr>
        <p:spPr>
          <a:xfrm>
            <a:off x="1981938" y="844793"/>
            <a:ext cx="961287" cy="759025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4" name="Retângulo: Canto Dobrado 23">
            <a:extLst>
              <a:ext uri="{FF2B5EF4-FFF2-40B4-BE49-F238E27FC236}">
                <a16:creationId xmlns:a16="http://schemas.microsoft.com/office/drawing/2014/main" id="{AD6F417E-56D4-212B-EDB3-77FFE4DE59EC}"/>
              </a:ext>
            </a:extLst>
          </p:cNvPr>
          <p:cNvSpPr/>
          <p:nvPr/>
        </p:nvSpPr>
        <p:spPr>
          <a:xfrm>
            <a:off x="3229713" y="1183653"/>
            <a:ext cx="961287" cy="759025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5" name="Retângulo: Canto Dobrado 24">
            <a:extLst>
              <a:ext uri="{FF2B5EF4-FFF2-40B4-BE49-F238E27FC236}">
                <a16:creationId xmlns:a16="http://schemas.microsoft.com/office/drawing/2014/main" id="{A876A6E0-04C9-A75C-864B-0B436DD67E48}"/>
              </a:ext>
            </a:extLst>
          </p:cNvPr>
          <p:cNvSpPr/>
          <p:nvPr/>
        </p:nvSpPr>
        <p:spPr>
          <a:xfrm>
            <a:off x="1105638" y="3260103"/>
            <a:ext cx="961287" cy="759025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6" name="Retângulo: Canto Dobrado 25">
            <a:extLst>
              <a:ext uri="{FF2B5EF4-FFF2-40B4-BE49-F238E27FC236}">
                <a16:creationId xmlns:a16="http://schemas.microsoft.com/office/drawing/2014/main" id="{EC3E10AB-0E6E-8BA6-07F9-D39639D53212}"/>
              </a:ext>
            </a:extLst>
          </p:cNvPr>
          <p:cNvSpPr/>
          <p:nvPr/>
        </p:nvSpPr>
        <p:spPr>
          <a:xfrm>
            <a:off x="2439138" y="3117228"/>
            <a:ext cx="961287" cy="759025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7" name="Retângulo: Canto Dobrado 26">
            <a:extLst>
              <a:ext uri="{FF2B5EF4-FFF2-40B4-BE49-F238E27FC236}">
                <a16:creationId xmlns:a16="http://schemas.microsoft.com/office/drawing/2014/main" id="{32101FB7-7A85-1F43-A899-E043605FCA76}"/>
              </a:ext>
            </a:extLst>
          </p:cNvPr>
          <p:cNvSpPr/>
          <p:nvPr/>
        </p:nvSpPr>
        <p:spPr>
          <a:xfrm>
            <a:off x="6496788" y="993153"/>
            <a:ext cx="961287" cy="75902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8" name="Retângulo: Canto Dobrado 27">
            <a:extLst>
              <a:ext uri="{FF2B5EF4-FFF2-40B4-BE49-F238E27FC236}">
                <a16:creationId xmlns:a16="http://schemas.microsoft.com/office/drawing/2014/main" id="{D250A4CB-D5FF-AD52-DC74-FB053827DDF2}"/>
              </a:ext>
            </a:extLst>
          </p:cNvPr>
          <p:cNvSpPr/>
          <p:nvPr/>
        </p:nvSpPr>
        <p:spPr>
          <a:xfrm>
            <a:off x="7049238" y="2050428"/>
            <a:ext cx="961287" cy="75902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9" name="Retângulo: Canto Dobrado 28">
            <a:extLst>
              <a:ext uri="{FF2B5EF4-FFF2-40B4-BE49-F238E27FC236}">
                <a16:creationId xmlns:a16="http://schemas.microsoft.com/office/drawing/2014/main" id="{846D0A31-B5A7-FD02-2D7E-CB9CA5EEF976}"/>
              </a:ext>
            </a:extLst>
          </p:cNvPr>
          <p:cNvSpPr/>
          <p:nvPr/>
        </p:nvSpPr>
        <p:spPr>
          <a:xfrm>
            <a:off x="6572988" y="3041028"/>
            <a:ext cx="961287" cy="759025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30" name="Retângulo: Canto Dobrado 29">
            <a:extLst>
              <a:ext uri="{FF2B5EF4-FFF2-40B4-BE49-F238E27FC236}">
                <a16:creationId xmlns:a16="http://schemas.microsoft.com/office/drawing/2014/main" id="{87117A07-6020-1E3F-4F4A-9E4FA6B456EB}"/>
              </a:ext>
            </a:extLst>
          </p:cNvPr>
          <p:cNvSpPr/>
          <p:nvPr/>
        </p:nvSpPr>
        <p:spPr>
          <a:xfrm>
            <a:off x="4477488" y="955053"/>
            <a:ext cx="961287" cy="759025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42466553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5E4E6F-D0F1-5057-70A4-5775DB734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20960"/>
              </p:ext>
            </p:extLst>
          </p:nvPr>
        </p:nvGraphicFramePr>
        <p:xfrm>
          <a:off x="390530" y="1220038"/>
          <a:ext cx="8362940" cy="3039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232284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0395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1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Tarefa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10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11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12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13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14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15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16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17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18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19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20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21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22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23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24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25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26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27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28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29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800" b="1" i="0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Heebo" pitchFamily="2" charset="-79"/>
                          <a:ea typeface="Open Sans Light" panose="020B0306030504020204" pitchFamily="34" charset="0"/>
                          <a:cs typeface="Heebo" pitchFamily="2" charset="-79"/>
                        </a:rPr>
                        <a:t>30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54">
                <a:tc>
                  <a:txBody>
                    <a:bodyPr/>
                    <a:lstStyle/>
                    <a:p>
                      <a:pPr algn="l" rtl="0" fontAlgn="ctr"/>
                      <a:r>
                        <a:rPr lang="pt-BR" sz="800" b="0" i="0" u="none" strike="noStrike" noProof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Heebo" pitchFamily="2" charset="-79"/>
                          <a:cs typeface="Heebo" pitchFamily="2" charset="-79"/>
                        </a:rPr>
                        <a:t>Nome da tarefa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954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Nome da tarefa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954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Nome da tarefa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954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Nome da tarefa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954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Nome da tarefa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954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Nome da tarefa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954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Nome da tarefa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954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Nome da tarefa</a:t>
                      </a:r>
                      <a:endParaRPr kumimoji="0" lang="pt-B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Heebo" pitchFamily="2" charset="-79"/>
                        <a:ea typeface="+mn-ea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>
                        <a:latin typeface="Heebo" pitchFamily="2" charset="-79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4825105"/>
                  </a:ext>
                </a:extLst>
              </a:tr>
              <a:tr h="303954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Heebo" pitchFamily="2" charset="-79"/>
                          <a:ea typeface="+mn-ea"/>
                          <a:cs typeface="Heebo" pitchFamily="2" charset="-79"/>
                        </a:rPr>
                        <a:t>Nome da tarefa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800" b="0" i="0" noProof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Heebo" pitchFamily="2" charset="-79"/>
                        <a:ea typeface="Open Sans Light" panose="020B0306030504020204" pitchFamily="34" charset="0"/>
                        <a:cs typeface="Heebo" pitchFamily="2" charset="-79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84609"/>
                  </a:ext>
                </a:extLst>
              </a:tr>
            </a:tbl>
          </a:graphicData>
        </a:graphic>
      </p:graphicFrame>
      <p:pic>
        <p:nvPicPr>
          <p:cNvPr id="22" name="Gráfico 21">
            <a:extLst>
              <a:ext uri="{FF2B5EF4-FFF2-40B4-BE49-F238E27FC236}">
                <a16:creationId xmlns:a16="http://schemas.microsoft.com/office/drawing/2014/main" id="{8DC21B49-56F5-11E3-9A6C-7799788415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31" name="TextBox 40">
            <a:extLst>
              <a:ext uri="{FF2B5EF4-FFF2-40B4-BE49-F238E27FC236}">
                <a16:creationId xmlns:a16="http://schemas.microsoft.com/office/drawing/2014/main" id="{B9FE239A-1A9C-7A1D-BDFA-44C5508033EA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58" name="TextBox 19">
            <a:extLst>
              <a:ext uri="{FF2B5EF4-FFF2-40B4-BE49-F238E27FC236}">
                <a16:creationId xmlns:a16="http://schemas.microsoft.com/office/drawing/2014/main" id="{380E4396-7092-C450-AF5C-9B880BE24503}"/>
              </a:ext>
            </a:extLst>
          </p:cNvPr>
          <p:cNvSpPr txBox="1"/>
          <p:nvPr/>
        </p:nvSpPr>
        <p:spPr>
          <a:xfrm>
            <a:off x="2335484" y="4499537"/>
            <a:ext cx="1617557" cy="280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A FAZER</a:t>
            </a:r>
          </a:p>
        </p:txBody>
      </p:sp>
      <p:sp>
        <p:nvSpPr>
          <p:cNvPr id="59" name="Oval 27">
            <a:extLst>
              <a:ext uri="{FF2B5EF4-FFF2-40B4-BE49-F238E27FC236}">
                <a16:creationId xmlns:a16="http://schemas.microsoft.com/office/drawing/2014/main" id="{7A7A8D83-DF5B-40BF-6218-BA0C9068843E}"/>
              </a:ext>
            </a:extLst>
          </p:cNvPr>
          <p:cNvSpPr/>
          <p:nvPr/>
        </p:nvSpPr>
        <p:spPr>
          <a:xfrm rot="10800000" flipV="1">
            <a:off x="2123909" y="4546303"/>
            <a:ext cx="215503" cy="215504"/>
          </a:xfrm>
          <a:prstGeom prst="ellipse">
            <a:avLst/>
          </a:prstGeom>
          <a:solidFill>
            <a:schemeClr val="accent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900" b="1" spc="75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  <a:cs typeface="Heebo" pitchFamily="2" charset="-79"/>
            </a:endParaRPr>
          </a:p>
        </p:txBody>
      </p:sp>
      <p:sp>
        <p:nvSpPr>
          <p:cNvPr id="60" name="TextBox 19">
            <a:extLst>
              <a:ext uri="{FF2B5EF4-FFF2-40B4-BE49-F238E27FC236}">
                <a16:creationId xmlns:a16="http://schemas.microsoft.com/office/drawing/2014/main" id="{85A0DB0C-948D-A170-6ADC-05FBF64ACD32}"/>
              </a:ext>
            </a:extLst>
          </p:cNvPr>
          <p:cNvSpPr txBox="1"/>
          <p:nvPr/>
        </p:nvSpPr>
        <p:spPr>
          <a:xfrm>
            <a:off x="4250009" y="4499537"/>
            <a:ext cx="1617557" cy="280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EM ANDAMENTO</a:t>
            </a:r>
          </a:p>
        </p:txBody>
      </p:sp>
      <p:sp>
        <p:nvSpPr>
          <p:cNvPr id="61" name="Oval 27">
            <a:extLst>
              <a:ext uri="{FF2B5EF4-FFF2-40B4-BE49-F238E27FC236}">
                <a16:creationId xmlns:a16="http://schemas.microsoft.com/office/drawing/2014/main" id="{2B157501-2876-922A-00E7-854E3603086F}"/>
              </a:ext>
            </a:extLst>
          </p:cNvPr>
          <p:cNvSpPr/>
          <p:nvPr/>
        </p:nvSpPr>
        <p:spPr>
          <a:xfrm rot="10800000" flipV="1">
            <a:off x="4038434" y="4546303"/>
            <a:ext cx="215503" cy="215504"/>
          </a:xfrm>
          <a:prstGeom prst="ellipse">
            <a:avLst/>
          </a:prstGeom>
          <a:solidFill>
            <a:srgbClr val="FFC00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900" b="1" spc="75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  <a:cs typeface="Heebo" pitchFamily="2" charset="-79"/>
            </a:endParaRPr>
          </a:p>
        </p:txBody>
      </p:sp>
      <p:sp>
        <p:nvSpPr>
          <p:cNvPr id="63" name="TextBox 19">
            <a:extLst>
              <a:ext uri="{FF2B5EF4-FFF2-40B4-BE49-F238E27FC236}">
                <a16:creationId xmlns:a16="http://schemas.microsoft.com/office/drawing/2014/main" id="{89876A45-08EC-EF90-78D8-52B5A32D97DA}"/>
              </a:ext>
            </a:extLst>
          </p:cNvPr>
          <p:cNvSpPr txBox="1"/>
          <p:nvPr/>
        </p:nvSpPr>
        <p:spPr>
          <a:xfrm>
            <a:off x="6164534" y="4499537"/>
            <a:ext cx="1617557" cy="28046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9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sp>
        <p:nvSpPr>
          <p:cNvPr id="17408" name="Oval 27">
            <a:extLst>
              <a:ext uri="{FF2B5EF4-FFF2-40B4-BE49-F238E27FC236}">
                <a16:creationId xmlns:a16="http://schemas.microsoft.com/office/drawing/2014/main" id="{7ADD7123-4211-1C2D-4990-F6DB6661E65E}"/>
              </a:ext>
            </a:extLst>
          </p:cNvPr>
          <p:cNvSpPr/>
          <p:nvPr/>
        </p:nvSpPr>
        <p:spPr>
          <a:xfrm rot="10800000" flipV="1">
            <a:off x="5952959" y="4546303"/>
            <a:ext cx="215503" cy="215504"/>
          </a:xfrm>
          <a:prstGeom prst="ellipse">
            <a:avLst/>
          </a:prstGeom>
          <a:solidFill>
            <a:schemeClr val="accent6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sz="900" b="1" spc="75" dirty="0">
              <a:solidFill>
                <a:schemeClr val="tx1">
                  <a:lumMod val="75000"/>
                  <a:lumOff val="25000"/>
                </a:schemeClr>
              </a:solidFill>
              <a:latin typeface="Heebo" pitchFamily="2" charset="-79"/>
              <a:ea typeface="Roboto" panose="02000000000000000000" pitchFamily="2" charset="0"/>
              <a:cs typeface="Heebo" pitchFamily="2" charset="-79"/>
            </a:endParaRPr>
          </a:p>
        </p:txBody>
      </p:sp>
      <p:sp>
        <p:nvSpPr>
          <p:cNvPr id="2" name="TextBox 40">
            <a:extLst>
              <a:ext uri="{FF2B5EF4-FFF2-40B4-BE49-F238E27FC236}">
                <a16:creationId xmlns:a16="http://schemas.microsoft.com/office/drawing/2014/main" id="{EF88A61E-14FA-AA13-27F1-E315158E8D62}"/>
              </a:ext>
            </a:extLst>
          </p:cNvPr>
          <p:cNvSpPr txBox="1"/>
          <p:nvPr/>
        </p:nvSpPr>
        <p:spPr>
          <a:xfrm>
            <a:off x="4090030" y="960106"/>
            <a:ext cx="234887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pPr algn="ctr"/>
            <a:r>
              <a:rPr lang="pt-BR" sz="100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NOVEMBRO</a:t>
            </a:r>
          </a:p>
        </p:txBody>
      </p:sp>
    </p:spTree>
    <p:extLst>
      <p:ext uri="{BB962C8B-B14F-4D97-AF65-F5344CB8AC3E}">
        <p14:creationId xmlns:p14="http://schemas.microsoft.com/office/powerpoint/2010/main" val="489539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tângulo 23">
            <a:extLst>
              <a:ext uri="{FF2B5EF4-FFF2-40B4-BE49-F238E27FC236}">
                <a16:creationId xmlns:a16="http://schemas.microsoft.com/office/drawing/2014/main" id="{D965C4E0-D88E-8BB8-89FA-A3CE78911414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FFC9A3DB-4CD6-5D31-D3A6-1CD012BB3762}"/>
              </a:ext>
            </a:extLst>
          </p:cNvPr>
          <p:cNvSpPr/>
          <p:nvPr/>
        </p:nvSpPr>
        <p:spPr>
          <a:xfrm>
            <a:off x="3306555" y="1295400"/>
            <a:ext cx="2537240" cy="455561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1400" b="1" dirty="0">
                <a:latin typeface="Heebo" pitchFamily="2" charset="-79"/>
                <a:cs typeface="Heebo" pitchFamily="2" charset="-79"/>
              </a:rPr>
              <a:t>Em andamento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E67C70F-BCBF-B46E-1F29-6A9F8B8BF964}"/>
              </a:ext>
            </a:extLst>
          </p:cNvPr>
          <p:cNvSpPr/>
          <p:nvPr/>
        </p:nvSpPr>
        <p:spPr>
          <a:xfrm>
            <a:off x="6168610" y="1295400"/>
            <a:ext cx="2537240" cy="45556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1400" b="1" dirty="0"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4F2EABC-8DB4-14FE-1DBC-11269F475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38FE312F-28B1-A83A-8338-8C0B06887DC5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F94F02B-24B7-87AF-6188-A3EE01280BC9}"/>
              </a:ext>
            </a:extLst>
          </p:cNvPr>
          <p:cNvSpPr/>
          <p:nvPr/>
        </p:nvSpPr>
        <p:spPr>
          <a:xfrm>
            <a:off x="438150" y="1295400"/>
            <a:ext cx="2537240" cy="45556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algn="ctr"/>
            <a:r>
              <a:rPr lang="pt-BR" sz="1400" b="1">
                <a:latin typeface="Heebo" pitchFamily="2" charset="-79"/>
                <a:cs typeface="Heebo" pitchFamily="2" charset="-79"/>
              </a:rPr>
              <a:t>A fazer</a:t>
            </a:r>
            <a:endParaRPr lang="pt-BR" sz="1400" b="1" dirty="0">
              <a:latin typeface="Heebo" pitchFamily="2" charset="-79"/>
              <a:cs typeface="Heebo" pitchFamily="2" charset="-79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BB0EE6C-D500-D580-3AF8-6574DD7D8477}"/>
              </a:ext>
            </a:extLst>
          </p:cNvPr>
          <p:cNvSpPr/>
          <p:nvPr/>
        </p:nvSpPr>
        <p:spPr>
          <a:xfrm>
            <a:off x="431800" y="1645920"/>
            <a:ext cx="2543590" cy="31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9EF53023-89D0-6AD9-30CD-E27312E75EC4}"/>
              </a:ext>
            </a:extLst>
          </p:cNvPr>
          <p:cNvSpPr/>
          <p:nvPr/>
        </p:nvSpPr>
        <p:spPr>
          <a:xfrm>
            <a:off x="3300205" y="1645920"/>
            <a:ext cx="2543590" cy="31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20B815C-6EB4-7D69-BB24-7D475D1D0610}"/>
              </a:ext>
            </a:extLst>
          </p:cNvPr>
          <p:cNvSpPr/>
          <p:nvPr/>
        </p:nvSpPr>
        <p:spPr>
          <a:xfrm>
            <a:off x="6168610" y="1645920"/>
            <a:ext cx="2543590" cy="31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B9DECC8B-8538-4B45-3431-CE14A5BE7F4D}"/>
              </a:ext>
            </a:extLst>
          </p:cNvPr>
          <p:cNvSpPr/>
          <p:nvPr/>
        </p:nvSpPr>
        <p:spPr>
          <a:xfrm>
            <a:off x="599032" y="2039578"/>
            <a:ext cx="961287" cy="75902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3BB5F3D3-AF70-106C-3433-E4DE8ADBCCC1}"/>
              </a:ext>
            </a:extLst>
          </p:cNvPr>
          <p:cNvSpPr/>
          <p:nvPr/>
        </p:nvSpPr>
        <p:spPr>
          <a:xfrm>
            <a:off x="1832005" y="2571711"/>
            <a:ext cx="961287" cy="75902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B7B4DD2A-3F1C-4B9D-539B-C1E65F3E9EFB}"/>
              </a:ext>
            </a:extLst>
          </p:cNvPr>
          <p:cNvSpPr/>
          <p:nvPr/>
        </p:nvSpPr>
        <p:spPr>
          <a:xfrm>
            <a:off x="869308" y="3549281"/>
            <a:ext cx="961287" cy="75902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6A8AEED0-26DE-1694-AC00-3A9B27C4D799}"/>
              </a:ext>
            </a:extLst>
          </p:cNvPr>
          <p:cNvSpPr/>
          <p:nvPr/>
        </p:nvSpPr>
        <p:spPr>
          <a:xfrm>
            <a:off x="3531914" y="2025281"/>
            <a:ext cx="961287" cy="759025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8" name="Retângulo: Canto Dobrado 17">
            <a:extLst>
              <a:ext uri="{FF2B5EF4-FFF2-40B4-BE49-F238E27FC236}">
                <a16:creationId xmlns:a16="http://schemas.microsoft.com/office/drawing/2014/main" id="{B8B3DC38-6EBE-009C-CBC5-BAC4DF633238}"/>
              </a:ext>
            </a:extLst>
          </p:cNvPr>
          <p:cNvSpPr/>
          <p:nvPr/>
        </p:nvSpPr>
        <p:spPr>
          <a:xfrm>
            <a:off x="4641208" y="2025281"/>
            <a:ext cx="961287" cy="759025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9" name="Retângulo: Canto Dobrado 18">
            <a:extLst>
              <a:ext uri="{FF2B5EF4-FFF2-40B4-BE49-F238E27FC236}">
                <a16:creationId xmlns:a16="http://schemas.microsoft.com/office/drawing/2014/main" id="{F4AA7F79-0E7F-94E6-9ED3-73DC20580546}"/>
              </a:ext>
            </a:extLst>
          </p:cNvPr>
          <p:cNvSpPr/>
          <p:nvPr/>
        </p:nvSpPr>
        <p:spPr>
          <a:xfrm>
            <a:off x="3531914" y="2977781"/>
            <a:ext cx="961287" cy="759025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0" name="Retângulo: Canto Dobrado 19">
            <a:extLst>
              <a:ext uri="{FF2B5EF4-FFF2-40B4-BE49-F238E27FC236}">
                <a16:creationId xmlns:a16="http://schemas.microsoft.com/office/drawing/2014/main" id="{E1D818AA-D039-007A-9586-6B113CAF4BB5}"/>
              </a:ext>
            </a:extLst>
          </p:cNvPr>
          <p:cNvSpPr/>
          <p:nvPr/>
        </p:nvSpPr>
        <p:spPr>
          <a:xfrm>
            <a:off x="4641208" y="2977781"/>
            <a:ext cx="961287" cy="759025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D3799FBD-3142-3049-914B-BE6E14BDA224}"/>
              </a:ext>
            </a:extLst>
          </p:cNvPr>
          <p:cNvSpPr/>
          <p:nvPr/>
        </p:nvSpPr>
        <p:spPr>
          <a:xfrm>
            <a:off x="6419208" y="1974481"/>
            <a:ext cx="961287" cy="759025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F07A1CAA-A158-8706-31C9-20EF614455B1}"/>
              </a:ext>
            </a:extLst>
          </p:cNvPr>
          <p:cNvSpPr/>
          <p:nvPr/>
        </p:nvSpPr>
        <p:spPr>
          <a:xfrm>
            <a:off x="6431908" y="2952381"/>
            <a:ext cx="961287" cy="759025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201F33D0-F86F-602E-17D1-6D3CC5EDAE6D}"/>
              </a:ext>
            </a:extLst>
          </p:cNvPr>
          <p:cNvSpPr/>
          <p:nvPr/>
        </p:nvSpPr>
        <p:spPr>
          <a:xfrm>
            <a:off x="7511408" y="3460381"/>
            <a:ext cx="961287" cy="759025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21914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802F8-A60E-CE73-EED3-C7EFDEA27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áfico 8">
            <a:extLst>
              <a:ext uri="{FF2B5EF4-FFF2-40B4-BE49-F238E27FC236}">
                <a16:creationId xmlns:a16="http://schemas.microsoft.com/office/drawing/2014/main" id="{09C0E166-D016-765D-459C-BF044A9D8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716ECF4B-AC56-3B75-63BB-1C07927A60E5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B2DC77-59A1-0B35-EBF0-59E4D40A35D7}"/>
              </a:ext>
            </a:extLst>
          </p:cNvPr>
          <p:cNvSpPr/>
          <p:nvPr/>
        </p:nvSpPr>
        <p:spPr>
          <a:xfrm>
            <a:off x="317364" y="1236618"/>
            <a:ext cx="2752644" cy="3144882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DA552B4-0972-4CF6-994E-FBCBDEEF7944}"/>
              </a:ext>
            </a:extLst>
          </p:cNvPr>
          <p:cNvSpPr/>
          <p:nvPr/>
        </p:nvSpPr>
        <p:spPr>
          <a:xfrm>
            <a:off x="3195677" y="1236618"/>
            <a:ext cx="2752644" cy="3144882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2B2B5D0E-0E84-A22D-5B27-5B5516100913}"/>
              </a:ext>
            </a:extLst>
          </p:cNvPr>
          <p:cNvSpPr/>
          <p:nvPr/>
        </p:nvSpPr>
        <p:spPr>
          <a:xfrm>
            <a:off x="6073992" y="1236618"/>
            <a:ext cx="2752644" cy="3144882"/>
          </a:xfrm>
          <a:prstGeom prst="rect">
            <a:avLst/>
          </a:prstGeom>
          <a:solidFill>
            <a:srgbClr val="EBE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49399A16-B7CD-5111-3CAE-FA54F8F02ACE}"/>
              </a:ext>
            </a:extLst>
          </p:cNvPr>
          <p:cNvSpPr txBox="1"/>
          <p:nvPr/>
        </p:nvSpPr>
        <p:spPr>
          <a:xfrm>
            <a:off x="750859" y="1007218"/>
            <a:ext cx="18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A fazer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2E24286F-7969-DEA3-7278-BBEFA8355AC5}"/>
              </a:ext>
            </a:extLst>
          </p:cNvPr>
          <p:cNvSpPr txBox="1"/>
          <p:nvPr/>
        </p:nvSpPr>
        <p:spPr>
          <a:xfrm>
            <a:off x="3629174" y="1007218"/>
            <a:ext cx="18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Em andamento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DFCD7700-071B-9527-82CD-C591C90EE771}"/>
              </a:ext>
            </a:extLst>
          </p:cNvPr>
          <p:cNvSpPr txBox="1"/>
          <p:nvPr/>
        </p:nvSpPr>
        <p:spPr>
          <a:xfrm>
            <a:off x="6511560" y="1007218"/>
            <a:ext cx="18856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74E3F4E-A196-4FC4-7E11-5CC4DA5F5D93}"/>
              </a:ext>
            </a:extLst>
          </p:cNvPr>
          <p:cNvSpPr txBox="1"/>
          <p:nvPr/>
        </p:nvSpPr>
        <p:spPr>
          <a:xfrm>
            <a:off x="1510902" y="4649578"/>
            <a:ext cx="105787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José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17676A0-02F6-2748-FE08-D0325E48B594}"/>
              </a:ext>
            </a:extLst>
          </p:cNvPr>
          <p:cNvSpPr txBox="1"/>
          <p:nvPr/>
        </p:nvSpPr>
        <p:spPr>
          <a:xfrm>
            <a:off x="2804589" y="4649578"/>
            <a:ext cx="105787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Maria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DA307E0-1FDD-04A9-42CD-290707A2D2FB}"/>
              </a:ext>
            </a:extLst>
          </p:cNvPr>
          <p:cNvSpPr txBox="1"/>
          <p:nvPr/>
        </p:nvSpPr>
        <p:spPr>
          <a:xfrm>
            <a:off x="4112479" y="4649578"/>
            <a:ext cx="105787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Mauro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87DCFC6-A6EB-26D8-33AE-ADB3D828EE83}"/>
              </a:ext>
            </a:extLst>
          </p:cNvPr>
          <p:cNvSpPr txBox="1"/>
          <p:nvPr/>
        </p:nvSpPr>
        <p:spPr>
          <a:xfrm>
            <a:off x="5406165" y="4649578"/>
            <a:ext cx="105787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João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593C61C-B9A7-47CB-B437-2D5F9458EC05}"/>
              </a:ext>
            </a:extLst>
          </p:cNvPr>
          <p:cNvSpPr txBox="1"/>
          <p:nvPr/>
        </p:nvSpPr>
        <p:spPr>
          <a:xfrm>
            <a:off x="6733830" y="4649578"/>
            <a:ext cx="105787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Joana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17FC2363-4907-FF23-9F57-6400CC61D025}"/>
              </a:ext>
            </a:extLst>
          </p:cNvPr>
          <p:cNvSpPr/>
          <p:nvPr/>
        </p:nvSpPr>
        <p:spPr>
          <a:xfrm>
            <a:off x="1352296" y="4693822"/>
            <a:ext cx="157733" cy="157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5C578634-1F15-17D5-B6C5-2F2A0C7209FC}"/>
              </a:ext>
            </a:extLst>
          </p:cNvPr>
          <p:cNvSpPr/>
          <p:nvPr/>
        </p:nvSpPr>
        <p:spPr>
          <a:xfrm>
            <a:off x="2652514" y="4693822"/>
            <a:ext cx="157733" cy="1577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B3AA2CB-D4FD-638F-2A03-782468F81F42}"/>
              </a:ext>
            </a:extLst>
          </p:cNvPr>
          <p:cNvSpPr/>
          <p:nvPr/>
        </p:nvSpPr>
        <p:spPr>
          <a:xfrm>
            <a:off x="3961950" y="4693822"/>
            <a:ext cx="157733" cy="157732"/>
          </a:xfrm>
          <a:prstGeom prst="roundRect">
            <a:avLst/>
          </a:prstGeom>
          <a:solidFill>
            <a:srgbClr val="710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C2AC4194-6165-DD3B-A2D3-F633A272CBB5}"/>
              </a:ext>
            </a:extLst>
          </p:cNvPr>
          <p:cNvSpPr/>
          <p:nvPr/>
        </p:nvSpPr>
        <p:spPr>
          <a:xfrm>
            <a:off x="5262168" y="4693822"/>
            <a:ext cx="157733" cy="157732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C72B936E-9281-B67B-0AD8-43944540CB85}"/>
              </a:ext>
            </a:extLst>
          </p:cNvPr>
          <p:cNvSpPr/>
          <p:nvPr/>
        </p:nvSpPr>
        <p:spPr>
          <a:xfrm>
            <a:off x="6557455" y="4693822"/>
            <a:ext cx="157733" cy="15773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6" name="Retângulo: Canto Dobrado 5">
            <a:extLst>
              <a:ext uri="{FF2B5EF4-FFF2-40B4-BE49-F238E27FC236}">
                <a16:creationId xmlns:a16="http://schemas.microsoft.com/office/drawing/2014/main" id="{F375B809-F45B-59BF-E84D-F6ED18EC28FD}"/>
              </a:ext>
            </a:extLst>
          </p:cNvPr>
          <p:cNvSpPr/>
          <p:nvPr/>
        </p:nvSpPr>
        <p:spPr>
          <a:xfrm>
            <a:off x="431393" y="1376639"/>
            <a:ext cx="589688" cy="520742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9E3DE46B-6D1F-0A7E-A010-837DC4C998C0}"/>
              </a:ext>
            </a:extLst>
          </p:cNvPr>
          <p:cNvSpPr/>
          <p:nvPr/>
        </p:nvSpPr>
        <p:spPr>
          <a:xfrm>
            <a:off x="1081982" y="1376639"/>
            <a:ext cx="589688" cy="520742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52CAC6D8-EFF0-4F23-501B-F962178D6C4A}"/>
              </a:ext>
            </a:extLst>
          </p:cNvPr>
          <p:cNvSpPr/>
          <p:nvPr/>
        </p:nvSpPr>
        <p:spPr>
          <a:xfrm>
            <a:off x="1732571" y="1376639"/>
            <a:ext cx="589688" cy="520742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6C9C3F65-0F52-147B-096A-6380185BB541}"/>
              </a:ext>
            </a:extLst>
          </p:cNvPr>
          <p:cNvSpPr/>
          <p:nvPr/>
        </p:nvSpPr>
        <p:spPr>
          <a:xfrm>
            <a:off x="2383160" y="1376639"/>
            <a:ext cx="589688" cy="520742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A07BE944-C14F-9A06-9FDE-2FEFE6A851CA}"/>
              </a:ext>
            </a:extLst>
          </p:cNvPr>
          <p:cNvSpPr/>
          <p:nvPr/>
        </p:nvSpPr>
        <p:spPr>
          <a:xfrm>
            <a:off x="431393" y="1970999"/>
            <a:ext cx="589688" cy="520742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DB8C04BB-54E2-549B-F49F-7CAB076AE9AD}"/>
              </a:ext>
            </a:extLst>
          </p:cNvPr>
          <p:cNvSpPr/>
          <p:nvPr/>
        </p:nvSpPr>
        <p:spPr>
          <a:xfrm>
            <a:off x="1081982" y="1970999"/>
            <a:ext cx="589688" cy="520742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BE5AC747-2DD6-2534-C762-3F34B5F265B8}"/>
              </a:ext>
            </a:extLst>
          </p:cNvPr>
          <p:cNvSpPr/>
          <p:nvPr/>
        </p:nvSpPr>
        <p:spPr>
          <a:xfrm>
            <a:off x="1732571" y="1970999"/>
            <a:ext cx="589688" cy="520742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24" name="Retângulo: Canto Dobrado 23">
            <a:extLst>
              <a:ext uri="{FF2B5EF4-FFF2-40B4-BE49-F238E27FC236}">
                <a16:creationId xmlns:a16="http://schemas.microsoft.com/office/drawing/2014/main" id="{D637533C-9FA5-6976-1DA7-67E2A5CF0F95}"/>
              </a:ext>
            </a:extLst>
          </p:cNvPr>
          <p:cNvSpPr/>
          <p:nvPr/>
        </p:nvSpPr>
        <p:spPr>
          <a:xfrm>
            <a:off x="2383160" y="1970999"/>
            <a:ext cx="589688" cy="520742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26" name="Retângulo: Canto Dobrado 25">
            <a:extLst>
              <a:ext uri="{FF2B5EF4-FFF2-40B4-BE49-F238E27FC236}">
                <a16:creationId xmlns:a16="http://schemas.microsoft.com/office/drawing/2014/main" id="{5419FEC0-9C12-20A9-77B2-8A5420A86501}"/>
              </a:ext>
            </a:extLst>
          </p:cNvPr>
          <p:cNvSpPr/>
          <p:nvPr/>
        </p:nvSpPr>
        <p:spPr>
          <a:xfrm>
            <a:off x="431393" y="2557098"/>
            <a:ext cx="589688" cy="520742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29" name="Retângulo: Canto Dobrado 28">
            <a:extLst>
              <a:ext uri="{FF2B5EF4-FFF2-40B4-BE49-F238E27FC236}">
                <a16:creationId xmlns:a16="http://schemas.microsoft.com/office/drawing/2014/main" id="{019F85A6-313E-96B6-5317-7792DF9D382B}"/>
              </a:ext>
            </a:extLst>
          </p:cNvPr>
          <p:cNvSpPr/>
          <p:nvPr/>
        </p:nvSpPr>
        <p:spPr>
          <a:xfrm>
            <a:off x="1081982" y="2557098"/>
            <a:ext cx="589688" cy="520742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31" name="Retângulo: Canto Dobrado 30">
            <a:extLst>
              <a:ext uri="{FF2B5EF4-FFF2-40B4-BE49-F238E27FC236}">
                <a16:creationId xmlns:a16="http://schemas.microsoft.com/office/drawing/2014/main" id="{70794548-2A9D-97BF-26AF-6C8D7059D12A}"/>
              </a:ext>
            </a:extLst>
          </p:cNvPr>
          <p:cNvSpPr/>
          <p:nvPr/>
        </p:nvSpPr>
        <p:spPr>
          <a:xfrm>
            <a:off x="1732571" y="2557098"/>
            <a:ext cx="589688" cy="520742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32" name="Retângulo: Canto Dobrado 31">
            <a:extLst>
              <a:ext uri="{FF2B5EF4-FFF2-40B4-BE49-F238E27FC236}">
                <a16:creationId xmlns:a16="http://schemas.microsoft.com/office/drawing/2014/main" id="{116CE7C1-EB7F-4D91-BB0F-16E52D777C6E}"/>
              </a:ext>
            </a:extLst>
          </p:cNvPr>
          <p:cNvSpPr/>
          <p:nvPr/>
        </p:nvSpPr>
        <p:spPr>
          <a:xfrm>
            <a:off x="2383160" y="2557098"/>
            <a:ext cx="589688" cy="520742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33" name="Retângulo: Canto Dobrado 32">
            <a:extLst>
              <a:ext uri="{FF2B5EF4-FFF2-40B4-BE49-F238E27FC236}">
                <a16:creationId xmlns:a16="http://schemas.microsoft.com/office/drawing/2014/main" id="{9AFA5F24-AA3A-C014-50EC-E98A59DC52C8}"/>
              </a:ext>
            </a:extLst>
          </p:cNvPr>
          <p:cNvSpPr/>
          <p:nvPr/>
        </p:nvSpPr>
        <p:spPr>
          <a:xfrm>
            <a:off x="431393" y="3113823"/>
            <a:ext cx="589688" cy="520742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ECFAB440-277C-585E-EED5-BC035EBEB962}"/>
              </a:ext>
            </a:extLst>
          </p:cNvPr>
          <p:cNvSpPr/>
          <p:nvPr/>
        </p:nvSpPr>
        <p:spPr>
          <a:xfrm>
            <a:off x="1081982" y="3143197"/>
            <a:ext cx="589688" cy="520742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35" name="Retângulo: Canto Dobrado 34">
            <a:extLst>
              <a:ext uri="{FF2B5EF4-FFF2-40B4-BE49-F238E27FC236}">
                <a16:creationId xmlns:a16="http://schemas.microsoft.com/office/drawing/2014/main" id="{6F66C4D5-B51E-56AB-A787-A6CDEFC554AC}"/>
              </a:ext>
            </a:extLst>
          </p:cNvPr>
          <p:cNvSpPr/>
          <p:nvPr/>
        </p:nvSpPr>
        <p:spPr>
          <a:xfrm>
            <a:off x="1732571" y="3143197"/>
            <a:ext cx="589688" cy="520742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36" name="Retângulo: Canto Dobrado 35">
            <a:extLst>
              <a:ext uri="{FF2B5EF4-FFF2-40B4-BE49-F238E27FC236}">
                <a16:creationId xmlns:a16="http://schemas.microsoft.com/office/drawing/2014/main" id="{8FB03567-28C0-3456-273A-FB937D250708}"/>
              </a:ext>
            </a:extLst>
          </p:cNvPr>
          <p:cNvSpPr/>
          <p:nvPr/>
        </p:nvSpPr>
        <p:spPr>
          <a:xfrm>
            <a:off x="2383160" y="3143197"/>
            <a:ext cx="589688" cy="520742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22697CBC-A95F-D6FA-9D02-C79BE3D0E116}"/>
              </a:ext>
            </a:extLst>
          </p:cNvPr>
          <p:cNvSpPr/>
          <p:nvPr/>
        </p:nvSpPr>
        <p:spPr>
          <a:xfrm>
            <a:off x="431393" y="3699922"/>
            <a:ext cx="589688" cy="520742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4487E1DC-2A45-63AE-593D-669DED6B06FE}"/>
              </a:ext>
            </a:extLst>
          </p:cNvPr>
          <p:cNvSpPr/>
          <p:nvPr/>
        </p:nvSpPr>
        <p:spPr>
          <a:xfrm>
            <a:off x="1081982" y="3699922"/>
            <a:ext cx="589688" cy="520742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39" name="Retângulo: Canto Dobrado 38">
            <a:extLst>
              <a:ext uri="{FF2B5EF4-FFF2-40B4-BE49-F238E27FC236}">
                <a16:creationId xmlns:a16="http://schemas.microsoft.com/office/drawing/2014/main" id="{26E0BD49-78E5-CD1F-F559-2F0C9F5E0748}"/>
              </a:ext>
            </a:extLst>
          </p:cNvPr>
          <p:cNvSpPr/>
          <p:nvPr/>
        </p:nvSpPr>
        <p:spPr>
          <a:xfrm>
            <a:off x="1732571" y="3729296"/>
            <a:ext cx="589688" cy="520742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40" name="Retângulo: Canto Dobrado 39">
            <a:extLst>
              <a:ext uri="{FF2B5EF4-FFF2-40B4-BE49-F238E27FC236}">
                <a16:creationId xmlns:a16="http://schemas.microsoft.com/office/drawing/2014/main" id="{6466D36A-74FE-DA87-B995-C3363C67A733}"/>
              </a:ext>
            </a:extLst>
          </p:cNvPr>
          <p:cNvSpPr/>
          <p:nvPr/>
        </p:nvSpPr>
        <p:spPr>
          <a:xfrm>
            <a:off x="2383160" y="3729296"/>
            <a:ext cx="589688" cy="520742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41" name="Retângulo: Canto Dobrado 40">
            <a:extLst>
              <a:ext uri="{FF2B5EF4-FFF2-40B4-BE49-F238E27FC236}">
                <a16:creationId xmlns:a16="http://schemas.microsoft.com/office/drawing/2014/main" id="{25AB47CE-0CCF-D74B-07BC-4EF70E30A1E5}"/>
              </a:ext>
            </a:extLst>
          </p:cNvPr>
          <p:cNvSpPr/>
          <p:nvPr/>
        </p:nvSpPr>
        <p:spPr>
          <a:xfrm>
            <a:off x="3608933" y="1376639"/>
            <a:ext cx="589688" cy="520742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42" name="Retângulo: Canto Dobrado 41">
            <a:extLst>
              <a:ext uri="{FF2B5EF4-FFF2-40B4-BE49-F238E27FC236}">
                <a16:creationId xmlns:a16="http://schemas.microsoft.com/office/drawing/2014/main" id="{45132AD3-8A75-B4B2-5B3B-17E652CC0B57}"/>
              </a:ext>
            </a:extLst>
          </p:cNvPr>
          <p:cNvSpPr/>
          <p:nvPr/>
        </p:nvSpPr>
        <p:spPr>
          <a:xfrm>
            <a:off x="4910111" y="1376639"/>
            <a:ext cx="589688" cy="520742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43" name="Retângulo: Canto Dobrado 42">
            <a:extLst>
              <a:ext uri="{FF2B5EF4-FFF2-40B4-BE49-F238E27FC236}">
                <a16:creationId xmlns:a16="http://schemas.microsoft.com/office/drawing/2014/main" id="{72C84A80-6305-B757-B827-AB3B5E440E37}"/>
              </a:ext>
            </a:extLst>
          </p:cNvPr>
          <p:cNvSpPr/>
          <p:nvPr/>
        </p:nvSpPr>
        <p:spPr>
          <a:xfrm>
            <a:off x="4259522" y="1970999"/>
            <a:ext cx="589688" cy="520742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44" name="Retângulo: Canto Dobrado 43">
            <a:extLst>
              <a:ext uri="{FF2B5EF4-FFF2-40B4-BE49-F238E27FC236}">
                <a16:creationId xmlns:a16="http://schemas.microsoft.com/office/drawing/2014/main" id="{D8FDC92E-4C35-CFB6-68AA-BADB2208FF76}"/>
              </a:ext>
            </a:extLst>
          </p:cNvPr>
          <p:cNvSpPr/>
          <p:nvPr/>
        </p:nvSpPr>
        <p:spPr>
          <a:xfrm>
            <a:off x="4910111" y="1970999"/>
            <a:ext cx="589688" cy="520742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45" name="Retângulo: Canto Dobrado 44">
            <a:extLst>
              <a:ext uri="{FF2B5EF4-FFF2-40B4-BE49-F238E27FC236}">
                <a16:creationId xmlns:a16="http://schemas.microsoft.com/office/drawing/2014/main" id="{B710808F-FF3F-BB61-2C4A-242B5C6CDD83}"/>
              </a:ext>
            </a:extLst>
          </p:cNvPr>
          <p:cNvSpPr/>
          <p:nvPr/>
        </p:nvSpPr>
        <p:spPr>
          <a:xfrm>
            <a:off x="4910111" y="3143197"/>
            <a:ext cx="589688" cy="520742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46" name="Retângulo: Canto Dobrado 45">
            <a:extLst>
              <a:ext uri="{FF2B5EF4-FFF2-40B4-BE49-F238E27FC236}">
                <a16:creationId xmlns:a16="http://schemas.microsoft.com/office/drawing/2014/main" id="{C4D120C2-B020-B4E0-75D8-67DE52EF2A71}"/>
              </a:ext>
            </a:extLst>
          </p:cNvPr>
          <p:cNvSpPr/>
          <p:nvPr/>
        </p:nvSpPr>
        <p:spPr>
          <a:xfrm>
            <a:off x="4259522" y="3699922"/>
            <a:ext cx="589688" cy="520742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013B239B-AA37-70BC-1F17-489F76860259}"/>
              </a:ext>
            </a:extLst>
          </p:cNvPr>
          <p:cNvSpPr/>
          <p:nvPr/>
        </p:nvSpPr>
        <p:spPr>
          <a:xfrm>
            <a:off x="3782351" y="2762197"/>
            <a:ext cx="589688" cy="520742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48" name="Retângulo: Canto Dobrado 47">
            <a:extLst>
              <a:ext uri="{FF2B5EF4-FFF2-40B4-BE49-F238E27FC236}">
                <a16:creationId xmlns:a16="http://schemas.microsoft.com/office/drawing/2014/main" id="{003A7266-AB77-BA65-7E6C-A1EBBBF0C169}"/>
              </a:ext>
            </a:extLst>
          </p:cNvPr>
          <p:cNvSpPr/>
          <p:nvPr/>
        </p:nvSpPr>
        <p:spPr>
          <a:xfrm>
            <a:off x="6827462" y="1376639"/>
            <a:ext cx="589688" cy="520742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49" name="Retângulo: Canto Dobrado 48">
            <a:extLst>
              <a:ext uri="{FF2B5EF4-FFF2-40B4-BE49-F238E27FC236}">
                <a16:creationId xmlns:a16="http://schemas.microsoft.com/office/drawing/2014/main" id="{008CACE5-923C-CFF4-10B9-733B5B95D89C}"/>
              </a:ext>
            </a:extLst>
          </p:cNvPr>
          <p:cNvSpPr/>
          <p:nvPr/>
        </p:nvSpPr>
        <p:spPr>
          <a:xfrm>
            <a:off x="8128640" y="1941625"/>
            <a:ext cx="589688" cy="520742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50" name="Retângulo: Canto Dobrado 49">
            <a:extLst>
              <a:ext uri="{FF2B5EF4-FFF2-40B4-BE49-F238E27FC236}">
                <a16:creationId xmlns:a16="http://schemas.microsoft.com/office/drawing/2014/main" id="{1F7DEBA6-1488-9198-B2E9-F4FBE407F488}"/>
              </a:ext>
            </a:extLst>
          </p:cNvPr>
          <p:cNvSpPr/>
          <p:nvPr/>
        </p:nvSpPr>
        <p:spPr>
          <a:xfrm>
            <a:off x="6176873" y="2557098"/>
            <a:ext cx="589688" cy="520742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51" name="Retângulo: Canto Dobrado 50">
            <a:extLst>
              <a:ext uri="{FF2B5EF4-FFF2-40B4-BE49-F238E27FC236}">
                <a16:creationId xmlns:a16="http://schemas.microsoft.com/office/drawing/2014/main" id="{9DF4FD48-75AE-D91B-6D38-E87ADAD9768C}"/>
              </a:ext>
            </a:extLst>
          </p:cNvPr>
          <p:cNvSpPr/>
          <p:nvPr/>
        </p:nvSpPr>
        <p:spPr>
          <a:xfrm>
            <a:off x="7012166" y="2201996"/>
            <a:ext cx="589688" cy="520742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52" name="Retângulo: Canto Dobrado 51">
            <a:extLst>
              <a:ext uri="{FF2B5EF4-FFF2-40B4-BE49-F238E27FC236}">
                <a16:creationId xmlns:a16="http://schemas.microsoft.com/office/drawing/2014/main" id="{03940CBD-45D9-C446-195B-386D701F7906}"/>
              </a:ext>
            </a:extLst>
          </p:cNvPr>
          <p:cNvSpPr/>
          <p:nvPr/>
        </p:nvSpPr>
        <p:spPr>
          <a:xfrm>
            <a:off x="7072497" y="3064480"/>
            <a:ext cx="589688" cy="520742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53" name="Retângulo: Canto Dobrado 52">
            <a:extLst>
              <a:ext uri="{FF2B5EF4-FFF2-40B4-BE49-F238E27FC236}">
                <a16:creationId xmlns:a16="http://schemas.microsoft.com/office/drawing/2014/main" id="{BC24A385-E274-DF86-86D5-D616981BDFDA}"/>
              </a:ext>
            </a:extLst>
          </p:cNvPr>
          <p:cNvSpPr/>
          <p:nvPr/>
        </p:nvSpPr>
        <p:spPr>
          <a:xfrm>
            <a:off x="7767174" y="3113823"/>
            <a:ext cx="589688" cy="520742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  <p:sp>
        <p:nvSpPr>
          <p:cNvPr id="54" name="Retângulo: Canto Dobrado 53">
            <a:extLst>
              <a:ext uri="{FF2B5EF4-FFF2-40B4-BE49-F238E27FC236}">
                <a16:creationId xmlns:a16="http://schemas.microsoft.com/office/drawing/2014/main" id="{2FD23BC4-3A91-626D-0B11-D1AFFCBBD29C}"/>
              </a:ext>
            </a:extLst>
          </p:cNvPr>
          <p:cNvSpPr/>
          <p:nvPr/>
        </p:nvSpPr>
        <p:spPr>
          <a:xfrm>
            <a:off x="6827462" y="3699922"/>
            <a:ext cx="589688" cy="520742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nome da tarefa</a:t>
            </a:r>
          </a:p>
        </p:txBody>
      </p:sp>
    </p:spTree>
    <p:extLst>
      <p:ext uri="{BB962C8B-B14F-4D97-AF65-F5344CB8AC3E}">
        <p14:creationId xmlns:p14="http://schemas.microsoft.com/office/powerpoint/2010/main" val="2578462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5AA716-EF7B-3866-49AB-C48856F4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>
            <a:extLst>
              <a:ext uri="{FF2B5EF4-FFF2-40B4-BE49-F238E27FC236}">
                <a16:creationId xmlns:a16="http://schemas.microsoft.com/office/drawing/2014/main" id="{E57C3A2D-D0AE-36F4-2A36-DC5D1E475D7C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68CDFB76-B082-8227-5C64-A6F99F8B5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1551474F-CB3B-3FC1-2404-0B5D45EBE25B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D0EF9BE-83F8-76CE-0800-456651694E0E}"/>
              </a:ext>
            </a:extLst>
          </p:cNvPr>
          <p:cNvGrpSpPr/>
          <p:nvPr/>
        </p:nvGrpSpPr>
        <p:grpSpPr>
          <a:xfrm>
            <a:off x="177800" y="1045288"/>
            <a:ext cx="1676400" cy="3826077"/>
            <a:chOff x="431800" y="1295400"/>
            <a:chExt cx="2543590" cy="3478252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B05EEBDB-CC34-E792-2B91-F04D9C5EB20B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A fazer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F06163C-689B-FBB5-981C-8576A52215AA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CD44790-F9F1-7E69-B410-A6C9310B1A71}"/>
              </a:ext>
            </a:extLst>
          </p:cNvPr>
          <p:cNvGrpSpPr/>
          <p:nvPr/>
        </p:nvGrpSpPr>
        <p:grpSpPr>
          <a:xfrm>
            <a:off x="1955800" y="1045288"/>
            <a:ext cx="1676400" cy="3826077"/>
            <a:chOff x="431800" y="1295400"/>
            <a:chExt cx="2543590" cy="347825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096641E8-8215-D77E-32DA-EDA68F297B35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Próximos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39B6DEB2-3764-16F2-527E-B144BA23BFBA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205A14E-0A00-A45F-09F9-CDFC78EA4F43}"/>
              </a:ext>
            </a:extLst>
          </p:cNvPr>
          <p:cNvGrpSpPr/>
          <p:nvPr/>
        </p:nvGrpSpPr>
        <p:grpSpPr>
          <a:xfrm>
            <a:off x="3733800" y="1045288"/>
            <a:ext cx="1676400" cy="3826077"/>
            <a:chOff x="431800" y="1295400"/>
            <a:chExt cx="2543590" cy="3478252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49A4EDAB-01D4-FD4E-CE36-9CFC97C30391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Em andamento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EFE6CC5-7CFF-54CB-6361-0931058A8F71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211CA941-2B1F-963D-B7BE-666994845608}"/>
              </a:ext>
            </a:extLst>
          </p:cNvPr>
          <p:cNvGrpSpPr/>
          <p:nvPr/>
        </p:nvGrpSpPr>
        <p:grpSpPr>
          <a:xfrm>
            <a:off x="5511800" y="1045288"/>
            <a:ext cx="1676400" cy="3826077"/>
            <a:chOff x="431800" y="1295400"/>
            <a:chExt cx="2543590" cy="3478252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0A06F41-BCEA-7E29-C432-2A78C12110BB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Em teste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9EA56FFC-2BF4-A7BA-C182-B924FA632DCD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9E43DE5-8B30-AEBA-6033-4EFB0DA1DC40}"/>
              </a:ext>
            </a:extLst>
          </p:cNvPr>
          <p:cNvGrpSpPr/>
          <p:nvPr/>
        </p:nvGrpSpPr>
        <p:grpSpPr>
          <a:xfrm>
            <a:off x="7289800" y="1045288"/>
            <a:ext cx="1676400" cy="3826077"/>
            <a:chOff x="431800" y="1295400"/>
            <a:chExt cx="2543590" cy="3478252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71E068DD-983C-7889-8319-4AA0EC8B9D57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Concluído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1A20344A-CDA1-AF19-3E44-55F149C180DA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4C9AF022-8042-7A31-F68D-C6D1BDEBDB56}"/>
              </a:ext>
            </a:extLst>
          </p:cNvPr>
          <p:cNvSpPr/>
          <p:nvPr/>
        </p:nvSpPr>
        <p:spPr>
          <a:xfrm>
            <a:off x="487292" y="1686105"/>
            <a:ext cx="1057416" cy="57324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36" name="Retângulo: Canto Dobrado 35">
            <a:extLst>
              <a:ext uri="{FF2B5EF4-FFF2-40B4-BE49-F238E27FC236}">
                <a16:creationId xmlns:a16="http://schemas.microsoft.com/office/drawing/2014/main" id="{4C43B296-3A52-9E18-B5AC-8E0CEE535B4F}"/>
              </a:ext>
            </a:extLst>
          </p:cNvPr>
          <p:cNvSpPr/>
          <p:nvPr/>
        </p:nvSpPr>
        <p:spPr>
          <a:xfrm>
            <a:off x="487292" y="2448105"/>
            <a:ext cx="1057416" cy="57324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7EA620CF-E649-D129-2FFF-7F6C119A99A8}"/>
              </a:ext>
            </a:extLst>
          </p:cNvPr>
          <p:cNvSpPr/>
          <p:nvPr/>
        </p:nvSpPr>
        <p:spPr>
          <a:xfrm>
            <a:off x="487292" y="3210105"/>
            <a:ext cx="1057416" cy="57324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56FBE0DF-8716-8DF3-1D93-281FA695A09D}"/>
              </a:ext>
            </a:extLst>
          </p:cNvPr>
          <p:cNvSpPr/>
          <p:nvPr/>
        </p:nvSpPr>
        <p:spPr>
          <a:xfrm>
            <a:off x="487292" y="3972105"/>
            <a:ext cx="1057416" cy="57324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39" name="Retângulo: Canto Dobrado 38">
            <a:extLst>
              <a:ext uri="{FF2B5EF4-FFF2-40B4-BE49-F238E27FC236}">
                <a16:creationId xmlns:a16="http://schemas.microsoft.com/office/drawing/2014/main" id="{B1E7AA89-F1F8-5531-31E0-F7D47A694012}"/>
              </a:ext>
            </a:extLst>
          </p:cNvPr>
          <p:cNvSpPr/>
          <p:nvPr/>
        </p:nvSpPr>
        <p:spPr>
          <a:xfrm>
            <a:off x="2265292" y="1686105"/>
            <a:ext cx="1057416" cy="573246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40" name="Retângulo: Canto Dobrado 39">
            <a:extLst>
              <a:ext uri="{FF2B5EF4-FFF2-40B4-BE49-F238E27FC236}">
                <a16:creationId xmlns:a16="http://schemas.microsoft.com/office/drawing/2014/main" id="{4A974753-B567-E418-5D71-B25D785178BD}"/>
              </a:ext>
            </a:extLst>
          </p:cNvPr>
          <p:cNvSpPr/>
          <p:nvPr/>
        </p:nvSpPr>
        <p:spPr>
          <a:xfrm>
            <a:off x="2265292" y="2448105"/>
            <a:ext cx="1057416" cy="573246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43" name="Retângulo: Canto Dobrado 42">
            <a:extLst>
              <a:ext uri="{FF2B5EF4-FFF2-40B4-BE49-F238E27FC236}">
                <a16:creationId xmlns:a16="http://schemas.microsoft.com/office/drawing/2014/main" id="{425196C2-919D-7AAC-D446-C043C7E5E09B}"/>
              </a:ext>
            </a:extLst>
          </p:cNvPr>
          <p:cNvSpPr/>
          <p:nvPr/>
        </p:nvSpPr>
        <p:spPr>
          <a:xfrm>
            <a:off x="4041633" y="1686105"/>
            <a:ext cx="1057416" cy="573246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3F543443-9F23-ACEB-C0EE-6CE22A6660C3}"/>
              </a:ext>
            </a:extLst>
          </p:cNvPr>
          <p:cNvSpPr/>
          <p:nvPr/>
        </p:nvSpPr>
        <p:spPr>
          <a:xfrm>
            <a:off x="5819633" y="1686105"/>
            <a:ext cx="1057416" cy="57324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48" name="Retângulo: Canto Dobrado 47">
            <a:extLst>
              <a:ext uri="{FF2B5EF4-FFF2-40B4-BE49-F238E27FC236}">
                <a16:creationId xmlns:a16="http://schemas.microsoft.com/office/drawing/2014/main" id="{7FFDE1A3-9126-875A-9FF5-9D4290BED8ED}"/>
              </a:ext>
            </a:extLst>
          </p:cNvPr>
          <p:cNvSpPr/>
          <p:nvPr/>
        </p:nvSpPr>
        <p:spPr>
          <a:xfrm>
            <a:off x="5819633" y="2448105"/>
            <a:ext cx="1057416" cy="57324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49" name="Retângulo: Canto Dobrado 48">
            <a:extLst>
              <a:ext uri="{FF2B5EF4-FFF2-40B4-BE49-F238E27FC236}">
                <a16:creationId xmlns:a16="http://schemas.microsoft.com/office/drawing/2014/main" id="{B51DE6F8-81A8-0C72-D16B-2634D8D8871E}"/>
              </a:ext>
            </a:extLst>
          </p:cNvPr>
          <p:cNvSpPr/>
          <p:nvPr/>
        </p:nvSpPr>
        <p:spPr>
          <a:xfrm>
            <a:off x="5819633" y="3210105"/>
            <a:ext cx="1057416" cy="57324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50" name="Retângulo: Canto Dobrado 49">
            <a:extLst>
              <a:ext uri="{FF2B5EF4-FFF2-40B4-BE49-F238E27FC236}">
                <a16:creationId xmlns:a16="http://schemas.microsoft.com/office/drawing/2014/main" id="{AA02B512-B25C-5D2B-4CB4-876428AB39F8}"/>
              </a:ext>
            </a:extLst>
          </p:cNvPr>
          <p:cNvSpPr/>
          <p:nvPr/>
        </p:nvSpPr>
        <p:spPr>
          <a:xfrm>
            <a:off x="5819633" y="3972105"/>
            <a:ext cx="1057416" cy="57324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51" name="Retângulo: Canto Dobrado 50">
            <a:extLst>
              <a:ext uri="{FF2B5EF4-FFF2-40B4-BE49-F238E27FC236}">
                <a16:creationId xmlns:a16="http://schemas.microsoft.com/office/drawing/2014/main" id="{733266F4-767C-4C13-9C0D-17555D021062}"/>
              </a:ext>
            </a:extLst>
          </p:cNvPr>
          <p:cNvSpPr/>
          <p:nvPr/>
        </p:nvSpPr>
        <p:spPr>
          <a:xfrm>
            <a:off x="7599292" y="1686105"/>
            <a:ext cx="1057416" cy="57324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52" name="Retângulo: Canto Dobrado 51">
            <a:extLst>
              <a:ext uri="{FF2B5EF4-FFF2-40B4-BE49-F238E27FC236}">
                <a16:creationId xmlns:a16="http://schemas.microsoft.com/office/drawing/2014/main" id="{096171D7-ABE1-6431-D69E-93421B9D1E03}"/>
              </a:ext>
            </a:extLst>
          </p:cNvPr>
          <p:cNvSpPr/>
          <p:nvPr/>
        </p:nvSpPr>
        <p:spPr>
          <a:xfrm>
            <a:off x="7599292" y="2448105"/>
            <a:ext cx="1057416" cy="57324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53" name="Retângulo: Canto Dobrado 52">
            <a:extLst>
              <a:ext uri="{FF2B5EF4-FFF2-40B4-BE49-F238E27FC236}">
                <a16:creationId xmlns:a16="http://schemas.microsoft.com/office/drawing/2014/main" id="{050F6D8F-A6C1-AE8E-D91B-55CA916D5B1D}"/>
              </a:ext>
            </a:extLst>
          </p:cNvPr>
          <p:cNvSpPr/>
          <p:nvPr/>
        </p:nvSpPr>
        <p:spPr>
          <a:xfrm>
            <a:off x="7599292" y="3210105"/>
            <a:ext cx="1057416" cy="57324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9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1223601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AB88C5-F20A-0362-332B-E2EA7DE42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CEC5911E-D167-7B85-83FF-CDA648B7C3F2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F00A7EA2-A38E-6DD6-63DF-6CDAAFD57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2AC0A970-96F6-4E22-B54E-A88592D81056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252642A-F685-6F34-1137-B9A7BE8E6EC9}"/>
              </a:ext>
            </a:extLst>
          </p:cNvPr>
          <p:cNvGrpSpPr/>
          <p:nvPr/>
        </p:nvGrpSpPr>
        <p:grpSpPr>
          <a:xfrm>
            <a:off x="177800" y="1045288"/>
            <a:ext cx="1676400" cy="3826077"/>
            <a:chOff x="431800" y="1295400"/>
            <a:chExt cx="2543590" cy="3478252"/>
          </a:xfrm>
        </p:grpSpPr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D6A6F428-3D2B-44FE-F3A5-670D3A4CFAAF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A fazer</a:t>
              </a:r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2F829E62-6CF2-E1E7-41D0-4717D23FF0D0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EEB6B385-DBC7-77F8-8113-925B46A2D382}"/>
              </a:ext>
            </a:extLst>
          </p:cNvPr>
          <p:cNvGrpSpPr/>
          <p:nvPr/>
        </p:nvGrpSpPr>
        <p:grpSpPr>
          <a:xfrm>
            <a:off x="1955800" y="1045288"/>
            <a:ext cx="1676400" cy="3826077"/>
            <a:chOff x="431800" y="1295400"/>
            <a:chExt cx="2543590" cy="347825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BABB8453-DF34-993E-342A-CD606D04A472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Próximos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C81B9161-8FA9-BFEF-2121-9C769EC87481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46C9FB-7D55-3CB1-BE3C-23ED27329620}"/>
              </a:ext>
            </a:extLst>
          </p:cNvPr>
          <p:cNvGrpSpPr/>
          <p:nvPr/>
        </p:nvGrpSpPr>
        <p:grpSpPr>
          <a:xfrm>
            <a:off x="3733800" y="1045288"/>
            <a:ext cx="1676400" cy="3826077"/>
            <a:chOff x="431800" y="1295400"/>
            <a:chExt cx="2543590" cy="3478252"/>
          </a:xfrm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2D131079-466E-99B8-8735-F0E78765FFFF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Em andamento</a:t>
              </a: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63881824-DA9D-9970-5C97-06DBC305A486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DC9BAA1F-79FB-F6A4-5D45-3C0E1715D031}"/>
              </a:ext>
            </a:extLst>
          </p:cNvPr>
          <p:cNvGrpSpPr/>
          <p:nvPr/>
        </p:nvGrpSpPr>
        <p:grpSpPr>
          <a:xfrm>
            <a:off x="5511800" y="1045288"/>
            <a:ext cx="1676400" cy="3826077"/>
            <a:chOff x="431800" y="1295400"/>
            <a:chExt cx="2543590" cy="3478252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F365513-E639-E420-EF12-E259739CAF2D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Em teste</a:t>
              </a: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790FF201-EA2D-312F-E213-6FB089A45867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grpSp>
        <p:nvGrpSpPr>
          <p:cNvPr id="30" name="Agrupar 29">
            <a:extLst>
              <a:ext uri="{FF2B5EF4-FFF2-40B4-BE49-F238E27FC236}">
                <a16:creationId xmlns:a16="http://schemas.microsoft.com/office/drawing/2014/main" id="{71DAB140-2AD9-3902-A6F2-51AA97429E10}"/>
              </a:ext>
            </a:extLst>
          </p:cNvPr>
          <p:cNvGrpSpPr/>
          <p:nvPr/>
        </p:nvGrpSpPr>
        <p:grpSpPr>
          <a:xfrm>
            <a:off x="7289800" y="1045288"/>
            <a:ext cx="1676400" cy="3826077"/>
            <a:chOff x="431800" y="1295400"/>
            <a:chExt cx="2543590" cy="3478252"/>
          </a:xfrm>
        </p:grpSpPr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77C11329-C5B8-89E1-3D4F-E06C3D4DACC6}"/>
                </a:ext>
              </a:extLst>
            </p:cNvPr>
            <p:cNvSpPr/>
            <p:nvPr/>
          </p:nvSpPr>
          <p:spPr>
            <a:xfrm>
              <a:off x="438150" y="1295400"/>
              <a:ext cx="2537240" cy="455561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bIns="72000" rtlCol="0" anchor="ctr"/>
            <a:lstStyle/>
            <a:p>
              <a:pPr algn="ctr"/>
              <a:r>
                <a:rPr lang="pt-BR" sz="1400" b="1" dirty="0">
                  <a:latin typeface="Heebo" pitchFamily="2" charset="-79"/>
                  <a:cs typeface="Heebo" pitchFamily="2" charset="-79"/>
                </a:rPr>
                <a:t>Concluído</a:t>
              </a: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9B5C3B5C-EEB0-61ED-A5D9-2216FDAB921F}"/>
                </a:ext>
              </a:extLst>
            </p:cNvPr>
            <p:cNvSpPr/>
            <p:nvPr/>
          </p:nvSpPr>
          <p:spPr>
            <a:xfrm>
              <a:off x="431800" y="1645920"/>
              <a:ext cx="2543590" cy="31277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 err="1">
                <a:latin typeface="Heebo" pitchFamily="2" charset="-79"/>
                <a:cs typeface="Heebo" pitchFamily="2" charset="-79"/>
              </a:endParaRPr>
            </a:p>
          </p:txBody>
        </p:sp>
      </p:grp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4A724D86-BD48-8AF9-EB44-AB36ECEFE4F8}"/>
              </a:ext>
            </a:extLst>
          </p:cNvPr>
          <p:cNvSpPr/>
          <p:nvPr/>
        </p:nvSpPr>
        <p:spPr>
          <a:xfrm>
            <a:off x="319652" y="1686105"/>
            <a:ext cx="655708" cy="49194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36" name="Retângulo: Canto Dobrado 35">
            <a:extLst>
              <a:ext uri="{FF2B5EF4-FFF2-40B4-BE49-F238E27FC236}">
                <a16:creationId xmlns:a16="http://schemas.microsoft.com/office/drawing/2014/main" id="{7C58859B-A1C7-B07A-02D5-5599F48F9DAA}"/>
              </a:ext>
            </a:extLst>
          </p:cNvPr>
          <p:cNvSpPr/>
          <p:nvPr/>
        </p:nvSpPr>
        <p:spPr>
          <a:xfrm>
            <a:off x="319652" y="2448105"/>
            <a:ext cx="655708" cy="49194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FC2C8ED6-8982-8165-CE72-577EB77466AA}"/>
              </a:ext>
            </a:extLst>
          </p:cNvPr>
          <p:cNvSpPr/>
          <p:nvPr/>
        </p:nvSpPr>
        <p:spPr>
          <a:xfrm>
            <a:off x="319652" y="3210105"/>
            <a:ext cx="655708" cy="49194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EED18B88-BFCC-A5A4-C70A-EF6F37648BE8}"/>
              </a:ext>
            </a:extLst>
          </p:cNvPr>
          <p:cNvSpPr/>
          <p:nvPr/>
        </p:nvSpPr>
        <p:spPr>
          <a:xfrm>
            <a:off x="319652" y="3972105"/>
            <a:ext cx="655708" cy="49194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39" name="Retângulo: Canto Dobrado 38">
            <a:extLst>
              <a:ext uri="{FF2B5EF4-FFF2-40B4-BE49-F238E27FC236}">
                <a16:creationId xmlns:a16="http://schemas.microsoft.com/office/drawing/2014/main" id="{447378C7-14E0-E37F-07EE-1DEA2CEE2C4C}"/>
              </a:ext>
            </a:extLst>
          </p:cNvPr>
          <p:cNvSpPr/>
          <p:nvPr/>
        </p:nvSpPr>
        <p:spPr>
          <a:xfrm>
            <a:off x="2097652" y="1686105"/>
            <a:ext cx="655708" cy="491945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40" name="Retângulo: Canto Dobrado 39">
            <a:extLst>
              <a:ext uri="{FF2B5EF4-FFF2-40B4-BE49-F238E27FC236}">
                <a16:creationId xmlns:a16="http://schemas.microsoft.com/office/drawing/2014/main" id="{6F3CDB07-2E96-95CE-E94B-AA4918425393}"/>
              </a:ext>
            </a:extLst>
          </p:cNvPr>
          <p:cNvSpPr/>
          <p:nvPr/>
        </p:nvSpPr>
        <p:spPr>
          <a:xfrm>
            <a:off x="2097652" y="2448105"/>
            <a:ext cx="655708" cy="491945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43" name="Retângulo: Canto Dobrado 42">
            <a:extLst>
              <a:ext uri="{FF2B5EF4-FFF2-40B4-BE49-F238E27FC236}">
                <a16:creationId xmlns:a16="http://schemas.microsoft.com/office/drawing/2014/main" id="{409B43B5-A11B-8926-3EEF-5AC34F05C5D4}"/>
              </a:ext>
            </a:extLst>
          </p:cNvPr>
          <p:cNvSpPr/>
          <p:nvPr/>
        </p:nvSpPr>
        <p:spPr>
          <a:xfrm>
            <a:off x="3873993" y="1686105"/>
            <a:ext cx="655708" cy="491945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D9B46D50-7842-E4F7-0238-EE3206FF7396}"/>
              </a:ext>
            </a:extLst>
          </p:cNvPr>
          <p:cNvSpPr/>
          <p:nvPr/>
        </p:nvSpPr>
        <p:spPr>
          <a:xfrm>
            <a:off x="5651993" y="1686105"/>
            <a:ext cx="655708" cy="491945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48" name="Retângulo: Canto Dobrado 47">
            <a:extLst>
              <a:ext uri="{FF2B5EF4-FFF2-40B4-BE49-F238E27FC236}">
                <a16:creationId xmlns:a16="http://schemas.microsoft.com/office/drawing/2014/main" id="{4D3791F2-B5C1-C0E6-32C4-0324993F6768}"/>
              </a:ext>
            </a:extLst>
          </p:cNvPr>
          <p:cNvSpPr/>
          <p:nvPr/>
        </p:nvSpPr>
        <p:spPr>
          <a:xfrm>
            <a:off x="5651993" y="2448105"/>
            <a:ext cx="655708" cy="491945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49" name="Retângulo: Canto Dobrado 48">
            <a:extLst>
              <a:ext uri="{FF2B5EF4-FFF2-40B4-BE49-F238E27FC236}">
                <a16:creationId xmlns:a16="http://schemas.microsoft.com/office/drawing/2014/main" id="{FC11EE91-0630-9B82-ED60-E22631E4896D}"/>
              </a:ext>
            </a:extLst>
          </p:cNvPr>
          <p:cNvSpPr/>
          <p:nvPr/>
        </p:nvSpPr>
        <p:spPr>
          <a:xfrm>
            <a:off x="5651993" y="3210105"/>
            <a:ext cx="655708" cy="491945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50" name="Retângulo: Canto Dobrado 49">
            <a:extLst>
              <a:ext uri="{FF2B5EF4-FFF2-40B4-BE49-F238E27FC236}">
                <a16:creationId xmlns:a16="http://schemas.microsoft.com/office/drawing/2014/main" id="{59CDD482-9AEC-679E-70F3-8170493C2366}"/>
              </a:ext>
            </a:extLst>
          </p:cNvPr>
          <p:cNvSpPr/>
          <p:nvPr/>
        </p:nvSpPr>
        <p:spPr>
          <a:xfrm>
            <a:off x="5651993" y="3972105"/>
            <a:ext cx="655708" cy="491945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51" name="Retângulo: Canto Dobrado 50">
            <a:extLst>
              <a:ext uri="{FF2B5EF4-FFF2-40B4-BE49-F238E27FC236}">
                <a16:creationId xmlns:a16="http://schemas.microsoft.com/office/drawing/2014/main" id="{21D07F6B-55BA-BAEC-F88A-E19114F740CA}"/>
              </a:ext>
            </a:extLst>
          </p:cNvPr>
          <p:cNvSpPr/>
          <p:nvPr/>
        </p:nvSpPr>
        <p:spPr>
          <a:xfrm>
            <a:off x="7431652" y="1686105"/>
            <a:ext cx="655708" cy="491945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52" name="Retângulo: Canto Dobrado 51">
            <a:extLst>
              <a:ext uri="{FF2B5EF4-FFF2-40B4-BE49-F238E27FC236}">
                <a16:creationId xmlns:a16="http://schemas.microsoft.com/office/drawing/2014/main" id="{75D42182-7657-B8AC-B4D0-B53343007F15}"/>
              </a:ext>
            </a:extLst>
          </p:cNvPr>
          <p:cNvSpPr/>
          <p:nvPr/>
        </p:nvSpPr>
        <p:spPr>
          <a:xfrm>
            <a:off x="7431652" y="2448105"/>
            <a:ext cx="655708" cy="491945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53" name="Retângulo: Canto Dobrado 52">
            <a:extLst>
              <a:ext uri="{FF2B5EF4-FFF2-40B4-BE49-F238E27FC236}">
                <a16:creationId xmlns:a16="http://schemas.microsoft.com/office/drawing/2014/main" id="{8725E099-8F6E-95E3-3C10-A6A6DC42C0AE}"/>
              </a:ext>
            </a:extLst>
          </p:cNvPr>
          <p:cNvSpPr/>
          <p:nvPr/>
        </p:nvSpPr>
        <p:spPr>
          <a:xfrm>
            <a:off x="7431652" y="3210105"/>
            <a:ext cx="655708" cy="491945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5" name="Retângulo: Canto Dobrado 4">
            <a:extLst>
              <a:ext uri="{FF2B5EF4-FFF2-40B4-BE49-F238E27FC236}">
                <a16:creationId xmlns:a16="http://schemas.microsoft.com/office/drawing/2014/main" id="{BB2A7E91-2955-9EFA-6C73-88A0EFAE1205}"/>
              </a:ext>
            </a:extLst>
          </p:cNvPr>
          <p:cNvSpPr/>
          <p:nvPr/>
        </p:nvSpPr>
        <p:spPr>
          <a:xfrm>
            <a:off x="1066412" y="1686105"/>
            <a:ext cx="655708" cy="49194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6" name="Retângulo: Canto Dobrado 5">
            <a:extLst>
              <a:ext uri="{FF2B5EF4-FFF2-40B4-BE49-F238E27FC236}">
                <a16:creationId xmlns:a16="http://schemas.microsoft.com/office/drawing/2014/main" id="{15603200-3F5F-4EF8-4D3B-0E3355B7FF58}"/>
              </a:ext>
            </a:extLst>
          </p:cNvPr>
          <p:cNvSpPr/>
          <p:nvPr/>
        </p:nvSpPr>
        <p:spPr>
          <a:xfrm>
            <a:off x="1066412" y="2448105"/>
            <a:ext cx="655708" cy="49194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2" name="Retângulo: Canto Dobrado 11">
            <a:extLst>
              <a:ext uri="{FF2B5EF4-FFF2-40B4-BE49-F238E27FC236}">
                <a16:creationId xmlns:a16="http://schemas.microsoft.com/office/drawing/2014/main" id="{1221DCB7-ADCF-702A-BF1C-9E4E8C14B1DC}"/>
              </a:ext>
            </a:extLst>
          </p:cNvPr>
          <p:cNvSpPr/>
          <p:nvPr/>
        </p:nvSpPr>
        <p:spPr>
          <a:xfrm>
            <a:off x="1066412" y="3210105"/>
            <a:ext cx="655708" cy="49194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3" name="Retângulo: Canto Dobrado 12">
            <a:extLst>
              <a:ext uri="{FF2B5EF4-FFF2-40B4-BE49-F238E27FC236}">
                <a16:creationId xmlns:a16="http://schemas.microsoft.com/office/drawing/2014/main" id="{E60C5D8D-41EA-F21B-26D9-76863FE1C2B4}"/>
              </a:ext>
            </a:extLst>
          </p:cNvPr>
          <p:cNvSpPr/>
          <p:nvPr/>
        </p:nvSpPr>
        <p:spPr>
          <a:xfrm>
            <a:off x="1066412" y="3972105"/>
            <a:ext cx="655708" cy="491945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4" name="Retângulo: Canto Dobrado 13">
            <a:extLst>
              <a:ext uri="{FF2B5EF4-FFF2-40B4-BE49-F238E27FC236}">
                <a16:creationId xmlns:a16="http://schemas.microsoft.com/office/drawing/2014/main" id="{3BE1EED1-5006-E9AE-272F-CF8773621088}"/>
              </a:ext>
            </a:extLst>
          </p:cNvPr>
          <p:cNvSpPr/>
          <p:nvPr/>
        </p:nvSpPr>
        <p:spPr>
          <a:xfrm>
            <a:off x="2844412" y="1686105"/>
            <a:ext cx="655708" cy="491945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5" name="Retângulo: Canto Dobrado 14">
            <a:extLst>
              <a:ext uri="{FF2B5EF4-FFF2-40B4-BE49-F238E27FC236}">
                <a16:creationId xmlns:a16="http://schemas.microsoft.com/office/drawing/2014/main" id="{03916B9B-4F98-5589-3419-2875C3DCD8A9}"/>
              </a:ext>
            </a:extLst>
          </p:cNvPr>
          <p:cNvSpPr/>
          <p:nvPr/>
        </p:nvSpPr>
        <p:spPr>
          <a:xfrm>
            <a:off x="2844412" y="2448105"/>
            <a:ext cx="655708" cy="491945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6" name="Retângulo: Canto Dobrado 15">
            <a:extLst>
              <a:ext uri="{FF2B5EF4-FFF2-40B4-BE49-F238E27FC236}">
                <a16:creationId xmlns:a16="http://schemas.microsoft.com/office/drawing/2014/main" id="{BC09F6BB-8079-AEB6-01BB-EA54C7CBA39E}"/>
              </a:ext>
            </a:extLst>
          </p:cNvPr>
          <p:cNvSpPr/>
          <p:nvPr/>
        </p:nvSpPr>
        <p:spPr>
          <a:xfrm>
            <a:off x="4620753" y="1686105"/>
            <a:ext cx="655708" cy="491945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7" name="Retângulo: Canto Dobrado 16">
            <a:extLst>
              <a:ext uri="{FF2B5EF4-FFF2-40B4-BE49-F238E27FC236}">
                <a16:creationId xmlns:a16="http://schemas.microsoft.com/office/drawing/2014/main" id="{28B2CA00-C76F-3220-9CA5-2A444223117A}"/>
              </a:ext>
            </a:extLst>
          </p:cNvPr>
          <p:cNvSpPr/>
          <p:nvPr/>
        </p:nvSpPr>
        <p:spPr>
          <a:xfrm>
            <a:off x="6398753" y="1686105"/>
            <a:ext cx="655708" cy="491945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8" name="Retângulo: Canto Dobrado 17">
            <a:extLst>
              <a:ext uri="{FF2B5EF4-FFF2-40B4-BE49-F238E27FC236}">
                <a16:creationId xmlns:a16="http://schemas.microsoft.com/office/drawing/2014/main" id="{96EFB53C-C494-E83B-340B-7C4D64150497}"/>
              </a:ext>
            </a:extLst>
          </p:cNvPr>
          <p:cNvSpPr/>
          <p:nvPr/>
        </p:nvSpPr>
        <p:spPr>
          <a:xfrm>
            <a:off x="6398753" y="2448105"/>
            <a:ext cx="655708" cy="491945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19" name="Retângulo: Canto Dobrado 18">
            <a:extLst>
              <a:ext uri="{FF2B5EF4-FFF2-40B4-BE49-F238E27FC236}">
                <a16:creationId xmlns:a16="http://schemas.microsoft.com/office/drawing/2014/main" id="{9D5933A9-27C5-507A-223D-45FDAAE3B5A0}"/>
              </a:ext>
            </a:extLst>
          </p:cNvPr>
          <p:cNvSpPr/>
          <p:nvPr/>
        </p:nvSpPr>
        <p:spPr>
          <a:xfrm>
            <a:off x="6398753" y="3210105"/>
            <a:ext cx="655708" cy="491945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0" name="Retângulo: Canto Dobrado 19">
            <a:extLst>
              <a:ext uri="{FF2B5EF4-FFF2-40B4-BE49-F238E27FC236}">
                <a16:creationId xmlns:a16="http://schemas.microsoft.com/office/drawing/2014/main" id="{7694E834-0776-656E-2F60-C703B8E75DCB}"/>
              </a:ext>
            </a:extLst>
          </p:cNvPr>
          <p:cNvSpPr/>
          <p:nvPr/>
        </p:nvSpPr>
        <p:spPr>
          <a:xfrm>
            <a:off x="6398753" y="3972105"/>
            <a:ext cx="655708" cy="491945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1" name="Retângulo: Canto Dobrado 20">
            <a:extLst>
              <a:ext uri="{FF2B5EF4-FFF2-40B4-BE49-F238E27FC236}">
                <a16:creationId xmlns:a16="http://schemas.microsoft.com/office/drawing/2014/main" id="{B50B4494-886B-9248-4E23-ECDADC575DEF}"/>
              </a:ext>
            </a:extLst>
          </p:cNvPr>
          <p:cNvSpPr/>
          <p:nvPr/>
        </p:nvSpPr>
        <p:spPr>
          <a:xfrm>
            <a:off x="8178412" y="1686105"/>
            <a:ext cx="655708" cy="491945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2" name="Retângulo: Canto Dobrado 21">
            <a:extLst>
              <a:ext uri="{FF2B5EF4-FFF2-40B4-BE49-F238E27FC236}">
                <a16:creationId xmlns:a16="http://schemas.microsoft.com/office/drawing/2014/main" id="{9559D58C-FBE1-6AD0-9A08-E1B8213E956B}"/>
              </a:ext>
            </a:extLst>
          </p:cNvPr>
          <p:cNvSpPr/>
          <p:nvPr/>
        </p:nvSpPr>
        <p:spPr>
          <a:xfrm>
            <a:off x="8178412" y="2448105"/>
            <a:ext cx="655708" cy="491945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C918E8E5-1072-61C3-8C6E-ACC5D95B9209}"/>
              </a:ext>
            </a:extLst>
          </p:cNvPr>
          <p:cNvSpPr/>
          <p:nvPr/>
        </p:nvSpPr>
        <p:spPr>
          <a:xfrm>
            <a:off x="8178412" y="3210105"/>
            <a:ext cx="655708" cy="491945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Heebo" pitchFamily="2" charset="-79"/>
                <a:cs typeface="Heebo" pitchFamily="2" charset="-79"/>
              </a:rPr>
              <a:t>seu texto aqui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1410937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8E6710-DE10-C8F3-8570-1537D0BC9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D376F021-219A-1E6A-A792-5FCB31C303B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610095BE-92CB-9A52-F394-C1CED6D7D0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EEA71598-F015-4301-10C0-EB129D72878A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eebo" pitchFamily="2" charset="-79"/>
                <a:ea typeface="Open Sans ExtraBold" panose="020B0906030804020204" pitchFamily="34" charset="0"/>
                <a:cs typeface="Heebo" pitchFamily="2" charset="-79"/>
              </a:rPr>
              <a:t>Título Slide Kanban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47A5E987-FD7A-F7FB-98F6-D717089D22F9}"/>
              </a:ext>
            </a:extLst>
          </p:cNvPr>
          <p:cNvSpPr/>
          <p:nvPr/>
        </p:nvSpPr>
        <p:spPr>
          <a:xfrm>
            <a:off x="1946444" y="1045288"/>
            <a:ext cx="1336322" cy="5011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A fazer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53CAA6B-C50A-0B02-2554-26013739F6E8}"/>
              </a:ext>
            </a:extLst>
          </p:cNvPr>
          <p:cNvSpPr/>
          <p:nvPr/>
        </p:nvSpPr>
        <p:spPr>
          <a:xfrm>
            <a:off x="1943100" y="1430860"/>
            <a:ext cx="1339666" cy="344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C8DDEDD-15D2-99C3-C316-341D11D6F2E1}"/>
              </a:ext>
            </a:extLst>
          </p:cNvPr>
          <p:cNvSpPr/>
          <p:nvPr/>
        </p:nvSpPr>
        <p:spPr>
          <a:xfrm>
            <a:off x="3367302" y="1045288"/>
            <a:ext cx="1336322" cy="5011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Próximos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91170E0-9128-6085-B1A8-0E607FF8E340}"/>
              </a:ext>
            </a:extLst>
          </p:cNvPr>
          <p:cNvSpPr/>
          <p:nvPr/>
        </p:nvSpPr>
        <p:spPr>
          <a:xfrm>
            <a:off x="3363958" y="1430860"/>
            <a:ext cx="1339666" cy="344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BDFC989-5251-FB51-F248-888F87AAFE45}"/>
              </a:ext>
            </a:extLst>
          </p:cNvPr>
          <p:cNvSpPr/>
          <p:nvPr/>
        </p:nvSpPr>
        <p:spPr>
          <a:xfrm>
            <a:off x="4788161" y="1045288"/>
            <a:ext cx="1336322" cy="50111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Em andamento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EB6C364D-63E4-6F05-7C61-5D313EAA99B3}"/>
              </a:ext>
            </a:extLst>
          </p:cNvPr>
          <p:cNvSpPr/>
          <p:nvPr/>
        </p:nvSpPr>
        <p:spPr>
          <a:xfrm>
            <a:off x="4784817" y="1430860"/>
            <a:ext cx="1339666" cy="344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4D86642A-7BD1-20F8-74F7-219FD75BBD91}"/>
              </a:ext>
            </a:extLst>
          </p:cNvPr>
          <p:cNvSpPr/>
          <p:nvPr/>
        </p:nvSpPr>
        <p:spPr>
          <a:xfrm>
            <a:off x="6209019" y="1045288"/>
            <a:ext cx="1336322" cy="50111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Em teste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F236CCBC-BE64-769C-C154-7AFF392D8240}"/>
              </a:ext>
            </a:extLst>
          </p:cNvPr>
          <p:cNvSpPr/>
          <p:nvPr/>
        </p:nvSpPr>
        <p:spPr>
          <a:xfrm>
            <a:off x="6205675" y="1430860"/>
            <a:ext cx="1339666" cy="344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63240EF7-241B-9506-B912-1C9CD95FB590}"/>
              </a:ext>
            </a:extLst>
          </p:cNvPr>
          <p:cNvSpPr/>
          <p:nvPr/>
        </p:nvSpPr>
        <p:spPr>
          <a:xfrm>
            <a:off x="7629878" y="1045288"/>
            <a:ext cx="1336322" cy="50111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Concluído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7BEB545-5823-E8CC-4064-F51F1123DE06}"/>
              </a:ext>
            </a:extLst>
          </p:cNvPr>
          <p:cNvSpPr/>
          <p:nvPr/>
        </p:nvSpPr>
        <p:spPr>
          <a:xfrm>
            <a:off x="7626534" y="1430860"/>
            <a:ext cx="1339666" cy="344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197DA64F-92D2-EBE5-7877-82B8E8C30338}"/>
              </a:ext>
            </a:extLst>
          </p:cNvPr>
          <p:cNvSpPr/>
          <p:nvPr/>
        </p:nvSpPr>
        <p:spPr>
          <a:xfrm>
            <a:off x="2190425" y="1657212"/>
            <a:ext cx="845016" cy="57324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36" name="Retângulo: Canto Dobrado 35">
            <a:extLst>
              <a:ext uri="{FF2B5EF4-FFF2-40B4-BE49-F238E27FC236}">
                <a16:creationId xmlns:a16="http://schemas.microsoft.com/office/drawing/2014/main" id="{FE84FE63-67DF-5D7B-4B3A-ED0DCCB72976}"/>
              </a:ext>
            </a:extLst>
          </p:cNvPr>
          <p:cNvSpPr/>
          <p:nvPr/>
        </p:nvSpPr>
        <p:spPr>
          <a:xfrm>
            <a:off x="2190425" y="2484706"/>
            <a:ext cx="845016" cy="57324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5AE838F6-2A9A-5C3F-17EE-4B6D7CD7575F}"/>
              </a:ext>
            </a:extLst>
          </p:cNvPr>
          <p:cNvSpPr/>
          <p:nvPr/>
        </p:nvSpPr>
        <p:spPr>
          <a:xfrm>
            <a:off x="2190425" y="3269909"/>
            <a:ext cx="845016" cy="57324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4D37247D-1268-A8F5-57CD-56C71D3AC147}"/>
              </a:ext>
            </a:extLst>
          </p:cNvPr>
          <p:cNvSpPr/>
          <p:nvPr/>
        </p:nvSpPr>
        <p:spPr>
          <a:xfrm>
            <a:off x="2190425" y="4041580"/>
            <a:ext cx="845016" cy="57324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39" name="Retângulo: Canto Dobrado 38">
            <a:extLst>
              <a:ext uri="{FF2B5EF4-FFF2-40B4-BE49-F238E27FC236}">
                <a16:creationId xmlns:a16="http://schemas.microsoft.com/office/drawing/2014/main" id="{173967D0-B7C6-2A85-6BF7-2F896FD45CFE}"/>
              </a:ext>
            </a:extLst>
          </p:cNvPr>
          <p:cNvSpPr/>
          <p:nvPr/>
        </p:nvSpPr>
        <p:spPr>
          <a:xfrm>
            <a:off x="3611284" y="1657212"/>
            <a:ext cx="845016" cy="573246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40" name="Retângulo: Canto Dobrado 39">
            <a:extLst>
              <a:ext uri="{FF2B5EF4-FFF2-40B4-BE49-F238E27FC236}">
                <a16:creationId xmlns:a16="http://schemas.microsoft.com/office/drawing/2014/main" id="{617530E2-4B91-0177-8BA2-94D225121F94}"/>
              </a:ext>
            </a:extLst>
          </p:cNvPr>
          <p:cNvSpPr/>
          <p:nvPr/>
        </p:nvSpPr>
        <p:spPr>
          <a:xfrm>
            <a:off x="3611284" y="2484706"/>
            <a:ext cx="845016" cy="573246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43" name="Retângulo: Canto Dobrado 42">
            <a:extLst>
              <a:ext uri="{FF2B5EF4-FFF2-40B4-BE49-F238E27FC236}">
                <a16:creationId xmlns:a16="http://schemas.microsoft.com/office/drawing/2014/main" id="{1E0B8605-5DF4-E75C-CAEE-E7D7DD32D061}"/>
              </a:ext>
            </a:extLst>
          </p:cNvPr>
          <p:cNvSpPr/>
          <p:nvPr/>
        </p:nvSpPr>
        <p:spPr>
          <a:xfrm>
            <a:off x="5030816" y="1657212"/>
            <a:ext cx="845016" cy="573246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F1E9926E-1F80-62E9-1853-C09F806B3CB1}"/>
              </a:ext>
            </a:extLst>
          </p:cNvPr>
          <p:cNvSpPr/>
          <p:nvPr/>
        </p:nvSpPr>
        <p:spPr>
          <a:xfrm>
            <a:off x="6451675" y="1657212"/>
            <a:ext cx="845016" cy="57324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48" name="Retângulo: Canto Dobrado 47">
            <a:extLst>
              <a:ext uri="{FF2B5EF4-FFF2-40B4-BE49-F238E27FC236}">
                <a16:creationId xmlns:a16="http://schemas.microsoft.com/office/drawing/2014/main" id="{40D3018F-9B60-B741-50D5-F98686814F23}"/>
              </a:ext>
            </a:extLst>
          </p:cNvPr>
          <p:cNvSpPr/>
          <p:nvPr/>
        </p:nvSpPr>
        <p:spPr>
          <a:xfrm>
            <a:off x="6451675" y="2484706"/>
            <a:ext cx="845016" cy="57324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49" name="Retângulo: Canto Dobrado 48">
            <a:extLst>
              <a:ext uri="{FF2B5EF4-FFF2-40B4-BE49-F238E27FC236}">
                <a16:creationId xmlns:a16="http://schemas.microsoft.com/office/drawing/2014/main" id="{00330A39-CD76-FD43-B262-7B6AE3803C1A}"/>
              </a:ext>
            </a:extLst>
          </p:cNvPr>
          <p:cNvSpPr/>
          <p:nvPr/>
        </p:nvSpPr>
        <p:spPr>
          <a:xfrm>
            <a:off x="6451675" y="3269909"/>
            <a:ext cx="845016" cy="57324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50" name="Retângulo: Canto Dobrado 49">
            <a:extLst>
              <a:ext uri="{FF2B5EF4-FFF2-40B4-BE49-F238E27FC236}">
                <a16:creationId xmlns:a16="http://schemas.microsoft.com/office/drawing/2014/main" id="{F2035104-0E05-D10B-9609-968E215E5729}"/>
              </a:ext>
            </a:extLst>
          </p:cNvPr>
          <p:cNvSpPr/>
          <p:nvPr/>
        </p:nvSpPr>
        <p:spPr>
          <a:xfrm>
            <a:off x="6451675" y="4041580"/>
            <a:ext cx="845016" cy="57324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51" name="Retângulo: Canto Dobrado 50">
            <a:extLst>
              <a:ext uri="{FF2B5EF4-FFF2-40B4-BE49-F238E27FC236}">
                <a16:creationId xmlns:a16="http://schemas.microsoft.com/office/drawing/2014/main" id="{F91D5D84-0A7F-309A-A329-D94853EEB824}"/>
              </a:ext>
            </a:extLst>
          </p:cNvPr>
          <p:cNvSpPr/>
          <p:nvPr/>
        </p:nvSpPr>
        <p:spPr>
          <a:xfrm>
            <a:off x="7873859" y="1657212"/>
            <a:ext cx="845016" cy="57324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52" name="Retângulo: Canto Dobrado 51">
            <a:extLst>
              <a:ext uri="{FF2B5EF4-FFF2-40B4-BE49-F238E27FC236}">
                <a16:creationId xmlns:a16="http://schemas.microsoft.com/office/drawing/2014/main" id="{60DE9D29-8138-3FCF-7C5F-15AE0FB8DE38}"/>
              </a:ext>
            </a:extLst>
          </p:cNvPr>
          <p:cNvSpPr/>
          <p:nvPr/>
        </p:nvSpPr>
        <p:spPr>
          <a:xfrm>
            <a:off x="7873859" y="2484706"/>
            <a:ext cx="845016" cy="57324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53" name="Retângulo: Canto Dobrado 52">
            <a:extLst>
              <a:ext uri="{FF2B5EF4-FFF2-40B4-BE49-F238E27FC236}">
                <a16:creationId xmlns:a16="http://schemas.microsoft.com/office/drawing/2014/main" id="{7B33B19C-7A0F-801D-AB5D-296661F480E6}"/>
              </a:ext>
            </a:extLst>
          </p:cNvPr>
          <p:cNvSpPr/>
          <p:nvPr/>
        </p:nvSpPr>
        <p:spPr>
          <a:xfrm>
            <a:off x="7873859" y="3269909"/>
            <a:ext cx="845016" cy="57324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831ED7A-8BBA-2444-C9FA-54E5EDFFF0C4}"/>
              </a:ext>
            </a:extLst>
          </p:cNvPr>
          <p:cNvSpPr/>
          <p:nvPr/>
        </p:nvSpPr>
        <p:spPr>
          <a:xfrm>
            <a:off x="231937" y="1693277"/>
            <a:ext cx="1587500" cy="501117"/>
          </a:xfrm>
          <a:prstGeom prst="roundRect">
            <a:avLst>
              <a:gd name="adj" fmla="val 90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Maria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824BF837-D69B-1A83-76BE-5D59DF25B493}"/>
              </a:ext>
            </a:extLst>
          </p:cNvPr>
          <p:cNvCxnSpPr/>
          <p:nvPr/>
        </p:nvCxnSpPr>
        <p:spPr>
          <a:xfrm>
            <a:off x="177800" y="2342695"/>
            <a:ext cx="8747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D6210B9B-3D14-6280-D8F8-7263ECBB3618}"/>
              </a:ext>
            </a:extLst>
          </p:cNvPr>
          <p:cNvCxnSpPr/>
          <p:nvPr/>
        </p:nvCxnSpPr>
        <p:spPr>
          <a:xfrm>
            <a:off x="177800" y="3140414"/>
            <a:ext cx="8747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031F9E3E-23C0-4982-8E17-C857F178B032}"/>
              </a:ext>
            </a:extLst>
          </p:cNvPr>
          <p:cNvCxnSpPr/>
          <p:nvPr/>
        </p:nvCxnSpPr>
        <p:spPr>
          <a:xfrm>
            <a:off x="177800" y="3938133"/>
            <a:ext cx="8747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50342E24-D36C-BEF4-2083-6643662F232B}"/>
              </a:ext>
            </a:extLst>
          </p:cNvPr>
          <p:cNvSpPr/>
          <p:nvPr/>
        </p:nvSpPr>
        <p:spPr>
          <a:xfrm>
            <a:off x="231937" y="2484706"/>
            <a:ext cx="1587500" cy="501117"/>
          </a:xfrm>
          <a:prstGeom prst="roundRect">
            <a:avLst>
              <a:gd name="adj" fmla="val 90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195F47B2-6DC4-80CF-6B80-C20160992A9C}"/>
              </a:ext>
            </a:extLst>
          </p:cNvPr>
          <p:cNvSpPr/>
          <p:nvPr/>
        </p:nvSpPr>
        <p:spPr>
          <a:xfrm>
            <a:off x="231937" y="3276135"/>
            <a:ext cx="1587500" cy="501117"/>
          </a:xfrm>
          <a:prstGeom prst="roundRect">
            <a:avLst>
              <a:gd name="adj" fmla="val 90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Pedro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0DB9B6E-E925-4043-0839-439F8B6FCFB8}"/>
              </a:ext>
            </a:extLst>
          </p:cNvPr>
          <p:cNvSpPr/>
          <p:nvPr/>
        </p:nvSpPr>
        <p:spPr>
          <a:xfrm>
            <a:off x="231937" y="4067564"/>
            <a:ext cx="1587500" cy="501117"/>
          </a:xfrm>
          <a:prstGeom prst="roundRect">
            <a:avLst>
              <a:gd name="adj" fmla="val 90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Joana</a:t>
            </a:r>
            <a:endParaRPr kumimoji="0" lang="pt-BR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414107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9FD591-AA72-A7FE-A70E-028D25151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3F6F9E6-F2D6-AA60-D808-39E7AB3F5DC7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pic>
        <p:nvPicPr>
          <p:cNvPr id="9" name="Gráfico 8">
            <a:extLst>
              <a:ext uri="{FF2B5EF4-FFF2-40B4-BE49-F238E27FC236}">
                <a16:creationId xmlns:a16="http://schemas.microsoft.com/office/drawing/2014/main" id="{36F1156A-C259-6B21-A721-4736B9B2B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10" name="TextBox 40">
            <a:extLst>
              <a:ext uri="{FF2B5EF4-FFF2-40B4-BE49-F238E27FC236}">
                <a16:creationId xmlns:a16="http://schemas.microsoft.com/office/drawing/2014/main" id="{CE4320B1-6482-EED5-1903-BF8A7411F55E}"/>
              </a:ext>
            </a:extLst>
          </p:cNvPr>
          <p:cNvSpPr txBox="1"/>
          <p:nvPr/>
        </p:nvSpPr>
        <p:spPr>
          <a:xfrm>
            <a:off x="314324" y="364706"/>
            <a:ext cx="65627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eebo" pitchFamily="2" charset="-79"/>
                <a:ea typeface="Open Sans ExtraBold" panose="020B0906030804020204" pitchFamily="34" charset="0"/>
                <a:cs typeface="Heebo" pitchFamily="2" charset="-79"/>
              </a:rPr>
              <a:t>Título Slide Kanban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C505BB0-4923-664F-F654-709E2760D338}"/>
              </a:ext>
            </a:extLst>
          </p:cNvPr>
          <p:cNvSpPr/>
          <p:nvPr/>
        </p:nvSpPr>
        <p:spPr>
          <a:xfrm>
            <a:off x="1946444" y="1045288"/>
            <a:ext cx="1336322" cy="5011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A fazer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45796EF8-5A1E-68E7-7D65-A962D90E126C}"/>
              </a:ext>
            </a:extLst>
          </p:cNvPr>
          <p:cNvSpPr/>
          <p:nvPr/>
        </p:nvSpPr>
        <p:spPr>
          <a:xfrm>
            <a:off x="1943100" y="1430860"/>
            <a:ext cx="1339666" cy="344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4EA1F2A-5981-14D7-CE53-ED5CB3429AD6}"/>
              </a:ext>
            </a:extLst>
          </p:cNvPr>
          <p:cNvSpPr/>
          <p:nvPr/>
        </p:nvSpPr>
        <p:spPr>
          <a:xfrm>
            <a:off x="3367302" y="1045288"/>
            <a:ext cx="1336322" cy="501117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Próximos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17B7DE1-C4F0-D363-E003-7D08D715516C}"/>
              </a:ext>
            </a:extLst>
          </p:cNvPr>
          <p:cNvSpPr/>
          <p:nvPr/>
        </p:nvSpPr>
        <p:spPr>
          <a:xfrm>
            <a:off x="3363958" y="1430860"/>
            <a:ext cx="1339666" cy="344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64048A9E-CED6-882F-7524-428353DD31C9}"/>
              </a:ext>
            </a:extLst>
          </p:cNvPr>
          <p:cNvSpPr/>
          <p:nvPr/>
        </p:nvSpPr>
        <p:spPr>
          <a:xfrm>
            <a:off x="4788161" y="1045288"/>
            <a:ext cx="1336322" cy="501117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Em andamento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DB72288-2C7B-31E7-6524-0FA08C1796A1}"/>
              </a:ext>
            </a:extLst>
          </p:cNvPr>
          <p:cNvSpPr/>
          <p:nvPr/>
        </p:nvSpPr>
        <p:spPr>
          <a:xfrm>
            <a:off x="4784817" y="1430860"/>
            <a:ext cx="1339666" cy="344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11B8EEA-F30A-B3D8-E767-8EEB1621F68B}"/>
              </a:ext>
            </a:extLst>
          </p:cNvPr>
          <p:cNvSpPr/>
          <p:nvPr/>
        </p:nvSpPr>
        <p:spPr>
          <a:xfrm>
            <a:off x="6209019" y="1045288"/>
            <a:ext cx="1336322" cy="50111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Em teste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68CB739-8122-564E-3465-C62E05869A93}"/>
              </a:ext>
            </a:extLst>
          </p:cNvPr>
          <p:cNvSpPr/>
          <p:nvPr/>
        </p:nvSpPr>
        <p:spPr>
          <a:xfrm>
            <a:off x="6205675" y="1430860"/>
            <a:ext cx="1339666" cy="344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2F783B3-BC3B-DB17-E715-6D9F084ECE80}"/>
              </a:ext>
            </a:extLst>
          </p:cNvPr>
          <p:cNvSpPr/>
          <p:nvPr/>
        </p:nvSpPr>
        <p:spPr>
          <a:xfrm>
            <a:off x="7629878" y="1045288"/>
            <a:ext cx="1336322" cy="501117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72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Concluído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133BB794-0214-CAF6-08FE-7E9FBFC6D744}"/>
              </a:ext>
            </a:extLst>
          </p:cNvPr>
          <p:cNvSpPr/>
          <p:nvPr/>
        </p:nvSpPr>
        <p:spPr>
          <a:xfrm>
            <a:off x="7626534" y="1430860"/>
            <a:ext cx="1339666" cy="34405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 err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34" name="Retângulo: Canto Dobrado 33">
            <a:extLst>
              <a:ext uri="{FF2B5EF4-FFF2-40B4-BE49-F238E27FC236}">
                <a16:creationId xmlns:a16="http://schemas.microsoft.com/office/drawing/2014/main" id="{FF5AE678-513C-B7D4-0177-0D6FF6006DED}"/>
              </a:ext>
            </a:extLst>
          </p:cNvPr>
          <p:cNvSpPr/>
          <p:nvPr/>
        </p:nvSpPr>
        <p:spPr>
          <a:xfrm>
            <a:off x="2028500" y="1657212"/>
            <a:ext cx="571825" cy="51151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36" name="Retângulo: Canto Dobrado 35">
            <a:extLst>
              <a:ext uri="{FF2B5EF4-FFF2-40B4-BE49-F238E27FC236}">
                <a16:creationId xmlns:a16="http://schemas.microsoft.com/office/drawing/2014/main" id="{BAA0D48D-7336-F335-9724-723D1297461E}"/>
              </a:ext>
            </a:extLst>
          </p:cNvPr>
          <p:cNvSpPr/>
          <p:nvPr/>
        </p:nvSpPr>
        <p:spPr>
          <a:xfrm>
            <a:off x="2028500" y="2484706"/>
            <a:ext cx="571825" cy="51151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7117A15A-B6FB-A7D4-0599-EBD89E6338B8}"/>
              </a:ext>
            </a:extLst>
          </p:cNvPr>
          <p:cNvSpPr/>
          <p:nvPr/>
        </p:nvSpPr>
        <p:spPr>
          <a:xfrm>
            <a:off x="2028500" y="3269909"/>
            <a:ext cx="571825" cy="51151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DA626309-DFF3-9A12-6358-7934C3D261E6}"/>
              </a:ext>
            </a:extLst>
          </p:cNvPr>
          <p:cNvSpPr/>
          <p:nvPr/>
        </p:nvSpPr>
        <p:spPr>
          <a:xfrm>
            <a:off x="2028500" y="4041580"/>
            <a:ext cx="571825" cy="51151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39" name="Retângulo: Canto Dobrado 38">
            <a:extLst>
              <a:ext uri="{FF2B5EF4-FFF2-40B4-BE49-F238E27FC236}">
                <a16:creationId xmlns:a16="http://schemas.microsoft.com/office/drawing/2014/main" id="{A51DFEF2-4814-583B-4D06-33CF8BEC4547}"/>
              </a:ext>
            </a:extLst>
          </p:cNvPr>
          <p:cNvSpPr/>
          <p:nvPr/>
        </p:nvSpPr>
        <p:spPr>
          <a:xfrm>
            <a:off x="3449359" y="1657212"/>
            <a:ext cx="571825" cy="511516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40" name="Retângulo: Canto Dobrado 39">
            <a:extLst>
              <a:ext uri="{FF2B5EF4-FFF2-40B4-BE49-F238E27FC236}">
                <a16:creationId xmlns:a16="http://schemas.microsoft.com/office/drawing/2014/main" id="{4FD13077-B79F-926E-9314-0BE8B302EC8D}"/>
              </a:ext>
            </a:extLst>
          </p:cNvPr>
          <p:cNvSpPr/>
          <p:nvPr/>
        </p:nvSpPr>
        <p:spPr>
          <a:xfrm>
            <a:off x="3449359" y="2484706"/>
            <a:ext cx="571825" cy="511516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43" name="Retângulo: Canto Dobrado 42">
            <a:extLst>
              <a:ext uri="{FF2B5EF4-FFF2-40B4-BE49-F238E27FC236}">
                <a16:creationId xmlns:a16="http://schemas.microsoft.com/office/drawing/2014/main" id="{886B6F2D-E4C1-8B81-1812-C0A094473593}"/>
              </a:ext>
            </a:extLst>
          </p:cNvPr>
          <p:cNvSpPr/>
          <p:nvPr/>
        </p:nvSpPr>
        <p:spPr>
          <a:xfrm>
            <a:off x="4868891" y="1657212"/>
            <a:ext cx="571825" cy="511516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314BB76B-B8C5-F435-FF98-EC5267D807D0}"/>
              </a:ext>
            </a:extLst>
          </p:cNvPr>
          <p:cNvSpPr/>
          <p:nvPr/>
        </p:nvSpPr>
        <p:spPr>
          <a:xfrm>
            <a:off x="6289750" y="1657212"/>
            <a:ext cx="571825" cy="51151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48" name="Retângulo: Canto Dobrado 47">
            <a:extLst>
              <a:ext uri="{FF2B5EF4-FFF2-40B4-BE49-F238E27FC236}">
                <a16:creationId xmlns:a16="http://schemas.microsoft.com/office/drawing/2014/main" id="{4037DDC3-B8B9-0447-BCF3-E65DDA220616}"/>
              </a:ext>
            </a:extLst>
          </p:cNvPr>
          <p:cNvSpPr/>
          <p:nvPr/>
        </p:nvSpPr>
        <p:spPr>
          <a:xfrm>
            <a:off x="6289750" y="2484706"/>
            <a:ext cx="571825" cy="51151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49" name="Retângulo: Canto Dobrado 48">
            <a:extLst>
              <a:ext uri="{FF2B5EF4-FFF2-40B4-BE49-F238E27FC236}">
                <a16:creationId xmlns:a16="http://schemas.microsoft.com/office/drawing/2014/main" id="{160671F4-AB92-96BB-20E4-787F5E9C7BAC}"/>
              </a:ext>
            </a:extLst>
          </p:cNvPr>
          <p:cNvSpPr/>
          <p:nvPr/>
        </p:nvSpPr>
        <p:spPr>
          <a:xfrm>
            <a:off x="6289750" y="3269909"/>
            <a:ext cx="571825" cy="51151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50" name="Retângulo: Canto Dobrado 49">
            <a:extLst>
              <a:ext uri="{FF2B5EF4-FFF2-40B4-BE49-F238E27FC236}">
                <a16:creationId xmlns:a16="http://schemas.microsoft.com/office/drawing/2014/main" id="{56CA69C6-B645-37D1-158E-53C85FB98AEF}"/>
              </a:ext>
            </a:extLst>
          </p:cNvPr>
          <p:cNvSpPr/>
          <p:nvPr/>
        </p:nvSpPr>
        <p:spPr>
          <a:xfrm>
            <a:off x="6289750" y="4041580"/>
            <a:ext cx="571825" cy="51151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51" name="Retângulo: Canto Dobrado 50">
            <a:extLst>
              <a:ext uri="{FF2B5EF4-FFF2-40B4-BE49-F238E27FC236}">
                <a16:creationId xmlns:a16="http://schemas.microsoft.com/office/drawing/2014/main" id="{022A2AEB-6665-C61C-341B-95566E8C0F7E}"/>
              </a:ext>
            </a:extLst>
          </p:cNvPr>
          <p:cNvSpPr/>
          <p:nvPr/>
        </p:nvSpPr>
        <p:spPr>
          <a:xfrm>
            <a:off x="7711934" y="1657212"/>
            <a:ext cx="571825" cy="51151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52" name="Retângulo: Canto Dobrado 51">
            <a:extLst>
              <a:ext uri="{FF2B5EF4-FFF2-40B4-BE49-F238E27FC236}">
                <a16:creationId xmlns:a16="http://schemas.microsoft.com/office/drawing/2014/main" id="{3CCAACE5-405D-DB41-7E61-3F1EEA7229A1}"/>
              </a:ext>
            </a:extLst>
          </p:cNvPr>
          <p:cNvSpPr/>
          <p:nvPr/>
        </p:nvSpPr>
        <p:spPr>
          <a:xfrm>
            <a:off x="7711934" y="2484706"/>
            <a:ext cx="571825" cy="51151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53" name="Retângulo: Canto Dobrado 52">
            <a:extLst>
              <a:ext uri="{FF2B5EF4-FFF2-40B4-BE49-F238E27FC236}">
                <a16:creationId xmlns:a16="http://schemas.microsoft.com/office/drawing/2014/main" id="{B4C9ACD4-BCEE-02F1-9B62-CFD1CD72B5E3}"/>
              </a:ext>
            </a:extLst>
          </p:cNvPr>
          <p:cNvSpPr/>
          <p:nvPr/>
        </p:nvSpPr>
        <p:spPr>
          <a:xfrm>
            <a:off x="7711934" y="3269909"/>
            <a:ext cx="571825" cy="51151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25864797-BA0A-4049-B414-6682A9E89600}"/>
              </a:ext>
            </a:extLst>
          </p:cNvPr>
          <p:cNvSpPr/>
          <p:nvPr/>
        </p:nvSpPr>
        <p:spPr>
          <a:xfrm>
            <a:off x="231937" y="1693277"/>
            <a:ext cx="1587500" cy="501117"/>
          </a:xfrm>
          <a:prstGeom prst="roundRect">
            <a:avLst>
              <a:gd name="adj" fmla="val 90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Maria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928418E-225C-D0E3-A74F-ED3E85F6F305}"/>
              </a:ext>
            </a:extLst>
          </p:cNvPr>
          <p:cNvCxnSpPr/>
          <p:nvPr/>
        </p:nvCxnSpPr>
        <p:spPr>
          <a:xfrm>
            <a:off x="177800" y="2342695"/>
            <a:ext cx="8747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3BA6B5A-576E-3730-5033-40C340618D7A}"/>
              </a:ext>
            </a:extLst>
          </p:cNvPr>
          <p:cNvCxnSpPr/>
          <p:nvPr/>
        </p:nvCxnSpPr>
        <p:spPr>
          <a:xfrm>
            <a:off x="177800" y="3140414"/>
            <a:ext cx="8747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C8E3BC7-7CF2-350F-C0C7-06D647027C80}"/>
              </a:ext>
            </a:extLst>
          </p:cNvPr>
          <p:cNvCxnSpPr/>
          <p:nvPr/>
        </p:nvCxnSpPr>
        <p:spPr>
          <a:xfrm>
            <a:off x="177800" y="3938133"/>
            <a:ext cx="8747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22C94749-633C-725A-849A-C8D9E83A987B}"/>
              </a:ext>
            </a:extLst>
          </p:cNvPr>
          <p:cNvSpPr/>
          <p:nvPr/>
        </p:nvSpPr>
        <p:spPr>
          <a:xfrm>
            <a:off x="231937" y="2484706"/>
            <a:ext cx="1587500" cy="501117"/>
          </a:xfrm>
          <a:prstGeom prst="roundRect">
            <a:avLst>
              <a:gd name="adj" fmla="val 90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João</a:t>
            </a:r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E6992E41-B410-F0B5-4985-9C2D5061BB5F}"/>
              </a:ext>
            </a:extLst>
          </p:cNvPr>
          <p:cNvSpPr/>
          <p:nvPr/>
        </p:nvSpPr>
        <p:spPr>
          <a:xfrm>
            <a:off x="231937" y="3276135"/>
            <a:ext cx="1587500" cy="501117"/>
          </a:xfrm>
          <a:prstGeom prst="roundRect">
            <a:avLst>
              <a:gd name="adj" fmla="val 90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Pedro</a:t>
            </a:r>
          </a:p>
        </p:txBody>
      </p: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D75B96E1-0E4C-7BEA-A6B8-51036DF1BEDC}"/>
              </a:ext>
            </a:extLst>
          </p:cNvPr>
          <p:cNvSpPr/>
          <p:nvPr/>
        </p:nvSpPr>
        <p:spPr>
          <a:xfrm>
            <a:off x="231937" y="4067564"/>
            <a:ext cx="1587500" cy="501117"/>
          </a:xfrm>
          <a:prstGeom prst="roundRect">
            <a:avLst>
              <a:gd name="adj" fmla="val 906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Heebo" pitchFamily="2" charset="-79"/>
                <a:cs typeface="Heebo" pitchFamily="2" charset="-79"/>
              </a:rPr>
              <a:t>Joana</a:t>
            </a:r>
            <a:endParaRPr kumimoji="0" lang="pt-BR" sz="11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Heebo" pitchFamily="2" charset="-79"/>
              <a:ea typeface="+mn-ea"/>
              <a:cs typeface="Heebo" pitchFamily="2" charset="-79"/>
            </a:endParaRPr>
          </a:p>
        </p:txBody>
      </p:sp>
      <p:sp>
        <p:nvSpPr>
          <p:cNvPr id="64" name="Retângulo: Canto Dobrado 63">
            <a:extLst>
              <a:ext uri="{FF2B5EF4-FFF2-40B4-BE49-F238E27FC236}">
                <a16:creationId xmlns:a16="http://schemas.microsoft.com/office/drawing/2014/main" id="{076A1AD6-2F31-BD44-A11E-6C3797874041}"/>
              </a:ext>
            </a:extLst>
          </p:cNvPr>
          <p:cNvSpPr/>
          <p:nvPr/>
        </p:nvSpPr>
        <p:spPr>
          <a:xfrm>
            <a:off x="2647625" y="1657212"/>
            <a:ext cx="571825" cy="51151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65" name="Retângulo: Canto Dobrado 64">
            <a:extLst>
              <a:ext uri="{FF2B5EF4-FFF2-40B4-BE49-F238E27FC236}">
                <a16:creationId xmlns:a16="http://schemas.microsoft.com/office/drawing/2014/main" id="{04ADF0D1-EFE1-98E3-50A5-2DEF7ED0C3F5}"/>
              </a:ext>
            </a:extLst>
          </p:cNvPr>
          <p:cNvSpPr/>
          <p:nvPr/>
        </p:nvSpPr>
        <p:spPr>
          <a:xfrm>
            <a:off x="2647625" y="2484706"/>
            <a:ext cx="571825" cy="51151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66" name="Retângulo: Canto Dobrado 65">
            <a:extLst>
              <a:ext uri="{FF2B5EF4-FFF2-40B4-BE49-F238E27FC236}">
                <a16:creationId xmlns:a16="http://schemas.microsoft.com/office/drawing/2014/main" id="{C108AB4C-792E-74E3-2B00-4F665AA4D62B}"/>
              </a:ext>
            </a:extLst>
          </p:cNvPr>
          <p:cNvSpPr/>
          <p:nvPr/>
        </p:nvSpPr>
        <p:spPr>
          <a:xfrm>
            <a:off x="2647625" y="3269909"/>
            <a:ext cx="571825" cy="51151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67" name="Retângulo: Canto Dobrado 66">
            <a:extLst>
              <a:ext uri="{FF2B5EF4-FFF2-40B4-BE49-F238E27FC236}">
                <a16:creationId xmlns:a16="http://schemas.microsoft.com/office/drawing/2014/main" id="{3CCC5E63-E303-1AE4-BB9A-6EEE5F169456}"/>
              </a:ext>
            </a:extLst>
          </p:cNvPr>
          <p:cNvSpPr/>
          <p:nvPr/>
        </p:nvSpPr>
        <p:spPr>
          <a:xfrm>
            <a:off x="2647625" y="4041580"/>
            <a:ext cx="571825" cy="511516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68" name="Retângulo: Canto Dobrado 67">
            <a:extLst>
              <a:ext uri="{FF2B5EF4-FFF2-40B4-BE49-F238E27FC236}">
                <a16:creationId xmlns:a16="http://schemas.microsoft.com/office/drawing/2014/main" id="{3C4E761B-EEE0-32FF-2AF3-26E0D12520DE}"/>
              </a:ext>
            </a:extLst>
          </p:cNvPr>
          <p:cNvSpPr/>
          <p:nvPr/>
        </p:nvSpPr>
        <p:spPr>
          <a:xfrm>
            <a:off x="4068484" y="1657212"/>
            <a:ext cx="571825" cy="511516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69" name="Retângulo: Canto Dobrado 68">
            <a:extLst>
              <a:ext uri="{FF2B5EF4-FFF2-40B4-BE49-F238E27FC236}">
                <a16:creationId xmlns:a16="http://schemas.microsoft.com/office/drawing/2014/main" id="{3EACEB3E-93A7-91F2-B84C-3AEA9E92058E}"/>
              </a:ext>
            </a:extLst>
          </p:cNvPr>
          <p:cNvSpPr/>
          <p:nvPr/>
        </p:nvSpPr>
        <p:spPr>
          <a:xfrm>
            <a:off x="4068484" y="2484706"/>
            <a:ext cx="571825" cy="511516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70" name="Retângulo: Canto Dobrado 69">
            <a:extLst>
              <a:ext uri="{FF2B5EF4-FFF2-40B4-BE49-F238E27FC236}">
                <a16:creationId xmlns:a16="http://schemas.microsoft.com/office/drawing/2014/main" id="{088AB052-417A-B379-86E5-1D98816585D2}"/>
              </a:ext>
            </a:extLst>
          </p:cNvPr>
          <p:cNvSpPr/>
          <p:nvPr/>
        </p:nvSpPr>
        <p:spPr>
          <a:xfrm>
            <a:off x="5488016" y="1657212"/>
            <a:ext cx="571825" cy="511516"/>
          </a:xfrm>
          <a:prstGeom prst="foldedCorner">
            <a:avLst/>
          </a:prstGeom>
          <a:solidFill>
            <a:schemeClr val="accent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71" name="Retângulo: Canto Dobrado 70">
            <a:extLst>
              <a:ext uri="{FF2B5EF4-FFF2-40B4-BE49-F238E27FC236}">
                <a16:creationId xmlns:a16="http://schemas.microsoft.com/office/drawing/2014/main" id="{75E78996-F116-3571-C23E-C271D2B9602A}"/>
              </a:ext>
            </a:extLst>
          </p:cNvPr>
          <p:cNvSpPr/>
          <p:nvPr/>
        </p:nvSpPr>
        <p:spPr>
          <a:xfrm>
            <a:off x="6908875" y="1657212"/>
            <a:ext cx="571825" cy="51151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72" name="Retângulo: Canto Dobrado 71">
            <a:extLst>
              <a:ext uri="{FF2B5EF4-FFF2-40B4-BE49-F238E27FC236}">
                <a16:creationId xmlns:a16="http://schemas.microsoft.com/office/drawing/2014/main" id="{A620CE1D-A4BA-F75A-AAB8-B2FF660160E3}"/>
              </a:ext>
            </a:extLst>
          </p:cNvPr>
          <p:cNvSpPr/>
          <p:nvPr/>
        </p:nvSpPr>
        <p:spPr>
          <a:xfrm>
            <a:off x="6908875" y="2484706"/>
            <a:ext cx="571825" cy="51151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73" name="Retângulo: Canto Dobrado 72">
            <a:extLst>
              <a:ext uri="{FF2B5EF4-FFF2-40B4-BE49-F238E27FC236}">
                <a16:creationId xmlns:a16="http://schemas.microsoft.com/office/drawing/2014/main" id="{45661922-B4D7-E9F4-013C-2FCB10CAD38E}"/>
              </a:ext>
            </a:extLst>
          </p:cNvPr>
          <p:cNvSpPr/>
          <p:nvPr/>
        </p:nvSpPr>
        <p:spPr>
          <a:xfrm>
            <a:off x="6908875" y="3269909"/>
            <a:ext cx="571825" cy="51151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74" name="Retângulo: Canto Dobrado 73">
            <a:extLst>
              <a:ext uri="{FF2B5EF4-FFF2-40B4-BE49-F238E27FC236}">
                <a16:creationId xmlns:a16="http://schemas.microsoft.com/office/drawing/2014/main" id="{A793CDF0-AC4E-428C-CD3E-773E5EB5473C}"/>
              </a:ext>
            </a:extLst>
          </p:cNvPr>
          <p:cNvSpPr/>
          <p:nvPr/>
        </p:nvSpPr>
        <p:spPr>
          <a:xfrm>
            <a:off x="6908875" y="4041580"/>
            <a:ext cx="571825" cy="511516"/>
          </a:xfrm>
          <a:prstGeom prst="foldedCorner">
            <a:avLst/>
          </a:prstGeom>
          <a:solidFill>
            <a:schemeClr val="accent4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75" name="Retângulo: Canto Dobrado 74">
            <a:extLst>
              <a:ext uri="{FF2B5EF4-FFF2-40B4-BE49-F238E27FC236}">
                <a16:creationId xmlns:a16="http://schemas.microsoft.com/office/drawing/2014/main" id="{9E63CC03-D34B-DA33-F9B2-EA5AF8B5604E}"/>
              </a:ext>
            </a:extLst>
          </p:cNvPr>
          <p:cNvSpPr/>
          <p:nvPr/>
        </p:nvSpPr>
        <p:spPr>
          <a:xfrm>
            <a:off x="8331059" y="1657212"/>
            <a:ext cx="571825" cy="51151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76" name="Retângulo: Canto Dobrado 75">
            <a:extLst>
              <a:ext uri="{FF2B5EF4-FFF2-40B4-BE49-F238E27FC236}">
                <a16:creationId xmlns:a16="http://schemas.microsoft.com/office/drawing/2014/main" id="{FB1CB159-B1FB-4F0E-AF48-9A61CF2BFB70}"/>
              </a:ext>
            </a:extLst>
          </p:cNvPr>
          <p:cNvSpPr/>
          <p:nvPr/>
        </p:nvSpPr>
        <p:spPr>
          <a:xfrm>
            <a:off x="8331059" y="2484706"/>
            <a:ext cx="571825" cy="51151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  <p:sp>
        <p:nvSpPr>
          <p:cNvPr id="77" name="Retângulo: Canto Dobrado 76">
            <a:extLst>
              <a:ext uri="{FF2B5EF4-FFF2-40B4-BE49-F238E27FC236}">
                <a16:creationId xmlns:a16="http://schemas.microsoft.com/office/drawing/2014/main" id="{50456828-DA29-EAEE-9C48-5EE01B992527}"/>
              </a:ext>
            </a:extLst>
          </p:cNvPr>
          <p:cNvSpPr/>
          <p:nvPr/>
        </p:nvSpPr>
        <p:spPr>
          <a:xfrm>
            <a:off x="8331059" y="3269909"/>
            <a:ext cx="571825" cy="511516"/>
          </a:xfrm>
          <a:prstGeom prst="foldedCorner">
            <a:avLst/>
          </a:prstGeom>
          <a:solidFill>
            <a:schemeClr val="accent5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44000" r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seu texto aqui seu texto aqui</a:t>
            </a:r>
          </a:p>
        </p:txBody>
      </p:sp>
    </p:spTree>
    <p:extLst>
      <p:ext uri="{BB962C8B-B14F-4D97-AF65-F5344CB8AC3E}">
        <p14:creationId xmlns:p14="http://schemas.microsoft.com/office/powerpoint/2010/main" val="1728005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5DA05056-8EC9-F8C2-7AAD-C14F04DD7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5903" y="426185"/>
            <a:ext cx="1313772" cy="338707"/>
          </a:xfrm>
          <a:prstGeom prst="rect">
            <a:avLst/>
          </a:prstGeom>
        </p:spPr>
      </p:pic>
      <p:sp>
        <p:nvSpPr>
          <p:cNvPr id="3" name="TextBox 40">
            <a:extLst>
              <a:ext uri="{FF2B5EF4-FFF2-40B4-BE49-F238E27FC236}">
                <a16:creationId xmlns:a16="http://schemas.microsoft.com/office/drawing/2014/main" id="{8704DC73-BD5F-A18C-ABDD-3C009A924BF0}"/>
              </a:ext>
            </a:extLst>
          </p:cNvPr>
          <p:cNvSpPr txBox="1"/>
          <p:nvPr/>
        </p:nvSpPr>
        <p:spPr>
          <a:xfrm>
            <a:off x="314324" y="404768"/>
            <a:ext cx="6562725" cy="381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>
              <a:defRPr sz="2400" b="1">
                <a:solidFill>
                  <a:schemeClr val="bg1"/>
                </a:solidFill>
                <a:latin typeface="Poppins" panose="00000500000000000000" pitchFamily="2" charset="0"/>
                <a:ea typeface="Open Sans ExtraBold" panose="020B0906030804020204" pitchFamily="34" charset="0"/>
                <a:cs typeface="Poppins" panose="00000500000000000000" pitchFamily="2" charset="0"/>
              </a:defRPr>
            </a:lvl1pPr>
          </a:lstStyle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Título Slide Kanban</a:t>
            </a:r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3CEFC01-72F2-A554-6611-7F335E6D0547}"/>
              </a:ext>
            </a:extLst>
          </p:cNvPr>
          <p:cNvSpPr/>
          <p:nvPr/>
        </p:nvSpPr>
        <p:spPr>
          <a:xfrm>
            <a:off x="704849" y="1527859"/>
            <a:ext cx="2600614" cy="872442"/>
          </a:xfrm>
          <a:prstGeom prst="roundRect">
            <a:avLst>
              <a:gd name="adj" fmla="val 39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8D82389-BFCF-F6E4-E591-4DD966380438}"/>
              </a:ext>
            </a:extLst>
          </p:cNvPr>
          <p:cNvSpPr/>
          <p:nvPr/>
        </p:nvSpPr>
        <p:spPr>
          <a:xfrm>
            <a:off x="3433618" y="1527859"/>
            <a:ext cx="2600614" cy="872442"/>
          </a:xfrm>
          <a:prstGeom prst="roundRect">
            <a:avLst>
              <a:gd name="adj" fmla="val 39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8F6F17F5-7244-298E-04DC-C722E65773EF}"/>
              </a:ext>
            </a:extLst>
          </p:cNvPr>
          <p:cNvSpPr/>
          <p:nvPr/>
        </p:nvSpPr>
        <p:spPr>
          <a:xfrm>
            <a:off x="6162386" y="1527859"/>
            <a:ext cx="2600614" cy="872442"/>
          </a:xfrm>
          <a:prstGeom prst="roundRect">
            <a:avLst>
              <a:gd name="adj" fmla="val 39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64DCD3E9-2F4B-C7C4-F726-9587D163942C}"/>
              </a:ext>
            </a:extLst>
          </p:cNvPr>
          <p:cNvSpPr txBox="1"/>
          <p:nvPr/>
        </p:nvSpPr>
        <p:spPr>
          <a:xfrm>
            <a:off x="1060417" y="1235818"/>
            <a:ext cx="18127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A fazer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8A7BCC7-902E-A308-CC89-EB2FE3262877}"/>
              </a:ext>
            </a:extLst>
          </p:cNvPr>
          <p:cNvSpPr txBox="1"/>
          <p:nvPr/>
        </p:nvSpPr>
        <p:spPr>
          <a:xfrm>
            <a:off x="3827525" y="1235818"/>
            <a:ext cx="18127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Em andamento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C52B7CB3-2684-54E4-7B54-DEF1D002A7AB}"/>
              </a:ext>
            </a:extLst>
          </p:cNvPr>
          <p:cNvSpPr txBox="1"/>
          <p:nvPr/>
        </p:nvSpPr>
        <p:spPr>
          <a:xfrm>
            <a:off x="6598546" y="1235818"/>
            <a:ext cx="1812797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Concluído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120568ED-3DB4-74B9-C562-BEE21446F6C6}"/>
              </a:ext>
            </a:extLst>
          </p:cNvPr>
          <p:cNvSpPr/>
          <p:nvPr/>
        </p:nvSpPr>
        <p:spPr>
          <a:xfrm>
            <a:off x="704849" y="2508934"/>
            <a:ext cx="2600614" cy="872442"/>
          </a:xfrm>
          <a:prstGeom prst="roundRect">
            <a:avLst>
              <a:gd name="adj" fmla="val 39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2AFC0BA-61BB-6EF4-7363-925014E73589}"/>
              </a:ext>
            </a:extLst>
          </p:cNvPr>
          <p:cNvSpPr/>
          <p:nvPr/>
        </p:nvSpPr>
        <p:spPr>
          <a:xfrm>
            <a:off x="3433618" y="2508934"/>
            <a:ext cx="2600614" cy="872442"/>
          </a:xfrm>
          <a:prstGeom prst="roundRect">
            <a:avLst>
              <a:gd name="adj" fmla="val 39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5525E0ED-431D-25C3-6FB2-4963945D0F42}"/>
              </a:ext>
            </a:extLst>
          </p:cNvPr>
          <p:cNvSpPr/>
          <p:nvPr/>
        </p:nvSpPr>
        <p:spPr>
          <a:xfrm>
            <a:off x="6162386" y="2508934"/>
            <a:ext cx="2600614" cy="872442"/>
          </a:xfrm>
          <a:prstGeom prst="roundRect">
            <a:avLst>
              <a:gd name="adj" fmla="val 39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EF6AF1C2-F651-6420-0368-9A603470C3DD}"/>
              </a:ext>
            </a:extLst>
          </p:cNvPr>
          <p:cNvSpPr/>
          <p:nvPr/>
        </p:nvSpPr>
        <p:spPr>
          <a:xfrm>
            <a:off x="704849" y="3490009"/>
            <a:ext cx="2600614" cy="872442"/>
          </a:xfrm>
          <a:prstGeom prst="roundRect">
            <a:avLst>
              <a:gd name="adj" fmla="val 39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3BAFD699-C8A5-C0B5-2DBB-A98F8B0D207D}"/>
              </a:ext>
            </a:extLst>
          </p:cNvPr>
          <p:cNvSpPr/>
          <p:nvPr/>
        </p:nvSpPr>
        <p:spPr>
          <a:xfrm>
            <a:off x="3433618" y="3490009"/>
            <a:ext cx="2600614" cy="872442"/>
          </a:xfrm>
          <a:prstGeom prst="roundRect">
            <a:avLst>
              <a:gd name="adj" fmla="val 39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050A5C01-69B8-D4CB-BBCB-3D83B3ADAA96}"/>
              </a:ext>
            </a:extLst>
          </p:cNvPr>
          <p:cNvSpPr/>
          <p:nvPr/>
        </p:nvSpPr>
        <p:spPr>
          <a:xfrm>
            <a:off x="6162386" y="3490009"/>
            <a:ext cx="2600614" cy="872442"/>
          </a:xfrm>
          <a:prstGeom prst="roundRect">
            <a:avLst>
              <a:gd name="adj" fmla="val 392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0227E49-2C79-6E43-F785-6F3D17E90BEE}"/>
              </a:ext>
            </a:extLst>
          </p:cNvPr>
          <p:cNvSpPr txBox="1"/>
          <p:nvPr/>
        </p:nvSpPr>
        <p:spPr>
          <a:xfrm rot="16200000">
            <a:off x="19718" y="1848662"/>
            <a:ext cx="110875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Marketing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643B6DE3-7DA0-6DE3-7470-E6208FB8E300}"/>
              </a:ext>
            </a:extLst>
          </p:cNvPr>
          <p:cNvSpPr txBox="1"/>
          <p:nvPr/>
        </p:nvSpPr>
        <p:spPr>
          <a:xfrm rot="16200000">
            <a:off x="19718" y="2826669"/>
            <a:ext cx="110875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Design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B17BCE5-4383-D522-8E98-34053AA81E44}"/>
              </a:ext>
            </a:extLst>
          </p:cNvPr>
          <p:cNvSpPr txBox="1"/>
          <p:nvPr/>
        </p:nvSpPr>
        <p:spPr>
          <a:xfrm rot="16200000">
            <a:off x="19718" y="3810814"/>
            <a:ext cx="1108758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Desenvolvimento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187AC6B-4BC9-C737-35BB-EB286E43C2AE}"/>
              </a:ext>
            </a:extLst>
          </p:cNvPr>
          <p:cNvSpPr txBox="1"/>
          <p:nvPr/>
        </p:nvSpPr>
        <p:spPr>
          <a:xfrm>
            <a:off x="1510902" y="4649578"/>
            <a:ext cx="105787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José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9CBEB081-4F77-DA87-B9B4-FB6B9DB0D7CC}"/>
              </a:ext>
            </a:extLst>
          </p:cNvPr>
          <p:cNvSpPr txBox="1"/>
          <p:nvPr/>
        </p:nvSpPr>
        <p:spPr>
          <a:xfrm>
            <a:off x="2804589" y="4649578"/>
            <a:ext cx="105787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Maria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9F9738A4-A404-7A96-C10D-07049166AB8E}"/>
              </a:ext>
            </a:extLst>
          </p:cNvPr>
          <p:cNvSpPr txBox="1"/>
          <p:nvPr/>
        </p:nvSpPr>
        <p:spPr>
          <a:xfrm>
            <a:off x="4112479" y="4649578"/>
            <a:ext cx="105787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Mauro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A7DA4646-1311-FAD1-8154-E0F1D7F6046F}"/>
              </a:ext>
            </a:extLst>
          </p:cNvPr>
          <p:cNvSpPr txBox="1"/>
          <p:nvPr/>
        </p:nvSpPr>
        <p:spPr>
          <a:xfrm>
            <a:off x="5406165" y="4649578"/>
            <a:ext cx="105787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João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6115E2D4-A3EF-CFB9-E3B8-ABF60CC66F42}"/>
              </a:ext>
            </a:extLst>
          </p:cNvPr>
          <p:cNvSpPr txBox="1"/>
          <p:nvPr/>
        </p:nvSpPr>
        <p:spPr>
          <a:xfrm>
            <a:off x="6733830" y="4649578"/>
            <a:ext cx="105787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ebo" pitchFamily="2" charset="-79"/>
                <a:cs typeface="Heebo" pitchFamily="2" charset="-79"/>
              </a:rPr>
              <a:t>Joana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4654C09C-E15E-A243-BA1D-8E8422E67746}"/>
              </a:ext>
            </a:extLst>
          </p:cNvPr>
          <p:cNvSpPr/>
          <p:nvPr/>
        </p:nvSpPr>
        <p:spPr>
          <a:xfrm>
            <a:off x="1352296" y="4693822"/>
            <a:ext cx="157733" cy="15773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BEC23175-0ED9-E608-322B-AD4302918BE6}"/>
              </a:ext>
            </a:extLst>
          </p:cNvPr>
          <p:cNvSpPr/>
          <p:nvPr/>
        </p:nvSpPr>
        <p:spPr>
          <a:xfrm>
            <a:off x="2652514" y="4693822"/>
            <a:ext cx="157733" cy="1577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C812A937-0F42-6611-157D-FBB348852234}"/>
              </a:ext>
            </a:extLst>
          </p:cNvPr>
          <p:cNvSpPr/>
          <p:nvPr/>
        </p:nvSpPr>
        <p:spPr>
          <a:xfrm>
            <a:off x="3961950" y="4693822"/>
            <a:ext cx="157733" cy="157732"/>
          </a:xfrm>
          <a:prstGeom prst="roundRect">
            <a:avLst/>
          </a:prstGeom>
          <a:solidFill>
            <a:srgbClr val="7101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782E045-F7D9-7D48-BD85-16D9D52040DD}"/>
              </a:ext>
            </a:extLst>
          </p:cNvPr>
          <p:cNvSpPr/>
          <p:nvPr/>
        </p:nvSpPr>
        <p:spPr>
          <a:xfrm>
            <a:off x="5262168" y="4693822"/>
            <a:ext cx="157733" cy="157732"/>
          </a:xfrm>
          <a:prstGeom prst="roundRect">
            <a:avLst/>
          </a:prstGeom>
          <a:solidFill>
            <a:srgbClr val="FFC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254F9E6-A6D1-58E1-DE68-C492984C4D93}"/>
              </a:ext>
            </a:extLst>
          </p:cNvPr>
          <p:cNvSpPr/>
          <p:nvPr/>
        </p:nvSpPr>
        <p:spPr>
          <a:xfrm>
            <a:off x="6557455" y="4693822"/>
            <a:ext cx="157733" cy="157732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 err="1">
              <a:latin typeface="Heebo" pitchFamily="2" charset="-79"/>
              <a:cs typeface="Heebo" pitchFamily="2" charset="-79"/>
            </a:endParaRPr>
          </a:p>
        </p:txBody>
      </p:sp>
      <p:sp>
        <p:nvSpPr>
          <p:cNvPr id="23" name="Retângulo: Canto Dobrado 22">
            <a:extLst>
              <a:ext uri="{FF2B5EF4-FFF2-40B4-BE49-F238E27FC236}">
                <a16:creationId xmlns:a16="http://schemas.microsoft.com/office/drawing/2014/main" id="{44F81E46-8607-31E4-9F81-925A0473545F}"/>
              </a:ext>
            </a:extLst>
          </p:cNvPr>
          <p:cNvSpPr/>
          <p:nvPr/>
        </p:nvSpPr>
        <p:spPr>
          <a:xfrm>
            <a:off x="792480" y="1680072"/>
            <a:ext cx="761415" cy="251774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35" name="Retângulo: Canto Dobrado 34">
            <a:extLst>
              <a:ext uri="{FF2B5EF4-FFF2-40B4-BE49-F238E27FC236}">
                <a16:creationId xmlns:a16="http://schemas.microsoft.com/office/drawing/2014/main" id="{9995EC28-F6B9-D756-B99A-403C02D1900B}"/>
              </a:ext>
            </a:extLst>
          </p:cNvPr>
          <p:cNvSpPr/>
          <p:nvPr/>
        </p:nvSpPr>
        <p:spPr>
          <a:xfrm>
            <a:off x="792480" y="2015352"/>
            <a:ext cx="761415" cy="251774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36" name="Retângulo: Canto Dobrado 35">
            <a:extLst>
              <a:ext uri="{FF2B5EF4-FFF2-40B4-BE49-F238E27FC236}">
                <a16:creationId xmlns:a16="http://schemas.microsoft.com/office/drawing/2014/main" id="{88D5C234-0880-1D0F-296F-3773D083FEBC}"/>
              </a:ext>
            </a:extLst>
          </p:cNvPr>
          <p:cNvSpPr/>
          <p:nvPr/>
        </p:nvSpPr>
        <p:spPr>
          <a:xfrm>
            <a:off x="1619542" y="1680072"/>
            <a:ext cx="761415" cy="251774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37" name="Retângulo: Canto Dobrado 36">
            <a:extLst>
              <a:ext uri="{FF2B5EF4-FFF2-40B4-BE49-F238E27FC236}">
                <a16:creationId xmlns:a16="http://schemas.microsoft.com/office/drawing/2014/main" id="{94814393-CDDF-0A01-A83B-AA9A22EABBC9}"/>
              </a:ext>
            </a:extLst>
          </p:cNvPr>
          <p:cNvSpPr/>
          <p:nvPr/>
        </p:nvSpPr>
        <p:spPr>
          <a:xfrm>
            <a:off x="1619542" y="2015352"/>
            <a:ext cx="761415" cy="251774"/>
          </a:xfrm>
          <a:prstGeom prst="foldedCorner">
            <a:avLst/>
          </a:prstGeom>
          <a:solidFill>
            <a:srgbClr val="FFC00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38" name="Retângulo: Canto Dobrado 37">
            <a:extLst>
              <a:ext uri="{FF2B5EF4-FFF2-40B4-BE49-F238E27FC236}">
                <a16:creationId xmlns:a16="http://schemas.microsoft.com/office/drawing/2014/main" id="{8A725CB0-CBF3-0154-9A6A-03F1B0D5C43A}"/>
              </a:ext>
            </a:extLst>
          </p:cNvPr>
          <p:cNvSpPr/>
          <p:nvPr/>
        </p:nvSpPr>
        <p:spPr>
          <a:xfrm>
            <a:off x="2446605" y="1680072"/>
            <a:ext cx="761415" cy="251774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39" name="Retângulo: Canto Dobrado 38">
            <a:extLst>
              <a:ext uri="{FF2B5EF4-FFF2-40B4-BE49-F238E27FC236}">
                <a16:creationId xmlns:a16="http://schemas.microsoft.com/office/drawing/2014/main" id="{69F25111-7D34-73AE-0639-385B7F980EC3}"/>
              </a:ext>
            </a:extLst>
          </p:cNvPr>
          <p:cNvSpPr/>
          <p:nvPr/>
        </p:nvSpPr>
        <p:spPr>
          <a:xfrm>
            <a:off x="2446605" y="2015352"/>
            <a:ext cx="761415" cy="251774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41" name="Retângulo: Canto Dobrado 40">
            <a:extLst>
              <a:ext uri="{FF2B5EF4-FFF2-40B4-BE49-F238E27FC236}">
                <a16:creationId xmlns:a16="http://schemas.microsoft.com/office/drawing/2014/main" id="{E412246C-A22E-00A3-BC18-6D7851912BEB}"/>
              </a:ext>
            </a:extLst>
          </p:cNvPr>
          <p:cNvSpPr/>
          <p:nvPr/>
        </p:nvSpPr>
        <p:spPr>
          <a:xfrm>
            <a:off x="792480" y="2655432"/>
            <a:ext cx="761415" cy="251774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42" name="Retângulo: Canto Dobrado 41">
            <a:extLst>
              <a:ext uri="{FF2B5EF4-FFF2-40B4-BE49-F238E27FC236}">
                <a16:creationId xmlns:a16="http://schemas.microsoft.com/office/drawing/2014/main" id="{F4AFA609-6AB9-8EE5-E7B7-9F7A010B5606}"/>
              </a:ext>
            </a:extLst>
          </p:cNvPr>
          <p:cNvSpPr/>
          <p:nvPr/>
        </p:nvSpPr>
        <p:spPr>
          <a:xfrm>
            <a:off x="1619542" y="2655432"/>
            <a:ext cx="761415" cy="251774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43" name="Retângulo: Canto Dobrado 42">
            <a:extLst>
              <a:ext uri="{FF2B5EF4-FFF2-40B4-BE49-F238E27FC236}">
                <a16:creationId xmlns:a16="http://schemas.microsoft.com/office/drawing/2014/main" id="{1338B2FB-8374-EFC6-49B5-8EA7EF5A13F0}"/>
              </a:ext>
            </a:extLst>
          </p:cNvPr>
          <p:cNvSpPr/>
          <p:nvPr/>
        </p:nvSpPr>
        <p:spPr>
          <a:xfrm>
            <a:off x="792480" y="2990712"/>
            <a:ext cx="761415" cy="251774"/>
          </a:xfrm>
          <a:prstGeom prst="foldedCorner">
            <a:avLst/>
          </a:prstGeom>
          <a:solidFill>
            <a:srgbClr val="FFC00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44" name="Retângulo: Canto Dobrado 43">
            <a:extLst>
              <a:ext uri="{FF2B5EF4-FFF2-40B4-BE49-F238E27FC236}">
                <a16:creationId xmlns:a16="http://schemas.microsoft.com/office/drawing/2014/main" id="{A8658C1D-9F13-C041-EC06-879ED8942905}"/>
              </a:ext>
            </a:extLst>
          </p:cNvPr>
          <p:cNvSpPr/>
          <p:nvPr/>
        </p:nvSpPr>
        <p:spPr>
          <a:xfrm>
            <a:off x="2446605" y="2655432"/>
            <a:ext cx="761415" cy="251774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45" name="Retângulo: Canto Dobrado 44">
            <a:extLst>
              <a:ext uri="{FF2B5EF4-FFF2-40B4-BE49-F238E27FC236}">
                <a16:creationId xmlns:a16="http://schemas.microsoft.com/office/drawing/2014/main" id="{3AD690AF-FEA0-ED95-A880-288C1AD3312F}"/>
              </a:ext>
            </a:extLst>
          </p:cNvPr>
          <p:cNvSpPr/>
          <p:nvPr/>
        </p:nvSpPr>
        <p:spPr>
          <a:xfrm>
            <a:off x="792480" y="3630792"/>
            <a:ext cx="761415" cy="251774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46" name="Retângulo: Canto Dobrado 45">
            <a:extLst>
              <a:ext uri="{FF2B5EF4-FFF2-40B4-BE49-F238E27FC236}">
                <a16:creationId xmlns:a16="http://schemas.microsoft.com/office/drawing/2014/main" id="{1C26A596-2CEC-F670-EA19-0253E7207168}"/>
              </a:ext>
            </a:extLst>
          </p:cNvPr>
          <p:cNvSpPr/>
          <p:nvPr/>
        </p:nvSpPr>
        <p:spPr>
          <a:xfrm>
            <a:off x="792480" y="3966072"/>
            <a:ext cx="761415" cy="251774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47" name="Retângulo: Canto Dobrado 46">
            <a:extLst>
              <a:ext uri="{FF2B5EF4-FFF2-40B4-BE49-F238E27FC236}">
                <a16:creationId xmlns:a16="http://schemas.microsoft.com/office/drawing/2014/main" id="{07049844-DDFB-CB0C-095F-C9056BC41DA1}"/>
              </a:ext>
            </a:extLst>
          </p:cNvPr>
          <p:cNvSpPr/>
          <p:nvPr/>
        </p:nvSpPr>
        <p:spPr>
          <a:xfrm>
            <a:off x="1619542" y="3630792"/>
            <a:ext cx="761415" cy="251774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48" name="Retângulo: Canto Dobrado 47">
            <a:extLst>
              <a:ext uri="{FF2B5EF4-FFF2-40B4-BE49-F238E27FC236}">
                <a16:creationId xmlns:a16="http://schemas.microsoft.com/office/drawing/2014/main" id="{CAE00E49-B396-E077-E275-136D9B7ABEA9}"/>
              </a:ext>
            </a:extLst>
          </p:cNvPr>
          <p:cNvSpPr/>
          <p:nvPr/>
        </p:nvSpPr>
        <p:spPr>
          <a:xfrm>
            <a:off x="1619542" y="3966072"/>
            <a:ext cx="761415" cy="251774"/>
          </a:xfrm>
          <a:prstGeom prst="foldedCorner">
            <a:avLst/>
          </a:prstGeom>
          <a:solidFill>
            <a:srgbClr val="FFC00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49" name="Retângulo: Canto Dobrado 48">
            <a:extLst>
              <a:ext uri="{FF2B5EF4-FFF2-40B4-BE49-F238E27FC236}">
                <a16:creationId xmlns:a16="http://schemas.microsoft.com/office/drawing/2014/main" id="{BD5B88F3-F2DA-26CD-13D9-912867E1F87E}"/>
              </a:ext>
            </a:extLst>
          </p:cNvPr>
          <p:cNvSpPr/>
          <p:nvPr/>
        </p:nvSpPr>
        <p:spPr>
          <a:xfrm>
            <a:off x="2446605" y="3630792"/>
            <a:ext cx="761415" cy="251774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50" name="Retângulo: Canto Dobrado 49">
            <a:extLst>
              <a:ext uri="{FF2B5EF4-FFF2-40B4-BE49-F238E27FC236}">
                <a16:creationId xmlns:a16="http://schemas.microsoft.com/office/drawing/2014/main" id="{48596F4C-B189-5D20-A03E-3E85B55CC703}"/>
              </a:ext>
            </a:extLst>
          </p:cNvPr>
          <p:cNvSpPr/>
          <p:nvPr/>
        </p:nvSpPr>
        <p:spPr>
          <a:xfrm>
            <a:off x="3635325" y="1702932"/>
            <a:ext cx="761415" cy="251774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52" name="Retângulo: Canto Dobrado 51">
            <a:extLst>
              <a:ext uri="{FF2B5EF4-FFF2-40B4-BE49-F238E27FC236}">
                <a16:creationId xmlns:a16="http://schemas.microsoft.com/office/drawing/2014/main" id="{3C66432C-B9B8-7E45-3FFD-D9B165F998B0}"/>
              </a:ext>
            </a:extLst>
          </p:cNvPr>
          <p:cNvSpPr/>
          <p:nvPr/>
        </p:nvSpPr>
        <p:spPr>
          <a:xfrm>
            <a:off x="4112479" y="2063339"/>
            <a:ext cx="761415" cy="251774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53" name="Retângulo: Canto Dobrado 52">
            <a:extLst>
              <a:ext uri="{FF2B5EF4-FFF2-40B4-BE49-F238E27FC236}">
                <a16:creationId xmlns:a16="http://schemas.microsoft.com/office/drawing/2014/main" id="{C3DD309D-FCD0-DB69-3958-600368A7C78D}"/>
              </a:ext>
            </a:extLst>
          </p:cNvPr>
          <p:cNvSpPr/>
          <p:nvPr/>
        </p:nvSpPr>
        <p:spPr>
          <a:xfrm>
            <a:off x="4824045" y="1725792"/>
            <a:ext cx="761415" cy="251774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54" name="Retângulo: Canto Dobrado 53">
            <a:extLst>
              <a:ext uri="{FF2B5EF4-FFF2-40B4-BE49-F238E27FC236}">
                <a16:creationId xmlns:a16="http://schemas.microsoft.com/office/drawing/2014/main" id="{2F990DCD-9A9F-25A4-23C7-4C01B3EEB9F3}"/>
              </a:ext>
            </a:extLst>
          </p:cNvPr>
          <p:cNvSpPr/>
          <p:nvPr/>
        </p:nvSpPr>
        <p:spPr>
          <a:xfrm>
            <a:off x="3867442" y="2830692"/>
            <a:ext cx="761415" cy="251774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55" name="Retângulo: Canto Dobrado 54">
            <a:extLst>
              <a:ext uri="{FF2B5EF4-FFF2-40B4-BE49-F238E27FC236}">
                <a16:creationId xmlns:a16="http://schemas.microsoft.com/office/drawing/2014/main" id="{4684579C-FC92-2B9B-C878-A14F1EB61E5B}"/>
              </a:ext>
            </a:extLst>
          </p:cNvPr>
          <p:cNvSpPr/>
          <p:nvPr/>
        </p:nvSpPr>
        <p:spPr>
          <a:xfrm>
            <a:off x="4694505" y="2830692"/>
            <a:ext cx="761415" cy="251774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56" name="Retângulo: Canto Dobrado 55">
            <a:extLst>
              <a:ext uri="{FF2B5EF4-FFF2-40B4-BE49-F238E27FC236}">
                <a16:creationId xmlns:a16="http://schemas.microsoft.com/office/drawing/2014/main" id="{8AAD118C-FE06-7EE8-B13B-C7E968AC82BF}"/>
              </a:ext>
            </a:extLst>
          </p:cNvPr>
          <p:cNvSpPr/>
          <p:nvPr/>
        </p:nvSpPr>
        <p:spPr>
          <a:xfrm>
            <a:off x="3615982" y="3638412"/>
            <a:ext cx="761415" cy="251774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57" name="Retângulo: Canto Dobrado 56">
            <a:extLst>
              <a:ext uri="{FF2B5EF4-FFF2-40B4-BE49-F238E27FC236}">
                <a16:creationId xmlns:a16="http://schemas.microsoft.com/office/drawing/2014/main" id="{F793AC80-1FC6-9A8F-2F85-5CB50599A021}"/>
              </a:ext>
            </a:extLst>
          </p:cNvPr>
          <p:cNvSpPr/>
          <p:nvPr/>
        </p:nvSpPr>
        <p:spPr>
          <a:xfrm>
            <a:off x="3615982" y="3973692"/>
            <a:ext cx="761415" cy="251774"/>
          </a:xfrm>
          <a:prstGeom prst="foldedCorner">
            <a:avLst/>
          </a:prstGeom>
          <a:solidFill>
            <a:srgbClr val="FFC00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58" name="Retângulo: Canto Dobrado 57">
            <a:extLst>
              <a:ext uri="{FF2B5EF4-FFF2-40B4-BE49-F238E27FC236}">
                <a16:creationId xmlns:a16="http://schemas.microsoft.com/office/drawing/2014/main" id="{601567C3-353C-8057-3C5A-2E16D6070F34}"/>
              </a:ext>
            </a:extLst>
          </p:cNvPr>
          <p:cNvSpPr/>
          <p:nvPr/>
        </p:nvSpPr>
        <p:spPr>
          <a:xfrm>
            <a:off x="4900245" y="3821292"/>
            <a:ext cx="761415" cy="251774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59" name="Retângulo: Canto Dobrado 58">
            <a:extLst>
              <a:ext uri="{FF2B5EF4-FFF2-40B4-BE49-F238E27FC236}">
                <a16:creationId xmlns:a16="http://schemas.microsoft.com/office/drawing/2014/main" id="{7B1DC61A-87C0-A885-04BC-236AFBD0FB70}"/>
              </a:ext>
            </a:extLst>
          </p:cNvPr>
          <p:cNvSpPr/>
          <p:nvPr/>
        </p:nvSpPr>
        <p:spPr>
          <a:xfrm>
            <a:off x="6309360" y="1680072"/>
            <a:ext cx="761415" cy="251774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60" name="Retângulo: Canto Dobrado 59">
            <a:extLst>
              <a:ext uri="{FF2B5EF4-FFF2-40B4-BE49-F238E27FC236}">
                <a16:creationId xmlns:a16="http://schemas.microsoft.com/office/drawing/2014/main" id="{357B5AB8-7C11-C079-DDC0-BA3DB9636586}"/>
              </a:ext>
            </a:extLst>
          </p:cNvPr>
          <p:cNvSpPr/>
          <p:nvPr/>
        </p:nvSpPr>
        <p:spPr>
          <a:xfrm>
            <a:off x="6309360" y="2015352"/>
            <a:ext cx="761415" cy="251774"/>
          </a:xfrm>
          <a:prstGeom prst="foldedCorner">
            <a:avLst/>
          </a:prstGeom>
          <a:solidFill>
            <a:schemeClr val="accent1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61" name="Retângulo: Canto Dobrado 60">
            <a:extLst>
              <a:ext uri="{FF2B5EF4-FFF2-40B4-BE49-F238E27FC236}">
                <a16:creationId xmlns:a16="http://schemas.microsoft.com/office/drawing/2014/main" id="{DA87E9E1-D928-6B01-4ADD-17649345450A}"/>
              </a:ext>
            </a:extLst>
          </p:cNvPr>
          <p:cNvSpPr/>
          <p:nvPr/>
        </p:nvSpPr>
        <p:spPr>
          <a:xfrm>
            <a:off x="7486942" y="1809612"/>
            <a:ext cx="761415" cy="251774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62" name="Retângulo: Canto Dobrado 61">
            <a:extLst>
              <a:ext uri="{FF2B5EF4-FFF2-40B4-BE49-F238E27FC236}">
                <a16:creationId xmlns:a16="http://schemas.microsoft.com/office/drawing/2014/main" id="{010A79E0-7CAC-4F2A-842F-EADC0723F356}"/>
              </a:ext>
            </a:extLst>
          </p:cNvPr>
          <p:cNvSpPr/>
          <p:nvPr/>
        </p:nvSpPr>
        <p:spPr>
          <a:xfrm>
            <a:off x="6633502" y="2800212"/>
            <a:ext cx="761415" cy="251774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63" name="Retângulo: Canto Dobrado 62">
            <a:extLst>
              <a:ext uri="{FF2B5EF4-FFF2-40B4-BE49-F238E27FC236}">
                <a16:creationId xmlns:a16="http://schemas.microsoft.com/office/drawing/2014/main" id="{AFDAA597-30DB-BF5C-9E43-5D602465665C}"/>
              </a:ext>
            </a:extLst>
          </p:cNvPr>
          <p:cNvSpPr/>
          <p:nvPr/>
        </p:nvSpPr>
        <p:spPr>
          <a:xfrm>
            <a:off x="7460565" y="2800212"/>
            <a:ext cx="761415" cy="251774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66" name="Retângulo: Canto Dobrado 65">
            <a:extLst>
              <a:ext uri="{FF2B5EF4-FFF2-40B4-BE49-F238E27FC236}">
                <a16:creationId xmlns:a16="http://schemas.microsoft.com/office/drawing/2014/main" id="{85C94936-E704-24BB-122B-3B2282982B2A}"/>
              </a:ext>
            </a:extLst>
          </p:cNvPr>
          <p:cNvSpPr/>
          <p:nvPr/>
        </p:nvSpPr>
        <p:spPr>
          <a:xfrm>
            <a:off x="6530925" y="3630792"/>
            <a:ext cx="761415" cy="251774"/>
          </a:xfrm>
          <a:prstGeom prst="foldedCorner">
            <a:avLst/>
          </a:prstGeom>
          <a:solidFill>
            <a:srgbClr val="7101F3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67" name="Retângulo: Canto Dobrado 66">
            <a:extLst>
              <a:ext uri="{FF2B5EF4-FFF2-40B4-BE49-F238E27FC236}">
                <a16:creationId xmlns:a16="http://schemas.microsoft.com/office/drawing/2014/main" id="{D4560B9F-9F56-0985-0D85-0968E08A4D41}"/>
              </a:ext>
            </a:extLst>
          </p:cNvPr>
          <p:cNvSpPr/>
          <p:nvPr/>
        </p:nvSpPr>
        <p:spPr>
          <a:xfrm>
            <a:off x="7008079" y="3991199"/>
            <a:ext cx="761415" cy="251774"/>
          </a:xfrm>
          <a:prstGeom prst="foldedCorner">
            <a:avLst/>
          </a:prstGeom>
          <a:solidFill>
            <a:schemeClr val="accent2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  <p:sp>
        <p:nvSpPr>
          <p:cNvPr id="68" name="Retângulo: Canto Dobrado 67">
            <a:extLst>
              <a:ext uri="{FF2B5EF4-FFF2-40B4-BE49-F238E27FC236}">
                <a16:creationId xmlns:a16="http://schemas.microsoft.com/office/drawing/2014/main" id="{8100B00A-98EB-5C00-E945-9AE9E1E2AECE}"/>
              </a:ext>
            </a:extLst>
          </p:cNvPr>
          <p:cNvSpPr/>
          <p:nvPr/>
        </p:nvSpPr>
        <p:spPr>
          <a:xfrm>
            <a:off x="7719645" y="3653652"/>
            <a:ext cx="761415" cy="251774"/>
          </a:xfrm>
          <a:prstGeom prst="foldedCorner">
            <a:avLst/>
          </a:prstGeom>
          <a:solidFill>
            <a:schemeClr val="accent6"/>
          </a:solidFill>
          <a:ln w="3175">
            <a:noFill/>
          </a:ln>
          <a:effectLst>
            <a:outerShdw blurRad="165100" dist="38100" dir="13500000" algn="br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bIns="3600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eebo" pitchFamily="2" charset="-79"/>
                <a:ea typeface="+mn-ea"/>
                <a:cs typeface="Heebo" pitchFamily="2" charset="-79"/>
              </a:rPr>
              <a:t>sua tarefa aqui</a:t>
            </a:r>
          </a:p>
        </p:txBody>
      </p:sp>
    </p:spTree>
    <p:extLst>
      <p:ext uri="{BB962C8B-B14F-4D97-AF65-F5344CB8AC3E}">
        <p14:creationId xmlns:p14="http://schemas.microsoft.com/office/powerpoint/2010/main" val="210532797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o Office">
  <a:themeElements>
    <a:clrScheme name="Apresentação - Kanban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003A77"/>
      </a:accent1>
      <a:accent2>
        <a:srgbClr val="007FC1"/>
      </a:accent2>
      <a:accent3>
        <a:srgbClr val="0099CE"/>
      </a:accent3>
      <a:accent4>
        <a:srgbClr val="00B0C1"/>
      </a:accent4>
      <a:accent5>
        <a:srgbClr val="31C8A4"/>
      </a:accent5>
      <a:accent6>
        <a:srgbClr val="31C8A4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 err="1" smtClean="0">
            <a:latin typeface="Heebo" pitchFamily="2" charset="-79"/>
            <a:cs typeface="Heebo" pitchFamily="2" charset="-79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dirty="0" err="1" smtClean="0">
            <a:latin typeface="Heebo" pitchFamily="2" charset="-79"/>
            <a:cs typeface="Heebo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257</TotalTime>
  <Words>2494</Words>
  <Application>Microsoft Office PowerPoint</Application>
  <PresentationFormat>Apresentação na tela (16:9)</PresentationFormat>
  <Paragraphs>573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Heebo</vt:lpstr>
      <vt:lpstr>Arial</vt:lpstr>
      <vt:lpstr>Heebo Light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Freire</dc:creator>
  <cp:lastModifiedBy>Ana Freire</cp:lastModifiedBy>
  <cp:revision>64</cp:revision>
  <dcterms:created xsi:type="dcterms:W3CDTF">2021-03-22T18:09:14Z</dcterms:created>
  <dcterms:modified xsi:type="dcterms:W3CDTF">2025-03-06T18:23:28Z</dcterms:modified>
</cp:coreProperties>
</file>