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98" r:id="rId1"/>
  </p:sldMasterIdLst>
  <p:notesMasterIdLst>
    <p:notesMasterId r:id="rId32"/>
  </p:notesMasterIdLst>
  <p:sldIdLst>
    <p:sldId id="780" r:id="rId2"/>
    <p:sldId id="809" r:id="rId3"/>
    <p:sldId id="329" r:id="rId4"/>
    <p:sldId id="330" r:id="rId5"/>
    <p:sldId id="331" r:id="rId6"/>
    <p:sldId id="364" r:id="rId7"/>
    <p:sldId id="365" r:id="rId8"/>
    <p:sldId id="855" r:id="rId9"/>
    <p:sldId id="459" r:id="rId10"/>
    <p:sldId id="460" r:id="rId11"/>
    <p:sldId id="332" r:id="rId12"/>
    <p:sldId id="333" r:id="rId13"/>
    <p:sldId id="334" r:id="rId14"/>
    <p:sldId id="335" r:id="rId15"/>
    <p:sldId id="336" r:id="rId16"/>
    <p:sldId id="337" r:id="rId17"/>
    <p:sldId id="321" r:id="rId18"/>
    <p:sldId id="322" r:id="rId19"/>
    <p:sldId id="803" r:id="rId20"/>
    <p:sldId id="854" r:id="rId21"/>
    <p:sldId id="439" r:id="rId22"/>
    <p:sldId id="324" r:id="rId23"/>
    <p:sldId id="313" r:id="rId24"/>
    <p:sldId id="362" r:id="rId25"/>
    <p:sldId id="371" r:id="rId26"/>
    <p:sldId id="258" r:id="rId27"/>
    <p:sldId id="286" r:id="rId28"/>
    <p:sldId id="815" r:id="rId29"/>
    <p:sldId id="782" r:id="rId30"/>
    <p:sldId id="793" r:id="rId31"/>
  </p:sldIdLst>
  <p:sldSz cx="9144000" cy="5143500" type="screen16x9"/>
  <p:notesSz cx="6858000" cy="9144000"/>
  <p:embeddedFontLst>
    <p:embeddedFont>
      <p:font typeface="Heebo" pitchFamily="2" charset="-79"/>
      <p:regular r:id="rId33"/>
      <p:bold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rizontal" id="{3C0139F1-DD9D-4540-A7C0-41BB70AB27C5}">
          <p14:sldIdLst>
            <p14:sldId id="780"/>
            <p14:sldId id="809"/>
            <p14:sldId id="329"/>
            <p14:sldId id="330"/>
            <p14:sldId id="331"/>
            <p14:sldId id="364"/>
            <p14:sldId id="365"/>
          </p14:sldIdLst>
        </p14:section>
        <p14:section name="Vertical" id="{E334783B-8C00-45B9-9842-AD196297D6CC}">
          <p14:sldIdLst>
            <p14:sldId id="855"/>
            <p14:sldId id="459"/>
            <p14:sldId id="460"/>
            <p14:sldId id="332"/>
            <p14:sldId id="333"/>
            <p14:sldId id="334"/>
            <p14:sldId id="335"/>
            <p14:sldId id="336"/>
            <p14:sldId id="337"/>
            <p14:sldId id="321"/>
            <p14:sldId id="322"/>
          </p14:sldIdLst>
        </p14:section>
        <p14:section name="Geral" id="{4067A432-731A-4F04-A8D0-B6EE83ED332D}">
          <p14:sldIdLst>
            <p14:sldId id="803"/>
            <p14:sldId id="854"/>
            <p14:sldId id="439"/>
            <p14:sldId id="324"/>
            <p14:sldId id="313"/>
            <p14:sldId id="362"/>
            <p14:sldId id="371"/>
            <p14:sldId id="258"/>
            <p14:sldId id="286"/>
            <p14:sldId id="815"/>
            <p14:sldId id="782"/>
            <p14:sldId id="7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7FB"/>
    <a:srgbClr val="411B16"/>
    <a:srgbClr val="5B241E"/>
    <a:srgbClr val="131115"/>
    <a:srgbClr val="3C2521"/>
    <a:srgbClr val="285208"/>
    <a:srgbClr val="464646"/>
    <a:srgbClr val="00756C"/>
    <a:srgbClr val="D5D490"/>
    <a:srgbClr val="F8DF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622" autoAdjust="0"/>
    <p:restoredTop sz="96120" autoAdjust="0"/>
  </p:normalViewPr>
  <p:slideViewPr>
    <p:cSldViewPr snapToGrid="0">
      <p:cViewPr>
        <p:scale>
          <a:sx n="100" d="100"/>
          <a:sy n="100" d="100"/>
        </p:scale>
        <p:origin x="1836" y="696"/>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Heebo" pitchFamily="2" charset="-79"/>
              </a:defRPr>
            </a:lvl1pPr>
          </a:lstStyle>
          <a:p>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Heebo" pitchFamily="2" charset="-79"/>
              </a:defRPr>
            </a:lvl1pPr>
          </a:lstStyle>
          <a:p>
            <a:fld id="{44D8F58D-E12E-4D95-BEAD-E6A231CCD75C}" type="datetimeFigureOut">
              <a:rPr lang="pt-BR" smtClean="0"/>
              <a:pPr/>
              <a:t>19/11/2024</a:t>
            </a:fld>
            <a:endParaRPr lang="pt-BR" dirty="0"/>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Heebo" pitchFamily="2" charset="-79"/>
              </a:defRPr>
            </a:lvl1pPr>
          </a:lstStyle>
          <a:p>
            <a:endParaRPr lang="pt-BR"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Heebo" pitchFamily="2" charset="-79"/>
              </a:defRPr>
            </a:lvl1pPr>
          </a:lstStyle>
          <a:p>
            <a:fld id="{9B02AF1C-FC46-4BD9-A41D-263B937F3395}" type="slidenum">
              <a:rPr lang="pt-BR" smtClean="0"/>
              <a:pPr/>
              <a:t>‹nº›</a:t>
            </a:fld>
            <a:endParaRPr lang="pt-BR" dirty="0"/>
          </a:p>
        </p:txBody>
      </p:sp>
    </p:spTree>
    <p:extLst>
      <p:ext uri="{BB962C8B-B14F-4D97-AF65-F5344CB8AC3E}">
        <p14:creationId xmlns:p14="http://schemas.microsoft.com/office/powerpoint/2010/main" val="183981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Heebo" pitchFamily="2" charset="-79"/>
        <a:ea typeface="+mn-ea"/>
        <a:cs typeface="+mn-cs"/>
      </a:defRPr>
    </a:lvl1pPr>
    <a:lvl2pPr marL="457200" algn="l" defTabSz="914400" rtl="0" eaLnBrk="1" latinLnBrk="0" hangingPunct="1">
      <a:defRPr sz="1200" kern="1200">
        <a:solidFill>
          <a:schemeClr val="tx1"/>
        </a:solidFill>
        <a:latin typeface="Heebo" pitchFamily="2" charset="-79"/>
        <a:ea typeface="+mn-ea"/>
        <a:cs typeface="+mn-cs"/>
      </a:defRPr>
    </a:lvl2pPr>
    <a:lvl3pPr marL="914400" algn="l" defTabSz="914400" rtl="0" eaLnBrk="1" latinLnBrk="0" hangingPunct="1">
      <a:defRPr sz="1200" kern="1200">
        <a:solidFill>
          <a:schemeClr val="tx1"/>
        </a:solidFill>
        <a:latin typeface="Heebo" pitchFamily="2" charset="-79"/>
        <a:ea typeface="+mn-ea"/>
        <a:cs typeface="+mn-cs"/>
      </a:defRPr>
    </a:lvl3pPr>
    <a:lvl4pPr marL="1371600" algn="l" defTabSz="914400" rtl="0" eaLnBrk="1" latinLnBrk="0" hangingPunct="1">
      <a:defRPr sz="1200" kern="1200">
        <a:solidFill>
          <a:schemeClr val="tx1"/>
        </a:solidFill>
        <a:latin typeface="Heebo" pitchFamily="2" charset="-79"/>
        <a:ea typeface="+mn-ea"/>
        <a:cs typeface="+mn-cs"/>
      </a:defRPr>
    </a:lvl4pPr>
    <a:lvl5pPr marL="1828800" algn="l" defTabSz="914400" rtl="0" eaLnBrk="1" latinLnBrk="0" hangingPunct="1">
      <a:defRPr sz="1200" kern="1200">
        <a:solidFill>
          <a:schemeClr val="tx1"/>
        </a:solidFill>
        <a:latin typeface="Heebo" pitchFamily="2" charset="-79"/>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96F7762B-40A9-44E6-8C47-29F1E11A752C}" type="slidenum">
              <a:rPr lang="en-US" smtClean="0"/>
              <a:t>11</a:t>
            </a:fld>
            <a:endParaRPr lang="en-US"/>
          </a:p>
        </p:txBody>
      </p:sp>
    </p:spTree>
    <p:extLst>
      <p:ext uri="{BB962C8B-B14F-4D97-AF65-F5344CB8AC3E}">
        <p14:creationId xmlns:p14="http://schemas.microsoft.com/office/powerpoint/2010/main" val="1257266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96F7762B-40A9-44E6-8C47-29F1E11A752C}" type="slidenum">
              <a:rPr lang="en-US" smtClean="0"/>
              <a:t>19</a:t>
            </a:fld>
            <a:endParaRPr lang="en-US"/>
          </a:p>
        </p:txBody>
      </p:sp>
    </p:spTree>
    <p:extLst>
      <p:ext uri="{BB962C8B-B14F-4D97-AF65-F5344CB8AC3E}">
        <p14:creationId xmlns:p14="http://schemas.microsoft.com/office/powerpoint/2010/main" val="1839289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96F7762B-40A9-44E6-8C47-29F1E11A752C}" type="slidenum">
              <a:rPr lang="en-US" smtClean="0"/>
              <a:t>23</a:t>
            </a:fld>
            <a:endParaRPr lang="en-US"/>
          </a:p>
        </p:txBody>
      </p:sp>
    </p:spTree>
    <p:extLst>
      <p:ext uri="{BB962C8B-B14F-4D97-AF65-F5344CB8AC3E}">
        <p14:creationId xmlns:p14="http://schemas.microsoft.com/office/powerpoint/2010/main" val="250430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1570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11" name="Espaço Reservado para Imagem 6">
            <a:extLst>
              <a:ext uri="{FF2B5EF4-FFF2-40B4-BE49-F238E27FC236}">
                <a16:creationId xmlns:a16="http://schemas.microsoft.com/office/drawing/2014/main" id="{228E172C-0C77-3CD6-C87F-65AAD811E1EE}"/>
              </a:ext>
            </a:extLst>
          </p:cNvPr>
          <p:cNvSpPr>
            <a:spLocks noGrp="1"/>
          </p:cNvSpPr>
          <p:nvPr>
            <p:ph type="pic" sz="quarter" idx="36"/>
          </p:nvPr>
        </p:nvSpPr>
        <p:spPr>
          <a:xfrm>
            <a:off x="600075" y="2771775"/>
            <a:ext cx="1074738" cy="1109663"/>
          </a:xfrm>
          <a:prstGeom prst="rect">
            <a:avLst/>
          </a:prstGeom>
          <a:pattFill prst="lgGrid">
            <a:fgClr>
              <a:schemeClr val="bg1">
                <a:lumMod val="95000"/>
              </a:schemeClr>
            </a:fgClr>
            <a:bgClr>
              <a:schemeClr val="bg1">
                <a:lumMod val="85000"/>
              </a:schemeClr>
            </a:bgClr>
          </a:pattFill>
        </p:spPr>
        <p:txBody>
          <a:bodyPr anchor="ctr"/>
          <a:lstStyle>
            <a:lvl1pPr marL="0" indent="0" algn="ctr">
              <a:buNone/>
              <a:defRPr sz="1000" b="0">
                <a:latin typeface="Heebo" pitchFamily="2" charset="-79"/>
                <a:cs typeface="Heebo" pitchFamily="2" charset="-79"/>
              </a:defRPr>
            </a:lvl1pPr>
          </a:lstStyle>
          <a:p>
            <a:endParaRPr lang="pt-BR"/>
          </a:p>
        </p:txBody>
      </p:sp>
      <p:sp>
        <p:nvSpPr>
          <p:cNvPr id="12" name="Espaço Reservado para Imagem 6">
            <a:extLst>
              <a:ext uri="{FF2B5EF4-FFF2-40B4-BE49-F238E27FC236}">
                <a16:creationId xmlns:a16="http://schemas.microsoft.com/office/drawing/2014/main" id="{E418B708-589A-B772-E6EC-B3F7FE099FE9}"/>
              </a:ext>
            </a:extLst>
          </p:cNvPr>
          <p:cNvSpPr>
            <a:spLocks noGrp="1"/>
          </p:cNvSpPr>
          <p:nvPr>
            <p:ph type="pic" sz="quarter" idx="37"/>
          </p:nvPr>
        </p:nvSpPr>
        <p:spPr>
          <a:xfrm>
            <a:off x="3378717" y="2771775"/>
            <a:ext cx="1074738" cy="1109663"/>
          </a:xfrm>
          <a:prstGeom prst="rect">
            <a:avLst/>
          </a:prstGeom>
          <a:pattFill prst="lgGrid">
            <a:fgClr>
              <a:schemeClr val="bg1">
                <a:lumMod val="95000"/>
              </a:schemeClr>
            </a:fgClr>
            <a:bgClr>
              <a:schemeClr val="bg1">
                <a:lumMod val="85000"/>
              </a:schemeClr>
            </a:bgClr>
          </a:pattFill>
        </p:spPr>
        <p:txBody>
          <a:bodyPr anchor="ctr"/>
          <a:lstStyle>
            <a:lvl1pPr marL="0" indent="0" algn="ctr">
              <a:buNone/>
              <a:defRPr sz="1000" b="0">
                <a:latin typeface="Heebo" pitchFamily="2" charset="-79"/>
                <a:cs typeface="Heebo" pitchFamily="2" charset="-79"/>
              </a:defRPr>
            </a:lvl1pPr>
          </a:lstStyle>
          <a:p>
            <a:endParaRPr lang="pt-BR"/>
          </a:p>
        </p:txBody>
      </p:sp>
      <p:sp>
        <p:nvSpPr>
          <p:cNvPr id="13" name="Espaço Reservado para Imagem 6">
            <a:extLst>
              <a:ext uri="{FF2B5EF4-FFF2-40B4-BE49-F238E27FC236}">
                <a16:creationId xmlns:a16="http://schemas.microsoft.com/office/drawing/2014/main" id="{140A4666-7E7F-65C0-67F2-94AF61B9B585}"/>
              </a:ext>
            </a:extLst>
          </p:cNvPr>
          <p:cNvSpPr>
            <a:spLocks noGrp="1"/>
          </p:cNvSpPr>
          <p:nvPr>
            <p:ph type="pic" sz="quarter" idx="38"/>
          </p:nvPr>
        </p:nvSpPr>
        <p:spPr>
          <a:xfrm>
            <a:off x="6143182" y="2771775"/>
            <a:ext cx="1074738" cy="1109663"/>
          </a:xfrm>
          <a:prstGeom prst="rect">
            <a:avLst/>
          </a:prstGeom>
          <a:pattFill prst="lgGrid">
            <a:fgClr>
              <a:schemeClr val="bg1">
                <a:lumMod val="95000"/>
              </a:schemeClr>
            </a:fgClr>
            <a:bgClr>
              <a:schemeClr val="bg1">
                <a:lumMod val="85000"/>
              </a:schemeClr>
            </a:bgClr>
          </a:pattFill>
        </p:spPr>
        <p:txBody>
          <a:bodyPr anchor="ctr"/>
          <a:lstStyle>
            <a:lvl1pPr marL="0" indent="0" algn="ctr">
              <a:buNone/>
              <a:defRPr sz="1000" b="0">
                <a:latin typeface="Heebo" pitchFamily="2" charset="-79"/>
                <a:cs typeface="Heebo" pitchFamily="2" charset="-79"/>
              </a:defRPr>
            </a:lvl1pPr>
          </a:lstStyle>
          <a:p>
            <a:endParaRPr lang="pt-BR"/>
          </a:p>
        </p:txBody>
      </p:sp>
    </p:spTree>
    <p:extLst>
      <p:ext uri="{BB962C8B-B14F-4D97-AF65-F5344CB8AC3E}">
        <p14:creationId xmlns:p14="http://schemas.microsoft.com/office/powerpoint/2010/main" val="3819752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Layout Personalizado">
    <p:spTree>
      <p:nvGrpSpPr>
        <p:cNvPr id="1" name=""/>
        <p:cNvGrpSpPr/>
        <p:nvPr/>
      </p:nvGrpSpPr>
      <p:grpSpPr>
        <a:xfrm>
          <a:off x="0" y="0"/>
          <a:ext cx="0" cy="0"/>
          <a:chOff x="0" y="0"/>
          <a:chExt cx="0" cy="0"/>
        </a:xfrm>
      </p:grpSpPr>
      <p:sp>
        <p:nvSpPr>
          <p:cNvPr id="11" name="Espaço Reservado para Imagem 6">
            <a:extLst>
              <a:ext uri="{FF2B5EF4-FFF2-40B4-BE49-F238E27FC236}">
                <a16:creationId xmlns:a16="http://schemas.microsoft.com/office/drawing/2014/main" id="{DCA4F5B8-A1ED-55B9-0B85-8249B117A69F}"/>
              </a:ext>
            </a:extLst>
          </p:cNvPr>
          <p:cNvSpPr>
            <a:spLocks noGrp="1"/>
          </p:cNvSpPr>
          <p:nvPr>
            <p:ph type="pic" sz="quarter" idx="36"/>
          </p:nvPr>
        </p:nvSpPr>
        <p:spPr>
          <a:xfrm>
            <a:off x="950595" y="3335655"/>
            <a:ext cx="1074738" cy="1109663"/>
          </a:xfrm>
          <a:prstGeom prst="rect">
            <a:avLst/>
          </a:prstGeom>
          <a:pattFill prst="lgGrid">
            <a:fgClr>
              <a:schemeClr val="bg1">
                <a:lumMod val="95000"/>
              </a:schemeClr>
            </a:fgClr>
            <a:bgClr>
              <a:schemeClr val="bg1">
                <a:lumMod val="85000"/>
              </a:schemeClr>
            </a:bgClr>
          </a:pattFill>
        </p:spPr>
        <p:txBody>
          <a:bodyPr anchor="ctr"/>
          <a:lstStyle>
            <a:lvl1pPr marL="0" indent="0" algn="ctr">
              <a:buNone/>
              <a:defRPr sz="1000" b="0">
                <a:latin typeface="Heebo" pitchFamily="2" charset="-79"/>
                <a:cs typeface="Heebo" pitchFamily="2" charset="-79"/>
              </a:defRPr>
            </a:lvl1pPr>
          </a:lstStyle>
          <a:p>
            <a:endParaRPr lang="pt-BR"/>
          </a:p>
        </p:txBody>
      </p:sp>
      <p:sp>
        <p:nvSpPr>
          <p:cNvPr id="12" name="Espaço Reservado para Imagem 6">
            <a:extLst>
              <a:ext uri="{FF2B5EF4-FFF2-40B4-BE49-F238E27FC236}">
                <a16:creationId xmlns:a16="http://schemas.microsoft.com/office/drawing/2014/main" id="{6D6CC7A3-D4AD-E5A7-DA5F-06EB7957D9CE}"/>
              </a:ext>
            </a:extLst>
          </p:cNvPr>
          <p:cNvSpPr>
            <a:spLocks noGrp="1"/>
          </p:cNvSpPr>
          <p:nvPr>
            <p:ph type="pic" sz="quarter" idx="37"/>
          </p:nvPr>
        </p:nvSpPr>
        <p:spPr>
          <a:xfrm>
            <a:off x="7130415" y="2002155"/>
            <a:ext cx="1074738" cy="1109663"/>
          </a:xfrm>
          <a:prstGeom prst="rect">
            <a:avLst/>
          </a:prstGeom>
          <a:pattFill prst="lgGrid">
            <a:fgClr>
              <a:schemeClr val="bg1">
                <a:lumMod val="95000"/>
              </a:schemeClr>
            </a:fgClr>
            <a:bgClr>
              <a:schemeClr val="bg1">
                <a:lumMod val="85000"/>
              </a:schemeClr>
            </a:bgClr>
          </a:pattFill>
        </p:spPr>
        <p:txBody>
          <a:bodyPr anchor="ctr"/>
          <a:lstStyle>
            <a:lvl1pPr marL="0" indent="0" algn="ctr">
              <a:buNone/>
              <a:defRPr sz="1000" b="0">
                <a:latin typeface="Heebo" pitchFamily="2" charset="-79"/>
                <a:cs typeface="Heebo" pitchFamily="2" charset="-79"/>
              </a:defRPr>
            </a:lvl1pPr>
          </a:lstStyle>
          <a:p>
            <a:endParaRPr lang="pt-BR"/>
          </a:p>
        </p:txBody>
      </p:sp>
    </p:spTree>
    <p:extLst>
      <p:ext uri="{BB962C8B-B14F-4D97-AF65-F5344CB8AC3E}">
        <p14:creationId xmlns:p14="http://schemas.microsoft.com/office/powerpoint/2010/main" val="3161341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Layout Personalizado">
    <p:spTree>
      <p:nvGrpSpPr>
        <p:cNvPr id="1" name=""/>
        <p:cNvGrpSpPr/>
        <p:nvPr/>
      </p:nvGrpSpPr>
      <p:grpSpPr>
        <a:xfrm>
          <a:off x="0" y="0"/>
          <a:ext cx="0" cy="0"/>
          <a:chOff x="0" y="0"/>
          <a:chExt cx="0" cy="0"/>
        </a:xfrm>
      </p:grpSpPr>
      <p:sp>
        <p:nvSpPr>
          <p:cNvPr id="9" name="Espaço Reservado para Imagem 6">
            <a:extLst>
              <a:ext uri="{FF2B5EF4-FFF2-40B4-BE49-F238E27FC236}">
                <a16:creationId xmlns:a16="http://schemas.microsoft.com/office/drawing/2014/main" id="{34B39322-350A-BAAE-5174-C678B58A43EC}"/>
              </a:ext>
            </a:extLst>
          </p:cNvPr>
          <p:cNvSpPr>
            <a:spLocks noGrp="1"/>
          </p:cNvSpPr>
          <p:nvPr>
            <p:ph type="pic" sz="quarter" idx="37"/>
          </p:nvPr>
        </p:nvSpPr>
        <p:spPr>
          <a:xfrm>
            <a:off x="7176135" y="767715"/>
            <a:ext cx="1074738" cy="1109663"/>
          </a:xfrm>
          <a:prstGeom prst="rect">
            <a:avLst/>
          </a:prstGeom>
          <a:pattFill prst="lgGrid">
            <a:fgClr>
              <a:schemeClr val="bg1">
                <a:lumMod val="95000"/>
              </a:schemeClr>
            </a:fgClr>
            <a:bgClr>
              <a:schemeClr val="bg1">
                <a:lumMod val="85000"/>
              </a:schemeClr>
            </a:bgClr>
          </a:pattFill>
        </p:spPr>
        <p:txBody>
          <a:bodyPr anchor="ctr"/>
          <a:lstStyle>
            <a:lvl1pPr marL="0" indent="0" algn="ctr">
              <a:buNone/>
              <a:defRPr sz="1000" b="0">
                <a:latin typeface="Heebo" pitchFamily="2" charset="-79"/>
                <a:cs typeface="Heebo" pitchFamily="2" charset="-79"/>
              </a:defRPr>
            </a:lvl1pPr>
          </a:lstStyle>
          <a:p>
            <a:endParaRPr lang="pt-BR"/>
          </a:p>
        </p:txBody>
      </p:sp>
      <p:sp>
        <p:nvSpPr>
          <p:cNvPr id="10" name="Espaço Reservado para Imagem 6">
            <a:extLst>
              <a:ext uri="{FF2B5EF4-FFF2-40B4-BE49-F238E27FC236}">
                <a16:creationId xmlns:a16="http://schemas.microsoft.com/office/drawing/2014/main" id="{C54A27B8-B372-A0D6-FCB5-F145DEDC1260}"/>
              </a:ext>
            </a:extLst>
          </p:cNvPr>
          <p:cNvSpPr>
            <a:spLocks noGrp="1"/>
          </p:cNvSpPr>
          <p:nvPr>
            <p:ph type="pic" sz="quarter" idx="38"/>
          </p:nvPr>
        </p:nvSpPr>
        <p:spPr>
          <a:xfrm>
            <a:off x="7176135" y="3350895"/>
            <a:ext cx="1074738" cy="1109663"/>
          </a:xfrm>
          <a:prstGeom prst="rect">
            <a:avLst/>
          </a:prstGeom>
          <a:pattFill prst="lgGrid">
            <a:fgClr>
              <a:schemeClr val="bg1">
                <a:lumMod val="95000"/>
              </a:schemeClr>
            </a:fgClr>
            <a:bgClr>
              <a:schemeClr val="bg1">
                <a:lumMod val="85000"/>
              </a:schemeClr>
            </a:bgClr>
          </a:pattFill>
        </p:spPr>
        <p:txBody>
          <a:bodyPr anchor="ctr"/>
          <a:lstStyle>
            <a:lvl1pPr marL="0" indent="0" algn="ctr">
              <a:buNone/>
              <a:defRPr sz="1000" b="0">
                <a:latin typeface="Heebo" pitchFamily="2" charset="-79"/>
                <a:cs typeface="Heebo" pitchFamily="2" charset="-79"/>
              </a:defRPr>
            </a:lvl1pPr>
          </a:lstStyle>
          <a:p>
            <a:endParaRPr lang="pt-BR"/>
          </a:p>
        </p:txBody>
      </p:sp>
      <p:sp>
        <p:nvSpPr>
          <p:cNvPr id="11" name="Espaço Reservado para Imagem 6">
            <a:extLst>
              <a:ext uri="{FF2B5EF4-FFF2-40B4-BE49-F238E27FC236}">
                <a16:creationId xmlns:a16="http://schemas.microsoft.com/office/drawing/2014/main" id="{60CB6A0F-8204-4C69-2009-2EC9EFF3F8F4}"/>
              </a:ext>
            </a:extLst>
          </p:cNvPr>
          <p:cNvSpPr>
            <a:spLocks noGrp="1"/>
          </p:cNvSpPr>
          <p:nvPr>
            <p:ph type="pic" sz="quarter" idx="39"/>
          </p:nvPr>
        </p:nvSpPr>
        <p:spPr>
          <a:xfrm>
            <a:off x="1034415" y="2055495"/>
            <a:ext cx="1074738" cy="1109663"/>
          </a:xfrm>
          <a:prstGeom prst="rect">
            <a:avLst/>
          </a:prstGeom>
          <a:pattFill prst="lgGrid">
            <a:fgClr>
              <a:schemeClr val="bg1">
                <a:lumMod val="95000"/>
              </a:schemeClr>
            </a:fgClr>
            <a:bgClr>
              <a:schemeClr val="bg1">
                <a:lumMod val="85000"/>
              </a:schemeClr>
            </a:bgClr>
          </a:pattFill>
        </p:spPr>
        <p:txBody>
          <a:bodyPr anchor="ctr"/>
          <a:lstStyle>
            <a:lvl1pPr marL="0" indent="0" algn="ctr">
              <a:buNone/>
              <a:defRPr sz="1000" b="0">
                <a:latin typeface="Heebo" pitchFamily="2" charset="-79"/>
                <a:cs typeface="Heebo" pitchFamily="2" charset="-79"/>
              </a:defRPr>
            </a:lvl1pPr>
          </a:lstStyle>
          <a:p>
            <a:endParaRPr lang="pt-BR"/>
          </a:p>
        </p:txBody>
      </p:sp>
    </p:spTree>
    <p:extLst>
      <p:ext uri="{BB962C8B-B14F-4D97-AF65-F5344CB8AC3E}">
        <p14:creationId xmlns:p14="http://schemas.microsoft.com/office/powerpoint/2010/main" val="901538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Layout Personalizado">
    <p:spTree>
      <p:nvGrpSpPr>
        <p:cNvPr id="1" name=""/>
        <p:cNvGrpSpPr/>
        <p:nvPr/>
      </p:nvGrpSpPr>
      <p:grpSpPr>
        <a:xfrm>
          <a:off x="0" y="0"/>
          <a:ext cx="0" cy="0"/>
          <a:chOff x="0" y="0"/>
          <a:chExt cx="0" cy="0"/>
        </a:xfrm>
      </p:grpSpPr>
      <p:sp>
        <p:nvSpPr>
          <p:cNvPr id="7" name="Espaço Reservado para Imagem 6">
            <a:extLst>
              <a:ext uri="{FF2B5EF4-FFF2-40B4-BE49-F238E27FC236}">
                <a16:creationId xmlns:a16="http://schemas.microsoft.com/office/drawing/2014/main" id="{89D4BAFC-F6EA-C77F-6E40-F1D487EA5D40}"/>
              </a:ext>
            </a:extLst>
          </p:cNvPr>
          <p:cNvSpPr>
            <a:spLocks noGrp="1"/>
          </p:cNvSpPr>
          <p:nvPr>
            <p:ph type="pic" sz="quarter" idx="39"/>
          </p:nvPr>
        </p:nvSpPr>
        <p:spPr>
          <a:xfrm>
            <a:off x="935355" y="1316355"/>
            <a:ext cx="1074738" cy="1109663"/>
          </a:xfrm>
          <a:prstGeom prst="rect">
            <a:avLst/>
          </a:prstGeom>
          <a:pattFill prst="lgGrid">
            <a:fgClr>
              <a:schemeClr val="bg1">
                <a:lumMod val="95000"/>
              </a:schemeClr>
            </a:fgClr>
            <a:bgClr>
              <a:schemeClr val="bg1">
                <a:lumMod val="85000"/>
              </a:schemeClr>
            </a:bgClr>
          </a:pattFill>
        </p:spPr>
        <p:txBody>
          <a:bodyPr anchor="ctr"/>
          <a:lstStyle>
            <a:lvl1pPr marL="0" indent="0" algn="ctr">
              <a:buNone/>
              <a:defRPr sz="1000" b="0">
                <a:latin typeface="Heebo" pitchFamily="2" charset="-79"/>
                <a:cs typeface="Heebo" pitchFamily="2" charset="-79"/>
              </a:defRPr>
            </a:lvl1pPr>
          </a:lstStyle>
          <a:p>
            <a:endParaRPr lang="pt-BR"/>
          </a:p>
        </p:txBody>
      </p:sp>
      <p:sp>
        <p:nvSpPr>
          <p:cNvPr id="8" name="Espaço Reservado para Imagem 6">
            <a:extLst>
              <a:ext uri="{FF2B5EF4-FFF2-40B4-BE49-F238E27FC236}">
                <a16:creationId xmlns:a16="http://schemas.microsoft.com/office/drawing/2014/main" id="{04B58E66-C5A3-AFFC-71C1-2BCDA76AD805}"/>
              </a:ext>
            </a:extLst>
          </p:cNvPr>
          <p:cNvSpPr>
            <a:spLocks noGrp="1"/>
          </p:cNvSpPr>
          <p:nvPr>
            <p:ph type="pic" sz="quarter" idx="40"/>
          </p:nvPr>
        </p:nvSpPr>
        <p:spPr>
          <a:xfrm>
            <a:off x="7130415" y="2512695"/>
            <a:ext cx="1074738" cy="1109663"/>
          </a:xfrm>
          <a:prstGeom prst="rect">
            <a:avLst/>
          </a:prstGeom>
          <a:pattFill prst="lgGrid">
            <a:fgClr>
              <a:schemeClr val="bg1">
                <a:lumMod val="95000"/>
              </a:schemeClr>
            </a:fgClr>
            <a:bgClr>
              <a:schemeClr val="bg1">
                <a:lumMod val="85000"/>
              </a:schemeClr>
            </a:bgClr>
          </a:pattFill>
        </p:spPr>
        <p:txBody>
          <a:bodyPr anchor="ctr"/>
          <a:lstStyle>
            <a:lvl1pPr marL="0" indent="0" algn="ctr">
              <a:buNone/>
              <a:defRPr sz="1000" b="0">
                <a:latin typeface="Heebo" pitchFamily="2" charset="-79"/>
                <a:cs typeface="Heebo" pitchFamily="2" charset="-79"/>
              </a:defRPr>
            </a:lvl1pPr>
          </a:lstStyle>
          <a:p>
            <a:endParaRPr lang="pt-BR"/>
          </a:p>
        </p:txBody>
      </p:sp>
    </p:spTree>
    <p:extLst>
      <p:ext uri="{BB962C8B-B14F-4D97-AF65-F5344CB8AC3E}">
        <p14:creationId xmlns:p14="http://schemas.microsoft.com/office/powerpoint/2010/main" val="1686152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0432621"/>
      </p:ext>
    </p:extLst>
  </p:cSld>
  <p:clrMap bg1="lt1" tx1="dk1" bg2="lt2" tx2="dk2" accent1="accent1" accent2="accent2" accent3="accent3" accent4="accent4" accent5="accent5" accent6="accent6" hlink="hlink" folHlink="folHlink"/>
  <p:sldLayoutIdLst>
    <p:sldLayoutId id="2147483699" r:id="rId1"/>
    <p:sldLayoutId id="2147483738" r:id="rId2"/>
    <p:sldLayoutId id="2147483739" r:id="rId3"/>
    <p:sldLayoutId id="2147483740" r:id="rId4"/>
    <p:sldLayoutId id="2147483741"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B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jpg"/><Relationship Id="rId1" Type="http://schemas.openxmlformats.org/officeDocument/2006/relationships/slideLayout" Target="../slideLayouts/slideLayout4.xml"/><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00AA82D6-ABC2-4DD1-AE39-D9FCF712E569}"/>
              </a:ext>
            </a:extLst>
          </p:cNvPr>
          <p:cNvSpPr/>
          <p:nvPr/>
        </p:nvSpPr>
        <p:spPr>
          <a:xfrm>
            <a:off x="777240" y="1474681"/>
            <a:ext cx="2047599" cy="377921"/>
          </a:xfrm>
          <a:prstGeom prst="rect">
            <a:avLst/>
          </a:prstGeom>
          <a:solidFill>
            <a:schemeClr val="accent1"/>
          </a:solidFill>
          <a:ln w="38100">
            <a:noFill/>
          </a:ln>
          <a:effectLst>
            <a:outerShdw blurRad="381000" dist="444500" dir="8100000" sx="90000" sy="90000" algn="tr" rotWithShape="0">
              <a:schemeClr val="accent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pt-BR" sz="1050" b="1">
                <a:latin typeface="Heebo" pitchFamily="2" charset="-79"/>
              </a:rPr>
              <a:t>Jun, 2020</a:t>
            </a:r>
          </a:p>
        </p:txBody>
      </p:sp>
      <p:sp>
        <p:nvSpPr>
          <p:cNvPr id="64" name="Rectangle 63">
            <a:extLst>
              <a:ext uri="{FF2B5EF4-FFF2-40B4-BE49-F238E27FC236}">
                <a16:creationId xmlns:a16="http://schemas.microsoft.com/office/drawing/2014/main" id="{2E807448-29A5-4094-9910-5E9C4A5F4C6A}"/>
              </a:ext>
            </a:extLst>
          </p:cNvPr>
          <p:cNvSpPr/>
          <p:nvPr/>
        </p:nvSpPr>
        <p:spPr>
          <a:xfrm>
            <a:off x="2883627" y="1474681"/>
            <a:ext cx="2047599" cy="377921"/>
          </a:xfrm>
          <a:prstGeom prst="rect">
            <a:avLst/>
          </a:prstGeom>
          <a:solidFill>
            <a:schemeClr val="accent2"/>
          </a:solidFill>
          <a:ln w="38100">
            <a:noFill/>
          </a:ln>
          <a:effectLst>
            <a:outerShdw blurRad="381000" dist="444500" dir="8100000" sx="90000" sy="90000" algn="tr" rotWithShape="0">
              <a:schemeClr val="accent2">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pt-BR" sz="1050" b="1">
                <a:latin typeface="Heebo" pitchFamily="2" charset="-79"/>
              </a:rPr>
              <a:t>Jul, 2020</a:t>
            </a:r>
          </a:p>
        </p:txBody>
      </p:sp>
      <p:sp>
        <p:nvSpPr>
          <p:cNvPr id="65" name="Rectangle 64">
            <a:extLst>
              <a:ext uri="{FF2B5EF4-FFF2-40B4-BE49-F238E27FC236}">
                <a16:creationId xmlns:a16="http://schemas.microsoft.com/office/drawing/2014/main" id="{E4758ED0-3800-44C2-9A80-97842F695652}"/>
              </a:ext>
            </a:extLst>
          </p:cNvPr>
          <p:cNvSpPr/>
          <p:nvPr/>
        </p:nvSpPr>
        <p:spPr>
          <a:xfrm>
            <a:off x="4990014" y="1474681"/>
            <a:ext cx="2047599" cy="377921"/>
          </a:xfrm>
          <a:prstGeom prst="rect">
            <a:avLst/>
          </a:prstGeom>
          <a:solidFill>
            <a:schemeClr val="accent3"/>
          </a:solidFill>
          <a:ln w="38100">
            <a:noFill/>
          </a:ln>
          <a:effectLst>
            <a:outerShdw blurRad="381000" dist="444500" dir="8100000" sx="90000" sy="90000" algn="tr"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pt-BR" sz="1050" b="1" dirty="0" err="1">
                <a:latin typeface="Heebo" pitchFamily="2" charset="-79"/>
              </a:rPr>
              <a:t>Ago</a:t>
            </a:r>
            <a:r>
              <a:rPr lang="pt-BR" sz="1050" b="1" dirty="0">
                <a:latin typeface="Heebo" pitchFamily="2" charset="-79"/>
              </a:rPr>
              <a:t>, 2020</a:t>
            </a:r>
          </a:p>
        </p:txBody>
      </p:sp>
      <p:sp>
        <p:nvSpPr>
          <p:cNvPr id="66" name="Rectangle 65">
            <a:extLst>
              <a:ext uri="{FF2B5EF4-FFF2-40B4-BE49-F238E27FC236}">
                <a16:creationId xmlns:a16="http://schemas.microsoft.com/office/drawing/2014/main" id="{6418BE52-78AD-4C6F-AB5B-6B0A8AD878E1}"/>
              </a:ext>
            </a:extLst>
          </p:cNvPr>
          <p:cNvSpPr/>
          <p:nvPr/>
        </p:nvSpPr>
        <p:spPr>
          <a:xfrm>
            <a:off x="7096401" y="1474683"/>
            <a:ext cx="2047599" cy="377921"/>
          </a:xfrm>
          <a:prstGeom prst="rect">
            <a:avLst/>
          </a:prstGeom>
          <a:solidFill>
            <a:schemeClr val="accent4"/>
          </a:solidFill>
          <a:ln w="38100">
            <a:noFill/>
          </a:ln>
          <a:effectLst>
            <a:outerShdw blurRad="381000" dist="444500" dir="8100000" sx="90000" sy="90000" algn="tr" rotWithShape="0">
              <a:schemeClr val="accent4">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pt-BR" sz="1050" b="1" dirty="0">
                <a:latin typeface="Heebo" pitchFamily="2" charset="-79"/>
              </a:rPr>
              <a:t>Set, 2020</a:t>
            </a:r>
          </a:p>
        </p:txBody>
      </p:sp>
      <p:cxnSp>
        <p:nvCxnSpPr>
          <p:cNvPr id="79" name="Straight Connector 78">
            <a:extLst>
              <a:ext uri="{FF2B5EF4-FFF2-40B4-BE49-F238E27FC236}">
                <a16:creationId xmlns:a16="http://schemas.microsoft.com/office/drawing/2014/main" id="{31945657-CDC2-4F52-A4D9-69CF0E2E0AF5}"/>
              </a:ext>
            </a:extLst>
          </p:cNvPr>
          <p:cNvCxnSpPr>
            <a:cxnSpLocks/>
          </p:cNvCxnSpPr>
          <p:nvPr/>
        </p:nvCxnSpPr>
        <p:spPr>
          <a:xfrm>
            <a:off x="1801040" y="1943023"/>
            <a:ext cx="0" cy="973380"/>
          </a:xfrm>
          <a:prstGeom prst="line">
            <a:avLst/>
          </a:prstGeom>
          <a:noFill/>
          <a:ln>
            <a:solidFill>
              <a:schemeClr val="accent1"/>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80" name="Straight Connector 79">
            <a:extLst>
              <a:ext uri="{FF2B5EF4-FFF2-40B4-BE49-F238E27FC236}">
                <a16:creationId xmlns:a16="http://schemas.microsoft.com/office/drawing/2014/main" id="{05F645B6-A038-43CF-9EE5-D7E91D3384A1}"/>
              </a:ext>
            </a:extLst>
          </p:cNvPr>
          <p:cNvCxnSpPr>
            <a:cxnSpLocks/>
          </p:cNvCxnSpPr>
          <p:nvPr/>
        </p:nvCxnSpPr>
        <p:spPr>
          <a:xfrm>
            <a:off x="3907427" y="1943023"/>
            <a:ext cx="0" cy="973380"/>
          </a:xfrm>
          <a:prstGeom prst="line">
            <a:avLst/>
          </a:prstGeom>
          <a:noFill/>
          <a:ln>
            <a:solidFill>
              <a:schemeClr val="accent2"/>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81" name="Straight Connector 80">
            <a:extLst>
              <a:ext uri="{FF2B5EF4-FFF2-40B4-BE49-F238E27FC236}">
                <a16:creationId xmlns:a16="http://schemas.microsoft.com/office/drawing/2014/main" id="{316F5A93-91A2-4526-9718-407ABBCF9AF0}"/>
              </a:ext>
            </a:extLst>
          </p:cNvPr>
          <p:cNvCxnSpPr>
            <a:cxnSpLocks/>
          </p:cNvCxnSpPr>
          <p:nvPr/>
        </p:nvCxnSpPr>
        <p:spPr>
          <a:xfrm>
            <a:off x="6013814" y="1943023"/>
            <a:ext cx="0" cy="973380"/>
          </a:xfrm>
          <a:prstGeom prst="line">
            <a:avLst/>
          </a:prstGeom>
          <a:noFill/>
          <a:ln>
            <a:solidFill>
              <a:schemeClr val="accent3"/>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82" name="Straight Connector 81">
            <a:extLst>
              <a:ext uri="{FF2B5EF4-FFF2-40B4-BE49-F238E27FC236}">
                <a16:creationId xmlns:a16="http://schemas.microsoft.com/office/drawing/2014/main" id="{73A88E66-4692-4D8C-A7A2-FD333B99C888}"/>
              </a:ext>
            </a:extLst>
          </p:cNvPr>
          <p:cNvCxnSpPr>
            <a:cxnSpLocks/>
          </p:cNvCxnSpPr>
          <p:nvPr/>
        </p:nvCxnSpPr>
        <p:spPr>
          <a:xfrm>
            <a:off x="8120201" y="1943023"/>
            <a:ext cx="0" cy="973380"/>
          </a:xfrm>
          <a:prstGeom prst="line">
            <a:avLst/>
          </a:prstGeom>
          <a:noFill/>
          <a:ln>
            <a:solidFill>
              <a:schemeClr val="accent4"/>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96" name="Freeform: Shape 95">
            <a:extLst>
              <a:ext uri="{FF2B5EF4-FFF2-40B4-BE49-F238E27FC236}">
                <a16:creationId xmlns:a16="http://schemas.microsoft.com/office/drawing/2014/main" id="{7F30A0A7-756E-434B-AB77-75CB66428CE2}"/>
              </a:ext>
            </a:extLst>
          </p:cNvPr>
          <p:cNvSpPr/>
          <p:nvPr/>
        </p:nvSpPr>
        <p:spPr>
          <a:xfrm>
            <a:off x="7881311" y="3102540"/>
            <a:ext cx="477780" cy="477782"/>
          </a:xfrm>
          <a:custGeom>
            <a:avLst/>
            <a:gdLst>
              <a:gd name="connsiteX0" fmla="*/ 749687 w 749686"/>
              <a:gd name="connsiteY0" fmla="*/ 374844 h 749687"/>
              <a:gd name="connsiteX1" fmla="*/ 374843 w 749686"/>
              <a:gd name="connsiteY1" fmla="*/ 749688 h 749687"/>
              <a:gd name="connsiteX2" fmla="*/ 0 w 749686"/>
              <a:gd name="connsiteY2" fmla="*/ 374844 h 749687"/>
              <a:gd name="connsiteX3" fmla="*/ 374843 w 749686"/>
              <a:gd name="connsiteY3" fmla="*/ 0 h 749687"/>
              <a:gd name="connsiteX4" fmla="*/ 749687 w 749686"/>
              <a:gd name="connsiteY4" fmla="*/ 374844 h 749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686" h="749687">
                <a:moveTo>
                  <a:pt x="749687" y="374844"/>
                </a:moveTo>
                <a:cubicBezTo>
                  <a:pt x="749687" y="581864"/>
                  <a:pt x="581864" y="749688"/>
                  <a:pt x="374843" y="749688"/>
                </a:cubicBezTo>
                <a:cubicBezTo>
                  <a:pt x="167823" y="749688"/>
                  <a:pt x="0" y="581864"/>
                  <a:pt x="0" y="374844"/>
                </a:cubicBezTo>
                <a:cubicBezTo>
                  <a:pt x="0" y="167823"/>
                  <a:pt x="167823" y="0"/>
                  <a:pt x="374843" y="0"/>
                </a:cubicBezTo>
                <a:cubicBezTo>
                  <a:pt x="581864" y="0"/>
                  <a:pt x="749687" y="167823"/>
                  <a:pt x="749687" y="374844"/>
                </a:cubicBezTo>
                <a:close/>
              </a:path>
            </a:pathLst>
          </a:custGeom>
          <a:solidFill>
            <a:schemeClr val="accent4"/>
          </a:solidFill>
          <a:ln w="38100">
            <a:solidFill>
              <a:schemeClr val="bg1"/>
            </a:solidFill>
          </a:ln>
          <a:effectLst>
            <a:outerShdw blurRad="381000" dist="444500" dir="8100000" sx="90000" sy="90000" algn="tr" rotWithShape="0">
              <a:schemeClr val="accent4">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350">
              <a:latin typeface="Heebo" pitchFamily="2" charset="-79"/>
            </a:endParaRPr>
          </a:p>
        </p:txBody>
      </p:sp>
      <p:sp>
        <p:nvSpPr>
          <p:cNvPr id="104" name="Freeform: Shape 103">
            <a:extLst>
              <a:ext uri="{FF2B5EF4-FFF2-40B4-BE49-F238E27FC236}">
                <a16:creationId xmlns:a16="http://schemas.microsoft.com/office/drawing/2014/main" id="{D15807BA-FFF8-43EB-881F-1A4E3FDB8FDA}"/>
              </a:ext>
            </a:extLst>
          </p:cNvPr>
          <p:cNvSpPr/>
          <p:nvPr/>
        </p:nvSpPr>
        <p:spPr>
          <a:xfrm>
            <a:off x="3668537" y="3102540"/>
            <a:ext cx="477780" cy="477782"/>
          </a:xfrm>
          <a:custGeom>
            <a:avLst/>
            <a:gdLst>
              <a:gd name="connsiteX0" fmla="*/ 749687 w 749686"/>
              <a:gd name="connsiteY0" fmla="*/ 374844 h 749687"/>
              <a:gd name="connsiteX1" fmla="*/ 374843 w 749686"/>
              <a:gd name="connsiteY1" fmla="*/ 749688 h 749687"/>
              <a:gd name="connsiteX2" fmla="*/ 0 w 749686"/>
              <a:gd name="connsiteY2" fmla="*/ 374844 h 749687"/>
              <a:gd name="connsiteX3" fmla="*/ 374843 w 749686"/>
              <a:gd name="connsiteY3" fmla="*/ 0 h 749687"/>
              <a:gd name="connsiteX4" fmla="*/ 749687 w 749686"/>
              <a:gd name="connsiteY4" fmla="*/ 374844 h 749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686" h="749687">
                <a:moveTo>
                  <a:pt x="749687" y="374844"/>
                </a:moveTo>
                <a:cubicBezTo>
                  <a:pt x="749687" y="581864"/>
                  <a:pt x="581864" y="749688"/>
                  <a:pt x="374843" y="749688"/>
                </a:cubicBezTo>
                <a:cubicBezTo>
                  <a:pt x="167823" y="749688"/>
                  <a:pt x="0" y="581864"/>
                  <a:pt x="0" y="374844"/>
                </a:cubicBezTo>
                <a:cubicBezTo>
                  <a:pt x="0" y="167823"/>
                  <a:pt x="167823" y="0"/>
                  <a:pt x="374843" y="0"/>
                </a:cubicBezTo>
                <a:cubicBezTo>
                  <a:pt x="581864" y="0"/>
                  <a:pt x="749687" y="167823"/>
                  <a:pt x="749687" y="374844"/>
                </a:cubicBezTo>
                <a:close/>
              </a:path>
            </a:pathLst>
          </a:custGeom>
          <a:solidFill>
            <a:schemeClr val="accent2"/>
          </a:solidFill>
          <a:ln w="38100">
            <a:noFill/>
          </a:ln>
          <a:effectLst>
            <a:outerShdw blurRad="381000" dist="444500" dir="8100000" sx="90000" sy="90000" algn="tr" rotWithShape="0">
              <a:schemeClr val="accent2">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050" b="1">
              <a:latin typeface="Heebo" pitchFamily="2" charset="-79"/>
            </a:endParaRPr>
          </a:p>
        </p:txBody>
      </p:sp>
      <p:sp>
        <p:nvSpPr>
          <p:cNvPr id="107" name="Freeform: Shape 106">
            <a:extLst>
              <a:ext uri="{FF2B5EF4-FFF2-40B4-BE49-F238E27FC236}">
                <a16:creationId xmlns:a16="http://schemas.microsoft.com/office/drawing/2014/main" id="{1E12DF7E-6B20-40C2-A57F-0473264E0C6F}"/>
              </a:ext>
            </a:extLst>
          </p:cNvPr>
          <p:cNvSpPr/>
          <p:nvPr/>
        </p:nvSpPr>
        <p:spPr>
          <a:xfrm>
            <a:off x="1562150" y="3102540"/>
            <a:ext cx="477780" cy="477782"/>
          </a:xfrm>
          <a:custGeom>
            <a:avLst/>
            <a:gdLst>
              <a:gd name="connsiteX0" fmla="*/ 749687 w 749686"/>
              <a:gd name="connsiteY0" fmla="*/ 374844 h 749687"/>
              <a:gd name="connsiteX1" fmla="*/ 374843 w 749686"/>
              <a:gd name="connsiteY1" fmla="*/ 749688 h 749687"/>
              <a:gd name="connsiteX2" fmla="*/ 0 w 749686"/>
              <a:gd name="connsiteY2" fmla="*/ 374844 h 749687"/>
              <a:gd name="connsiteX3" fmla="*/ 374843 w 749686"/>
              <a:gd name="connsiteY3" fmla="*/ 0 h 749687"/>
              <a:gd name="connsiteX4" fmla="*/ 749687 w 749686"/>
              <a:gd name="connsiteY4" fmla="*/ 374844 h 749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686" h="749687">
                <a:moveTo>
                  <a:pt x="749687" y="374844"/>
                </a:moveTo>
                <a:cubicBezTo>
                  <a:pt x="749687" y="581864"/>
                  <a:pt x="581864" y="749688"/>
                  <a:pt x="374843" y="749688"/>
                </a:cubicBezTo>
                <a:cubicBezTo>
                  <a:pt x="167823" y="749688"/>
                  <a:pt x="0" y="581864"/>
                  <a:pt x="0" y="374844"/>
                </a:cubicBezTo>
                <a:cubicBezTo>
                  <a:pt x="0" y="167823"/>
                  <a:pt x="167823" y="0"/>
                  <a:pt x="374843" y="0"/>
                </a:cubicBezTo>
                <a:cubicBezTo>
                  <a:pt x="581864" y="0"/>
                  <a:pt x="749687" y="167823"/>
                  <a:pt x="749687" y="374844"/>
                </a:cubicBezTo>
                <a:close/>
              </a:path>
            </a:pathLst>
          </a:custGeom>
          <a:solidFill>
            <a:schemeClr val="accent1"/>
          </a:solidFill>
          <a:ln w="38100">
            <a:noFill/>
          </a:ln>
          <a:effectLst>
            <a:outerShdw blurRad="381000" dist="444500" dir="8100000" sx="90000" sy="90000" algn="tr" rotWithShape="0">
              <a:schemeClr val="accent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050" b="1">
              <a:latin typeface="Heebo" pitchFamily="2" charset="-79"/>
            </a:endParaRPr>
          </a:p>
        </p:txBody>
      </p:sp>
      <p:sp>
        <p:nvSpPr>
          <p:cNvPr id="110" name="Freeform: Shape 109">
            <a:extLst>
              <a:ext uri="{FF2B5EF4-FFF2-40B4-BE49-F238E27FC236}">
                <a16:creationId xmlns:a16="http://schemas.microsoft.com/office/drawing/2014/main" id="{D7924B67-B74D-46CA-83BC-B942951381A6}"/>
              </a:ext>
            </a:extLst>
          </p:cNvPr>
          <p:cNvSpPr/>
          <p:nvPr/>
        </p:nvSpPr>
        <p:spPr>
          <a:xfrm>
            <a:off x="5774924" y="3102540"/>
            <a:ext cx="477780" cy="477782"/>
          </a:xfrm>
          <a:custGeom>
            <a:avLst/>
            <a:gdLst>
              <a:gd name="connsiteX0" fmla="*/ 749687 w 749686"/>
              <a:gd name="connsiteY0" fmla="*/ 374844 h 749687"/>
              <a:gd name="connsiteX1" fmla="*/ 374843 w 749686"/>
              <a:gd name="connsiteY1" fmla="*/ 749688 h 749687"/>
              <a:gd name="connsiteX2" fmla="*/ 0 w 749686"/>
              <a:gd name="connsiteY2" fmla="*/ 374844 h 749687"/>
              <a:gd name="connsiteX3" fmla="*/ 374843 w 749686"/>
              <a:gd name="connsiteY3" fmla="*/ 0 h 749687"/>
              <a:gd name="connsiteX4" fmla="*/ 749687 w 749686"/>
              <a:gd name="connsiteY4" fmla="*/ 374844 h 749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686" h="749687">
                <a:moveTo>
                  <a:pt x="749687" y="374844"/>
                </a:moveTo>
                <a:cubicBezTo>
                  <a:pt x="749687" y="581864"/>
                  <a:pt x="581864" y="749688"/>
                  <a:pt x="374843" y="749688"/>
                </a:cubicBezTo>
                <a:cubicBezTo>
                  <a:pt x="167823" y="749688"/>
                  <a:pt x="0" y="581864"/>
                  <a:pt x="0" y="374844"/>
                </a:cubicBezTo>
                <a:cubicBezTo>
                  <a:pt x="0" y="167823"/>
                  <a:pt x="167823" y="0"/>
                  <a:pt x="374843" y="0"/>
                </a:cubicBezTo>
                <a:cubicBezTo>
                  <a:pt x="581864" y="0"/>
                  <a:pt x="749687" y="167823"/>
                  <a:pt x="749687" y="374844"/>
                </a:cubicBezTo>
                <a:close/>
              </a:path>
            </a:pathLst>
          </a:custGeom>
          <a:solidFill>
            <a:schemeClr val="accent3"/>
          </a:solidFill>
          <a:ln w="38100">
            <a:noFill/>
          </a:ln>
          <a:effectLst>
            <a:outerShdw blurRad="381000" dist="444500" dir="8100000" sx="90000" sy="90000" algn="tr"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050" b="1">
              <a:latin typeface="Heebo" pitchFamily="2" charset="-79"/>
            </a:endParaRPr>
          </a:p>
        </p:txBody>
      </p:sp>
      <p:sp>
        <p:nvSpPr>
          <p:cNvPr id="113" name="Text Placeholder 9">
            <a:extLst>
              <a:ext uri="{FF2B5EF4-FFF2-40B4-BE49-F238E27FC236}">
                <a16:creationId xmlns:a16="http://schemas.microsoft.com/office/drawing/2014/main" id="{A7E2ABF7-A169-4C05-8D2A-2D711D076DD5}"/>
              </a:ext>
            </a:extLst>
          </p:cNvPr>
          <p:cNvSpPr txBox="1">
            <a:spLocks/>
          </p:cNvSpPr>
          <p:nvPr/>
        </p:nvSpPr>
        <p:spPr>
          <a:xfrm>
            <a:off x="981076" y="3720370"/>
            <a:ext cx="1639928" cy="784828"/>
          </a:xfrm>
          <a:prstGeom prst="rect">
            <a:avLst/>
          </a:prstGeom>
        </p:spPr>
        <p:txBody>
          <a:bodyPr wrap="square" lIns="91438" tIns="45719" rIns="91438" bIns="45719">
            <a:spAutoFit/>
          </a:bodyPr>
          <a:lstStyle>
            <a:defPPr>
              <a:defRPr lang="id-ID"/>
            </a:defPPr>
            <a:lvl1pPr indent="0">
              <a:lnSpc>
                <a:spcPct val="130000"/>
              </a:lnSpc>
              <a:spcBef>
                <a:spcPts val="0"/>
              </a:spcBef>
              <a:buFont typeface="Arial" pitchFamily="34" charset="0"/>
              <a:buNone/>
              <a:defRPr sz="1200">
                <a:solidFill>
                  <a:schemeClr val="tx1">
                    <a:lumMod val="65000"/>
                    <a:lumOff val="3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ctr">
              <a:lnSpc>
                <a:spcPct val="100000"/>
              </a:lnSpc>
            </a:pPr>
            <a:r>
              <a:rPr lang="pt-BR" sz="900" dirty="0">
                <a:latin typeface="Heebo" pitchFamily="2" charset="-79"/>
              </a:rPr>
              <a:t>Texto escrito aqui texto escrito aqui texto escrito aqui texto escrito aqui texto escrito aqui texto escrito aqui texto escrito aqui texto</a:t>
            </a:r>
          </a:p>
        </p:txBody>
      </p:sp>
      <p:sp>
        <p:nvSpPr>
          <p:cNvPr id="114" name="Text Placeholder 9">
            <a:extLst>
              <a:ext uri="{FF2B5EF4-FFF2-40B4-BE49-F238E27FC236}">
                <a16:creationId xmlns:a16="http://schemas.microsoft.com/office/drawing/2014/main" id="{7DE70BB4-2A7E-46F1-99AA-B24E0D9186CB}"/>
              </a:ext>
            </a:extLst>
          </p:cNvPr>
          <p:cNvSpPr txBox="1">
            <a:spLocks/>
          </p:cNvSpPr>
          <p:nvPr/>
        </p:nvSpPr>
        <p:spPr>
          <a:xfrm>
            <a:off x="3087462" y="3720370"/>
            <a:ext cx="1639928" cy="784828"/>
          </a:xfrm>
          <a:prstGeom prst="rect">
            <a:avLst/>
          </a:prstGeom>
        </p:spPr>
        <p:txBody>
          <a:bodyPr wrap="square" lIns="91438" tIns="45719" rIns="91438" bIns="45719">
            <a:spAutoFit/>
          </a:bodyPr>
          <a:lstStyle>
            <a:defPPr>
              <a:defRPr lang="id-ID"/>
            </a:defPPr>
            <a:lvl1pPr indent="0">
              <a:lnSpc>
                <a:spcPct val="130000"/>
              </a:lnSpc>
              <a:spcBef>
                <a:spcPts val="0"/>
              </a:spcBef>
              <a:buFont typeface="Arial" pitchFamily="34" charset="0"/>
              <a:buNone/>
              <a:defRPr sz="1200">
                <a:solidFill>
                  <a:schemeClr val="tx1">
                    <a:lumMod val="65000"/>
                    <a:lumOff val="3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ctr">
              <a:lnSpc>
                <a:spcPct val="100000"/>
              </a:lnSpc>
            </a:pPr>
            <a:r>
              <a:rPr lang="pt-BR" sz="900">
                <a:latin typeface="Heebo" pitchFamily="2" charset="-79"/>
              </a:rPr>
              <a:t>Texto escrito aqui texto escrito aqui texto escrito aqui texto escrito aqui texto escrito aqui texto escrito aqui texto escrito aqui texto</a:t>
            </a:r>
            <a:endParaRPr lang="pt-BR" sz="900" dirty="0">
              <a:latin typeface="Heebo" pitchFamily="2" charset="-79"/>
            </a:endParaRPr>
          </a:p>
        </p:txBody>
      </p:sp>
      <p:sp>
        <p:nvSpPr>
          <p:cNvPr id="115" name="Text Placeholder 9">
            <a:extLst>
              <a:ext uri="{FF2B5EF4-FFF2-40B4-BE49-F238E27FC236}">
                <a16:creationId xmlns:a16="http://schemas.microsoft.com/office/drawing/2014/main" id="{12F955EE-EFB0-44D9-8781-17EEA0F7732A}"/>
              </a:ext>
            </a:extLst>
          </p:cNvPr>
          <p:cNvSpPr txBox="1">
            <a:spLocks/>
          </p:cNvSpPr>
          <p:nvPr/>
        </p:nvSpPr>
        <p:spPr>
          <a:xfrm>
            <a:off x="5193848" y="3720370"/>
            <a:ext cx="1639928" cy="784828"/>
          </a:xfrm>
          <a:prstGeom prst="rect">
            <a:avLst/>
          </a:prstGeom>
        </p:spPr>
        <p:txBody>
          <a:bodyPr wrap="square" lIns="91438" tIns="45719" rIns="91438" bIns="45719">
            <a:spAutoFit/>
          </a:bodyPr>
          <a:lstStyle>
            <a:defPPr>
              <a:defRPr lang="id-ID"/>
            </a:defPPr>
            <a:lvl1pPr indent="0">
              <a:lnSpc>
                <a:spcPct val="130000"/>
              </a:lnSpc>
              <a:spcBef>
                <a:spcPts val="0"/>
              </a:spcBef>
              <a:buFont typeface="Arial" pitchFamily="34" charset="0"/>
              <a:buNone/>
              <a:defRPr sz="1200">
                <a:solidFill>
                  <a:schemeClr val="tx1">
                    <a:lumMod val="65000"/>
                    <a:lumOff val="3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ctr">
              <a:lnSpc>
                <a:spcPct val="100000"/>
              </a:lnSpc>
            </a:pPr>
            <a:r>
              <a:rPr lang="pt-BR" sz="900">
                <a:latin typeface="Heebo" pitchFamily="2" charset="-79"/>
              </a:rPr>
              <a:t>Texto escrito aqui texto escrito aqui texto escrito aqui texto escrito aqui texto escrito aqui texto escrito aqui texto escrito aqui texto</a:t>
            </a:r>
            <a:endParaRPr lang="pt-BR" sz="900" dirty="0">
              <a:latin typeface="Heebo" pitchFamily="2" charset="-79"/>
            </a:endParaRPr>
          </a:p>
        </p:txBody>
      </p:sp>
      <p:sp>
        <p:nvSpPr>
          <p:cNvPr id="116" name="Text Placeholder 9">
            <a:extLst>
              <a:ext uri="{FF2B5EF4-FFF2-40B4-BE49-F238E27FC236}">
                <a16:creationId xmlns:a16="http://schemas.microsoft.com/office/drawing/2014/main" id="{E046D6BE-EFAD-4B8D-8848-EFC28E2AAB08}"/>
              </a:ext>
            </a:extLst>
          </p:cNvPr>
          <p:cNvSpPr txBox="1">
            <a:spLocks/>
          </p:cNvSpPr>
          <p:nvPr/>
        </p:nvSpPr>
        <p:spPr>
          <a:xfrm>
            <a:off x="7300237" y="3720370"/>
            <a:ext cx="1639928" cy="784828"/>
          </a:xfrm>
          <a:prstGeom prst="rect">
            <a:avLst/>
          </a:prstGeom>
        </p:spPr>
        <p:txBody>
          <a:bodyPr wrap="square" lIns="91438" tIns="45719" rIns="91438" bIns="45719">
            <a:spAutoFit/>
          </a:bodyPr>
          <a:lstStyle>
            <a:defPPr>
              <a:defRPr lang="id-ID"/>
            </a:defPPr>
            <a:lvl1pPr indent="0">
              <a:lnSpc>
                <a:spcPct val="130000"/>
              </a:lnSpc>
              <a:spcBef>
                <a:spcPts val="0"/>
              </a:spcBef>
              <a:buFont typeface="Arial" pitchFamily="34" charset="0"/>
              <a:buNone/>
              <a:defRPr sz="1200">
                <a:solidFill>
                  <a:schemeClr val="tx1">
                    <a:lumMod val="65000"/>
                    <a:lumOff val="3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ctr">
              <a:lnSpc>
                <a:spcPct val="100000"/>
              </a:lnSpc>
            </a:pPr>
            <a:r>
              <a:rPr lang="pt-BR" sz="900">
                <a:latin typeface="Heebo" pitchFamily="2" charset="-79"/>
              </a:rPr>
              <a:t>Texto escrito aqui texto escrito aqui texto escrito aqui texto escrito aqui texto escrito aqui texto escrito aqui texto escrito aqui texto</a:t>
            </a:r>
            <a:endParaRPr lang="pt-BR" sz="900" dirty="0">
              <a:latin typeface="Heebo" pitchFamily="2" charset="-79"/>
            </a:endParaRPr>
          </a:p>
        </p:txBody>
      </p:sp>
      <p:sp>
        <p:nvSpPr>
          <p:cNvPr id="9" name="Freeform 30">
            <a:extLst>
              <a:ext uri="{FF2B5EF4-FFF2-40B4-BE49-F238E27FC236}">
                <a16:creationId xmlns:a16="http://schemas.microsoft.com/office/drawing/2014/main" id="{DDAAB8B1-3130-D88F-3FD2-B7A186399B31}"/>
              </a:ext>
            </a:extLst>
          </p:cNvPr>
          <p:cNvSpPr>
            <a:spLocks/>
          </p:cNvSpPr>
          <p:nvPr/>
        </p:nvSpPr>
        <p:spPr bwMode="auto">
          <a:xfrm>
            <a:off x="1677402" y="3214681"/>
            <a:ext cx="223465" cy="243779"/>
          </a:xfrm>
          <a:custGeom>
            <a:avLst/>
            <a:gdLst/>
            <a:ahLst/>
            <a:cxnLst>
              <a:cxn ang="0">
                <a:pos x="111" y="39"/>
              </a:cxn>
              <a:cxn ang="0">
                <a:pos x="100" y="45"/>
              </a:cxn>
              <a:cxn ang="0">
                <a:pos x="85" y="63"/>
              </a:cxn>
              <a:cxn ang="0">
                <a:pos x="84" y="204"/>
              </a:cxn>
              <a:cxn ang="0">
                <a:pos x="84" y="206"/>
              </a:cxn>
              <a:cxn ang="0">
                <a:pos x="67" y="203"/>
              </a:cxn>
              <a:cxn ang="0">
                <a:pos x="55" y="203"/>
              </a:cxn>
              <a:cxn ang="0">
                <a:pos x="35" y="210"/>
              </a:cxn>
              <a:cxn ang="0">
                <a:pos x="17" y="221"/>
              </a:cxn>
              <a:cxn ang="0">
                <a:pos x="6" y="237"/>
              </a:cxn>
              <a:cxn ang="0">
                <a:pos x="0" y="253"/>
              </a:cxn>
              <a:cxn ang="0">
                <a:pos x="2" y="262"/>
              </a:cxn>
              <a:cxn ang="0">
                <a:pos x="11" y="277"/>
              </a:cxn>
              <a:cxn ang="0">
                <a:pos x="26" y="286"/>
              </a:cxn>
              <a:cxn ang="0">
                <a:pos x="44" y="288"/>
              </a:cxn>
              <a:cxn ang="0">
                <a:pos x="55" y="288"/>
              </a:cxn>
              <a:cxn ang="0">
                <a:pos x="75" y="282"/>
              </a:cxn>
              <a:cxn ang="0">
                <a:pos x="91" y="270"/>
              </a:cxn>
              <a:cxn ang="0">
                <a:pos x="102" y="255"/>
              </a:cxn>
              <a:cxn ang="0">
                <a:pos x="105" y="237"/>
              </a:cxn>
              <a:cxn ang="0">
                <a:pos x="105" y="125"/>
              </a:cxn>
              <a:cxn ang="0">
                <a:pos x="107" y="121"/>
              </a:cxn>
              <a:cxn ang="0">
                <a:pos x="113" y="114"/>
              </a:cxn>
              <a:cxn ang="0">
                <a:pos x="229" y="76"/>
              </a:cxn>
              <a:cxn ang="0">
                <a:pos x="236" y="76"/>
              </a:cxn>
              <a:cxn ang="0">
                <a:pos x="241" y="79"/>
              </a:cxn>
              <a:cxn ang="0">
                <a:pos x="241" y="83"/>
              </a:cxn>
              <a:cxn ang="0">
                <a:pos x="241" y="174"/>
              </a:cxn>
              <a:cxn ang="0">
                <a:pos x="234" y="170"/>
              </a:cxn>
              <a:cxn ang="0">
                <a:pos x="211" y="170"/>
              </a:cxn>
              <a:cxn ang="0">
                <a:pos x="200" y="172"/>
              </a:cxn>
              <a:cxn ang="0">
                <a:pos x="180" y="181"/>
              </a:cxn>
              <a:cxn ang="0">
                <a:pos x="165" y="194"/>
              </a:cxn>
              <a:cxn ang="0">
                <a:pos x="158" y="210"/>
              </a:cxn>
              <a:cxn ang="0">
                <a:pos x="156" y="219"/>
              </a:cxn>
              <a:cxn ang="0">
                <a:pos x="162" y="235"/>
              </a:cxn>
              <a:cxn ang="0">
                <a:pos x="172" y="246"/>
              </a:cxn>
              <a:cxn ang="0">
                <a:pos x="189" y="253"/>
              </a:cxn>
              <a:cxn ang="0">
                <a:pos x="211" y="253"/>
              </a:cxn>
              <a:cxn ang="0">
                <a:pos x="221" y="252"/>
              </a:cxn>
              <a:cxn ang="0">
                <a:pos x="240" y="242"/>
              </a:cxn>
              <a:cxn ang="0">
                <a:pos x="254" y="230"/>
              </a:cxn>
              <a:cxn ang="0">
                <a:pos x="263" y="213"/>
              </a:cxn>
              <a:cxn ang="0">
                <a:pos x="263" y="19"/>
              </a:cxn>
              <a:cxn ang="0">
                <a:pos x="263" y="16"/>
              </a:cxn>
              <a:cxn ang="0">
                <a:pos x="259" y="7"/>
              </a:cxn>
              <a:cxn ang="0">
                <a:pos x="252" y="1"/>
              </a:cxn>
              <a:cxn ang="0">
                <a:pos x="241" y="0"/>
              </a:cxn>
              <a:cxn ang="0">
                <a:pos x="236" y="1"/>
              </a:cxn>
            </a:cxnLst>
            <a:rect l="0" t="0" r="r" b="b"/>
            <a:pathLst>
              <a:path w="263" h="288">
                <a:moveTo>
                  <a:pt x="236" y="1"/>
                </a:moveTo>
                <a:lnTo>
                  <a:pt x="111" y="39"/>
                </a:lnTo>
                <a:lnTo>
                  <a:pt x="111" y="39"/>
                </a:lnTo>
                <a:lnTo>
                  <a:pt x="100" y="45"/>
                </a:lnTo>
                <a:lnTo>
                  <a:pt x="93" y="52"/>
                </a:lnTo>
                <a:lnTo>
                  <a:pt x="85" y="63"/>
                </a:lnTo>
                <a:lnTo>
                  <a:pt x="84" y="74"/>
                </a:lnTo>
                <a:lnTo>
                  <a:pt x="84" y="204"/>
                </a:lnTo>
                <a:lnTo>
                  <a:pt x="84" y="206"/>
                </a:lnTo>
                <a:lnTo>
                  <a:pt x="84" y="206"/>
                </a:lnTo>
                <a:lnTo>
                  <a:pt x="76" y="203"/>
                </a:lnTo>
                <a:lnTo>
                  <a:pt x="67" y="203"/>
                </a:lnTo>
                <a:lnTo>
                  <a:pt x="55" y="203"/>
                </a:lnTo>
                <a:lnTo>
                  <a:pt x="55" y="203"/>
                </a:lnTo>
                <a:lnTo>
                  <a:pt x="44" y="204"/>
                </a:lnTo>
                <a:lnTo>
                  <a:pt x="35" y="210"/>
                </a:lnTo>
                <a:lnTo>
                  <a:pt x="26" y="215"/>
                </a:lnTo>
                <a:lnTo>
                  <a:pt x="17" y="221"/>
                </a:lnTo>
                <a:lnTo>
                  <a:pt x="11" y="228"/>
                </a:lnTo>
                <a:lnTo>
                  <a:pt x="6" y="237"/>
                </a:lnTo>
                <a:lnTo>
                  <a:pt x="2" y="244"/>
                </a:lnTo>
                <a:lnTo>
                  <a:pt x="0" y="253"/>
                </a:lnTo>
                <a:lnTo>
                  <a:pt x="0" y="253"/>
                </a:lnTo>
                <a:lnTo>
                  <a:pt x="2" y="262"/>
                </a:lnTo>
                <a:lnTo>
                  <a:pt x="6" y="270"/>
                </a:lnTo>
                <a:lnTo>
                  <a:pt x="11" y="277"/>
                </a:lnTo>
                <a:lnTo>
                  <a:pt x="17" y="281"/>
                </a:lnTo>
                <a:lnTo>
                  <a:pt x="26" y="286"/>
                </a:lnTo>
                <a:lnTo>
                  <a:pt x="35" y="288"/>
                </a:lnTo>
                <a:lnTo>
                  <a:pt x="44" y="288"/>
                </a:lnTo>
                <a:lnTo>
                  <a:pt x="55" y="288"/>
                </a:lnTo>
                <a:lnTo>
                  <a:pt x="55" y="288"/>
                </a:lnTo>
                <a:lnTo>
                  <a:pt x="66" y="286"/>
                </a:lnTo>
                <a:lnTo>
                  <a:pt x="75" y="282"/>
                </a:lnTo>
                <a:lnTo>
                  <a:pt x="84" y="277"/>
                </a:lnTo>
                <a:lnTo>
                  <a:pt x="91" y="270"/>
                </a:lnTo>
                <a:lnTo>
                  <a:pt x="98" y="262"/>
                </a:lnTo>
                <a:lnTo>
                  <a:pt x="102" y="255"/>
                </a:lnTo>
                <a:lnTo>
                  <a:pt x="105" y="246"/>
                </a:lnTo>
                <a:lnTo>
                  <a:pt x="105" y="237"/>
                </a:lnTo>
                <a:lnTo>
                  <a:pt x="105" y="237"/>
                </a:lnTo>
                <a:lnTo>
                  <a:pt x="105" y="125"/>
                </a:lnTo>
                <a:lnTo>
                  <a:pt x="105" y="125"/>
                </a:lnTo>
                <a:lnTo>
                  <a:pt x="107" y="121"/>
                </a:lnTo>
                <a:lnTo>
                  <a:pt x="109" y="119"/>
                </a:lnTo>
                <a:lnTo>
                  <a:pt x="113" y="114"/>
                </a:lnTo>
                <a:lnTo>
                  <a:pt x="118" y="110"/>
                </a:lnTo>
                <a:lnTo>
                  <a:pt x="229" y="76"/>
                </a:lnTo>
                <a:lnTo>
                  <a:pt x="229" y="76"/>
                </a:lnTo>
                <a:lnTo>
                  <a:pt x="236" y="76"/>
                </a:lnTo>
                <a:lnTo>
                  <a:pt x="240" y="77"/>
                </a:lnTo>
                <a:lnTo>
                  <a:pt x="241" y="79"/>
                </a:lnTo>
                <a:lnTo>
                  <a:pt x="241" y="83"/>
                </a:lnTo>
                <a:lnTo>
                  <a:pt x="241" y="83"/>
                </a:lnTo>
                <a:lnTo>
                  <a:pt x="241" y="174"/>
                </a:lnTo>
                <a:lnTo>
                  <a:pt x="241" y="174"/>
                </a:lnTo>
                <a:lnTo>
                  <a:pt x="241" y="174"/>
                </a:lnTo>
                <a:lnTo>
                  <a:pt x="234" y="170"/>
                </a:lnTo>
                <a:lnTo>
                  <a:pt x="223" y="168"/>
                </a:lnTo>
                <a:lnTo>
                  <a:pt x="211" y="170"/>
                </a:lnTo>
                <a:lnTo>
                  <a:pt x="211" y="170"/>
                </a:lnTo>
                <a:lnTo>
                  <a:pt x="200" y="172"/>
                </a:lnTo>
                <a:lnTo>
                  <a:pt x="189" y="175"/>
                </a:lnTo>
                <a:lnTo>
                  <a:pt x="180" y="181"/>
                </a:lnTo>
                <a:lnTo>
                  <a:pt x="172" y="186"/>
                </a:lnTo>
                <a:lnTo>
                  <a:pt x="165" y="194"/>
                </a:lnTo>
                <a:lnTo>
                  <a:pt x="162" y="201"/>
                </a:lnTo>
                <a:lnTo>
                  <a:pt x="158" y="210"/>
                </a:lnTo>
                <a:lnTo>
                  <a:pt x="156" y="219"/>
                </a:lnTo>
                <a:lnTo>
                  <a:pt x="156" y="219"/>
                </a:lnTo>
                <a:lnTo>
                  <a:pt x="158" y="228"/>
                </a:lnTo>
                <a:lnTo>
                  <a:pt x="162" y="235"/>
                </a:lnTo>
                <a:lnTo>
                  <a:pt x="165" y="241"/>
                </a:lnTo>
                <a:lnTo>
                  <a:pt x="172" y="246"/>
                </a:lnTo>
                <a:lnTo>
                  <a:pt x="180" y="252"/>
                </a:lnTo>
                <a:lnTo>
                  <a:pt x="189" y="253"/>
                </a:lnTo>
                <a:lnTo>
                  <a:pt x="200" y="255"/>
                </a:lnTo>
                <a:lnTo>
                  <a:pt x="211" y="253"/>
                </a:lnTo>
                <a:lnTo>
                  <a:pt x="211" y="253"/>
                </a:lnTo>
                <a:lnTo>
                  <a:pt x="221" y="252"/>
                </a:lnTo>
                <a:lnTo>
                  <a:pt x="230" y="248"/>
                </a:lnTo>
                <a:lnTo>
                  <a:pt x="240" y="242"/>
                </a:lnTo>
                <a:lnTo>
                  <a:pt x="249" y="237"/>
                </a:lnTo>
                <a:lnTo>
                  <a:pt x="254" y="230"/>
                </a:lnTo>
                <a:lnTo>
                  <a:pt x="259" y="223"/>
                </a:lnTo>
                <a:lnTo>
                  <a:pt x="263" y="213"/>
                </a:lnTo>
                <a:lnTo>
                  <a:pt x="263" y="204"/>
                </a:lnTo>
                <a:lnTo>
                  <a:pt x="263" y="19"/>
                </a:lnTo>
                <a:lnTo>
                  <a:pt x="263" y="19"/>
                </a:lnTo>
                <a:lnTo>
                  <a:pt x="263" y="16"/>
                </a:lnTo>
                <a:lnTo>
                  <a:pt x="261" y="10"/>
                </a:lnTo>
                <a:lnTo>
                  <a:pt x="259" y="7"/>
                </a:lnTo>
                <a:lnTo>
                  <a:pt x="256" y="3"/>
                </a:lnTo>
                <a:lnTo>
                  <a:pt x="252" y="1"/>
                </a:lnTo>
                <a:lnTo>
                  <a:pt x="247" y="0"/>
                </a:lnTo>
                <a:lnTo>
                  <a:pt x="241" y="0"/>
                </a:lnTo>
                <a:lnTo>
                  <a:pt x="236" y="1"/>
                </a:lnTo>
                <a:lnTo>
                  <a:pt x="236" y="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Heebo" pitchFamily="2" charset="-79"/>
            </a:endParaRPr>
          </a:p>
        </p:txBody>
      </p:sp>
      <p:sp>
        <p:nvSpPr>
          <p:cNvPr id="10" name="Freeform 31">
            <a:extLst>
              <a:ext uri="{FF2B5EF4-FFF2-40B4-BE49-F238E27FC236}">
                <a16:creationId xmlns:a16="http://schemas.microsoft.com/office/drawing/2014/main" id="{85714284-DC67-E76B-E436-4E68B3462DE7}"/>
              </a:ext>
            </a:extLst>
          </p:cNvPr>
          <p:cNvSpPr>
            <a:spLocks/>
          </p:cNvSpPr>
          <p:nvPr/>
        </p:nvSpPr>
        <p:spPr bwMode="auto">
          <a:xfrm>
            <a:off x="3810775" y="3228207"/>
            <a:ext cx="215003" cy="215003"/>
          </a:xfrm>
          <a:custGeom>
            <a:avLst/>
            <a:gdLst/>
            <a:ahLst/>
            <a:cxnLst>
              <a:cxn ang="0">
                <a:pos x="253" y="201"/>
              </a:cxn>
              <a:cxn ang="0">
                <a:pos x="250" y="212"/>
              </a:cxn>
              <a:cxn ang="0">
                <a:pos x="214" y="246"/>
              </a:cxn>
              <a:cxn ang="0">
                <a:pos x="208" y="252"/>
              </a:cxn>
              <a:cxn ang="0">
                <a:pos x="201" y="254"/>
              </a:cxn>
              <a:cxn ang="0">
                <a:pos x="199" y="254"/>
              </a:cxn>
              <a:cxn ang="0">
                <a:pos x="195" y="254"/>
              </a:cxn>
              <a:cxn ang="0">
                <a:pos x="179" y="252"/>
              </a:cxn>
              <a:cxn ang="0">
                <a:pos x="150" y="245"/>
              </a:cxn>
              <a:cxn ang="0">
                <a:pos x="134" y="236"/>
              </a:cxn>
              <a:cxn ang="0">
                <a:pos x="114" y="223"/>
              </a:cxn>
              <a:cxn ang="0">
                <a:pos x="69" y="187"/>
              </a:cxn>
              <a:cxn ang="0">
                <a:pos x="52" y="169"/>
              </a:cxn>
              <a:cxn ang="0">
                <a:pos x="38" y="150"/>
              </a:cxn>
              <a:cxn ang="0">
                <a:pos x="18" y="120"/>
              </a:cxn>
              <a:cxn ang="0">
                <a:pos x="11" y="105"/>
              </a:cxn>
              <a:cxn ang="0">
                <a:pos x="7" y="92"/>
              </a:cxn>
              <a:cxn ang="0">
                <a:pos x="1" y="72"/>
              </a:cxn>
              <a:cxn ang="0">
                <a:pos x="0" y="60"/>
              </a:cxn>
              <a:cxn ang="0">
                <a:pos x="1" y="54"/>
              </a:cxn>
              <a:cxn ang="0">
                <a:pos x="3" y="47"/>
              </a:cxn>
              <a:cxn ang="0">
                <a:pos x="43" y="5"/>
              </a:cxn>
              <a:cxn ang="0">
                <a:pos x="47" y="2"/>
              </a:cxn>
              <a:cxn ang="0">
                <a:pos x="52" y="0"/>
              </a:cxn>
              <a:cxn ang="0">
                <a:pos x="58" y="4"/>
              </a:cxn>
              <a:cxn ang="0">
                <a:pos x="63" y="7"/>
              </a:cxn>
              <a:cxn ang="0">
                <a:pos x="92" y="62"/>
              </a:cxn>
              <a:cxn ang="0">
                <a:pos x="92" y="72"/>
              </a:cxn>
              <a:cxn ang="0">
                <a:pos x="90" y="76"/>
              </a:cxn>
              <a:cxn ang="0">
                <a:pos x="76" y="94"/>
              </a:cxn>
              <a:cxn ang="0">
                <a:pos x="74" y="96"/>
              </a:cxn>
              <a:cxn ang="0">
                <a:pos x="74" y="98"/>
              </a:cxn>
              <a:cxn ang="0">
                <a:pos x="79" y="110"/>
              </a:cxn>
              <a:cxn ang="0">
                <a:pos x="88" y="125"/>
              </a:cxn>
              <a:cxn ang="0">
                <a:pos x="96" y="136"/>
              </a:cxn>
              <a:cxn ang="0">
                <a:pos x="108" y="147"/>
              </a:cxn>
              <a:cxn ang="0">
                <a:pos x="128" y="167"/>
              </a:cxn>
              <a:cxn ang="0">
                <a:pos x="145" y="176"/>
              </a:cxn>
              <a:cxn ang="0">
                <a:pos x="154" y="181"/>
              </a:cxn>
              <a:cxn ang="0">
                <a:pos x="157" y="181"/>
              </a:cxn>
              <a:cxn ang="0">
                <a:pos x="159" y="181"/>
              </a:cxn>
              <a:cxn ang="0">
                <a:pos x="177" y="165"/>
              </a:cxn>
              <a:cxn ang="0">
                <a:pos x="181" y="161"/>
              </a:cxn>
              <a:cxn ang="0">
                <a:pos x="188" y="159"/>
              </a:cxn>
              <a:cxn ang="0">
                <a:pos x="195" y="161"/>
              </a:cxn>
              <a:cxn ang="0">
                <a:pos x="248" y="192"/>
              </a:cxn>
              <a:cxn ang="0">
                <a:pos x="253" y="201"/>
              </a:cxn>
            </a:cxnLst>
            <a:rect l="0" t="0" r="r" b="b"/>
            <a:pathLst>
              <a:path w="253" h="254">
                <a:moveTo>
                  <a:pt x="253" y="201"/>
                </a:moveTo>
                <a:lnTo>
                  <a:pt x="253" y="201"/>
                </a:lnTo>
                <a:lnTo>
                  <a:pt x="253" y="207"/>
                </a:lnTo>
                <a:lnTo>
                  <a:pt x="250" y="212"/>
                </a:lnTo>
                <a:lnTo>
                  <a:pt x="214" y="246"/>
                </a:lnTo>
                <a:lnTo>
                  <a:pt x="214" y="246"/>
                </a:lnTo>
                <a:lnTo>
                  <a:pt x="208" y="252"/>
                </a:lnTo>
                <a:lnTo>
                  <a:pt x="208" y="252"/>
                </a:lnTo>
                <a:lnTo>
                  <a:pt x="201" y="254"/>
                </a:lnTo>
                <a:lnTo>
                  <a:pt x="201" y="254"/>
                </a:lnTo>
                <a:lnTo>
                  <a:pt x="199" y="254"/>
                </a:lnTo>
                <a:lnTo>
                  <a:pt x="199" y="254"/>
                </a:lnTo>
                <a:lnTo>
                  <a:pt x="195" y="254"/>
                </a:lnTo>
                <a:lnTo>
                  <a:pt x="195" y="254"/>
                </a:lnTo>
                <a:lnTo>
                  <a:pt x="179" y="252"/>
                </a:lnTo>
                <a:lnTo>
                  <a:pt x="179" y="252"/>
                </a:lnTo>
                <a:lnTo>
                  <a:pt x="166" y="250"/>
                </a:lnTo>
                <a:lnTo>
                  <a:pt x="150" y="245"/>
                </a:lnTo>
                <a:lnTo>
                  <a:pt x="150" y="245"/>
                </a:lnTo>
                <a:lnTo>
                  <a:pt x="134" y="236"/>
                </a:lnTo>
                <a:lnTo>
                  <a:pt x="114" y="223"/>
                </a:lnTo>
                <a:lnTo>
                  <a:pt x="114" y="223"/>
                </a:lnTo>
                <a:lnTo>
                  <a:pt x="92" y="207"/>
                </a:lnTo>
                <a:lnTo>
                  <a:pt x="69" y="187"/>
                </a:lnTo>
                <a:lnTo>
                  <a:pt x="69" y="187"/>
                </a:lnTo>
                <a:lnTo>
                  <a:pt x="52" y="169"/>
                </a:lnTo>
                <a:lnTo>
                  <a:pt x="38" y="150"/>
                </a:lnTo>
                <a:lnTo>
                  <a:pt x="38" y="150"/>
                </a:lnTo>
                <a:lnTo>
                  <a:pt x="27" y="134"/>
                </a:lnTo>
                <a:lnTo>
                  <a:pt x="18" y="120"/>
                </a:lnTo>
                <a:lnTo>
                  <a:pt x="18" y="120"/>
                </a:lnTo>
                <a:lnTo>
                  <a:pt x="11" y="105"/>
                </a:lnTo>
                <a:lnTo>
                  <a:pt x="7" y="92"/>
                </a:lnTo>
                <a:lnTo>
                  <a:pt x="7" y="92"/>
                </a:lnTo>
                <a:lnTo>
                  <a:pt x="1" y="72"/>
                </a:lnTo>
                <a:lnTo>
                  <a:pt x="1" y="72"/>
                </a:lnTo>
                <a:lnTo>
                  <a:pt x="0" y="60"/>
                </a:lnTo>
                <a:lnTo>
                  <a:pt x="0" y="60"/>
                </a:lnTo>
                <a:lnTo>
                  <a:pt x="1" y="54"/>
                </a:lnTo>
                <a:lnTo>
                  <a:pt x="1" y="54"/>
                </a:lnTo>
                <a:lnTo>
                  <a:pt x="3" y="47"/>
                </a:lnTo>
                <a:lnTo>
                  <a:pt x="3" y="47"/>
                </a:lnTo>
                <a:lnTo>
                  <a:pt x="7" y="40"/>
                </a:lnTo>
                <a:lnTo>
                  <a:pt x="43" y="5"/>
                </a:lnTo>
                <a:lnTo>
                  <a:pt x="43" y="5"/>
                </a:lnTo>
                <a:lnTo>
                  <a:pt x="47" y="2"/>
                </a:lnTo>
                <a:lnTo>
                  <a:pt x="52" y="0"/>
                </a:lnTo>
                <a:lnTo>
                  <a:pt x="52" y="0"/>
                </a:lnTo>
                <a:lnTo>
                  <a:pt x="56" y="2"/>
                </a:lnTo>
                <a:lnTo>
                  <a:pt x="58" y="4"/>
                </a:lnTo>
                <a:lnTo>
                  <a:pt x="58" y="4"/>
                </a:lnTo>
                <a:lnTo>
                  <a:pt x="63" y="7"/>
                </a:lnTo>
                <a:lnTo>
                  <a:pt x="92" y="62"/>
                </a:lnTo>
                <a:lnTo>
                  <a:pt x="92" y="62"/>
                </a:lnTo>
                <a:lnTo>
                  <a:pt x="92" y="67"/>
                </a:lnTo>
                <a:lnTo>
                  <a:pt x="92" y="72"/>
                </a:lnTo>
                <a:lnTo>
                  <a:pt x="92" y="72"/>
                </a:lnTo>
                <a:lnTo>
                  <a:pt x="90" y="76"/>
                </a:lnTo>
                <a:lnTo>
                  <a:pt x="88" y="80"/>
                </a:lnTo>
                <a:lnTo>
                  <a:pt x="76" y="94"/>
                </a:lnTo>
                <a:lnTo>
                  <a:pt x="76" y="94"/>
                </a:lnTo>
                <a:lnTo>
                  <a:pt x="74" y="96"/>
                </a:lnTo>
                <a:lnTo>
                  <a:pt x="74" y="96"/>
                </a:lnTo>
                <a:lnTo>
                  <a:pt x="74" y="98"/>
                </a:lnTo>
                <a:lnTo>
                  <a:pt x="74" y="98"/>
                </a:lnTo>
                <a:lnTo>
                  <a:pt x="79" y="110"/>
                </a:lnTo>
                <a:lnTo>
                  <a:pt x="79" y="110"/>
                </a:lnTo>
                <a:lnTo>
                  <a:pt x="88" y="125"/>
                </a:lnTo>
                <a:lnTo>
                  <a:pt x="88" y="125"/>
                </a:lnTo>
                <a:lnTo>
                  <a:pt x="96" y="136"/>
                </a:lnTo>
                <a:lnTo>
                  <a:pt x="108" y="147"/>
                </a:lnTo>
                <a:lnTo>
                  <a:pt x="108" y="147"/>
                </a:lnTo>
                <a:lnTo>
                  <a:pt x="119" y="158"/>
                </a:lnTo>
                <a:lnTo>
                  <a:pt x="128" y="167"/>
                </a:lnTo>
                <a:lnTo>
                  <a:pt x="128" y="167"/>
                </a:lnTo>
                <a:lnTo>
                  <a:pt x="145" y="176"/>
                </a:lnTo>
                <a:lnTo>
                  <a:pt x="145" y="176"/>
                </a:lnTo>
                <a:lnTo>
                  <a:pt x="154" y="181"/>
                </a:lnTo>
                <a:lnTo>
                  <a:pt x="157" y="181"/>
                </a:lnTo>
                <a:lnTo>
                  <a:pt x="157" y="181"/>
                </a:lnTo>
                <a:lnTo>
                  <a:pt x="159" y="181"/>
                </a:lnTo>
                <a:lnTo>
                  <a:pt x="159" y="181"/>
                </a:lnTo>
                <a:lnTo>
                  <a:pt x="161" y="179"/>
                </a:lnTo>
                <a:lnTo>
                  <a:pt x="177" y="165"/>
                </a:lnTo>
                <a:lnTo>
                  <a:pt x="177" y="165"/>
                </a:lnTo>
                <a:lnTo>
                  <a:pt x="181" y="161"/>
                </a:lnTo>
                <a:lnTo>
                  <a:pt x="188" y="159"/>
                </a:lnTo>
                <a:lnTo>
                  <a:pt x="188" y="159"/>
                </a:lnTo>
                <a:lnTo>
                  <a:pt x="195" y="161"/>
                </a:lnTo>
                <a:lnTo>
                  <a:pt x="195" y="161"/>
                </a:lnTo>
                <a:lnTo>
                  <a:pt x="248" y="192"/>
                </a:lnTo>
                <a:lnTo>
                  <a:pt x="248" y="192"/>
                </a:lnTo>
                <a:lnTo>
                  <a:pt x="252" y="196"/>
                </a:lnTo>
                <a:lnTo>
                  <a:pt x="253" y="201"/>
                </a:lnTo>
                <a:lnTo>
                  <a:pt x="253" y="20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Heebo" pitchFamily="2" charset="-79"/>
            </a:endParaRPr>
          </a:p>
        </p:txBody>
      </p:sp>
      <p:grpSp>
        <p:nvGrpSpPr>
          <p:cNvPr id="11" name="Group 79">
            <a:extLst>
              <a:ext uri="{FF2B5EF4-FFF2-40B4-BE49-F238E27FC236}">
                <a16:creationId xmlns:a16="http://schemas.microsoft.com/office/drawing/2014/main" id="{8D2FA112-1C69-BA5E-8324-DB1C75143A09}"/>
              </a:ext>
            </a:extLst>
          </p:cNvPr>
          <p:cNvGrpSpPr/>
          <p:nvPr/>
        </p:nvGrpSpPr>
        <p:grpSpPr>
          <a:xfrm>
            <a:off x="8041395" y="3226775"/>
            <a:ext cx="172089" cy="229453"/>
            <a:chOff x="1092301" y="2278682"/>
            <a:chExt cx="255389" cy="340519"/>
          </a:xfrm>
          <a:solidFill>
            <a:schemeClr val="bg1"/>
          </a:solidFill>
        </p:grpSpPr>
        <p:sp>
          <p:nvSpPr>
            <p:cNvPr id="12" name="Freeform 41">
              <a:extLst>
                <a:ext uri="{FF2B5EF4-FFF2-40B4-BE49-F238E27FC236}">
                  <a16:creationId xmlns:a16="http://schemas.microsoft.com/office/drawing/2014/main" id="{532F1774-198D-4B22-0237-02770FEF29A5}"/>
                </a:ext>
              </a:extLst>
            </p:cNvPr>
            <p:cNvSpPr>
              <a:spLocks noEditPoints="1"/>
            </p:cNvSpPr>
            <p:nvPr/>
          </p:nvSpPr>
          <p:spPr bwMode="auto">
            <a:xfrm>
              <a:off x="1092301" y="2278682"/>
              <a:ext cx="255389" cy="340518"/>
            </a:xfrm>
            <a:custGeom>
              <a:avLst/>
              <a:gdLst/>
              <a:ahLst/>
              <a:cxnLst>
                <a:cxn ang="0">
                  <a:pos x="31" y="42"/>
                </a:cxn>
                <a:cxn ang="0">
                  <a:pos x="26" y="42"/>
                </a:cxn>
                <a:cxn ang="0">
                  <a:pos x="15" y="47"/>
                </a:cxn>
                <a:cxn ang="0">
                  <a:pos x="6" y="54"/>
                </a:cxn>
                <a:cxn ang="0">
                  <a:pos x="2" y="65"/>
                </a:cxn>
                <a:cxn ang="0">
                  <a:pos x="0" y="82"/>
                </a:cxn>
                <a:cxn ang="0">
                  <a:pos x="247" y="73"/>
                </a:cxn>
                <a:cxn ang="0">
                  <a:pos x="245" y="65"/>
                </a:cxn>
                <a:cxn ang="0">
                  <a:pos x="241" y="54"/>
                </a:cxn>
                <a:cxn ang="0">
                  <a:pos x="232" y="47"/>
                </a:cxn>
                <a:cxn ang="0">
                  <a:pos x="221" y="42"/>
                </a:cxn>
                <a:cxn ang="0">
                  <a:pos x="216" y="42"/>
                </a:cxn>
                <a:cxn ang="0">
                  <a:pos x="167" y="53"/>
                </a:cxn>
                <a:cxn ang="0">
                  <a:pos x="86" y="22"/>
                </a:cxn>
                <a:cxn ang="0">
                  <a:pos x="163" y="0"/>
                </a:cxn>
                <a:cxn ang="0">
                  <a:pos x="82" y="0"/>
                </a:cxn>
                <a:cxn ang="0">
                  <a:pos x="71" y="6"/>
                </a:cxn>
                <a:cxn ang="0">
                  <a:pos x="66" y="16"/>
                </a:cxn>
                <a:cxn ang="0">
                  <a:pos x="58" y="58"/>
                </a:cxn>
                <a:cxn ang="0">
                  <a:pos x="62" y="69"/>
                </a:cxn>
                <a:cxn ang="0">
                  <a:pos x="73" y="74"/>
                </a:cxn>
                <a:cxn ang="0">
                  <a:pos x="174" y="74"/>
                </a:cxn>
                <a:cxn ang="0">
                  <a:pos x="185" y="69"/>
                </a:cxn>
                <a:cxn ang="0">
                  <a:pos x="187" y="58"/>
                </a:cxn>
                <a:cxn ang="0">
                  <a:pos x="182" y="16"/>
                </a:cxn>
                <a:cxn ang="0">
                  <a:pos x="176" y="6"/>
                </a:cxn>
                <a:cxn ang="0">
                  <a:pos x="163" y="0"/>
                </a:cxn>
                <a:cxn ang="0">
                  <a:pos x="220" y="103"/>
                </a:cxn>
                <a:cxn ang="0">
                  <a:pos x="26" y="103"/>
                </a:cxn>
                <a:cxn ang="0">
                  <a:pos x="13" y="109"/>
                </a:cxn>
                <a:cxn ang="0">
                  <a:pos x="8" y="123"/>
                </a:cxn>
                <a:cxn ang="0">
                  <a:pos x="24" y="306"/>
                </a:cxn>
                <a:cxn ang="0">
                  <a:pos x="31" y="321"/>
                </a:cxn>
                <a:cxn ang="0">
                  <a:pos x="47" y="328"/>
                </a:cxn>
                <a:cxn ang="0">
                  <a:pos x="200" y="328"/>
                </a:cxn>
                <a:cxn ang="0">
                  <a:pos x="214" y="321"/>
                </a:cxn>
                <a:cxn ang="0">
                  <a:pos x="221" y="306"/>
                </a:cxn>
                <a:cxn ang="0">
                  <a:pos x="240" y="123"/>
                </a:cxn>
                <a:cxn ang="0">
                  <a:pos x="234" y="109"/>
                </a:cxn>
                <a:cxn ang="0">
                  <a:pos x="220" y="103"/>
                </a:cxn>
                <a:cxn ang="0">
                  <a:pos x="82" y="287"/>
                </a:cxn>
                <a:cxn ang="0">
                  <a:pos x="42" y="143"/>
                </a:cxn>
                <a:cxn ang="0">
                  <a:pos x="82" y="287"/>
                </a:cxn>
                <a:cxn ang="0">
                  <a:pos x="104" y="287"/>
                </a:cxn>
                <a:cxn ang="0">
                  <a:pos x="144" y="143"/>
                </a:cxn>
                <a:cxn ang="0">
                  <a:pos x="194" y="287"/>
                </a:cxn>
                <a:cxn ang="0">
                  <a:pos x="163" y="143"/>
                </a:cxn>
                <a:cxn ang="0">
                  <a:pos x="194" y="287"/>
                </a:cxn>
              </a:cxnLst>
              <a:rect l="0" t="0" r="r" b="b"/>
              <a:pathLst>
                <a:path w="247" h="328">
                  <a:moveTo>
                    <a:pt x="216" y="42"/>
                  </a:moveTo>
                  <a:lnTo>
                    <a:pt x="31" y="42"/>
                  </a:lnTo>
                  <a:lnTo>
                    <a:pt x="31" y="42"/>
                  </a:lnTo>
                  <a:lnTo>
                    <a:pt x="26" y="42"/>
                  </a:lnTo>
                  <a:lnTo>
                    <a:pt x="20" y="44"/>
                  </a:lnTo>
                  <a:lnTo>
                    <a:pt x="15" y="47"/>
                  </a:lnTo>
                  <a:lnTo>
                    <a:pt x="9" y="51"/>
                  </a:lnTo>
                  <a:lnTo>
                    <a:pt x="6" y="54"/>
                  </a:lnTo>
                  <a:lnTo>
                    <a:pt x="4" y="60"/>
                  </a:lnTo>
                  <a:lnTo>
                    <a:pt x="2" y="65"/>
                  </a:lnTo>
                  <a:lnTo>
                    <a:pt x="0" y="73"/>
                  </a:lnTo>
                  <a:lnTo>
                    <a:pt x="0" y="82"/>
                  </a:lnTo>
                  <a:lnTo>
                    <a:pt x="247" y="82"/>
                  </a:lnTo>
                  <a:lnTo>
                    <a:pt x="247" y="73"/>
                  </a:lnTo>
                  <a:lnTo>
                    <a:pt x="247" y="73"/>
                  </a:lnTo>
                  <a:lnTo>
                    <a:pt x="245" y="65"/>
                  </a:lnTo>
                  <a:lnTo>
                    <a:pt x="243" y="60"/>
                  </a:lnTo>
                  <a:lnTo>
                    <a:pt x="241" y="54"/>
                  </a:lnTo>
                  <a:lnTo>
                    <a:pt x="238" y="51"/>
                  </a:lnTo>
                  <a:lnTo>
                    <a:pt x="232" y="47"/>
                  </a:lnTo>
                  <a:lnTo>
                    <a:pt x="227" y="44"/>
                  </a:lnTo>
                  <a:lnTo>
                    <a:pt x="221" y="42"/>
                  </a:lnTo>
                  <a:lnTo>
                    <a:pt x="216" y="42"/>
                  </a:lnTo>
                  <a:lnTo>
                    <a:pt x="216" y="42"/>
                  </a:lnTo>
                  <a:close/>
                  <a:moveTo>
                    <a:pt x="162" y="22"/>
                  </a:moveTo>
                  <a:lnTo>
                    <a:pt x="167" y="53"/>
                  </a:lnTo>
                  <a:lnTo>
                    <a:pt x="80" y="53"/>
                  </a:lnTo>
                  <a:lnTo>
                    <a:pt x="86" y="22"/>
                  </a:lnTo>
                  <a:lnTo>
                    <a:pt x="162" y="22"/>
                  </a:lnTo>
                  <a:close/>
                  <a:moveTo>
                    <a:pt x="163" y="0"/>
                  </a:moveTo>
                  <a:lnTo>
                    <a:pt x="82" y="0"/>
                  </a:lnTo>
                  <a:lnTo>
                    <a:pt x="82" y="0"/>
                  </a:lnTo>
                  <a:lnTo>
                    <a:pt x="76" y="2"/>
                  </a:lnTo>
                  <a:lnTo>
                    <a:pt x="71" y="6"/>
                  </a:lnTo>
                  <a:lnTo>
                    <a:pt x="67" y="9"/>
                  </a:lnTo>
                  <a:lnTo>
                    <a:pt x="66" y="16"/>
                  </a:lnTo>
                  <a:lnTo>
                    <a:pt x="58" y="58"/>
                  </a:lnTo>
                  <a:lnTo>
                    <a:pt x="58" y="58"/>
                  </a:lnTo>
                  <a:lnTo>
                    <a:pt x="60" y="65"/>
                  </a:lnTo>
                  <a:lnTo>
                    <a:pt x="62" y="69"/>
                  </a:lnTo>
                  <a:lnTo>
                    <a:pt x="67" y="73"/>
                  </a:lnTo>
                  <a:lnTo>
                    <a:pt x="73" y="74"/>
                  </a:lnTo>
                  <a:lnTo>
                    <a:pt x="174" y="74"/>
                  </a:lnTo>
                  <a:lnTo>
                    <a:pt x="174" y="74"/>
                  </a:lnTo>
                  <a:lnTo>
                    <a:pt x="180" y="73"/>
                  </a:lnTo>
                  <a:lnTo>
                    <a:pt x="185" y="69"/>
                  </a:lnTo>
                  <a:lnTo>
                    <a:pt x="187" y="65"/>
                  </a:lnTo>
                  <a:lnTo>
                    <a:pt x="187" y="58"/>
                  </a:lnTo>
                  <a:lnTo>
                    <a:pt x="182" y="16"/>
                  </a:lnTo>
                  <a:lnTo>
                    <a:pt x="182" y="16"/>
                  </a:lnTo>
                  <a:lnTo>
                    <a:pt x="180" y="9"/>
                  </a:lnTo>
                  <a:lnTo>
                    <a:pt x="176" y="6"/>
                  </a:lnTo>
                  <a:lnTo>
                    <a:pt x="171" y="2"/>
                  </a:lnTo>
                  <a:lnTo>
                    <a:pt x="163" y="0"/>
                  </a:lnTo>
                  <a:lnTo>
                    <a:pt x="163" y="0"/>
                  </a:lnTo>
                  <a:close/>
                  <a:moveTo>
                    <a:pt x="220" y="103"/>
                  </a:moveTo>
                  <a:lnTo>
                    <a:pt x="26" y="103"/>
                  </a:lnTo>
                  <a:lnTo>
                    <a:pt x="26" y="103"/>
                  </a:lnTo>
                  <a:lnTo>
                    <a:pt x="18" y="105"/>
                  </a:lnTo>
                  <a:lnTo>
                    <a:pt x="13" y="109"/>
                  </a:lnTo>
                  <a:lnTo>
                    <a:pt x="9" y="116"/>
                  </a:lnTo>
                  <a:lnTo>
                    <a:pt x="8" y="123"/>
                  </a:lnTo>
                  <a:lnTo>
                    <a:pt x="24" y="306"/>
                  </a:lnTo>
                  <a:lnTo>
                    <a:pt x="24" y="306"/>
                  </a:lnTo>
                  <a:lnTo>
                    <a:pt x="28" y="316"/>
                  </a:lnTo>
                  <a:lnTo>
                    <a:pt x="31" y="321"/>
                  </a:lnTo>
                  <a:lnTo>
                    <a:pt x="38" y="326"/>
                  </a:lnTo>
                  <a:lnTo>
                    <a:pt x="47" y="328"/>
                  </a:lnTo>
                  <a:lnTo>
                    <a:pt x="200" y="328"/>
                  </a:lnTo>
                  <a:lnTo>
                    <a:pt x="200" y="328"/>
                  </a:lnTo>
                  <a:lnTo>
                    <a:pt x="209" y="326"/>
                  </a:lnTo>
                  <a:lnTo>
                    <a:pt x="214" y="321"/>
                  </a:lnTo>
                  <a:lnTo>
                    <a:pt x="220" y="316"/>
                  </a:lnTo>
                  <a:lnTo>
                    <a:pt x="221" y="306"/>
                  </a:lnTo>
                  <a:lnTo>
                    <a:pt x="240" y="123"/>
                  </a:lnTo>
                  <a:lnTo>
                    <a:pt x="240" y="123"/>
                  </a:lnTo>
                  <a:lnTo>
                    <a:pt x="238" y="116"/>
                  </a:lnTo>
                  <a:lnTo>
                    <a:pt x="234" y="109"/>
                  </a:lnTo>
                  <a:lnTo>
                    <a:pt x="229" y="105"/>
                  </a:lnTo>
                  <a:lnTo>
                    <a:pt x="220" y="103"/>
                  </a:lnTo>
                  <a:lnTo>
                    <a:pt x="220" y="103"/>
                  </a:lnTo>
                  <a:close/>
                  <a:moveTo>
                    <a:pt x="82" y="287"/>
                  </a:moveTo>
                  <a:lnTo>
                    <a:pt x="51" y="287"/>
                  </a:lnTo>
                  <a:lnTo>
                    <a:pt x="42" y="143"/>
                  </a:lnTo>
                  <a:lnTo>
                    <a:pt x="82" y="143"/>
                  </a:lnTo>
                  <a:lnTo>
                    <a:pt x="82" y="287"/>
                  </a:lnTo>
                  <a:close/>
                  <a:moveTo>
                    <a:pt x="144" y="287"/>
                  </a:moveTo>
                  <a:lnTo>
                    <a:pt x="104" y="287"/>
                  </a:lnTo>
                  <a:lnTo>
                    <a:pt x="104" y="143"/>
                  </a:lnTo>
                  <a:lnTo>
                    <a:pt x="144" y="143"/>
                  </a:lnTo>
                  <a:lnTo>
                    <a:pt x="144" y="287"/>
                  </a:lnTo>
                  <a:close/>
                  <a:moveTo>
                    <a:pt x="194" y="287"/>
                  </a:moveTo>
                  <a:lnTo>
                    <a:pt x="163" y="287"/>
                  </a:lnTo>
                  <a:lnTo>
                    <a:pt x="163" y="143"/>
                  </a:lnTo>
                  <a:lnTo>
                    <a:pt x="205" y="143"/>
                  </a:lnTo>
                  <a:lnTo>
                    <a:pt x="194" y="2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Heebo" pitchFamily="2" charset="-79"/>
              </a:endParaRPr>
            </a:p>
          </p:txBody>
        </p:sp>
        <p:sp>
          <p:nvSpPr>
            <p:cNvPr id="13" name="Freeform 42">
              <a:extLst>
                <a:ext uri="{FF2B5EF4-FFF2-40B4-BE49-F238E27FC236}">
                  <a16:creationId xmlns:a16="http://schemas.microsoft.com/office/drawing/2014/main" id="{9CED049D-A325-890F-3535-FF054CD93A92}"/>
                </a:ext>
              </a:extLst>
            </p:cNvPr>
            <p:cNvSpPr>
              <a:spLocks/>
            </p:cNvSpPr>
            <p:nvPr/>
          </p:nvSpPr>
          <p:spPr bwMode="auto">
            <a:xfrm>
              <a:off x="1092301" y="2320208"/>
              <a:ext cx="255389" cy="41527"/>
            </a:xfrm>
            <a:custGeom>
              <a:avLst/>
              <a:gdLst/>
              <a:ahLst/>
              <a:cxnLst>
                <a:cxn ang="0">
                  <a:pos x="216" y="0"/>
                </a:cxn>
                <a:cxn ang="0">
                  <a:pos x="31" y="0"/>
                </a:cxn>
                <a:cxn ang="0">
                  <a:pos x="31" y="0"/>
                </a:cxn>
                <a:cxn ang="0">
                  <a:pos x="26" y="0"/>
                </a:cxn>
                <a:cxn ang="0">
                  <a:pos x="20" y="2"/>
                </a:cxn>
                <a:cxn ang="0">
                  <a:pos x="15" y="5"/>
                </a:cxn>
                <a:cxn ang="0">
                  <a:pos x="9" y="9"/>
                </a:cxn>
                <a:cxn ang="0">
                  <a:pos x="6" y="12"/>
                </a:cxn>
                <a:cxn ang="0">
                  <a:pos x="4" y="18"/>
                </a:cxn>
                <a:cxn ang="0">
                  <a:pos x="2" y="23"/>
                </a:cxn>
                <a:cxn ang="0">
                  <a:pos x="0" y="31"/>
                </a:cxn>
                <a:cxn ang="0">
                  <a:pos x="0" y="40"/>
                </a:cxn>
                <a:cxn ang="0">
                  <a:pos x="247" y="40"/>
                </a:cxn>
                <a:cxn ang="0">
                  <a:pos x="247" y="31"/>
                </a:cxn>
                <a:cxn ang="0">
                  <a:pos x="247" y="31"/>
                </a:cxn>
                <a:cxn ang="0">
                  <a:pos x="245" y="23"/>
                </a:cxn>
                <a:cxn ang="0">
                  <a:pos x="243" y="18"/>
                </a:cxn>
                <a:cxn ang="0">
                  <a:pos x="241" y="12"/>
                </a:cxn>
                <a:cxn ang="0">
                  <a:pos x="238" y="9"/>
                </a:cxn>
                <a:cxn ang="0">
                  <a:pos x="232" y="5"/>
                </a:cxn>
                <a:cxn ang="0">
                  <a:pos x="227" y="2"/>
                </a:cxn>
                <a:cxn ang="0">
                  <a:pos x="221" y="0"/>
                </a:cxn>
                <a:cxn ang="0">
                  <a:pos x="216" y="0"/>
                </a:cxn>
                <a:cxn ang="0">
                  <a:pos x="216" y="0"/>
                </a:cxn>
              </a:cxnLst>
              <a:rect l="0" t="0" r="r" b="b"/>
              <a:pathLst>
                <a:path w="247" h="40">
                  <a:moveTo>
                    <a:pt x="216" y="0"/>
                  </a:moveTo>
                  <a:lnTo>
                    <a:pt x="31" y="0"/>
                  </a:lnTo>
                  <a:lnTo>
                    <a:pt x="31" y="0"/>
                  </a:lnTo>
                  <a:lnTo>
                    <a:pt x="26" y="0"/>
                  </a:lnTo>
                  <a:lnTo>
                    <a:pt x="20" y="2"/>
                  </a:lnTo>
                  <a:lnTo>
                    <a:pt x="15" y="5"/>
                  </a:lnTo>
                  <a:lnTo>
                    <a:pt x="9" y="9"/>
                  </a:lnTo>
                  <a:lnTo>
                    <a:pt x="6" y="12"/>
                  </a:lnTo>
                  <a:lnTo>
                    <a:pt x="4" y="18"/>
                  </a:lnTo>
                  <a:lnTo>
                    <a:pt x="2" y="23"/>
                  </a:lnTo>
                  <a:lnTo>
                    <a:pt x="0" y="31"/>
                  </a:lnTo>
                  <a:lnTo>
                    <a:pt x="0" y="40"/>
                  </a:lnTo>
                  <a:lnTo>
                    <a:pt x="247" y="40"/>
                  </a:lnTo>
                  <a:lnTo>
                    <a:pt x="247" y="31"/>
                  </a:lnTo>
                  <a:lnTo>
                    <a:pt x="247" y="31"/>
                  </a:lnTo>
                  <a:lnTo>
                    <a:pt x="245" y="23"/>
                  </a:lnTo>
                  <a:lnTo>
                    <a:pt x="243" y="18"/>
                  </a:lnTo>
                  <a:lnTo>
                    <a:pt x="241" y="12"/>
                  </a:lnTo>
                  <a:lnTo>
                    <a:pt x="238" y="9"/>
                  </a:lnTo>
                  <a:lnTo>
                    <a:pt x="232" y="5"/>
                  </a:lnTo>
                  <a:lnTo>
                    <a:pt x="227" y="2"/>
                  </a:lnTo>
                  <a:lnTo>
                    <a:pt x="221" y="0"/>
                  </a:lnTo>
                  <a:lnTo>
                    <a:pt x="216" y="0"/>
                  </a:lnTo>
                  <a:lnTo>
                    <a:pt x="216" y="0"/>
                  </a:ln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Heebo" pitchFamily="2" charset="-79"/>
              </a:endParaRPr>
            </a:p>
          </p:txBody>
        </p:sp>
        <p:sp>
          <p:nvSpPr>
            <p:cNvPr id="14" name="Freeform 43">
              <a:extLst>
                <a:ext uri="{FF2B5EF4-FFF2-40B4-BE49-F238E27FC236}">
                  <a16:creationId xmlns:a16="http://schemas.microsoft.com/office/drawing/2014/main" id="{893FEAD1-5C61-2DC5-4EF1-3F35A0D5D826}"/>
                </a:ext>
              </a:extLst>
            </p:cNvPr>
            <p:cNvSpPr>
              <a:spLocks/>
            </p:cNvSpPr>
            <p:nvPr/>
          </p:nvSpPr>
          <p:spPr bwMode="auto">
            <a:xfrm>
              <a:off x="1175355" y="2299445"/>
              <a:ext cx="89283" cy="33221"/>
            </a:xfrm>
            <a:custGeom>
              <a:avLst/>
              <a:gdLst/>
              <a:ahLst/>
              <a:cxnLst>
                <a:cxn ang="0">
                  <a:pos x="82" y="0"/>
                </a:cxn>
                <a:cxn ang="0">
                  <a:pos x="87" y="31"/>
                </a:cxn>
                <a:cxn ang="0">
                  <a:pos x="0" y="31"/>
                </a:cxn>
                <a:cxn ang="0">
                  <a:pos x="6" y="0"/>
                </a:cxn>
                <a:cxn ang="0">
                  <a:pos x="82" y="0"/>
                </a:cxn>
              </a:cxnLst>
              <a:rect l="0" t="0" r="r" b="b"/>
              <a:pathLst>
                <a:path w="87" h="31">
                  <a:moveTo>
                    <a:pt x="82" y="0"/>
                  </a:moveTo>
                  <a:lnTo>
                    <a:pt x="87" y="31"/>
                  </a:lnTo>
                  <a:lnTo>
                    <a:pt x="0" y="31"/>
                  </a:lnTo>
                  <a:lnTo>
                    <a:pt x="6" y="0"/>
                  </a:lnTo>
                  <a:lnTo>
                    <a:pt x="82" y="0"/>
                  </a:ln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Heebo" pitchFamily="2" charset="-79"/>
              </a:endParaRPr>
            </a:p>
          </p:txBody>
        </p:sp>
        <p:sp>
          <p:nvSpPr>
            <p:cNvPr id="15" name="Freeform 44">
              <a:extLst>
                <a:ext uri="{FF2B5EF4-FFF2-40B4-BE49-F238E27FC236}">
                  <a16:creationId xmlns:a16="http://schemas.microsoft.com/office/drawing/2014/main" id="{16FF9FCD-80CB-4B88-0954-52C0189F61DB}"/>
                </a:ext>
              </a:extLst>
            </p:cNvPr>
            <p:cNvSpPr>
              <a:spLocks/>
            </p:cNvSpPr>
            <p:nvPr/>
          </p:nvSpPr>
          <p:spPr bwMode="auto">
            <a:xfrm>
              <a:off x="1152514" y="2278682"/>
              <a:ext cx="132885" cy="76825"/>
            </a:xfrm>
            <a:custGeom>
              <a:avLst/>
              <a:gdLst/>
              <a:ahLst/>
              <a:cxnLst>
                <a:cxn ang="0">
                  <a:pos x="105" y="0"/>
                </a:cxn>
                <a:cxn ang="0">
                  <a:pos x="24" y="0"/>
                </a:cxn>
                <a:cxn ang="0">
                  <a:pos x="24" y="0"/>
                </a:cxn>
                <a:cxn ang="0">
                  <a:pos x="18" y="2"/>
                </a:cxn>
                <a:cxn ang="0">
                  <a:pos x="13" y="6"/>
                </a:cxn>
                <a:cxn ang="0">
                  <a:pos x="9" y="9"/>
                </a:cxn>
                <a:cxn ang="0">
                  <a:pos x="8" y="16"/>
                </a:cxn>
                <a:cxn ang="0">
                  <a:pos x="0" y="58"/>
                </a:cxn>
                <a:cxn ang="0">
                  <a:pos x="0" y="58"/>
                </a:cxn>
                <a:cxn ang="0">
                  <a:pos x="2" y="65"/>
                </a:cxn>
                <a:cxn ang="0">
                  <a:pos x="4" y="69"/>
                </a:cxn>
                <a:cxn ang="0">
                  <a:pos x="9" y="73"/>
                </a:cxn>
                <a:cxn ang="0">
                  <a:pos x="15" y="74"/>
                </a:cxn>
                <a:cxn ang="0">
                  <a:pos x="116" y="74"/>
                </a:cxn>
                <a:cxn ang="0">
                  <a:pos x="116" y="74"/>
                </a:cxn>
                <a:cxn ang="0">
                  <a:pos x="122" y="73"/>
                </a:cxn>
                <a:cxn ang="0">
                  <a:pos x="127" y="69"/>
                </a:cxn>
                <a:cxn ang="0">
                  <a:pos x="129" y="65"/>
                </a:cxn>
                <a:cxn ang="0">
                  <a:pos x="129" y="58"/>
                </a:cxn>
                <a:cxn ang="0">
                  <a:pos x="124" y="16"/>
                </a:cxn>
                <a:cxn ang="0">
                  <a:pos x="124" y="16"/>
                </a:cxn>
                <a:cxn ang="0">
                  <a:pos x="122" y="9"/>
                </a:cxn>
                <a:cxn ang="0">
                  <a:pos x="118" y="6"/>
                </a:cxn>
                <a:cxn ang="0">
                  <a:pos x="113" y="2"/>
                </a:cxn>
                <a:cxn ang="0">
                  <a:pos x="105" y="0"/>
                </a:cxn>
                <a:cxn ang="0">
                  <a:pos x="105" y="0"/>
                </a:cxn>
              </a:cxnLst>
              <a:rect l="0" t="0" r="r" b="b"/>
              <a:pathLst>
                <a:path w="129" h="74">
                  <a:moveTo>
                    <a:pt x="105" y="0"/>
                  </a:moveTo>
                  <a:lnTo>
                    <a:pt x="24" y="0"/>
                  </a:lnTo>
                  <a:lnTo>
                    <a:pt x="24" y="0"/>
                  </a:lnTo>
                  <a:lnTo>
                    <a:pt x="18" y="2"/>
                  </a:lnTo>
                  <a:lnTo>
                    <a:pt x="13" y="6"/>
                  </a:lnTo>
                  <a:lnTo>
                    <a:pt x="9" y="9"/>
                  </a:lnTo>
                  <a:lnTo>
                    <a:pt x="8" y="16"/>
                  </a:lnTo>
                  <a:lnTo>
                    <a:pt x="0" y="58"/>
                  </a:lnTo>
                  <a:lnTo>
                    <a:pt x="0" y="58"/>
                  </a:lnTo>
                  <a:lnTo>
                    <a:pt x="2" y="65"/>
                  </a:lnTo>
                  <a:lnTo>
                    <a:pt x="4" y="69"/>
                  </a:lnTo>
                  <a:lnTo>
                    <a:pt x="9" y="73"/>
                  </a:lnTo>
                  <a:lnTo>
                    <a:pt x="15" y="74"/>
                  </a:lnTo>
                  <a:lnTo>
                    <a:pt x="116" y="74"/>
                  </a:lnTo>
                  <a:lnTo>
                    <a:pt x="116" y="74"/>
                  </a:lnTo>
                  <a:lnTo>
                    <a:pt x="122" y="73"/>
                  </a:lnTo>
                  <a:lnTo>
                    <a:pt x="127" y="69"/>
                  </a:lnTo>
                  <a:lnTo>
                    <a:pt x="129" y="65"/>
                  </a:lnTo>
                  <a:lnTo>
                    <a:pt x="129" y="58"/>
                  </a:lnTo>
                  <a:lnTo>
                    <a:pt x="124" y="16"/>
                  </a:lnTo>
                  <a:lnTo>
                    <a:pt x="124" y="16"/>
                  </a:lnTo>
                  <a:lnTo>
                    <a:pt x="122" y="9"/>
                  </a:lnTo>
                  <a:lnTo>
                    <a:pt x="118" y="6"/>
                  </a:lnTo>
                  <a:lnTo>
                    <a:pt x="113" y="2"/>
                  </a:lnTo>
                  <a:lnTo>
                    <a:pt x="105" y="0"/>
                  </a:lnTo>
                  <a:lnTo>
                    <a:pt x="105" y="0"/>
                  </a:ln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Heebo" pitchFamily="2" charset="-79"/>
              </a:endParaRPr>
            </a:p>
          </p:txBody>
        </p:sp>
        <p:sp>
          <p:nvSpPr>
            <p:cNvPr id="16" name="Freeform 45">
              <a:extLst>
                <a:ext uri="{FF2B5EF4-FFF2-40B4-BE49-F238E27FC236}">
                  <a16:creationId xmlns:a16="http://schemas.microsoft.com/office/drawing/2014/main" id="{C154A94E-206A-F930-5BC6-BFE479464C62}"/>
                </a:ext>
              </a:extLst>
            </p:cNvPr>
            <p:cNvSpPr>
              <a:spLocks/>
            </p:cNvSpPr>
            <p:nvPr/>
          </p:nvSpPr>
          <p:spPr bwMode="auto">
            <a:xfrm>
              <a:off x="1098530" y="2384575"/>
              <a:ext cx="240854" cy="234626"/>
            </a:xfrm>
            <a:custGeom>
              <a:avLst/>
              <a:gdLst/>
              <a:ahLst/>
              <a:cxnLst>
                <a:cxn ang="0">
                  <a:pos x="212" y="0"/>
                </a:cxn>
                <a:cxn ang="0">
                  <a:pos x="18" y="0"/>
                </a:cxn>
                <a:cxn ang="0">
                  <a:pos x="18" y="0"/>
                </a:cxn>
                <a:cxn ang="0">
                  <a:pos x="10" y="2"/>
                </a:cxn>
                <a:cxn ang="0">
                  <a:pos x="5" y="6"/>
                </a:cxn>
                <a:cxn ang="0">
                  <a:pos x="1" y="13"/>
                </a:cxn>
                <a:cxn ang="0">
                  <a:pos x="0" y="20"/>
                </a:cxn>
                <a:cxn ang="0">
                  <a:pos x="16" y="203"/>
                </a:cxn>
                <a:cxn ang="0">
                  <a:pos x="16" y="203"/>
                </a:cxn>
                <a:cxn ang="0">
                  <a:pos x="20" y="213"/>
                </a:cxn>
                <a:cxn ang="0">
                  <a:pos x="23" y="218"/>
                </a:cxn>
                <a:cxn ang="0">
                  <a:pos x="30" y="223"/>
                </a:cxn>
                <a:cxn ang="0">
                  <a:pos x="39" y="225"/>
                </a:cxn>
                <a:cxn ang="0">
                  <a:pos x="192" y="225"/>
                </a:cxn>
                <a:cxn ang="0">
                  <a:pos x="192" y="225"/>
                </a:cxn>
                <a:cxn ang="0">
                  <a:pos x="201" y="223"/>
                </a:cxn>
                <a:cxn ang="0">
                  <a:pos x="206" y="218"/>
                </a:cxn>
                <a:cxn ang="0">
                  <a:pos x="212" y="213"/>
                </a:cxn>
                <a:cxn ang="0">
                  <a:pos x="213" y="203"/>
                </a:cxn>
                <a:cxn ang="0">
                  <a:pos x="232" y="20"/>
                </a:cxn>
                <a:cxn ang="0">
                  <a:pos x="232" y="20"/>
                </a:cxn>
                <a:cxn ang="0">
                  <a:pos x="230" y="13"/>
                </a:cxn>
                <a:cxn ang="0">
                  <a:pos x="226" y="6"/>
                </a:cxn>
                <a:cxn ang="0">
                  <a:pos x="221" y="2"/>
                </a:cxn>
                <a:cxn ang="0">
                  <a:pos x="212" y="0"/>
                </a:cxn>
                <a:cxn ang="0">
                  <a:pos x="212" y="0"/>
                </a:cxn>
              </a:cxnLst>
              <a:rect l="0" t="0" r="r" b="b"/>
              <a:pathLst>
                <a:path w="232" h="225">
                  <a:moveTo>
                    <a:pt x="212" y="0"/>
                  </a:moveTo>
                  <a:lnTo>
                    <a:pt x="18" y="0"/>
                  </a:lnTo>
                  <a:lnTo>
                    <a:pt x="18" y="0"/>
                  </a:lnTo>
                  <a:lnTo>
                    <a:pt x="10" y="2"/>
                  </a:lnTo>
                  <a:lnTo>
                    <a:pt x="5" y="6"/>
                  </a:lnTo>
                  <a:lnTo>
                    <a:pt x="1" y="13"/>
                  </a:lnTo>
                  <a:lnTo>
                    <a:pt x="0" y="20"/>
                  </a:lnTo>
                  <a:lnTo>
                    <a:pt x="16" y="203"/>
                  </a:lnTo>
                  <a:lnTo>
                    <a:pt x="16" y="203"/>
                  </a:lnTo>
                  <a:lnTo>
                    <a:pt x="20" y="213"/>
                  </a:lnTo>
                  <a:lnTo>
                    <a:pt x="23" y="218"/>
                  </a:lnTo>
                  <a:lnTo>
                    <a:pt x="30" y="223"/>
                  </a:lnTo>
                  <a:lnTo>
                    <a:pt x="39" y="225"/>
                  </a:lnTo>
                  <a:lnTo>
                    <a:pt x="192" y="225"/>
                  </a:lnTo>
                  <a:lnTo>
                    <a:pt x="192" y="225"/>
                  </a:lnTo>
                  <a:lnTo>
                    <a:pt x="201" y="223"/>
                  </a:lnTo>
                  <a:lnTo>
                    <a:pt x="206" y="218"/>
                  </a:lnTo>
                  <a:lnTo>
                    <a:pt x="212" y="213"/>
                  </a:lnTo>
                  <a:lnTo>
                    <a:pt x="213" y="203"/>
                  </a:lnTo>
                  <a:lnTo>
                    <a:pt x="232" y="20"/>
                  </a:lnTo>
                  <a:lnTo>
                    <a:pt x="232" y="20"/>
                  </a:lnTo>
                  <a:lnTo>
                    <a:pt x="230" y="13"/>
                  </a:lnTo>
                  <a:lnTo>
                    <a:pt x="226" y="6"/>
                  </a:lnTo>
                  <a:lnTo>
                    <a:pt x="221" y="2"/>
                  </a:lnTo>
                  <a:lnTo>
                    <a:pt x="212" y="0"/>
                  </a:lnTo>
                  <a:lnTo>
                    <a:pt x="212" y="0"/>
                  </a:ln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Heebo" pitchFamily="2" charset="-79"/>
              </a:endParaRPr>
            </a:p>
          </p:txBody>
        </p:sp>
        <p:sp>
          <p:nvSpPr>
            <p:cNvPr id="17" name="Freeform 46">
              <a:extLst>
                <a:ext uri="{FF2B5EF4-FFF2-40B4-BE49-F238E27FC236}">
                  <a16:creationId xmlns:a16="http://schemas.microsoft.com/office/drawing/2014/main" id="{1BED42FA-5E82-33EE-22F7-A45951230BD2}"/>
                </a:ext>
              </a:extLst>
            </p:cNvPr>
            <p:cNvSpPr>
              <a:spLocks/>
            </p:cNvSpPr>
            <p:nvPr/>
          </p:nvSpPr>
          <p:spPr bwMode="auto">
            <a:xfrm>
              <a:off x="1135904" y="2426102"/>
              <a:ext cx="39451" cy="149496"/>
            </a:xfrm>
            <a:custGeom>
              <a:avLst/>
              <a:gdLst/>
              <a:ahLst/>
              <a:cxnLst>
                <a:cxn ang="0">
                  <a:pos x="40" y="144"/>
                </a:cxn>
                <a:cxn ang="0">
                  <a:pos x="9" y="144"/>
                </a:cxn>
                <a:cxn ang="0">
                  <a:pos x="0" y="0"/>
                </a:cxn>
                <a:cxn ang="0">
                  <a:pos x="40" y="0"/>
                </a:cxn>
                <a:cxn ang="0">
                  <a:pos x="40" y="144"/>
                </a:cxn>
              </a:cxnLst>
              <a:rect l="0" t="0" r="r" b="b"/>
              <a:pathLst>
                <a:path w="40" h="144">
                  <a:moveTo>
                    <a:pt x="40" y="144"/>
                  </a:moveTo>
                  <a:lnTo>
                    <a:pt x="9" y="144"/>
                  </a:lnTo>
                  <a:lnTo>
                    <a:pt x="0" y="0"/>
                  </a:lnTo>
                  <a:lnTo>
                    <a:pt x="40" y="0"/>
                  </a:lnTo>
                  <a:lnTo>
                    <a:pt x="40" y="144"/>
                  </a:ln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Heebo" pitchFamily="2" charset="-79"/>
              </a:endParaRPr>
            </a:p>
          </p:txBody>
        </p:sp>
        <p:sp>
          <p:nvSpPr>
            <p:cNvPr id="18" name="Rectangle 47">
              <a:extLst>
                <a:ext uri="{FF2B5EF4-FFF2-40B4-BE49-F238E27FC236}">
                  <a16:creationId xmlns:a16="http://schemas.microsoft.com/office/drawing/2014/main" id="{D13532F2-F136-680F-E8EC-4DFF9C2B5EE4}"/>
                </a:ext>
              </a:extLst>
            </p:cNvPr>
            <p:cNvSpPr>
              <a:spLocks noChangeArrowheads="1"/>
            </p:cNvSpPr>
            <p:nvPr/>
          </p:nvSpPr>
          <p:spPr bwMode="auto">
            <a:xfrm>
              <a:off x="1198194" y="2426102"/>
              <a:ext cx="41527" cy="149496"/>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Heebo" pitchFamily="2" charset="-79"/>
              </a:endParaRPr>
            </a:p>
          </p:txBody>
        </p:sp>
        <p:sp>
          <p:nvSpPr>
            <p:cNvPr id="19" name="Freeform 48">
              <a:extLst>
                <a:ext uri="{FF2B5EF4-FFF2-40B4-BE49-F238E27FC236}">
                  <a16:creationId xmlns:a16="http://schemas.microsoft.com/office/drawing/2014/main" id="{1C9C0B41-BF96-4B22-A7BA-B7BE88B65331}"/>
                </a:ext>
              </a:extLst>
            </p:cNvPr>
            <p:cNvSpPr>
              <a:spLocks/>
            </p:cNvSpPr>
            <p:nvPr/>
          </p:nvSpPr>
          <p:spPr bwMode="auto">
            <a:xfrm>
              <a:off x="1260483" y="2426102"/>
              <a:ext cx="43604" cy="149496"/>
            </a:xfrm>
            <a:custGeom>
              <a:avLst/>
              <a:gdLst/>
              <a:ahLst/>
              <a:cxnLst>
                <a:cxn ang="0">
                  <a:pos x="31" y="144"/>
                </a:cxn>
                <a:cxn ang="0">
                  <a:pos x="0" y="144"/>
                </a:cxn>
                <a:cxn ang="0">
                  <a:pos x="0" y="0"/>
                </a:cxn>
                <a:cxn ang="0">
                  <a:pos x="42" y="0"/>
                </a:cxn>
                <a:cxn ang="0">
                  <a:pos x="31" y="144"/>
                </a:cxn>
              </a:cxnLst>
              <a:rect l="0" t="0" r="r" b="b"/>
              <a:pathLst>
                <a:path w="42" h="144">
                  <a:moveTo>
                    <a:pt x="31" y="144"/>
                  </a:moveTo>
                  <a:lnTo>
                    <a:pt x="0" y="144"/>
                  </a:lnTo>
                  <a:lnTo>
                    <a:pt x="0" y="0"/>
                  </a:lnTo>
                  <a:lnTo>
                    <a:pt x="42" y="0"/>
                  </a:lnTo>
                  <a:lnTo>
                    <a:pt x="31" y="144"/>
                  </a:ln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Heebo" pitchFamily="2" charset="-79"/>
              </a:endParaRPr>
            </a:p>
          </p:txBody>
        </p:sp>
      </p:grpSp>
      <p:grpSp>
        <p:nvGrpSpPr>
          <p:cNvPr id="20" name="Group 80">
            <a:extLst>
              <a:ext uri="{FF2B5EF4-FFF2-40B4-BE49-F238E27FC236}">
                <a16:creationId xmlns:a16="http://schemas.microsoft.com/office/drawing/2014/main" id="{938D1C37-A67E-43F6-8208-78491B87BF38}"/>
              </a:ext>
            </a:extLst>
          </p:cNvPr>
          <p:cNvGrpSpPr/>
          <p:nvPr/>
        </p:nvGrpSpPr>
        <p:grpSpPr>
          <a:xfrm>
            <a:off x="5896090" y="3255781"/>
            <a:ext cx="238546" cy="170831"/>
            <a:chOff x="2566497" y="2332666"/>
            <a:chExt cx="321832" cy="230473"/>
          </a:xfrm>
          <a:solidFill>
            <a:schemeClr val="bg1"/>
          </a:solidFill>
        </p:grpSpPr>
        <p:sp>
          <p:nvSpPr>
            <p:cNvPr id="21" name="Freeform 49">
              <a:extLst>
                <a:ext uri="{FF2B5EF4-FFF2-40B4-BE49-F238E27FC236}">
                  <a16:creationId xmlns:a16="http://schemas.microsoft.com/office/drawing/2014/main" id="{CC3527C4-FA7F-366B-D834-A819A3E13197}"/>
                </a:ext>
              </a:extLst>
            </p:cNvPr>
            <p:cNvSpPr>
              <a:spLocks/>
            </p:cNvSpPr>
            <p:nvPr/>
          </p:nvSpPr>
          <p:spPr bwMode="auto">
            <a:xfrm>
              <a:off x="2566497" y="2332666"/>
              <a:ext cx="180641" cy="230473"/>
            </a:xfrm>
            <a:custGeom>
              <a:avLst/>
              <a:gdLst/>
              <a:ahLst/>
              <a:cxnLst>
                <a:cxn ang="0">
                  <a:pos x="160" y="0"/>
                </a:cxn>
                <a:cxn ang="0">
                  <a:pos x="160" y="0"/>
                </a:cxn>
                <a:cxn ang="0">
                  <a:pos x="155" y="1"/>
                </a:cxn>
                <a:cxn ang="0">
                  <a:pos x="151" y="5"/>
                </a:cxn>
                <a:cxn ang="0">
                  <a:pos x="75" y="52"/>
                </a:cxn>
                <a:cxn ang="0">
                  <a:pos x="15" y="52"/>
                </a:cxn>
                <a:cxn ang="0">
                  <a:pos x="15" y="52"/>
                </a:cxn>
                <a:cxn ang="0">
                  <a:pos x="10" y="54"/>
                </a:cxn>
                <a:cxn ang="0">
                  <a:pos x="4" y="58"/>
                </a:cxn>
                <a:cxn ang="0">
                  <a:pos x="4" y="58"/>
                </a:cxn>
                <a:cxn ang="0">
                  <a:pos x="2" y="61"/>
                </a:cxn>
                <a:cxn ang="0">
                  <a:pos x="0" y="67"/>
                </a:cxn>
                <a:cxn ang="0">
                  <a:pos x="0" y="156"/>
                </a:cxn>
                <a:cxn ang="0">
                  <a:pos x="0" y="156"/>
                </a:cxn>
                <a:cxn ang="0">
                  <a:pos x="2" y="161"/>
                </a:cxn>
                <a:cxn ang="0">
                  <a:pos x="4" y="165"/>
                </a:cxn>
                <a:cxn ang="0">
                  <a:pos x="4" y="165"/>
                </a:cxn>
                <a:cxn ang="0">
                  <a:pos x="10" y="168"/>
                </a:cxn>
                <a:cxn ang="0">
                  <a:pos x="15" y="170"/>
                </a:cxn>
                <a:cxn ang="0">
                  <a:pos x="75" y="170"/>
                </a:cxn>
                <a:cxn ang="0">
                  <a:pos x="151" y="217"/>
                </a:cxn>
                <a:cxn ang="0">
                  <a:pos x="151" y="217"/>
                </a:cxn>
                <a:cxn ang="0">
                  <a:pos x="155" y="221"/>
                </a:cxn>
                <a:cxn ang="0">
                  <a:pos x="160" y="223"/>
                </a:cxn>
                <a:cxn ang="0">
                  <a:pos x="160" y="223"/>
                </a:cxn>
                <a:cxn ang="0">
                  <a:pos x="165" y="221"/>
                </a:cxn>
                <a:cxn ang="0">
                  <a:pos x="171" y="217"/>
                </a:cxn>
                <a:cxn ang="0">
                  <a:pos x="171" y="217"/>
                </a:cxn>
                <a:cxn ang="0">
                  <a:pos x="174" y="214"/>
                </a:cxn>
                <a:cxn ang="0">
                  <a:pos x="174" y="208"/>
                </a:cxn>
                <a:cxn ang="0">
                  <a:pos x="174" y="14"/>
                </a:cxn>
                <a:cxn ang="0">
                  <a:pos x="174" y="14"/>
                </a:cxn>
                <a:cxn ang="0">
                  <a:pos x="174" y="9"/>
                </a:cxn>
                <a:cxn ang="0">
                  <a:pos x="171" y="5"/>
                </a:cxn>
                <a:cxn ang="0">
                  <a:pos x="171" y="5"/>
                </a:cxn>
                <a:cxn ang="0">
                  <a:pos x="165" y="1"/>
                </a:cxn>
                <a:cxn ang="0">
                  <a:pos x="160" y="0"/>
                </a:cxn>
                <a:cxn ang="0">
                  <a:pos x="160" y="0"/>
                </a:cxn>
              </a:cxnLst>
              <a:rect l="0" t="0" r="r" b="b"/>
              <a:pathLst>
                <a:path w="174" h="223">
                  <a:moveTo>
                    <a:pt x="160" y="0"/>
                  </a:moveTo>
                  <a:lnTo>
                    <a:pt x="160" y="0"/>
                  </a:lnTo>
                  <a:lnTo>
                    <a:pt x="155" y="1"/>
                  </a:lnTo>
                  <a:lnTo>
                    <a:pt x="151" y="5"/>
                  </a:lnTo>
                  <a:lnTo>
                    <a:pt x="75" y="52"/>
                  </a:lnTo>
                  <a:lnTo>
                    <a:pt x="15" y="52"/>
                  </a:lnTo>
                  <a:lnTo>
                    <a:pt x="15" y="52"/>
                  </a:lnTo>
                  <a:lnTo>
                    <a:pt x="10" y="54"/>
                  </a:lnTo>
                  <a:lnTo>
                    <a:pt x="4" y="58"/>
                  </a:lnTo>
                  <a:lnTo>
                    <a:pt x="4" y="58"/>
                  </a:lnTo>
                  <a:lnTo>
                    <a:pt x="2" y="61"/>
                  </a:lnTo>
                  <a:lnTo>
                    <a:pt x="0" y="67"/>
                  </a:lnTo>
                  <a:lnTo>
                    <a:pt x="0" y="156"/>
                  </a:lnTo>
                  <a:lnTo>
                    <a:pt x="0" y="156"/>
                  </a:lnTo>
                  <a:lnTo>
                    <a:pt x="2" y="161"/>
                  </a:lnTo>
                  <a:lnTo>
                    <a:pt x="4" y="165"/>
                  </a:lnTo>
                  <a:lnTo>
                    <a:pt x="4" y="165"/>
                  </a:lnTo>
                  <a:lnTo>
                    <a:pt x="10" y="168"/>
                  </a:lnTo>
                  <a:lnTo>
                    <a:pt x="15" y="170"/>
                  </a:lnTo>
                  <a:lnTo>
                    <a:pt x="75" y="170"/>
                  </a:lnTo>
                  <a:lnTo>
                    <a:pt x="151" y="217"/>
                  </a:lnTo>
                  <a:lnTo>
                    <a:pt x="151" y="217"/>
                  </a:lnTo>
                  <a:lnTo>
                    <a:pt x="155" y="221"/>
                  </a:lnTo>
                  <a:lnTo>
                    <a:pt x="160" y="223"/>
                  </a:lnTo>
                  <a:lnTo>
                    <a:pt x="160" y="223"/>
                  </a:lnTo>
                  <a:lnTo>
                    <a:pt x="165" y="221"/>
                  </a:lnTo>
                  <a:lnTo>
                    <a:pt x="171" y="217"/>
                  </a:lnTo>
                  <a:lnTo>
                    <a:pt x="171" y="217"/>
                  </a:lnTo>
                  <a:lnTo>
                    <a:pt x="174" y="214"/>
                  </a:lnTo>
                  <a:lnTo>
                    <a:pt x="174" y="208"/>
                  </a:lnTo>
                  <a:lnTo>
                    <a:pt x="174" y="14"/>
                  </a:lnTo>
                  <a:lnTo>
                    <a:pt x="174" y="14"/>
                  </a:lnTo>
                  <a:lnTo>
                    <a:pt x="174" y="9"/>
                  </a:lnTo>
                  <a:lnTo>
                    <a:pt x="171" y="5"/>
                  </a:lnTo>
                  <a:lnTo>
                    <a:pt x="171" y="5"/>
                  </a:lnTo>
                  <a:lnTo>
                    <a:pt x="165" y="1"/>
                  </a:lnTo>
                  <a:lnTo>
                    <a:pt x="160" y="0"/>
                  </a:lnTo>
                  <a:lnTo>
                    <a:pt x="16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Heebo" pitchFamily="2" charset="-79"/>
              </a:endParaRPr>
            </a:p>
          </p:txBody>
        </p:sp>
        <p:sp>
          <p:nvSpPr>
            <p:cNvPr id="22" name="Freeform 50">
              <a:extLst>
                <a:ext uri="{FF2B5EF4-FFF2-40B4-BE49-F238E27FC236}">
                  <a16:creationId xmlns:a16="http://schemas.microsoft.com/office/drawing/2014/main" id="{46692841-43C4-1F14-C48F-63BC8DA54621}"/>
                </a:ext>
              </a:extLst>
            </p:cNvPr>
            <p:cNvSpPr>
              <a:spLocks/>
            </p:cNvSpPr>
            <p:nvPr/>
          </p:nvSpPr>
          <p:spPr bwMode="auto">
            <a:xfrm>
              <a:off x="2769977" y="2390804"/>
              <a:ext cx="58137" cy="114199"/>
            </a:xfrm>
            <a:custGeom>
              <a:avLst/>
              <a:gdLst/>
              <a:ahLst/>
              <a:cxnLst>
                <a:cxn ang="0">
                  <a:pos x="46" y="87"/>
                </a:cxn>
                <a:cxn ang="0">
                  <a:pos x="53" y="72"/>
                </a:cxn>
                <a:cxn ang="0">
                  <a:pos x="56" y="56"/>
                </a:cxn>
                <a:cxn ang="0">
                  <a:pos x="55" y="47"/>
                </a:cxn>
                <a:cxn ang="0">
                  <a:pos x="51" y="31"/>
                </a:cxn>
                <a:cxn ang="0">
                  <a:pos x="46" y="23"/>
                </a:cxn>
                <a:cxn ang="0">
                  <a:pos x="35" y="11"/>
                </a:cxn>
                <a:cxn ang="0">
                  <a:pos x="20" y="2"/>
                </a:cxn>
                <a:cxn ang="0">
                  <a:pos x="15" y="0"/>
                </a:cxn>
                <a:cxn ang="0">
                  <a:pos x="9" y="2"/>
                </a:cxn>
                <a:cxn ang="0">
                  <a:pos x="4" y="5"/>
                </a:cxn>
                <a:cxn ang="0">
                  <a:pos x="0" y="14"/>
                </a:cxn>
                <a:cxn ang="0">
                  <a:pos x="0" y="20"/>
                </a:cxn>
                <a:cxn ang="0">
                  <a:pos x="2" y="23"/>
                </a:cxn>
                <a:cxn ang="0">
                  <a:pos x="9" y="29"/>
                </a:cxn>
                <a:cxn ang="0">
                  <a:pos x="17" y="34"/>
                </a:cxn>
                <a:cxn ang="0">
                  <a:pos x="24" y="42"/>
                </a:cxn>
                <a:cxn ang="0">
                  <a:pos x="26" y="49"/>
                </a:cxn>
                <a:cxn ang="0">
                  <a:pos x="27" y="56"/>
                </a:cxn>
                <a:cxn ang="0">
                  <a:pos x="24" y="69"/>
                </a:cxn>
                <a:cxn ang="0">
                  <a:pos x="20" y="72"/>
                </a:cxn>
                <a:cxn ang="0">
                  <a:pos x="17" y="76"/>
                </a:cxn>
                <a:cxn ang="0">
                  <a:pos x="9" y="81"/>
                </a:cxn>
                <a:cxn ang="0">
                  <a:pos x="2" y="87"/>
                </a:cxn>
                <a:cxn ang="0">
                  <a:pos x="0" y="96"/>
                </a:cxn>
                <a:cxn ang="0">
                  <a:pos x="2" y="101"/>
                </a:cxn>
                <a:cxn ang="0">
                  <a:pos x="4" y="105"/>
                </a:cxn>
                <a:cxn ang="0">
                  <a:pos x="15" y="110"/>
                </a:cxn>
                <a:cxn ang="0">
                  <a:pos x="20" y="109"/>
                </a:cxn>
                <a:cxn ang="0">
                  <a:pos x="27" y="105"/>
                </a:cxn>
                <a:cxn ang="0">
                  <a:pos x="40" y="94"/>
                </a:cxn>
                <a:cxn ang="0">
                  <a:pos x="46" y="87"/>
                </a:cxn>
              </a:cxnLst>
              <a:rect l="0" t="0" r="r" b="b"/>
              <a:pathLst>
                <a:path w="56" h="110">
                  <a:moveTo>
                    <a:pt x="46" y="87"/>
                  </a:moveTo>
                  <a:lnTo>
                    <a:pt x="46" y="87"/>
                  </a:lnTo>
                  <a:lnTo>
                    <a:pt x="51" y="80"/>
                  </a:lnTo>
                  <a:lnTo>
                    <a:pt x="53" y="72"/>
                  </a:lnTo>
                  <a:lnTo>
                    <a:pt x="55" y="63"/>
                  </a:lnTo>
                  <a:lnTo>
                    <a:pt x="56" y="56"/>
                  </a:lnTo>
                  <a:lnTo>
                    <a:pt x="56" y="56"/>
                  </a:lnTo>
                  <a:lnTo>
                    <a:pt x="55" y="47"/>
                  </a:lnTo>
                  <a:lnTo>
                    <a:pt x="53" y="38"/>
                  </a:lnTo>
                  <a:lnTo>
                    <a:pt x="51" y="31"/>
                  </a:lnTo>
                  <a:lnTo>
                    <a:pt x="46" y="23"/>
                  </a:lnTo>
                  <a:lnTo>
                    <a:pt x="46" y="23"/>
                  </a:lnTo>
                  <a:lnTo>
                    <a:pt x="40" y="16"/>
                  </a:lnTo>
                  <a:lnTo>
                    <a:pt x="35" y="11"/>
                  </a:lnTo>
                  <a:lnTo>
                    <a:pt x="27" y="5"/>
                  </a:lnTo>
                  <a:lnTo>
                    <a:pt x="20" y="2"/>
                  </a:lnTo>
                  <a:lnTo>
                    <a:pt x="20" y="2"/>
                  </a:lnTo>
                  <a:lnTo>
                    <a:pt x="15" y="0"/>
                  </a:lnTo>
                  <a:lnTo>
                    <a:pt x="15" y="0"/>
                  </a:lnTo>
                  <a:lnTo>
                    <a:pt x="9" y="2"/>
                  </a:lnTo>
                  <a:lnTo>
                    <a:pt x="4" y="5"/>
                  </a:lnTo>
                  <a:lnTo>
                    <a:pt x="4" y="5"/>
                  </a:lnTo>
                  <a:lnTo>
                    <a:pt x="2" y="9"/>
                  </a:lnTo>
                  <a:lnTo>
                    <a:pt x="0" y="14"/>
                  </a:lnTo>
                  <a:lnTo>
                    <a:pt x="0" y="14"/>
                  </a:lnTo>
                  <a:lnTo>
                    <a:pt x="0" y="20"/>
                  </a:lnTo>
                  <a:lnTo>
                    <a:pt x="2" y="23"/>
                  </a:lnTo>
                  <a:lnTo>
                    <a:pt x="2" y="23"/>
                  </a:lnTo>
                  <a:lnTo>
                    <a:pt x="9" y="29"/>
                  </a:lnTo>
                  <a:lnTo>
                    <a:pt x="9" y="29"/>
                  </a:lnTo>
                  <a:lnTo>
                    <a:pt x="17" y="34"/>
                  </a:lnTo>
                  <a:lnTo>
                    <a:pt x="17" y="34"/>
                  </a:lnTo>
                  <a:lnTo>
                    <a:pt x="20" y="38"/>
                  </a:lnTo>
                  <a:lnTo>
                    <a:pt x="24" y="42"/>
                  </a:lnTo>
                  <a:lnTo>
                    <a:pt x="24" y="42"/>
                  </a:lnTo>
                  <a:lnTo>
                    <a:pt x="26" y="49"/>
                  </a:lnTo>
                  <a:lnTo>
                    <a:pt x="27" y="56"/>
                  </a:lnTo>
                  <a:lnTo>
                    <a:pt x="27" y="56"/>
                  </a:lnTo>
                  <a:lnTo>
                    <a:pt x="26" y="62"/>
                  </a:lnTo>
                  <a:lnTo>
                    <a:pt x="24" y="69"/>
                  </a:lnTo>
                  <a:lnTo>
                    <a:pt x="24" y="69"/>
                  </a:lnTo>
                  <a:lnTo>
                    <a:pt x="20" y="72"/>
                  </a:lnTo>
                  <a:lnTo>
                    <a:pt x="17" y="76"/>
                  </a:lnTo>
                  <a:lnTo>
                    <a:pt x="17" y="76"/>
                  </a:lnTo>
                  <a:lnTo>
                    <a:pt x="9" y="81"/>
                  </a:lnTo>
                  <a:lnTo>
                    <a:pt x="9" y="81"/>
                  </a:lnTo>
                  <a:lnTo>
                    <a:pt x="2" y="87"/>
                  </a:lnTo>
                  <a:lnTo>
                    <a:pt x="2" y="87"/>
                  </a:lnTo>
                  <a:lnTo>
                    <a:pt x="0" y="91"/>
                  </a:lnTo>
                  <a:lnTo>
                    <a:pt x="0" y="96"/>
                  </a:lnTo>
                  <a:lnTo>
                    <a:pt x="0" y="96"/>
                  </a:lnTo>
                  <a:lnTo>
                    <a:pt x="2" y="101"/>
                  </a:lnTo>
                  <a:lnTo>
                    <a:pt x="4" y="105"/>
                  </a:lnTo>
                  <a:lnTo>
                    <a:pt x="4" y="105"/>
                  </a:lnTo>
                  <a:lnTo>
                    <a:pt x="9" y="109"/>
                  </a:lnTo>
                  <a:lnTo>
                    <a:pt x="15" y="110"/>
                  </a:lnTo>
                  <a:lnTo>
                    <a:pt x="15" y="110"/>
                  </a:lnTo>
                  <a:lnTo>
                    <a:pt x="20" y="109"/>
                  </a:lnTo>
                  <a:lnTo>
                    <a:pt x="20" y="109"/>
                  </a:lnTo>
                  <a:lnTo>
                    <a:pt x="27" y="105"/>
                  </a:lnTo>
                  <a:lnTo>
                    <a:pt x="35" y="100"/>
                  </a:lnTo>
                  <a:lnTo>
                    <a:pt x="40" y="94"/>
                  </a:lnTo>
                  <a:lnTo>
                    <a:pt x="46" y="87"/>
                  </a:lnTo>
                  <a:lnTo>
                    <a:pt x="46"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Heebo" pitchFamily="2" charset="-79"/>
              </a:endParaRPr>
            </a:p>
          </p:txBody>
        </p:sp>
        <p:sp>
          <p:nvSpPr>
            <p:cNvPr id="23" name="Freeform 51">
              <a:extLst>
                <a:ext uri="{FF2B5EF4-FFF2-40B4-BE49-F238E27FC236}">
                  <a16:creationId xmlns:a16="http://schemas.microsoft.com/office/drawing/2014/main" id="{DF18817B-B316-E535-0DBE-734087E7247B}"/>
                </a:ext>
              </a:extLst>
            </p:cNvPr>
            <p:cNvSpPr>
              <a:spLocks/>
            </p:cNvSpPr>
            <p:nvPr/>
          </p:nvSpPr>
          <p:spPr bwMode="auto">
            <a:xfrm>
              <a:off x="2794893" y="2336819"/>
              <a:ext cx="93436" cy="224244"/>
            </a:xfrm>
            <a:custGeom>
              <a:avLst/>
              <a:gdLst/>
              <a:ahLst/>
              <a:cxnLst>
                <a:cxn ang="0">
                  <a:pos x="20" y="2"/>
                </a:cxn>
                <a:cxn ang="0">
                  <a:pos x="14" y="0"/>
                </a:cxn>
                <a:cxn ang="0">
                  <a:pos x="3" y="4"/>
                </a:cxn>
                <a:cxn ang="0">
                  <a:pos x="0" y="9"/>
                </a:cxn>
                <a:cxn ang="0">
                  <a:pos x="0" y="15"/>
                </a:cxn>
                <a:cxn ang="0">
                  <a:pos x="2" y="22"/>
                </a:cxn>
                <a:cxn ang="0">
                  <a:pos x="7" y="27"/>
                </a:cxn>
                <a:cxn ang="0">
                  <a:pos x="25" y="38"/>
                </a:cxn>
                <a:cxn ang="0">
                  <a:pos x="32" y="44"/>
                </a:cxn>
                <a:cxn ang="0">
                  <a:pos x="47" y="60"/>
                </a:cxn>
                <a:cxn ang="0">
                  <a:pos x="51" y="69"/>
                </a:cxn>
                <a:cxn ang="0">
                  <a:pos x="58" y="87"/>
                </a:cxn>
                <a:cxn ang="0">
                  <a:pos x="61" y="109"/>
                </a:cxn>
                <a:cxn ang="0">
                  <a:pos x="60" y="118"/>
                </a:cxn>
                <a:cxn ang="0">
                  <a:pos x="56" y="138"/>
                </a:cxn>
                <a:cxn ang="0">
                  <a:pos x="51" y="147"/>
                </a:cxn>
                <a:cxn ang="0">
                  <a:pos x="40" y="165"/>
                </a:cxn>
                <a:cxn ang="0">
                  <a:pos x="25" y="178"/>
                </a:cxn>
                <a:cxn ang="0">
                  <a:pos x="7" y="189"/>
                </a:cxn>
                <a:cxn ang="0">
                  <a:pos x="3" y="191"/>
                </a:cxn>
                <a:cxn ang="0">
                  <a:pos x="0" y="198"/>
                </a:cxn>
                <a:cxn ang="0">
                  <a:pos x="0" y="202"/>
                </a:cxn>
                <a:cxn ang="0">
                  <a:pos x="3" y="212"/>
                </a:cxn>
                <a:cxn ang="0">
                  <a:pos x="9" y="216"/>
                </a:cxn>
                <a:cxn ang="0">
                  <a:pos x="14" y="216"/>
                </a:cxn>
                <a:cxn ang="0">
                  <a:pos x="20" y="214"/>
                </a:cxn>
                <a:cxn ang="0">
                  <a:pos x="49" y="198"/>
                </a:cxn>
                <a:cxn ang="0">
                  <a:pos x="71" y="173"/>
                </a:cxn>
                <a:cxn ang="0">
                  <a:pos x="80" y="158"/>
                </a:cxn>
                <a:cxn ang="0">
                  <a:pos x="89" y="125"/>
                </a:cxn>
                <a:cxn ang="0">
                  <a:pos x="90" y="109"/>
                </a:cxn>
                <a:cxn ang="0">
                  <a:pos x="85" y="75"/>
                </a:cxn>
                <a:cxn ang="0">
                  <a:pos x="71" y="44"/>
                </a:cxn>
                <a:cxn ang="0">
                  <a:pos x="60" y="31"/>
                </a:cxn>
                <a:cxn ang="0">
                  <a:pos x="34" y="9"/>
                </a:cxn>
                <a:cxn ang="0">
                  <a:pos x="20" y="2"/>
                </a:cxn>
              </a:cxnLst>
              <a:rect l="0" t="0" r="r" b="b"/>
              <a:pathLst>
                <a:path w="90" h="216">
                  <a:moveTo>
                    <a:pt x="20" y="2"/>
                  </a:moveTo>
                  <a:lnTo>
                    <a:pt x="20" y="2"/>
                  </a:lnTo>
                  <a:lnTo>
                    <a:pt x="14" y="0"/>
                  </a:lnTo>
                  <a:lnTo>
                    <a:pt x="14" y="0"/>
                  </a:lnTo>
                  <a:lnTo>
                    <a:pt x="7" y="2"/>
                  </a:lnTo>
                  <a:lnTo>
                    <a:pt x="3" y="4"/>
                  </a:lnTo>
                  <a:lnTo>
                    <a:pt x="3" y="4"/>
                  </a:lnTo>
                  <a:lnTo>
                    <a:pt x="0" y="9"/>
                  </a:lnTo>
                  <a:lnTo>
                    <a:pt x="0" y="15"/>
                  </a:lnTo>
                  <a:lnTo>
                    <a:pt x="0" y="15"/>
                  </a:lnTo>
                  <a:lnTo>
                    <a:pt x="0" y="18"/>
                  </a:lnTo>
                  <a:lnTo>
                    <a:pt x="2" y="22"/>
                  </a:lnTo>
                  <a:lnTo>
                    <a:pt x="3" y="26"/>
                  </a:lnTo>
                  <a:lnTo>
                    <a:pt x="7" y="27"/>
                  </a:lnTo>
                  <a:lnTo>
                    <a:pt x="7" y="27"/>
                  </a:lnTo>
                  <a:lnTo>
                    <a:pt x="25" y="38"/>
                  </a:lnTo>
                  <a:lnTo>
                    <a:pt x="25" y="38"/>
                  </a:lnTo>
                  <a:lnTo>
                    <a:pt x="32" y="44"/>
                  </a:lnTo>
                  <a:lnTo>
                    <a:pt x="40" y="51"/>
                  </a:lnTo>
                  <a:lnTo>
                    <a:pt x="47" y="60"/>
                  </a:lnTo>
                  <a:lnTo>
                    <a:pt x="51" y="69"/>
                  </a:lnTo>
                  <a:lnTo>
                    <a:pt x="51" y="69"/>
                  </a:lnTo>
                  <a:lnTo>
                    <a:pt x="56" y="78"/>
                  </a:lnTo>
                  <a:lnTo>
                    <a:pt x="58" y="87"/>
                  </a:lnTo>
                  <a:lnTo>
                    <a:pt x="60" y="98"/>
                  </a:lnTo>
                  <a:lnTo>
                    <a:pt x="61" y="109"/>
                  </a:lnTo>
                  <a:lnTo>
                    <a:pt x="61" y="109"/>
                  </a:lnTo>
                  <a:lnTo>
                    <a:pt x="60" y="118"/>
                  </a:lnTo>
                  <a:lnTo>
                    <a:pt x="58" y="129"/>
                  </a:lnTo>
                  <a:lnTo>
                    <a:pt x="56" y="138"/>
                  </a:lnTo>
                  <a:lnTo>
                    <a:pt x="51" y="147"/>
                  </a:lnTo>
                  <a:lnTo>
                    <a:pt x="51" y="147"/>
                  </a:lnTo>
                  <a:lnTo>
                    <a:pt x="47" y="156"/>
                  </a:lnTo>
                  <a:lnTo>
                    <a:pt x="40" y="165"/>
                  </a:lnTo>
                  <a:lnTo>
                    <a:pt x="32" y="173"/>
                  </a:lnTo>
                  <a:lnTo>
                    <a:pt x="25" y="178"/>
                  </a:lnTo>
                  <a:lnTo>
                    <a:pt x="25" y="178"/>
                  </a:lnTo>
                  <a:lnTo>
                    <a:pt x="7" y="189"/>
                  </a:lnTo>
                  <a:lnTo>
                    <a:pt x="7" y="189"/>
                  </a:lnTo>
                  <a:lnTo>
                    <a:pt x="3" y="191"/>
                  </a:lnTo>
                  <a:lnTo>
                    <a:pt x="2" y="194"/>
                  </a:lnTo>
                  <a:lnTo>
                    <a:pt x="0" y="198"/>
                  </a:lnTo>
                  <a:lnTo>
                    <a:pt x="0" y="202"/>
                  </a:lnTo>
                  <a:lnTo>
                    <a:pt x="0" y="202"/>
                  </a:lnTo>
                  <a:lnTo>
                    <a:pt x="0" y="207"/>
                  </a:lnTo>
                  <a:lnTo>
                    <a:pt x="3" y="212"/>
                  </a:lnTo>
                  <a:lnTo>
                    <a:pt x="3" y="212"/>
                  </a:lnTo>
                  <a:lnTo>
                    <a:pt x="9" y="216"/>
                  </a:lnTo>
                  <a:lnTo>
                    <a:pt x="14" y="216"/>
                  </a:lnTo>
                  <a:lnTo>
                    <a:pt x="14" y="216"/>
                  </a:lnTo>
                  <a:lnTo>
                    <a:pt x="20" y="214"/>
                  </a:lnTo>
                  <a:lnTo>
                    <a:pt x="20" y="214"/>
                  </a:lnTo>
                  <a:lnTo>
                    <a:pt x="34" y="207"/>
                  </a:lnTo>
                  <a:lnTo>
                    <a:pt x="49" y="198"/>
                  </a:lnTo>
                  <a:lnTo>
                    <a:pt x="60" y="185"/>
                  </a:lnTo>
                  <a:lnTo>
                    <a:pt x="71" y="173"/>
                  </a:lnTo>
                  <a:lnTo>
                    <a:pt x="71" y="173"/>
                  </a:lnTo>
                  <a:lnTo>
                    <a:pt x="80" y="158"/>
                  </a:lnTo>
                  <a:lnTo>
                    <a:pt x="85" y="142"/>
                  </a:lnTo>
                  <a:lnTo>
                    <a:pt x="89" y="125"/>
                  </a:lnTo>
                  <a:lnTo>
                    <a:pt x="90" y="109"/>
                  </a:lnTo>
                  <a:lnTo>
                    <a:pt x="90" y="109"/>
                  </a:lnTo>
                  <a:lnTo>
                    <a:pt x="89" y="91"/>
                  </a:lnTo>
                  <a:lnTo>
                    <a:pt x="85" y="75"/>
                  </a:lnTo>
                  <a:lnTo>
                    <a:pt x="80" y="58"/>
                  </a:lnTo>
                  <a:lnTo>
                    <a:pt x="71" y="44"/>
                  </a:lnTo>
                  <a:lnTo>
                    <a:pt x="71" y="44"/>
                  </a:lnTo>
                  <a:lnTo>
                    <a:pt x="60" y="31"/>
                  </a:lnTo>
                  <a:lnTo>
                    <a:pt x="49" y="18"/>
                  </a:lnTo>
                  <a:lnTo>
                    <a:pt x="34" y="9"/>
                  </a:lnTo>
                  <a:lnTo>
                    <a:pt x="20" y="2"/>
                  </a:lnTo>
                  <a:lnTo>
                    <a:pt x="2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Heebo" pitchFamily="2" charset="-79"/>
              </a:endParaRPr>
            </a:p>
          </p:txBody>
        </p:sp>
      </p:grpSp>
      <p:sp>
        <p:nvSpPr>
          <p:cNvPr id="25" name="TextBox 14">
            <a:extLst>
              <a:ext uri="{FF2B5EF4-FFF2-40B4-BE49-F238E27FC236}">
                <a16:creationId xmlns:a16="http://schemas.microsoft.com/office/drawing/2014/main" id="{699895A1-20C3-7C54-F206-250A21631774}"/>
              </a:ext>
            </a:extLst>
          </p:cNvPr>
          <p:cNvSpPr txBox="1"/>
          <p:nvPr/>
        </p:nvSpPr>
        <p:spPr>
          <a:xfrm>
            <a:off x="668152" y="353170"/>
            <a:ext cx="5570935" cy="523220"/>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r>
              <a:rPr lang="pt-BR" sz="2800">
                <a:solidFill>
                  <a:schemeClr val="tx1">
                    <a:lumMod val="75000"/>
                    <a:lumOff val="25000"/>
                  </a:schemeClr>
                </a:solidFill>
              </a:rPr>
              <a:t>Título do slide escrito aqui</a:t>
            </a:r>
          </a:p>
        </p:txBody>
      </p:sp>
      <p:sp>
        <p:nvSpPr>
          <p:cNvPr id="26" name="TextBox 13">
            <a:extLst>
              <a:ext uri="{FF2B5EF4-FFF2-40B4-BE49-F238E27FC236}">
                <a16:creationId xmlns:a16="http://schemas.microsoft.com/office/drawing/2014/main" id="{E03F1978-E82D-879B-29C2-9B591A5AC3B0}"/>
              </a:ext>
            </a:extLst>
          </p:cNvPr>
          <p:cNvSpPr txBox="1"/>
          <p:nvPr/>
        </p:nvSpPr>
        <p:spPr>
          <a:xfrm>
            <a:off x="703972" y="817869"/>
            <a:ext cx="3480123" cy="400110"/>
          </a:xfrm>
          <a:prstGeom prst="rect">
            <a:avLst/>
          </a:prstGeom>
          <a:noFill/>
        </p:spPr>
        <p:txBody>
          <a:bodyPr wrap="square" rtlCol="0">
            <a:spAutoFit/>
          </a:bodyPr>
          <a:lstStyle/>
          <a:p>
            <a:pPr>
              <a:spcBef>
                <a:spcPts val="675"/>
              </a:spcBef>
            </a:pPr>
            <a:r>
              <a:rPr lang="pt-BR" sz="10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Tree>
    <p:extLst>
      <p:ext uri="{BB962C8B-B14F-4D97-AF65-F5344CB8AC3E}">
        <p14:creationId xmlns:p14="http://schemas.microsoft.com/office/powerpoint/2010/main" val="587916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1" name="Straight Connector 50">
            <a:extLst>
              <a:ext uri="{FF2B5EF4-FFF2-40B4-BE49-F238E27FC236}">
                <a16:creationId xmlns:a16="http://schemas.microsoft.com/office/drawing/2014/main" id="{AC116F43-CC07-47B9-92BA-CD5928A86F2F}"/>
              </a:ext>
            </a:extLst>
          </p:cNvPr>
          <p:cNvCxnSpPr>
            <a:cxnSpLocks/>
          </p:cNvCxnSpPr>
          <p:nvPr/>
        </p:nvCxnSpPr>
        <p:spPr>
          <a:xfrm>
            <a:off x="4572000" y="0"/>
            <a:ext cx="0" cy="353903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1" name="Speech Bubble: Rectangle 30">
            <a:extLst>
              <a:ext uri="{FF2B5EF4-FFF2-40B4-BE49-F238E27FC236}">
                <a16:creationId xmlns:a16="http://schemas.microsoft.com/office/drawing/2014/main" id="{780D0419-6717-439F-8EF0-96D0678C68F5}"/>
              </a:ext>
            </a:extLst>
          </p:cNvPr>
          <p:cNvSpPr/>
          <p:nvPr/>
        </p:nvSpPr>
        <p:spPr>
          <a:xfrm>
            <a:off x="4923325" y="1963103"/>
            <a:ext cx="2814785" cy="1257777"/>
          </a:xfrm>
          <a:prstGeom prst="wedgeRectCallout">
            <a:avLst>
              <a:gd name="adj1" fmla="val -57379"/>
              <a:gd name="adj2" fmla="val -33208"/>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dirty="0">
              <a:latin typeface="Heebo" pitchFamily="2" charset="-79"/>
            </a:endParaRPr>
          </a:p>
        </p:txBody>
      </p:sp>
      <p:sp>
        <p:nvSpPr>
          <p:cNvPr id="37" name="Text Placeholder 4">
            <a:extLst>
              <a:ext uri="{FF2B5EF4-FFF2-40B4-BE49-F238E27FC236}">
                <a16:creationId xmlns:a16="http://schemas.microsoft.com/office/drawing/2014/main" id="{D5E1982D-84E2-482D-A266-267E7A2F1726}"/>
              </a:ext>
            </a:extLst>
          </p:cNvPr>
          <p:cNvSpPr txBox="1">
            <a:spLocks/>
          </p:cNvSpPr>
          <p:nvPr/>
        </p:nvSpPr>
        <p:spPr>
          <a:xfrm>
            <a:off x="1548371" y="2006654"/>
            <a:ext cx="2808882" cy="710387"/>
          </a:xfrm>
          <a:prstGeom prst="rect">
            <a:avLst/>
          </a:prstGeom>
        </p:spPr>
        <p:txBody>
          <a:bodyPr wrap="square">
            <a:spAutoFit/>
          </a:bodyPr>
          <a:lstStyle>
            <a:defPPr>
              <a:defRPr lang="en-US"/>
            </a:defPPr>
            <a:lvl1pPr>
              <a:lnSpc>
                <a:spcPct val="130000"/>
              </a:lnSpc>
              <a:defRPr sz="1200">
                <a:solidFill>
                  <a:schemeClr val="tx1">
                    <a:lumMod val="50000"/>
                    <a:lumOff val="50000"/>
                  </a:schemeClr>
                </a:solidFill>
                <a:ea typeface="Open Sans" panose="020B0606030504020204" pitchFamily="34" charset="0"/>
                <a:cs typeface="Segoe UI" panose="020B0502040204020203"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spcBef>
                <a:spcPts val="675"/>
              </a:spcBef>
            </a:pPr>
            <a:r>
              <a:rPr lang="pt-BR" sz="105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39" name="Speech Bubble: Rectangle 38">
            <a:extLst>
              <a:ext uri="{FF2B5EF4-FFF2-40B4-BE49-F238E27FC236}">
                <a16:creationId xmlns:a16="http://schemas.microsoft.com/office/drawing/2014/main" id="{31431816-DFF4-444F-889D-048AC03D61F9}"/>
              </a:ext>
            </a:extLst>
          </p:cNvPr>
          <p:cNvSpPr/>
          <p:nvPr/>
        </p:nvSpPr>
        <p:spPr>
          <a:xfrm flipH="1">
            <a:off x="1414043" y="377107"/>
            <a:ext cx="2814785" cy="1257777"/>
          </a:xfrm>
          <a:prstGeom prst="wedgeRectCallout">
            <a:avLst>
              <a:gd name="adj1" fmla="val -56861"/>
              <a:gd name="adj2" fmla="val -33788"/>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dirty="0">
              <a:latin typeface="Heebo" pitchFamily="2" charset="-79"/>
            </a:endParaRPr>
          </a:p>
        </p:txBody>
      </p:sp>
      <p:sp>
        <p:nvSpPr>
          <p:cNvPr id="45" name="Text Placeholder 4">
            <a:extLst>
              <a:ext uri="{FF2B5EF4-FFF2-40B4-BE49-F238E27FC236}">
                <a16:creationId xmlns:a16="http://schemas.microsoft.com/office/drawing/2014/main" id="{D1669F92-6A49-49E0-941E-DCE4DC4B6954}"/>
              </a:ext>
            </a:extLst>
          </p:cNvPr>
          <p:cNvSpPr txBox="1">
            <a:spLocks/>
          </p:cNvSpPr>
          <p:nvPr/>
        </p:nvSpPr>
        <p:spPr>
          <a:xfrm flipH="1">
            <a:off x="4748737" y="411205"/>
            <a:ext cx="2808882" cy="710387"/>
          </a:xfrm>
          <a:prstGeom prst="rect">
            <a:avLst/>
          </a:prstGeom>
        </p:spPr>
        <p:txBody>
          <a:bodyPr wrap="square">
            <a:spAutoFit/>
          </a:bodyPr>
          <a:lstStyle>
            <a:defPPr>
              <a:defRPr lang="en-US"/>
            </a:defPPr>
            <a:lvl1pPr>
              <a:lnSpc>
                <a:spcPct val="130000"/>
              </a:lnSpc>
              <a:defRPr sz="1200">
                <a:solidFill>
                  <a:schemeClr val="tx1">
                    <a:lumMod val="50000"/>
                    <a:lumOff val="50000"/>
                  </a:schemeClr>
                </a:solidFill>
                <a:ea typeface="Open Sans" panose="020B0606030504020204" pitchFamily="34" charset="0"/>
                <a:cs typeface="Segoe UI" panose="020B0502040204020203"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Bef>
                <a:spcPts val="675"/>
              </a:spcBef>
            </a:pPr>
            <a:r>
              <a:rPr lang="pt-BR" sz="105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47" name="Rectangle: Rounded Corners 46">
            <a:extLst>
              <a:ext uri="{FF2B5EF4-FFF2-40B4-BE49-F238E27FC236}">
                <a16:creationId xmlns:a16="http://schemas.microsoft.com/office/drawing/2014/main" id="{98752852-F3F2-444E-8E5C-B238EE234C1A}"/>
              </a:ext>
            </a:extLst>
          </p:cNvPr>
          <p:cNvSpPr/>
          <p:nvPr/>
        </p:nvSpPr>
        <p:spPr>
          <a:xfrm rot="2700000">
            <a:off x="4526857" y="525927"/>
            <a:ext cx="90288" cy="90288"/>
          </a:xfrm>
          <a:prstGeom prst="roundRect">
            <a:avLst>
              <a:gd name="adj" fmla="val 36545"/>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solidFill>
                <a:schemeClr val="tx1">
                  <a:lumMod val="65000"/>
                  <a:lumOff val="35000"/>
                </a:schemeClr>
              </a:solidFill>
              <a:latin typeface="Heebo" pitchFamily="2" charset="-79"/>
            </a:endParaRPr>
          </a:p>
        </p:txBody>
      </p:sp>
      <p:sp>
        <p:nvSpPr>
          <p:cNvPr id="48" name="Rectangle: Rounded Corners 47">
            <a:extLst>
              <a:ext uri="{FF2B5EF4-FFF2-40B4-BE49-F238E27FC236}">
                <a16:creationId xmlns:a16="http://schemas.microsoft.com/office/drawing/2014/main" id="{754B2947-6385-4270-94AA-3A7CE4D86247}"/>
              </a:ext>
            </a:extLst>
          </p:cNvPr>
          <p:cNvSpPr/>
          <p:nvPr/>
        </p:nvSpPr>
        <p:spPr>
          <a:xfrm rot="2700000">
            <a:off x="4526857" y="2116838"/>
            <a:ext cx="90288" cy="90288"/>
          </a:xfrm>
          <a:prstGeom prst="roundRect">
            <a:avLst>
              <a:gd name="adj" fmla="val 36545"/>
            </a:avLst>
          </a:prstGeom>
          <a:solidFill>
            <a:schemeClr val="accent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solidFill>
                <a:schemeClr val="tx1">
                  <a:lumMod val="65000"/>
                  <a:lumOff val="35000"/>
                </a:schemeClr>
              </a:solidFill>
              <a:latin typeface="Heebo" pitchFamily="2" charset="-79"/>
            </a:endParaRPr>
          </a:p>
        </p:txBody>
      </p:sp>
      <p:grpSp>
        <p:nvGrpSpPr>
          <p:cNvPr id="10" name="Group 35">
            <a:extLst>
              <a:ext uri="{FF2B5EF4-FFF2-40B4-BE49-F238E27FC236}">
                <a16:creationId xmlns:a16="http://schemas.microsoft.com/office/drawing/2014/main" id="{4CF73F48-D68C-8969-6D7D-C9E93F0F9E7B}"/>
              </a:ext>
            </a:extLst>
          </p:cNvPr>
          <p:cNvGrpSpPr/>
          <p:nvPr/>
        </p:nvGrpSpPr>
        <p:grpSpPr>
          <a:xfrm>
            <a:off x="5052317" y="2476257"/>
            <a:ext cx="1488013" cy="566821"/>
            <a:chOff x="6741518" y="3164725"/>
            <a:chExt cx="1984017" cy="755760"/>
          </a:xfrm>
        </p:grpSpPr>
        <p:sp>
          <p:nvSpPr>
            <p:cNvPr id="11" name="TextBox 11">
              <a:extLst>
                <a:ext uri="{FF2B5EF4-FFF2-40B4-BE49-F238E27FC236}">
                  <a16:creationId xmlns:a16="http://schemas.microsoft.com/office/drawing/2014/main" id="{B04FBD74-2419-BBD3-D3AF-87BCBF1BA216}"/>
                </a:ext>
              </a:extLst>
            </p:cNvPr>
            <p:cNvSpPr txBox="1"/>
            <p:nvPr/>
          </p:nvSpPr>
          <p:spPr>
            <a:xfrm flipH="1">
              <a:off x="6741519" y="3533456"/>
              <a:ext cx="1984016" cy="387029"/>
            </a:xfrm>
            <a:prstGeom prst="rect">
              <a:avLst/>
            </a:prstGeom>
          </p:spPr>
          <p:txBody>
            <a:bodyPr wrap="square">
              <a:spAutoFit/>
            </a:bodyPr>
            <a:lstStyle>
              <a:defPPr>
                <a:defRPr lang="en-US"/>
              </a:defPPr>
              <a:lvl1pPr>
                <a:lnSpc>
                  <a:spcPct val="130000"/>
                </a:lnSpc>
                <a:defRPr sz="1200">
                  <a:solidFill>
                    <a:schemeClr val="tx1">
                      <a:lumMod val="50000"/>
                      <a:lumOff val="50000"/>
                    </a:schemeClr>
                  </a:solidFill>
                  <a:ea typeface="Open Sans" panose="020B0606030504020204" pitchFamily="34" charset="0"/>
                  <a:cs typeface="Segoe UI" panose="020B0502040204020203"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pt-BR" sz="1050" b="1" dirty="0">
                  <a:solidFill>
                    <a:schemeClr val="bg1"/>
                  </a:solidFill>
                  <a:latin typeface="Heebo" pitchFamily="2" charset="-79"/>
                </a:rPr>
                <a:t>título do item aqui</a:t>
              </a:r>
            </a:p>
          </p:txBody>
        </p:sp>
        <p:sp>
          <p:nvSpPr>
            <p:cNvPr id="12" name="TextBox 12">
              <a:extLst>
                <a:ext uri="{FF2B5EF4-FFF2-40B4-BE49-F238E27FC236}">
                  <a16:creationId xmlns:a16="http://schemas.microsoft.com/office/drawing/2014/main" id="{B020866E-62DC-75D8-A1D1-E1D5012C6BDE}"/>
                </a:ext>
              </a:extLst>
            </p:cNvPr>
            <p:cNvSpPr txBox="1"/>
            <p:nvPr/>
          </p:nvSpPr>
          <p:spPr>
            <a:xfrm>
              <a:off x="6741518" y="3164725"/>
              <a:ext cx="1682160" cy="553997"/>
            </a:xfrm>
            <a:prstGeom prst="rect">
              <a:avLst/>
            </a:prstGeom>
          </p:spPr>
          <p:txBody>
            <a:bodyPr wrap="square">
              <a:spAutoFit/>
            </a:bodyPr>
            <a:lstStyle>
              <a:defPPr>
                <a:defRPr lang="en-US"/>
              </a:defPPr>
              <a:lvl1pPr>
                <a:defRPr sz="2000" b="1">
                  <a:solidFill>
                    <a:schemeClr val="tx1">
                      <a:lumMod val="85000"/>
                      <a:lumOff val="15000"/>
                    </a:schemeClr>
                  </a:solidFill>
                  <a:latin typeface="+mj-lt"/>
                  <a:ea typeface="Open Sans" panose="020B0606030504020204" pitchFamily="34" charset="0"/>
                  <a:cs typeface="Segoe UI" panose="020B0502040204020203" pitchFamily="34" charset="0"/>
                </a:defRPr>
              </a:lvl1pPr>
              <a:lvl2pPr marL="1095566" indent="-365189" defTabSz="1460754">
                <a:lnSpc>
                  <a:spcPct val="90000"/>
                </a:lnSpc>
                <a:spcBef>
                  <a:spcPts val="799"/>
                </a:spcBef>
                <a:buFont typeface="Arial" panose="020B0604020202020204" pitchFamily="34" charset="0"/>
                <a:buChar char="•"/>
                <a:defRPr sz="3834"/>
              </a:lvl2pPr>
              <a:lvl3pPr marL="1825943" indent="-365189" defTabSz="1460754">
                <a:lnSpc>
                  <a:spcPct val="90000"/>
                </a:lnSpc>
                <a:spcBef>
                  <a:spcPts val="799"/>
                </a:spcBef>
                <a:buFont typeface="Arial" panose="020B0604020202020204" pitchFamily="34" charset="0"/>
                <a:buChar char="•"/>
                <a:defRPr sz="3195"/>
              </a:lvl3pPr>
              <a:lvl4pPr marL="2556320" indent="-365189" defTabSz="1460754">
                <a:lnSpc>
                  <a:spcPct val="90000"/>
                </a:lnSpc>
                <a:spcBef>
                  <a:spcPts val="799"/>
                </a:spcBef>
                <a:buFont typeface="Arial" panose="020B0604020202020204" pitchFamily="34" charset="0"/>
                <a:buChar char="•"/>
                <a:defRPr sz="2876"/>
              </a:lvl4pPr>
              <a:lvl5pPr marL="3286697" indent="-365189" defTabSz="1460754">
                <a:lnSpc>
                  <a:spcPct val="90000"/>
                </a:lnSpc>
                <a:spcBef>
                  <a:spcPts val="799"/>
                </a:spcBef>
                <a:buFont typeface="Arial" panose="020B0604020202020204" pitchFamily="34" charset="0"/>
                <a:buChar char="•"/>
                <a:defRPr sz="2876"/>
              </a:lvl5pPr>
              <a:lvl6pPr marL="4017074" indent="-365189" defTabSz="1460754">
                <a:lnSpc>
                  <a:spcPct val="90000"/>
                </a:lnSpc>
                <a:spcBef>
                  <a:spcPts val="799"/>
                </a:spcBef>
                <a:buFont typeface="Arial" panose="020B0604020202020204" pitchFamily="34" charset="0"/>
                <a:buChar char="•"/>
                <a:defRPr sz="2876"/>
              </a:lvl6pPr>
              <a:lvl7pPr marL="4747451" indent="-365189" defTabSz="1460754">
                <a:lnSpc>
                  <a:spcPct val="90000"/>
                </a:lnSpc>
                <a:spcBef>
                  <a:spcPts val="799"/>
                </a:spcBef>
                <a:buFont typeface="Arial" panose="020B0604020202020204" pitchFamily="34" charset="0"/>
                <a:buChar char="•"/>
                <a:defRPr sz="2876"/>
              </a:lvl7pPr>
              <a:lvl8pPr marL="5477828" indent="-365189" defTabSz="1460754">
                <a:lnSpc>
                  <a:spcPct val="90000"/>
                </a:lnSpc>
                <a:spcBef>
                  <a:spcPts val="799"/>
                </a:spcBef>
                <a:buFont typeface="Arial" panose="020B0604020202020204" pitchFamily="34" charset="0"/>
                <a:buChar char="•"/>
                <a:defRPr sz="2876"/>
              </a:lvl8pPr>
              <a:lvl9pPr marL="6208205" indent="-365189" defTabSz="1460754">
                <a:lnSpc>
                  <a:spcPct val="90000"/>
                </a:lnSpc>
                <a:spcBef>
                  <a:spcPts val="799"/>
                </a:spcBef>
                <a:buFont typeface="Arial" panose="020B0604020202020204" pitchFamily="34" charset="0"/>
                <a:buChar char="•"/>
                <a:defRPr sz="2876"/>
              </a:lvl9pPr>
            </a:lstStyle>
            <a:p>
              <a:r>
                <a:rPr lang="pt-BR" sz="2100" dirty="0">
                  <a:solidFill>
                    <a:schemeClr val="bg1"/>
                  </a:solidFill>
                  <a:latin typeface="Heebo" pitchFamily="2" charset="-79"/>
                </a:rPr>
                <a:t>2020</a:t>
              </a:r>
            </a:p>
          </p:txBody>
        </p:sp>
      </p:grpSp>
      <p:grpSp>
        <p:nvGrpSpPr>
          <p:cNvPr id="13" name="Agrupar 12">
            <a:extLst>
              <a:ext uri="{FF2B5EF4-FFF2-40B4-BE49-F238E27FC236}">
                <a16:creationId xmlns:a16="http://schemas.microsoft.com/office/drawing/2014/main" id="{770C0F4E-F881-4BA4-8819-09011E68211C}"/>
              </a:ext>
            </a:extLst>
          </p:cNvPr>
          <p:cNvGrpSpPr/>
          <p:nvPr/>
        </p:nvGrpSpPr>
        <p:grpSpPr>
          <a:xfrm>
            <a:off x="2598678" y="921777"/>
            <a:ext cx="1488012" cy="566821"/>
            <a:chOff x="2408178" y="4205997"/>
            <a:chExt cx="1488012" cy="566821"/>
          </a:xfrm>
        </p:grpSpPr>
        <p:sp>
          <p:nvSpPr>
            <p:cNvPr id="14" name="TextBox 11">
              <a:extLst>
                <a:ext uri="{FF2B5EF4-FFF2-40B4-BE49-F238E27FC236}">
                  <a16:creationId xmlns:a16="http://schemas.microsoft.com/office/drawing/2014/main" id="{8305BE21-8AC2-B806-836B-6E3D56287427}"/>
                </a:ext>
              </a:extLst>
            </p:cNvPr>
            <p:cNvSpPr txBox="1"/>
            <p:nvPr/>
          </p:nvSpPr>
          <p:spPr>
            <a:xfrm flipH="1">
              <a:off x="2408178" y="4482546"/>
              <a:ext cx="1488012" cy="290272"/>
            </a:xfrm>
            <a:prstGeom prst="rect">
              <a:avLst/>
            </a:prstGeom>
          </p:spPr>
          <p:txBody>
            <a:bodyPr wrap="square">
              <a:spAutoFit/>
            </a:bodyPr>
            <a:lstStyle>
              <a:defPPr>
                <a:defRPr lang="en-US"/>
              </a:defPPr>
              <a:lvl1pPr>
                <a:lnSpc>
                  <a:spcPct val="130000"/>
                </a:lnSpc>
                <a:defRPr sz="1200">
                  <a:solidFill>
                    <a:schemeClr val="tx1">
                      <a:lumMod val="50000"/>
                      <a:lumOff val="50000"/>
                    </a:schemeClr>
                  </a:solidFill>
                  <a:ea typeface="Open Sans" panose="020B0606030504020204" pitchFamily="34" charset="0"/>
                  <a:cs typeface="Segoe UI" panose="020B0502040204020203"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pt-BR" sz="1050" b="1" dirty="0">
                  <a:solidFill>
                    <a:schemeClr val="bg1"/>
                  </a:solidFill>
                  <a:latin typeface="Heebo" pitchFamily="2" charset="-79"/>
                </a:rPr>
                <a:t>título do item aqui</a:t>
              </a:r>
            </a:p>
          </p:txBody>
        </p:sp>
        <p:sp>
          <p:nvSpPr>
            <p:cNvPr id="15" name="TextBox 12">
              <a:extLst>
                <a:ext uri="{FF2B5EF4-FFF2-40B4-BE49-F238E27FC236}">
                  <a16:creationId xmlns:a16="http://schemas.microsoft.com/office/drawing/2014/main" id="{5250055C-6262-DF8B-52A7-582DD0D19245}"/>
                </a:ext>
              </a:extLst>
            </p:cNvPr>
            <p:cNvSpPr txBox="1"/>
            <p:nvPr/>
          </p:nvSpPr>
          <p:spPr>
            <a:xfrm>
              <a:off x="2634570" y="4205997"/>
              <a:ext cx="1261620" cy="415498"/>
            </a:xfrm>
            <a:prstGeom prst="rect">
              <a:avLst/>
            </a:prstGeom>
          </p:spPr>
          <p:txBody>
            <a:bodyPr wrap="square">
              <a:spAutoFit/>
            </a:bodyPr>
            <a:lstStyle>
              <a:defPPr>
                <a:defRPr lang="en-US"/>
              </a:defPPr>
              <a:lvl1pPr>
                <a:defRPr sz="2000" b="1">
                  <a:solidFill>
                    <a:schemeClr val="tx1">
                      <a:lumMod val="85000"/>
                      <a:lumOff val="15000"/>
                    </a:schemeClr>
                  </a:solidFill>
                  <a:latin typeface="+mj-lt"/>
                  <a:ea typeface="Open Sans" panose="020B0606030504020204" pitchFamily="34" charset="0"/>
                  <a:cs typeface="Segoe UI" panose="020B0502040204020203" pitchFamily="34" charset="0"/>
                </a:defRPr>
              </a:lvl1pPr>
              <a:lvl2pPr marL="1095566" indent="-365189" defTabSz="1460754">
                <a:lnSpc>
                  <a:spcPct val="90000"/>
                </a:lnSpc>
                <a:spcBef>
                  <a:spcPts val="799"/>
                </a:spcBef>
                <a:buFont typeface="Arial" panose="020B0604020202020204" pitchFamily="34" charset="0"/>
                <a:buChar char="•"/>
                <a:defRPr sz="3834"/>
              </a:lvl2pPr>
              <a:lvl3pPr marL="1825943" indent="-365189" defTabSz="1460754">
                <a:lnSpc>
                  <a:spcPct val="90000"/>
                </a:lnSpc>
                <a:spcBef>
                  <a:spcPts val="799"/>
                </a:spcBef>
                <a:buFont typeface="Arial" panose="020B0604020202020204" pitchFamily="34" charset="0"/>
                <a:buChar char="•"/>
                <a:defRPr sz="3195"/>
              </a:lvl3pPr>
              <a:lvl4pPr marL="2556320" indent="-365189" defTabSz="1460754">
                <a:lnSpc>
                  <a:spcPct val="90000"/>
                </a:lnSpc>
                <a:spcBef>
                  <a:spcPts val="799"/>
                </a:spcBef>
                <a:buFont typeface="Arial" panose="020B0604020202020204" pitchFamily="34" charset="0"/>
                <a:buChar char="•"/>
                <a:defRPr sz="2876"/>
              </a:lvl4pPr>
              <a:lvl5pPr marL="3286697" indent="-365189" defTabSz="1460754">
                <a:lnSpc>
                  <a:spcPct val="90000"/>
                </a:lnSpc>
                <a:spcBef>
                  <a:spcPts val="799"/>
                </a:spcBef>
                <a:buFont typeface="Arial" panose="020B0604020202020204" pitchFamily="34" charset="0"/>
                <a:buChar char="•"/>
                <a:defRPr sz="2876"/>
              </a:lvl5pPr>
              <a:lvl6pPr marL="4017074" indent="-365189" defTabSz="1460754">
                <a:lnSpc>
                  <a:spcPct val="90000"/>
                </a:lnSpc>
                <a:spcBef>
                  <a:spcPts val="799"/>
                </a:spcBef>
                <a:buFont typeface="Arial" panose="020B0604020202020204" pitchFamily="34" charset="0"/>
                <a:buChar char="•"/>
                <a:defRPr sz="2876"/>
              </a:lvl6pPr>
              <a:lvl7pPr marL="4747451" indent="-365189" defTabSz="1460754">
                <a:lnSpc>
                  <a:spcPct val="90000"/>
                </a:lnSpc>
                <a:spcBef>
                  <a:spcPts val="799"/>
                </a:spcBef>
                <a:buFont typeface="Arial" panose="020B0604020202020204" pitchFamily="34" charset="0"/>
                <a:buChar char="•"/>
                <a:defRPr sz="2876"/>
              </a:lvl7pPr>
              <a:lvl8pPr marL="5477828" indent="-365189" defTabSz="1460754">
                <a:lnSpc>
                  <a:spcPct val="90000"/>
                </a:lnSpc>
                <a:spcBef>
                  <a:spcPts val="799"/>
                </a:spcBef>
                <a:buFont typeface="Arial" panose="020B0604020202020204" pitchFamily="34" charset="0"/>
                <a:buChar char="•"/>
                <a:defRPr sz="2876"/>
              </a:lvl8pPr>
              <a:lvl9pPr marL="6208205" indent="-365189" defTabSz="1460754">
                <a:lnSpc>
                  <a:spcPct val="90000"/>
                </a:lnSpc>
                <a:spcBef>
                  <a:spcPts val="799"/>
                </a:spcBef>
                <a:buFont typeface="Arial" panose="020B0604020202020204" pitchFamily="34" charset="0"/>
                <a:buChar char="•"/>
                <a:defRPr sz="2876"/>
              </a:lvl9pPr>
            </a:lstStyle>
            <a:p>
              <a:pPr algn="r"/>
              <a:r>
                <a:rPr lang="pt-BR" sz="2100" dirty="0">
                  <a:solidFill>
                    <a:schemeClr val="bg1"/>
                  </a:solidFill>
                  <a:latin typeface="Heebo" pitchFamily="2" charset="-79"/>
                </a:rPr>
                <a:t>2015</a:t>
              </a:r>
            </a:p>
          </p:txBody>
        </p:sp>
      </p:grpSp>
      <p:sp>
        <p:nvSpPr>
          <p:cNvPr id="16" name="AutoShape 83">
            <a:extLst>
              <a:ext uri="{FF2B5EF4-FFF2-40B4-BE49-F238E27FC236}">
                <a16:creationId xmlns:a16="http://schemas.microsoft.com/office/drawing/2014/main" id="{902F841A-5954-B0D9-E4D8-02E4364AB6DC}"/>
              </a:ext>
            </a:extLst>
          </p:cNvPr>
          <p:cNvSpPr>
            <a:spLocks/>
          </p:cNvSpPr>
          <p:nvPr/>
        </p:nvSpPr>
        <p:spPr bwMode="auto">
          <a:xfrm>
            <a:off x="3536482" y="598527"/>
            <a:ext cx="348258" cy="228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rgbClr val="FFFFFF"/>
              </a:solidFill>
              <a:effectLst>
                <a:outerShdw blurRad="38100" dist="38100" dir="2700000" algn="tl">
                  <a:srgbClr val="000000"/>
                </a:outerShdw>
              </a:effectLst>
              <a:latin typeface="Heebo" pitchFamily="2" charset="-79"/>
              <a:sym typeface="Gill Sans" charset="0"/>
            </a:endParaRPr>
          </a:p>
        </p:txBody>
      </p:sp>
      <p:grpSp>
        <p:nvGrpSpPr>
          <p:cNvPr id="17" name="Group 131">
            <a:extLst>
              <a:ext uri="{FF2B5EF4-FFF2-40B4-BE49-F238E27FC236}">
                <a16:creationId xmlns:a16="http://schemas.microsoft.com/office/drawing/2014/main" id="{CE8EC4FC-622A-9337-EB8C-3293E06E9BD6}"/>
              </a:ext>
            </a:extLst>
          </p:cNvPr>
          <p:cNvGrpSpPr/>
          <p:nvPr/>
        </p:nvGrpSpPr>
        <p:grpSpPr>
          <a:xfrm>
            <a:off x="5278512" y="2123308"/>
            <a:ext cx="298469" cy="337410"/>
            <a:chOff x="2639219" y="3510757"/>
            <a:chExt cx="348456" cy="465138"/>
          </a:xfrm>
          <a:solidFill>
            <a:schemeClr val="bg1"/>
          </a:solidFill>
        </p:grpSpPr>
        <p:sp>
          <p:nvSpPr>
            <p:cNvPr id="18" name="AutoShape 115">
              <a:extLst>
                <a:ext uri="{FF2B5EF4-FFF2-40B4-BE49-F238E27FC236}">
                  <a16:creationId xmlns:a16="http://schemas.microsoft.com/office/drawing/2014/main" id="{A873BFCA-C388-7B99-9E72-44C115663B66}"/>
                </a:ext>
              </a:extLst>
            </p:cNvPr>
            <p:cNvSpPr>
              <a:spLocks/>
            </p:cNvSpPr>
            <p:nvPr/>
          </p:nvSpPr>
          <p:spPr bwMode="auto">
            <a:xfrm>
              <a:off x="2639219" y="3510757"/>
              <a:ext cx="348456"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rgbClr val="FFFFFF"/>
                </a:solidFill>
                <a:effectLst>
                  <a:outerShdw blurRad="38100" dist="38100" dir="2700000" algn="tl">
                    <a:srgbClr val="000000"/>
                  </a:outerShdw>
                </a:effectLst>
                <a:latin typeface="Heebo" pitchFamily="2" charset="-79"/>
                <a:sym typeface="Gill Sans" charset="0"/>
              </a:endParaRPr>
            </a:p>
          </p:txBody>
        </p:sp>
        <p:sp>
          <p:nvSpPr>
            <p:cNvPr id="20" name="AutoShape 116">
              <a:extLst>
                <a:ext uri="{FF2B5EF4-FFF2-40B4-BE49-F238E27FC236}">
                  <a16:creationId xmlns:a16="http://schemas.microsoft.com/office/drawing/2014/main" id="{CC21354D-1433-7EF5-CCA7-4E272769FFD7}"/>
                </a:ext>
              </a:extLst>
            </p:cNvPr>
            <p:cNvSpPr>
              <a:spLocks/>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rgbClr val="FFFFFF"/>
                </a:solidFill>
                <a:effectLst>
                  <a:outerShdw blurRad="38100" dist="38100" dir="2700000" algn="tl">
                    <a:srgbClr val="000000"/>
                  </a:outerShdw>
                </a:effectLst>
                <a:latin typeface="Heebo" pitchFamily="2" charset="-79"/>
                <a:sym typeface="Gill Sans" charset="0"/>
              </a:endParaRPr>
            </a:p>
          </p:txBody>
        </p:sp>
      </p:grpSp>
      <p:sp>
        <p:nvSpPr>
          <p:cNvPr id="22" name="Rectangle: Rounded Corners 25">
            <a:extLst>
              <a:ext uri="{FF2B5EF4-FFF2-40B4-BE49-F238E27FC236}">
                <a16:creationId xmlns:a16="http://schemas.microsoft.com/office/drawing/2014/main" id="{DBB19F84-3D33-278D-A180-E5A70838B1C0}"/>
              </a:ext>
            </a:extLst>
          </p:cNvPr>
          <p:cNvSpPr/>
          <p:nvPr/>
        </p:nvSpPr>
        <p:spPr>
          <a:xfrm>
            <a:off x="4083364" y="3539032"/>
            <a:ext cx="977273" cy="282623"/>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50" b="1" dirty="0">
                <a:solidFill>
                  <a:schemeClr val="tx1">
                    <a:lumMod val="75000"/>
                    <a:lumOff val="25000"/>
                  </a:schemeClr>
                </a:solidFill>
                <a:latin typeface="Heebo" pitchFamily="2" charset="-79"/>
              </a:rPr>
              <a:t>Hoje</a:t>
            </a:r>
          </a:p>
        </p:txBody>
      </p:sp>
    </p:spTree>
    <p:extLst>
      <p:ext uri="{BB962C8B-B14F-4D97-AF65-F5344CB8AC3E}">
        <p14:creationId xmlns:p14="http://schemas.microsoft.com/office/powerpoint/2010/main" val="129290441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3" name="Straight Connector 192">
            <a:extLst>
              <a:ext uri="{FF2B5EF4-FFF2-40B4-BE49-F238E27FC236}">
                <a16:creationId xmlns:a16="http://schemas.microsoft.com/office/drawing/2014/main" id="{BABEC828-CE0B-47FB-AE64-46766F700D95}"/>
              </a:ext>
            </a:extLst>
          </p:cNvPr>
          <p:cNvCxnSpPr>
            <a:cxnSpLocks/>
          </p:cNvCxnSpPr>
          <p:nvPr/>
        </p:nvCxnSpPr>
        <p:spPr>
          <a:xfrm flipV="1">
            <a:off x="4572000" y="2757487"/>
            <a:ext cx="0" cy="2386013"/>
          </a:xfrm>
          <a:prstGeom prst="line">
            <a:avLst/>
          </a:prstGeom>
          <a:ln w="12700">
            <a:solidFill>
              <a:schemeClr val="tx1">
                <a:lumMod val="50000"/>
                <a:lumOff val="50000"/>
              </a:schemeClr>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8DA985DB-6B2D-41BD-925C-C886A05BBBE5}"/>
              </a:ext>
            </a:extLst>
          </p:cNvPr>
          <p:cNvSpPr txBox="1"/>
          <p:nvPr/>
        </p:nvSpPr>
        <p:spPr>
          <a:xfrm>
            <a:off x="3127306" y="2081064"/>
            <a:ext cx="2889389" cy="339324"/>
          </a:xfrm>
          <a:prstGeom prst="rect">
            <a:avLst/>
          </a:prstGeom>
          <a:noFill/>
        </p:spPr>
        <p:txBody>
          <a:bodyPr wrap="square" lIns="68580" tIns="34290" rIns="68580" bIns="34290" rtlCol="0">
            <a:spAutoFit/>
          </a:bodyPr>
          <a:lstStyle/>
          <a:p>
            <a:pPr algn="ctr">
              <a:lnSpc>
                <a:spcPct val="140000"/>
              </a:lnSpc>
            </a:pPr>
            <a:r>
              <a:rPr lang="pt-BR" sz="1350" b="1" dirty="0">
                <a:solidFill>
                  <a:schemeClr val="tx1">
                    <a:lumMod val="75000"/>
                    <a:lumOff val="25000"/>
                  </a:schemeClr>
                </a:solidFill>
                <a:latin typeface="Heebo" pitchFamily="2" charset="-79"/>
              </a:rPr>
              <a:t>título da linha do tempo</a:t>
            </a:r>
          </a:p>
        </p:txBody>
      </p:sp>
      <p:sp>
        <p:nvSpPr>
          <p:cNvPr id="194" name="Oval 193">
            <a:extLst>
              <a:ext uri="{FF2B5EF4-FFF2-40B4-BE49-F238E27FC236}">
                <a16:creationId xmlns:a16="http://schemas.microsoft.com/office/drawing/2014/main" id="{D3635CE5-FD63-4240-A291-BAF578173BF6}"/>
              </a:ext>
            </a:extLst>
          </p:cNvPr>
          <p:cNvSpPr/>
          <p:nvPr/>
        </p:nvSpPr>
        <p:spPr>
          <a:xfrm>
            <a:off x="4527709" y="3551527"/>
            <a:ext cx="88583" cy="88583"/>
          </a:xfrm>
          <a:prstGeom prst="ellipse">
            <a:avLst/>
          </a:prstGeom>
          <a:solidFill>
            <a:schemeClr val="accent1"/>
          </a:solidFill>
          <a:ln>
            <a:noFill/>
          </a:ln>
          <a:effectLst>
            <a:outerShdw blurRad="254000" dist="127000" dir="2700000" sx="95000" sy="95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useBgFill="1">
        <p:nvSpPr>
          <p:cNvPr id="31" name="Rectangle: Rounded Corners 21">
            <a:extLst>
              <a:ext uri="{FF2B5EF4-FFF2-40B4-BE49-F238E27FC236}">
                <a16:creationId xmlns:a16="http://schemas.microsoft.com/office/drawing/2014/main" id="{BBA0C6CC-6056-4CD6-B23F-322EF4C25E79}"/>
              </a:ext>
            </a:extLst>
          </p:cNvPr>
          <p:cNvSpPr/>
          <p:nvPr/>
        </p:nvSpPr>
        <p:spPr>
          <a:xfrm>
            <a:off x="4903531" y="3114676"/>
            <a:ext cx="2837182" cy="1005500"/>
          </a:xfrm>
          <a:prstGeom prst="roundRect">
            <a:avLst/>
          </a:prstGeom>
          <a:solidFill>
            <a:schemeClr val="bg1"/>
          </a:solidFill>
          <a:ln>
            <a:noFill/>
          </a:ln>
          <a:effectLst>
            <a:outerShdw blurRad="444500" dist="152400" dir="5400000" sx="95000" sy="95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b="1">
              <a:solidFill>
                <a:schemeClr val="tx1">
                  <a:lumMod val="65000"/>
                  <a:lumOff val="35000"/>
                </a:schemeClr>
              </a:solidFill>
              <a:latin typeface="Heebo" pitchFamily="2" charset="-79"/>
            </a:endParaRPr>
          </a:p>
        </p:txBody>
      </p:sp>
      <p:grpSp>
        <p:nvGrpSpPr>
          <p:cNvPr id="6" name="Group 5">
            <a:extLst>
              <a:ext uri="{FF2B5EF4-FFF2-40B4-BE49-F238E27FC236}">
                <a16:creationId xmlns:a16="http://schemas.microsoft.com/office/drawing/2014/main" id="{B539D6F9-B8D9-47C2-9F07-CD8BA5E213B3}"/>
              </a:ext>
            </a:extLst>
          </p:cNvPr>
          <p:cNvGrpSpPr/>
          <p:nvPr/>
        </p:nvGrpSpPr>
        <p:grpSpPr>
          <a:xfrm>
            <a:off x="5074538" y="3233933"/>
            <a:ext cx="2495168" cy="698460"/>
            <a:chOff x="6555052" y="4799539"/>
            <a:chExt cx="3326891" cy="931279"/>
          </a:xfrm>
        </p:grpSpPr>
        <p:sp>
          <p:nvSpPr>
            <p:cNvPr id="208" name="TextBox 207">
              <a:extLst>
                <a:ext uri="{FF2B5EF4-FFF2-40B4-BE49-F238E27FC236}">
                  <a16:creationId xmlns:a16="http://schemas.microsoft.com/office/drawing/2014/main" id="{494F9FFB-8B75-4F94-987F-93166237A3CF}"/>
                </a:ext>
              </a:extLst>
            </p:cNvPr>
            <p:cNvSpPr txBox="1"/>
            <p:nvPr/>
          </p:nvSpPr>
          <p:spPr>
            <a:xfrm>
              <a:off x="6555052" y="5269153"/>
              <a:ext cx="3326891" cy="461665"/>
            </a:xfrm>
            <a:prstGeom prst="rect">
              <a:avLst/>
            </a:prstGeom>
            <a:noFill/>
          </p:spPr>
          <p:txBody>
            <a:bodyPr wrap="square" lIns="68580" tIns="34290" rIns="68580" bIns="34290" rtlCol="0">
              <a:spAutoFit/>
            </a:bodyPr>
            <a:lstStyle/>
            <a:p>
              <a:pPr>
                <a:spcBef>
                  <a:spcPts val="675"/>
                </a:spcBef>
              </a:pPr>
              <a:r>
                <a:rPr lang="pt-BR" sz="900" dirty="0">
                  <a:solidFill>
                    <a:schemeClr val="tx1">
                      <a:lumMod val="65000"/>
                      <a:lumOff val="35000"/>
                    </a:schemeClr>
                  </a:solidFill>
                  <a:latin typeface="Heebo" pitchFamily="2" charset="-79"/>
                </a:rPr>
                <a:t>Texto do slide escrito aqui texto do slide escrito aqui texto do slide escrito aqui texto</a:t>
              </a:r>
            </a:p>
          </p:txBody>
        </p:sp>
        <p:sp>
          <p:nvSpPr>
            <p:cNvPr id="209" name="TextBox 208">
              <a:extLst>
                <a:ext uri="{FF2B5EF4-FFF2-40B4-BE49-F238E27FC236}">
                  <a16:creationId xmlns:a16="http://schemas.microsoft.com/office/drawing/2014/main" id="{93AF45A8-71D1-4823-8AC3-DA7294E6629F}"/>
                </a:ext>
              </a:extLst>
            </p:cNvPr>
            <p:cNvSpPr txBox="1"/>
            <p:nvPr/>
          </p:nvSpPr>
          <p:spPr>
            <a:xfrm>
              <a:off x="6555052" y="4799539"/>
              <a:ext cx="3326891" cy="443196"/>
            </a:xfrm>
            <a:prstGeom prst="rect">
              <a:avLst/>
            </a:prstGeom>
          </p:spPr>
          <p:txBody>
            <a:bodyPr wrap="square" lIns="91438" tIns="45719" rIns="91438" bIns="45719">
              <a:spAutoFit/>
            </a:bodyPr>
            <a:lstStyle>
              <a:defPPr>
                <a:defRPr lang="id-ID"/>
              </a:defPPr>
              <a:lvl1pPr indent="0">
                <a:lnSpc>
                  <a:spcPct val="140000"/>
                </a:lnSpc>
                <a:spcBef>
                  <a:spcPct val="20000"/>
                </a:spcBef>
                <a:buFont typeface="Arial" pitchFamily="34" charset="0"/>
                <a:buNone/>
                <a:defRPr sz="1600" b="1">
                  <a:solidFill>
                    <a:schemeClr val="tx1">
                      <a:lumMod val="75000"/>
                      <a:lumOff val="2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pt-BR" sz="1200" dirty="0">
                  <a:solidFill>
                    <a:schemeClr val="accent1"/>
                  </a:solidFill>
                  <a:latin typeface="Heebo" pitchFamily="2" charset="-79"/>
                </a:rPr>
                <a:t>Título do item aqui</a:t>
              </a:r>
            </a:p>
          </p:txBody>
        </p:sp>
      </p:grpSp>
      <p:sp>
        <p:nvSpPr>
          <p:cNvPr id="210" name="TextBox 209">
            <a:extLst>
              <a:ext uri="{FF2B5EF4-FFF2-40B4-BE49-F238E27FC236}">
                <a16:creationId xmlns:a16="http://schemas.microsoft.com/office/drawing/2014/main" id="{46580D44-80F8-43DC-BE1B-19B7BEF9EA1F}"/>
              </a:ext>
            </a:extLst>
          </p:cNvPr>
          <p:cNvSpPr txBox="1"/>
          <p:nvPr/>
        </p:nvSpPr>
        <p:spPr>
          <a:xfrm>
            <a:off x="3285607" y="3333613"/>
            <a:ext cx="1122503" cy="489365"/>
          </a:xfrm>
          <a:prstGeom prst="rect">
            <a:avLst/>
          </a:prstGeom>
          <a:noFill/>
        </p:spPr>
        <p:txBody>
          <a:bodyPr wrap="square" lIns="68580" tIns="34290" rIns="68580" bIns="34290" rtlCol="0">
            <a:spAutoFit/>
          </a:bodyPr>
          <a:lstStyle/>
          <a:p>
            <a:pPr algn="r">
              <a:lnSpc>
                <a:spcPct val="140000"/>
              </a:lnSpc>
              <a:spcBef>
                <a:spcPct val="20000"/>
              </a:spcBef>
            </a:pPr>
            <a:r>
              <a:rPr lang="pt-BR" sz="2100" b="1" dirty="0">
                <a:solidFill>
                  <a:schemeClr val="accent1"/>
                </a:solidFill>
                <a:latin typeface="Heebo" pitchFamily="2" charset="-79"/>
              </a:rPr>
              <a:t>2019</a:t>
            </a:r>
          </a:p>
        </p:txBody>
      </p:sp>
      <p:sp>
        <p:nvSpPr>
          <p:cNvPr id="5" name="Oval 51">
            <a:extLst>
              <a:ext uri="{FF2B5EF4-FFF2-40B4-BE49-F238E27FC236}">
                <a16:creationId xmlns:a16="http://schemas.microsoft.com/office/drawing/2014/main" id="{71EB180A-100A-D1A9-4ACD-5A292E29C3A3}"/>
              </a:ext>
            </a:extLst>
          </p:cNvPr>
          <p:cNvSpPr>
            <a:spLocks noChangeArrowheads="1"/>
          </p:cNvSpPr>
          <p:nvPr/>
        </p:nvSpPr>
        <p:spPr bwMode="auto">
          <a:xfrm>
            <a:off x="4338784" y="2571750"/>
            <a:ext cx="466431" cy="467609"/>
          </a:xfrm>
          <a:prstGeom prst="ellipse">
            <a:avLst/>
          </a:prstGeom>
          <a:solidFill>
            <a:schemeClr val="bg1">
              <a:lumMod val="65000"/>
            </a:schemeClr>
          </a:solidFill>
          <a:ln>
            <a:noFill/>
          </a:ln>
          <a:effectLst>
            <a:outerShdw blurRad="800100" dist="698500" dir="2700000" sx="94000" sy="94000" algn="tl" rotWithShape="0">
              <a:prstClr val="black">
                <a:alpha val="25000"/>
              </a:prstClr>
            </a:outerShdw>
          </a:effectLst>
          <a:extLst>
            <a:ext uri="{91240B29-F687-4f45-9708-019B960494DF}">
              <a14:hiddenLine xmlns=""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7" name="TextBox 14">
            <a:extLst>
              <a:ext uri="{FF2B5EF4-FFF2-40B4-BE49-F238E27FC236}">
                <a16:creationId xmlns:a16="http://schemas.microsoft.com/office/drawing/2014/main" id="{624179A1-743A-FF3E-6515-D0C891235F74}"/>
              </a:ext>
            </a:extLst>
          </p:cNvPr>
          <p:cNvSpPr txBox="1"/>
          <p:nvPr/>
        </p:nvSpPr>
        <p:spPr>
          <a:xfrm>
            <a:off x="1786533" y="410613"/>
            <a:ext cx="5570935" cy="523220"/>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pPr algn="ctr"/>
            <a:r>
              <a:rPr lang="pt-BR" sz="2800" dirty="0">
                <a:solidFill>
                  <a:schemeClr val="tx1">
                    <a:lumMod val="75000"/>
                    <a:lumOff val="25000"/>
                  </a:schemeClr>
                </a:solidFill>
              </a:rPr>
              <a:t>Título do slide escrito aqui</a:t>
            </a:r>
          </a:p>
        </p:txBody>
      </p:sp>
      <p:sp>
        <p:nvSpPr>
          <p:cNvPr id="8" name="TextBox 13">
            <a:extLst>
              <a:ext uri="{FF2B5EF4-FFF2-40B4-BE49-F238E27FC236}">
                <a16:creationId xmlns:a16="http://schemas.microsoft.com/office/drawing/2014/main" id="{9F414312-81A1-19E5-613A-4AECFCC22B81}"/>
              </a:ext>
            </a:extLst>
          </p:cNvPr>
          <p:cNvSpPr txBox="1"/>
          <p:nvPr/>
        </p:nvSpPr>
        <p:spPr>
          <a:xfrm>
            <a:off x="2831939" y="833109"/>
            <a:ext cx="3480123" cy="400110"/>
          </a:xfrm>
          <a:prstGeom prst="rect">
            <a:avLst/>
          </a:prstGeom>
          <a:noFill/>
        </p:spPr>
        <p:txBody>
          <a:bodyPr wrap="square" rtlCol="0">
            <a:spAutoFit/>
          </a:bodyPr>
          <a:lstStyle/>
          <a:p>
            <a:pPr algn="ctr">
              <a:spcBef>
                <a:spcPts val="675"/>
              </a:spcBef>
            </a:pPr>
            <a:r>
              <a:rPr lang="pt-BR" sz="1000">
                <a:solidFill>
                  <a:schemeClr val="tx1">
                    <a:lumMod val="65000"/>
                    <a:lumOff val="35000"/>
                  </a:schemeClr>
                </a:solidFill>
                <a:latin typeface="Heebo" pitchFamily="2" charset="-79"/>
              </a:rPr>
              <a:t>Texto do slide escrito aqui texto do slide escrito aqui texto do slide escrito aqui texto do slide escrito aqui </a:t>
            </a:r>
          </a:p>
        </p:txBody>
      </p:sp>
    </p:spTree>
    <p:extLst>
      <p:ext uri="{BB962C8B-B14F-4D97-AF65-F5344CB8AC3E}">
        <p14:creationId xmlns:p14="http://schemas.microsoft.com/office/powerpoint/2010/main" val="2412664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3" name="Rectangle: Rounded Corners 21">
            <a:extLst>
              <a:ext uri="{FF2B5EF4-FFF2-40B4-BE49-F238E27FC236}">
                <a16:creationId xmlns:a16="http://schemas.microsoft.com/office/drawing/2014/main" id="{30FB9E3E-5584-40ED-8277-4307443F7BDE}"/>
              </a:ext>
            </a:extLst>
          </p:cNvPr>
          <p:cNvSpPr/>
          <p:nvPr/>
        </p:nvSpPr>
        <p:spPr>
          <a:xfrm>
            <a:off x="4903531" y="2031206"/>
            <a:ext cx="2837182" cy="1005500"/>
          </a:xfrm>
          <a:prstGeom prst="roundRect">
            <a:avLst/>
          </a:prstGeom>
          <a:solidFill>
            <a:schemeClr val="bg1"/>
          </a:solidFill>
          <a:ln>
            <a:noFill/>
          </a:ln>
          <a:effectLst>
            <a:outerShdw blurRad="444500" dist="152400" dir="5400000" sx="95000" sy="95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b="1">
              <a:solidFill>
                <a:schemeClr val="tx1">
                  <a:lumMod val="65000"/>
                  <a:lumOff val="35000"/>
                </a:schemeClr>
              </a:solidFill>
              <a:latin typeface="Heebo" pitchFamily="2" charset="-79"/>
            </a:endParaRPr>
          </a:p>
        </p:txBody>
      </p:sp>
      <p:grpSp>
        <p:nvGrpSpPr>
          <p:cNvPr id="37" name="Group 36">
            <a:extLst>
              <a:ext uri="{FF2B5EF4-FFF2-40B4-BE49-F238E27FC236}">
                <a16:creationId xmlns:a16="http://schemas.microsoft.com/office/drawing/2014/main" id="{E5744ACE-A5FB-41D2-86F5-2B8710E2BA60}"/>
              </a:ext>
            </a:extLst>
          </p:cNvPr>
          <p:cNvGrpSpPr/>
          <p:nvPr/>
        </p:nvGrpSpPr>
        <p:grpSpPr>
          <a:xfrm>
            <a:off x="5074538" y="2150463"/>
            <a:ext cx="2495168" cy="698460"/>
            <a:chOff x="6555052" y="4799539"/>
            <a:chExt cx="3326891" cy="931279"/>
          </a:xfrm>
        </p:grpSpPr>
        <p:sp>
          <p:nvSpPr>
            <p:cNvPr id="41" name="TextBox 40">
              <a:extLst>
                <a:ext uri="{FF2B5EF4-FFF2-40B4-BE49-F238E27FC236}">
                  <a16:creationId xmlns:a16="http://schemas.microsoft.com/office/drawing/2014/main" id="{9319A151-B94D-42D1-A5CF-F1905D9736A5}"/>
                </a:ext>
              </a:extLst>
            </p:cNvPr>
            <p:cNvSpPr txBox="1"/>
            <p:nvPr/>
          </p:nvSpPr>
          <p:spPr>
            <a:xfrm>
              <a:off x="6555052" y="5269153"/>
              <a:ext cx="3326891" cy="461665"/>
            </a:xfrm>
            <a:prstGeom prst="rect">
              <a:avLst/>
            </a:prstGeom>
            <a:noFill/>
          </p:spPr>
          <p:txBody>
            <a:bodyPr wrap="square" lIns="68580" tIns="34290" rIns="68580" bIns="34290" rtlCol="0">
              <a:spAutoFit/>
            </a:bodyPr>
            <a:lstStyle/>
            <a:p>
              <a:pPr>
                <a:spcBef>
                  <a:spcPts val="675"/>
                </a:spcBef>
              </a:pPr>
              <a:r>
                <a:rPr lang="pt-BR" sz="900" dirty="0">
                  <a:solidFill>
                    <a:schemeClr val="tx1">
                      <a:lumMod val="65000"/>
                      <a:lumOff val="35000"/>
                    </a:schemeClr>
                  </a:solidFill>
                  <a:latin typeface="Heebo" pitchFamily="2" charset="-79"/>
                </a:rPr>
                <a:t>Texto do slide escrito aqui texto do slide escrito aqui texto do slide escrito aqui texto</a:t>
              </a:r>
            </a:p>
          </p:txBody>
        </p:sp>
        <p:sp>
          <p:nvSpPr>
            <p:cNvPr id="42" name="TextBox 41">
              <a:extLst>
                <a:ext uri="{FF2B5EF4-FFF2-40B4-BE49-F238E27FC236}">
                  <a16:creationId xmlns:a16="http://schemas.microsoft.com/office/drawing/2014/main" id="{FC49DECD-BCE0-48E8-817F-FACA5790E1EF}"/>
                </a:ext>
              </a:extLst>
            </p:cNvPr>
            <p:cNvSpPr txBox="1"/>
            <p:nvPr/>
          </p:nvSpPr>
          <p:spPr>
            <a:xfrm>
              <a:off x="6555052" y="4799539"/>
              <a:ext cx="3326891" cy="443196"/>
            </a:xfrm>
            <a:prstGeom prst="rect">
              <a:avLst/>
            </a:prstGeom>
          </p:spPr>
          <p:txBody>
            <a:bodyPr wrap="square" lIns="91438" tIns="45719" rIns="91438" bIns="45719">
              <a:spAutoFit/>
            </a:bodyPr>
            <a:lstStyle>
              <a:defPPr>
                <a:defRPr lang="id-ID"/>
              </a:defPPr>
              <a:lvl1pPr indent="0">
                <a:lnSpc>
                  <a:spcPct val="140000"/>
                </a:lnSpc>
                <a:spcBef>
                  <a:spcPct val="20000"/>
                </a:spcBef>
                <a:buFont typeface="Arial" pitchFamily="34" charset="0"/>
                <a:buNone/>
                <a:defRPr sz="1600" b="1">
                  <a:solidFill>
                    <a:schemeClr val="tx1">
                      <a:lumMod val="75000"/>
                      <a:lumOff val="2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pt-BR" sz="1200" dirty="0">
                  <a:solidFill>
                    <a:schemeClr val="accent3"/>
                  </a:solidFill>
                  <a:latin typeface="Heebo" pitchFamily="2" charset="-79"/>
                </a:rPr>
                <a:t>Título do item aqui</a:t>
              </a:r>
            </a:p>
          </p:txBody>
        </p:sp>
      </p:grpSp>
      <p:sp useBgFill="1">
        <p:nvSpPr>
          <p:cNvPr id="72" name="Rectangle: Rounded Corners 21">
            <a:extLst>
              <a:ext uri="{FF2B5EF4-FFF2-40B4-BE49-F238E27FC236}">
                <a16:creationId xmlns:a16="http://schemas.microsoft.com/office/drawing/2014/main" id="{4FC730CF-BDD9-4581-9F9A-EA6FACEAEACD}"/>
              </a:ext>
            </a:extLst>
          </p:cNvPr>
          <p:cNvSpPr/>
          <p:nvPr/>
        </p:nvSpPr>
        <p:spPr>
          <a:xfrm>
            <a:off x="1390531" y="665893"/>
            <a:ext cx="2837182" cy="1005500"/>
          </a:xfrm>
          <a:prstGeom prst="roundRect">
            <a:avLst/>
          </a:prstGeom>
          <a:solidFill>
            <a:schemeClr val="bg1"/>
          </a:solidFill>
          <a:ln>
            <a:noFill/>
          </a:ln>
          <a:effectLst>
            <a:outerShdw blurRad="444500" dist="152400" dir="5400000" sx="95000" sy="95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b="1">
              <a:solidFill>
                <a:schemeClr val="tx1">
                  <a:lumMod val="65000"/>
                  <a:lumOff val="35000"/>
                </a:schemeClr>
              </a:solidFill>
              <a:latin typeface="Heebo" pitchFamily="2" charset="-79"/>
            </a:endParaRPr>
          </a:p>
        </p:txBody>
      </p:sp>
      <p:sp>
        <p:nvSpPr>
          <p:cNvPr id="70" name="TextBox 69">
            <a:extLst>
              <a:ext uri="{FF2B5EF4-FFF2-40B4-BE49-F238E27FC236}">
                <a16:creationId xmlns:a16="http://schemas.microsoft.com/office/drawing/2014/main" id="{E28514FC-4536-4238-99A7-C2E56115DB8B}"/>
              </a:ext>
            </a:extLst>
          </p:cNvPr>
          <p:cNvSpPr txBox="1"/>
          <p:nvPr/>
        </p:nvSpPr>
        <p:spPr>
          <a:xfrm>
            <a:off x="1561538" y="1137357"/>
            <a:ext cx="2495168" cy="346249"/>
          </a:xfrm>
          <a:prstGeom prst="rect">
            <a:avLst/>
          </a:prstGeom>
          <a:noFill/>
        </p:spPr>
        <p:txBody>
          <a:bodyPr wrap="square" lIns="68580" tIns="34290" rIns="68580" bIns="34290" rtlCol="0">
            <a:spAutoFit/>
          </a:bodyPr>
          <a:lstStyle/>
          <a:p>
            <a:pPr algn="r">
              <a:spcBef>
                <a:spcPts val="675"/>
              </a:spcBef>
            </a:pPr>
            <a:r>
              <a:rPr lang="pt-BR" sz="900" dirty="0">
                <a:solidFill>
                  <a:schemeClr val="tx1">
                    <a:lumMod val="65000"/>
                    <a:lumOff val="35000"/>
                  </a:schemeClr>
                </a:solidFill>
                <a:latin typeface="Heebo" pitchFamily="2" charset="-79"/>
              </a:rPr>
              <a:t>Texto do slide escrito aqui texto do slide escrito aqui texto do slide escrito aqui texto</a:t>
            </a:r>
          </a:p>
        </p:txBody>
      </p:sp>
      <p:sp>
        <p:nvSpPr>
          <p:cNvPr id="71" name="TextBox 70">
            <a:extLst>
              <a:ext uri="{FF2B5EF4-FFF2-40B4-BE49-F238E27FC236}">
                <a16:creationId xmlns:a16="http://schemas.microsoft.com/office/drawing/2014/main" id="{353FC637-0848-4995-B506-47D6966680EF}"/>
              </a:ext>
            </a:extLst>
          </p:cNvPr>
          <p:cNvSpPr txBox="1"/>
          <p:nvPr/>
        </p:nvSpPr>
        <p:spPr>
          <a:xfrm>
            <a:off x="1561538" y="785147"/>
            <a:ext cx="2495168" cy="332397"/>
          </a:xfrm>
          <a:prstGeom prst="rect">
            <a:avLst/>
          </a:prstGeom>
        </p:spPr>
        <p:txBody>
          <a:bodyPr wrap="square" lIns="91438" tIns="45719" rIns="91438" bIns="45719">
            <a:spAutoFit/>
          </a:bodyPr>
          <a:lstStyle>
            <a:defPPr>
              <a:defRPr lang="id-ID"/>
            </a:defPPr>
            <a:lvl1pPr indent="0">
              <a:lnSpc>
                <a:spcPct val="140000"/>
              </a:lnSpc>
              <a:spcBef>
                <a:spcPct val="20000"/>
              </a:spcBef>
              <a:buFont typeface="Arial" pitchFamily="34" charset="0"/>
              <a:buNone/>
              <a:defRPr sz="1600" b="1">
                <a:solidFill>
                  <a:schemeClr val="tx1">
                    <a:lumMod val="75000"/>
                    <a:lumOff val="2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r"/>
            <a:r>
              <a:rPr lang="pt-BR" sz="1200" dirty="0">
                <a:solidFill>
                  <a:schemeClr val="accent2"/>
                </a:solidFill>
                <a:latin typeface="Heebo" pitchFamily="2" charset="-79"/>
              </a:rPr>
              <a:t>Título do item aqui</a:t>
            </a:r>
          </a:p>
        </p:txBody>
      </p:sp>
      <p:sp useBgFill="1">
        <p:nvSpPr>
          <p:cNvPr id="79" name="Rectangle: Rounded Corners 21">
            <a:extLst>
              <a:ext uri="{FF2B5EF4-FFF2-40B4-BE49-F238E27FC236}">
                <a16:creationId xmlns:a16="http://schemas.microsoft.com/office/drawing/2014/main" id="{D516F0A4-021B-4678-98E1-384E8345F96B}"/>
              </a:ext>
            </a:extLst>
          </p:cNvPr>
          <p:cNvSpPr/>
          <p:nvPr/>
        </p:nvSpPr>
        <p:spPr>
          <a:xfrm>
            <a:off x="1390531" y="3447238"/>
            <a:ext cx="2837182" cy="1005500"/>
          </a:xfrm>
          <a:prstGeom prst="roundRect">
            <a:avLst/>
          </a:prstGeom>
          <a:solidFill>
            <a:schemeClr val="bg1"/>
          </a:solidFill>
          <a:ln>
            <a:noFill/>
          </a:ln>
          <a:effectLst>
            <a:outerShdw blurRad="444500" dist="152400" dir="5400000" sx="95000" sy="95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b="1">
              <a:solidFill>
                <a:schemeClr val="tx1">
                  <a:lumMod val="65000"/>
                  <a:lumOff val="35000"/>
                </a:schemeClr>
              </a:solidFill>
              <a:latin typeface="Heebo" pitchFamily="2" charset="-79"/>
            </a:endParaRPr>
          </a:p>
        </p:txBody>
      </p:sp>
      <p:grpSp>
        <p:nvGrpSpPr>
          <p:cNvPr id="76" name="Group 75">
            <a:extLst>
              <a:ext uri="{FF2B5EF4-FFF2-40B4-BE49-F238E27FC236}">
                <a16:creationId xmlns:a16="http://schemas.microsoft.com/office/drawing/2014/main" id="{B6381B1F-35B9-433D-8783-FAD91AE11EEF}"/>
              </a:ext>
            </a:extLst>
          </p:cNvPr>
          <p:cNvGrpSpPr/>
          <p:nvPr/>
        </p:nvGrpSpPr>
        <p:grpSpPr>
          <a:xfrm>
            <a:off x="1561538" y="3566495"/>
            <a:ext cx="2495168" cy="698460"/>
            <a:chOff x="6555052" y="4799539"/>
            <a:chExt cx="3326891" cy="931279"/>
          </a:xfrm>
        </p:grpSpPr>
        <p:sp>
          <p:nvSpPr>
            <p:cNvPr id="77" name="TextBox 76">
              <a:extLst>
                <a:ext uri="{FF2B5EF4-FFF2-40B4-BE49-F238E27FC236}">
                  <a16:creationId xmlns:a16="http://schemas.microsoft.com/office/drawing/2014/main" id="{35113175-391B-4AC0-A78C-3DADED7EDC50}"/>
                </a:ext>
              </a:extLst>
            </p:cNvPr>
            <p:cNvSpPr txBox="1"/>
            <p:nvPr/>
          </p:nvSpPr>
          <p:spPr>
            <a:xfrm>
              <a:off x="6555052" y="5269153"/>
              <a:ext cx="3326891" cy="461665"/>
            </a:xfrm>
            <a:prstGeom prst="rect">
              <a:avLst/>
            </a:prstGeom>
            <a:noFill/>
          </p:spPr>
          <p:txBody>
            <a:bodyPr wrap="square" lIns="68580" tIns="34290" rIns="68580" bIns="34290" rtlCol="0">
              <a:spAutoFit/>
            </a:bodyPr>
            <a:lstStyle/>
            <a:p>
              <a:pPr algn="r">
                <a:spcBef>
                  <a:spcPts val="675"/>
                </a:spcBef>
              </a:pPr>
              <a:r>
                <a:rPr lang="pt-BR" sz="900" dirty="0">
                  <a:solidFill>
                    <a:schemeClr val="tx1">
                      <a:lumMod val="65000"/>
                      <a:lumOff val="35000"/>
                    </a:schemeClr>
                  </a:solidFill>
                  <a:latin typeface="Heebo" pitchFamily="2" charset="-79"/>
                </a:rPr>
                <a:t>Texto do slide escrito aqui texto do slide escrito aqui texto do slide escrito aqui texto</a:t>
              </a:r>
            </a:p>
          </p:txBody>
        </p:sp>
        <p:sp>
          <p:nvSpPr>
            <p:cNvPr id="78" name="TextBox 77">
              <a:extLst>
                <a:ext uri="{FF2B5EF4-FFF2-40B4-BE49-F238E27FC236}">
                  <a16:creationId xmlns:a16="http://schemas.microsoft.com/office/drawing/2014/main" id="{F128A278-1068-4221-8EA5-496EA35A667F}"/>
                </a:ext>
              </a:extLst>
            </p:cNvPr>
            <p:cNvSpPr txBox="1"/>
            <p:nvPr/>
          </p:nvSpPr>
          <p:spPr>
            <a:xfrm>
              <a:off x="6555052" y="4799539"/>
              <a:ext cx="3326891" cy="443196"/>
            </a:xfrm>
            <a:prstGeom prst="rect">
              <a:avLst/>
            </a:prstGeom>
          </p:spPr>
          <p:txBody>
            <a:bodyPr wrap="square" lIns="91438" tIns="45719" rIns="91438" bIns="45719">
              <a:spAutoFit/>
            </a:bodyPr>
            <a:lstStyle>
              <a:defPPr>
                <a:defRPr lang="id-ID"/>
              </a:defPPr>
              <a:lvl1pPr indent="0">
                <a:lnSpc>
                  <a:spcPct val="140000"/>
                </a:lnSpc>
                <a:spcBef>
                  <a:spcPct val="20000"/>
                </a:spcBef>
                <a:buFont typeface="Arial" pitchFamily="34" charset="0"/>
                <a:buNone/>
                <a:defRPr sz="1600" b="1">
                  <a:solidFill>
                    <a:schemeClr val="tx1">
                      <a:lumMod val="75000"/>
                      <a:lumOff val="2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r"/>
              <a:r>
                <a:rPr lang="pt-BR" sz="1200" dirty="0">
                  <a:solidFill>
                    <a:schemeClr val="accent4"/>
                  </a:solidFill>
                  <a:latin typeface="Heebo" pitchFamily="2" charset="-79"/>
                </a:rPr>
                <a:t>Título do item aqui</a:t>
              </a:r>
            </a:p>
          </p:txBody>
        </p:sp>
      </p:grpSp>
      <p:cxnSp>
        <p:nvCxnSpPr>
          <p:cNvPr id="29" name="Straight Connector 28">
            <a:extLst>
              <a:ext uri="{FF2B5EF4-FFF2-40B4-BE49-F238E27FC236}">
                <a16:creationId xmlns:a16="http://schemas.microsoft.com/office/drawing/2014/main" id="{900984B2-5C77-4972-AD9C-37AB2363F173}"/>
              </a:ext>
            </a:extLst>
          </p:cNvPr>
          <p:cNvCxnSpPr>
            <a:cxnSpLocks/>
          </p:cNvCxnSpPr>
          <p:nvPr/>
        </p:nvCxnSpPr>
        <p:spPr>
          <a:xfrm>
            <a:off x="4572000" y="0"/>
            <a:ext cx="0" cy="5143500"/>
          </a:xfrm>
          <a:prstGeom prst="line">
            <a:avLst/>
          </a:prstGeom>
          <a:ln w="12700">
            <a:solidFill>
              <a:schemeClr val="tx1">
                <a:lumMod val="50000"/>
                <a:lumOff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4D9FC7C7-D749-4DD3-86DB-CE79C5C2FA1C}"/>
              </a:ext>
            </a:extLst>
          </p:cNvPr>
          <p:cNvSpPr/>
          <p:nvPr/>
        </p:nvSpPr>
        <p:spPr>
          <a:xfrm flipH="1">
            <a:off x="4527709" y="1080060"/>
            <a:ext cx="88583" cy="88583"/>
          </a:xfrm>
          <a:prstGeom prst="ellipse">
            <a:avLst/>
          </a:prstGeom>
          <a:solidFill>
            <a:schemeClr val="accent2"/>
          </a:solidFill>
          <a:ln>
            <a:noFill/>
          </a:ln>
          <a:effectLst>
            <a:outerShdw blurRad="254000" dist="127000" dir="2700000" sx="95000" sy="95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33" name="TextBox 32">
            <a:extLst>
              <a:ext uri="{FF2B5EF4-FFF2-40B4-BE49-F238E27FC236}">
                <a16:creationId xmlns:a16="http://schemas.microsoft.com/office/drawing/2014/main" id="{1E5BEB87-9905-4916-8EC4-931E6BBCBFD8}"/>
              </a:ext>
            </a:extLst>
          </p:cNvPr>
          <p:cNvSpPr txBox="1"/>
          <p:nvPr/>
        </p:nvSpPr>
        <p:spPr>
          <a:xfrm flipH="1">
            <a:off x="4718167" y="852042"/>
            <a:ext cx="1122503" cy="489365"/>
          </a:xfrm>
          <a:prstGeom prst="rect">
            <a:avLst/>
          </a:prstGeom>
          <a:noFill/>
        </p:spPr>
        <p:txBody>
          <a:bodyPr wrap="square" lIns="68580" tIns="34290" rIns="68580" bIns="34290" rtlCol="0">
            <a:spAutoFit/>
          </a:bodyPr>
          <a:lstStyle>
            <a:defPPr>
              <a:defRPr lang="id-ID"/>
            </a:defPPr>
            <a:lvl1pPr algn="r">
              <a:lnSpc>
                <a:spcPct val="140000"/>
              </a:lnSpc>
              <a:spcBef>
                <a:spcPct val="20000"/>
              </a:spcBef>
              <a:defRPr sz="2800" b="1">
                <a:solidFill>
                  <a:schemeClr val="accent1"/>
                </a:solidFill>
              </a:defRPr>
            </a:lvl1pPr>
          </a:lstStyle>
          <a:p>
            <a:pPr algn="l"/>
            <a:r>
              <a:rPr lang="pt-BR" sz="2100" dirty="0">
                <a:solidFill>
                  <a:schemeClr val="accent2"/>
                </a:solidFill>
                <a:latin typeface="Heebo" pitchFamily="2" charset="-79"/>
              </a:rPr>
              <a:t>2020</a:t>
            </a:r>
          </a:p>
        </p:txBody>
      </p:sp>
      <p:sp>
        <p:nvSpPr>
          <p:cNvPr id="35" name="Oval 34">
            <a:extLst>
              <a:ext uri="{FF2B5EF4-FFF2-40B4-BE49-F238E27FC236}">
                <a16:creationId xmlns:a16="http://schemas.microsoft.com/office/drawing/2014/main" id="{AD9C9D85-D2CC-4907-AC44-79C61873D4BE}"/>
              </a:ext>
            </a:extLst>
          </p:cNvPr>
          <p:cNvSpPr/>
          <p:nvPr/>
        </p:nvSpPr>
        <p:spPr>
          <a:xfrm>
            <a:off x="4527709" y="2370702"/>
            <a:ext cx="88583" cy="88583"/>
          </a:xfrm>
          <a:prstGeom prst="ellipse">
            <a:avLst/>
          </a:prstGeom>
          <a:solidFill>
            <a:schemeClr val="accent3"/>
          </a:solidFill>
          <a:ln>
            <a:noFill/>
          </a:ln>
          <a:effectLst>
            <a:outerShdw blurRad="254000" dist="127000" dir="2700000" sx="95000" sy="95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38" name="TextBox 37">
            <a:extLst>
              <a:ext uri="{FF2B5EF4-FFF2-40B4-BE49-F238E27FC236}">
                <a16:creationId xmlns:a16="http://schemas.microsoft.com/office/drawing/2014/main" id="{F3C64643-309D-4CAF-B2FA-F82D9DC18AAA}"/>
              </a:ext>
            </a:extLst>
          </p:cNvPr>
          <p:cNvSpPr txBox="1"/>
          <p:nvPr/>
        </p:nvSpPr>
        <p:spPr>
          <a:xfrm>
            <a:off x="3335811" y="2152788"/>
            <a:ext cx="1122503" cy="489365"/>
          </a:xfrm>
          <a:prstGeom prst="rect">
            <a:avLst/>
          </a:prstGeom>
          <a:noFill/>
        </p:spPr>
        <p:txBody>
          <a:bodyPr wrap="square" lIns="68580" tIns="34290" rIns="68580" bIns="34290" rtlCol="0">
            <a:spAutoFit/>
          </a:bodyPr>
          <a:lstStyle/>
          <a:p>
            <a:pPr algn="r">
              <a:lnSpc>
                <a:spcPct val="140000"/>
              </a:lnSpc>
              <a:spcBef>
                <a:spcPct val="20000"/>
              </a:spcBef>
            </a:pPr>
            <a:r>
              <a:rPr lang="pt-BR" sz="2100" b="1" dirty="0">
                <a:solidFill>
                  <a:schemeClr val="accent3"/>
                </a:solidFill>
                <a:latin typeface="Heebo" pitchFamily="2" charset="-79"/>
              </a:rPr>
              <a:t>2021</a:t>
            </a:r>
          </a:p>
        </p:txBody>
      </p:sp>
      <p:sp>
        <p:nvSpPr>
          <p:cNvPr id="40" name="Oval 39">
            <a:extLst>
              <a:ext uri="{FF2B5EF4-FFF2-40B4-BE49-F238E27FC236}">
                <a16:creationId xmlns:a16="http://schemas.microsoft.com/office/drawing/2014/main" id="{5F1D9543-B57D-413F-8BF7-2497976124AB}"/>
              </a:ext>
            </a:extLst>
          </p:cNvPr>
          <p:cNvSpPr/>
          <p:nvPr/>
        </p:nvSpPr>
        <p:spPr>
          <a:xfrm flipH="1">
            <a:off x="4527709" y="3853873"/>
            <a:ext cx="88583" cy="88583"/>
          </a:xfrm>
          <a:prstGeom prst="ellipse">
            <a:avLst/>
          </a:prstGeom>
          <a:solidFill>
            <a:schemeClr val="accent4"/>
          </a:solidFill>
          <a:ln>
            <a:noFill/>
          </a:ln>
          <a:effectLst>
            <a:outerShdw blurRad="254000" dist="127000" dir="2700000" sx="95000" sy="95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52" name="TextBox 51">
            <a:extLst>
              <a:ext uri="{FF2B5EF4-FFF2-40B4-BE49-F238E27FC236}">
                <a16:creationId xmlns:a16="http://schemas.microsoft.com/office/drawing/2014/main" id="{3A54B74C-E093-4792-8BD5-569CD9A27744}"/>
              </a:ext>
            </a:extLst>
          </p:cNvPr>
          <p:cNvSpPr txBox="1"/>
          <p:nvPr/>
        </p:nvSpPr>
        <p:spPr>
          <a:xfrm flipH="1">
            <a:off x="4718167" y="3630541"/>
            <a:ext cx="1122503" cy="489365"/>
          </a:xfrm>
          <a:prstGeom prst="rect">
            <a:avLst/>
          </a:prstGeom>
          <a:noFill/>
        </p:spPr>
        <p:txBody>
          <a:bodyPr wrap="square" lIns="68580" tIns="34290" rIns="68580" bIns="34290" rtlCol="0">
            <a:spAutoFit/>
          </a:bodyPr>
          <a:lstStyle>
            <a:defPPr>
              <a:defRPr lang="id-ID"/>
            </a:defPPr>
            <a:lvl1pPr algn="r">
              <a:lnSpc>
                <a:spcPct val="140000"/>
              </a:lnSpc>
              <a:spcBef>
                <a:spcPct val="20000"/>
              </a:spcBef>
              <a:defRPr sz="2800" b="1">
                <a:solidFill>
                  <a:schemeClr val="accent1"/>
                </a:solidFill>
              </a:defRPr>
            </a:lvl1pPr>
          </a:lstStyle>
          <a:p>
            <a:pPr algn="l"/>
            <a:r>
              <a:rPr lang="pt-BR" sz="2100">
                <a:solidFill>
                  <a:schemeClr val="accent4"/>
                </a:solidFill>
                <a:latin typeface="Heebo" pitchFamily="2" charset="-79"/>
              </a:rPr>
              <a:t>2022</a:t>
            </a:r>
          </a:p>
        </p:txBody>
      </p:sp>
    </p:spTree>
    <p:extLst>
      <p:ext uri="{BB962C8B-B14F-4D97-AF65-F5344CB8AC3E}">
        <p14:creationId xmlns:p14="http://schemas.microsoft.com/office/powerpoint/2010/main" val="265868130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3" name="Rectangle: Rounded Corners 21">
            <a:extLst>
              <a:ext uri="{FF2B5EF4-FFF2-40B4-BE49-F238E27FC236}">
                <a16:creationId xmlns:a16="http://schemas.microsoft.com/office/drawing/2014/main" id="{CFDBBE8F-03F0-4D27-80F5-3847620FF2D9}"/>
              </a:ext>
            </a:extLst>
          </p:cNvPr>
          <p:cNvSpPr/>
          <p:nvPr/>
        </p:nvSpPr>
        <p:spPr>
          <a:xfrm>
            <a:off x="4903531" y="708422"/>
            <a:ext cx="2837182" cy="1005500"/>
          </a:xfrm>
          <a:prstGeom prst="roundRect">
            <a:avLst/>
          </a:prstGeom>
          <a:solidFill>
            <a:schemeClr val="bg1"/>
          </a:solidFill>
          <a:ln>
            <a:noFill/>
          </a:ln>
          <a:effectLst>
            <a:outerShdw blurRad="444500" dist="152400" dir="5400000" sx="95000" sy="95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b="1">
              <a:solidFill>
                <a:schemeClr val="tx1">
                  <a:lumMod val="65000"/>
                  <a:lumOff val="35000"/>
                </a:schemeClr>
              </a:solidFill>
              <a:latin typeface="Heebo" pitchFamily="2" charset="-79"/>
            </a:endParaRPr>
          </a:p>
        </p:txBody>
      </p:sp>
      <p:grpSp>
        <p:nvGrpSpPr>
          <p:cNvPr id="60" name="Group 59">
            <a:extLst>
              <a:ext uri="{FF2B5EF4-FFF2-40B4-BE49-F238E27FC236}">
                <a16:creationId xmlns:a16="http://schemas.microsoft.com/office/drawing/2014/main" id="{BF07B90B-3ACC-468C-AF40-89D57FBB247F}"/>
              </a:ext>
            </a:extLst>
          </p:cNvPr>
          <p:cNvGrpSpPr/>
          <p:nvPr/>
        </p:nvGrpSpPr>
        <p:grpSpPr>
          <a:xfrm>
            <a:off x="5074538" y="827679"/>
            <a:ext cx="2495168" cy="698460"/>
            <a:chOff x="6555052" y="4799539"/>
            <a:chExt cx="3326891" cy="931279"/>
          </a:xfrm>
        </p:grpSpPr>
        <p:sp>
          <p:nvSpPr>
            <p:cNvPr id="61" name="TextBox 60">
              <a:extLst>
                <a:ext uri="{FF2B5EF4-FFF2-40B4-BE49-F238E27FC236}">
                  <a16:creationId xmlns:a16="http://schemas.microsoft.com/office/drawing/2014/main" id="{F82BA5F4-ECA7-4181-85D6-7FF9875B1288}"/>
                </a:ext>
              </a:extLst>
            </p:cNvPr>
            <p:cNvSpPr txBox="1"/>
            <p:nvPr/>
          </p:nvSpPr>
          <p:spPr>
            <a:xfrm>
              <a:off x="6555052" y="5269153"/>
              <a:ext cx="3326891" cy="461665"/>
            </a:xfrm>
            <a:prstGeom prst="rect">
              <a:avLst/>
            </a:prstGeom>
            <a:noFill/>
          </p:spPr>
          <p:txBody>
            <a:bodyPr wrap="square" lIns="68580" tIns="34290" rIns="68580" bIns="34290" rtlCol="0">
              <a:spAutoFit/>
            </a:bodyPr>
            <a:lstStyle/>
            <a:p>
              <a:pPr>
                <a:spcBef>
                  <a:spcPts val="675"/>
                </a:spcBef>
              </a:pPr>
              <a:r>
                <a:rPr lang="pt-BR" sz="900" dirty="0">
                  <a:solidFill>
                    <a:schemeClr val="tx1">
                      <a:lumMod val="65000"/>
                      <a:lumOff val="35000"/>
                    </a:schemeClr>
                  </a:solidFill>
                  <a:latin typeface="Heebo" pitchFamily="2" charset="-79"/>
                </a:rPr>
                <a:t>Texto do slide escrito aqui texto do slide escrito aqui texto do slide escrito aqui texto</a:t>
              </a:r>
            </a:p>
          </p:txBody>
        </p:sp>
        <p:sp>
          <p:nvSpPr>
            <p:cNvPr id="62" name="TextBox 61">
              <a:extLst>
                <a:ext uri="{FF2B5EF4-FFF2-40B4-BE49-F238E27FC236}">
                  <a16:creationId xmlns:a16="http://schemas.microsoft.com/office/drawing/2014/main" id="{5453896B-EA47-469A-9CAB-3D8C401BE793}"/>
                </a:ext>
              </a:extLst>
            </p:cNvPr>
            <p:cNvSpPr txBox="1"/>
            <p:nvPr/>
          </p:nvSpPr>
          <p:spPr>
            <a:xfrm>
              <a:off x="6555052" y="4799539"/>
              <a:ext cx="3326891" cy="443196"/>
            </a:xfrm>
            <a:prstGeom prst="rect">
              <a:avLst/>
            </a:prstGeom>
          </p:spPr>
          <p:txBody>
            <a:bodyPr wrap="square" lIns="91438" tIns="45719" rIns="91438" bIns="45719">
              <a:spAutoFit/>
            </a:bodyPr>
            <a:lstStyle>
              <a:defPPr>
                <a:defRPr lang="id-ID"/>
              </a:defPPr>
              <a:lvl1pPr indent="0">
                <a:lnSpc>
                  <a:spcPct val="140000"/>
                </a:lnSpc>
                <a:spcBef>
                  <a:spcPct val="20000"/>
                </a:spcBef>
                <a:buFont typeface="Arial" pitchFamily="34" charset="0"/>
                <a:buNone/>
                <a:defRPr sz="1600" b="1">
                  <a:solidFill>
                    <a:schemeClr val="tx1">
                      <a:lumMod val="75000"/>
                      <a:lumOff val="2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pt-BR" sz="1200" dirty="0">
                  <a:solidFill>
                    <a:schemeClr val="accent5"/>
                  </a:solidFill>
                  <a:latin typeface="Heebo" pitchFamily="2" charset="-79"/>
                </a:rPr>
                <a:t>Título do item aqui</a:t>
              </a:r>
            </a:p>
          </p:txBody>
        </p:sp>
      </p:grpSp>
      <p:sp useBgFill="1">
        <p:nvSpPr>
          <p:cNvPr id="70" name="Rectangle: Rounded Corners 21">
            <a:extLst>
              <a:ext uri="{FF2B5EF4-FFF2-40B4-BE49-F238E27FC236}">
                <a16:creationId xmlns:a16="http://schemas.microsoft.com/office/drawing/2014/main" id="{DD11AD9D-A314-49BC-BF6C-A1C03CD1DACC}"/>
              </a:ext>
            </a:extLst>
          </p:cNvPr>
          <p:cNvSpPr/>
          <p:nvPr/>
        </p:nvSpPr>
        <p:spPr>
          <a:xfrm>
            <a:off x="1390531" y="2016325"/>
            <a:ext cx="2837182" cy="1005500"/>
          </a:xfrm>
          <a:prstGeom prst="roundRect">
            <a:avLst/>
          </a:prstGeom>
          <a:solidFill>
            <a:schemeClr val="bg1"/>
          </a:solidFill>
          <a:ln>
            <a:noFill/>
          </a:ln>
          <a:effectLst>
            <a:outerShdw blurRad="444500" dist="152400" dir="5400000" sx="95000" sy="95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b="1">
              <a:solidFill>
                <a:schemeClr val="tx1">
                  <a:lumMod val="65000"/>
                  <a:lumOff val="35000"/>
                </a:schemeClr>
              </a:solidFill>
              <a:latin typeface="Heebo" pitchFamily="2" charset="-79"/>
            </a:endParaRPr>
          </a:p>
        </p:txBody>
      </p:sp>
      <p:grpSp>
        <p:nvGrpSpPr>
          <p:cNvPr id="67" name="Group 66">
            <a:extLst>
              <a:ext uri="{FF2B5EF4-FFF2-40B4-BE49-F238E27FC236}">
                <a16:creationId xmlns:a16="http://schemas.microsoft.com/office/drawing/2014/main" id="{22E3ABF7-645C-429C-AEE2-DB3348FE364F}"/>
              </a:ext>
            </a:extLst>
          </p:cNvPr>
          <p:cNvGrpSpPr/>
          <p:nvPr/>
        </p:nvGrpSpPr>
        <p:grpSpPr>
          <a:xfrm>
            <a:off x="1561538" y="2135582"/>
            <a:ext cx="2495168" cy="698460"/>
            <a:chOff x="6555052" y="4799539"/>
            <a:chExt cx="3326891" cy="931279"/>
          </a:xfrm>
        </p:grpSpPr>
        <p:sp>
          <p:nvSpPr>
            <p:cNvPr id="68" name="TextBox 67">
              <a:extLst>
                <a:ext uri="{FF2B5EF4-FFF2-40B4-BE49-F238E27FC236}">
                  <a16:creationId xmlns:a16="http://schemas.microsoft.com/office/drawing/2014/main" id="{72DD75B7-2B77-4C63-A887-5940A2CD0533}"/>
                </a:ext>
              </a:extLst>
            </p:cNvPr>
            <p:cNvSpPr txBox="1"/>
            <p:nvPr/>
          </p:nvSpPr>
          <p:spPr>
            <a:xfrm>
              <a:off x="6555052" y="5269153"/>
              <a:ext cx="3326891" cy="461665"/>
            </a:xfrm>
            <a:prstGeom prst="rect">
              <a:avLst/>
            </a:prstGeom>
            <a:noFill/>
          </p:spPr>
          <p:txBody>
            <a:bodyPr wrap="square" lIns="68580" tIns="34290" rIns="68580" bIns="34290" rtlCol="0">
              <a:spAutoFit/>
            </a:bodyPr>
            <a:lstStyle/>
            <a:p>
              <a:pPr algn="r">
                <a:spcBef>
                  <a:spcPts val="675"/>
                </a:spcBef>
              </a:pPr>
              <a:r>
                <a:rPr lang="pt-BR" sz="900" dirty="0">
                  <a:solidFill>
                    <a:schemeClr val="tx1">
                      <a:lumMod val="65000"/>
                      <a:lumOff val="35000"/>
                    </a:schemeClr>
                  </a:solidFill>
                  <a:latin typeface="Heebo" pitchFamily="2" charset="-79"/>
                </a:rPr>
                <a:t>Texto do slide escrito aqui texto do slide escrito aqui texto do slide escrito aqui texto</a:t>
              </a:r>
            </a:p>
          </p:txBody>
        </p:sp>
        <p:sp>
          <p:nvSpPr>
            <p:cNvPr id="69" name="TextBox 68">
              <a:extLst>
                <a:ext uri="{FF2B5EF4-FFF2-40B4-BE49-F238E27FC236}">
                  <a16:creationId xmlns:a16="http://schemas.microsoft.com/office/drawing/2014/main" id="{AB0585D7-62BF-49E7-99E2-1F9718633D1C}"/>
                </a:ext>
              </a:extLst>
            </p:cNvPr>
            <p:cNvSpPr txBox="1"/>
            <p:nvPr/>
          </p:nvSpPr>
          <p:spPr>
            <a:xfrm>
              <a:off x="6555052" y="4799539"/>
              <a:ext cx="3326891" cy="443196"/>
            </a:xfrm>
            <a:prstGeom prst="rect">
              <a:avLst/>
            </a:prstGeom>
          </p:spPr>
          <p:txBody>
            <a:bodyPr wrap="square" lIns="91438" tIns="45719" rIns="91438" bIns="45719">
              <a:spAutoFit/>
            </a:bodyPr>
            <a:lstStyle>
              <a:defPPr>
                <a:defRPr lang="id-ID"/>
              </a:defPPr>
              <a:lvl1pPr indent="0">
                <a:lnSpc>
                  <a:spcPct val="140000"/>
                </a:lnSpc>
                <a:spcBef>
                  <a:spcPct val="20000"/>
                </a:spcBef>
                <a:buFont typeface="Arial" pitchFamily="34" charset="0"/>
                <a:buNone/>
                <a:defRPr sz="1600" b="1">
                  <a:solidFill>
                    <a:schemeClr val="tx1">
                      <a:lumMod val="75000"/>
                      <a:lumOff val="2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r"/>
              <a:r>
                <a:rPr lang="pt-BR" sz="1200" dirty="0">
                  <a:solidFill>
                    <a:schemeClr val="accent6"/>
                  </a:solidFill>
                  <a:latin typeface="Heebo" pitchFamily="2" charset="-79"/>
                </a:rPr>
                <a:t>Título do item aqui</a:t>
              </a:r>
            </a:p>
          </p:txBody>
        </p:sp>
      </p:grpSp>
      <p:cxnSp>
        <p:nvCxnSpPr>
          <p:cNvPr id="18" name="Straight Connector 17">
            <a:extLst>
              <a:ext uri="{FF2B5EF4-FFF2-40B4-BE49-F238E27FC236}">
                <a16:creationId xmlns:a16="http://schemas.microsoft.com/office/drawing/2014/main" id="{2850534C-F94F-4D79-BFE5-AAD98A0D4F70}"/>
              </a:ext>
            </a:extLst>
          </p:cNvPr>
          <p:cNvCxnSpPr>
            <a:cxnSpLocks/>
          </p:cNvCxnSpPr>
          <p:nvPr/>
        </p:nvCxnSpPr>
        <p:spPr>
          <a:xfrm>
            <a:off x="4572000" y="0"/>
            <a:ext cx="0" cy="3750469"/>
          </a:xfrm>
          <a:prstGeom prst="line">
            <a:avLst/>
          </a:prstGeom>
          <a:ln w="12700">
            <a:solidFill>
              <a:schemeClr val="tx1">
                <a:lumMod val="50000"/>
                <a:lumOff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3CB7C43-5100-46D1-8996-672C23EF2B5B}"/>
              </a:ext>
            </a:extLst>
          </p:cNvPr>
          <p:cNvSpPr txBox="1"/>
          <p:nvPr/>
        </p:nvSpPr>
        <p:spPr>
          <a:xfrm>
            <a:off x="3297711" y="852042"/>
            <a:ext cx="1122503" cy="489365"/>
          </a:xfrm>
          <a:prstGeom prst="rect">
            <a:avLst/>
          </a:prstGeom>
          <a:noFill/>
        </p:spPr>
        <p:txBody>
          <a:bodyPr wrap="square" lIns="68580" tIns="34290" rIns="68580" bIns="34290" rtlCol="0">
            <a:spAutoFit/>
          </a:bodyPr>
          <a:lstStyle>
            <a:defPPr>
              <a:defRPr lang="id-ID"/>
            </a:defPPr>
            <a:lvl1pPr algn="r">
              <a:lnSpc>
                <a:spcPct val="140000"/>
              </a:lnSpc>
              <a:spcBef>
                <a:spcPct val="20000"/>
              </a:spcBef>
              <a:defRPr sz="2800" b="1">
                <a:solidFill>
                  <a:schemeClr val="accent1"/>
                </a:solidFill>
              </a:defRPr>
            </a:lvl1pPr>
          </a:lstStyle>
          <a:p>
            <a:r>
              <a:rPr lang="pt-BR" sz="2100" dirty="0">
                <a:solidFill>
                  <a:schemeClr val="accent5"/>
                </a:solidFill>
                <a:latin typeface="Heebo" pitchFamily="2" charset="-79"/>
              </a:rPr>
              <a:t>2023</a:t>
            </a:r>
          </a:p>
        </p:txBody>
      </p:sp>
      <p:sp>
        <p:nvSpPr>
          <p:cNvPr id="38" name="Oval 37">
            <a:extLst>
              <a:ext uri="{FF2B5EF4-FFF2-40B4-BE49-F238E27FC236}">
                <a16:creationId xmlns:a16="http://schemas.microsoft.com/office/drawing/2014/main" id="{2F18883E-C280-4BC1-AF7C-1FCC1F2E74D3}"/>
              </a:ext>
            </a:extLst>
          </p:cNvPr>
          <p:cNvSpPr/>
          <p:nvPr/>
        </p:nvSpPr>
        <p:spPr>
          <a:xfrm>
            <a:off x="4527709" y="1080060"/>
            <a:ext cx="88583" cy="88583"/>
          </a:xfrm>
          <a:prstGeom prst="ellipse">
            <a:avLst/>
          </a:prstGeom>
          <a:solidFill>
            <a:schemeClr val="accent5"/>
          </a:solidFill>
          <a:ln>
            <a:noFill/>
          </a:ln>
          <a:effectLst>
            <a:outerShdw blurRad="254000" dist="127000" dir="2700000" sx="95000" sy="95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46" name="Oval 45">
            <a:extLst>
              <a:ext uri="{FF2B5EF4-FFF2-40B4-BE49-F238E27FC236}">
                <a16:creationId xmlns:a16="http://schemas.microsoft.com/office/drawing/2014/main" id="{0E8AB8E2-FAD2-48A5-B655-7026AADACB29}"/>
              </a:ext>
            </a:extLst>
          </p:cNvPr>
          <p:cNvSpPr/>
          <p:nvPr/>
        </p:nvSpPr>
        <p:spPr>
          <a:xfrm flipH="1">
            <a:off x="4527709" y="2370702"/>
            <a:ext cx="88583" cy="88583"/>
          </a:xfrm>
          <a:prstGeom prst="ellipse">
            <a:avLst/>
          </a:prstGeom>
          <a:solidFill>
            <a:schemeClr val="accent6"/>
          </a:solidFill>
          <a:ln>
            <a:noFill/>
          </a:ln>
          <a:effectLst>
            <a:outerShdw blurRad="254000" dist="127000" dir="2700000" sx="95000" sy="95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47" name="TextBox 46">
            <a:extLst>
              <a:ext uri="{FF2B5EF4-FFF2-40B4-BE49-F238E27FC236}">
                <a16:creationId xmlns:a16="http://schemas.microsoft.com/office/drawing/2014/main" id="{C2879687-26ED-4143-A799-DFC1E0E58CE7}"/>
              </a:ext>
            </a:extLst>
          </p:cNvPr>
          <p:cNvSpPr txBox="1"/>
          <p:nvPr/>
        </p:nvSpPr>
        <p:spPr>
          <a:xfrm flipH="1">
            <a:off x="4687687" y="2137548"/>
            <a:ext cx="1122503" cy="489365"/>
          </a:xfrm>
          <a:prstGeom prst="rect">
            <a:avLst/>
          </a:prstGeom>
          <a:noFill/>
        </p:spPr>
        <p:txBody>
          <a:bodyPr wrap="square" lIns="68580" tIns="34290" rIns="68580" bIns="34290" rtlCol="0">
            <a:spAutoFit/>
          </a:bodyPr>
          <a:lstStyle/>
          <a:p>
            <a:pPr>
              <a:lnSpc>
                <a:spcPct val="140000"/>
              </a:lnSpc>
              <a:spcBef>
                <a:spcPct val="20000"/>
              </a:spcBef>
            </a:pPr>
            <a:r>
              <a:rPr lang="pt-BR" sz="2100" b="1" dirty="0">
                <a:solidFill>
                  <a:schemeClr val="accent6"/>
                </a:solidFill>
                <a:latin typeface="Heebo" pitchFamily="2" charset="-79"/>
              </a:rPr>
              <a:t>2024</a:t>
            </a:r>
          </a:p>
        </p:txBody>
      </p:sp>
      <p:sp>
        <p:nvSpPr>
          <p:cNvPr id="2" name="Oval 51">
            <a:extLst>
              <a:ext uri="{FF2B5EF4-FFF2-40B4-BE49-F238E27FC236}">
                <a16:creationId xmlns:a16="http://schemas.microsoft.com/office/drawing/2014/main" id="{BD0A7BCB-CC98-22FE-95A5-C95E2BE97F52}"/>
              </a:ext>
            </a:extLst>
          </p:cNvPr>
          <p:cNvSpPr>
            <a:spLocks noChangeArrowheads="1"/>
          </p:cNvSpPr>
          <p:nvPr/>
        </p:nvSpPr>
        <p:spPr bwMode="auto">
          <a:xfrm>
            <a:off x="4341394" y="3620986"/>
            <a:ext cx="466431" cy="467609"/>
          </a:xfrm>
          <a:prstGeom prst="ellipse">
            <a:avLst/>
          </a:prstGeom>
          <a:solidFill>
            <a:schemeClr val="bg1">
              <a:lumMod val="65000"/>
            </a:schemeClr>
          </a:solidFill>
          <a:ln>
            <a:noFill/>
          </a:ln>
          <a:effectLst>
            <a:outerShdw blurRad="800100" dist="698500" dir="2700000" sx="94000" sy="94000" algn="tl" rotWithShape="0">
              <a:prstClr val="black">
                <a:alpha val="25000"/>
              </a:prstClr>
            </a:outerShdw>
          </a:effectLst>
          <a:extLst>
            <a:ext uri="{91240B29-F687-4f45-9708-019B960494DF}">
              <a14:hiddenLine xmlns=""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Tree>
    <p:extLst>
      <p:ext uri="{BB962C8B-B14F-4D97-AF65-F5344CB8AC3E}">
        <p14:creationId xmlns:p14="http://schemas.microsoft.com/office/powerpoint/2010/main" val="216355996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104DE54-B641-4A54-A691-7F1D82B85448}"/>
              </a:ext>
            </a:extLst>
          </p:cNvPr>
          <p:cNvGrpSpPr/>
          <p:nvPr/>
        </p:nvGrpSpPr>
        <p:grpSpPr>
          <a:xfrm>
            <a:off x="4835834" y="1990960"/>
            <a:ext cx="2119320" cy="1120868"/>
            <a:chOff x="6447779" y="2654612"/>
            <a:chExt cx="2825760" cy="1494491"/>
          </a:xfrm>
        </p:grpSpPr>
        <p:sp>
          <p:nvSpPr>
            <p:cNvPr id="35" name="Freeform 53">
              <a:extLst>
                <a:ext uri="{FF2B5EF4-FFF2-40B4-BE49-F238E27FC236}">
                  <a16:creationId xmlns:a16="http://schemas.microsoft.com/office/drawing/2014/main" id="{644C20A9-1728-45B0-BD1A-287827D1CD0B}"/>
                </a:ext>
              </a:extLst>
            </p:cNvPr>
            <p:cNvSpPr/>
            <p:nvPr/>
          </p:nvSpPr>
          <p:spPr>
            <a:xfrm>
              <a:off x="6558269" y="2654612"/>
              <a:ext cx="2715270" cy="1494491"/>
            </a:xfrm>
            <a:prstGeom prst="roundRect">
              <a:avLst>
                <a:gd name="adj" fmla="val 9079"/>
              </a:avLst>
            </a:prstGeom>
            <a:solidFill>
              <a:schemeClr val="bg1"/>
            </a:solidFill>
            <a:ln>
              <a:noFill/>
            </a:ln>
            <a:effectLst>
              <a:outerShdw blurRad="444500" dist="152400" dir="5400000" sx="95000" sy="95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b="1">
                <a:solidFill>
                  <a:schemeClr val="tx1">
                    <a:lumMod val="65000"/>
                    <a:lumOff val="35000"/>
                  </a:schemeClr>
                </a:solidFill>
                <a:latin typeface="Heebo" pitchFamily="2" charset="-79"/>
              </a:endParaRPr>
            </a:p>
          </p:txBody>
        </p:sp>
        <p:sp>
          <p:nvSpPr>
            <p:cNvPr id="30" name="Isosceles Triangle 29">
              <a:extLst>
                <a:ext uri="{FF2B5EF4-FFF2-40B4-BE49-F238E27FC236}">
                  <a16:creationId xmlns:a16="http://schemas.microsoft.com/office/drawing/2014/main" id="{72602682-65E6-491D-BCFE-946FCBFB26C9}"/>
                </a:ext>
              </a:extLst>
            </p:cNvPr>
            <p:cNvSpPr/>
            <p:nvPr/>
          </p:nvSpPr>
          <p:spPr>
            <a:xfrm rot="5400000" flipV="1">
              <a:off x="6420812" y="2861626"/>
              <a:ext cx="170587" cy="116653"/>
            </a:xfrm>
            <a:prstGeom prst="triangle">
              <a:avLst/>
            </a:prstGeom>
            <a:solidFill>
              <a:schemeClr val="bg1"/>
            </a:solidFill>
            <a:ln>
              <a:noFill/>
            </a:ln>
            <a:effectLst>
              <a:outerShdw blurRad="444500" dist="152400" dir="5400000" sx="95000" sy="95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b="1">
                <a:solidFill>
                  <a:schemeClr val="tx1">
                    <a:lumMod val="65000"/>
                    <a:lumOff val="35000"/>
                  </a:schemeClr>
                </a:solidFill>
                <a:latin typeface="Heebo" pitchFamily="2" charset="-79"/>
              </a:endParaRPr>
            </a:p>
          </p:txBody>
        </p:sp>
      </p:grpSp>
      <p:cxnSp>
        <p:nvCxnSpPr>
          <p:cNvPr id="25" name="Straight Connector 24">
            <a:extLst>
              <a:ext uri="{FF2B5EF4-FFF2-40B4-BE49-F238E27FC236}">
                <a16:creationId xmlns:a16="http://schemas.microsoft.com/office/drawing/2014/main" id="{72C5BD49-9936-4D3A-B730-AC7F31F11F7D}"/>
              </a:ext>
            </a:extLst>
          </p:cNvPr>
          <p:cNvCxnSpPr>
            <a:cxnSpLocks/>
          </p:cNvCxnSpPr>
          <p:nvPr/>
        </p:nvCxnSpPr>
        <p:spPr>
          <a:xfrm>
            <a:off x="4572000" y="1753780"/>
            <a:ext cx="0" cy="3389720"/>
          </a:xfrm>
          <a:prstGeom prst="line">
            <a:avLst/>
          </a:prstGeom>
          <a:ln w="12700">
            <a:solidFill>
              <a:srgbClr val="2C4166">
                <a:alpha val="20000"/>
              </a:srgb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DEA6978F-EECE-4FBE-9E22-C933764B83F7}"/>
              </a:ext>
            </a:extLst>
          </p:cNvPr>
          <p:cNvSpPr/>
          <p:nvPr/>
        </p:nvSpPr>
        <p:spPr>
          <a:xfrm>
            <a:off x="4504373" y="2118685"/>
            <a:ext cx="135254" cy="135254"/>
          </a:xfrm>
          <a:prstGeom prst="ellipse">
            <a:avLst/>
          </a:prstGeom>
          <a:solidFill>
            <a:schemeClr val="accent1"/>
          </a:solidFill>
          <a:ln>
            <a:noFill/>
          </a:ln>
          <a:effectLst>
            <a:outerShdw blurRad="508000" dist="228600" dir="2700000" sx="95000" sy="95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47" name="Text Placeholder 9">
            <a:extLst>
              <a:ext uri="{FF2B5EF4-FFF2-40B4-BE49-F238E27FC236}">
                <a16:creationId xmlns:a16="http://schemas.microsoft.com/office/drawing/2014/main" id="{C579CA66-9CF1-4590-9A43-6ADB257094A6}"/>
              </a:ext>
            </a:extLst>
          </p:cNvPr>
          <p:cNvSpPr txBox="1">
            <a:spLocks/>
          </p:cNvSpPr>
          <p:nvPr/>
        </p:nvSpPr>
        <p:spPr>
          <a:xfrm>
            <a:off x="2168703" y="1979959"/>
            <a:ext cx="2253761" cy="622091"/>
          </a:xfrm>
          <a:prstGeom prst="rect">
            <a:avLst/>
          </a:prstGeom>
        </p:spPr>
        <p:txBody>
          <a:bodyPr wrap="square" lIns="91438" tIns="45719" rIns="91438" bIns="45719">
            <a:spAutoFit/>
          </a:bodyPr>
          <a:lstStyle>
            <a:defPPr>
              <a:defRPr lang="id-ID"/>
            </a:defPPr>
            <a:lvl1pPr indent="0">
              <a:lnSpc>
                <a:spcPct val="130000"/>
              </a:lnSpc>
              <a:spcBef>
                <a:spcPts val="0"/>
              </a:spcBef>
              <a:buFont typeface="Arial" pitchFamily="34" charset="0"/>
              <a:buNone/>
              <a:defRPr sz="1200">
                <a:solidFill>
                  <a:schemeClr val="tx1">
                    <a:lumMod val="65000"/>
                    <a:lumOff val="3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r">
              <a:spcBef>
                <a:spcPts val="675"/>
              </a:spcBef>
            </a:pPr>
            <a:r>
              <a:rPr lang="pt-BR" sz="9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36" name="TextBox 35">
            <a:extLst>
              <a:ext uri="{FF2B5EF4-FFF2-40B4-BE49-F238E27FC236}">
                <a16:creationId xmlns:a16="http://schemas.microsoft.com/office/drawing/2014/main" id="{90901303-DB9D-4A89-ACB6-161BC3F92C11}"/>
              </a:ext>
            </a:extLst>
          </p:cNvPr>
          <p:cNvSpPr txBox="1"/>
          <p:nvPr/>
        </p:nvSpPr>
        <p:spPr>
          <a:xfrm>
            <a:off x="5060633" y="2175112"/>
            <a:ext cx="1775136" cy="300082"/>
          </a:xfrm>
          <a:prstGeom prst="rect">
            <a:avLst/>
          </a:prstGeom>
        </p:spPr>
        <p:txBody>
          <a:bodyPr wrap="square">
            <a:spAutoFit/>
          </a:bodyPr>
          <a:lstStyle>
            <a:defPPr>
              <a:defRPr lang="id-ID"/>
            </a:defPPr>
            <a:lvl1pPr>
              <a:lnSpc>
                <a:spcPct val="120000"/>
              </a:lnSpc>
              <a:defRPr sz="1600" b="1">
                <a:solidFill>
                  <a:schemeClr val="accent1"/>
                </a:solidFill>
                <a:cs typeface="Segoe UI" panose="020B0502040204020203" pitchFamily="34" charset="0"/>
              </a:defRPr>
            </a:lvl1pPr>
          </a:lstStyle>
          <a:p>
            <a:pPr>
              <a:lnSpc>
                <a:spcPct val="100000"/>
              </a:lnSpc>
            </a:pPr>
            <a:r>
              <a:rPr lang="pt-BR" sz="1350" dirty="0">
                <a:latin typeface="Heebo" pitchFamily="2" charset="-79"/>
              </a:rPr>
              <a:t>Janeiro 2022</a:t>
            </a:r>
          </a:p>
        </p:txBody>
      </p:sp>
      <p:sp>
        <p:nvSpPr>
          <p:cNvPr id="50" name="Text Placeholder 10">
            <a:extLst>
              <a:ext uri="{FF2B5EF4-FFF2-40B4-BE49-F238E27FC236}">
                <a16:creationId xmlns:a16="http://schemas.microsoft.com/office/drawing/2014/main" id="{143FF69D-DC98-4133-A96F-7B38F76B68B0}"/>
              </a:ext>
            </a:extLst>
          </p:cNvPr>
          <p:cNvSpPr txBox="1">
            <a:spLocks/>
          </p:cNvSpPr>
          <p:nvPr/>
        </p:nvSpPr>
        <p:spPr>
          <a:xfrm>
            <a:off x="5060633" y="2521430"/>
            <a:ext cx="1778927" cy="253914"/>
          </a:xfrm>
          <a:prstGeom prst="rect">
            <a:avLst/>
          </a:prstGeom>
        </p:spPr>
        <p:txBody>
          <a:bodyPr wrap="square" lIns="91438" tIns="45719" rIns="91438" bIns="45719">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BR" sz="1050" b="1" dirty="0">
                <a:solidFill>
                  <a:schemeClr val="tx1">
                    <a:lumMod val="75000"/>
                    <a:lumOff val="25000"/>
                  </a:schemeClr>
                </a:solidFill>
                <a:latin typeface="Heebo" pitchFamily="2" charset="-79"/>
              </a:rPr>
              <a:t>Título do item aqui</a:t>
            </a:r>
          </a:p>
        </p:txBody>
      </p:sp>
      <p:sp>
        <p:nvSpPr>
          <p:cNvPr id="73" name="Oval 72">
            <a:extLst>
              <a:ext uri="{FF2B5EF4-FFF2-40B4-BE49-F238E27FC236}">
                <a16:creationId xmlns:a16="http://schemas.microsoft.com/office/drawing/2014/main" id="{32A8F82E-DD50-4146-BE4E-E4B92B5A58DF}"/>
              </a:ext>
            </a:extLst>
          </p:cNvPr>
          <p:cNvSpPr/>
          <p:nvPr/>
        </p:nvSpPr>
        <p:spPr>
          <a:xfrm flipH="1">
            <a:off x="4508164" y="3464194"/>
            <a:ext cx="135254" cy="135254"/>
          </a:xfrm>
          <a:prstGeom prst="ellipse">
            <a:avLst/>
          </a:prstGeom>
          <a:solidFill>
            <a:schemeClr val="accent2"/>
          </a:solidFill>
          <a:ln>
            <a:noFill/>
          </a:ln>
          <a:effectLst>
            <a:outerShdw blurRad="254000" dist="127000" dir="2700000" sx="95000" sy="95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78" name="Text Placeholder 9">
            <a:extLst>
              <a:ext uri="{FF2B5EF4-FFF2-40B4-BE49-F238E27FC236}">
                <a16:creationId xmlns:a16="http://schemas.microsoft.com/office/drawing/2014/main" id="{63106425-EC54-446B-A35B-96362A2FE519}"/>
              </a:ext>
            </a:extLst>
          </p:cNvPr>
          <p:cNvSpPr txBox="1">
            <a:spLocks/>
          </p:cNvSpPr>
          <p:nvPr/>
        </p:nvSpPr>
        <p:spPr>
          <a:xfrm flipH="1">
            <a:off x="4748187" y="3404720"/>
            <a:ext cx="2275543" cy="622091"/>
          </a:xfrm>
          <a:prstGeom prst="rect">
            <a:avLst/>
          </a:prstGeom>
        </p:spPr>
        <p:txBody>
          <a:bodyPr wrap="square" lIns="91438" tIns="45719" rIns="91438" bIns="45719">
            <a:spAutoFit/>
          </a:bodyPr>
          <a:lstStyle>
            <a:defPPr>
              <a:defRPr lang="id-ID"/>
            </a:defPPr>
            <a:lvl1pPr indent="0">
              <a:lnSpc>
                <a:spcPct val="130000"/>
              </a:lnSpc>
              <a:spcBef>
                <a:spcPts val="0"/>
              </a:spcBef>
              <a:buFont typeface="Arial" pitchFamily="34" charset="0"/>
              <a:buNone/>
              <a:defRPr sz="1200">
                <a:solidFill>
                  <a:schemeClr val="tx1">
                    <a:lumMod val="65000"/>
                    <a:lumOff val="3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spcBef>
                <a:spcPts val="675"/>
              </a:spcBef>
            </a:pPr>
            <a:r>
              <a:rPr lang="pt-BR" sz="9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grpSp>
        <p:nvGrpSpPr>
          <p:cNvPr id="65" name="Group 64">
            <a:extLst>
              <a:ext uri="{FF2B5EF4-FFF2-40B4-BE49-F238E27FC236}">
                <a16:creationId xmlns:a16="http://schemas.microsoft.com/office/drawing/2014/main" id="{CED441E7-780B-4F65-92FE-BD3F8433282E}"/>
              </a:ext>
            </a:extLst>
          </p:cNvPr>
          <p:cNvGrpSpPr/>
          <p:nvPr/>
        </p:nvGrpSpPr>
        <p:grpSpPr>
          <a:xfrm flipH="1">
            <a:off x="2177396" y="3320487"/>
            <a:ext cx="2119306" cy="1120868"/>
            <a:chOff x="6447779" y="2654616"/>
            <a:chExt cx="2825733" cy="1494494"/>
          </a:xfrm>
        </p:grpSpPr>
        <p:sp>
          <p:nvSpPr>
            <p:cNvPr id="66" name="Freeform 53">
              <a:extLst>
                <a:ext uri="{FF2B5EF4-FFF2-40B4-BE49-F238E27FC236}">
                  <a16:creationId xmlns:a16="http://schemas.microsoft.com/office/drawing/2014/main" id="{F6DECBFD-BBA6-4D9F-9806-8DF804872C4B}"/>
                </a:ext>
              </a:extLst>
            </p:cNvPr>
            <p:cNvSpPr/>
            <p:nvPr/>
          </p:nvSpPr>
          <p:spPr>
            <a:xfrm>
              <a:off x="6558249" y="2654616"/>
              <a:ext cx="2715263" cy="1494494"/>
            </a:xfrm>
            <a:prstGeom prst="roundRect">
              <a:avLst>
                <a:gd name="adj" fmla="val 9079"/>
              </a:avLst>
            </a:prstGeom>
            <a:solidFill>
              <a:schemeClr val="bg1"/>
            </a:solidFill>
            <a:ln>
              <a:noFill/>
            </a:ln>
            <a:effectLst>
              <a:outerShdw blurRad="444500" dist="152400" dir="5400000" sx="95000" sy="95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b="1">
                <a:solidFill>
                  <a:schemeClr val="tx1">
                    <a:lumMod val="65000"/>
                    <a:lumOff val="35000"/>
                  </a:schemeClr>
                </a:solidFill>
                <a:latin typeface="Heebo" pitchFamily="2" charset="-79"/>
              </a:endParaRPr>
            </a:p>
          </p:txBody>
        </p:sp>
        <p:sp>
          <p:nvSpPr>
            <p:cNvPr id="67" name="Isosceles Triangle 66">
              <a:extLst>
                <a:ext uri="{FF2B5EF4-FFF2-40B4-BE49-F238E27FC236}">
                  <a16:creationId xmlns:a16="http://schemas.microsoft.com/office/drawing/2014/main" id="{40741CE0-1977-49DB-A6AB-CAA565463536}"/>
                </a:ext>
              </a:extLst>
            </p:cNvPr>
            <p:cNvSpPr/>
            <p:nvPr/>
          </p:nvSpPr>
          <p:spPr>
            <a:xfrm rot="5400000" flipV="1">
              <a:off x="6420812" y="2861625"/>
              <a:ext cx="170587" cy="116653"/>
            </a:xfrm>
            <a:prstGeom prst="triangle">
              <a:avLst/>
            </a:prstGeom>
            <a:solidFill>
              <a:schemeClr val="bg1"/>
            </a:solidFill>
            <a:ln>
              <a:noFill/>
            </a:ln>
            <a:effectLst>
              <a:outerShdw blurRad="444500" dist="152400" dir="5400000" sx="95000" sy="95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b="1">
                <a:solidFill>
                  <a:schemeClr val="tx1">
                    <a:lumMod val="65000"/>
                    <a:lumOff val="35000"/>
                  </a:schemeClr>
                </a:solidFill>
                <a:latin typeface="Heebo" pitchFamily="2" charset="-79"/>
              </a:endParaRPr>
            </a:p>
          </p:txBody>
        </p:sp>
      </p:grpSp>
      <p:sp>
        <p:nvSpPr>
          <p:cNvPr id="2" name="TextBox 14">
            <a:extLst>
              <a:ext uri="{FF2B5EF4-FFF2-40B4-BE49-F238E27FC236}">
                <a16:creationId xmlns:a16="http://schemas.microsoft.com/office/drawing/2014/main" id="{F0F02476-2D52-26FB-F4B7-2400510DD432}"/>
              </a:ext>
            </a:extLst>
          </p:cNvPr>
          <p:cNvSpPr txBox="1"/>
          <p:nvPr/>
        </p:nvSpPr>
        <p:spPr>
          <a:xfrm>
            <a:off x="1786533" y="410613"/>
            <a:ext cx="5570935" cy="523220"/>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pPr algn="ctr"/>
            <a:r>
              <a:rPr lang="pt-BR" sz="2800" dirty="0">
                <a:solidFill>
                  <a:schemeClr val="tx1">
                    <a:lumMod val="75000"/>
                    <a:lumOff val="25000"/>
                  </a:schemeClr>
                </a:solidFill>
              </a:rPr>
              <a:t>Título do slide escrito aqui</a:t>
            </a:r>
          </a:p>
        </p:txBody>
      </p:sp>
      <p:sp>
        <p:nvSpPr>
          <p:cNvPr id="3" name="TextBox 13">
            <a:extLst>
              <a:ext uri="{FF2B5EF4-FFF2-40B4-BE49-F238E27FC236}">
                <a16:creationId xmlns:a16="http://schemas.microsoft.com/office/drawing/2014/main" id="{4DCEEFA4-2B82-F2FD-35AB-1044C0AFEF98}"/>
              </a:ext>
            </a:extLst>
          </p:cNvPr>
          <p:cNvSpPr txBox="1"/>
          <p:nvPr/>
        </p:nvSpPr>
        <p:spPr>
          <a:xfrm>
            <a:off x="2831939" y="833109"/>
            <a:ext cx="3480123" cy="400110"/>
          </a:xfrm>
          <a:prstGeom prst="rect">
            <a:avLst/>
          </a:prstGeom>
          <a:noFill/>
        </p:spPr>
        <p:txBody>
          <a:bodyPr wrap="square" rtlCol="0">
            <a:spAutoFit/>
          </a:bodyPr>
          <a:lstStyle/>
          <a:p>
            <a:pPr algn="ctr">
              <a:spcBef>
                <a:spcPts val="675"/>
              </a:spcBef>
            </a:pPr>
            <a:r>
              <a:rPr lang="pt-BR" sz="10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6" name="Rectangle: Rounded Corners 25">
            <a:extLst>
              <a:ext uri="{FF2B5EF4-FFF2-40B4-BE49-F238E27FC236}">
                <a16:creationId xmlns:a16="http://schemas.microsoft.com/office/drawing/2014/main" id="{CD5CE60A-FB91-9EA1-0C1D-32A1D9C66973}"/>
              </a:ext>
            </a:extLst>
          </p:cNvPr>
          <p:cNvSpPr/>
          <p:nvPr/>
        </p:nvSpPr>
        <p:spPr>
          <a:xfrm>
            <a:off x="4083364" y="1465289"/>
            <a:ext cx="977273" cy="282623"/>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50" b="1">
                <a:solidFill>
                  <a:schemeClr val="tx1">
                    <a:lumMod val="75000"/>
                    <a:lumOff val="25000"/>
                  </a:schemeClr>
                </a:solidFill>
                <a:latin typeface="Heebo" pitchFamily="2" charset="-79"/>
              </a:rPr>
              <a:t>Início</a:t>
            </a:r>
          </a:p>
        </p:txBody>
      </p:sp>
      <p:pic>
        <p:nvPicPr>
          <p:cNvPr id="16" name="Espaço Reservado para Imagem 15" descr="Mão de pessoa em frente a computador&#10;&#10;Descrição gerada automaticamente">
            <a:extLst>
              <a:ext uri="{FF2B5EF4-FFF2-40B4-BE49-F238E27FC236}">
                <a16:creationId xmlns:a16="http://schemas.microsoft.com/office/drawing/2014/main" id="{FEF9E1A1-7A50-8D3E-5963-C558FEAAC502}"/>
              </a:ext>
            </a:extLst>
          </p:cNvPr>
          <p:cNvPicPr>
            <a:picLocks noGrp="1" noChangeAspect="1"/>
          </p:cNvPicPr>
          <p:nvPr>
            <p:ph type="pic" sz="quarter" idx="36"/>
          </p:nvPr>
        </p:nvPicPr>
        <p:blipFill>
          <a:blip r:embed="rId2"/>
          <a:srcRect l="17691" r="17691"/>
          <a:stretch>
            <a:fillRect/>
          </a:stretch>
        </p:blipFill>
        <p:spPr/>
      </p:pic>
      <p:pic>
        <p:nvPicPr>
          <p:cNvPr id="14" name="Espaço Reservado para Imagem 13" descr="Xícara em cima da mesa&#10;&#10;Descrição gerada automaticamente">
            <a:extLst>
              <a:ext uri="{FF2B5EF4-FFF2-40B4-BE49-F238E27FC236}">
                <a16:creationId xmlns:a16="http://schemas.microsoft.com/office/drawing/2014/main" id="{CC04E186-D8EA-CBEA-080C-D1B9A5A27F5C}"/>
              </a:ext>
            </a:extLst>
          </p:cNvPr>
          <p:cNvPicPr>
            <a:picLocks noGrp="1" noChangeAspect="1"/>
          </p:cNvPicPr>
          <p:nvPr>
            <p:ph type="pic" sz="quarter" idx="37"/>
          </p:nvPr>
        </p:nvPicPr>
        <p:blipFill>
          <a:blip r:embed="rId3"/>
          <a:srcRect l="17691" r="17691"/>
          <a:stretch>
            <a:fillRect/>
          </a:stretch>
        </p:blipFill>
        <p:spPr/>
      </p:pic>
      <p:sp>
        <p:nvSpPr>
          <p:cNvPr id="17" name="Text Placeholder 9">
            <a:extLst>
              <a:ext uri="{FF2B5EF4-FFF2-40B4-BE49-F238E27FC236}">
                <a16:creationId xmlns:a16="http://schemas.microsoft.com/office/drawing/2014/main" id="{585C0CBC-ADFB-912A-9730-4C1A7F6211B1}"/>
              </a:ext>
            </a:extLst>
          </p:cNvPr>
          <p:cNvSpPr txBox="1">
            <a:spLocks/>
          </p:cNvSpPr>
          <p:nvPr/>
        </p:nvSpPr>
        <p:spPr>
          <a:xfrm flipH="1">
            <a:off x="5060633" y="2673200"/>
            <a:ext cx="1431633" cy="261993"/>
          </a:xfrm>
          <a:prstGeom prst="rect">
            <a:avLst/>
          </a:prstGeom>
        </p:spPr>
        <p:txBody>
          <a:bodyPr wrap="square" lIns="91438" tIns="45719" rIns="91438" bIns="45719">
            <a:spAutoFit/>
          </a:bodyPr>
          <a:lstStyle>
            <a:defPPr>
              <a:defRPr lang="id-ID"/>
            </a:defPPr>
            <a:lvl1pPr indent="0">
              <a:lnSpc>
                <a:spcPct val="130000"/>
              </a:lnSpc>
              <a:spcBef>
                <a:spcPts val="0"/>
              </a:spcBef>
              <a:buFont typeface="Arial" pitchFamily="34" charset="0"/>
              <a:buNone/>
              <a:defRPr sz="1200">
                <a:solidFill>
                  <a:schemeClr val="tx1">
                    <a:lumMod val="65000"/>
                    <a:lumOff val="3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spcBef>
                <a:spcPts val="675"/>
              </a:spcBef>
            </a:pPr>
            <a:r>
              <a:rPr lang="pt-BR" sz="900" dirty="0">
                <a:latin typeface="Heebo" pitchFamily="2" charset="-79"/>
              </a:rPr>
              <a:t>Subtítulo do item aqui</a:t>
            </a:r>
            <a:endParaRPr lang="pt-BR" sz="900" dirty="0">
              <a:solidFill>
                <a:schemeClr val="tx1">
                  <a:lumMod val="65000"/>
                  <a:lumOff val="35000"/>
                </a:schemeClr>
              </a:solidFill>
              <a:latin typeface="Heebo" pitchFamily="2" charset="-79"/>
            </a:endParaRPr>
          </a:p>
        </p:txBody>
      </p:sp>
      <p:sp>
        <p:nvSpPr>
          <p:cNvPr id="18" name="TextBox 35">
            <a:extLst>
              <a:ext uri="{FF2B5EF4-FFF2-40B4-BE49-F238E27FC236}">
                <a16:creationId xmlns:a16="http://schemas.microsoft.com/office/drawing/2014/main" id="{8256762A-A092-16DC-39A7-25FA0EF8E630}"/>
              </a:ext>
            </a:extLst>
          </p:cNvPr>
          <p:cNvSpPr txBox="1"/>
          <p:nvPr/>
        </p:nvSpPr>
        <p:spPr>
          <a:xfrm>
            <a:off x="2347913" y="3516232"/>
            <a:ext cx="1775136" cy="300082"/>
          </a:xfrm>
          <a:prstGeom prst="rect">
            <a:avLst/>
          </a:prstGeom>
        </p:spPr>
        <p:txBody>
          <a:bodyPr wrap="square">
            <a:spAutoFit/>
          </a:bodyPr>
          <a:lstStyle>
            <a:defPPr>
              <a:defRPr lang="id-ID"/>
            </a:defPPr>
            <a:lvl1pPr>
              <a:lnSpc>
                <a:spcPct val="120000"/>
              </a:lnSpc>
              <a:defRPr sz="1600" b="1">
                <a:solidFill>
                  <a:schemeClr val="accent1"/>
                </a:solidFill>
                <a:cs typeface="Segoe UI" panose="020B0502040204020203" pitchFamily="34" charset="0"/>
              </a:defRPr>
            </a:lvl1pPr>
          </a:lstStyle>
          <a:p>
            <a:pPr>
              <a:lnSpc>
                <a:spcPct val="100000"/>
              </a:lnSpc>
            </a:pPr>
            <a:r>
              <a:rPr lang="pt-BR" sz="1350" dirty="0">
                <a:solidFill>
                  <a:schemeClr val="accent2"/>
                </a:solidFill>
                <a:latin typeface="Heebo" pitchFamily="2" charset="-79"/>
              </a:rPr>
              <a:t>Fevereiro 2022</a:t>
            </a:r>
          </a:p>
        </p:txBody>
      </p:sp>
      <p:sp>
        <p:nvSpPr>
          <p:cNvPr id="19" name="Text Placeholder 10">
            <a:extLst>
              <a:ext uri="{FF2B5EF4-FFF2-40B4-BE49-F238E27FC236}">
                <a16:creationId xmlns:a16="http://schemas.microsoft.com/office/drawing/2014/main" id="{8FE105B8-6BFE-17BC-7761-4DA22AA4BB78}"/>
              </a:ext>
            </a:extLst>
          </p:cNvPr>
          <p:cNvSpPr txBox="1">
            <a:spLocks/>
          </p:cNvSpPr>
          <p:nvPr/>
        </p:nvSpPr>
        <p:spPr>
          <a:xfrm>
            <a:off x="2347913" y="3862550"/>
            <a:ext cx="1778927" cy="253914"/>
          </a:xfrm>
          <a:prstGeom prst="rect">
            <a:avLst/>
          </a:prstGeom>
        </p:spPr>
        <p:txBody>
          <a:bodyPr wrap="square" lIns="91438" tIns="45719" rIns="91438" bIns="45719">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BR" sz="1050" b="1" dirty="0">
                <a:solidFill>
                  <a:schemeClr val="tx1">
                    <a:lumMod val="75000"/>
                    <a:lumOff val="25000"/>
                  </a:schemeClr>
                </a:solidFill>
                <a:latin typeface="Heebo" pitchFamily="2" charset="-79"/>
              </a:rPr>
              <a:t>Título do item aqui</a:t>
            </a:r>
          </a:p>
        </p:txBody>
      </p:sp>
      <p:sp>
        <p:nvSpPr>
          <p:cNvPr id="20" name="Text Placeholder 9">
            <a:extLst>
              <a:ext uri="{FF2B5EF4-FFF2-40B4-BE49-F238E27FC236}">
                <a16:creationId xmlns:a16="http://schemas.microsoft.com/office/drawing/2014/main" id="{842085E0-CE3C-3C81-3756-80872D451A3A}"/>
              </a:ext>
            </a:extLst>
          </p:cNvPr>
          <p:cNvSpPr txBox="1">
            <a:spLocks/>
          </p:cNvSpPr>
          <p:nvPr/>
        </p:nvSpPr>
        <p:spPr>
          <a:xfrm flipH="1">
            <a:off x="2347913" y="4014320"/>
            <a:ext cx="1431633" cy="261993"/>
          </a:xfrm>
          <a:prstGeom prst="rect">
            <a:avLst/>
          </a:prstGeom>
        </p:spPr>
        <p:txBody>
          <a:bodyPr wrap="square" lIns="91438" tIns="45719" rIns="91438" bIns="45719">
            <a:spAutoFit/>
          </a:bodyPr>
          <a:lstStyle>
            <a:defPPr>
              <a:defRPr lang="id-ID"/>
            </a:defPPr>
            <a:lvl1pPr indent="0">
              <a:lnSpc>
                <a:spcPct val="130000"/>
              </a:lnSpc>
              <a:spcBef>
                <a:spcPts val="0"/>
              </a:spcBef>
              <a:buFont typeface="Arial" pitchFamily="34" charset="0"/>
              <a:buNone/>
              <a:defRPr sz="1200">
                <a:solidFill>
                  <a:schemeClr val="tx1">
                    <a:lumMod val="65000"/>
                    <a:lumOff val="3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spcBef>
                <a:spcPts val="675"/>
              </a:spcBef>
            </a:pPr>
            <a:r>
              <a:rPr lang="pt-BR" sz="900" dirty="0">
                <a:latin typeface="Heebo" pitchFamily="2" charset="-79"/>
              </a:rPr>
              <a:t>Subtítulo do item aqui</a:t>
            </a:r>
            <a:endParaRPr lang="pt-BR" sz="900" dirty="0">
              <a:solidFill>
                <a:schemeClr val="tx1">
                  <a:lumMod val="65000"/>
                  <a:lumOff val="35000"/>
                </a:schemeClr>
              </a:solidFill>
              <a:latin typeface="Heebo" pitchFamily="2" charset="-79"/>
            </a:endParaRPr>
          </a:p>
        </p:txBody>
      </p:sp>
    </p:spTree>
    <p:extLst>
      <p:ext uri="{BB962C8B-B14F-4D97-AF65-F5344CB8AC3E}">
        <p14:creationId xmlns:p14="http://schemas.microsoft.com/office/powerpoint/2010/main" val="130784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A2AFD285-5BB2-4488-8D70-57EF36810E35}"/>
              </a:ext>
            </a:extLst>
          </p:cNvPr>
          <p:cNvGrpSpPr/>
          <p:nvPr/>
        </p:nvGrpSpPr>
        <p:grpSpPr>
          <a:xfrm>
            <a:off x="4923324" y="753107"/>
            <a:ext cx="2119320" cy="1120868"/>
            <a:chOff x="6447779" y="2654612"/>
            <a:chExt cx="2825760" cy="1494491"/>
          </a:xfrm>
        </p:grpSpPr>
        <p:sp>
          <p:nvSpPr>
            <p:cNvPr id="34" name="Freeform 53">
              <a:extLst>
                <a:ext uri="{FF2B5EF4-FFF2-40B4-BE49-F238E27FC236}">
                  <a16:creationId xmlns:a16="http://schemas.microsoft.com/office/drawing/2014/main" id="{585AD647-783C-4F4B-B048-C1FBA911A5DC}"/>
                </a:ext>
              </a:extLst>
            </p:cNvPr>
            <p:cNvSpPr/>
            <p:nvPr/>
          </p:nvSpPr>
          <p:spPr>
            <a:xfrm>
              <a:off x="6558269" y="2654612"/>
              <a:ext cx="2715270" cy="1494491"/>
            </a:xfrm>
            <a:prstGeom prst="roundRect">
              <a:avLst>
                <a:gd name="adj" fmla="val 9079"/>
              </a:avLst>
            </a:prstGeom>
            <a:solidFill>
              <a:schemeClr val="bg1"/>
            </a:solidFill>
            <a:ln>
              <a:noFill/>
            </a:ln>
            <a:effectLst>
              <a:outerShdw blurRad="444500" dist="152400" dir="5400000" sx="95000" sy="95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b="1">
                <a:solidFill>
                  <a:schemeClr val="tx1">
                    <a:lumMod val="65000"/>
                    <a:lumOff val="35000"/>
                  </a:schemeClr>
                </a:solidFill>
                <a:latin typeface="Heebo" pitchFamily="2" charset="-79"/>
              </a:endParaRPr>
            </a:p>
          </p:txBody>
        </p:sp>
        <p:sp>
          <p:nvSpPr>
            <p:cNvPr id="35" name="Isosceles Triangle 34">
              <a:extLst>
                <a:ext uri="{FF2B5EF4-FFF2-40B4-BE49-F238E27FC236}">
                  <a16:creationId xmlns:a16="http://schemas.microsoft.com/office/drawing/2014/main" id="{81BB850C-BB41-4A0E-A23F-87E07A108DC8}"/>
                </a:ext>
              </a:extLst>
            </p:cNvPr>
            <p:cNvSpPr/>
            <p:nvPr/>
          </p:nvSpPr>
          <p:spPr>
            <a:xfrm rot="5400000" flipV="1">
              <a:off x="6420812" y="2861626"/>
              <a:ext cx="170587" cy="116653"/>
            </a:xfrm>
            <a:prstGeom prst="triangle">
              <a:avLst/>
            </a:prstGeom>
            <a:solidFill>
              <a:schemeClr val="bg1"/>
            </a:solidFill>
            <a:ln>
              <a:noFill/>
            </a:ln>
            <a:effectLst>
              <a:outerShdw blurRad="444500" dist="152400" dir="5400000" sx="95000" sy="95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b="1">
                <a:solidFill>
                  <a:schemeClr val="tx1">
                    <a:lumMod val="65000"/>
                    <a:lumOff val="35000"/>
                  </a:schemeClr>
                </a:solidFill>
                <a:latin typeface="Heebo" pitchFamily="2" charset="-79"/>
              </a:endParaRPr>
            </a:p>
          </p:txBody>
        </p:sp>
      </p:grpSp>
      <p:grpSp>
        <p:nvGrpSpPr>
          <p:cNvPr id="44" name="Group 43">
            <a:extLst>
              <a:ext uri="{FF2B5EF4-FFF2-40B4-BE49-F238E27FC236}">
                <a16:creationId xmlns:a16="http://schemas.microsoft.com/office/drawing/2014/main" id="{538913F4-BC7F-47E1-978A-7010BD4C5AEC}"/>
              </a:ext>
            </a:extLst>
          </p:cNvPr>
          <p:cNvGrpSpPr/>
          <p:nvPr/>
        </p:nvGrpSpPr>
        <p:grpSpPr>
          <a:xfrm flipH="1">
            <a:off x="2264885" y="2044535"/>
            <a:ext cx="2119320" cy="1120868"/>
            <a:chOff x="6447779" y="2654612"/>
            <a:chExt cx="2825760" cy="1494491"/>
          </a:xfrm>
        </p:grpSpPr>
        <p:sp>
          <p:nvSpPr>
            <p:cNvPr id="45" name="Freeform 53">
              <a:extLst>
                <a:ext uri="{FF2B5EF4-FFF2-40B4-BE49-F238E27FC236}">
                  <a16:creationId xmlns:a16="http://schemas.microsoft.com/office/drawing/2014/main" id="{BC5304DC-25FD-4119-A306-DBAA8D0C4E04}"/>
                </a:ext>
              </a:extLst>
            </p:cNvPr>
            <p:cNvSpPr/>
            <p:nvPr/>
          </p:nvSpPr>
          <p:spPr>
            <a:xfrm>
              <a:off x="6558269" y="2654612"/>
              <a:ext cx="2715270" cy="1494491"/>
            </a:xfrm>
            <a:prstGeom prst="roundRect">
              <a:avLst>
                <a:gd name="adj" fmla="val 9079"/>
              </a:avLst>
            </a:prstGeom>
            <a:solidFill>
              <a:schemeClr val="bg1"/>
            </a:solidFill>
            <a:ln>
              <a:noFill/>
            </a:ln>
            <a:effectLst>
              <a:outerShdw blurRad="444500" dist="152400" dir="5400000" sx="95000" sy="95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b="1">
                <a:solidFill>
                  <a:schemeClr val="tx1">
                    <a:lumMod val="65000"/>
                    <a:lumOff val="35000"/>
                  </a:schemeClr>
                </a:solidFill>
                <a:latin typeface="Heebo" pitchFamily="2" charset="-79"/>
              </a:endParaRPr>
            </a:p>
          </p:txBody>
        </p:sp>
        <p:sp>
          <p:nvSpPr>
            <p:cNvPr id="46" name="Isosceles Triangle 45">
              <a:extLst>
                <a:ext uri="{FF2B5EF4-FFF2-40B4-BE49-F238E27FC236}">
                  <a16:creationId xmlns:a16="http://schemas.microsoft.com/office/drawing/2014/main" id="{4AEFDE19-EAA0-4D27-AB5A-F8F012F6739D}"/>
                </a:ext>
              </a:extLst>
            </p:cNvPr>
            <p:cNvSpPr/>
            <p:nvPr/>
          </p:nvSpPr>
          <p:spPr>
            <a:xfrm rot="5400000" flipV="1">
              <a:off x="6420812" y="2861626"/>
              <a:ext cx="170587" cy="116653"/>
            </a:xfrm>
            <a:prstGeom prst="triangle">
              <a:avLst/>
            </a:prstGeom>
            <a:solidFill>
              <a:schemeClr val="bg1"/>
            </a:solidFill>
            <a:ln>
              <a:noFill/>
            </a:ln>
            <a:effectLst>
              <a:outerShdw blurRad="444500" dist="152400" dir="5400000" sx="95000" sy="95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b="1">
                <a:solidFill>
                  <a:schemeClr val="tx1">
                    <a:lumMod val="65000"/>
                    <a:lumOff val="35000"/>
                  </a:schemeClr>
                </a:solidFill>
                <a:latin typeface="Heebo" pitchFamily="2" charset="-79"/>
              </a:endParaRPr>
            </a:p>
          </p:txBody>
        </p:sp>
      </p:grpSp>
      <p:grpSp>
        <p:nvGrpSpPr>
          <p:cNvPr id="47" name="Group 46">
            <a:extLst>
              <a:ext uri="{FF2B5EF4-FFF2-40B4-BE49-F238E27FC236}">
                <a16:creationId xmlns:a16="http://schemas.microsoft.com/office/drawing/2014/main" id="{2B75AC0D-0692-4CE7-AE9D-ADF2ECC25985}"/>
              </a:ext>
            </a:extLst>
          </p:cNvPr>
          <p:cNvGrpSpPr/>
          <p:nvPr/>
        </p:nvGrpSpPr>
        <p:grpSpPr>
          <a:xfrm>
            <a:off x="4923324" y="3344621"/>
            <a:ext cx="2119320" cy="1120868"/>
            <a:chOff x="6447779" y="2654612"/>
            <a:chExt cx="2825760" cy="1494491"/>
          </a:xfrm>
        </p:grpSpPr>
        <p:sp>
          <p:nvSpPr>
            <p:cNvPr id="48" name="Freeform 53">
              <a:extLst>
                <a:ext uri="{FF2B5EF4-FFF2-40B4-BE49-F238E27FC236}">
                  <a16:creationId xmlns:a16="http://schemas.microsoft.com/office/drawing/2014/main" id="{3EF82291-0D2F-4512-BE6E-83737DC4D7C9}"/>
                </a:ext>
              </a:extLst>
            </p:cNvPr>
            <p:cNvSpPr/>
            <p:nvPr/>
          </p:nvSpPr>
          <p:spPr>
            <a:xfrm>
              <a:off x="6558269" y="2654612"/>
              <a:ext cx="2715270" cy="1494491"/>
            </a:xfrm>
            <a:prstGeom prst="roundRect">
              <a:avLst>
                <a:gd name="adj" fmla="val 9079"/>
              </a:avLst>
            </a:prstGeom>
            <a:solidFill>
              <a:schemeClr val="bg1"/>
            </a:solidFill>
            <a:ln>
              <a:noFill/>
            </a:ln>
            <a:effectLst>
              <a:outerShdw blurRad="444500" dist="152400" dir="5400000" sx="95000" sy="95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b="1">
                <a:solidFill>
                  <a:schemeClr val="tx1">
                    <a:lumMod val="65000"/>
                    <a:lumOff val="35000"/>
                  </a:schemeClr>
                </a:solidFill>
                <a:latin typeface="Heebo" pitchFamily="2" charset="-79"/>
              </a:endParaRPr>
            </a:p>
          </p:txBody>
        </p:sp>
        <p:sp>
          <p:nvSpPr>
            <p:cNvPr id="49" name="Isosceles Triangle 48">
              <a:extLst>
                <a:ext uri="{FF2B5EF4-FFF2-40B4-BE49-F238E27FC236}">
                  <a16:creationId xmlns:a16="http://schemas.microsoft.com/office/drawing/2014/main" id="{B51C0509-D44F-46DB-8968-4C3BF6DD9D62}"/>
                </a:ext>
              </a:extLst>
            </p:cNvPr>
            <p:cNvSpPr/>
            <p:nvPr/>
          </p:nvSpPr>
          <p:spPr>
            <a:xfrm rot="5400000" flipV="1">
              <a:off x="6420812" y="2861626"/>
              <a:ext cx="170587" cy="116653"/>
            </a:xfrm>
            <a:prstGeom prst="triangle">
              <a:avLst/>
            </a:prstGeom>
            <a:solidFill>
              <a:schemeClr val="bg1"/>
            </a:solidFill>
            <a:ln>
              <a:noFill/>
            </a:ln>
            <a:effectLst>
              <a:outerShdw blurRad="444500" dist="152400" dir="5400000" sx="95000" sy="95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b="1">
                <a:solidFill>
                  <a:schemeClr val="tx1">
                    <a:lumMod val="65000"/>
                    <a:lumOff val="35000"/>
                  </a:schemeClr>
                </a:solidFill>
                <a:latin typeface="Heebo" pitchFamily="2" charset="-79"/>
              </a:endParaRPr>
            </a:p>
          </p:txBody>
        </p:sp>
      </p:grpSp>
      <p:cxnSp>
        <p:nvCxnSpPr>
          <p:cNvPr id="89" name="Straight Connector 88">
            <a:extLst>
              <a:ext uri="{FF2B5EF4-FFF2-40B4-BE49-F238E27FC236}">
                <a16:creationId xmlns:a16="http://schemas.microsoft.com/office/drawing/2014/main" id="{D088EDA5-87AA-4839-838C-DFF74E6DFF64}"/>
              </a:ext>
            </a:extLst>
          </p:cNvPr>
          <p:cNvCxnSpPr>
            <a:cxnSpLocks/>
          </p:cNvCxnSpPr>
          <p:nvPr/>
        </p:nvCxnSpPr>
        <p:spPr>
          <a:xfrm>
            <a:off x="4572000" y="0"/>
            <a:ext cx="0" cy="5143500"/>
          </a:xfrm>
          <a:prstGeom prst="line">
            <a:avLst/>
          </a:prstGeom>
          <a:ln w="12700">
            <a:solidFill>
              <a:srgbClr val="2C4166">
                <a:alpha val="20000"/>
              </a:srgb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D2F8AF89-A91E-4B6E-846D-5A36D0C12400}"/>
              </a:ext>
            </a:extLst>
          </p:cNvPr>
          <p:cNvSpPr/>
          <p:nvPr/>
        </p:nvSpPr>
        <p:spPr>
          <a:xfrm>
            <a:off x="4504373" y="882205"/>
            <a:ext cx="135254" cy="135254"/>
          </a:xfrm>
          <a:prstGeom prst="ellipse">
            <a:avLst/>
          </a:prstGeom>
          <a:solidFill>
            <a:schemeClr val="accent3"/>
          </a:solidFill>
          <a:ln>
            <a:noFill/>
          </a:ln>
          <a:effectLst>
            <a:outerShdw blurRad="254000" dist="127000" dir="2700000" sx="95000" sy="95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71" name="Oval 70">
            <a:extLst>
              <a:ext uri="{FF2B5EF4-FFF2-40B4-BE49-F238E27FC236}">
                <a16:creationId xmlns:a16="http://schemas.microsoft.com/office/drawing/2014/main" id="{477DDB41-3AB8-48C4-83EB-5BAA4FB40F6A}"/>
              </a:ext>
            </a:extLst>
          </p:cNvPr>
          <p:cNvSpPr/>
          <p:nvPr/>
        </p:nvSpPr>
        <p:spPr>
          <a:xfrm flipH="1">
            <a:off x="4504373" y="2154149"/>
            <a:ext cx="135254" cy="135254"/>
          </a:xfrm>
          <a:prstGeom prst="ellipse">
            <a:avLst/>
          </a:prstGeom>
          <a:solidFill>
            <a:schemeClr val="accent4"/>
          </a:solidFill>
          <a:ln>
            <a:noFill/>
          </a:ln>
          <a:effectLst>
            <a:outerShdw blurRad="254000" dist="127000" dir="2700000" sx="95000" sy="95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82" name="Oval 81">
            <a:extLst>
              <a:ext uri="{FF2B5EF4-FFF2-40B4-BE49-F238E27FC236}">
                <a16:creationId xmlns:a16="http://schemas.microsoft.com/office/drawing/2014/main" id="{5C96AC64-D846-4278-BFF3-CA0E88559B0E}"/>
              </a:ext>
            </a:extLst>
          </p:cNvPr>
          <p:cNvSpPr/>
          <p:nvPr/>
        </p:nvSpPr>
        <p:spPr>
          <a:xfrm>
            <a:off x="4504373" y="3464194"/>
            <a:ext cx="135254" cy="135254"/>
          </a:xfrm>
          <a:prstGeom prst="ellipse">
            <a:avLst/>
          </a:prstGeom>
          <a:solidFill>
            <a:schemeClr val="accent5"/>
          </a:solidFill>
          <a:ln>
            <a:noFill/>
          </a:ln>
          <a:effectLst>
            <a:outerShdw blurRad="254000" dist="127000" dir="2700000" sx="95000" sy="95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pic>
        <p:nvPicPr>
          <p:cNvPr id="28" name="Espaço Reservado para Imagem 27" descr="Uma imagem contendo no interior, mesa, itens, computer&#10;&#10;Descrição gerada automaticamente">
            <a:extLst>
              <a:ext uri="{FF2B5EF4-FFF2-40B4-BE49-F238E27FC236}">
                <a16:creationId xmlns:a16="http://schemas.microsoft.com/office/drawing/2014/main" id="{AFCD5B84-EEA2-B2B3-58F0-0B53B8FBC6B0}"/>
              </a:ext>
            </a:extLst>
          </p:cNvPr>
          <p:cNvPicPr>
            <a:picLocks noGrp="1" noChangeAspect="1"/>
          </p:cNvPicPr>
          <p:nvPr>
            <p:ph type="pic" sz="quarter" idx="37"/>
          </p:nvPr>
        </p:nvPicPr>
        <p:blipFill>
          <a:blip r:embed="rId2"/>
          <a:srcRect l="11259" r="11259"/>
          <a:stretch>
            <a:fillRect/>
          </a:stretch>
        </p:blipFill>
        <p:spPr/>
      </p:pic>
      <p:pic>
        <p:nvPicPr>
          <p:cNvPr id="32" name="Espaço Reservado para Imagem 31" descr="Computador em cima de uma superfície branca&#10;&#10;Descrição gerada automaticamente">
            <a:extLst>
              <a:ext uri="{FF2B5EF4-FFF2-40B4-BE49-F238E27FC236}">
                <a16:creationId xmlns:a16="http://schemas.microsoft.com/office/drawing/2014/main" id="{947ECB6F-83FB-79E4-88E5-371E1DE6C473}"/>
              </a:ext>
            </a:extLst>
          </p:cNvPr>
          <p:cNvPicPr>
            <a:picLocks noGrp="1" noChangeAspect="1"/>
          </p:cNvPicPr>
          <p:nvPr>
            <p:ph type="pic" sz="quarter" idx="38"/>
          </p:nvPr>
        </p:nvPicPr>
        <p:blipFill>
          <a:blip r:embed="rId3"/>
          <a:srcRect l="17691" r="17691"/>
          <a:stretch>
            <a:fillRect/>
          </a:stretch>
        </p:blipFill>
        <p:spPr/>
      </p:pic>
      <p:pic>
        <p:nvPicPr>
          <p:cNvPr id="30" name="Espaço Reservado para Imagem 29" descr="Mouse de computador em cima da mesa&#10;&#10;Descrição gerada automaticamente">
            <a:extLst>
              <a:ext uri="{FF2B5EF4-FFF2-40B4-BE49-F238E27FC236}">
                <a16:creationId xmlns:a16="http://schemas.microsoft.com/office/drawing/2014/main" id="{E2F16D80-9EE2-6825-D9CC-5500CFAD9ACA}"/>
              </a:ext>
            </a:extLst>
          </p:cNvPr>
          <p:cNvPicPr>
            <a:picLocks noGrp="1" noChangeAspect="1"/>
          </p:cNvPicPr>
          <p:nvPr>
            <p:ph type="pic" sz="quarter" idx="39"/>
          </p:nvPr>
        </p:nvPicPr>
        <p:blipFill>
          <a:blip r:embed="rId4"/>
          <a:srcRect l="17691" r="17691"/>
          <a:stretch>
            <a:fillRect/>
          </a:stretch>
        </p:blipFill>
        <p:spPr/>
      </p:pic>
      <p:sp>
        <p:nvSpPr>
          <p:cNvPr id="14" name="Text Placeholder 9">
            <a:extLst>
              <a:ext uri="{FF2B5EF4-FFF2-40B4-BE49-F238E27FC236}">
                <a16:creationId xmlns:a16="http://schemas.microsoft.com/office/drawing/2014/main" id="{83F72AD1-4445-E0BE-B521-C951CD806CF2}"/>
              </a:ext>
            </a:extLst>
          </p:cNvPr>
          <p:cNvSpPr txBox="1">
            <a:spLocks/>
          </p:cNvSpPr>
          <p:nvPr/>
        </p:nvSpPr>
        <p:spPr>
          <a:xfrm>
            <a:off x="2168703" y="753139"/>
            <a:ext cx="2253761" cy="622091"/>
          </a:xfrm>
          <a:prstGeom prst="rect">
            <a:avLst/>
          </a:prstGeom>
        </p:spPr>
        <p:txBody>
          <a:bodyPr wrap="square" lIns="91438" tIns="45719" rIns="91438" bIns="45719">
            <a:spAutoFit/>
          </a:bodyPr>
          <a:lstStyle>
            <a:defPPr>
              <a:defRPr lang="id-ID"/>
            </a:defPPr>
            <a:lvl1pPr indent="0">
              <a:lnSpc>
                <a:spcPct val="130000"/>
              </a:lnSpc>
              <a:spcBef>
                <a:spcPts val="0"/>
              </a:spcBef>
              <a:buFont typeface="Arial" pitchFamily="34" charset="0"/>
              <a:buNone/>
              <a:defRPr sz="1200">
                <a:solidFill>
                  <a:schemeClr val="tx1">
                    <a:lumMod val="65000"/>
                    <a:lumOff val="3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r">
              <a:spcBef>
                <a:spcPts val="675"/>
              </a:spcBef>
            </a:pPr>
            <a:r>
              <a:rPr lang="pt-BR" sz="9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15" name="Text Placeholder 9">
            <a:extLst>
              <a:ext uri="{FF2B5EF4-FFF2-40B4-BE49-F238E27FC236}">
                <a16:creationId xmlns:a16="http://schemas.microsoft.com/office/drawing/2014/main" id="{AE1D3E92-8B8B-A8A8-4A82-1386D1E84F24}"/>
              </a:ext>
            </a:extLst>
          </p:cNvPr>
          <p:cNvSpPr txBox="1">
            <a:spLocks/>
          </p:cNvSpPr>
          <p:nvPr/>
        </p:nvSpPr>
        <p:spPr>
          <a:xfrm>
            <a:off x="2168703" y="3427759"/>
            <a:ext cx="2253761" cy="622091"/>
          </a:xfrm>
          <a:prstGeom prst="rect">
            <a:avLst/>
          </a:prstGeom>
        </p:spPr>
        <p:txBody>
          <a:bodyPr wrap="square" lIns="91438" tIns="45719" rIns="91438" bIns="45719">
            <a:spAutoFit/>
          </a:bodyPr>
          <a:lstStyle>
            <a:defPPr>
              <a:defRPr lang="id-ID"/>
            </a:defPPr>
            <a:lvl1pPr indent="0">
              <a:lnSpc>
                <a:spcPct val="130000"/>
              </a:lnSpc>
              <a:spcBef>
                <a:spcPts val="0"/>
              </a:spcBef>
              <a:buFont typeface="Arial" pitchFamily="34" charset="0"/>
              <a:buNone/>
              <a:defRPr sz="1200">
                <a:solidFill>
                  <a:schemeClr val="tx1">
                    <a:lumMod val="65000"/>
                    <a:lumOff val="3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r">
              <a:spcBef>
                <a:spcPts val="675"/>
              </a:spcBef>
            </a:pPr>
            <a:r>
              <a:rPr lang="pt-BR" sz="9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16" name="Text Placeholder 9">
            <a:extLst>
              <a:ext uri="{FF2B5EF4-FFF2-40B4-BE49-F238E27FC236}">
                <a16:creationId xmlns:a16="http://schemas.microsoft.com/office/drawing/2014/main" id="{7B05536F-3246-3063-5811-0E98F512A15F}"/>
              </a:ext>
            </a:extLst>
          </p:cNvPr>
          <p:cNvSpPr txBox="1">
            <a:spLocks/>
          </p:cNvSpPr>
          <p:nvPr/>
        </p:nvSpPr>
        <p:spPr>
          <a:xfrm flipH="1">
            <a:off x="4748187" y="2101700"/>
            <a:ext cx="2275543" cy="622091"/>
          </a:xfrm>
          <a:prstGeom prst="rect">
            <a:avLst/>
          </a:prstGeom>
        </p:spPr>
        <p:txBody>
          <a:bodyPr wrap="square" lIns="91438" tIns="45719" rIns="91438" bIns="45719">
            <a:spAutoFit/>
          </a:bodyPr>
          <a:lstStyle>
            <a:defPPr>
              <a:defRPr lang="id-ID"/>
            </a:defPPr>
            <a:lvl1pPr indent="0">
              <a:lnSpc>
                <a:spcPct val="130000"/>
              </a:lnSpc>
              <a:spcBef>
                <a:spcPts val="0"/>
              </a:spcBef>
              <a:buFont typeface="Arial" pitchFamily="34" charset="0"/>
              <a:buNone/>
              <a:defRPr sz="1200">
                <a:solidFill>
                  <a:schemeClr val="tx1">
                    <a:lumMod val="65000"/>
                    <a:lumOff val="3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spcBef>
                <a:spcPts val="675"/>
              </a:spcBef>
            </a:pPr>
            <a:r>
              <a:rPr lang="pt-BR" sz="9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18" name="TextBox 35">
            <a:extLst>
              <a:ext uri="{FF2B5EF4-FFF2-40B4-BE49-F238E27FC236}">
                <a16:creationId xmlns:a16="http://schemas.microsoft.com/office/drawing/2014/main" id="{C5CE31F9-1E5A-2DA9-B3E1-E3C1CF3E0652}"/>
              </a:ext>
            </a:extLst>
          </p:cNvPr>
          <p:cNvSpPr txBox="1"/>
          <p:nvPr/>
        </p:nvSpPr>
        <p:spPr>
          <a:xfrm>
            <a:off x="5136833" y="948292"/>
            <a:ext cx="1775136" cy="300082"/>
          </a:xfrm>
          <a:prstGeom prst="rect">
            <a:avLst/>
          </a:prstGeom>
        </p:spPr>
        <p:txBody>
          <a:bodyPr wrap="square">
            <a:spAutoFit/>
          </a:bodyPr>
          <a:lstStyle>
            <a:defPPr>
              <a:defRPr lang="id-ID"/>
            </a:defPPr>
            <a:lvl1pPr>
              <a:lnSpc>
                <a:spcPct val="120000"/>
              </a:lnSpc>
              <a:defRPr sz="1600" b="1">
                <a:solidFill>
                  <a:schemeClr val="accent1"/>
                </a:solidFill>
                <a:cs typeface="Segoe UI" panose="020B0502040204020203" pitchFamily="34" charset="0"/>
              </a:defRPr>
            </a:lvl1pPr>
          </a:lstStyle>
          <a:p>
            <a:pPr>
              <a:lnSpc>
                <a:spcPct val="100000"/>
              </a:lnSpc>
            </a:pPr>
            <a:r>
              <a:rPr lang="pt-BR" sz="1350" dirty="0">
                <a:solidFill>
                  <a:schemeClr val="accent3"/>
                </a:solidFill>
                <a:latin typeface="Heebo" pitchFamily="2" charset="-79"/>
              </a:rPr>
              <a:t>Março 2022</a:t>
            </a:r>
          </a:p>
        </p:txBody>
      </p:sp>
      <p:sp>
        <p:nvSpPr>
          <p:cNvPr id="19" name="Text Placeholder 10">
            <a:extLst>
              <a:ext uri="{FF2B5EF4-FFF2-40B4-BE49-F238E27FC236}">
                <a16:creationId xmlns:a16="http://schemas.microsoft.com/office/drawing/2014/main" id="{6FEA9DCA-E3EF-627F-AFD8-B7433580FE95}"/>
              </a:ext>
            </a:extLst>
          </p:cNvPr>
          <p:cNvSpPr txBox="1">
            <a:spLocks/>
          </p:cNvSpPr>
          <p:nvPr/>
        </p:nvSpPr>
        <p:spPr>
          <a:xfrm>
            <a:off x="5136833" y="1294610"/>
            <a:ext cx="1778927" cy="253914"/>
          </a:xfrm>
          <a:prstGeom prst="rect">
            <a:avLst/>
          </a:prstGeom>
        </p:spPr>
        <p:txBody>
          <a:bodyPr wrap="square" lIns="91438" tIns="45719" rIns="91438" bIns="45719">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BR" sz="1050" b="1" dirty="0">
                <a:solidFill>
                  <a:schemeClr val="tx1">
                    <a:lumMod val="75000"/>
                    <a:lumOff val="25000"/>
                  </a:schemeClr>
                </a:solidFill>
                <a:latin typeface="Heebo" pitchFamily="2" charset="-79"/>
              </a:rPr>
              <a:t>Título do item aqui</a:t>
            </a:r>
          </a:p>
        </p:txBody>
      </p:sp>
      <p:sp>
        <p:nvSpPr>
          <p:cNvPr id="20" name="Text Placeholder 9">
            <a:extLst>
              <a:ext uri="{FF2B5EF4-FFF2-40B4-BE49-F238E27FC236}">
                <a16:creationId xmlns:a16="http://schemas.microsoft.com/office/drawing/2014/main" id="{B1080428-AC39-2A81-E482-718BBDD6ED0C}"/>
              </a:ext>
            </a:extLst>
          </p:cNvPr>
          <p:cNvSpPr txBox="1">
            <a:spLocks/>
          </p:cNvSpPr>
          <p:nvPr/>
        </p:nvSpPr>
        <p:spPr>
          <a:xfrm flipH="1">
            <a:off x="5136833" y="1446380"/>
            <a:ext cx="1431633" cy="261993"/>
          </a:xfrm>
          <a:prstGeom prst="rect">
            <a:avLst/>
          </a:prstGeom>
        </p:spPr>
        <p:txBody>
          <a:bodyPr wrap="square" lIns="91438" tIns="45719" rIns="91438" bIns="45719">
            <a:spAutoFit/>
          </a:bodyPr>
          <a:lstStyle>
            <a:defPPr>
              <a:defRPr lang="id-ID"/>
            </a:defPPr>
            <a:lvl1pPr indent="0">
              <a:lnSpc>
                <a:spcPct val="130000"/>
              </a:lnSpc>
              <a:spcBef>
                <a:spcPts val="0"/>
              </a:spcBef>
              <a:buFont typeface="Arial" pitchFamily="34" charset="0"/>
              <a:buNone/>
              <a:defRPr sz="1200">
                <a:solidFill>
                  <a:schemeClr val="tx1">
                    <a:lumMod val="65000"/>
                    <a:lumOff val="3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spcBef>
                <a:spcPts val="675"/>
              </a:spcBef>
            </a:pPr>
            <a:r>
              <a:rPr lang="pt-BR" sz="900" dirty="0">
                <a:latin typeface="Heebo" pitchFamily="2" charset="-79"/>
              </a:rPr>
              <a:t>Subtítulo do item aqui</a:t>
            </a:r>
            <a:endParaRPr lang="pt-BR" sz="900" dirty="0">
              <a:solidFill>
                <a:schemeClr val="tx1">
                  <a:lumMod val="65000"/>
                  <a:lumOff val="35000"/>
                </a:schemeClr>
              </a:solidFill>
              <a:latin typeface="Heebo" pitchFamily="2" charset="-79"/>
            </a:endParaRPr>
          </a:p>
        </p:txBody>
      </p:sp>
      <p:sp>
        <p:nvSpPr>
          <p:cNvPr id="21" name="TextBox 35">
            <a:extLst>
              <a:ext uri="{FF2B5EF4-FFF2-40B4-BE49-F238E27FC236}">
                <a16:creationId xmlns:a16="http://schemas.microsoft.com/office/drawing/2014/main" id="{674EA3B5-7840-4A63-CE0D-CAB22944DE9C}"/>
              </a:ext>
            </a:extLst>
          </p:cNvPr>
          <p:cNvSpPr txBox="1"/>
          <p:nvPr/>
        </p:nvSpPr>
        <p:spPr>
          <a:xfrm>
            <a:off x="5136833" y="3546712"/>
            <a:ext cx="1775136" cy="300082"/>
          </a:xfrm>
          <a:prstGeom prst="rect">
            <a:avLst/>
          </a:prstGeom>
        </p:spPr>
        <p:txBody>
          <a:bodyPr wrap="square">
            <a:spAutoFit/>
          </a:bodyPr>
          <a:lstStyle>
            <a:defPPr>
              <a:defRPr lang="id-ID"/>
            </a:defPPr>
            <a:lvl1pPr>
              <a:lnSpc>
                <a:spcPct val="120000"/>
              </a:lnSpc>
              <a:defRPr sz="1600" b="1">
                <a:solidFill>
                  <a:schemeClr val="accent1"/>
                </a:solidFill>
                <a:cs typeface="Segoe UI" panose="020B0502040204020203" pitchFamily="34" charset="0"/>
              </a:defRPr>
            </a:lvl1pPr>
          </a:lstStyle>
          <a:p>
            <a:pPr>
              <a:lnSpc>
                <a:spcPct val="100000"/>
              </a:lnSpc>
            </a:pPr>
            <a:r>
              <a:rPr lang="pt-BR" sz="1350" dirty="0">
                <a:solidFill>
                  <a:schemeClr val="accent5"/>
                </a:solidFill>
                <a:latin typeface="Heebo" pitchFamily="2" charset="-79"/>
              </a:rPr>
              <a:t>Maio 2022</a:t>
            </a:r>
          </a:p>
        </p:txBody>
      </p:sp>
      <p:sp>
        <p:nvSpPr>
          <p:cNvPr id="22" name="Text Placeholder 10">
            <a:extLst>
              <a:ext uri="{FF2B5EF4-FFF2-40B4-BE49-F238E27FC236}">
                <a16:creationId xmlns:a16="http://schemas.microsoft.com/office/drawing/2014/main" id="{AA31FA27-2350-9B4B-A81E-07A4750A0A1A}"/>
              </a:ext>
            </a:extLst>
          </p:cNvPr>
          <p:cNvSpPr txBox="1">
            <a:spLocks/>
          </p:cNvSpPr>
          <p:nvPr/>
        </p:nvSpPr>
        <p:spPr>
          <a:xfrm>
            <a:off x="5136833" y="3893030"/>
            <a:ext cx="1778927" cy="253914"/>
          </a:xfrm>
          <a:prstGeom prst="rect">
            <a:avLst/>
          </a:prstGeom>
        </p:spPr>
        <p:txBody>
          <a:bodyPr wrap="square" lIns="91438" tIns="45719" rIns="91438" bIns="45719">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BR" sz="1050" b="1" dirty="0">
                <a:solidFill>
                  <a:schemeClr val="tx1">
                    <a:lumMod val="75000"/>
                    <a:lumOff val="25000"/>
                  </a:schemeClr>
                </a:solidFill>
                <a:latin typeface="Heebo" pitchFamily="2" charset="-79"/>
              </a:rPr>
              <a:t>Título do item aqui</a:t>
            </a:r>
          </a:p>
        </p:txBody>
      </p:sp>
      <p:sp>
        <p:nvSpPr>
          <p:cNvPr id="23" name="Text Placeholder 9">
            <a:extLst>
              <a:ext uri="{FF2B5EF4-FFF2-40B4-BE49-F238E27FC236}">
                <a16:creationId xmlns:a16="http://schemas.microsoft.com/office/drawing/2014/main" id="{26D54EF3-FE1E-FAD5-D25A-0DD7B8408275}"/>
              </a:ext>
            </a:extLst>
          </p:cNvPr>
          <p:cNvSpPr txBox="1">
            <a:spLocks/>
          </p:cNvSpPr>
          <p:nvPr/>
        </p:nvSpPr>
        <p:spPr>
          <a:xfrm flipH="1">
            <a:off x="5136833" y="4044800"/>
            <a:ext cx="1431633" cy="261993"/>
          </a:xfrm>
          <a:prstGeom prst="rect">
            <a:avLst/>
          </a:prstGeom>
        </p:spPr>
        <p:txBody>
          <a:bodyPr wrap="square" lIns="91438" tIns="45719" rIns="91438" bIns="45719">
            <a:spAutoFit/>
          </a:bodyPr>
          <a:lstStyle>
            <a:defPPr>
              <a:defRPr lang="id-ID"/>
            </a:defPPr>
            <a:lvl1pPr indent="0">
              <a:lnSpc>
                <a:spcPct val="130000"/>
              </a:lnSpc>
              <a:spcBef>
                <a:spcPts val="0"/>
              </a:spcBef>
              <a:buFont typeface="Arial" pitchFamily="34" charset="0"/>
              <a:buNone/>
              <a:defRPr sz="1200">
                <a:solidFill>
                  <a:schemeClr val="tx1">
                    <a:lumMod val="65000"/>
                    <a:lumOff val="3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spcBef>
                <a:spcPts val="675"/>
              </a:spcBef>
            </a:pPr>
            <a:r>
              <a:rPr lang="pt-BR" sz="900" dirty="0">
                <a:latin typeface="Heebo" pitchFamily="2" charset="-79"/>
              </a:rPr>
              <a:t>Subtítulo do item aqui</a:t>
            </a:r>
            <a:endParaRPr lang="pt-BR" sz="900" dirty="0">
              <a:solidFill>
                <a:schemeClr val="tx1">
                  <a:lumMod val="65000"/>
                  <a:lumOff val="35000"/>
                </a:schemeClr>
              </a:solidFill>
              <a:latin typeface="Heebo" pitchFamily="2" charset="-79"/>
            </a:endParaRPr>
          </a:p>
        </p:txBody>
      </p:sp>
      <p:sp>
        <p:nvSpPr>
          <p:cNvPr id="24" name="TextBox 35">
            <a:extLst>
              <a:ext uri="{FF2B5EF4-FFF2-40B4-BE49-F238E27FC236}">
                <a16:creationId xmlns:a16="http://schemas.microsoft.com/office/drawing/2014/main" id="{50790427-C223-5693-1926-CAA47108D34D}"/>
              </a:ext>
            </a:extLst>
          </p:cNvPr>
          <p:cNvSpPr txBox="1"/>
          <p:nvPr/>
        </p:nvSpPr>
        <p:spPr>
          <a:xfrm>
            <a:off x="2446973" y="2220832"/>
            <a:ext cx="1775136" cy="300082"/>
          </a:xfrm>
          <a:prstGeom prst="rect">
            <a:avLst/>
          </a:prstGeom>
        </p:spPr>
        <p:txBody>
          <a:bodyPr wrap="square">
            <a:spAutoFit/>
          </a:bodyPr>
          <a:lstStyle>
            <a:defPPr>
              <a:defRPr lang="id-ID"/>
            </a:defPPr>
            <a:lvl1pPr>
              <a:lnSpc>
                <a:spcPct val="120000"/>
              </a:lnSpc>
              <a:defRPr sz="1600" b="1">
                <a:solidFill>
                  <a:schemeClr val="accent1"/>
                </a:solidFill>
                <a:cs typeface="Segoe UI" panose="020B0502040204020203" pitchFamily="34" charset="0"/>
              </a:defRPr>
            </a:lvl1pPr>
          </a:lstStyle>
          <a:p>
            <a:pPr>
              <a:lnSpc>
                <a:spcPct val="100000"/>
              </a:lnSpc>
            </a:pPr>
            <a:r>
              <a:rPr lang="pt-BR" sz="1350">
                <a:solidFill>
                  <a:schemeClr val="accent4"/>
                </a:solidFill>
                <a:latin typeface="Heebo" pitchFamily="2" charset="-79"/>
              </a:rPr>
              <a:t>Abril </a:t>
            </a:r>
            <a:r>
              <a:rPr lang="pt-BR" sz="1350" dirty="0">
                <a:solidFill>
                  <a:schemeClr val="accent4"/>
                </a:solidFill>
                <a:latin typeface="Heebo" pitchFamily="2" charset="-79"/>
              </a:rPr>
              <a:t>2022</a:t>
            </a:r>
          </a:p>
        </p:txBody>
      </p:sp>
      <p:sp>
        <p:nvSpPr>
          <p:cNvPr id="25" name="Text Placeholder 10">
            <a:extLst>
              <a:ext uri="{FF2B5EF4-FFF2-40B4-BE49-F238E27FC236}">
                <a16:creationId xmlns:a16="http://schemas.microsoft.com/office/drawing/2014/main" id="{D34C84D4-70A9-4964-E4B2-560C915823F4}"/>
              </a:ext>
            </a:extLst>
          </p:cNvPr>
          <p:cNvSpPr txBox="1">
            <a:spLocks/>
          </p:cNvSpPr>
          <p:nvPr/>
        </p:nvSpPr>
        <p:spPr>
          <a:xfrm>
            <a:off x="2446973" y="2567150"/>
            <a:ext cx="1778927" cy="253914"/>
          </a:xfrm>
          <a:prstGeom prst="rect">
            <a:avLst/>
          </a:prstGeom>
        </p:spPr>
        <p:txBody>
          <a:bodyPr wrap="square" lIns="91438" tIns="45719" rIns="91438" bIns="45719">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BR" sz="1050" b="1" dirty="0">
                <a:solidFill>
                  <a:schemeClr val="tx1">
                    <a:lumMod val="75000"/>
                    <a:lumOff val="25000"/>
                  </a:schemeClr>
                </a:solidFill>
                <a:latin typeface="Heebo" pitchFamily="2" charset="-79"/>
              </a:rPr>
              <a:t>Título do item aqui</a:t>
            </a:r>
          </a:p>
        </p:txBody>
      </p:sp>
      <p:sp>
        <p:nvSpPr>
          <p:cNvPr id="26" name="Text Placeholder 9">
            <a:extLst>
              <a:ext uri="{FF2B5EF4-FFF2-40B4-BE49-F238E27FC236}">
                <a16:creationId xmlns:a16="http://schemas.microsoft.com/office/drawing/2014/main" id="{F561D294-17D6-B05A-4F25-BD4424583B18}"/>
              </a:ext>
            </a:extLst>
          </p:cNvPr>
          <p:cNvSpPr txBox="1">
            <a:spLocks/>
          </p:cNvSpPr>
          <p:nvPr/>
        </p:nvSpPr>
        <p:spPr>
          <a:xfrm flipH="1">
            <a:off x="2446973" y="2718920"/>
            <a:ext cx="1431633" cy="261993"/>
          </a:xfrm>
          <a:prstGeom prst="rect">
            <a:avLst/>
          </a:prstGeom>
        </p:spPr>
        <p:txBody>
          <a:bodyPr wrap="square" lIns="91438" tIns="45719" rIns="91438" bIns="45719">
            <a:spAutoFit/>
          </a:bodyPr>
          <a:lstStyle>
            <a:defPPr>
              <a:defRPr lang="id-ID"/>
            </a:defPPr>
            <a:lvl1pPr indent="0">
              <a:lnSpc>
                <a:spcPct val="130000"/>
              </a:lnSpc>
              <a:spcBef>
                <a:spcPts val="0"/>
              </a:spcBef>
              <a:buFont typeface="Arial" pitchFamily="34" charset="0"/>
              <a:buNone/>
              <a:defRPr sz="1200">
                <a:solidFill>
                  <a:schemeClr val="tx1">
                    <a:lumMod val="65000"/>
                    <a:lumOff val="3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spcBef>
                <a:spcPts val="675"/>
              </a:spcBef>
            </a:pPr>
            <a:r>
              <a:rPr lang="pt-BR" sz="900" dirty="0">
                <a:latin typeface="Heebo" pitchFamily="2" charset="-79"/>
              </a:rPr>
              <a:t>Subtítulo do item aqui</a:t>
            </a:r>
            <a:endParaRPr lang="pt-BR" sz="900" dirty="0">
              <a:solidFill>
                <a:schemeClr val="tx1">
                  <a:lumMod val="65000"/>
                  <a:lumOff val="35000"/>
                </a:schemeClr>
              </a:solidFill>
              <a:latin typeface="Heebo" pitchFamily="2" charset="-79"/>
            </a:endParaRPr>
          </a:p>
        </p:txBody>
      </p:sp>
    </p:spTree>
    <p:extLst>
      <p:ext uri="{BB962C8B-B14F-4D97-AF65-F5344CB8AC3E}">
        <p14:creationId xmlns:p14="http://schemas.microsoft.com/office/powerpoint/2010/main" val="314107044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a:extLst>
              <a:ext uri="{FF2B5EF4-FFF2-40B4-BE49-F238E27FC236}">
                <a16:creationId xmlns:a16="http://schemas.microsoft.com/office/drawing/2014/main" id="{0404B2E8-22F1-402E-A405-A4AD64B49DF2}"/>
              </a:ext>
            </a:extLst>
          </p:cNvPr>
          <p:cNvGrpSpPr/>
          <p:nvPr/>
        </p:nvGrpSpPr>
        <p:grpSpPr>
          <a:xfrm>
            <a:off x="4835834" y="2492745"/>
            <a:ext cx="2119320" cy="1120868"/>
            <a:chOff x="6447779" y="2654612"/>
            <a:chExt cx="2825760" cy="1494491"/>
          </a:xfrm>
        </p:grpSpPr>
        <p:sp>
          <p:nvSpPr>
            <p:cNvPr id="73" name="Freeform 53">
              <a:extLst>
                <a:ext uri="{FF2B5EF4-FFF2-40B4-BE49-F238E27FC236}">
                  <a16:creationId xmlns:a16="http://schemas.microsoft.com/office/drawing/2014/main" id="{52E3B260-854F-4AA6-8D09-E12B86B6D0D7}"/>
                </a:ext>
              </a:extLst>
            </p:cNvPr>
            <p:cNvSpPr/>
            <p:nvPr/>
          </p:nvSpPr>
          <p:spPr>
            <a:xfrm>
              <a:off x="6558269" y="2654612"/>
              <a:ext cx="2715270" cy="1494491"/>
            </a:xfrm>
            <a:prstGeom prst="roundRect">
              <a:avLst>
                <a:gd name="adj" fmla="val 9079"/>
              </a:avLst>
            </a:prstGeom>
            <a:solidFill>
              <a:schemeClr val="bg1"/>
            </a:solidFill>
            <a:ln>
              <a:noFill/>
            </a:ln>
            <a:effectLst>
              <a:outerShdw blurRad="444500" dist="152400" dir="5400000" sx="95000" sy="95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b="1">
                <a:solidFill>
                  <a:schemeClr val="tx1">
                    <a:lumMod val="65000"/>
                    <a:lumOff val="35000"/>
                  </a:schemeClr>
                </a:solidFill>
                <a:latin typeface="Heebo" pitchFamily="2" charset="-79"/>
              </a:endParaRPr>
            </a:p>
          </p:txBody>
        </p:sp>
        <p:sp>
          <p:nvSpPr>
            <p:cNvPr id="74" name="Isosceles Triangle 73">
              <a:extLst>
                <a:ext uri="{FF2B5EF4-FFF2-40B4-BE49-F238E27FC236}">
                  <a16:creationId xmlns:a16="http://schemas.microsoft.com/office/drawing/2014/main" id="{857EE000-07A9-498E-A697-572DD895DB1C}"/>
                </a:ext>
              </a:extLst>
            </p:cNvPr>
            <p:cNvSpPr/>
            <p:nvPr/>
          </p:nvSpPr>
          <p:spPr>
            <a:xfrm rot="5400000" flipV="1">
              <a:off x="6420812" y="2861626"/>
              <a:ext cx="170587" cy="116653"/>
            </a:xfrm>
            <a:prstGeom prst="triangle">
              <a:avLst/>
            </a:prstGeom>
            <a:solidFill>
              <a:schemeClr val="bg1"/>
            </a:solidFill>
            <a:ln>
              <a:noFill/>
            </a:ln>
            <a:effectLst>
              <a:outerShdw blurRad="444500" dist="152400" dir="5400000" sx="95000" sy="95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b="1">
                <a:solidFill>
                  <a:schemeClr val="tx1">
                    <a:lumMod val="65000"/>
                    <a:lumOff val="35000"/>
                  </a:schemeClr>
                </a:solidFill>
                <a:latin typeface="Heebo" pitchFamily="2" charset="-79"/>
              </a:endParaRPr>
            </a:p>
          </p:txBody>
        </p:sp>
      </p:grpSp>
      <p:grpSp>
        <p:nvGrpSpPr>
          <p:cNvPr id="66" name="Group 65">
            <a:extLst>
              <a:ext uri="{FF2B5EF4-FFF2-40B4-BE49-F238E27FC236}">
                <a16:creationId xmlns:a16="http://schemas.microsoft.com/office/drawing/2014/main" id="{04DC42BE-A986-4528-8775-3E3549C6868E}"/>
              </a:ext>
            </a:extLst>
          </p:cNvPr>
          <p:cNvGrpSpPr/>
          <p:nvPr/>
        </p:nvGrpSpPr>
        <p:grpSpPr>
          <a:xfrm flipH="1">
            <a:off x="2177396" y="1331478"/>
            <a:ext cx="2119320" cy="1120868"/>
            <a:chOff x="6447779" y="2654612"/>
            <a:chExt cx="2825760" cy="1494491"/>
          </a:xfrm>
        </p:grpSpPr>
        <p:sp>
          <p:nvSpPr>
            <p:cNvPr id="67" name="Freeform 53">
              <a:extLst>
                <a:ext uri="{FF2B5EF4-FFF2-40B4-BE49-F238E27FC236}">
                  <a16:creationId xmlns:a16="http://schemas.microsoft.com/office/drawing/2014/main" id="{28E0A7A0-AB80-44F8-A878-DEFB3AF6932D}"/>
                </a:ext>
              </a:extLst>
            </p:cNvPr>
            <p:cNvSpPr/>
            <p:nvPr/>
          </p:nvSpPr>
          <p:spPr>
            <a:xfrm>
              <a:off x="6558269" y="2654612"/>
              <a:ext cx="2715270" cy="1494491"/>
            </a:xfrm>
            <a:prstGeom prst="roundRect">
              <a:avLst>
                <a:gd name="adj" fmla="val 9079"/>
              </a:avLst>
            </a:prstGeom>
            <a:solidFill>
              <a:schemeClr val="bg1"/>
            </a:solidFill>
            <a:ln>
              <a:noFill/>
            </a:ln>
            <a:effectLst>
              <a:outerShdw blurRad="444500" dist="152400" dir="5400000" sx="95000" sy="95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b="1">
                <a:solidFill>
                  <a:schemeClr val="tx1">
                    <a:lumMod val="65000"/>
                    <a:lumOff val="35000"/>
                  </a:schemeClr>
                </a:solidFill>
                <a:latin typeface="Heebo" pitchFamily="2" charset="-79"/>
              </a:endParaRPr>
            </a:p>
          </p:txBody>
        </p:sp>
        <p:sp>
          <p:nvSpPr>
            <p:cNvPr id="68" name="Isosceles Triangle 67">
              <a:extLst>
                <a:ext uri="{FF2B5EF4-FFF2-40B4-BE49-F238E27FC236}">
                  <a16:creationId xmlns:a16="http://schemas.microsoft.com/office/drawing/2014/main" id="{302825FE-505E-4984-BE86-336FB2A89A12}"/>
                </a:ext>
              </a:extLst>
            </p:cNvPr>
            <p:cNvSpPr/>
            <p:nvPr/>
          </p:nvSpPr>
          <p:spPr>
            <a:xfrm rot="5400000" flipV="1">
              <a:off x="6420812" y="2861626"/>
              <a:ext cx="170587" cy="116653"/>
            </a:xfrm>
            <a:prstGeom prst="triangle">
              <a:avLst/>
            </a:prstGeom>
            <a:solidFill>
              <a:schemeClr val="bg1"/>
            </a:solidFill>
            <a:ln>
              <a:noFill/>
            </a:ln>
            <a:effectLst>
              <a:outerShdw blurRad="444500" dist="152400" dir="5400000" sx="95000" sy="95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b="1">
                <a:solidFill>
                  <a:schemeClr val="tx1">
                    <a:lumMod val="65000"/>
                    <a:lumOff val="35000"/>
                  </a:schemeClr>
                </a:solidFill>
                <a:latin typeface="Heebo" pitchFamily="2" charset="-79"/>
              </a:endParaRPr>
            </a:p>
          </p:txBody>
        </p:sp>
      </p:grpSp>
      <p:cxnSp>
        <p:nvCxnSpPr>
          <p:cNvPr id="50" name="Straight Connector 49">
            <a:extLst>
              <a:ext uri="{FF2B5EF4-FFF2-40B4-BE49-F238E27FC236}">
                <a16:creationId xmlns:a16="http://schemas.microsoft.com/office/drawing/2014/main" id="{DB114CF1-04A4-461E-87A1-BA757D420BE3}"/>
              </a:ext>
            </a:extLst>
          </p:cNvPr>
          <p:cNvCxnSpPr>
            <a:cxnSpLocks/>
            <a:endCxn id="49" idx="0"/>
          </p:cNvCxnSpPr>
          <p:nvPr/>
        </p:nvCxnSpPr>
        <p:spPr>
          <a:xfrm>
            <a:off x="4572000" y="0"/>
            <a:ext cx="0" cy="4023861"/>
          </a:xfrm>
          <a:prstGeom prst="line">
            <a:avLst/>
          </a:prstGeom>
          <a:ln w="12700">
            <a:solidFill>
              <a:srgbClr val="2C4166">
                <a:alpha val="20000"/>
              </a:srgb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D8628DB0-01E6-48F7-9960-1B5B2A34CE62}"/>
              </a:ext>
            </a:extLst>
          </p:cNvPr>
          <p:cNvSpPr/>
          <p:nvPr/>
        </p:nvSpPr>
        <p:spPr>
          <a:xfrm flipH="1">
            <a:off x="4508164" y="1370963"/>
            <a:ext cx="135254" cy="135254"/>
          </a:xfrm>
          <a:prstGeom prst="ellipse">
            <a:avLst/>
          </a:prstGeom>
          <a:solidFill>
            <a:schemeClr val="accent6"/>
          </a:solidFill>
          <a:ln>
            <a:noFill/>
          </a:ln>
          <a:effectLst>
            <a:outerShdw blurRad="254000" dist="127000" dir="2700000" sx="95000" sy="95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42" name="Oval 41">
            <a:extLst>
              <a:ext uri="{FF2B5EF4-FFF2-40B4-BE49-F238E27FC236}">
                <a16:creationId xmlns:a16="http://schemas.microsoft.com/office/drawing/2014/main" id="{3DB35510-9059-4379-9802-0035F373C79B}"/>
              </a:ext>
            </a:extLst>
          </p:cNvPr>
          <p:cNvSpPr/>
          <p:nvPr/>
        </p:nvSpPr>
        <p:spPr>
          <a:xfrm>
            <a:off x="4504373" y="2625150"/>
            <a:ext cx="135254" cy="135254"/>
          </a:xfrm>
          <a:prstGeom prst="ellipse">
            <a:avLst/>
          </a:prstGeom>
          <a:solidFill>
            <a:schemeClr val="accent1"/>
          </a:solidFill>
          <a:ln>
            <a:noFill/>
          </a:ln>
          <a:effectLst>
            <a:outerShdw blurRad="254000" dist="127000" dir="2700000" sx="95000" sy="95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49" name="Rectangle: Rounded Corners 48">
            <a:extLst>
              <a:ext uri="{FF2B5EF4-FFF2-40B4-BE49-F238E27FC236}">
                <a16:creationId xmlns:a16="http://schemas.microsoft.com/office/drawing/2014/main" id="{66B5550B-6CCA-412D-94FB-2A487C092C51}"/>
              </a:ext>
            </a:extLst>
          </p:cNvPr>
          <p:cNvSpPr/>
          <p:nvPr/>
        </p:nvSpPr>
        <p:spPr>
          <a:xfrm>
            <a:off x="4083364" y="4023861"/>
            <a:ext cx="977273" cy="282623"/>
          </a:xfrm>
          <a:prstGeom prst="roundRect">
            <a:avLst>
              <a:gd name="adj" fmla="val 50000"/>
            </a:avLst>
          </a:prstGeom>
          <a:solidFill>
            <a:srgbClr val="E0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50" b="1">
                <a:solidFill>
                  <a:schemeClr val="tx1">
                    <a:lumMod val="75000"/>
                    <a:lumOff val="25000"/>
                  </a:schemeClr>
                </a:solidFill>
                <a:latin typeface="Heebo" pitchFamily="2" charset="-79"/>
              </a:rPr>
              <a:t>Fim</a:t>
            </a:r>
          </a:p>
        </p:txBody>
      </p:sp>
      <p:pic>
        <p:nvPicPr>
          <p:cNvPr id="23" name="Espaço Reservado para Imagem 22" descr="Vista aérea de uma cidade&#10;&#10;Descrição gerada automaticamente">
            <a:extLst>
              <a:ext uri="{FF2B5EF4-FFF2-40B4-BE49-F238E27FC236}">
                <a16:creationId xmlns:a16="http://schemas.microsoft.com/office/drawing/2014/main" id="{86AA7114-775A-F7F2-E77C-8E3BC61E2F56}"/>
              </a:ext>
            </a:extLst>
          </p:cNvPr>
          <p:cNvPicPr>
            <a:picLocks noGrp="1" noChangeAspect="1"/>
          </p:cNvPicPr>
          <p:nvPr>
            <p:ph type="pic" sz="quarter" idx="39"/>
          </p:nvPr>
        </p:nvPicPr>
        <p:blipFill>
          <a:blip r:embed="rId2"/>
          <a:srcRect l="4757" r="4757"/>
          <a:stretch>
            <a:fillRect/>
          </a:stretch>
        </p:blipFill>
        <p:spPr/>
      </p:pic>
      <p:pic>
        <p:nvPicPr>
          <p:cNvPr id="25" name="Espaço Reservado para Imagem 24" descr="Mão de pessoa em frente a computador&#10;&#10;Descrição gerada automaticamente">
            <a:extLst>
              <a:ext uri="{FF2B5EF4-FFF2-40B4-BE49-F238E27FC236}">
                <a16:creationId xmlns:a16="http://schemas.microsoft.com/office/drawing/2014/main" id="{8D3476F6-2F4A-F555-389A-874E362DEA68}"/>
              </a:ext>
            </a:extLst>
          </p:cNvPr>
          <p:cNvPicPr>
            <a:picLocks noGrp="1" noChangeAspect="1"/>
          </p:cNvPicPr>
          <p:nvPr>
            <p:ph type="pic" sz="quarter" idx="40"/>
          </p:nvPr>
        </p:nvPicPr>
        <p:blipFill>
          <a:blip r:embed="rId3"/>
          <a:srcRect l="17691" r="17691"/>
          <a:stretch>
            <a:fillRect/>
          </a:stretch>
        </p:blipFill>
        <p:spPr/>
      </p:pic>
      <p:sp>
        <p:nvSpPr>
          <p:cNvPr id="14" name="Text Placeholder 9">
            <a:extLst>
              <a:ext uri="{FF2B5EF4-FFF2-40B4-BE49-F238E27FC236}">
                <a16:creationId xmlns:a16="http://schemas.microsoft.com/office/drawing/2014/main" id="{1A143FDF-3812-D04D-995E-344538D738F7}"/>
              </a:ext>
            </a:extLst>
          </p:cNvPr>
          <p:cNvSpPr txBox="1">
            <a:spLocks/>
          </p:cNvSpPr>
          <p:nvPr/>
        </p:nvSpPr>
        <p:spPr>
          <a:xfrm>
            <a:off x="2168703" y="2581939"/>
            <a:ext cx="2253761" cy="622091"/>
          </a:xfrm>
          <a:prstGeom prst="rect">
            <a:avLst/>
          </a:prstGeom>
        </p:spPr>
        <p:txBody>
          <a:bodyPr wrap="square" lIns="91438" tIns="45719" rIns="91438" bIns="45719">
            <a:spAutoFit/>
          </a:bodyPr>
          <a:lstStyle>
            <a:defPPr>
              <a:defRPr lang="id-ID"/>
            </a:defPPr>
            <a:lvl1pPr indent="0">
              <a:lnSpc>
                <a:spcPct val="130000"/>
              </a:lnSpc>
              <a:spcBef>
                <a:spcPts val="0"/>
              </a:spcBef>
              <a:buFont typeface="Arial" pitchFamily="34" charset="0"/>
              <a:buNone/>
              <a:defRPr sz="1200">
                <a:solidFill>
                  <a:schemeClr val="tx1">
                    <a:lumMod val="65000"/>
                    <a:lumOff val="3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r">
              <a:spcBef>
                <a:spcPts val="675"/>
              </a:spcBef>
            </a:pPr>
            <a:r>
              <a:rPr lang="pt-BR" sz="9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15" name="Text Placeholder 9">
            <a:extLst>
              <a:ext uri="{FF2B5EF4-FFF2-40B4-BE49-F238E27FC236}">
                <a16:creationId xmlns:a16="http://schemas.microsoft.com/office/drawing/2014/main" id="{55C94EFD-E523-CDE0-3B74-AF276187C31D}"/>
              </a:ext>
            </a:extLst>
          </p:cNvPr>
          <p:cNvSpPr txBox="1">
            <a:spLocks/>
          </p:cNvSpPr>
          <p:nvPr/>
        </p:nvSpPr>
        <p:spPr>
          <a:xfrm flipH="1">
            <a:off x="4748187" y="1286360"/>
            <a:ext cx="2275543" cy="622091"/>
          </a:xfrm>
          <a:prstGeom prst="rect">
            <a:avLst/>
          </a:prstGeom>
        </p:spPr>
        <p:txBody>
          <a:bodyPr wrap="square" lIns="91438" tIns="45719" rIns="91438" bIns="45719">
            <a:spAutoFit/>
          </a:bodyPr>
          <a:lstStyle>
            <a:defPPr>
              <a:defRPr lang="id-ID"/>
            </a:defPPr>
            <a:lvl1pPr indent="0">
              <a:lnSpc>
                <a:spcPct val="130000"/>
              </a:lnSpc>
              <a:spcBef>
                <a:spcPts val="0"/>
              </a:spcBef>
              <a:buFont typeface="Arial" pitchFamily="34" charset="0"/>
              <a:buNone/>
              <a:defRPr sz="1200">
                <a:solidFill>
                  <a:schemeClr val="tx1">
                    <a:lumMod val="65000"/>
                    <a:lumOff val="3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spcBef>
                <a:spcPts val="675"/>
              </a:spcBef>
            </a:pPr>
            <a:r>
              <a:rPr lang="pt-BR" sz="9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16" name="TextBox 35">
            <a:extLst>
              <a:ext uri="{FF2B5EF4-FFF2-40B4-BE49-F238E27FC236}">
                <a16:creationId xmlns:a16="http://schemas.microsoft.com/office/drawing/2014/main" id="{FF7B19F3-2E32-F7A5-43C0-604FC1A34C0D}"/>
              </a:ext>
            </a:extLst>
          </p:cNvPr>
          <p:cNvSpPr txBox="1"/>
          <p:nvPr/>
        </p:nvSpPr>
        <p:spPr>
          <a:xfrm>
            <a:off x="5060633" y="2647552"/>
            <a:ext cx="1775136" cy="300082"/>
          </a:xfrm>
          <a:prstGeom prst="rect">
            <a:avLst/>
          </a:prstGeom>
        </p:spPr>
        <p:txBody>
          <a:bodyPr wrap="square">
            <a:spAutoFit/>
          </a:bodyPr>
          <a:lstStyle>
            <a:defPPr>
              <a:defRPr lang="id-ID"/>
            </a:defPPr>
            <a:lvl1pPr>
              <a:lnSpc>
                <a:spcPct val="120000"/>
              </a:lnSpc>
              <a:defRPr sz="1600" b="1">
                <a:solidFill>
                  <a:schemeClr val="accent1"/>
                </a:solidFill>
                <a:cs typeface="Segoe UI" panose="020B0502040204020203" pitchFamily="34" charset="0"/>
              </a:defRPr>
            </a:lvl1pPr>
          </a:lstStyle>
          <a:p>
            <a:pPr>
              <a:lnSpc>
                <a:spcPct val="100000"/>
              </a:lnSpc>
            </a:pPr>
            <a:r>
              <a:rPr lang="pt-BR" sz="1350" dirty="0">
                <a:latin typeface="Heebo" pitchFamily="2" charset="-79"/>
              </a:rPr>
              <a:t>Julho 2022</a:t>
            </a:r>
          </a:p>
        </p:txBody>
      </p:sp>
      <p:sp>
        <p:nvSpPr>
          <p:cNvPr id="17" name="Text Placeholder 10">
            <a:extLst>
              <a:ext uri="{FF2B5EF4-FFF2-40B4-BE49-F238E27FC236}">
                <a16:creationId xmlns:a16="http://schemas.microsoft.com/office/drawing/2014/main" id="{C3B20367-2ED8-ABFC-50DB-F910E7386FAC}"/>
              </a:ext>
            </a:extLst>
          </p:cNvPr>
          <p:cNvSpPr txBox="1">
            <a:spLocks/>
          </p:cNvSpPr>
          <p:nvPr/>
        </p:nvSpPr>
        <p:spPr>
          <a:xfrm>
            <a:off x="5060633" y="2993870"/>
            <a:ext cx="1778927" cy="253914"/>
          </a:xfrm>
          <a:prstGeom prst="rect">
            <a:avLst/>
          </a:prstGeom>
        </p:spPr>
        <p:txBody>
          <a:bodyPr wrap="square" lIns="91438" tIns="45719" rIns="91438" bIns="45719">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BR" sz="1050" b="1" dirty="0">
                <a:solidFill>
                  <a:schemeClr val="tx1">
                    <a:lumMod val="75000"/>
                    <a:lumOff val="25000"/>
                  </a:schemeClr>
                </a:solidFill>
                <a:latin typeface="Heebo" pitchFamily="2" charset="-79"/>
              </a:rPr>
              <a:t>Título do item aqui</a:t>
            </a:r>
          </a:p>
        </p:txBody>
      </p:sp>
      <p:sp>
        <p:nvSpPr>
          <p:cNvPr id="18" name="Text Placeholder 9">
            <a:extLst>
              <a:ext uri="{FF2B5EF4-FFF2-40B4-BE49-F238E27FC236}">
                <a16:creationId xmlns:a16="http://schemas.microsoft.com/office/drawing/2014/main" id="{FAB81D07-58F5-F34A-7D1D-9143E129A3CF}"/>
              </a:ext>
            </a:extLst>
          </p:cNvPr>
          <p:cNvSpPr txBox="1">
            <a:spLocks/>
          </p:cNvSpPr>
          <p:nvPr/>
        </p:nvSpPr>
        <p:spPr>
          <a:xfrm flipH="1">
            <a:off x="5060633" y="3145640"/>
            <a:ext cx="1431633" cy="261993"/>
          </a:xfrm>
          <a:prstGeom prst="rect">
            <a:avLst/>
          </a:prstGeom>
        </p:spPr>
        <p:txBody>
          <a:bodyPr wrap="square" lIns="91438" tIns="45719" rIns="91438" bIns="45719">
            <a:spAutoFit/>
          </a:bodyPr>
          <a:lstStyle>
            <a:defPPr>
              <a:defRPr lang="id-ID"/>
            </a:defPPr>
            <a:lvl1pPr indent="0">
              <a:lnSpc>
                <a:spcPct val="130000"/>
              </a:lnSpc>
              <a:spcBef>
                <a:spcPts val="0"/>
              </a:spcBef>
              <a:buFont typeface="Arial" pitchFamily="34" charset="0"/>
              <a:buNone/>
              <a:defRPr sz="1200">
                <a:solidFill>
                  <a:schemeClr val="tx1">
                    <a:lumMod val="65000"/>
                    <a:lumOff val="3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spcBef>
                <a:spcPts val="675"/>
              </a:spcBef>
            </a:pPr>
            <a:r>
              <a:rPr lang="pt-BR" sz="900" dirty="0">
                <a:latin typeface="Heebo" pitchFamily="2" charset="-79"/>
              </a:rPr>
              <a:t>Subtítulo do item aqui</a:t>
            </a:r>
            <a:endParaRPr lang="pt-BR" sz="900" dirty="0">
              <a:solidFill>
                <a:schemeClr val="tx1">
                  <a:lumMod val="65000"/>
                  <a:lumOff val="35000"/>
                </a:schemeClr>
              </a:solidFill>
              <a:latin typeface="Heebo" pitchFamily="2" charset="-79"/>
            </a:endParaRPr>
          </a:p>
        </p:txBody>
      </p:sp>
      <p:sp>
        <p:nvSpPr>
          <p:cNvPr id="19" name="TextBox 35">
            <a:extLst>
              <a:ext uri="{FF2B5EF4-FFF2-40B4-BE49-F238E27FC236}">
                <a16:creationId xmlns:a16="http://schemas.microsoft.com/office/drawing/2014/main" id="{C4F41C14-3B1B-4E80-E111-F0B94262304D}"/>
              </a:ext>
            </a:extLst>
          </p:cNvPr>
          <p:cNvSpPr txBox="1"/>
          <p:nvPr/>
        </p:nvSpPr>
        <p:spPr>
          <a:xfrm>
            <a:off x="2340293" y="1535032"/>
            <a:ext cx="1775136" cy="300082"/>
          </a:xfrm>
          <a:prstGeom prst="rect">
            <a:avLst/>
          </a:prstGeom>
        </p:spPr>
        <p:txBody>
          <a:bodyPr wrap="square">
            <a:spAutoFit/>
          </a:bodyPr>
          <a:lstStyle>
            <a:defPPr>
              <a:defRPr lang="id-ID"/>
            </a:defPPr>
            <a:lvl1pPr>
              <a:lnSpc>
                <a:spcPct val="120000"/>
              </a:lnSpc>
              <a:defRPr sz="1600" b="1">
                <a:solidFill>
                  <a:schemeClr val="accent1"/>
                </a:solidFill>
                <a:cs typeface="Segoe UI" panose="020B0502040204020203" pitchFamily="34" charset="0"/>
              </a:defRPr>
            </a:lvl1pPr>
          </a:lstStyle>
          <a:p>
            <a:pPr>
              <a:lnSpc>
                <a:spcPct val="100000"/>
              </a:lnSpc>
            </a:pPr>
            <a:r>
              <a:rPr lang="pt-BR" sz="1350">
                <a:solidFill>
                  <a:schemeClr val="accent6"/>
                </a:solidFill>
                <a:latin typeface="Heebo" pitchFamily="2" charset="-79"/>
              </a:rPr>
              <a:t>Junho </a:t>
            </a:r>
            <a:r>
              <a:rPr lang="pt-BR" sz="1350" dirty="0">
                <a:solidFill>
                  <a:schemeClr val="accent6"/>
                </a:solidFill>
                <a:latin typeface="Heebo" pitchFamily="2" charset="-79"/>
              </a:rPr>
              <a:t>2022</a:t>
            </a:r>
          </a:p>
        </p:txBody>
      </p:sp>
      <p:sp>
        <p:nvSpPr>
          <p:cNvPr id="20" name="Text Placeholder 10">
            <a:extLst>
              <a:ext uri="{FF2B5EF4-FFF2-40B4-BE49-F238E27FC236}">
                <a16:creationId xmlns:a16="http://schemas.microsoft.com/office/drawing/2014/main" id="{36C9F748-C6F0-F2CF-ECBC-B59D44902169}"/>
              </a:ext>
            </a:extLst>
          </p:cNvPr>
          <p:cNvSpPr txBox="1">
            <a:spLocks/>
          </p:cNvSpPr>
          <p:nvPr/>
        </p:nvSpPr>
        <p:spPr>
          <a:xfrm>
            <a:off x="2340293" y="1881350"/>
            <a:ext cx="1778927" cy="253914"/>
          </a:xfrm>
          <a:prstGeom prst="rect">
            <a:avLst/>
          </a:prstGeom>
        </p:spPr>
        <p:txBody>
          <a:bodyPr wrap="square" lIns="91438" tIns="45719" rIns="91438" bIns="45719">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BR" sz="1050" b="1" dirty="0">
                <a:solidFill>
                  <a:schemeClr val="tx1">
                    <a:lumMod val="75000"/>
                    <a:lumOff val="25000"/>
                  </a:schemeClr>
                </a:solidFill>
                <a:latin typeface="Heebo" pitchFamily="2" charset="-79"/>
              </a:rPr>
              <a:t>Título do item aqui</a:t>
            </a:r>
          </a:p>
        </p:txBody>
      </p:sp>
      <p:sp>
        <p:nvSpPr>
          <p:cNvPr id="21" name="Text Placeholder 9">
            <a:extLst>
              <a:ext uri="{FF2B5EF4-FFF2-40B4-BE49-F238E27FC236}">
                <a16:creationId xmlns:a16="http://schemas.microsoft.com/office/drawing/2014/main" id="{9C32D72A-7B8B-D939-0B23-21A1E76CC083}"/>
              </a:ext>
            </a:extLst>
          </p:cNvPr>
          <p:cNvSpPr txBox="1">
            <a:spLocks/>
          </p:cNvSpPr>
          <p:nvPr/>
        </p:nvSpPr>
        <p:spPr>
          <a:xfrm flipH="1">
            <a:off x="2340293" y="2033120"/>
            <a:ext cx="1431633" cy="261993"/>
          </a:xfrm>
          <a:prstGeom prst="rect">
            <a:avLst/>
          </a:prstGeom>
        </p:spPr>
        <p:txBody>
          <a:bodyPr wrap="square" lIns="91438" tIns="45719" rIns="91438" bIns="45719">
            <a:spAutoFit/>
          </a:bodyPr>
          <a:lstStyle>
            <a:defPPr>
              <a:defRPr lang="id-ID"/>
            </a:defPPr>
            <a:lvl1pPr indent="0">
              <a:lnSpc>
                <a:spcPct val="130000"/>
              </a:lnSpc>
              <a:spcBef>
                <a:spcPts val="0"/>
              </a:spcBef>
              <a:buFont typeface="Arial" pitchFamily="34" charset="0"/>
              <a:buNone/>
              <a:defRPr sz="1200">
                <a:solidFill>
                  <a:schemeClr val="tx1">
                    <a:lumMod val="65000"/>
                    <a:lumOff val="3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spcBef>
                <a:spcPts val="675"/>
              </a:spcBef>
            </a:pPr>
            <a:r>
              <a:rPr lang="pt-BR" sz="900" dirty="0">
                <a:latin typeface="Heebo" pitchFamily="2" charset="-79"/>
              </a:rPr>
              <a:t>Subtítulo do item aqui</a:t>
            </a:r>
            <a:endParaRPr lang="pt-BR" sz="900" dirty="0">
              <a:solidFill>
                <a:schemeClr val="tx1">
                  <a:lumMod val="65000"/>
                  <a:lumOff val="35000"/>
                </a:schemeClr>
              </a:solidFill>
              <a:latin typeface="Heebo" pitchFamily="2" charset="-79"/>
            </a:endParaRPr>
          </a:p>
        </p:txBody>
      </p:sp>
    </p:spTree>
    <p:extLst>
      <p:ext uri="{BB962C8B-B14F-4D97-AF65-F5344CB8AC3E}">
        <p14:creationId xmlns:p14="http://schemas.microsoft.com/office/powerpoint/2010/main" val="195554710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03C7D2D3-2E15-496A-B6A3-DD377EB72EF0}"/>
              </a:ext>
            </a:extLst>
          </p:cNvPr>
          <p:cNvSpPr/>
          <p:nvPr/>
        </p:nvSpPr>
        <p:spPr>
          <a:xfrm>
            <a:off x="2266109" y="1599348"/>
            <a:ext cx="133066" cy="3544153"/>
          </a:xfrm>
          <a:prstGeom prst="rect">
            <a:avLst/>
          </a:prstGeom>
          <a:solidFill>
            <a:srgbClr val="E0E8EE"/>
          </a:solidFill>
          <a:ln w="9469" cap="flat">
            <a:noFill/>
            <a:prstDash val="solid"/>
            <a:miter/>
          </a:ln>
        </p:spPr>
        <p:txBody>
          <a:bodyPr rtlCol="0" anchor="ctr"/>
          <a:lstStyle/>
          <a:p>
            <a:endParaRPr lang="pt-BR" sz="1350">
              <a:latin typeface="Heebo" pitchFamily="2" charset="-79"/>
            </a:endParaRPr>
          </a:p>
        </p:txBody>
      </p:sp>
      <p:grpSp>
        <p:nvGrpSpPr>
          <p:cNvPr id="71" name="Group 70">
            <a:extLst>
              <a:ext uri="{FF2B5EF4-FFF2-40B4-BE49-F238E27FC236}">
                <a16:creationId xmlns:a16="http://schemas.microsoft.com/office/drawing/2014/main" id="{572DFAD3-B152-434B-902A-0314FAA1CB68}"/>
              </a:ext>
            </a:extLst>
          </p:cNvPr>
          <p:cNvGrpSpPr/>
          <p:nvPr/>
        </p:nvGrpSpPr>
        <p:grpSpPr>
          <a:xfrm>
            <a:off x="2052862" y="1552207"/>
            <a:ext cx="559559" cy="559557"/>
            <a:chOff x="1304080" y="499173"/>
            <a:chExt cx="806100" cy="806096"/>
          </a:xfrm>
        </p:grpSpPr>
        <p:grpSp>
          <p:nvGrpSpPr>
            <p:cNvPr id="72" name="Group 71">
              <a:extLst>
                <a:ext uri="{FF2B5EF4-FFF2-40B4-BE49-F238E27FC236}">
                  <a16:creationId xmlns:a16="http://schemas.microsoft.com/office/drawing/2014/main" id="{5DACA69F-EDC4-422D-8B71-A27BD769C289}"/>
                </a:ext>
              </a:extLst>
            </p:cNvPr>
            <p:cNvGrpSpPr/>
            <p:nvPr/>
          </p:nvGrpSpPr>
          <p:grpSpPr>
            <a:xfrm>
              <a:off x="1304080" y="499173"/>
              <a:ext cx="806100" cy="806096"/>
              <a:chOff x="3095624" y="3067051"/>
              <a:chExt cx="723902" cy="723900"/>
            </a:xfrm>
          </p:grpSpPr>
          <p:sp useBgFill="1">
            <p:nvSpPr>
              <p:cNvPr id="74" name="Rectangle: Rounded Corners 21">
                <a:extLst>
                  <a:ext uri="{FF2B5EF4-FFF2-40B4-BE49-F238E27FC236}">
                    <a16:creationId xmlns:a16="http://schemas.microsoft.com/office/drawing/2014/main" id="{F6F84320-8652-469E-883B-B40C85D4582F}"/>
                  </a:ext>
                </a:extLst>
              </p:cNvPr>
              <p:cNvSpPr/>
              <p:nvPr/>
            </p:nvSpPr>
            <p:spPr>
              <a:xfrm>
                <a:off x="3095624" y="3067051"/>
                <a:ext cx="723902" cy="723900"/>
              </a:xfrm>
              <a:prstGeom prst="ellipse">
                <a:avLst/>
              </a:prstGeom>
              <a:ln>
                <a:noFill/>
              </a:ln>
              <a:effectLst>
                <a:outerShdw blurRad="406400" dist="228600" dir="2700000" sx="96000" sy="96000" algn="br" rotWithShape="0">
                  <a:schemeClr val="tx1">
                    <a:lumMod val="95000"/>
                    <a:lumOff val="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solidFill>
                    <a:schemeClr val="tx1">
                      <a:lumMod val="65000"/>
                      <a:lumOff val="35000"/>
                    </a:schemeClr>
                  </a:solidFill>
                  <a:latin typeface="Heebo" pitchFamily="2" charset="-79"/>
                </a:endParaRPr>
              </a:p>
            </p:txBody>
          </p:sp>
          <p:sp useBgFill="1">
            <p:nvSpPr>
              <p:cNvPr id="75" name="Rectangle: Rounded Corners 22">
                <a:extLst>
                  <a:ext uri="{FF2B5EF4-FFF2-40B4-BE49-F238E27FC236}">
                    <a16:creationId xmlns:a16="http://schemas.microsoft.com/office/drawing/2014/main" id="{19CCFF64-41F0-4B79-B9AD-9F75A44D198F}"/>
                  </a:ext>
                </a:extLst>
              </p:cNvPr>
              <p:cNvSpPr/>
              <p:nvPr/>
            </p:nvSpPr>
            <p:spPr>
              <a:xfrm>
                <a:off x="3095624" y="3067051"/>
                <a:ext cx="723902" cy="723900"/>
              </a:xfrm>
              <a:prstGeom prst="ellipse">
                <a:avLst/>
              </a:prstGeom>
              <a:ln>
                <a:noFill/>
              </a:ln>
              <a:effectLst>
                <a:outerShdw blurRad="254000" dist="190500" dir="13500000" sx="98000" sy="98000" algn="b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solidFill>
                    <a:schemeClr val="tx1">
                      <a:lumMod val="65000"/>
                      <a:lumOff val="35000"/>
                    </a:schemeClr>
                  </a:solidFill>
                  <a:latin typeface="Heebo" pitchFamily="2" charset="-79"/>
                </a:endParaRPr>
              </a:p>
            </p:txBody>
          </p:sp>
        </p:grpSp>
        <p:sp>
          <p:nvSpPr>
            <p:cNvPr id="73" name="Oval 51">
              <a:extLst>
                <a:ext uri="{FF2B5EF4-FFF2-40B4-BE49-F238E27FC236}">
                  <a16:creationId xmlns:a16="http://schemas.microsoft.com/office/drawing/2014/main" id="{953BC585-9F5A-428C-ACE7-AB66BBD582A0}"/>
                </a:ext>
              </a:extLst>
            </p:cNvPr>
            <p:cNvSpPr>
              <a:spLocks noChangeArrowheads="1"/>
            </p:cNvSpPr>
            <p:nvPr/>
          </p:nvSpPr>
          <p:spPr bwMode="auto">
            <a:xfrm>
              <a:off x="1354527" y="548727"/>
              <a:ext cx="705206" cy="706990"/>
            </a:xfrm>
            <a:prstGeom prst="ellipse">
              <a:avLst/>
            </a:prstGeom>
            <a:solidFill>
              <a:schemeClr val="accent2"/>
            </a:solidFill>
            <a:ln>
              <a:noFill/>
            </a:ln>
            <a:effectLst>
              <a:outerShdw blurRad="800100" dist="698500" dir="2700000" sx="94000" sy="94000" algn="tl" rotWithShape="0">
                <a:prstClr val="black">
                  <a:alpha val="25000"/>
                </a:prstClr>
              </a:outerShdw>
            </a:effectLst>
            <a:extLst>
              <a:ext uri="{91240B29-F687-4f45-9708-019B960494DF}">
                <a14:hiddenLine xmlns=""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solidFill>
                  <a:schemeClr val="tx1">
                    <a:lumMod val="65000"/>
                    <a:lumOff val="35000"/>
                  </a:schemeClr>
                </a:solidFill>
                <a:latin typeface="Heebo" pitchFamily="2" charset="-79"/>
              </a:endParaRPr>
            </a:p>
          </p:txBody>
        </p:sp>
      </p:grpSp>
      <p:grpSp>
        <p:nvGrpSpPr>
          <p:cNvPr id="86" name="Group 85">
            <a:extLst>
              <a:ext uri="{FF2B5EF4-FFF2-40B4-BE49-F238E27FC236}">
                <a16:creationId xmlns:a16="http://schemas.microsoft.com/office/drawing/2014/main" id="{5328B551-9DB2-47BF-AFE5-680C029B6794}"/>
              </a:ext>
            </a:extLst>
          </p:cNvPr>
          <p:cNvGrpSpPr/>
          <p:nvPr/>
        </p:nvGrpSpPr>
        <p:grpSpPr>
          <a:xfrm>
            <a:off x="2052862" y="2665891"/>
            <a:ext cx="559559" cy="559557"/>
            <a:chOff x="1304080" y="499173"/>
            <a:chExt cx="806100" cy="806096"/>
          </a:xfrm>
        </p:grpSpPr>
        <p:grpSp>
          <p:nvGrpSpPr>
            <p:cNvPr id="88" name="Group 87">
              <a:extLst>
                <a:ext uri="{FF2B5EF4-FFF2-40B4-BE49-F238E27FC236}">
                  <a16:creationId xmlns:a16="http://schemas.microsoft.com/office/drawing/2014/main" id="{9404B66F-97FA-46D3-946A-EEC3A1FC97EB}"/>
                </a:ext>
              </a:extLst>
            </p:cNvPr>
            <p:cNvGrpSpPr/>
            <p:nvPr/>
          </p:nvGrpSpPr>
          <p:grpSpPr>
            <a:xfrm>
              <a:off x="1304080" y="499173"/>
              <a:ext cx="806100" cy="806096"/>
              <a:chOff x="3095624" y="3067051"/>
              <a:chExt cx="723902" cy="723900"/>
            </a:xfrm>
          </p:grpSpPr>
          <p:sp useBgFill="1">
            <p:nvSpPr>
              <p:cNvPr id="90" name="Rectangle: Rounded Corners 21">
                <a:extLst>
                  <a:ext uri="{FF2B5EF4-FFF2-40B4-BE49-F238E27FC236}">
                    <a16:creationId xmlns:a16="http://schemas.microsoft.com/office/drawing/2014/main" id="{79509F39-4647-4DC2-8C2A-7BDD211E1556}"/>
                  </a:ext>
                </a:extLst>
              </p:cNvPr>
              <p:cNvSpPr/>
              <p:nvPr/>
            </p:nvSpPr>
            <p:spPr>
              <a:xfrm>
                <a:off x="3095624" y="3067051"/>
                <a:ext cx="723902" cy="723900"/>
              </a:xfrm>
              <a:prstGeom prst="ellipse">
                <a:avLst/>
              </a:prstGeom>
              <a:ln>
                <a:noFill/>
              </a:ln>
              <a:effectLst>
                <a:outerShdw blurRad="406400" dist="228600" dir="2700000" sx="96000" sy="96000" algn="br" rotWithShape="0">
                  <a:schemeClr val="tx1">
                    <a:lumMod val="95000"/>
                    <a:lumOff val="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solidFill>
                    <a:schemeClr val="tx1">
                      <a:lumMod val="65000"/>
                      <a:lumOff val="35000"/>
                    </a:schemeClr>
                  </a:solidFill>
                  <a:latin typeface="Heebo" pitchFamily="2" charset="-79"/>
                </a:endParaRPr>
              </a:p>
            </p:txBody>
          </p:sp>
          <p:sp useBgFill="1">
            <p:nvSpPr>
              <p:cNvPr id="91" name="Rectangle: Rounded Corners 22">
                <a:extLst>
                  <a:ext uri="{FF2B5EF4-FFF2-40B4-BE49-F238E27FC236}">
                    <a16:creationId xmlns:a16="http://schemas.microsoft.com/office/drawing/2014/main" id="{2734C045-41DD-47C5-B970-FB1C80CF05A9}"/>
                  </a:ext>
                </a:extLst>
              </p:cNvPr>
              <p:cNvSpPr/>
              <p:nvPr/>
            </p:nvSpPr>
            <p:spPr>
              <a:xfrm>
                <a:off x="3095624" y="3067051"/>
                <a:ext cx="723902" cy="723900"/>
              </a:xfrm>
              <a:prstGeom prst="ellipse">
                <a:avLst/>
              </a:prstGeom>
              <a:ln>
                <a:noFill/>
              </a:ln>
              <a:effectLst>
                <a:outerShdw blurRad="254000" dist="190500" dir="13500000" sx="98000" sy="98000" algn="b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solidFill>
                    <a:schemeClr val="tx1">
                      <a:lumMod val="65000"/>
                      <a:lumOff val="35000"/>
                    </a:schemeClr>
                  </a:solidFill>
                  <a:latin typeface="Heebo" pitchFamily="2" charset="-79"/>
                </a:endParaRPr>
              </a:p>
            </p:txBody>
          </p:sp>
        </p:grpSp>
        <p:sp>
          <p:nvSpPr>
            <p:cNvPr id="89" name="Oval 51">
              <a:extLst>
                <a:ext uri="{FF2B5EF4-FFF2-40B4-BE49-F238E27FC236}">
                  <a16:creationId xmlns:a16="http://schemas.microsoft.com/office/drawing/2014/main" id="{64B8C98F-451D-4CCB-880E-28D9C465C998}"/>
                </a:ext>
              </a:extLst>
            </p:cNvPr>
            <p:cNvSpPr>
              <a:spLocks noChangeArrowheads="1"/>
            </p:cNvSpPr>
            <p:nvPr/>
          </p:nvSpPr>
          <p:spPr bwMode="auto">
            <a:xfrm>
              <a:off x="1354527" y="548727"/>
              <a:ext cx="705206" cy="706990"/>
            </a:xfrm>
            <a:prstGeom prst="ellipse">
              <a:avLst/>
            </a:prstGeom>
            <a:solidFill>
              <a:schemeClr val="accent3"/>
            </a:solidFill>
            <a:ln>
              <a:noFill/>
            </a:ln>
            <a:effectLst>
              <a:outerShdw blurRad="800100" dist="698500" dir="2700000" sx="94000" sy="94000" algn="tl" rotWithShape="0">
                <a:prstClr val="black">
                  <a:alpha val="25000"/>
                </a:prstClr>
              </a:outerShdw>
            </a:effectLst>
            <a:extLst>
              <a:ext uri="{91240B29-F687-4f45-9708-019B960494DF}">
                <a14:hiddenLine xmlns=""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solidFill>
                  <a:schemeClr val="tx1">
                    <a:lumMod val="65000"/>
                    <a:lumOff val="35000"/>
                  </a:schemeClr>
                </a:solidFill>
                <a:latin typeface="Heebo" pitchFamily="2" charset="-79"/>
              </a:endParaRPr>
            </a:p>
          </p:txBody>
        </p:sp>
      </p:grpSp>
      <p:grpSp>
        <p:nvGrpSpPr>
          <p:cNvPr id="92" name="Group 91">
            <a:extLst>
              <a:ext uri="{FF2B5EF4-FFF2-40B4-BE49-F238E27FC236}">
                <a16:creationId xmlns:a16="http://schemas.microsoft.com/office/drawing/2014/main" id="{8DBD5F05-1913-4A7D-A9A3-7CD725D56F2B}"/>
              </a:ext>
            </a:extLst>
          </p:cNvPr>
          <p:cNvGrpSpPr/>
          <p:nvPr/>
        </p:nvGrpSpPr>
        <p:grpSpPr>
          <a:xfrm>
            <a:off x="2052862" y="3779575"/>
            <a:ext cx="559559" cy="559557"/>
            <a:chOff x="1304080" y="499173"/>
            <a:chExt cx="806100" cy="806096"/>
          </a:xfrm>
        </p:grpSpPr>
        <p:grpSp>
          <p:nvGrpSpPr>
            <p:cNvPr id="98" name="Group 97">
              <a:extLst>
                <a:ext uri="{FF2B5EF4-FFF2-40B4-BE49-F238E27FC236}">
                  <a16:creationId xmlns:a16="http://schemas.microsoft.com/office/drawing/2014/main" id="{E1E79548-EE48-4C69-A1D4-3E0208B19708}"/>
                </a:ext>
              </a:extLst>
            </p:cNvPr>
            <p:cNvGrpSpPr/>
            <p:nvPr/>
          </p:nvGrpSpPr>
          <p:grpSpPr>
            <a:xfrm>
              <a:off x="1304080" y="499173"/>
              <a:ext cx="806100" cy="806096"/>
              <a:chOff x="3095624" y="3067051"/>
              <a:chExt cx="723902" cy="723900"/>
            </a:xfrm>
          </p:grpSpPr>
          <p:sp useBgFill="1">
            <p:nvSpPr>
              <p:cNvPr id="100" name="Rectangle: Rounded Corners 21">
                <a:extLst>
                  <a:ext uri="{FF2B5EF4-FFF2-40B4-BE49-F238E27FC236}">
                    <a16:creationId xmlns:a16="http://schemas.microsoft.com/office/drawing/2014/main" id="{EA1D0C15-C338-4CA5-A09E-3AA351D85835}"/>
                  </a:ext>
                </a:extLst>
              </p:cNvPr>
              <p:cNvSpPr/>
              <p:nvPr/>
            </p:nvSpPr>
            <p:spPr>
              <a:xfrm>
                <a:off x="3095624" y="3067051"/>
                <a:ext cx="723902" cy="723900"/>
              </a:xfrm>
              <a:prstGeom prst="ellipse">
                <a:avLst/>
              </a:prstGeom>
              <a:ln>
                <a:noFill/>
              </a:ln>
              <a:effectLst>
                <a:outerShdw blurRad="406400" dist="228600" dir="2700000" sx="96000" sy="96000" algn="br" rotWithShape="0">
                  <a:schemeClr val="tx1">
                    <a:lumMod val="95000"/>
                    <a:lumOff val="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solidFill>
                    <a:schemeClr val="tx1">
                      <a:lumMod val="65000"/>
                      <a:lumOff val="35000"/>
                    </a:schemeClr>
                  </a:solidFill>
                  <a:latin typeface="Heebo" pitchFamily="2" charset="-79"/>
                </a:endParaRPr>
              </a:p>
            </p:txBody>
          </p:sp>
          <p:sp useBgFill="1">
            <p:nvSpPr>
              <p:cNvPr id="101" name="Rectangle: Rounded Corners 22">
                <a:extLst>
                  <a:ext uri="{FF2B5EF4-FFF2-40B4-BE49-F238E27FC236}">
                    <a16:creationId xmlns:a16="http://schemas.microsoft.com/office/drawing/2014/main" id="{603D129E-6F34-4619-B0FD-15BA4381FC57}"/>
                  </a:ext>
                </a:extLst>
              </p:cNvPr>
              <p:cNvSpPr/>
              <p:nvPr/>
            </p:nvSpPr>
            <p:spPr>
              <a:xfrm>
                <a:off x="3095624" y="3067051"/>
                <a:ext cx="723902" cy="723900"/>
              </a:xfrm>
              <a:prstGeom prst="ellipse">
                <a:avLst/>
              </a:prstGeom>
              <a:ln>
                <a:noFill/>
              </a:ln>
              <a:effectLst>
                <a:outerShdw blurRad="254000" dist="190500" dir="13500000" sx="98000" sy="98000" algn="b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solidFill>
                    <a:schemeClr val="tx1">
                      <a:lumMod val="65000"/>
                      <a:lumOff val="35000"/>
                    </a:schemeClr>
                  </a:solidFill>
                  <a:latin typeface="Heebo" pitchFamily="2" charset="-79"/>
                </a:endParaRPr>
              </a:p>
            </p:txBody>
          </p:sp>
        </p:grpSp>
        <p:sp>
          <p:nvSpPr>
            <p:cNvPr id="99" name="Oval 51">
              <a:extLst>
                <a:ext uri="{FF2B5EF4-FFF2-40B4-BE49-F238E27FC236}">
                  <a16:creationId xmlns:a16="http://schemas.microsoft.com/office/drawing/2014/main" id="{A92DECC1-5CE9-4F4D-871D-B55B57387529}"/>
                </a:ext>
              </a:extLst>
            </p:cNvPr>
            <p:cNvSpPr>
              <a:spLocks noChangeArrowheads="1"/>
            </p:cNvSpPr>
            <p:nvPr/>
          </p:nvSpPr>
          <p:spPr bwMode="auto">
            <a:xfrm>
              <a:off x="1354527" y="548727"/>
              <a:ext cx="705206" cy="706990"/>
            </a:xfrm>
            <a:prstGeom prst="ellipse">
              <a:avLst/>
            </a:prstGeom>
            <a:solidFill>
              <a:schemeClr val="accent1"/>
            </a:solidFill>
            <a:ln>
              <a:noFill/>
            </a:ln>
            <a:effectLst>
              <a:outerShdw blurRad="800100" dist="698500" dir="2700000" sx="94000" sy="94000" algn="tl" rotWithShape="0">
                <a:prstClr val="black">
                  <a:alpha val="25000"/>
                </a:prstClr>
              </a:outerShdw>
            </a:effectLst>
            <a:extLst>
              <a:ext uri="{91240B29-F687-4f45-9708-019B960494DF}">
                <a14:hiddenLine xmlns=""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solidFill>
                  <a:schemeClr val="tx1">
                    <a:lumMod val="65000"/>
                    <a:lumOff val="35000"/>
                  </a:schemeClr>
                </a:solidFill>
                <a:latin typeface="Heebo" pitchFamily="2" charset="-79"/>
              </a:endParaRPr>
            </a:p>
          </p:txBody>
        </p:sp>
      </p:grpSp>
      <p:sp>
        <p:nvSpPr>
          <p:cNvPr id="104" name="TextBox 103">
            <a:extLst>
              <a:ext uri="{FF2B5EF4-FFF2-40B4-BE49-F238E27FC236}">
                <a16:creationId xmlns:a16="http://schemas.microsoft.com/office/drawing/2014/main" id="{6AD79314-8A9F-4950-BE9E-7477EB76A2F3}"/>
              </a:ext>
            </a:extLst>
          </p:cNvPr>
          <p:cNvSpPr txBox="1"/>
          <p:nvPr/>
        </p:nvSpPr>
        <p:spPr>
          <a:xfrm>
            <a:off x="719421" y="2833602"/>
            <a:ext cx="1124239" cy="452430"/>
          </a:xfrm>
          <a:prstGeom prst="rect">
            <a:avLst/>
          </a:prstGeom>
        </p:spPr>
        <p:txBody>
          <a:bodyPr lIns="91438" tIns="45719" rIns="91438" bIns="45719">
            <a:spAutoFit/>
          </a:bodyPr>
          <a:lstStyle>
            <a:defPPr>
              <a:defRPr lang="id-ID"/>
            </a:defPPr>
            <a:lvl1pPr indent="0">
              <a:lnSpc>
                <a:spcPct val="140000"/>
              </a:lnSpc>
              <a:spcBef>
                <a:spcPct val="20000"/>
              </a:spcBef>
              <a:buFont typeface="Arial" pitchFamily="34" charset="0"/>
              <a:buNone/>
              <a:defRPr sz="1600" b="1">
                <a:solidFill>
                  <a:schemeClr val="tx1">
                    <a:lumMod val="75000"/>
                    <a:lumOff val="2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r"/>
            <a:r>
              <a:rPr lang="pt-BR" sz="1800">
                <a:latin typeface="Heebo" pitchFamily="2" charset="-79"/>
              </a:rPr>
              <a:t>2022</a:t>
            </a:r>
          </a:p>
        </p:txBody>
      </p:sp>
      <p:sp>
        <p:nvSpPr>
          <p:cNvPr id="105" name="Rectangle 104">
            <a:extLst>
              <a:ext uri="{FF2B5EF4-FFF2-40B4-BE49-F238E27FC236}">
                <a16:creationId xmlns:a16="http://schemas.microsoft.com/office/drawing/2014/main" id="{5A62BCB5-CD91-4928-A202-0BAC4751446D}"/>
              </a:ext>
            </a:extLst>
          </p:cNvPr>
          <p:cNvSpPr/>
          <p:nvPr/>
        </p:nvSpPr>
        <p:spPr>
          <a:xfrm>
            <a:off x="820552" y="2699760"/>
            <a:ext cx="1023108" cy="272380"/>
          </a:xfrm>
          <a:prstGeom prst="rect">
            <a:avLst/>
          </a:prstGeom>
        </p:spPr>
        <p:txBody>
          <a:bodyPr lIns="91438" tIns="45719" rIns="91438" bIns="45719">
            <a:spAutoFit/>
          </a:bodyPr>
          <a:lstStyle/>
          <a:p>
            <a:pPr algn="r">
              <a:lnSpc>
                <a:spcPct val="140000"/>
              </a:lnSpc>
              <a:spcBef>
                <a:spcPct val="20000"/>
              </a:spcBef>
            </a:pPr>
            <a:r>
              <a:rPr lang="pt-BR" sz="900" dirty="0">
                <a:solidFill>
                  <a:schemeClr val="tx1">
                    <a:lumMod val="65000"/>
                    <a:lumOff val="35000"/>
                  </a:schemeClr>
                </a:solidFill>
                <a:latin typeface="Heebo" pitchFamily="2" charset="-79"/>
              </a:rPr>
              <a:t>Fevereiro</a:t>
            </a:r>
          </a:p>
        </p:txBody>
      </p:sp>
      <p:sp>
        <p:nvSpPr>
          <p:cNvPr id="106" name="TextBox 105">
            <a:extLst>
              <a:ext uri="{FF2B5EF4-FFF2-40B4-BE49-F238E27FC236}">
                <a16:creationId xmlns:a16="http://schemas.microsoft.com/office/drawing/2014/main" id="{BB46E8A3-6A1D-406B-BAA8-914F131116A5}"/>
              </a:ext>
            </a:extLst>
          </p:cNvPr>
          <p:cNvSpPr txBox="1"/>
          <p:nvPr/>
        </p:nvSpPr>
        <p:spPr>
          <a:xfrm>
            <a:off x="719421" y="3920029"/>
            <a:ext cx="1124239" cy="452430"/>
          </a:xfrm>
          <a:prstGeom prst="rect">
            <a:avLst/>
          </a:prstGeom>
        </p:spPr>
        <p:txBody>
          <a:bodyPr lIns="91438" tIns="45719" rIns="91438" bIns="45719">
            <a:spAutoFit/>
          </a:bodyPr>
          <a:lstStyle>
            <a:defPPr>
              <a:defRPr lang="id-ID"/>
            </a:defPPr>
            <a:lvl1pPr indent="0">
              <a:lnSpc>
                <a:spcPct val="140000"/>
              </a:lnSpc>
              <a:spcBef>
                <a:spcPct val="20000"/>
              </a:spcBef>
              <a:buFont typeface="Arial" pitchFamily="34" charset="0"/>
              <a:buNone/>
              <a:defRPr sz="1600" b="1">
                <a:solidFill>
                  <a:schemeClr val="tx1">
                    <a:lumMod val="75000"/>
                    <a:lumOff val="2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r"/>
            <a:r>
              <a:rPr lang="pt-BR" sz="1800">
                <a:latin typeface="Heebo" pitchFamily="2" charset="-79"/>
              </a:rPr>
              <a:t>2022</a:t>
            </a:r>
          </a:p>
        </p:txBody>
      </p:sp>
      <p:sp>
        <p:nvSpPr>
          <p:cNvPr id="107" name="Rectangle 106">
            <a:extLst>
              <a:ext uri="{FF2B5EF4-FFF2-40B4-BE49-F238E27FC236}">
                <a16:creationId xmlns:a16="http://schemas.microsoft.com/office/drawing/2014/main" id="{E1A3A280-272C-435B-8F58-2335844DC1E9}"/>
              </a:ext>
            </a:extLst>
          </p:cNvPr>
          <p:cNvSpPr/>
          <p:nvPr/>
        </p:nvSpPr>
        <p:spPr>
          <a:xfrm>
            <a:off x="820552" y="3786186"/>
            <a:ext cx="1023108" cy="272380"/>
          </a:xfrm>
          <a:prstGeom prst="rect">
            <a:avLst/>
          </a:prstGeom>
        </p:spPr>
        <p:txBody>
          <a:bodyPr lIns="91438" tIns="45719" rIns="91438" bIns="45719">
            <a:spAutoFit/>
          </a:bodyPr>
          <a:lstStyle/>
          <a:p>
            <a:pPr algn="r">
              <a:lnSpc>
                <a:spcPct val="140000"/>
              </a:lnSpc>
              <a:spcBef>
                <a:spcPct val="20000"/>
              </a:spcBef>
            </a:pPr>
            <a:r>
              <a:rPr lang="pt-BR" sz="900" dirty="0">
                <a:solidFill>
                  <a:schemeClr val="tx1">
                    <a:lumMod val="65000"/>
                    <a:lumOff val="35000"/>
                  </a:schemeClr>
                </a:solidFill>
                <a:latin typeface="Heebo" pitchFamily="2" charset="-79"/>
              </a:rPr>
              <a:t>Março</a:t>
            </a:r>
          </a:p>
        </p:txBody>
      </p:sp>
      <p:sp>
        <p:nvSpPr>
          <p:cNvPr id="121" name="TextBox 120">
            <a:extLst>
              <a:ext uri="{FF2B5EF4-FFF2-40B4-BE49-F238E27FC236}">
                <a16:creationId xmlns:a16="http://schemas.microsoft.com/office/drawing/2014/main" id="{99FE2F7F-7AE0-470C-96C3-0FE96D9DD6A6}"/>
              </a:ext>
            </a:extLst>
          </p:cNvPr>
          <p:cNvSpPr txBox="1"/>
          <p:nvPr/>
        </p:nvSpPr>
        <p:spPr>
          <a:xfrm>
            <a:off x="715272" y="1692661"/>
            <a:ext cx="1124239" cy="452430"/>
          </a:xfrm>
          <a:prstGeom prst="rect">
            <a:avLst/>
          </a:prstGeom>
        </p:spPr>
        <p:txBody>
          <a:bodyPr lIns="91438" tIns="45719" rIns="91438" bIns="45719">
            <a:spAutoFit/>
          </a:bodyPr>
          <a:lstStyle>
            <a:defPPr>
              <a:defRPr lang="id-ID"/>
            </a:defPPr>
            <a:lvl1pPr indent="0">
              <a:lnSpc>
                <a:spcPct val="140000"/>
              </a:lnSpc>
              <a:spcBef>
                <a:spcPct val="20000"/>
              </a:spcBef>
              <a:buFont typeface="Arial" pitchFamily="34" charset="0"/>
              <a:buNone/>
              <a:defRPr sz="1600" b="1">
                <a:solidFill>
                  <a:schemeClr val="tx1">
                    <a:lumMod val="75000"/>
                    <a:lumOff val="2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r"/>
            <a:r>
              <a:rPr lang="pt-BR" sz="1800">
                <a:latin typeface="Heebo" pitchFamily="2" charset="-79"/>
              </a:rPr>
              <a:t>2022</a:t>
            </a:r>
          </a:p>
        </p:txBody>
      </p:sp>
      <p:sp>
        <p:nvSpPr>
          <p:cNvPr id="122" name="Rectangle 121">
            <a:extLst>
              <a:ext uri="{FF2B5EF4-FFF2-40B4-BE49-F238E27FC236}">
                <a16:creationId xmlns:a16="http://schemas.microsoft.com/office/drawing/2014/main" id="{10420B0B-0CF8-4D03-A50D-60B9AF62E101}"/>
              </a:ext>
            </a:extLst>
          </p:cNvPr>
          <p:cNvSpPr/>
          <p:nvPr/>
        </p:nvSpPr>
        <p:spPr>
          <a:xfrm>
            <a:off x="816402" y="1558818"/>
            <a:ext cx="1023108" cy="272380"/>
          </a:xfrm>
          <a:prstGeom prst="rect">
            <a:avLst/>
          </a:prstGeom>
        </p:spPr>
        <p:txBody>
          <a:bodyPr lIns="91438" tIns="45719" rIns="91438" bIns="45719">
            <a:spAutoFit/>
          </a:bodyPr>
          <a:lstStyle/>
          <a:p>
            <a:pPr algn="r">
              <a:lnSpc>
                <a:spcPct val="140000"/>
              </a:lnSpc>
              <a:spcBef>
                <a:spcPct val="20000"/>
              </a:spcBef>
            </a:pPr>
            <a:r>
              <a:rPr lang="pt-BR" sz="900" dirty="0">
                <a:solidFill>
                  <a:schemeClr val="tx1">
                    <a:lumMod val="65000"/>
                    <a:lumOff val="35000"/>
                  </a:schemeClr>
                </a:solidFill>
                <a:latin typeface="Heebo" pitchFamily="2" charset="-79"/>
              </a:rPr>
              <a:t>Janeiro</a:t>
            </a:r>
          </a:p>
        </p:txBody>
      </p:sp>
      <p:sp>
        <p:nvSpPr>
          <p:cNvPr id="2" name="TextBox 14">
            <a:extLst>
              <a:ext uri="{FF2B5EF4-FFF2-40B4-BE49-F238E27FC236}">
                <a16:creationId xmlns:a16="http://schemas.microsoft.com/office/drawing/2014/main" id="{FF57FC88-B202-0538-A167-2FF5F2EAFEEB}"/>
              </a:ext>
            </a:extLst>
          </p:cNvPr>
          <p:cNvSpPr txBox="1"/>
          <p:nvPr/>
        </p:nvSpPr>
        <p:spPr>
          <a:xfrm>
            <a:off x="529233" y="410613"/>
            <a:ext cx="5570935" cy="523220"/>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r>
              <a:rPr lang="pt-BR" sz="2800">
                <a:solidFill>
                  <a:schemeClr val="tx1">
                    <a:lumMod val="75000"/>
                    <a:lumOff val="25000"/>
                  </a:schemeClr>
                </a:solidFill>
              </a:rPr>
              <a:t>Título do slide escrito aqui</a:t>
            </a:r>
          </a:p>
        </p:txBody>
      </p:sp>
      <p:sp>
        <p:nvSpPr>
          <p:cNvPr id="3" name="TextBox 13">
            <a:extLst>
              <a:ext uri="{FF2B5EF4-FFF2-40B4-BE49-F238E27FC236}">
                <a16:creationId xmlns:a16="http://schemas.microsoft.com/office/drawing/2014/main" id="{B121280B-78A9-190D-4CA1-599B2DABBD9F}"/>
              </a:ext>
            </a:extLst>
          </p:cNvPr>
          <p:cNvSpPr txBox="1"/>
          <p:nvPr/>
        </p:nvSpPr>
        <p:spPr>
          <a:xfrm>
            <a:off x="590193" y="833109"/>
            <a:ext cx="3480123" cy="400110"/>
          </a:xfrm>
          <a:prstGeom prst="rect">
            <a:avLst/>
          </a:prstGeom>
          <a:noFill/>
        </p:spPr>
        <p:txBody>
          <a:bodyPr wrap="square" rtlCol="0">
            <a:spAutoFit/>
          </a:bodyPr>
          <a:lstStyle/>
          <a:p>
            <a:pPr>
              <a:spcBef>
                <a:spcPts val="675"/>
              </a:spcBef>
            </a:pPr>
            <a:r>
              <a:rPr lang="pt-BR" sz="10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grpSp>
        <p:nvGrpSpPr>
          <p:cNvPr id="8" name="Agrupar 7">
            <a:extLst>
              <a:ext uri="{FF2B5EF4-FFF2-40B4-BE49-F238E27FC236}">
                <a16:creationId xmlns:a16="http://schemas.microsoft.com/office/drawing/2014/main" id="{2BB99B50-B4D8-7409-CC2D-3AF1DC01BD82}"/>
              </a:ext>
            </a:extLst>
          </p:cNvPr>
          <p:cNvGrpSpPr/>
          <p:nvPr/>
        </p:nvGrpSpPr>
        <p:grpSpPr>
          <a:xfrm>
            <a:off x="2855602" y="1602479"/>
            <a:ext cx="4798242" cy="677735"/>
            <a:chOff x="2855602" y="1602479"/>
            <a:chExt cx="4798242" cy="677735"/>
          </a:xfrm>
        </p:grpSpPr>
        <p:sp>
          <p:nvSpPr>
            <p:cNvPr id="5" name="Freeform: Shape 41">
              <a:extLst>
                <a:ext uri="{FF2B5EF4-FFF2-40B4-BE49-F238E27FC236}">
                  <a16:creationId xmlns:a16="http://schemas.microsoft.com/office/drawing/2014/main" id="{B939916F-AD83-4C32-D5B5-F0388DCC2EBD}"/>
                </a:ext>
              </a:extLst>
            </p:cNvPr>
            <p:cNvSpPr/>
            <p:nvPr/>
          </p:nvSpPr>
          <p:spPr>
            <a:xfrm rot="16200000">
              <a:off x="4915855" y="-457774"/>
              <a:ext cx="677735" cy="4798242"/>
            </a:xfrm>
            <a:custGeom>
              <a:avLst/>
              <a:gdLst>
                <a:gd name="connsiteX0" fmla="*/ 903647 w 903647"/>
                <a:gd name="connsiteY0" fmla="*/ 189380 h 6397656"/>
                <a:gd name="connsiteX1" fmla="*/ 903646 w 903647"/>
                <a:gd name="connsiteY1" fmla="*/ 6370935 h 6397656"/>
                <a:gd name="connsiteX2" fmla="*/ 876925 w 903647"/>
                <a:gd name="connsiteY2" fmla="*/ 6397656 h 6397656"/>
                <a:gd name="connsiteX3" fmla="*/ 26721 w 903647"/>
                <a:gd name="connsiteY3" fmla="*/ 6397656 h 6397656"/>
                <a:gd name="connsiteX4" fmla="*/ 0 w 903647"/>
                <a:gd name="connsiteY4" fmla="*/ 6370935 h 6397656"/>
                <a:gd name="connsiteX5" fmla="*/ 0 w 903647"/>
                <a:gd name="connsiteY5" fmla="*/ 189380 h 6397656"/>
                <a:gd name="connsiteX6" fmla="*/ 26721 w 903647"/>
                <a:gd name="connsiteY6" fmla="*/ 162659 h 6397656"/>
                <a:gd name="connsiteX7" fmla="*/ 477719 w 903647"/>
                <a:gd name="connsiteY7" fmla="*/ 162659 h 6397656"/>
                <a:gd name="connsiteX8" fmla="*/ 579612 w 903647"/>
                <a:gd name="connsiteY8" fmla="*/ 0 h 6397656"/>
                <a:gd name="connsiteX9" fmla="*/ 681504 w 903647"/>
                <a:gd name="connsiteY9" fmla="*/ 162659 h 6397656"/>
                <a:gd name="connsiteX10" fmla="*/ 876926 w 903647"/>
                <a:gd name="connsiteY10" fmla="*/ 162659 h 6397656"/>
                <a:gd name="connsiteX11" fmla="*/ 903647 w 903647"/>
                <a:gd name="connsiteY11" fmla="*/ 189380 h 639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647" h="6397656">
                  <a:moveTo>
                    <a:pt x="903647" y="189380"/>
                  </a:moveTo>
                  <a:lnTo>
                    <a:pt x="903646" y="6370935"/>
                  </a:lnTo>
                  <a:cubicBezTo>
                    <a:pt x="903646" y="6385693"/>
                    <a:pt x="891683" y="6397656"/>
                    <a:pt x="876925" y="6397656"/>
                  </a:cubicBezTo>
                  <a:lnTo>
                    <a:pt x="26721" y="6397656"/>
                  </a:lnTo>
                  <a:cubicBezTo>
                    <a:pt x="11963" y="6397656"/>
                    <a:pt x="0" y="6385693"/>
                    <a:pt x="0" y="6370935"/>
                  </a:cubicBezTo>
                  <a:lnTo>
                    <a:pt x="0" y="189380"/>
                  </a:lnTo>
                  <a:cubicBezTo>
                    <a:pt x="0" y="174622"/>
                    <a:pt x="11963" y="162659"/>
                    <a:pt x="26721" y="162659"/>
                  </a:cubicBezTo>
                  <a:lnTo>
                    <a:pt x="477719" y="162659"/>
                  </a:lnTo>
                  <a:lnTo>
                    <a:pt x="579612" y="0"/>
                  </a:lnTo>
                  <a:lnTo>
                    <a:pt x="681504" y="162659"/>
                  </a:lnTo>
                  <a:lnTo>
                    <a:pt x="876926" y="162659"/>
                  </a:lnTo>
                  <a:cubicBezTo>
                    <a:pt x="891684" y="162659"/>
                    <a:pt x="903647" y="174622"/>
                    <a:pt x="903647" y="189380"/>
                  </a:cubicBezTo>
                  <a:close/>
                </a:path>
              </a:pathLst>
            </a:custGeom>
            <a:solidFill>
              <a:srgbClr val="ECF0F3"/>
            </a:solidFill>
            <a:ln w="6350">
              <a:solidFill>
                <a:srgbClr val="2C4166">
                  <a:alpha val="15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350">
                <a:latin typeface="Heebo" pitchFamily="2" charset="-79"/>
              </a:endParaRPr>
            </a:p>
          </p:txBody>
        </p:sp>
        <p:sp>
          <p:nvSpPr>
            <p:cNvPr id="6" name="Rectangle 46">
              <a:extLst>
                <a:ext uri="{FF2B5EF4-FFF2-40B4-BE49-F238E27FC236}">
                  <a16:creationId xmlns:a16="http://schemas.microsoft.com/office/drawing/2014/main" id="{18D5CF23-BAC2-0ADE-6225-E1355A230A5B}"/>
                </a:ext>
              </a:extLst>
            </p:cNvPr>
            <p:cNvSpPr/>
            <p:nvPr/>
          </p:nvSpPr>
          <p:spPr>
            <a:xfrm>
              <a:off x="3121336" y="1942129"/>
              <a:ext cx="4469848" cy="230830"/>
            </a:xfrm>
            <a:prstGeom prst="rect">
              <a:avLst/>
            </a:prstGeom>
          </p:spPr>
          <p:txBody>
            <a:bodyPr wrap="square" lIns="91438" tIns="45719" rIns="91438" bIns="45719">
              <a:spAutoFit/>
            </a:bodyPr>
            <a:lstStyle/>
            <a:p>
              <a:pPr>
                <a:spcBef>
                  <a:spcPts val="675"/>
                </a:spcBef>
              </a:pPr>
              <a:r>
                <a:rPr lang="pt-BR" sz="900" dirty="0">
                  <a:solidFill>
                    <a:schemeClr val="tx1">
                      <a:lumMod val="65000"/>
                      <a:lumOff val="35000"/>
                    </a:schemeClr>
                  </a:solidFill>
                  <a:latin typeface="Heebo" pitchFamily="2" charset="-79"/>
                </a:rPr>
                <a:t>Texto do slide escrito aqui texto do slide escrito aqui texto do slide escrito aqui</a:t>
              </a:r>
            </a:p>
          </p:txBody>
        </p:sp>
        <p:sp>
          <p:nvSpPr>
            <p:cNvPr id="7" name="TextBox 48">
              <a:extLst>
                <a:ext uri="{FF2B5EF4-FFF2-40B4-BE49-F238E27FC236}">
                  <a16:creationId xmlns:a16="http://schemas.microsoft.com/office/drawing/2014/main" id="{4709484A-77FF-7049-EBB9-46FC9C1C203D}"/>
                </a:ext>
              </a:extLst>
            </p:cNvPr>
            <p:cNvSpPr txBox="1"/>
            <p:nvPr/>
          </p:nvSpPr>
          <p:spPr>
            <a:xfrm>
              <a:off x="3115641" y="1685256"/>
              <a:ext cx="4374221" cy="302388"/>
            </a:xfrm>
            <a:prstGeom prst="rect">
              <a:avLst/>
            </a:prstGeom>
          </p:spPr>
          <p:txBody>
            <a:bodyPr wrap="square" lIns="91438" tIns="45719" rIns="91438" bIns="45719">
              <a:spAutoFit/>
            </a:bodyPr>
            <a:lstStyle>
              <a:defPPr>
                <a:defRPr lang="id-ID"/>
              </a:defPPr>
              <a:lvl1pPr indent="0">
                <a:lnSpc>
                  <a:spcPct val="140000"/>
                </a:lnSpc>
                <a:spcBef>
                  <a:spcPct val="20000"/>
                </a:spcBef>
                <a:buFont typeface="Arial" pitchFamily="34" charset="0"/>
                <a:buNone/>
                <a:defRPr sz="1600" b="1">
                  <a:solidFill>
                    <a:schemeClr val="tx1">
                      <a:lumMod val="75000"/>
                      <a:lumOff val="2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pt-BR" sz="1050" dirty="0">
                  <a:latin typeface="Heebo" pitchFamily="2" charset="-79"/>
                </a:rPr>
                <a:t>Título do item aqui</a:t>
              </a:r>
            </a:p>
          </p:txBody>
        </p:sp>
      </p:grpSp>
      <p:grpSp>
        <p:nvGrpSpPr>
          <p:cNvPr id="9" name="Agrupar 8">
            <a:extLst>
              <a:ext uri="{FF2B5EF4-FFF2-40B4-BE49-F238E27FC236}">
                <a16:creationId xmlns:a16="http://schemas.microsoft.com/office/drawing/2014/main" id="{21887C6B-71FB-F518-B117-EEF2ADC06DEF}"/>
              </a:ext>
            </a:extLst>
          </p:cNvPr>
          <p:cNvGrpSpPr/>
          <p:nvPr/>
        </p:nvGrpSpPr>
        <p:grpSpPr>
          <a:xfrm>
            <a:off x="2855602" y="2692139"/>
            <a:ext cx="4798242" cy="677735"/>
            <a:chOff x="2855602" y="1602479"/>
            <a:chExt cx="4798242" cy="677735"/>
          </a:xfrm>
        </p:grpSpPr>
        <p:sp>
          <p:nvSpPr>
            <p:cNvPr id="10" name="Freeform: Shape 41">
              <a:extLst>
                <a:ext uri="{FF2B5EF4-FFF2-40B4-BE49-F238E27FC236}">
                  <a16:creationId xmlns:a16="http://schemas.microsoft.com/office/drawing/2014/main" id="{CA0DCBB2-DCD7-CAF4-B947-085056A0BD3F}"/>
                </a:ext>
              </a:extLst>
            </p:cNvPr>
            <p:cNvSpPr/>
            <p:nvPr/>
          </p:nvSpPr>
          <p:spPr>
            <a:xfrm rot="16200000">
              <a:off x="4915855" y="-457774"/>
              <a:ext cx="677735" cy="4798242"/>
            </a:xfrm>
            <a:custGeom>
              <a:avLst/>
              <a:gdLst>
                <a:gd name="connsiteX0" fmla="*/ 903647 w 903647"/>
                <a:gd name="connsiteY0" fmla="*/ 189380 h 6397656"/>
                <a:gd name="connsiteX1" fmla="*/ 903646 w 903647"/>
                <a:gd name="connsiteY1" fmla="*/ 6370935 h 6397656"/>
                <a:gd name="connsiteX2" fmla="*/ 876925 w 903647"/>
                <a:gd name="connsiteY2" fmla="*/ 6397656 h 6397656"/>
                <a:gd name="connsiteX3" fmla="*/ 26721 w 903647"/>
                <a:gd name="connsiteY3" fmla="*/ 6397656 h 6397656"/>
                <a:gd name="connsiteX4" fmla="*/ 0 w 903647"/>
                <a:gd name="connsiteY4" fmla="*/ 6370935 h 6397656"/>
                <a:gd name="connsiteX5" fmla="*/ 0 w 903647"/>
                <a:gd name="connsiteY5" fmla="*/ 189380 h 6397656"/>
                <a:gd name="connsiteX6" fmla="*/ 26721 w 903647"/>
                <a:gd name="connsiteY6" fmla="*/ 162659 h 6397656"/>
                <a:gd name="connsiteX7" fmla="*/ 477719 w 903647"/>
                <a:gd name="connsiteY7" fmla="*/ 162659 h 6397656"/>
                <a:gd name="connsiteX8" fmla="*/ 579612 w 903647"/>
                <a:gd name="connsiteY8" fmla="*/ 0 h 6397656"/>
                <a:gd name="connsiteX9" fmla="*/ 681504 w 903647"/>
                <a:gd name="connsiteY9" fmla="*/ 162659 h 6397656"/>
                <a:gd name="connsiteX10" fmla="*/ 876926 w 903647"/>
                <a:gd name="connsiteY10" fmla="*/ 162659 h 6397656"/>
                <a:gd name="connsiteX11" fmla="*/ 903647 w 903647"/>
                <a:gd name="connsiteY11" fmla="*/ 189380 h 639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647" h="6397656">
                  <a:moveTo>
                    <a:pt x="903647" y="189380"/>
                  </a:moveTo>
                  <a:lnTo>
                    <a:pt x="903646" y="6370935"/>
                  </a:lnTo>
                  <a:cubicBezTo>
                    <a:pt x="903646" y="6385693"/>
                    <a:pt x="891683" y="6397656"/>
                    <a:pt x="876925" y="6397656"/>
                  </a:cubicBezTo>
                  <a:lnTo>
                    <a:pt x="26721" y="6397656"/>
                  </a:lnTo>
                  <a:cubicBezTo>
                    <a:pt x="11963" y="6397656"/>
                    <a:pt x="0" y="6385693"/>
                    <a:pt x="0" y="6370935"/>
                  </a:cubicBezTo>
                  <a:lnTo>
                    <a:pt x="0" y="189380"/>
                  </a:lnTo>
                  <a:cubicBezTo>
                    <a:pt x="0" y="174622"/>
                    <a:pt x="11963" y="162659"/>
                    <a:pt x="26721" y="162659"/>
                  </a:cubicBezTo>
                  <a:lnTo>
                    <a:pt x="477719" y="162659"/>
                  </a:lnTo>
                  <a:lnTo>
                    <a:pt x="579612" y="0"/>
                  </a:lnTo>
                  <a:lnTo>
                    <a:pt x="681504" y="162659"/>
                  </a:lnTo>
                  <a:lnTo>
                    <a:pt x="876926" y="162659"/>
                  </a:lnTo>
                  <a:cubicBezTo>
                    <a:pt x="891684" y="162659"/>
                    <a:pt x="903647" y="174622"/>
                    <a:pt x="903647" y="189380"/>
                  </a:cubicBezTo>
                  <a:close/>
                </a:path>
              </a:pathLst>
            </a:custGeom>
            <a:solidFill>
              <a:srgbClr val="ECF0F3"/>
            </a:solidFill>
            <a:ln w="6350">
              <a:solidFill>
                <a:srgbClr val="2C4166">
                  <a:alpha val="15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350">
                <a:latin typeface="Heebo" pitchFamily="2" charset="-79"/>
              </a:endParaRPr>
            </a:p>
          </p:txBody>
        </p:sp>
        <p:sp>
          <p:nvSpPr>
            <p:cNvPr id="11" name="Rectangle 46">
              <a:extLst>
                <a:ext uri="{FF2B5EF4-FFF2-40B4-BE49-F238E27FC236}">
                  <a16:creationId xmlns:a16="http://schemas.microsoft.com/office/drawing/2014/main" id="{1DAA9B7F-1726-03EE-3162-4572BA71A83D}"/>
                </a:ext>
              </a:extLst>
            </p:cNvPr>
            <p:cNvSpPr/>
            <p:nvPr/>
          </p:nvSpPr>
          <p:spPr>
            <a:xfrm>
              <a:off x="3121336" y="1942129"/>
              <a:ext cx="4469848" cy="230830"/>
            </a:xfrm>
            <a:prstGeom prst="rect">
              <a:avLst/>
            </a:prstGeom>
          </p:spPr>
          <p:txBody>
            <a:bodyPr wrap="square" lIns="91438" tIns="45719" rIns="91438" bIns="45719">
              <a:spAutoFit/>
            </a:bodyPr>
            <a:lstStyle/>
            <a:p>
              <a:pPr>
                <a:spcBef>
                  <a:spcPts val="675"/>
                </a:spcBef>
              </a:pPr>
              <a:r>
                <a:rPr lang="pt-BR" sz="900" dirty="0">
                  <a:solidFill>
                    <a:schemeClr val="tx1">
                      <a:lumMod val="65000"/>
                      <a:lumOff val="35000"/>
                    </a:schemeClr>
                  </a:solidFill>
                  <a:latin typeface="Heebo" pitchFamily="2" charset="-79"/>
                </a:rPr>
                <a:t>Texto do slide escrito aqui texto do slide escrito aqui texto do slide escrito aqui</a:t>
              </a:r>
            </a:p>
          </p:txBody>
        </p:sp>
        <p:sp>
          <p:nvSpPr>
            <p:cNvPr id="12" name="TextBox 48">
              <a:extLst>
                <a:ext uri="{FF2B5EF4-FFF2-40B4-BE49-F238E27FC236}">
                  <a16:creationId xmlns:a16="http://schemas.microsoft.com/office/drawing/2014/main" id="{48C4DB56-9BDE-ECD8-62F1-3E6DA0D70568}"/>
                </a:ext>
              </a:extLst>
            </p:cNvPr>
            <p:cNvSpPr txBox="1"/>
            <p:nvPr/>
          </p:nvSpPr>
          <p:spPr>
            <a:xfrm>
              <a:off x="3115641" y="1685256"/>
              <a:ext cx="4374221" cy="302388"/>
            </a:xfrm>
            <a:prstGeom prst="rect">
              <a:avLst/>
            </a:prstGeom>
          </p:spPr>
          <p:txBody>
            <a:bodyPr wrap="square" lIns="91438" tIns="45719" rIns="91438" bIns="45719">
              <a:spAutoFit/>
            </a:bodyPr>
            <a:lstStyle>
              <a:defPPr>
                <a:defRPr lang="id-ID"/>
              </a:defPPr>
              <a:lvl1pPr indent="0">
                <a:lnSpc>
                  <a:spcPct val="140000"/>
                </a:lnSpc>
                <a:spcBef>
                  <a:spcPct val="20000"/>
                </a:spcBef>
                <a:buFont typeface="Arial" pitchFamily="34" charset="0"/>
                <a:buNone/>
                <a:defRPr sz="1600" b="1">
                  <a:solidFill>
                    <a:schemeClr val="tx1">
                      <a:lumMod val="75000"/>
                      <a:lumOff val="2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pt-BR" sz="1050" dirty="0">
                  <a:latin typeface="Heebo" pitchFamily="2" charset="-79"/>
                </a:rPr>
                <a:t>Título do item aqui</a:t>
              </a:r>
            </a:p>
          </p:txBody>
        </p:sp>
      </p:grpSp>
      <p:grpSp>
        <p:nvGrpSpPr>
          <p:cNvPr id="13" name="Agrupar 12">
            <a:extLst>
              <a:ext uri="{FF2B5EF4-FFF2-40B4-BE49-F238E27FC236}">
                <a16:creationId xmlns:a16="http://schemas.microsoft.com/office/drawing/2014/main" id="{1645B991-1423-EE5F-23F3-967342475EA6}"/>
              </a:ext>
            </a:extLst>
          </p:cNvPr>
          <p:cNvGrpSpPr/>
          <p:nvPr/>
        </p:nvGrpSpPr>
        <p:grpSpPr>
          <a:xfrm>
            <a:off x="2855602" y="3781799"/>
            <a:ext cx="4798242" cy="677735"/>
            <a:chOff x="2855602" y="1602479"/>
            <a:chExt cx="4798242" cy="677735"/>
          </a:xfrm>
        </p:grpSpPr>
        <p:sp>
          <p:nvSpPr>
            <p:cNvPr id="14" name="Freeform: Shape 41">
              <a:extLst>
                <a:ext uri="{FF2B5EF4-FFF2-40B4-BE49-F238E27FC236}">
                  <a16:creationId xmlns:a16="http://schemas.microsoft.com/office/drawing/2014/main" id="{0F83D8AB-DD33-134D-077F-A53AE7D15350}"/>
                </a:ext>
              </a:extLst>
            </p:cNvPr>
            <p:cNvSpPr/>
            <p:nvPr/>
          </p:nvSpPr>
          <p:spPr>
            <a:xfrm rot="16200000">
              <a:off x="4915855" y="-457774"/>
              <a:ext cx="677735" cy="4798242"/>
            </a:xfrm>
            <a:custGeom>
              <a:avLst/>
              <a:gdLst>
                <a:gd name="connsiteX0" fmla="*/ 903647 w 903647"/>
                <a:gd name="connsiteY0" fmla="*/ 189380 h 6397656"/>
                <a:gd name="connsiteX1" fmla="*/ 903646 w 903647"/>
                <a:gd name="connsiteY1" fmla="*/ 6370935 h 6397656"/>
                <a:gd name="connsiteX2" fmla="*/ 876925 w 903647"/>
                <a:gd name="connsiteY2" fmla="*/ 6397656 h 6397656"/>
                <a:gd name="connsiteX3" fmla="*/ 26721 w 903647"/>
                <a:gd name="connsiteY3" fmla="*/ 6397656 h 6397656"/>
                <a:gd name="connsiteX4" fmla="*/ 0 w 903647"/>
                <a:gd name="connsiteY4" fmla="*/ 6370935 h 6397656"/>
                <a:gd name="connsiteX5" fmla="*/ 0 w 903647"/>
                <a:gd name="connsiteY5" fmla="*/ 189380 h 6397656"/>
                <a:gd name="connsiteX6" fmla="*/ 26721 w 903647"/>
                <a:gd name="connsiteY6" fmla="*/ 162659 h 6397656"/>
                <a:gd name="connsiteX7" fmla="*/ 477719 w 903647"/>
                <a:gd name="connsiteY7" fmla="*/ 162659 h 6397656"/>
                <a:gd name="connsiteX8" fmla="*/ 579612 w 903647"/>
                <a:gd name="connsiteY8" fmla="*/ 0 h 6397656"/>
                <a:gd name="connsiteX9" fmla="*/ 681504 w 903647"/>
                <a:gd name="connsiteY9" fmla="*/ 162659 h 6397656"/>
                <a:gd name="connsiteX10" fmla="*/ 876926 w 903647"/>
                <a:gd name="connsiteY10" fmla="*/ 162659 h 6397656"/>
                <a:gd name="connsiteX11" fmla="*/ 903647 w 903647"/>
                <a:gd name="connsiteY11" fmla="*/ 189380 h 639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647" h="6397656">
                  <a:moveTo>
                    <a:pt x="903647" y="189380"/>
                  </a:moveTo>
                  <a:lnTo>
                    <a:pt x="903646" y="6370935"/>
                  </a:lnTo>
                  <a:cubicBezTo>
                    <a:pt x="903646" y="6385693"/>
                    <a:pt x="891683" y="6397656"/>
                    <a:pt x="876925" y="6397656"/>
                  </a:cubicBezTo>
                  <a:lnTo>
                    <a:pt x="26721" y="6397656"/>
                  </a:lnTo>
                  <a:cubicBezTo>
                    <a:pt x="11963" y="6397656"/>
                    <a:pt x="0" y="6385693"/>
                    <a:pt x="0" y="6370935"/>
                  </a:cubicBezTo>
                  <a:lnTo>
                    <a:pt x="0" y="189380"/>
                  </a:lnTo>
                  <a:cubicBezTo>
                    <a:pt x="0" y="174622"/>
                    <a:pt x="11963" y="162659"/>
                    <a:pt x="26721" y="162659"/>
                  </a:cubicBezTo>
                  <a:lnTo>
                    <a:pt x="477719" y="162659"/>
                  </a:lnTo>
                  <a:lnTo>
                    <a:pt x="579612" y="0"/>
                  </a:lnTo>
                  <a:lnTo>
                    <a:pt x="681504" y="162659"/>
                  </a:lnTo>
                  <a:lnTo>
                    <a:pt x="876926" y="162659"/>
                  </a:lnTo>
                  <a:cubicBezTo>
                    <a:pt x="891684" y="162659"/>
                    <a:pt x="903647" y="174622"/>
                    <a:pt x="903647" y="189380"/>
                  </a:cubicBezTo>
                  <a:close/>
                </a:path>
              </a:pathLst>
            </a:custGeom>
            <a:solidFill>
              <a:srgbClr val="ECF0F3"/>
            </a:solidFill>
            <a:ln w="6350">
              <a:solidFill>
                <a:srgbClr val="2C4166">
                  <a:alpha val="15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350">
                <a:latin typeface="Heebo" pitchFamily="2" charset="-79"/>
              </a:endParaRPr>
            </a:p>
          </p:txBody>
        </p:sp>
        <p:sp>
          <p:nvSpPr>
            <p:cNvPr id="15" name="Rectangle 46">
              <a:extLst>
                <a:ext uri="{FF2B5EF4-FFF2-40B4-BE49-F238E27FC236}">
                  <a16:creationId xmlns:a16="http://schemas.microsoft.com/office/drawing/2014/main" id="{50910B69-DBC4-9F25-86DE-76D5438BAD92}"/>
                </a:ext>
              </a:extLst>
            </p:cNvPr>
            <p:cNvSpPr/>
            <p:nvPr/>
          </p:nvSpPr>
          <p:spPr>
            <a:xfrm>
              <a:off x="3121336" y="1942129"/>
              <a:ext cx="4469848" cy="230830"/>
            </a:xfrm>
            <a:prstGeom prst="rect">
              <a:avLst/>
            </a:prstGeom>
          </p:spPr>
          <p:txBody>
            <a:bodyPr wrap="square" lIns="91438" tIns="45719" rIns="91438" bIns="45719">
              <a:spAutoFit/>
            </a:bodyPr>
            <a:lstStyle/>
            <a:p>
              <a:pPr>
                <a:spcBef>
                  <a:spcPts val="675"/>
                </a:spcBef>
              </a:pPr>
              <a:r>
                <a:rPr lang="pt-BR" sz="900" dirty="0">
                  <a:solidFill>
                    <a:schemeClr val="tx1">
                      <a:lumMod val="65000"/>
                      <a:lumOff val="35000"/>
                    </a:schemeClr>
                  </a:solidFill>
                  <a:latin typeface="Heebo" pitchFamily="2" charset="-79"/>
                </a:rPr>
                <a:t>Texto do slide escrito aqui texto do slide escrito aqui texto do slide escrito aqui</a:t>
              </a:r>
            </a:p>
          </p:txBody>
        </p:sp>
        <p:sp>
          <p:nvSpPr>
            <p:cNvPr id="16" name="TextBox 48">
              <a:extLst>
                <a:ext uri="{FF2B5EF4-FFF2-40B4-BE49-F238E27FC236}">
                  <a16:creationId xmlns:a16="http://schemas.microsoft.com/office/drawing/2014/main" id="{DBC21112-5A27-3522-3696-A94E6C7405F4}"/>
                </a:ext>
              </a:extLst>
            </p:cNvPr>
            <p:cNvSpPr txBox="1"/>
            <p:nvPr/>
          </p:nvSpPr>
          <p:spPr>
            <a:xfrm>
              <a:off x="3115641" y="1685256"/>
              <a:ext cx="4374221" cy="302388"/>
            </a:xfrm>
            <a:prstGeom prst="rect">
              <a:avLst/>
            </a:prstGeom>
          </p:spPr>
          <p:txBody>
            <a:bodyPr wrap="square" lIns="91438" tIns="45719" rIns="91438" bIns="45719">
              <a:spAutoFit/>
            </a:bodyPr>
            <a:lstStyle>
              <a:defPPr>
                <a:defRPr lang="id-ID"/>
              </a:defPPr>
              <a:lvl1pPr indent="0">
                <a:lnSpc>
                  <a:spcPct val="140000"/>
                </a:lnSpc>
                <a:spcBef>
                  <a:spcPct val="20000"/>
                </a:spcBef>
                <a:buFont typeface="Arial" pitchFamily="34" charset="0"/>
                <a:buNone/>
                <a:defRPr sz="1600" b="1">
                  <a:solidFill>
                    <a:schemeClr val="tx1">
                      <a:lumMod val="75000"/>
                      <a:lumOff val="2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pt-BR" sz="1050" dirty="0">
                  <a:latin typeface="Heebo" pitchFamily="2" charset="-79"/>
                </a:rPr>
                <a:t>Título do item aqui</a:t>
              </a:r>
            </a:p>
          </p:txBody>
        </p:sp>
      </p:grpSp>
      <p:sp>
        <p:nvSpPr>
          <p:cNvPr id="17" name="AutoShape 83">
            <a:extLst>
              <a:ext uri="{FF2B5EF4-FFF2-40B4-BE49-F238E27FC236}">
                <a16:creationId xmlns:a16="http://schemas.microsoft.com/office/drawing/2014/main" id="{6A358BAB-387F-1FBD-3169-29D72DBBD75A}"/>
              </a:ext>
            </a:extLst>
          </p:cNvPr>
          <p:cNvSpPr>
            <a:spLocks/>
          </p:cNvSpPr>
          <p:nvPr/>
        </p:nvSpPr>
        <p:spPr bwMode="auto">
          <a:xfrm>
            <a:off x="2220079" y="1754899"/>
            <a:ext cx="237865" cy="15613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r>
              <a:rPr lang="en-US" sz="1125" dirty="0">
                <a:solidFill>
                  <a:srgbClr val="FFFFFF"/>
                </a:solidFill>
                <a:effectLst>
                  <a:outerShdw blurRad="38100" dist="38100" dir="2700000" algn="tl">
                    <a:srgbClr val="000000"/>
                  </a:outerShdw>
                </a:effectLst>
                <a:latin typeface="Heebo" pitchFamily="2" charset="-79"/>
                <a:sym typeface="Gill Sans" charset="0"/>
              </a:rPr>
              <a:t>\</a:t>
            </a:r>
          </a:p>
        </p:txBody>
      </p:sp>
      <p:grpSp>
        <p:nvGrpSpPr>
          <p:cNvPr id="18" name="Group 91">
            <a:extLst>
              <a:ext uri="{FF2B5EF4-FFF2-40B4-BE49-F238E27FC236}">
                <a16:creationId xmlns:a16="http://schemas.microsoft.com/office/drawing/2014/main" id="{EF495CBB-5A0D-B3C5-61B5-FDDD8E7902F4}"/>
              </a:ext>
            </a:extLst>
          </p:cNvPr>
          <p:cNvGrpSpPr/>
          <p:nvPr/>
        </p:nvGrpSpPr>
        <p:grpSpPr>
          <a:xfrm>
            <a:off x="2223175" y="2816970"/>
            <a:ext cx="237865" cy="237865"/>
            <a:chOff x="8204317" y="2115665"/>
            <a:chExt cx="464344" cy="464344"/>
          </a:xfrm>
          <a:solidFill>
            <a:schemeClr val="bg1"/>
          </a:solidFill>
        </p:grpSpPr>
        <p:sp>
          <p:nvSpPr>
            <p:cNvPr id="19" name="AutoShape 81">
              <a:extLst>
                <a:ext uri="{FF2B5EF4-FFF2-40B4-BE49-F238E27FC236}">
                  <a16:creationId xmlns:a16="http://schemas.microsoft.com/office/drawing/2014/main" id="{2177009D-C487-4D63-0150-A97908A2CA01}"/>
                </a:ext>
              </a:extLst>
            </p:cNvPr>
            <p:cNvSpPr>
              <a:spLocks/>
            </p:cNvSpPr>
            <p:nvPr/>
          </p:nvSpPr>
          <p:spPr bwMode="auto">
            <a:xfrm>
              <a:off x="8204317" y="2115665"/>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rgbClr val="FFFFFF"/>
                </a:solidFill>
                <a:effectLst>
                  <a:outerShdw blurRad="38100" dist="38100" dir="2700000" algn="tl">
                    <a:srgbClr val="000000"/>
                  </a:outerShdw>
                </a:effectLst>
                <a:latin typeface="Heebo" pitchFamily="2" charset="-79"/>
                <a:sym typeface="Gill Sans" charset="0"/>
              </a:endParaRPr>
            </a:p>
          </p:txBody>
        </p:sp>
        <p:sp>
          <p:nvSpPr>
            <p:cNvPr id="20" name="AutoShape 82">
              <a:extLst>
                <a:ext uri="{FF2B5EF4-FFF2-40B4-BE49-F238E27FC236}">
                  <a16:creationId xmlns:a16="http://schemas.microsoft.com/office/drawing/2014/main" id="{DB79D126-F476-1F8B-8EFC-6ABBD7949960}"/>
                </a:ext>
              </a:extLst>
            </p:cNvPr>
            <p:cNvSpPr>
              <a:spLocks/>
            </p:cNvSpPr>
            <p:nvPr/>
          </p:nvSpPr>
          <p:spPr bwMode="auto">
            <a:xfrm>
              <a:off x="8247973" y="2492697"/>
              <a:ext cx="43657"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rgbClr val="FFFFFF"/>
                </a:solidFill>
                <a:effectLst>
                  <a:outerShdw blurRad="38100" dist="38100" dir="2700000" algn="tl">
                    <a:srgbClr val="000000"/>
                  </a:outerShdw>
                </a:effectLst>
                <a:latin typeface="Heebo" pitchFamily="2" charset="-79"/>
                <a:sym typeface="Gill Sans" charset="0"/>
              </a:endParaRPr>
            </a:p>
          </p:txBody>
        </p:sp>
      </p:grpSp>
      <p:sp>
        <p:nvSpPr>
          <p:cNvPr id="21" name="AutoShape 32">
            <a:extLst>
              <a:ext uri="{FF2B5EF4-FFF2-40B4-BE49-F238E27FC236}">
                <a16:creationId xmlns:a16="http://schemas.microsoft.com/office/drawing/2014/main" id="{19F1FB14-E539-5B12-6810-E15A1202DB15}"/>
              </a:ext>
            </a:extLst>
          </p:cNvPr>
          <p:cNvSpPr>
            <a:spLocks/>
          </p:cNvSpPr>
          <p:nvPr/>
        </p:nvSpPr>
        <p:spPr bwMode="auto">
          <a:xfrm>
            <a:off x="2219246" y="3959036"/>
            <a:ext cx="237865" cy="208183"/>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rgbClr val="FFFFFF"/>
              </a:solidFill>
              <a:effectLst>
                <a:outerShdw blurRad="38100" dist="38100" dir="2700000" algn="tl">
                  <a:srgbClr val="000000"/>
                </a:outerShdw>
              </a:effectLst>
              <a:latin typeface="Heebo" pitchFamily="2" charset="-79"/>
              <a:sym typeface="Gill Sans" charset="0"/>
            </a:endParaRPr>
          </a:p>
        </p:txBody>
      </p:sp>
    </p:spTree>
    <p:extLst>
      <p:ext uri="{BB962C8B-B14F-4D97-AF65-F5344CB8AC3E}">
        <p14:creationId xmlns:p14="http://schemas.microsoft.com/office/powerpoint/2010/main" val="2454177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A78A99B5-E713-4787-945F-2EC5FFD5AF25}"/>
              </a:ext>
            </a:extLst>
          </p:cNvPr>
          <p:cNvSpPr/>
          <p:nvPr/>
        </p:nvSpPr>
        <p:spPr>
          <a:xfrm>
            <a:off x="2266109" y="-6486"/>
            <a:ext cx="133066" cy="4165149"/>
          </a:xfrm>
          <a:prstGeom prst="rect">
            <a:avLst/>
          </a:prstGeom>
          <a:solidFill>
            <a:srgbClr val="E0E8EE"/>
          </a:solidFill>
          <a:ln w="9469" cap="flat">
            <a:noFill/>
            <a:prstDash val="solid"/>
            <a:miter/>
          </a:ln>
        </p:spPr>
        <p:txBody>
          <a:bodyPr rtlCol="0" anchor="ctr"/>
          <a:lstStyle/>
          <a:p>
            <a:endParaRPr lang="pt-BR" sz="1350">
              <a:latin typeface="Heebo" pitchFamily="2" charset="-79"/>
            </a:endParaRPr>
          </a:p>
        </p:txBody>
      </p:sp>
      <p:grpSp>
        <p:nvGrpSpPr>
          <p:cNvPr id="67" name="Group 66">
            <a:extLst>
              <a:ext uri="{FF2B5EF4-FFF2-40B4-BE49-F238E27FC236}">
                <a16:creationId xmlns:a16="http://schemas.microsoft.com/office/drawing/2014/main" id="{390663D3-FD38-412D-BBD5-DF8A56FBE8AA}"/>
              </a:ext>
            </a:extLst>
          </p:cNvPr>
          <p:cNvGrpSpPr/>
          <p:nvPr/>
        </p:nvGrpSpPr>
        <p:grpSpPr>
          <a:xfrm>
            <a:off x="2052862" y="654726"/>
            <a:ext cx="559559" cy="559557"/>
            <a:chOff x="1304080" y="499173"/>
            <a:chExt cx="806100" cy="806096"/>
          </a:xfrm>
        </p:grpSpPr>
        <p:grpSp>
          <p:nvGrpSpPr>
            <p:cNvPr id="68" name="Group 67">
              <a:extLst>
                <a:ext uri="{FF2B5EF4-FFF2-40B4-BE49-F238E27FC236}">
                  <a16:creationId xmlns:a16="http://schemas.microsoft.com/office/drawing/2014/main" id="{42BD4B73-8F12-47E8-8C5A-42058DE9B2B3}"/>
                </a:ext>
              </a:extLst>
            </p:cNvPr>
            <p:cNvGrpSpPr/>
            <p:nvPr/>
          </p:nvGrpSpPr>
          <p:grpSpPr>
            <a:xfrm>
              <a:off x="1304080" y="499173"/>
              <a:ext cx="806100" cy="806096"/>
              <a:chOff x="3095624" y="3067051"/>
              <a:chExt cx="723902" cy="723900"/>
            </a:xfrm>
          </p:grpSpPr>
          <p:sp useBgFill="1">
            <p:nvSpPr>
              <p:cNvPr id="70" name="Rectangle: Rounded Corners 21">
                <a:extLst>
                  <a:ext uri="{FF2B5EF4-FFF2-40B4-BE49-F238E27FC236}">
                    <a16:creationId xmlns:a16="http://schemas.microsoft.com/office/drawing/2014/main" id="{D2FA23D9-7F6D-4EF1-A0F0-1EABC5798447}"/>
                  </a:ext>
                </a:extLst>
              </p:cNvPr>
              <p:cNvSpPr/>
              <p:nvPr/>
            </p:nvSpPr>
            <p:spPr>
              <a:xfrm>
                <a:off x="3095624" y="3067051"/>
                <a:ext cx="723902" cy="723900"/>
              </a:xfrm>
              <a:prstGeom prst="ellipse">
                <a:avLst/>
              </a:prstGeom>
              <a:ln>
                <a:noFill/>
              </a:ln>
              <a:effectLst>
                <a:outerShdw blurRad="406400" dist="228600" dir="2700000" sx="96000" sy="96000" algn="br" rotWithShape="0">
                  <a:schemeClr val="tx1">
                    <a:lumMod val="95000"/>
                    <a:lumOff val="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solidFill>
                    <a:schemeClr val="tx1">
                      <a:lumMod val="65000"/>
                      <a:lumOff val="35000"/>
                    </a:schemeClr>
                  </a:solidFill>
                  <a:latin typeface="Heebo" pitchFamily="2" charset="-79"/>
                </a:endParaRPr>
              </a:p>
            </p:txBody>
          </p:sp>
          <p:sp useBgFill="1">
            <p:nvSpPr>
              <p:cNvPr id="71" name="Rectangle: Rounded Corners 22">
                <a:extLst>
                  <a:ext uri="{FF2B5EF4-FFF2-40B4-BE49-F238E27FC236}">
                    <a16:creationId xmlns:a16="http://schemas.microsoft.com/office/drawing/2014/main" id="{634A9583-6FA3-45D5-B1A4-5339ADC68481}"/>
                  </a:ext>
                </a:extLst>
              </p:cNvPr>
              <p:cNvSpPr/>
              <p:nvPr/>
            </p:nvSpPr>
            <p:spPr>
              <a:xfrm>
                <a:off x="3095624" y="3067051"/>
                <a:ext cx="723902" cy="723900"/>
              </a:xfrm>
              <a:prstGeom prst="ellipse">
                <a:avLst/>
              </a:prstGeom>
              <a:ln>
                <a:noFill/>
              </a:ln>
              <a:effectLst>
                <a:outerShdw blurRad="254000" dist="190500" dir="13500000" sx="98000" sy="98000" algn="b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solidFill>
                    <a:schemeClr val="tx1">
                      <a:lumMod val="65000"/>
                      <a:lumOff val="35000"/>
                    </a:schemeClr>
                  </a:solidFill>
                  <a:latin typeface="Heebo" pitchFamily="2" charset="-79"/>
                </a:endParaRPr>
              </a:p>
            </p:txBody>
          </p:sp>
        </p:grpSp>
        <p:sp>
          <p:nvSpPr>
            <p:cNvPr id="69" name="Oval 51">
              <a:extLst>
                <a:ext uri="{FF2B5EF4-FFF2-40B4-BE49-F238E27FC236}">
                  <a16:creationId xmlns:a16="http://schemas.microsoft.com/office/drawing/2014/main" id="{32CC739E-00C4-497C-886C-3CD5B3BC2867}"/>
                </a:ext>
              </a:extLst>
            </p:cNvPr>
            <p:cNvSpPr>
              <a:spLocks noChangeArrowheads="1"/>
            </p:cNvSpPr>
            <p:nvPr/>
          </p:nvSpPr>
          <p:spPr bwMode="auto">
            <a:xfrm>
              <a:off x="1354527" y="548727"/>
              <a:ext cx="705206" cy="706990"/>
            </a:xfrm>
            <a:prstGeom prst="ellipse">
              <a:avLst/>
            </a:prstGeom>
            <a:solidFill>
              <a:schemeClr val="accent4"/>
            </a:solidFill>
            <a:ln>
              <a:noFill/>
            </a:ln>
            <a:effectLst>
              <a:outerShdw blurRad="800100" dist="698500" dir="2700000" sx="94000" sy="94000" algn="tl" rotWithShape="0">
                <a:prstClr val="black">
                  <a:alpha val="25000"/>
                </a:prstClr>
              </a:outerShdw>
            </a:effectLst>
            <a:extLst>
              <a:ext uri="{91240B29-F687-4f45-9708-019B960494DF}">
                <a14:hiddenLine xmlns=""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solidFill>
                  <a:schemeClr val="tx1">
                    <a:lumMod val="65000"/>
                    <a:lumOff val="35000"/>
                  </a:schemeClr>
                </a:solidFill>
                <a:latin typeface="Heebo" pitchFamily="2" charset="-79"/>
              </a:endParaRPr>
            </a:p>
          </p:txBody>
        </p:sp>
      </p:grpSp>
      <p:grpSp>
        <p:nvGrpSpPr>
          <p:cNvPr id="72" name="Group 71">
            <a:extLst>
              <a:ext uri="{FF2B5EF4-FFF2-40B4-BE49-F238E27FC236}">
                <a16:creationId xmlns:a16="http://schemas.microsoft.com/office/drawing/2014/main" id="{1A26FF93-6CE1-4DF2-AF45-E8B6839E753A}"/>
              </a:ext>
            </a:extLst>
          </p:cNvPr>
          <p:cNvGrpSpPr/>
          <p:nvPr/>
        </p:nvGrpSpPr>
        <p:grpSpPr>
          <a:xfrm>
            <a:off x="2052862" y="1731012"/>
            <a:ext cx="559559" cy="559557"/>
            <a:chOff x="1304080" y="499173"/>
            <a:chExt cx="806100" cy="806096"/>
          </a:xfrm>
        </p:grpSpPr>
        <p:grpSp>
          <p:nvGrpSpPr>
            <p:cNvPr id="73" name="Group 72">
              <a:extLst>
                <a:ext uri="{FF2B5EF4-FFF2-40B4-BE49-F238E27FC236}">
                  <a16:creationId xmlns:a16="http://schemas.microsoft.com/office/drawing/2014/main" id="{E304F404-C493-4C0C-9CFC-78EA1CD80DAB}"/>
                </a:ext>
              </a:extLst>
            </p:cNvPr>
            <p:cNvGrpSpPr/>
            <p:nvPr/>
          </p:nvGrpSpPr>
          <p:grpSpPr>
            <a:xfrm>
              <a:off x="1304080" y="499173"/>
              <a:ext cx="806100" cy="806096"/>
              <a:chOff x="3095624" y="3067051"/>
              <a:chExt cx="723902" cy="723900"/>
            </a:xfrm>
          </p:grpSpPr>
          <p:sp useBgFill="1">
            <p:nvSpPr>
              <p:cNvPr id="75" name="Rectangle: Rounded Corners 21">
                <a:extLst>
                  <a:ext uri="{FF2B5EF4-FFF2-40B4-BE49-F238E27FC236}">
                    <a16:creationId xmlns:a16="http://schemas.microsoft.com/office/drawing/2014/main" id="{13EA60E1-F050-4033-84CD-1096FE965FB7}"/>
                  </a:ext>
                </a:extLst>
              </p:cNvPr>
              <p:cNvSpPr/>
              <p:nvPr/>
            </p:nvSpPr>
            <p:spPr>
              <a:xfrm>
                <a:off x="3095624" y="3067051"/>
                <a:ext cx="723902" cy="723900"/>
              </a:xfrm>
              <a:prstGeom prst="ellipse">
                <a:avLst/>
              </a:prstGeom>
              <a:ln>
                <a:noFill/>
              </a:ln>
              <a:effectLst>
                <a:outerShdw blurRad="406400" dist="228600" dir="2700000" sx="96000" sy="96000" algn="br" rotWithShape="0">
                  <a:schemeClr val="tx1">
                    <a:lumMod val="95000"/>
                    <a:lumOff val="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solidFill>
                    <a:schemeClr val="tx1">
                      <a:lumMod val="65000"/>
                      <a:lumOff val="35000"/>
                    </a:schemeClr>
                  </a:solidFill>
                  <a:latin typeface="Heebo" pitchFamily="2" charset="-79"/>
                </a:endParaRPr>
              </a:p>
            </p:txBody>
          </p:sp>
          <p:sp useBgFill="1">
            <p:nvSpPr>
              <p:cNvPr id="76" name="Rectangle: Rounded Corners 22">
                <a:extLst>
                  <a:ext uri="{FF2B5EF4-FFF2-40B4-BE49-F238E27FC236}">
                    <a16:creationId xmlns:a16="http://schemas.microsoft.com/office/drawing/2014/main" id="{E8FD22ED-A5CD-45B4-A5C8-D3F41ECF658F}"/>
                  </a:ext>
                </a:extLst>
              </p:cNvPr>
              <p:cNvSpPr/>
              <p:nvPr/>
            </p:nvSpPr>
            <p:spPr>
              <a:xfrm>
                <a:off x="3095624" y="3067051"/>
                <a:ext cx="723902" cy="723900"/>
              </a:xfrm>
              <a:prstGeom prst="ellipse">
                <a:avLst/>
              </a:prstGeom>
              <a:ln>
                <a:noFill/>
              </a:ln>
              <a:effectLst>
                <a:outerShdw blurRad="254000" dist="190500" dir="13500000" sx="98000" sy="98000" algn="b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solidFill>
                    <a:schemeClr val="tx1">
                      <a:lumMod val="65000"/>
                      <a:lumOff val="35000"/>
                    </a:schemeClr>
                  </a:solidFill>
                  <a:latin typeface="Heebo" pitchFamily="2" charset="-79"/>
                </a:endParaRPr>
              </a:p>
            </p:txBody>
          </p:sp>
        </p:grpSp>
        <p:sp>
          <p:nvSpPr>
            <p:cNvPr id="74" name="Oval 51">
              <a:extLst>
                <a:ext uri="{FF2B5EF4-FFF2-40B4-BE49-F238E27FC236}">
                  <a16:creationId xmlns:a16="http://schemas.microsoft.com/office/drawing/2014/main" id="{2BFC1431-B734-4CB6-92E6-0378568E1C11}"/>
                </a:ext>
              </a:extLst>
            </p:cNvPr>
            <p:cNvSpPr>
              <a:spLocks noChangeArrowheads="1"/>
            </p:cNvSpPr>
            <p:nvPr/>
          </p:nvSpPr>
          <p:spPr bwMode="auto">
            <a:xfrm>
              <a:off x="1354527" y="548727"/>
              <a:ext cx="705206" cy="706990"/>
            </a:xfrm>
            <a:prstGeom prst="ellipse">
              <a:avLst/>
            </a:prstGeom>
            <a:solidFill>
              <a:schemeClr val="accent5"/>
            </a:solidFill>
            <a:ln>
              <a:noFill/>
            </a:ln>
            <a:effectLst>
              <a:outerShdw blurRad="800100" dist="698500" dir="2700000" sx="94000" sy="94000" algn="tl" rotWithShape="0">
                <a:prstClr val="black">
                  <a:alpha val="25000"/>
                </a:prstClr>
              </a:outerShdw>
            </a:effectLst>
            <a:extLst>
              <a:ext uri="{91240B29-F687-4f45-9708-019B960494DF}">
                <a14:hiddenLine xmlns=""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solidFill>
                  <a:schemeClr val="tx1">
                    <a:lumMod val="65000"/>
                    <a:lumOff val="35000"/>
                  </a:schemeClr>
                </a:solidFill>
                <a:latin typeface="Heebo" pitchFamily="2" charset="-79"/>
              </a:endParaRPr>
            </a:p>
          </p:txBody>
        </p:sp>
      </p:grpSp>
      <p:grpSp>
        <p:nvGrpSpPr>
          <p:cNvPr id="77" name="Group 76">
            <a:extLst>
              <a:ext uri="{FF2B5EF4-FFF2-40B4-BE49-F238E27FC236}">
                <a16:creationId xmlns:a16="http://schemas.microsoft.com/office/drawing/2014/main" id="{D3D489F0-EB2C-4204-B8DA-0A5620DD2134}"/>
              </a:ext>
            </a:extLst>
          </p:cNvPr>
          <p:cNvGrpSpPr/>
          <p:nvPr/>
        </p:nvGrpSpPr>
        <p:grpSpPr>
          <a:xfrm>
            <a:off x="2052862" y="2807298"/>
            <a:ext cx="559559" cy="559557"/>
            <a:chOff x="1304080" y="499173"/>
            <a:chExt cx="806100" cy="806096"/>
          </a:xfrm>
        </p:grpSpPr>
        <p:grpSp>
          <p:nvGrpSpPr>
            <p:cNvPr id="78" name="Group 77">
              <a:extLst>
                <a:ext uri="{FF2B5EF4-FFF2-40B4-BE49-F238E27FC236}">
                  <a16:creationId xmlns:a16="http://schemas.microsoft.com/office/drawing/2014/main" id="{6FA1C008-7B39-4153-A6DD-817247AB928D}"/>
                </a:ext>
              </a:extLst>
            </p:cNvPr>
            <p:cNvGrpSpPr/>
            <p:nvPr/>
          </p:nvGrpSpPr>
          <p:grpSpPr>
            <a:xfrm>
              <a:off x="1304080" y="499173"/>
              <a:ext cx="806100" cy="806096"/>
              <a:chOff x="3095624" y="3067051"/>
              <a:chExt cx="723902" cy="723900"/>
            </a:xfrm>
          </p:grpSpPr>
          <p:sp useBgFill="1">
            <p:nvSpPr>
              <p:cNvPr id="80" name="Rectangle: Rounded Corners 21">
                <a:extLst>
                  <a:ext uri="{FF2B5EF4-FFF2-40B4-BE49-F238E27FC236}">
                    <a16:creationId xmlns:a16="http://schemas.microsoft.com/office/drawing/2014/main" id="{CA940A37-BD7F-4AA9-8971-5A166C20B249}"/>
                  </a:ext>
                </a:extLst>
              </p:cNvPr>
              <p:cNvSpPr/>
              <p:nvPr/>
            </p:nvSpPr>
            <p:spPr>
              <a:xfrm>
                <a:off x="3095624" y="3067051"/>
                <a:ext cx="723902" cy="723900"/>
              </a:xfrm>
              <a:prstGeom prst="ellipse">
                <a:avLst/>
              </a:prstGeom>
              <a:ln>
                <a:noFill/>
              </a:ln>
              <a:effectLst>
                <a:outerShdw blurRad="406400" dist="228600" dir="2700000" sx="96000" sy="96000" algn="br" rotWithShape="0">
                  <a:schemeClr val="tx1">
                    <a:lumMod val="95000"/>
                    <a:lumOff val="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solidFill>
                    <a:schemeClr val="tx1">
                      <a:lumMod val="65000"/>
                      <a:lumOff val="35000"/>
                    </a:schemeClr>
                  </a:solidFill>
                  <a:latin typeface="Heebo" pitchFamily="2" charset="-79"/>
                </a:endParaRPr>
              </a:p>
            </p:txBody>
          </p:sp>
          <p:sp useBgFill="1">
            <p:nvSpPr>
              <p:cNvPr id="81" name="Rectangle: Rounded Corners 22">
                <a:extLst>
                  <a:ext uri="{FF2B5EF4-FFF2-40B4-BE49-F238E27FC236}">
                    <a16:creationId xmlns:a16="http://schemas.microsoft.com/office/drawing/2014/main" id="{3ACA0B0C-2C4A-4D46-B192-19507B4FF8D9}"/>
                  </a:ext>
                </a:extLst>
              </p:cNvPr>
              <p:cNvSpPr/>
              <p:nvPr/>
            </p:nvSpPr>
            <p:spPr>
              <a:xfrm>
                <a:off x="3095624" y="3067051"/>
                <a:ext cx="723902" cy="723900"/>
              </a:xfrm>
              <a:prstGeom prst="ellipse">
                <a:avLst/>
              </a:prstGeom>
              <a:ln>
                <a:noFill/>
              </a:ln>
              <a:effectLst>
                <a:outerShdw blurRad="254000" dist="190500" dir="13500000" sx="98000" sy="98000" algn="b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solidFill>
                    <a:schemeClr val="tx1">
                      <a:lumMod val="65000"/>
                      <a:lumOff val="35000"/>
                    </a:schemeClr>
                  </a:solidFill>
                  <a:latin typeface="Heebo" pitchFamily="2" charset="-79"/>
                </a:endParaRPr>
              </a:p>
            </p:txBody>
          </p:sp>
        </p:grpSp>
        <p:sp>
          <p:nvSpPr>
            <p:cNvPr id="79" name="Oval 51">
              <a:extLst>
                <a:ext uri="{FF2B5EF4-FFF2-40B4-BE49-F238E27FC236}">
                  <a16:creationId xmlns:a16="http://schemas.microsoft.com/office/drawing/2014/main" id="{B8876B55-01DA-4FE0-95D3-0F85EAF22051}"/>
                </a:ext>
              </a:extLst>
            </p:cNvPr>
            <p:cNvSpPr>
              <a:spLocks noChangeArrowheads="1"/>
            </p:cNvSpPr>
            <p:nvPr/>
          </p:nvSpPr>
          <p:spPr bwMode="auto">
            <a:xfrm>
              <a:off x="1354527" y="548727"/>
              <a:ext cx="705206" cy="706990"/>
            </a:xfrm>
            <a:prstGeom prst="ellipse">
              <a:avLst/>
            </a:prstGeom>
            <a:solidFill>
              <a:schemeClr val="accent6"/>
            </a:solidFill>
            <a:ln>
              <a:noFill/>
            </a:ln>
            <a:effectLst>
              <a:outerShdw blurRad="800100" dist="698500" dir="2700000" sx="94000" sy="94000" algn="tl" rotWithShape="0">
                <a:prstClr val="black">
                  <a:alpha val="25000"/>
                </a:prstClr>
              </a:outerShdw>
            </a:effectLst>
            <a:extLst>
              <a:ext uri="{91240B29-F687-4f45-9708-019B960494DF}">
                <a14:hiddenLine xmlns=""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solidFill>
                  <a:schemeClr val="tx1">
                    <a:lumMod val="65000"/>
                    <a:lumOff val="35000"/>
                  </a:schemeClr>
                </a:solidFill>
                <a:latin typeface="Heebo" pitchFamily="2" charset="-79"/>
              </a:endParaRPr>
            </a:p>
          </p:txBody>
        </p:sp>
      </p:grpSp>
      <p:grpSp>
        <p:nvGrpSpPr>
          <p:cNvPr id="82" name="Group 81">
            <a:extLst>
              <a:ext uri="{FF2B5EF4-FFF2-40B4-BE49-F238E27FC236}">
                <a16:creationId xmlns:a16="http://schemas.microsoft.com/office/drawing/2014/main" id="{233F7DFF-97AF-4472-8F5E-3F4678445474}"/>
              </a:ext>
            </a:extLst>
          </p:cNvPr>
          <p:cNvGrpSpPr/>
          <p:nvPr/>
        </p:nvGrpSpPr>
        <p:grpSpPr>
          <a:xfrm>
            <a:off x="2052862" y="3883584"/>
            <a:ext cx="559559" cy="559557"/>
            <a:chOff x="1304080" y="499173"/>
            <a:chExt cx="806100" cy="806096"/>
          </a:xfrm>
        </p:grpSpPr>
        <p:grpSp>
          <p:nvGrpSpPr>
            <p:cNvPr id="83" name="Group 82">
              <a:extLst>
                <a:ext uri="{FF2B5EF4-FFF2-40B4-BE49-F238E27FC236}">
                  <a16:creationId xmlns:a16="http://schemas.microsoft.com/office/drawing/2014/main" id="{D6E32BA4-8E8B-4C19-85B8-B03C6001DC39}"/>
                </a:ext>
              </a:extLst>
            </p:cNvPr>
            <p:cNvGrpSpPr/>
            <p:nvPr/>
          </p:nvGrpSpPr>
          <p:grpSpPr>
            <a:xfrm>
              <a:off x="1304080" y="499173"/>
              <a:ext cx="806100" cy="806096"/>
              <a:chOff x="3095624" y="3067051"/>
              <a:chExt cx="723902" cy="723900"/>
            </a:xfrm>
          </p:grpSpPr>
          <p:sp useBgFill="1">
            <p:nvSpPr>
              <p:cNvPr id="85" name="Rectangle: Rounded Corners 21">
                <a:extLst>
                  <a:ext uri="{FF2B5EF4-FFF2-40B4-BE49-F238E27FC236}">
                    <a16:creationId xmlns:a16="http://schemas.microsoft.com/office/drawing/2014/main" id="{DE4F9D3C-1AA1-44BB-BB15-63C76CE8AFFF}"/>
                  </a:ext>
                </a:extLst>
              </p:cNvPr>
              <p:cNvSpPr/>
              <p:nvPr/>
            </p:nvSpPr>
            <p:spPr>
              <a:xfrm>
                <a:off x="3095624" y="3067051"/>
                <a:ext cx="723902" cy="723900"/>
              </a:xfrm>
              <a:prstGeom prst="ellipse">
                <a:avLst/>
              </a:prstGeom>
              <a:ln>
                <a:noFill/>
              </a:ln>
              <a:effectLst>
                <a:outerShdw blurRad="406400" dist="228600" dir="2700000" sx="96000" sy="96000" algn="br" rotWithShape="0">
                  <a:schemeClr val="tx1">
                    <a:lumMod val="95000"/>
                    <a:lumOff val="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solidFill>
                    <a:schemeClr val="tx1">
                      <a:lumMod val="65000"/>
                      <a:lumOff val="35000"/>
                    </a:schemeClr>
                  </a:solidFill>
                  <a:latin typeface="Heebo" pitchFamily="2" charset="-79"/>
                </a:endParaRPr>
              </a:p>
            </p:txBody>
          </p:sp>
          <p:sp useBgFill="1">
            <p:nvSpPr>
              <p:cNvPr id="86" name="Rectangle: Rounded Corners 22">
                <a:extLst>
                  <a:ext uri="{FF2B5EF4-FFF2-40B4-BE49-F238E27FC236}">
                    <a16:creationId xmlns:a16="http://schemas.microsoft.com/office/drawing/2014/main" id="{A335349C-18EC-426E-8719-572F375A7803}"/>
                  </a:ext>
                </a:extLst>
              </p:cNvPr>
              <p:cNvSpPr/>
              <p:nvPr/>
            </p:nvSpPr>
            <p:spPr>
              <a:xfrm>
                <a:off x="3095624" y="3067051"/>
                <a:ext cx="723902" cy="723900"/>
              </a:xfrm>
              <a:prstGeom prst="ellipse">
                <a:avLst/>
              </a:prstGeom>
              <a:ln>
                <a:noFill/>
              </a:ln>
              <a:effectLst>
                <a:outerShdw blurRad="254000" dist="190500" dir="13500000" sx="98000" sy="98000" algn="b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solidFill>
                    <a:schemeClr val="tx1">
                      <a:lumMod val="65000"/>
                      <a:lumOff val="35000"/>
                    </a:schemeClr>
                  </a:solidFill>
                  <a:latin typeface="Heebo" pitchFamily="2" charset="-79"/>
                </a:endParaRPr>
              </a:p>
            </p:txBody>
          </p:sp>
        </p:grpSp>
        <p:sp>
          <p:nvSpPr>
            <p:cNvPr id="84" name="Oval 51">
              <a:extLst>
                <a:ext uri="{FF2B5EF4-FFF2-40B4-BE49-F238E27FC236}">
                  <a16:creationId xmlns:a16="http://schemas.microsoft.com/office/drawing/2014/main" id="{30EEC46B-D820-4A15-87AB-0E8EBA5DBE80}"/>
                </a:ext>
              </a:extLst>
            </p:cNvPr>
            <p:cNvSpPr>
              <a:spLocks noChangeArrowheads="1"/>
            </p:cNvSpPr>
            <p:nvPr/>
          </p:nvSpPr>
          <p:spPr bwMode="auto">
            <a:xfrm>
              <a:off x="1354527" y="548727"/>
              <a:ext cx="705206" cy="706990"/>
            </a:xfrm>
            <a:prstGeom prst="ellipse">
              <a:avLst/>
            </a:prstGeom>
            <a:solidFill>
              <a:schemeClr val="accent2"/>
            </a:solidFill>
            <a:ln>
              <a:noFill/>
            </a:ln>
            <a:effectLst>
              <a:outerShdw blurRad="800100" dist="698500" dir="2700000" sx="94000" sy="94000" algn="tl" rotWithShape="0">
                <a:prstClr val="black">
                  <a:alpha val="25000"/>
                </a:prstClr>
              </a:outerShdw>
            </a:effectLst>
            <a:extLst>
              <a:ext uri="{91240B29-F687-4f45-9708-019B960494DF}">
                <a14:hiddenLine xmlns=""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solidFill>
                  <a:schemeClr val="tx1">
                    <a:lumMod val="65000"/>
                    <a:lumOff val="35000"/>
                  </a:schemeClr>
                </a:solidFill>
                <a:latin typeface="Heebo" pitchFamily="2" charset="-79"/>
              </a:endParaRPr>
            </a:p>
          </p:txBody>
        </p:sp>
      </p:grpSp>
      <p:sp>
        <p:nvSpPr>
          <p:cNvPr id="181" name="TextBox 180">
            <a:extLst>
              <a:ext uri="{FF2B5EF4-FFF2-40B4-BE49-F238E27FC236}">
                <a16:creationId xmlns:a16="http://schemas.microsoft.com/office/drawing/2014/main" id="{02C20CA7-85A8-4D36-BEE4-B034B07F58AD}"/>
              </a:ext>
            </a:extLst>
          </p:cNvPr>
          <p:cNvSpPr txBox="1"/>
          <p:nvPr/>
        </p:nvSpPr>
        <p:spPr>
          <a:xfrm>
            <a:off x="719421" y="813668"/>
            <a:ext cx="1124239" cy="452430"/>
          </a:xfrm>
          <a:prstGeom prst="rect">
            <a:avLst/>
          </a:prstGeom>
        </p:spPr>
        <p:txBody>
          <a:bodyPr lIns="91438" tIns="45719" rIns="91438" bIns="45719">
            <a:spAutoFit/>
          </a:bodyPr>
          <a:lstStyle>
            <a:defPPr>
              <a:defRPr lang="id-ID"/>
            </a:defPPr>
            <a:lvl1pPr indent="0">
              <a:lnSpc>
                <a:spcPct val="140000"/>
              </a:lnSpc>
              <a:spcBef>
                <a:spcPct val="20000"/>
              </a:spcBef>
              <a:buFont typeface="Arial" pitchFamily="34" charset="0"/>
              <a:buNone/>
              <a:defRPr sz="1600" b="1">
                <a:solidFill>
                  <a:schemeClr val="tx1">
                    <a:lumMod val="75000"/>
                    <a:lumOff val="2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r"/>
            <a:r>
              <a:rPr lang="pt-BR" sz="1800">
                <a:latin typeface="Heebo" pitchFamily="2" charset="-79"/>
              </a:rPr>
              <a:t>2022</a:t>
            </a:r>
          </a:p>
        </p:txBody>
      </p:sp>
      <p:sp>
        <p:nvSpPr>
          <p:cNvPr id="182" name="Rectangle 181">
            <a:extLst>
              <a:ext uri="{FF2B5EF4-FFF2-40B4-BE49-F238E27FC236}">
                <a16:creationId xmlns:a16="http://schemas.microsoft.com/office/drawing/2014/main" id="{D8886CDF-D0D3-470F-9A26-232ED13AB37A}"/>
              </a:ext>
            </a:extLst>
          </p:cNvPr>
          <p:cNvSpPr/>
          <p:nvPr/>
        </p:nvSpPr>
        <p:spPr>
          <a:xfrm>
            <a:off x="820552" y="679826"/>
            <a:ext cx="1023108" cy="272380"/>
          </a:xfrm>
          <a:prstGeom prst="rect">
            <a:avLst/>
          </a:prstGeom>
        </p:spPr>
        <p:txBody>
          <a:bodyPr lIns="91438" tIns="45719" rIns="91438" bIns="45719">
            <a:spAutoFit/>
          </a:bodyPr>
          <a:lstStyle/>
          <a:p>
            <a:pPr algn="r">
              <a:lnSpc>
                <a:spcPct val="140000"/>
              </a:lnSpc>
              <a:spcBef>
                <a:spcPct val="20000"/>
              </a:spcBef>
            </a:pPr>
            <a:r>
              <a:rPr lang="pt-BR" sz="900" dirty="0">
                <a:solidFill>
                  <a:schemeClr val="tx1">
                    <a:lumMod val="65000"/>
                    <a:lumOff val="35000"/>
                  </a:schemeClr>
                </a:solidFill>
                <a:latin typeface="Heebo" pitchFamily="2" charset="-79"/>
              </a:rPr>
              <a:t>Abril</a:t>
            </a:r>
          </a:p>
        </p:txBody>
      </p:sp>
      <p:sp>
        <p:nvSpPr>
          <p:cNvPr id="196" name="TextBox 195">
            <a:extLst>
              <a:ext uri="{FF2B5EF4-FFF2-40B4-BE49-F238E27FC236}">
                <a16:creationId xmlns:a16="http://schemas.microsoft.com/office/drawing/2014/main" id="{19D2B4CD-5440-4AA4-8327-3C310D0A6008}"/>
              </a:ext>
            </a:extLst>
          </p:cNvPr>
          <p:cNvSpPr txBox="1"/>
          <p:nvPr/>
        </p:nvSpPr>
        <p:spPr>
          <a:xfrm>
            <a:off x="719421" y="1870831"/>
            <a:ext cx="1124239" cy="452430"/>
          </a:xfrm>
          <a:prstGeom prst="rect">
            <a:avLst/>
          </a:prstGeom>
        </p:spPr>
        <p:txBody>
          <a:bodyPr lIns="91438" tIns="45719" rIns="91438" bIns="45719">
            <a:spAutoFit/>
          </a:bodyPr>
          <a:lstStyle>
            <a:defPPr>
              <a:defRPr lang="id-ID"/>
            </a:defPPr>
            <a:lvl1pPr indent="0">
              <a:lnSpc>
                <a:spcPct val="140000"/>
              </a:lnSpc>
              <a:spcBef>
                <a:spcPct val="20000"/>
              </a:spcBef>
              <a:buFont typeface="Arial" pitchFamily="34" charset="0"/>
              <a:buNone/>
              <a:defRPr sz="1600" b="1">
                <a:solidFill>
                  <a:schemeClr val="tx1">
                    <a:lumMod val="75000"/>
                    <a:lumOff val="2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r"/>
            <a:r>
              <a:rPr lang="pt-BR" sz="1800">
                <a:latin typeface="Heebo" pitchFamily="2" charset="-79"/>
              </a:rPr>
              <a:t>2022</a:t>
            </a:r>
          </a:p>
        </p:txBody>
      </p:sp>
      <p:sp>
        <p:nvSpPr>
          <p:cNvPr id="197" name="Rectangle 196">
            <a:extLst>
              <a:ext uri="{FF2B5EF4-FFF2-40B4-BE49-F238E27FC236}">
                <a16:creationId xmlns:a16="http://schemas.microsoft.com/office/drawing/2014/main" id="{46621A87-D22E-4799-9EFE-2B1D90F5ABB4}"/>
              </a:ext>
            </a:extLst>
          </p:cNvPr>
          <p:cNvSpPr/>
          <p:nvPr/>
        </p:nvSpPr>
        <p:spPr>
          <a:xfrm>
            <a:off x="820552" y="1736989"/>
            <a:ext cx="1023108" cy="272380"/>
          </a:xfrm>
          <a:prstGeom prst="rect">
            <a:avLst/>
          </a:prstGeom>
        </p:spPr>
        <p:txBody>
          <a:bodyPr lIns="91438" tIns="45719" rIns="91438" bIns="45719">
            <a:spAutoFit/>
          </a:bodyPr>
          <a:lstStyle/>
          <a:p>
            <a:pPr algn="r">
              <a:lnSpc>
                <a:spcPct val="140000"/>
              </a:lnSpc>
              <a:spcBef>
                <a:spcPct val="20000"/>
              </a:spcBef>
            </a:pPr>
            <a:r>
              <a:rPr lang="pt-BR" sz="900" dirty="0">
                <a:solidFill>
                  <a:schemeClr val="tx1">
                    <a:lumMod val="65000"/>
                    <a:lumOff val="35000"/>
                  </a:schemeClr>
                </a:solidFill>
                <a:latin typeface="Heebo" pitchFamily="2" charset="-79"/>
              </a:rPr>
              <a:t>Maio</a:t>
            </a:r>
          </a:p>
        </p:txBody>
      </p:sp>
      <p:sp>
        <p:nvSpPr>
          <p:cNvPr id="211" name="TextBox 210">
            <a:extLst>
              <a:ext uri="{FF2B5EF4-FFF2-40B4-BE49-F238E27FC236}">
                <a16:creationId xmlns:a16="http://schemas.microsoft.com/office/drawing/2014/main" id="{682C06A2-3481-4812-968B-66558173C180}"/>
              </a:ext>
            </a:extLst>
          </p:cNvPr>
          <p:cNvSpPr txBox="1"/>
          <p:nvPr/>
        </p:nvSpPr>
        <p:spPr>
          <a:xfrm>
            <a:off x="719421" y="2935674"/>
            <a:ext cx="1124239" cy="452430"/>
          </a:xfrm>
          <a:prstGeom prst="rect">
            <a:avLst/>
          </a:prstGeom>
        </p:spPr>
        <p:txBody>
          <a:bodyPr lIns="91438" tIns="45719" rIns="91438" bIns="45719">
            <a:spAutoFit/>
          </a:bodyPr>
          <a:lstStyle>
            <a:defPPr>
              <a:defRPr lang="id-ID"/>
            </a:defPPr>
            <a:lvl1pPr indent="0">
              <a:lnSpc>
                <a:spcPct val="140000"/>
              </a:lnSpc>
              <a:spcBef>
                <a:spcPct val="20000"/>
              </a:spcBef>
              <a:buFont typeface="Arial" pitchFamily="34" charset="0"/>
              <a:buNone/>
              <a:defRPr sz="1600" b="1">
                <a:solidFill>
                  <a:schemeClr val="tx1">
                    <a:lumMod val="75000"/>
                    <a:lumOff val="2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r"/>
            <a:r>
              <a:rPr lang="pt-BR" sz="1800">
                <a:latin typeface="Heebo" pitchFamily="2" charset="-79"/>
              </a:rPr>
              <a:t>2022</a:t>
            </a:r>
          </a:p>
        </p:txBody>
      </p:sp>
      <p:sp>
        <p:nvSpPr>
          <p:cNvPr id="212" name="Rectangle 211">
            <a:extLst>
              <a:ext uri="{FF2B5EF4-FFF2-40B4-BE49-F238E27FC236}">
                <a16:creationId xmlns:a16="http://schemas.microsoft.com/office/drawing/2014/main" id="{0BE40A1D-A5EA-4025-BA4E-1ACE09180CFD}"/>
              </a:ext>
            </a:extLst>
          </p:cNvPr>
          <p:cNvSpPr/>
          <p:nvPr/>
        </p:nvSpPr>
        <p:spPr>
          <a:xfrm>
            <a:off x="820552" y="2801832"/>
            <a:ext cx="1023108" cy="272380"/>
          </a:xfrm>
          <a:prstGeom prst="rect">
            <a:avLst/>
          </a:prstGeom>
        </p:spPr>
        <p:txBody>
          <a:bodyPr lIns="91438" tIns="45719" rIns="91438" bIns="45719">
            <a:spAutoFit/>
          </a:bodyPr>
          <a:lstStyle/>
          <a:p>
            <a:pPr algn="r">
              <a:lnSpc>
                <a:spcPct val="140000"/>
              </a:lnSpc>
              <a:spcBef>
                <a:spcPct val="20000"/>
              </a:spcBef>
            </a:pPr>
            <a:r>
              <a:rPr lang="pt-BR" sz="900" dirty="0">
                <a:solidFill>
                  <a:schemeClr val="tx1">
                    <a:lumMod val="65000"/>
                    <a:lumOff val="35000"/>
                  </a:schemeClr>
                </a:solidFill>
                <a:latin typeface="Heebo" pitchFamily="2" charset="-79"/>
              </a:rPr>
              <a:t>Junho</a:t>
            </a:r>
          </a:p>
        </p:txBody>
      </p:sp>
      <p:sp>
        <p:nvSpPr>
          <p:cNvPr id="226" name="TextBox 225">
            <a:extLst>
              <a:ext uri="{FF2B5EF4-FFF2-40B4-BE49-F238E27FC236}">
                <a16:creationId xmlns:a16="http://schemas.microsoft.com/office/drawing/2014/main" id="{82908741-CB52-4DB4-ADA0-5A740E75B3D1}"/>
              </a:ext>
            </a:extLst>
          </p:cNvPr>
          <p:cNvSpPr txBox="1"/>
          <p:nvPr/>
        </p:nvSpPr>
        <p:spPr>
          <a:xfrm>
            <a:off x="715272" y="4020125"/>
            <a:ext cx="1124239" cy="452430"/>
          </a:xfrm>
          <a:prstGeom prst="rect">
            <a:avLst/>
          </a:prstGeom>
        </p:spPr>
        <p:txBody>
          <a:bodyPr lIns="91438" tIns="45719" rIns="91438" bIns="45719">
            <a:spAutoFit/>
          </a:bodyPr>
          <a:lstStyle>
            <a:defPPr>
              <a:defRPr lang="id-ID"/>
            </a:defPPr>
            <a:lvl1pPr indent="0">
              <a:lnSpc>
                <a:spcPct val="140000"/>
              </a:lnSpc>
              <a:spcBef>
                <a:spcPct val="20000"/>
              </a:spcBef>
              <a:buFont typeface="Arial" pitchFamily="34" charset="0"/>
              <a:buNone/>
              <a:defRPr sz="1600" b="1">
                <a:solidFill>
                  <a:schemeClr val="tx1">
                    <a:lumMod val="75000"/>
                    <a:lumOff val="2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r"/>
            <a:r>
              <a:rPr lang="pt-BR" sz="1800">
                <a:latin typeface="Heebo" pitchFamily="2" charset="-79"/>
              </a:rPr>
              <a:t>2022</a:t>
            </a:r>
          </a:p>
        </p:txBody>
      </p:sp>
      <p:sp>
        <p:nvSpPr>
          <p:cNvPr id="227" name="Rectangle 226">
            <a:extLst>
              <a:ext uri="{FF2B5EF4-FFF2-40B4-BE49-F238E27FC236}">
                <a16:creationId xmlns:a16="http://schemas.microsoft.com/office/drawing/2014/main" id="{64E802CA-0A80-4D0D-8DAA-D4D1BC96A9F2}"/>
              </a:ext>
            </a:extLst>
          </p:cNvPr>
          <p:cNvSpPr/>
          <p:nvPr/>
        </p:nvSpPr>
        <p:spPr>
          <a:xfrm>
            <a:off x="816402" y="3886283"/>
            <a:ext cx="1023108" cy="272380"/>
          </a:xfrm>
          <a:prstGeom prst="rect">
            <a:avLst/>
          </a:prstGeom>
        </p:spPr>
        <p:txBody>
          <a:bodyPr lIns="91438" tIns="45719" rIns="91438" bIns="45719">
            <a:spAutoFit/>
          </a:bodyPr>
          <a:lstStyle/>
          <a:p>
            <a:pPr algn="r">
              <a:lnSpc>
                <a:spcPct val="140000"/>
              </a:lnSpc>
              <a:spcBef>
                <a:spcPct val="20000"/>
              </a:spcBef>
            </a:pPr>
            <a:r>
              <a:rPr lang="pt-BR" sz="900" dirty="0">
                <a:solidFill>
                  <a:schemeClr val="tx1">
                    <a:lumMod val="65000"/>
                    <a:lumOff val="35000"/>
                  </a:schemeClr>
                </a:solidFill>
                <a:latin typeface="Heebo" pitchFamily="2" charset="-79"/>
              </a:rPr>
              <a:t>Julho</a:t>
            </a:r>
          </a:p>
        </p:txBody>
      </p:sp>
      <p:grpSp>
        <p:nvGrpSpPr>
          <p:cNvPr id="2" name="Agrupar 1">
            <a:extLst>
              <a:ext uri="{FF2B5EF4-FFF2-40B4-BE49-F238E27FC236}">
                <a16:creationId xmlns:a16="http://schemas.microsoft.com/office/drawing/2014/main" id="{2FFBE066-E321-3AF2-2E97-F8F98127538C}"/>
              </a:ext>
            </a:extLst>
          </p:cNvPr>
          <p:cNvGrpSpPr/>
          <p:nvPr/>
        </p:nvGrpSpPr>
        <p:grpSpPr>
          <a:xfrm>
            <a:off x="2855602" y="642359"/>
            <a:ext cx="4798242" cy="677735"/>
            <a:chOff x="2855602" y="1602479"/>
            <a:chExt cx="4798242" cy="677735"/>
          </a:xfrm>
        </p:grpSpPr>
        <p:sp>
          <p:nvSpPr>
            <p:cNvPr id="3" name="Freeform: Shape 41">
              <a:extLst>
                <a:ext uri="{FF2B5EF4-FFF2-40B4-BE49-F238E27FC236}">
                  <a16:creationId xmlns:a16="http://schemas.microsoft.com/office/drawing/2014/main" id="{79955AF3-952B-6D0D-9421-9CCD8763DC3B}"/>
                </a:ext>
              </a:extLst>
            </p:cNvPr>
            <p:cNvSpPr/>
            <p:nvPr/>
          </p:nvSpPr>
          <p:spPr>
            <a:xfrm rot="16200000">
              <a:off x="4915855" y="-457774"/>
              <a:ext cx="677735" cy="4798242"/>
            </a:xfrm>
            <a:custGeom>
              <a:avLst/>
              <a:gdLst>
                <a:gd name="connsiteX0" fmla="*/ 903647 w 903647"/>
                <a:gd name="connsiteY0" fmla="*/ 189380 h 6397656"/>
                <a:gd name="connsiteX1" fmla="*/ 903646 w 903647"/>
                <a:gd name="connsiteY1" fmla="*/ 6370935 h 6397656"/>
                <a:gd name="connsiteX2" fmla="*/ 876925 w 903647"/>
                <a:gd name="connsiteY2" fmla="*/ 6397656 h 6397656"/>
                <a:gd name="connsiteX3" fmla="*/ 26721 w 903647"/>
                <a:gd name="connsiteY3" fmla="*/ 6397656 h 6397656"/>
                <a:gd name="connsiteX4" fmla="*/ 0 w 903647"/>
                <a:gd name="connsiteY4" fmla="*/ 6370935 h 6397656"/>
                <a:gd name="connsiteX5" fmla="*/ 0 w 903647"/>
                <a:gd name="connsiteY5" fmla="*/ 189380 h 6397656"/>
                <a:gd name="connsiteX6" fmla="*/ 26721 w 903647"/>
                <a:gd name="connsiteY6" fmla="*/ 162659 h 6397656"/>
                <a:gd name="connsiteX7" fmla="*/ 477719 w 903647"/>
                <a:gd name="connsiteY7" fmla="*/ 162659 h 6397656"/>
                <a:gd name="connsiteX8" fmla="*/ 579612 w 903647"/>
                <a:gd name="connsiteY8" fmla="*/ 0 h 6397656"/>
                <a:gd name="connsiteX9" fmla="*/ 681504 w 903647"/>
                <a:gd name="connsiteY9" fmla="*/ 162659 h 6397656"/>
                <a:gd name="connsiteX10" fmla="*/ 876926 w 903647"/>
                <a:gd name="connsiteY10" fmla="*/ 162659 h 6397656"/>
                <a:gd name="connsiteX11" fmla="*/ 903647 w 903647"/>
                <a:gd name="connsiteY11" fmla="*/ 189380 h 639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647" h="6397656">
                  <a:moveTo>
                    <a:pt x="903647" y="189380"/>
                  </a:moveTo>
                  <a:lnTo>
                    <a:pt x="903646" y="6370935"/>
                  </a:lnTo>
                  <a:cubicBezTo>
                    <a:pt x="903646" y="6385693"/>
                    <a:pt x="891683" y="6397656"/>
                    <a:pt x="876925" y="6397656"/>
                  </a:cubicBezTo>
                  <a:lnTo>
                    <a:pt x="26721" y="6397656"/>
                  </a:lnTo>
                  <a:cubicBezTo>
                    <a:pt x="11963" y="6397656"/>
                    <a:pt x="0" y="6385693"/>
                    <a:pt x="0" y="6370935"/>
                  </a:cubicBezTo>
                  <a:lnTo>
                    <a:pt x="0" y="189380"/>
                  </a:lnTo>
                  <a:cubicBezTo>
                    <a:pt x="0" y="174622"/>
                    <a:pt x="11963" y="162659"/>
                    <a:pt x="26721" y="162659"/>
                  </a:cubicBezTo>
                  <a:lnTo>
                    <a:pt x="477719" y="162659"/>
                  </a:lnTo>
                  <a:lnTo>
                    <a:pt x="579612" y="0"/>
                  </a:lnTo>
                  <a:lnTo>
                    <a:pt x="681504" y="162659"/>
                  </a:lnTo>
                  <a:lnTo>
                    <a:pt x="876926" y="162659"/>
                  </a:lnTo>
                  <a:cubicBezTo>
                    <a:pt x="891684" y="162659"/>
                    <a:pt x="903647" y="174622"/>
                    <a:pt x="903647" y="189380"/>
                  </a:cubicBezTo>
                  <a:close/>
                </a:path>
              </a:pathLst>
            </a:custGeom>
            <a:solidFill>
              <a:srgbClr val="ECF0F3"/>
            </a:solidFill>
            <a:ln w="6350">
              <a:solidFill>
                <a:srgbClr val="2C4166">
                  <a:alpha val="15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350">
                <a:latin typeface="Heebo" pitchFamily="2" charset="-79"/>
              </a:endParaRPr>
            </a:p>
          </p:txBody>
        </p:sp>
        <p:sp>
          <p:nvSpPr>
            <p:cNvPr id="4" name="Rectangle 46">
              <a:extLst>
                <a:ext uri="{FF2B5EF4-FFF2-40B4-BE49-F238E27FC236}">
                  <a16:creationId xmlns:a16="http://schemas.microsoft.com/office/drawing/2014/main" id="{BDF67560-5F74-AD66-17CE-A85C5BCA49F4}"/>
                </a:ext>
              </a:extLst>
            </p:cNvPr>
            <p:cNvSpPr/>
            <p:nvPr/>
          </p:nvSpPr>
          <p:spPr>
            <a:xfrm>
              <a:off x="3121336" y="1942129"/>
              <a:ext cx="4469848" cy="230830"/>
            </a:xfrm>
            <a:prstGeom prst="rect">
              <a:avLst/>
            </a:prstGeom>
          </p:spPr>
          <p:txBody>
            <a:bodyPr wrap="square" lIns="91438" tIns="45719" rIns="91438" bIns="45719">
              <a:spAutoFit/>
            </a:bodyPr>
            <a:lstStyle/>
            <a:p>
              <a:pPr>
                <a:spcBef>
                  <a:spcPts val="675"/>
                </a:spcBef>
              </a:pPr>
              <a:r>
                <a:rPr lang="pt-BR" sz="900" dirty="0">
                  <a:solidFill>
                    <a:schemeClr val="tx1">
                      <a:lumMod val="65000"/>
                      <a:lumOff val="35000"/>
                    </a:schemeClr>
                  </a:solidFill>
                  <a:latin typeface="Heebo" pitchFamily="2" charset="-79"/>
                </a:rPr>
                <a:t>Texto do slide escrito aqui texto do slide escrito aqui texto do slide escrito aqui</a:t>
              </a:r>
            </a:p>
          </p:txBody>
        </p:sp>
        <p:sp>
          <p:nvSpPr>
            <p:cNvPr id="6" name="TextBox 48">
              <a:extLst>
                <a:ext uri="{FF2B5EF4-FFF2-40B4-BE49-F238E27FC236}">
                  <a16:creationId xmlns:a16="http://schemas.microsoft.com/office/drawing/2014/main" id="{B512D27F-C103-2741-0E78-36BE6AB672D8}"/>
                </a:ext>
              </a:extLst>
            </p:cNvPr>
            <p:cNvSpPr txBox="1"/>
            <p:nvPr/>
          </p:nvSpPr>
          <p:spPr>
            <a:xfrm>
              <a:off x="3115641" y="1685256"/>
              <a:ext cx="4374221" cy="302388"/>
            </a:xfrm>
            <a:prstGeom prst="rect">
              <a:avLst/>
            </a:prstGeom>
          </p:spPr>
          <p:txBody>
            <a:bodyPr wrap="square" lIns="91438" tIns="45719" rIns="91438" bIns="45719">
              <a:spAutoFit/>
            </a:bodyPr>
            <a:lstStyle>
              <a:defPPr>
                <a:defRPr lang="id-ID"/>
              </a:defPPr>
              <a:lvl1pPr indent="0">
                <a:lnSpc>
                  <a:spcPct val="140000"/>
                </a:lnSpc>
                <a:spcBef>
                  <a:spcPct val="20000"/>
                </a:spcBef>
                <a:buFont typeface="Arial" pitchFamily="34" charset="0"/>
                <a:buNone/>
                <a:defRPr sz="1600" b="1">
                  <a:solidFill>
                    <a:schemeClr val="tx1">
                      <a:lumMod val="75000"/>
                      <a:lumOff val="2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pt-BR" sz="1050" dirty="0">
                  <a:latin typeface="Heebo" pitchFamily="2" charset="-79"/>
                </a:rPr>
                <a:t>Título do item aqui</a:t>
              </a:r>
            </a:p>
          </p:txBody>
        </p:sp>
      </p:grpSp>
      <p:grpSp>
        <p:nvGrpSpPr>
          <p:cNvPr id="7" name="Agrupar 6">
            <a:extLst>
              <a:ext uri="{FF2B5EF4-FFF2-40B4-BE49-F238E27FC236}">
                <a16:creationId xmlns:a16="http://schemas.microsoft.com/office/drawing/2014/main" id="{C1ACC4C4-4A5B-475B-645B-0A28358F77DA}"/>
              </a:ext>
            </a:extLst>
          </p:cNvPr>
          <p:cNvGrpSpPr/>
          <p:nvPr/>
        </p:nvGrpSpPr>
        <p:grpSpPr>
          <a:xfrm>
            <a:off x="2855602" y="1734559"/>
            <a:ext cx="4798242" cy="677735"/>
            <a:chOff x="2855602" y="1602479"/>
            <a:chExt cx="4798242" cy="677735"/>
          </a:xfrm>
        </p:grpSpPr>
        <p:sp>
          <p:nvSpPr>
            <p:cNvPr id="8" name="Freeform: Shape 41">
              <a:extLst>
                <a:ext uri="{FF2B5EF4-FFF2-40B4-BE49-F238E27FC236}">
                  <a16:creationId xmlns:a16="http://schemas.microsoft.com/office/drawing/2014/main" id="{5FCCA09B-B77F-9138-7ACF-767F521EE0C7}"/>
                </a:ext>
              </a:extLst>
            </p:cNvPr>
            <p:cNvSpPr/>
            <p:nvPr/>
          </p:nvSpPr>
          <p:spPr>
            <a:xfrm rot="16200000">
              <a:off x="4915855" y="-457774"/>
              <a:ext cx="677735" cy="4798242"/>
            </a:xfrm>
            <a:custGeom>
              <a:avLst/>
              <a:gdLst>
                <a:gd name="connsiteX0" fmla="*/ 903647 w 903647"/>
                <a:gd name="connsiteY0" fmla="*/ 189380 h 6397656"/>
                <a:gd name="connsiteX1" fmla="*/ 903646 w 903647"/>
                <a:gd name="connsiteY1" fmla="*/ 6370935 h 6397656"/>
                <a:gd name="connsiteX2" fmla="*/ 876925 w 903647"/>
                <a:gd name="connsiteY2" fmla="*/ 6397656 h 6397656"/>
                <a:gd name="connsiteX3" fmla="*/ 26721 w 903647"/>
                <a:gd name="connsiteY3" fmla="*/ 6397656 h 6397656"/>
                <a:gd name="connsiteX4" fmla="*/ 0 w 903647"/>
                <a:gd name="connsiteY4" fmla="*/ 6370935 h 6397656"/>
                <a:gd name="connsiteX5" fmla="*/ 0 w 903647"/>
                <a:gd name="connsiteY5" fmla="*/ 189380 h 6397656"/>
                <a:gd name="connsiteX6" fmla="*/ 26721 w 903647"/>
                <a:gd name="connsiteY6" fmla="*/ 162659 h 6397656"/>
                <a:gd name="connsiteX7" fmla="*/ 477719 w 903647"/>
                <a:gd name="connsiteY7" fmla="*/ 162659 h 6397656"/>
                <a:gd name="connsiteX8" fmla="*/ 579612 w 903647"/>
                <a:gd name="connsiteY8" fmla="*/ 0 h 6397656"/>
                <a:gd name="connsiteX9" fmla="*/ 681504 w 903647"/>
                <a:gd name="connsiteY9" fmla="*/ 162659 h 6397656"/>
                <a:gd name="connsiteX10" fmla="*/ 876926 w 903647"/>
                <a:gd name="connsiteY10" fmla="*/ 162659 h 6397656"/>
                <a:gd name="connsiteX11" fmla="*/ 903647 w 903647"/>
                <a:gd name="connsiteY11" fmla="*/ 189380 h 639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647" h="6397656">
                  <a:moveTo>
                    <a:pt x="903647" y="189380"/>
                  </a:moveTo>
                  <a:lnTo>
                    <a:pt x="903646" y="6370935"/>
                  </a:lnTo>
                  <a:cubicBezTo>
                    <a:pt x="903646" y="6385693"/>
                    <a:pt x="891683" y="6397656"/>
                    <a:pt x="876925" y="6397656"/>
                  </a:cubicBezTo>
                  <a:lnTo>
                    <a:pt x="26721" y="6397656"/>
                  </a:lnTo>
                  <a:cubicBezTo>
                    <a:pt x="11963" y="6397656"/>
                    <a:pt x="0" y="6385693"/>
                    <a:pt x="0" y="6370935"/>
                  </a:cubicBezTo>
                  <a:lnTo>
                    <a:pt x="0" y="189380"/>
                  </a:lnTo>
                  <a:cubicBezTo>
                    <a:pt x="0" y="174622"/>
                    <a:pt x="11963" y="162659"/>
                    <a:pt x="26721" y="162659"/>
                  </a:cubicBezTo>
                  <a:lnTo>
                    <a:pt x="477719" y="162659"/>
                  </a:lnTo>
                  <a:lnTo>
                    <a:pt x="579612" y="0"/>
                  </a:lnTo>
                  <a:lnTo>
                    <a:pt x="681504" y="162659"/>
                  </a:lnTo>
                  <a:lnTo>
                    <a:pt x="876926" y="162659"/>
                  </a:lnTo>
                  <a:cubicBezTo>
                    <a:pt x="891684" y="162659"/>
                    <a:pt x="903647" y="174622"/>
                    <a:pt x="903647" y="189380"/>
                  </a:cubicBezTo>
                  <a:close/>
                </a:path>
              </a:pathLst>
            </a:custGeom>
            <a:solidFill>
              <a:srgbClr val="ECF0F3"/>
            </a:solidFill>
            <a:ln w="6350">
              <a:solidFill>
                <a:srgbClr val="2C4166">
                  <a:alpha val="15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350">
                <a:latin typeface="Heebo" pitchFamily="2" charset="-79"/>
              </a:endParaRPr>
            </a:p>
          </p:txBody>
        </p:sp>
        <p:sp>
          <p:nvSpPr>
            <p:cNvPr id="9" name="Rectangle 46">
              <a:extLst>
                <a:ext uri="{FF2B5EF4-FFF2-40B4-BE49-F238E27FC236}">
                  <a16:creationId xmlns:a16="http://schemas.microsoft.com/office/drawing/2014/main" id="{435C4D1C-7379-05AF-FCDA-6DF3C944B60A}"/>
                </a:ext>
              </a:extLst>
            </p:cNvPr>
            <p:cNvSpPr/>
            <p:nvPr/>
          </p:nvSpPr>
          <p:spPr>
            <a:xfrm>
              <a:off x="3121336" y="1942129"/>
              <a:ext cx="4469848" cy="230830"/>
            </a:xfrm>
            <a:prstGeom prst="rect">
              <a:avLst/>
            </a:prstGeom>
          </p:spPr>
          <p:txBody>
            <a:bodyPr wrap="square" lIns="91438" tIns="45719" rIns="91438" bIns="45719">
              <a:spAutoFit/>
            </a:bodyPr>
            <a:lstStyle/>
            <a:p>
              <a:pPr>
                <a:spcBef>
                  <a:spcPts val="675"/>
                </a:spcBef>
              </a:pPr>
              <a:r>
                <a:rPr lang="pt-BR" sz="900" dirty="0">
                  <a:solidFill>
                    <a:schemeClr val="tx1">
                      <a:lumMod val="65000"/>
                      <a:lumOff val="35000"/>
                    </a:schemeClr>
                  </a:solidFill>
                  <a:latin typeface="Heebo" pitchFamily="2" charset="-79"/>
                </a:rPr>
                <a:t>Texto do slide escrito aqui texto do slide escrito aqui texto do slide escrito aqui</a:t>
              </a:r>
            </a:p>
          </p:txBody>
        </p:sp>
        <p:sp>
          <p:nvSpPr>
            <p:cNvPr id="10" name="TextBox 48">
              <a:extLst>
                <a:ext uri="{FF2B5EF4-FFF2-40B4-BE49-F238E27FC236}">
                  <a16:creationId xmlns:a16="http://schemas.microsoft.com/office/drawing/2014/main" id="{833C9DCE-911A-0742-0B61-E3989766C904}"/>
                </a:ext>
              </a:extLst>
            </p:cNvPr>
            <p:cNvSpPr txBox="1"/>
            <p:nvPr/>
          </p:nvSpPr>
          <p:spPr>
            <a:xfrm>
              <a:off x="3115641" y="1685256"/>
              <a:ext cx="4374221" cy="302388"/>
            </a:xfrm>
            <a:prstGeom prst="rect">
              <a:avLst/>
            </a:prstGeom>
          </p:spPr>
          <p:txBody>
            <a:bodyPr wrap="square" lIns="91438" tIns="45719" rIns="91438" bIns="45719">
              <a:spAutoFit/>
            </a:bodyPr>
            <a:lstStyle>
              <a:defPPr>
                <a:defRPr lang="id-ID"/>
              </a:defPPr>
              <a:lvl1pPr indent="0">
                <a:lnSpc>
                  <a:spcPct val="140000"/>
                </a:lnSpc>
                <a:spcBef>
                  <a:spcPct val="20000"/>
                </a:spcBef>
                <a:buFont typeface="Arial" pitchFamily="34" charset="0"/>
                <a:buNone/>
                <a:defRPr sz="1600" b="1">
                  <a:solidFill>
                    <a:schemeClr val="tx1">
                      <a:lumMod val="75000"/>
                      <a:lumOff val="2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pt-BR" sz="1050" dirty="0">
                  <a:latin typeface="Heebo" pitchFamily="2" charset="-79"/>
                </a:rPr>
                <a:t>Título do item aqui</a:t>
              </a:r>
            </a:p>
          </p:txBody>
        </p:sp>
      </p:grpSp>
      <p:grpSp>
        <p:nvGrpSpPr>
          <p:cNvPr id="11" name="Agrupar 10">
            <a:extLst>
              <a:ext uri="{FF2B5EF4-FFF2-40B4-BE49-F238E27FC236}">
                <a16:creationId xmlns:a16="http://schemas.microsoft.com/office/drawing/2014/main" id="{3978F619-D42D-F24D-7148-5533E42D4A02}"/>
              </a:ext>
            </a:extLst>
          </p:cNvPr>
          <p:cNvGrpSpPr/>
          <p:nvPr/>
        </p:nvGrpSpPr>
        <p:grpSpPr>
          <a:xfrm>
            <a:off x="2855602" y="2826759"/>
            <a:ext cx="4798242" cy="677735"/>
            <a:chOff x="2855602" y="1602479"/>
            <a:chExt cx="4798242" cy="677735"/>
          </a:xfrm>
        </p:grpSpPr>
        <p:sp>
          <p:nvSpPr>
            <p:cNvPr id="12" name="Freeform: Shape 41">
              <a:extLst>
                <a:ext uri="{FF2B5EF4-FFF2-40B4-BE49-F238E27FC236}">
                  <a16:creationId xmlns:a16="http://schemas.microsoft.com/office/drawing/2014/main" id="{B4B70265-D610-901D-B7A1-BE732FAC1A34}"/>
                </a:ext>
              </a:extLst>
            </p:cNvPr>
            <p:cNvSpPr/>
            <p:nvPr/>
          </p:nvSpPr>
          <p:spPr>
            <a:xfrm rot="16200000">
              <a:off x="4915855" y="-457774"/>
              <a:ext cx="677735" cy="4798242"/>
            </a:xfrm>
            <a:custGeom>
              <a:avLst/>
              <a:gdLst>
                <a:gd name="connsiteX0" fmla="*/ 903647 w 903647"/>
                <a:gd name="connsiteY0" fmla="*/ 189380 h 6397656"/>
                <a:gd name="connsiteX1" fmla="*/ 903646 w 903647"/>
                <a:gd name="connsiteY1" fmla="*/ 6370935 h 6397656"/>
                <a:gd name="connsiteX2" fmla="*/ 876925 w 903647"/>
                <a:gd name="connsiteY2" fmla="*/ 6397656 h 6397656"/>
                <a:gd name="connsiteX3" fmla="*/ 26721 w 903647"/>
                <a:gd name="connsiteY3" fmla="*/ 6397656 h 6397656"/>
                <a:gd name="connsiteX4" fmla="*/ 0 w 903647"/>
                <a:gd name="connsiteY4" fmla="*/ 6370935 h 6397656"/>
                <a:gd name="connsiteX5" fmla="*/ 0 w 903647"/>
                <a:gd name="connsiteY5" fmla="*/ 189380 h 6397656"/>
                <a:gd name="connsiteX6" fmla="*/ 26721 w 903647"/>
                <a:gd name="connsiteY6" fmla="*/ 162659 h 6397656"/>
                <a:gd name="connsiteX7" fmla="*/ 477719 w 903647"/>
                <a:gd name="connsiteY7" fmla="*/ 162659 h 6397656"/>
                <a:gd name="connsiteX8" fmla="*/ 579612 w 903647"/>
                <a:gd name="connsiteY8" fmla="*/ 0 h 6397656"/>
                <a:gd name="connsiteX9" fmla="*/ 681504 w 903647"/>
                <a:gd name="connsiteY9" fmla="*/ 162659 h 6397656"/>
                <a:gd name="connsiteX10" fmla="*/ 876926 w 903647"/>
                <a:gd name="connsiteY10" fmla="*/ 162659 h 6397656"/>
                <a:gd name="connsiteX11" fmla="*/ 903647 w 903647"/>
                <a:gd name="connsiteY11" fmla="*/ 189380 h 639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647" h="6397656">
                  <a:moveTo>
                    <a:pt x="903647" y="189380"/>
                  </a:moveTo>
                  <a:lnTo>
                    <a:pt x="903646" y="6370935"/>
                  </a:lnTo>
                  <a:cubicBezTo>
                    <a:pt x="903646" y="6385693"/>
                    <a:pt x="891683" y="6397656"/>
                    <a:pt x="876925" y="6397656"/>
                  </a:cubicBezTo>
                  <a:lnTo>
                    <a:pt x="26721" y="6397656"/>
                  </a:lnTo>
                  <a:cubicBezTo>
                    <a:pt x="11963" y="6397656"/>
                    <a:pt x="0" y="6385693"/>
                    <a:pt x="0" y="6370935"/>
                  </a:cubicBezTo>
                  <a:lnTo>
                    <a:pt x="0" y="189380"/>
                  </a:lnTo>
                  <a:cubicBezTo>
                    <a:pt x="0" y="174622"/>
                    <a:pt x="11963" y="162659"/>
                    <a:pt x="26721" y="162659"/>
                  </a:cubicBezTo>
                  <a:lnTo>
                    <a:pt x="477719" y="162659"/>
                  </a:lnTo>
                  <a:lnTo>
                    <a:pt x="579612" y="0"/>
                  </a:lnTo>
                  <a:lnTo>
                    <a:pt x="681504" y="162659"/>
                  </a:lnTo>
                  <a:lnTo>
                    <a:pt x="876926" y="162659"/>
                  </a:lnTo>
                  <a:cubicBezTo>
                    <a:pt x="891684" y="162659"/>
                    <a:pt x="903647" y="174622"/>
                    <a:pt x="903647" y="189380"/>
                  </a:cubicBezTo>
                  <a:close/>
                </a:path>
              </a:pathLst>
            </a:custGeom>
            <a:solidFill>
              <a:srgbClr val="ECF0F3"/>
            </a:solidFill>
            <a:ln w="6350">
              <a:solidFill>
                <a:srgbClr val="2C4166">
                  <a:alpha val="15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350">
                <a:latin typeface="Heebo" pitchFamily="2" charset="-79"/>
              </a:endParaRPr>
            </a:p>
          </p:txBody>
        </p:sp>
        <p:sp>
          <p:nvSpPr>
            <p:cNvPr id="13" name="Rectangle 46">
              <a:extLst>
                <a:ext uri="{FF2B5EF4-FFF2-40B4-BE49-F238E27FC236}">
                  <a16:creationId xmlns:a16="http://schemas.microsoft.com/office/drawing/2014/main" id="{BB7B1523-EF76-A2AA-B8CE-18E4DEBC3904}"/>
                </a:ext>
              </a:extLst>
            </p:cNvPr>
            <p:cNvSpPr/>
            <p:nvPr/>
          </p:nvSpPr>
          <p:spPr>
            <a:xfrm>
              <a:off x="3121336" y="1942129"/>
              <a:ext cx="4469848" cy="230830"/>
            </a:xfrm>
            <a:prstGeom prst="rect">
              <a:avLst/>
            </a:prstGeom>
          </p:spPr>
          <p:txBody>
            <a:bodyPr wrap="square" lIns="91438" tIns="45719" rIns="91438" bIns="45719">
              <a:spAutoFit/>
            </a:bodyPr>
            <a:lstStyle/>
            <a:p>
              <a:pPr>
                <a:spcBef>
                  <a:spcPts val="675"/>
                </a:spcBef>
              </a:pPr>
              <a:r>
                <a:rPr lang="pt-BR" sz="900" dirty="0">
                  <a:solidFill>
                    <a:schemeClr val="tx1">
                      <a:lumMod val="65000"/>
                      <a:lumOff val="35000"/>
                    </a:schemeClr>
                  </a:solidFill>
                  <a:latin typeface="Heebo" pitchFamily="2" charset="-79"/>
                </a:rPr>
                <a:t>Texto do slide escrito aqui texto do slide escrito aqui texto do slide escrito aqui</a:t>
              </a:r>
            </a:p>
          </p:txBody>
        </p:sp>
        <p:sp>
          <p:nvSpPr>
            <p:cNvPr id="14" name="TextBox 48">
              <a:extLst>
                <a:ext uri="{FF2B5EF4-FFF2-40B4-BE49-F238E27FC236}">
                  <a16:creationId xmlns:a16="http://schemas.microsoft.com/office/drawing/2014/main" id="{5D54A8E4-09A7-7897-A603-0B674F622232}"/>
                </a:ext>
              </a:extLst>
            </p:cNvPr>
            <p:cNvSpPr txBox="1"/>
            <p:nvPr/>
          </p:nvSpPr>
          <p:spPr>
            <a:xfrm>
              <a:off x="3115641" y="1685256"/>
              <a:ext cx="4374221" cy="302388"/>
            </a:xfrm>
            <a:prstGeom prst="rect">
              <a:avLst/>
            </a:prstGeom>
          </p:spPr>
          <p:txBody>
            <a:bodyPr wrap="square" lIns="91438" tIns="45719" rIns="91438" bIns="45719">
              <a:spAutoFit/>
            </a:bodyPr>
            <a:lstStyle>
              <a:defPPr>
                <a:defRPr lang="id-ID"/>
              </a:defPPr>
              <a:lvl1pPr indent="0">
                <a:lnSpc>
                  <a:spcPct val="140000"/>
                </a:lnSpc>
                <a:spcBef>
                  <a:spcPct val="20000"/>
                </a:spcBef>
                <a:buFont typeface="Arial" pitchFamily="34" charset="0"/>
                <a:buNone/>
                <a:defRPr sz="1600" b="1">
                  <a:solidFill>
                    <a:schemeClr val="tx1">
                      <a:lumMod val="75000"/>
                      <a:lumOff val="2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pt-BR" sz="1050" dirty="0">
                  <a:latin typeface="Heebo" pitchFamily="2" charset="-79"/>
                </a:rPr>
                <a:t>Título do item aqui</a:t>
              </a:r>
            </a:p>
          </p:txBody>
        </p:sp>
      </p:grpSp>
      <p:grpSp>
        <p:nvGrpSpPr>
          <p:cNvPr id="15" name="Agrupar 14">
            <a:extLst>
              <a:ext uri="{FF2B5EF4-FFF2-40B4-BE49-F238E27FC236}">
                <a16:creationId xmlns:a16="http://schemas.microsoft.com/office/drawing/2014/main" id="{56F13346-AC5D-4650-275B-518FE6314264}"/>
              </a:ext>
            </a:extLst>
          </p:cNvPr>
          <p:cNvGrpSpPr/>
          <p:nvPr/>
        </p:nvGrpSpPr>
        <p:grpSpPr>
          <a:xfrm>
            <a:off x="2855602" y="3918959"/>
            <a:ext cx="4798242" cy="677735"/>
            <a:chOff x="2855602" y="1602479"/>
            <a:chExt cx="4798242" cy="677735"/>
          </a:xfrm>
        </p:grpSpPr>
        <p:sp>
          <p:nvSpPr>
            <p:cNvPr id="16" name="Freeform: Shape 41">
              <a:extLst>
                <a:ext uri="{FF2B5EF4-FFF2-40B4-BE49-F238E27FC236}">
                  <a16:creationId xmlns:a16="http://schemas.microsoft.com/office/drawing/2014/main" id="{F8295E4F-C452-12C8-9F43-820FD1680E2E}"/>
                </a:ext>
              </a:extLst>
            </p:cNvPr>
            <p:cNvSpPr/>
            <p:nvPr/>
          </p:nvSpPr>
          <p:spPr>
            <a:xfrm rot="16200000">
              <a:off x="4915855" y="-457774"/>
              <a:ext cx="677735" cy="4798242"/>
            </a:xfrm>
            <a:custGeom>
              <a:avLst/>
              <a:gdLst>
                <a:gd name="connsiteX0" fmla="*/ 903647 w 903647"/>
                <a:gd name="connsiteY0" fmla="*/ 189380 h 6397656"/>
                <a:gd name="connsiteX1" fmla="*/ 903646 w 903647"/>
                <a:gd name="connsiteY1" fmla="*/ 6370935 h 6397656"/>
                <a:gd name="connsiteX2" fmla="*/ 876925 w 903647"/>
                <a:gd name="connsiteY2" fmla="*/ 6397656 h 6397656"/>
                <a:gd name="connsiteX3" fmla="*/ 26721 w 903647"/>
                <a:gd name="connsiteY3" fmla="*/ 6397656 h 6397656"/>
                <a:gd name="connsiteX4" fmla="*/ 0 w 903647"/>
                <a:gd name="connsiteY4" fmla="*/ 6370935 h 6397656"/>
                <a:gd name="connsiteX5" fmla="*/ 0 w 903647"/>
                <a:gd name="connsiteY5" fmla="*/ 189380 h 6397656"/>
                <a:gd name="connsiteX6" fmla="*/ 26721 w 903647"/>
                <a:gd name="connsiteY6" fmla="*/ 162659 h 6397656"/>
                <a:gd name="connsiteX7" fmla="*/ 477719 w 903647"/>
                <a:gd name="connsiteY7" fmla="*/ 162659 h 6397656"/>
                <a:gd name="connsiteX8" fmla="*/ 579612 w 903647"/>
                <a:gd name="connsiteY8" fmla="*/ 0 h 6397656"/>
                <a:gd name="connsiteX9" fmla="*/ 681504 w 903647"/>
                <a:gd name="connsiteY9" fmla="*/ 162659 h 6397656"/>
                <a:gd name="connsiteX10" fmla="*/ 876926 w 903647"/>
                <a:gd name="connsiteY10" fmla="*/ 162659 h 6397656"/>
                <a:gd name="connsiteX11" fmla="*/ 903647 w 903647"/>
                <a:gd name="connsiteY11" fmla="*/ 189380 h 639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647" h="6397656">
                  <a:moveTo>
                    <a:pt x="903647" y="189380"/>
                  </a:moveTo>
                  <a:lnTo>
                    <a:pt x="903646" y="6370935"/>
                  </a:lnTo>
                  <a:cubicBezTo>
                    <a:pt x="903646" y="6385693"/>
                    <a:pt x="891683" y="6397656"/>
                    <a:pt x="876925" y="6397656"/>
                  </a:cubicBezTo>
                  <a:lnTo>
                    <a:pt x="26721" y="6397656"/>
                  </a:lnTo>
                  <a:cubicBezTo>
                    <a:pt x="11963" y="6397656"/>
                    <a:pt x="0" y="6385693"/>
                    <a:pt x="0" y="6370935"/>
                  </a:cubicBezTo>
                  <a:lnTo>
                    <a:pt x="0" y="189380"/>
                  </a:lnTo>
                  <a:cubicBezTo>
                    <a:pt x="0" y="174622"/>
                    <a:pt x="11963" y="162659"/>
                    <a:pt x="26721" y="162659"/>
                  </a:cubicBezTo>
                  <a:lnTo>
                    <a:pt x="477719" y="162659"/>
                  </a:lnTo>
                  <a:lnTo>
                    <a:pt x="579612" y="0"/>
                  </a:lnTo>
                  <a:lnTo>
                    <a:pt x="681504" y="162659"/>
                  </a:lnTo>
                  <a:lnTo>
                    <a:pt x="876926" y="162659"/>
                  </a:lnTo>
                  <a:cubicBezTo>
                    <a:pt x="891684" y="162659"/>
                    <a:pt x="903647" y="174622"/>
                    <a:pt x="903647" y="189380"/>
                  </a:cubicBezTo>
                  <a:close/>
                </a:path>
              </a:pathLst>
            </a:custGeom>
            <a:solidFill>
              <a:srgbClr val="ECF0F3"/>
            </a:solidFill>
            <a:ln w="6350">
              <a:solidFill>
                <a:srgbClr val="2C4166">
                  <a:alpha val="15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350">
                <a:latin typeface="Heebo" pitchFamily="2" charset="-79"/>
              </a:endParaRPr>
            </a:p>
          </p:txBody>
        </p:sp>
        <p:sp>
          <p:nvSpPr>
            <p:cNvPr id="17" name="Rectangle 46">
              <a:extLst>
                <a:ext uri="{FF2B5EF4-FFF2-40B4-BE49-F238E27FC236}">
                  <a16:creationId xmlns:a16="http://schemas.microsoft.com/office/drawing/2014/main" id="{74D7F3B4-66CE-B765-B4C8-BEF59FE04E7E}"/>
                </a:ext>
              </a:extLst>
            </p:cNvPr>
            <p:cNvSpPr/>
            <p:nvPr/>
          </p:nvSpPr>
          <p:spPr>
            <a:xfrm>
              <a:off x="3121336" y="1942129"/>
              <a:ext cx="4469848" cy="230830"/>
            </a:xfrm>
            <a:prstGeom prst="rect">
              <a:avLst/>
            </a:prstGeom>
          </p:spPr>
          <p:txBody>
            <a:bodyPr wrap="square" lIns="91438" tIns="45719" rIns="91438" bIns="45719">
              <a:spAutoFit/>
            </a:bodyPr>
            <a:lstStyle/>
            <a:p>
              <a:pPr>
                <a:spcBef>
                  <a:spcPts val="675"/>
                </a:spcBef>
              </a:pPr>
              <a:r>
                <a:rPr lang="pt-BR" sz="900" dirty="0">
                  <a:solidFill>
                    <a:schemeClr val="tx1">
                      <a:lumMod val="65000"/>
                      <a:lumOff val="35000"/>
                    </a:schemeClr>
                  </a:solidFill>
                  <a:latin typeface="Heebo" pitchFamily="2" charset="-79"/>
                </a:rPr>
                <a:t>Texto do slide escrito aqui texto do slide escrito aqui texto do slide escrito aqui</a:t>
              </a:r>
            </a:p>
          </p:txBody>
        </p:sp>
        <p:sp>
          <p:nvSpPr>
            <p:cNvPr id="18" name="TextBox 48">
              <a:extLst>
                <a:ext uri="{FF2B5EF4-FFF2-40B4-BE49-F238E27FC236}">
                  <a16:creationId xmlns:a16="http://schemas.microsoft.com/office/drawing/2014/main" id="{9E719E64-7A08-09DE-7B9D-465982AE8626}"/>
                </a:ext>
              </a:extLst>
            </p:cNvPr>
            <p:cNvSpPr txBox="1"/>
            <p:nvPr/>
          </p:nvSpPr>
          <p:spPr>
            <a:xfrm>
              <a:off x="3115641" y="1685256"/>
              <a:ext cx="4374221" cy="302388"/>
            </a:xfrm>
            <a:prstGeom prst="rect">
              <a:avLst/>
            </a:prstGeom>
          </p:spPr>
          <p:txBody>
            <a:bodyPr wrap="square" lIns="91438" tIns="45719" rIns="91438" bIns="45719">
              <a:spAutoFit/>
            </a:bodyPr>
            <a:lstStyle>
              <a:defPPr>
                <a:defRPr lang="id-ID"/>
              </a:defPPr>
              <a:lvl1pPr indent="0">
                <a:lnSpc>
                  <a:spcPct val="140000"/>
                </a:lnSpc>
                <a:spcBef>
                  <a:spcPct val="20000"/>
                </a:spcBef>
                <a:buFont typeface="Arial" pitchFamily="34" charset="0"/>
                <a:buNone/>
                <a:defRPr sz="1600" b="1">
                  <a:solidFill>
                    <a:schemeClr val="tx1">
                      <a:lumMod val="75000"/>
                      <a:lumOff val="2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pt-BR" sz="1050" dirty="0">
                  <a:latin typeface="Heebo" pitchFamily="2" charset="-79"/>
                </a:rPr>
                <a:t>Título do item aqui</a:t>
              </a:r>
            </a:p>
          </p:txBody>
        </p:sp>
      </p:grpSp>
      <p:grpSp>
        <p:nvGrpSpPr>
          <p:cNvPr id="19" name="Group 46">
            <a:extLst>
              <a:ext uri="{FF2B5EF4-FFF2-40B4-BE49-F238E27FC236}">
                <a16:creationId xmlns:a16="http://schemas.microsoft.com/office/drawing/2014/main" id="{BA41D38C-2B0F-AECA-5FC4-108616D55E01}"/>
              </a:ext>
            </a:extLst>
          </p:cNvPr>
          <p:cNvGrpSpPr/>
          <p:nvPr/>
        </p:nvGrpSpPr>
        <p:grpSpPr>
          <a:xfrm>
            <a:off x="2208862" y="834836"/>
            <a:ext cx="238272" cy="208183"/>
            <a:chOff x="6357938" y="3535363"/>
            <a:chExt cx="465138" cy="406400"/>
          </a:xfrm>
          <a:solidFill>
            <a:schemeClr val="bg1"/>
          </a:solidFill>
        </p:grpSpPr>
        <p:sp>
          <p:nvSpPr>
            <p:cNvPr id="20" name="AutoShape 43">
              <a:extLst>
                <a:ext uri="{FF2B5EF4-FFF2-40B4-BE49-F238E27FC236}">
                  <a16:creationId xmlns:a16="http://schemas.microsoft.com/office/drawing/2014/main" id="{51A63DB8-CC68-91F8-9CAA-A6FE6634711E}"/>
                </a:ext>
              </a:extLst>
            </p:cNvPr>
            <p:cNvSpPr>
              <a:spLocks/>
            </p:cNvSpPr>
            <p:nvPr/>
          </p:nvSpPr>
          <p:spPr bwMode="auto">
            <a:xfrm>
              <a:off x="6357938" y="3535363"/>
              <a:ext cx="465138" cy="3341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rgbClr val="FFFFFF"/>
                </a:solidFill>
                <a:effectLst>
                  <a:outerShdw blurRad="38100" dist="38100" dir="2700000" algn="tl">
                    <a:srgbClr val="000000"/>
                  </a:outerShdw>
                </a:effectLst>
                <a:latin typeface="Heebo" pitchFamily="2" charset="-79"/>
                <a:sym typeface="Gill Sans" charset="0"/>
              </a:endParaRPr>
            </a:p>
          </p:txBody>
        </p:sp>
        <p:sp>
          <p:nvSpPr>
            <p:cNvPr id="21" name="AutoShape 44">
              <a:extLst>
                <a:ext uri="{FF2B5EF4-FFF2-40B4-BE49-F238E27FC236}">
                  <a16:creationId xmlns:a16="http://schemas.microsoft.com/office/drawing/2014/main" id="{6AC71129-06C2-ACE4-C5E0-FFFD7410DFD3}"/>
                </a:ext>
              </a:extLst>
            </p:cNvPr>
            <p:cNvSpPr>
              <a:spLocks/>
            </p:cNvSpPr>
            <p:nvPr/>
          </p:nvSpPr>
          <p:spPr bwMode="auto">
            <a:xfrm>
              <a:off x="6779419" y="3680619"/>
              <a:ext cx="28575" cy="1595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rgbClr val="FFFFFF"/>
                </a:solidFill>
                <a:effectLst>
                  <a:outerShdw blurRad="38100" dist="38100" dir="2700000" algn="tl">
                    <a:srgbClr val="000000"/>
                  </a:outerShdw>
                </a:effectLst>
                <a:latin typeface="Heebo" pitchFamily="2" charset="-79"/>
                <a:sym typeface="Gill Sans" charset="0"/>
              </a:endParaRPr>
            </a:p>
          </p:txBody>
        </p:sp>
        <p:sp>
          <p:nvSpPr>
            <p:cNvPr id="22" name="AutoShape 45">
              <a:extLst>
                <a:ext uri="{FF2B5EF4-FFF2-40B4-BE49-F238E27FC236}">
                  <a16:creationId xmlns:a16="http://schemas.microsoft.com/office/drawing/2014/main" id="{684BC651-0732-EC82-DC27-112B6D2F9F3F}"/>
                </a:ext>
              </a:extLst>
            </p:cNvPr>
            <p:cNvSpPr>
              <a:spLocks/>
            </p:cNvSpPr>
            <p:nvPr/>
          </p:nvSpPr>
          <p:spPr bwMode="auto">
            <a:xfrm>
              <a:off x="6764338" y="3854450"/>
              <a:ext cx="58738"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rgbClr val="FFFFFF"/>
                </a:solidFill>
                <a:effectLst>
                  <a:outerShdw blurRad="38100" dist="38100" dir="2700000" algn="tl">
                    <a:srgbClr val="000000"/>
                  </a:outerShdw>
                </a:effectLst>
                <a:latin typeface="Heebo" pitchFamily="2" charset="-79"/>
                <a:sym typeface="Gill Sans" charset="0"/>
              </a:endParaRPr>
            </a:p>
          </p:txBody>
        </p:sp>
      </p:grpSp>
      <p:sp>
        <p:nvSpPr>
          <p:cNvPr id="32" name="AutoShape 83">
            <a:extLst>
              <a:ext uri="{FF2B5EF4-FFF2-40B4-BE49-F238E27FC236}">
                <a16:creationId xmlns:a16="http://schemas.microsoft.com/office/drawing/2014/main" id="{35D574C8-6CFB-E5FB-883F-A282C5DD17F7}"/>
              </a:ext>
            </a:extLst>
          </p:cNvPr>
          <p:cNvSpPr>
            <a:spLocks/>
          </p:cNvSpPr>
          <p:nvPr/>
        </p:nvSpPr>
        <p:spPr bwMode="auto">
          <a:xfrm>
            <a:off x="2220079" y="1937779"/>
            <a:ext cx="237865" cy="15613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rgbClr val="FFFFFF"/>
              </a:solidFill>
              <a:effectLst>
                <a:outerShdw blurRad="38100" dist="38100" dir="2700000" algn="tl">
                  <a:srgbClr val="000000"/>
                </a:outerShdw>
              </a:effectLst>
              <a:latin typeface="Heebo" pitchFamily="2" charset="-79"/>
              <a:sym typeface="Gill Sans" charset="0"/>
            </a:endParaRPr>
          </a:p>
        </p:txBody>
      </p:sp>
      <p:grpSp>
        <p:nvGrpSpPr>
          <p:cNvPr id="33" name="Group 91">
            <a:extLst>
              <a:ext uri="{FF2B5EF4-FFF2-40B4-BE49-F238E27FC236}">
                <a16:creationId xmlns:a16="http://schemas.microsoft.com/office/drawing/2014/main" id="{E13692E6-6DF1-7642-98CF-147006171586}"/>
              </a:ext>
            </a:extLst>
          </p:cNvPr>
          <p:cNvGrpSpPr/>
          <p:nvPr/>
        </p:nvGrpSpPr>
        <p:grpSpPr>
          <a:xfrm>
            <a:off x="2223175" y="2954130"/>
            <a:ext cx="237865" cy="237865"/>
            <a:chOff x="8204317" y="2115665"/>
            <a:chExt cx="464344" cy="464344"/>
          </a:xfrm>
          <a:solidFill>
            <a:schemeClr val="bg1"/>
          </a:solidFill>
        </p:grpSpPr>
        <p:sp>
          <p:nvSpPr>
            <p:cNvPr id="34" name="AutoShape 81">
              <a:extLst>
                <a:ext uri="{FF2B5EF4-FFF2-40B4-BE49-F238E27FC236}">
                  <a16:creationId xmlns:a16="http://schemas.microsoft.com/office/drawing/2014/main" id="{4EF458FE-8BDE-FF6B-2BEF-DEC072DBC83C}"/>
                </a:ext>
              </a:extLst>
            </p:cNvPr>
            <p:cNvSpPr>
              <a:spLocks/>
            </p:cNvSpPr>
            <p:nvPr/>
          </p:nvSpPr>
          <p:spPr bwMode="auto">
            <a:xfrm>
              <a:off x="8204317" y="2115665"/>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rgbClr val="FFFFFF"/>
                </a:solidFill>
                <a:effectLst>
                  <a:outerShdw blurRad="38100" dist="38100" dir="2700000" algn="tl">
                    <a:srgbClr val="000000"/>
                  </a:outerShdw>
                </a:effectLst>
                <a:latin typeface="Heebo" pitchFamily="2" charset="-79"/>
                <a:sym typeface="Gill Sans" charset="0"/>
              </a:endParaRPr>
            </a:p>
          </p:txBody>
        </p:sp>
        <p:sp>
          <p:nvSpPr>
            <p:cNvPr id="35" name="AutoShape 82">
              <a:extLst>
                <a:ext uri="{FF2B5EF4-FFF2-40B4-BE49-F238E27FC236}">
                  <a16:creationId xmlns:a16="http://schemas.microsoft.com/office/drawing/2014/main" id="{409B6490-A990-B7FA-DEF5-C44B239AB02C}"/>
                </a:ext>
              </a:extLst>
            </p:cNvPr>
            <p:cNvSpPr>
              <a:spLocks/>
            </p:cNvSpPr>
            <p:nvPr/>
          </p:nvSpPr>
          <p:spPr bwMode="auto">
            <a:xfrm>
              <a:off x="8247973" y="2492697"/>
              <a:ext cx="43657"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rgbClr val="FFFFFF"/>
                </a:solidFill>
                <a:effectLst>
                  <a:outerShdw blurRad="38100" dist="38100" dir="2700000" algn="tl">
                    <a:srgbClr val="000000"/>
                  </a:outerShdw>
                </a:effectLst>
                <a:latin typeface="Heebo" pitchFamily="2" charset="-79"/>
                <a:sym typeface="Gill Sans" charset="0"/>
              </a:endParaRPr>
            </a:p>
          </p:txBody>
        </p:sp>
      </p:grpSp>
      <p:sp>
        <p:nvSpPr>
          <p:cNvPr id="36" name="AutoShape 32">
            <a:extLst>
              <a:ext uri="{FF2B5EF4-FFF2-40B4-BE49-F238E27FC236}">
                <a16:creationId xmlns:a16="http://schemas.microsoft.com/office/drawing/2014/main" id="{B4116EB6-F9D1-2916-CB3D-FCDB4A6C8A32}"/>
              </a:ext>
            </a:extLst>
          </p:cNvPr>
          <p:cNvSpPr>
            <a:spLocks/>
          </p:cNvSpPr>
          <p:nvPr/>
        </p:nvSpPr>
        <p:spPr bwMode="auto">
          <a:xfrm>
            <a:off x="2219246" y="4065716"/>
            <a:ext cx="237865" cy="208183"/>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rgbClr val="FFFFFF"/>
              </a:solidFill>
              <a:effectLst>
                <a:outerShdw blurRad="38100" dist="38100" dir="2700000" algn="tl">
                  <a:srgbClr val="000000"/>
                </a:outerShdw>
              </a:effectLst>
              <a:latin typeface="Heebo" pitchFamily="2" charset="-79"/>
              <a:sym typeface="Gill Sans" charset="0"/>
            </a:endParaRPr>
          </a:p>
        </p:txBody>
      </p:sp>
    </p:spTree>
    <p:extLst>
      <p:ext uri="{BB962C8B-B14F-4D97-AF65-F5344CB8AC3E}">
        <p14:creationId xmlns:p14="http://schemas.microsoft.com/office/powerpoint/2010/main" val="314236516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 Placeholder 10">
            <a:extLst>
              <a:ext uri="{FF2B5EF4-FFF2-40B4-BE49-F238E27FC236}">
                <a16:creationId xmlns:a16="http://schemas.microsoft.com/office/drawing/2014/main" id="{C7A71E32-FFB5-4F67-93DB-1EB0A0F6DEFD}"/>
              </a:ext>
            </a:extLst>
          </p:cNvPr>
          <p:cNvSpPr txBox="1">
            <a:spLocks/>
          </p:cNvSpPr>
          <p:nvPr/>
        </p:nvSpPr>
        <p:spPr>
          <a:xfrm>
            <a:off x="783534" y="2100262"/>
            <a:ext cx="1334064" cy="332397"/>
          </a:xfrm>
          <a:prstGeom prst="rect">
            <a:avLst/>
          </a:prstGeom>
        </p:spPr>
        <p:txBody>
          <a:bodyPr wrap="square" lIns="91438" tIns="45719" rIns="91438" bIns="45719">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40000"/>
              </a:lnSpc>
              <a:buNone/>
            </a:pPr>
            <a:r>
              <a:rPr lang="pt-BR" sz="1200" b="1" dirty="0">
                <a:solidFill>
                  <a:schemeClr val="tx1">
                    <a:lumMod val="75000"/>
                    <a:lumOff val="25000"/>
                  </a:schemeClr>
                </a:solidFill>
                <a:latin typeface="Heebo" pitchFamily="2" charset="-79"/>
              </a:rPr>
              <a:t>Título do item</a:t>
            </a:r>
          </a:p>
        </p:txBody>
      </p:sp>
      <p:cxnSp>
        <p:nvCxnSpPr>
          <p:cNvPr id="3" name="Straight Connector 2">
            <a:extLst>
              <a:ext uri="{FF2B5EF4-FFF2-40B4-BE49-F238E27FC236}">
                <a16:creationId xmlns:a16="http://schemas.microsoft.com/office/drawing/2014/main" id="{3A8CB342-FB68-4ED0-B8C2-F8B6487FBC86}"/>
              </a:ext>
            </a:extLst>
          </p:cNvPr>
          <p:cNvCxnSpPr>
            <a:cxnSpLocks/>
          </p:cNvCxnSpPr>
          <p:nvPr/>
        </p:nvCxnSpPr>
        <p:spPr>
          <a:xfrm>
            <a:off x="656035" y="2221707"/>
            <a:ext cx="0" cy="224075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7" name="Text Placeholder 9">
            <a:extLst>
              <a:ext uri="{FF2B5EF4-FFF2-40B4-BE49-F238E27FC236}">
                <a16:creationId xmlns:a16="http://schemas.microsoft.com/office/drawing/2014/main" id="{26011374-990F-4FCF-BA18-DA7CBF005380}"/>
              </a:ext>
            </a:extLst>
          </p:cNvPr>
          <p:cNvSpPr txBox="1">
            <a:spLocks/>
          </p:cNvSpPr>
          <p:nvPr/>
        </p:nvSpPr>
        <p:spPr>
          <a:xfrm>
            <a:off x="783535" y="2441567"/>
            <a:ext cx="1408193" cy="646329"/>
          </a:xfrm>
          <a:prstGeom prst="rect">
            <a:avLst/>
          </a:prstGeom>
        </p:spPr>
        <p:txBody>
          <a:bodyPr wrap="square" lIns="91438" tIns="45719" rIns="91438" bIns="45719">
            <a:spAutoFit/>
          </a:bodyPr>
          <a:lstStyle>
            <a:defPPr>
              <a:defRPr lang="id-ID"/>
            </a:defPPr>
            <a:lvl1pPr indent="0">
              <a:lnSpc>
                <a:spcPct val="130000"/>
              </a:lnSpc>
              <a:spcBef>
                <a:spcPts val="0"/>
              </a:spcBef>
              <a:buFont typeface="Arial" pitchFamily="34" charset="0"/>
              <a:buNone/>
              <a:defRPr sz="1200">
                <a:solidFill>
                  <a:schemeClr val="tx1">
                    <a:lumMod val="65000"/>
                    <a:lumOff val="3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nSpc>
                <a:spcPct val="100000"/>
              </a:lnSpc>
              <a:spcBef>
                <a:spcPts val="675"/>
              </a:spcBef>
            </a:pPr>
            <a:r>
              <a:rPr lang="pt-BR" sz="900" dirty="0">
                <a:solidFill>
                  <a:schemeClr val="tx1">
                    <a:lumMod val="65000"/>
                    <a:lumOff val="35000"/>
                  </a:schemeClr>
                </a:solidFill>
                <a:latin typeface="Heebo" pitchFamily="2" charset="-79"/>
              </a:rPr>
              <a:t>Texto do slide escrito aqui texto do slide escrito aqui texto do slide escrito aqui</a:t>
            </a:r>
          </a:p>
        </p:txBody>
      </p:sp>
      <p:sp>
        <p:nvSpPr>
          <p:cNvPr id="79" name="Rectangle: Rounded Corners 78">
            <a:extLst>
              <a:ext uri="{FF2B5EF4-FFF2-40B4-BE49-F238E27FC236}">
                <a16:creationId xmlns:a16="http://schemas.microsoft.com/office/drawing/2014/main" id="{5863EE09-F184-432E-AD50-15863D8E1422}"/>
              </a:ext>
            </a:extLst>
          </p:cNvPr>
          <p:cNvSpPr/>
          <p:nvPr/>
        </p:nvSpPr>
        <p:spPr>
          <a:xfrm>
            <a:off x="857663" y="3161362"/>
            <a:ext cx="1334064" cy="467192"/>
          </a:xfrm>
          <a:prstGeom prst="roundRect">
            <a:avLst/>
          </a:prstGeom>
          <a:solidFill>
            <a:schemeClr val="accent1"/>
          </a:solidFill>
          <a:ln w="38100">
            <a:noFill/>
          </a:ln>
          <a:effectLst>
            <a:outerShdw blurRad="381000" dist="444500" dir="8100000" sx="90000" sy="90000" algn="tr" rotWithShape="0">
              <a:schemeClr val="accent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pt-BR" sz="1200" b="1">
                <a:latin typeface="Heebo" pitchFamily="2" charset="-79"/>
              </a:rPr>
              <a:t>15%</a:t>
            </a:r>
          </a:p>
        </p:txBody>
      </p:sp>
      <p:sp>
        <p:nvSpPr>
          <p:cNvPr id="81" name="Oval 80">
            <a:extLst>
              <a:ext uri="{FF2B5EF4-FFF2-40B4-BE49-F238E27FC236}">
                <a16:creationId xmlns:a16="http://schemas.microsoft.com/office/drawing/2014/main" id="{15312A00-713E-4EDD-9A84-1EB64FB387A2}"/>
              </a:ext>
            </a:extLst>
          </p:cNvPr>
          <p:cNvSpPr/>
          <p:nvPr/>
        </p:nvSpPr>
        <p:spPr>
          <a:xfrm>
            <a:off x="435055" y="1740747"/>
            <a:ext cx="440566" cy="440562"/>
          </a:xfrm>
          <a:prstGeom prst="ellipse">
            <a:avLst/>
          </a:prstGeom>
          <a:solidFill>
            <a:schemeClr val="accent1"/>
          </a:solidFill>
          <a:ln w="38100">
            <a:solidFill>
              <a:schemeClr val="bg1"/>
            </a:solidFill>
          </a:ln>
          <a:effectLst>
            <a:outerShdw blurRad="381000" dist="444500" dir="8100000" sx="90000" sy="90000" algn="tr" rotWithShape="0">
              <a:schemeClr val="accent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pt-BR" sz="1200" b="1">
                <a:latin typeface="Heebo" pitchFamily="2" charset="-79"/>
              </a:rPr>
              <a:t>01</a:t>
            </a:r>
          </a:p>
        </p:txBody>
      </p:sp>
      <p:sp>
        <p:nvSpPr>
          <p:cNvPr id="85" name="Text Placeholder 10">
            <a:extLst>
              <a:ext uri="{FF2B5EF4-FFF2-40B4-BE49-F238E27FC236}">
                <a16:creationId xmlns:a16="http://schemas.microsoft.com/office/drawing/2014/main" id="{4189B5E7-E070-4684-A3A4-CE2122CFD66D}"/>
              </a:ext>
            </a:extLst>
          </p:cNvPr>
          <p:cNvSpPr txBox="1">
            <a:spLocks/>
          </p:cNvSpPr>
          <p:nvPr/>
        </p:nvSpPr>
        <p:spPr>
          <a:xfrm>
            <a:off x="2784522" y="2100262"/>
            <a:ext cx="1334064" cy="332397"/>
          </a:xfrm>
          <a:prstGeom prst="rect">
            <a:avLst/>
          </a:prstGeom>
        </p:spPr>
        <p:txBody>
          <a:bodyPr wrap="square" lIns="91438" tIns="45719" rIns="91438" bIns="45719">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40000"/>
              </a:lnSpc>
              <a:buNone/>
            </a:pPr>
            <a:r>
              <a:rPr lang="pt-BR" sz="1200" b="1">
                <a:solidFill>
                  <a:schemeClr val="tx1">
                    <a:lumMod val="75000"/>
                    <a:lumOff val="25000"/>
                  </a:schemeClr>
                </a:solidFill>
                <a:latin typeface="Heebo" pitchFamily="2" charset="-79"/>
              </a:rPr>
              <a:t>Título do item</a:t>
            </a:r>
            <a:endParaRPr lang="pt-BR" sz="1200" b="1" dirty="0">
              <a:solidFill>
                <a:schemeClr val="tx1">
                  <a:lumMod val="75000"/>
                  <a:lumOff val="25000"/>
                </a:schemeClr>
              </a:solidFill>
              <a:latin typeface="Heebo" pitchFamily="2" charset="-79"/>
            </a:endParaRPr>
          </a:p>
        </p:txBody>
      </p:sp>
      <p:cxnSp>
        <p:nvCxnSpPr>
          <p:cNvPr id="86" name="Straight Connector 85">
            <a:extLst>
              <a:ext uri="{FF2B5EF4-FFF2-40B4-BE49-F238E27FC236}">
                <a16:creationId xmlns:a16="http://schemas.microsoft.com/office/drawing/2014/main" id="{520F2B4F-1A30-49E6-96D0-CA10D6C77BF6}"/>
              </a:ext>
            </a:extLst>
          </p:cNvPr>
          <p:cNvCxnSpPr>
            <a:cxnSpLocks/>
          </p:cNvCxnSpPr>
          <p:nvPr/>
        </p:nvCxnSpPr>
        <p:spPr>
          <a:xfrm>
            <a:off x="2657023" y="2221707"/>
            <a:ext cx="0" cy="224075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7" name="Text Placeholder 9">
            <a:extLst>
              <a:ext uri="{FF2B5EF4-FFF2-40B4-BE49-F238E27FC236}">
                <a16:creationId xmlns:a16="http://schemas.microsoft.com/office/drawing/2014/main" id="{A12E9C0F-3772-4278-BC4A-53B1C328303B}"/>
              </a:ext>
            </a:extLst>
          </p:cNvPr>
          <p:cNvSpPr txBox="1">
            <a:spLocks/>
          </p:cNvSpPr>
          <p:nvPr/>
        </p:nvSpPr>
        <p:spPr>
          <a:xfrm>
            <a:off x="2784523" y="2441567"/>
            <a:ext cx="1408193" cy="646329"/>
          </a:xfrm>
          <a:prstGeom prst="rect">
            <a:avLst/>
          </a:prstGeom>
        </p:spPr>
        <p:txBody>
          <a:bodyPr wrap="square" lIns="91438" tIns="45719" rIns="91438" bIns="45719">
            <a:spAutoFit/>
          </a:bodyPr>
          <a:lstStyle>
            <a:defPPr>
              <a:defRPr lang="id-ID"/>
            </a:defPPr>
            <a:lvl1pPr indent="0">
              <a:lnSpc>
                <a:spcPct val="130000"/>
              </a:lnSpc>
              <a:spcBef>
                <a:spcPts val="0"/>
              </a:spcBef>
              <a:buFont typeface="Arial" pitchFamily="34" charset="0"/>
              <a:buNone/>
              <a:defRPr sz="1200">
                <a:solidFill>
                  <a:schemeClr val="tx1">
                    <a:lumMod val="65000"/>
                    <a:lumOff val="3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nSpc>
                <a:spcPct val="100000"/>
              </a:lnSpc>
              <a:spcBef>
                <a:spcPts val="675"/>
              </a:spcBef>
            </a:pPr>
            <a:r>
              <a:rPr lang="pt-BR" sz="900" dirty="0">
                <a:solidFill>
                  <a:schemeClr val="tx1">
                    <a:lumMod val="65000"/>
                    <a:lumOff val="35000"/>
                  </a:schemeClr>
                </a:solidFill>
                <a:latin typeface="Heebo" pitchFamily="2" charset="-79"/>
              </a:rPr>
              <a:t>Texto do slide escrito aqui texto do slide escrito aqui texto do slide escrito aqui</a:t>
            </a:r>
          </a:p>
        </p:txBody>
      </p:sp>
      <p:sp>
        <p:nvSpPr>
          <p:cNvPr id="88" name="Rectangle: Rounded Corners 87">
            <a:extLst>
              <a:ext uri="{FF2B5EF4-FFF2-40B4-BE49-F238E27FC236}">
                <a16:creationId xmlns:a16="http://schemas.microsoft.com/office/drawing/2014/main" id="{707F11E4-09E6-475F-9B77-4CCCBC3CBDD2}"/>
              </a:ext>
            </a:extLst>
          </p:cNvPr>
          <p:cNvSpPr/>
          <p:nvPr/>
        </p:nvSpPr>
        <p:spPr>
          <a:xfrm>
            <a:off x="2858651" y="3161362"/>
            <a:ext cx="1334064" cy="467192"/>
          </a:xfrm>
          <a:prstGeom prst="roundRect">
            <a:avLst/>
          </a:prstGeom>
          <a:solidFill>
            <a:schemeClr val="accent3"/>
          </a:solidFill>
          <a:ln w="38100">
            <a:noFill/>
          </a:ln>
          <a:effectLst>
            <a:outerShdw blurRad="381000" dist="444500" dir="8100000" sx="90000" sy="90000" algn="tr"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pt-BR" sz="1200" b="1">
                <a:latin typeface="Heebo" pitchFamily="2" charset="-79"/>
              </a:rPr>
              <a:t>25%</a:t>
            </a:r>
          </a:p>
        </p:txBody>
      </p:sp>
      <p:sp>
        <p:nvSpPr>
          <p:cNvPr id="90" name="Oval 89">
            <a:extLst>
              <a:ext uri="{FF2B5EF4-FFF2-40B4-BE49-F238E27FC236}">
                <a16:creationId xmlns:a16="http://schemas.microsoft.com/office/drawing/2014/main" id="{10DA8568-2D65-4770-A33E-CC956F6A7FEB}"/>
              </a:ext>
            </a:extLst>
          </p:cNvPr>
          <p:cNvSpPr/>
          <p:nvPr/>
        </p:nvSpPr>
        <p:spPr>
          <a:xfrm>
            <a:off x="2436043" y="1740747"/>
            <a:ext cx="440566" cy="440562"/>
          </a:xfrm>
          <a:prstGeom prst="ellipse">
            <a:avLst/>
          </a:prstGeom>
          <a:solidFill>
            <a:schemeClr val="accent3"/>
          </a:solidFill>
          <a:ln w="38100">
            <a:solidFill>
              <a:schemeClr val="bg1"/>
            </a:solidFill>
          </a:ln>
          <a:effectLst>
            <a:outerShdw blurRad="381000" dist="444500" dir="8100000" sx="90000" sy="90000" algn="tr"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pt-BR" sz="1200" b="1">
                <a:latin typeface="Heebo" pitchFamily="2" charset="-79"/>
              </a:rPr>
              <a:t>02</a:t>
            </a:r>
          </a:p>
        </p:txBody>
      </p:sp>
      <p:sp>
        <p:nvSpPr>
          <p:cNvPr id="93" name="Text Placeholder 10">
            <a:extLst>
              <a:ext uri="{FF2B5EF4-FFF2-40B4-BE49-F238E27FC236}">
                <a16:creationId xmlns:a16="http://schemas.microsoft.com/office/drawing/2014/main" id="{5D8EF57F-1608-4AFA-8F6F-75346152070B}"/>
              </a:ext>
            </a:extLst>
          </p:cNvPr>
          <p:cNvSpPr txBox="1">
            <a:spLocks/>
          </p:cNvSpPr>
          <p:nvPr/>
        </p:nvSpPr>
        <p:spPr>
          <a:xfrm>
            <a:off x="4785510" y="2100262"/>
            <a:ext cx="1334064" cy="332397"/>
          </a:xfrm>
          <a:prstGeom prst="rect">
            <a:avLst/>
          </a:prstGeom>
        </p:spPr>
        <p:txBody>
          <a:bodyPr wrap="square" lIns="91438" tIns="45719" rIns="91438" bIns="45719">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40000"/>
              </a:lnSpc>
              <a:buNone/>
            </a:pPr>
            <a:r>
              <a:rPr lang="pt-BR" sz="1200" b="1">
                <a:solidFill>
                  <a:schemeClr val="tx1">
                    <a:lumMod val="75000"/>
                    <a:lumOff val="25000"/>
                  </a:schemeClr>
                </a:solidFill>
                <a:latin typeface="Heebo" pitchFamily="2" charset="-79"/>
              </a:rPr>
              <a:t>Título do item</a:t>
            </a:r>
            <a:endParaRPr lang="pt-BR" sz="1200" b="1" dirty="0">
              <a:solidFill>
                <a:schemeClr val="tx1">
                  <a:lumMod val="75000"/>
                  <a:lumOff val="25000"/>
                </a:schemeClr>
              </a:solidFill>
              <a:latin typeface="Heebo" pitchFamily="2" charset="-79"/>
            </a:endParaRPr>
          </a:p>
        </p:txBody>
      </p:sp>
      <p:cxnSp>
        <p:nvCxnSpPr>
          <p:cNvPr id="94" name="Straight Connector 93">
            <a:extLst>
              <a:ext uri="{FF2B5EF4-FFF2-40B4-BE49-F238E27FC236}">
                <a16:creationId xmlns:a16="http://schemas.microsoft.com/office/drawing/2014/main" id="{452D3EAF-D2F9-469B-A0B8-3F417887E5BF}"/>
              </a:ext>
            </a:extLst>
          </p:cNvPr>
          <p:cNvCxnSpPr>
            <a:cxnSpLocks/>
          </p:cNvCxnSpPr>
          <p:nvPr/>
        </p:nvCxnSpPr>
        <p:spPr>
          <a:xfrm>
            <a:off x="4658011" y="2221707"/>
            <a:ext cx="0" cy="224075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5" name="Text Placeholder 9">
            <a:extLst>
              <a:ext uri="{FF2B5EF4-FFF2-40B4-BE49-F238E27FC236}">
                <a16:creationId xmlns:a16="http://schemas.microsoft.com/office/drawing/2014/main" id="{C370C14F-2845-4C23-8D5D-100BB6819F75}"/>
              </a:ext>
            </a:extLst>
          </p:cNvPr>
          <p:cNvSpPr txBox="1">
            <a:spLocks/>
          </p:cNvSpPr>
          <p:nvPr/>
        </p:nvSpPr>
        <p:spPr>
          <a:xfrm>
            <a:off x="4785511" y="2441567"/>
            <a:ext cx="1408193" cy="646329"/>
          </a:xfrm>
          <a:prstGeom prst="rect">
            <a:avLst/>
          </a:prstGeom>
        </p:spPr>
        <p:txBody>
          <a:bodyPr wrap="square" lIns="91438" tIns="45719" rIns="91438" bIns="45719">
            <a:spAutoFit/>
          </a:bodyPr>
          <a:lstStyle>
            <a:defPPr>
              <a:defRPr lang="id-ID"/>
            </a:defPPr>
            <a:lvl1pPr indent="0">
              <a:lnSpc>
                <a:spcPct val="130000"/>
              </a:lnSpc>
              <a:spcBef>
                <a:spcPts val="0"/>
              </a:spcBef>
              <a:buFont typeface="Arial" pitchFamily="34" charset="0"/>
              <a:buNone/>
              <a:defRPr sz="1200">
                <a:solidFill>
                  <a:schemeClr val="tx1">
                    <a:lumMod val="65000"/>
                    <a:lumOff val="3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nSpc>
                <a:spcPct val="100000"/>
              </a:lnSpc>
              <a:spcBef>
                <a:spcPts val="675"/>
              </a:spcBef>
            </a:pPr>
            <a:r>
              <a:rPr lang="pt-BR" sz="900" dirty="0">
                <a:solidFill>
                  <a:schemeClr val="tx1">
                    <a:lumMod val="65000"/>
                    <a:lumOff val="35000"/>
                  </a:schemeClr>
                </a:solidFill>
                <a:latin typeface="Heebo" pitchFamily="2" charset="-79"/>
              </a:rPr>
              <a:t>Texto do slide escrito aqui texto do slide escrito aqui texto do slide escrito aqui</a:t>
            </a:r>
          </a:p>
        </p:txBody>
      </p:sp>
      <p:sp>
        <p:nvSpPr>
          <p:cNvPr id="96" name="Rectangle: Rounded Corners 95">
            <a:extLst>
              <a:ext uri="{FF2B5EF4-FFF2-40B4-BE49-F238E27FC236}">
                <a16:creationId xmlns:a16="http://schemas.microsoft.com/office/drawing/2014/main" id="{B843EA35-9F95-4A99-994F-E6D615A2F69D}"/>
              </a:ext>
            </a:extLst>
          </p:cNvPr>
          <p:cNvSpPr/>
          <p:nvPr/>
        </p:nvSpPr>
        <p:spPr>
          <a:xfrm>
            <a:off x="4859639" y="3161362"/>
            <a:ext cx="1334064" cy="467192"/>
          </a:xfrm>
          <a:prstGeom prst="roundRect">
            <a:avLst/>
          </a:prstGeom>
          <a:solidFill>
            <a:schemeClr val="accent5"/>
          </a:solidFill>
          <a:ln w="38100">
            <a:noFill/>
          </a:ln>
          <a:effectLst>
            <a:outerShdw blurRad="381000" dist="444500" dir="8100000" sx="90000" sy="90000" algn="tr" rotWithShape="0">
              <a:schemeClr val="accent5">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pt-BR" sz="1200" b="1">
                <a:latin typeface="Heebo" pitchFamily="2" charset="-79"/>
              </a:rPr>
              <a:t>75%</a:t>
            </a:r>
          </a:p>
        </p:txBody>
      </p:sp>
      <p:sp>
        <p:nvSpPr>
          <p:cNvPr id="98" name="Oval 97">
            <a:extLst>
              <a:ext uri="{FF2B5EF4-FFF2-40B4-BE49-F238E27FC236}">
                <a16:creationId xmlns:a16="http://schemas.microsoft.com/office/drawing/2014/main" id="{DF5C9A32-2E7F-4271-966E-78FF0F237A21}"/>
              </a:ext>
            </a:extLst>
          </p:cNvPr>
          <p:cNvSpPr/>
          <p:nvPr/>
        </p:nvSpPr>
        <p:spPr>
          <a:xfrm>
            <a:off x="4437031" y="1740747"/>
            <a:ext cx="440566" cy="440562"/>
          </a:xfrm>
          <a:prstGeom prst="ellipse">
            <a:avLst/>
          </a:prstGeom>
          <a:solidFill>
            <a:schemeClr val="accent5"/>
          </a:solidFill>
          <a:ln w="38100">
            <a:solidFill>
              <a:schemeClr val="bg1"/>
            </a:solidFill>
          </a:ln>
          <a:effectLst>
            <a:outerShdw blurRad="381000" dist="444500" dir="8100000" sx="90000" sy="90000" algn="tr" rotWithShape="0">
              <a:schemeClr val="accent5">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pt-BR" sz="1200" b="1">
                <a:latin typeface="Heebo" pitchFamily="2" charset="-79"/>
              </a:rPr>
              <a:t>03</a:t>
            </a:r>
          </a:p>
        </p:txBody>
      </p:sp>
      <p:sp>
        <p:nvSpPr>
          <p:cNvPr id="101" name="Text Placeholder 10">
            <a:extLst>
              <a:ext uri="{FF2B5EF4-FFF2-40B4-BE49-F238E27FC236}">
                <a16:creationId xmlns:a16="http://schemas.microsoft.com/office/drawing/2014/main" id="{6D7468F3-FE89-4283-8B9F-41BC9DC28D11}"/>
              </a:ext>
            </a:extLst>
          </p:cNvPr>
          <p:cNvSpPr txBox="1">
            <a:spLocks/>
          </p:cNvSpPr>
          <p:nvPr/>
        </p:nvSpPr>
        <p:spPr>
          <a:xfrm>
            <a:off x="6786499" y="2100262"/>
            <a:ext cx="1334064" cy="332397"/>
          </a:xfrm>
          <a:prstGeom prst="rect">
            <a:avLst/>
          </a:prstGeom>
        </p:spPr>
        <p:txBody>
          <a:bodyPr wrap="square" lIns="91438" tIns="45719" rIns="91438" bIns="45719">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40000"/>
              </a:lnSpc>
              <a:buNone/>
            </a:pPr>
            <a:r>
              <a:rPr lang="pt-BR" sz="1200" b="1">
                <a:solidFill>
                  <a:schemeClr val="tx1">
                    <a:lumMod val="75000"/>
                    <a:lumOff val="25000"/>
                  </a:schemeClr>
                </a:solidFill>
                <a:latin typeface="Heebo" pitchFamily="2" charset="-79"/>
              </a:rPr>
              <a:t>Título do item</a:t>
            </a:r>
            <a:endParaRPr lang="pt-BR" sz="1200" b="1" dirty="0">
              <a:solidFill>
                <a:schemeClr val="tx1">
                  <a:lumMod val="75000"/>
                  <a:lumOff val="25000"/>
                </a:schemeClr>
              </a:solidFill>
              <a:latin typeface="Heebo" pitchFamily="2" charset="-79"/>
            </a:endParaRPr>
          </a:p>
        </p:txBody>
      </p:sp>
      <p:cxnSp>
        <p:nvCxnSpPr>
          <p:cNvPr id="102" name="Straight Connector 101">
            <a:extLst>
              <a:ext uri="{FF2B5EF4-FFF2-40B4-BE49-F238E27FC236}">
                <a16:creationId xmlns:a16="http://schemas.microsoft.com/office/drawing/2014/main" id="{6E44DF26-940D-43B5-A12D-D0A545408DC5}"/>
              </a:ext>
            </a:extLst>
          </p:cNvPr>
          <p:cNvCxnSpPr>
            <a:cxnSpLocks/>
          </p:cNvCxnSpPr>
          <p:nvPr/>
        </p:nvCxnSpPr>
        <p:spPr>
          <a:xfrm>
            <a:off x="6659000" y="2221707"/>
            <a:ext cx="0" cy="224075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3" name="Text Placeholder 9">
            <a:extLst>
              <a:ext uri="{FF2B5EF4-FFF2-40B4-BE49-F238E27FC236}">
                <a16:creationId xmlns:a16="http://schemas.microsoft.com/office/drawing/2014/main" id="{9DF662AE-61C9-4FBE-9F8E-81E82BCE6ABD}"/>
              </a:ext>
            </a:extLst>
          </p:cNvPr>
          <p:cNvSpPr txBox="1">
            <a:spLocks/>
          </p:cNvSpPr>
          <p:nvPr/>
        </p:nvSpPr>
        <p:spPr>
          <a:xfrm>
            <a:off x="6786499" y="2441567"/>
            <a:ext cx="1408193" cy="646329"/>
          </a:xfrm>
          <a:prstGeom prst="rect">
            <a:avLst/>
          </a:prstGeom>
        </p:spPr>
        <p:txBody>
          <a:bodyPr wrap="square" lIns="91438" tIns="45719" rIns="91438" bIns="45719">
            <a:spAutoFit/>
          </a:bodyPr>
          <a:lstStyle>
            <a:defPPr>
              <a:defRPr lang="id-ID"/>
            </a:defPPr>
            <a:lvl1pPr indent="0">
              <a:lnSpc>
                <a:spcPct val="130000"/>
              </a:lnSpc>
              <a:spcBef>
                <a:spcPts val="0"/>
              </a:spcBef>
              <a:buFont typeface="Arial" pitchFamily="34" charset="0"/>
              <a:buNone/>
              <a:defRPr sz="1200">
                <a:solidFill>
                  <a:schemeClr val="tx1">
                    <a:lumMod val="65000"/>
                    <a:lumOff val="3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nSpc>
                <a:spcPct val="100000"/>
              </a:lnSpc>
              <a:spcBef>
                <a:spcPts val="675"/>
              </a:spcBef>
            </a:pPr>
            <a:r>
              <a:rPr lang="pt-BR" sz="900" dirty="0">
                <a:solidFill>
                  <a:schemeClr val="tx1">
                    <a:lumMod val="65000"/>
                    <a:lumOff val="35000"/>
                  </a:schemeClr>
                </a:solidFill>
                <a:latin typeface="Heebo" pitchFamily="2" charset="-79"/>
              </a:rPr>
              <a:t>Texto do slide escrito aqui texto do slide escrito aqui texto do slide escrito aqui</a:t>
            </a:r>
          </a:p>
        </p:txBody>
      </p:sp>
      <p:sp>
        <p:nvSpPr>
          <p:cNvPr id="104" name="Rectangle: Rounded Corners 103">
            <a:extLst>
              <a:ext uri="{FF2B5EF4-FFF2-40B4-BE49-F238E27FC236}">
                <a16:creationId xmlns:a16="http://schemas.microsoft.com/office/drawing/2014/main" id="{5830D7CC-355D-4FC6-8085-7EA28B0F0AB7}"/>
              </a:ext>
            </a:extLst>
          </p:cNvPr>
          <p:cNvSpPr/>
          <p:nvPr/>
        </p:nvSpPr>
        <p:spPr>
          <a:xfrm>
            <a:off x="6860628" y="3161362"/>
            <a:ext cx="1334064" cy="467192"/>
          </a:xfrm>
          <a:prstGeom prst="roundRect">
            <a:avLst/>
          </a:prstGeom>
          <a:solidFill>
            <a:schemeClr val="accent2"/>
          </a:solidFill>
          <a:ln w="38100">
            <a:noFill/>
          </a:ln>
          <a:effectLst>
            <a:outerShdw blurRad="381000" dist="444500" dir="8100000" sx="90000" sy="90000" algn="tr" rotWithShape="0">
              <a:schemeClr val="accent2">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pt-BR" sz="1200" b="1">
                <a:latin typeface="Heebo" pitchFamily="2" charset="-79"/>
              </a:rPr>
              <a:t>90%</a:t>
            </a:r>
          </a:p>
        </p:txBody>
      </p:sp>
      <p:sp>
        <p:nvSpPr>
          <p:cNvPr id="106" name="Oval 105">
            <a:extLst>
              <a:ext uri="{FF2B5EF4-FFF2-40B4-BE49-F238E27FC236}">
                <a16:creationId xmlns:a16="http://schemas.microsoft.com/office/drawing/2014/main" id="{9DA7E3DD-0256-4E5D-ADCB-6177FBD71619}"/>
              </a:ext>
            </a:extLst>
          </p:cNvPr>
          <p:cNvSpPr/>
          <p:nvPr/>
        </p:nvSpPr>
        <p:spPr>
          <a:xfrm>
            <a:off x="6438020" y="1740747"/>
            <a:ext cx="440566" cy="440562"/>
          </a:xfrm>
          <a:prstGeom prst="ellipse">
            <a:avLst/>
          </a:prstGeom>
          <a:solidFill>
            <a:schemeClr val="accent2"/>
          </a:solidFill>
          <a:ln w="38100">
            <a:solidFill>
              <a:schemeClr val="bg1"/>
            </a:solidFill>
          </a:ln>
          <a:effectLst>
            <a:outerShdw blurRad="381000" dist="444500" dir="8100000" sx="90000" sy="90000" algn="tr" rotWithShape="0">
              <a:schemeClr val="accent2">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pt-BR" sz="1200" b="1">
                <a:latin typeface="Heebo" pitchFamily="2" charset="-79"/>
              </a:rPr>
              <a:t>04</a:t>
            </a:r>
          </a:p>
        </p:txBody>
      </p:sp>
      <p:sp>
        <p:nvSpPr>
          <p:cNvPr id="2" name="TextBox 14">
            <a:extLst>
              <a:ext uri="{FF2B5EF4-FFF2-40B4-BE49-F238E27FC236}">
                <a16:creationId xmlns:a16="http://schemas.microsoft.com/office/drawing/2014/main" id="{9229B1CA-09B7-6483-20C9-08A1ACDFC73F}"/>
              </a:ext>
            </a:extLst>
          </p:cNvPr>
          <p:cNvSpPr txBox="1"/>
          <p:nvPr/>
        </p:nvSpPr>
        <p:spPr>
          <a:xfrm>
            <a:off x="529233" y="410613"/>
            <a:ext cx="5570935" cy="523220"/>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r>
              <a:rPr lang="pt-BR" sz="2800" dirty="0">
                <a:solidFill>
                  <a:schemeClr val="tx1">
                    <a:lumMod val="75000"/>
                    <a:lumOff val="25000"/>
                  </a:schemeClr>
                </a:solidFill>
              </a:rPr>
              <a:t>Título do slide escrito aqui</a:t>
            </a:r>
          </a:p>
        </p:txBody>
      </p:sp>
      <p:sp>
        <p:nvSpPr>
          <p:cNvPr id="4" name="TextBox 13">
            <a:extLst>
              <a:ext uri="{FF2B5EF4-FFF2-40B4-BE49-F238E27FC236}">
                <a16:creationId xmlns:a16="http://schemas.microsoft.com/office/drawing/2014/main" id="{706E26F5-0ECA-E9AD-0A7D-2CC1956C8F13}"/>
              </a:ext>
            </a:extLst>
          </p:cNvPr>
          <p:cNvSpPr txBox="1"/>
          <p:nvPr/>
        </p:nvSpPr>
        <p:spPr>
          <a:xfrm>
            <a:off x="590193" y="833109"/>
            <a:ext cx="3480123" cy="400110"/>
          </a:xfrm>
          <a:prstGeom prst="rect">
            <a:avLst/>
          </a:prstGeom>
          <a:noFill/>
        </p:spPr>
        <p:txBody>
          <a:bodyPr wrap="square" rtlCol="0">
            <a:spAutoFit/>
          </a:bodyPr>
          <a:lstStyle/>
          <a:p>
            <a:pPr>
              <a:spcBef>
                <a:spcPts val="675"/>
              </a:spcBef>
            </a:pPr>
            <a:r>
              <a:rPr lang="pt-BR" sz="10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5" name="Text Placeholder 9">
            <a:extLst>
              <a:ext uri="{FF2B5EF4-FFF2-40B4-BE49-F238E27FC236}">
                <a16:creationId xmlns:a16="http://schemas.microsoft.com/office/drawing/2014/main" id="{C878851C-424E-E1CC-CA68-FF1FDB7A1DD3}"/>
              </a:ext>
            </a:extLst>
          </p:cNvPr>
          <p:cNvSpPr txBox="1">
            <a:spLocks/>
          </p:cNvSpPr>
          <p:nvPr/>
        </p:nvSpPr>
        <p:spPr>
          <a:xfrm>
            <a:off x="783535" y="3790307"/>
            <a:ext cx="1408193" cy="646329"/>
          </a:xfrm>
          <a:prstGeom prst="rect">
            <a:avLst/>
          </a:prstGeom>
        </p:spPr>
        <p:txBody>
          <a:bodyPr wrap="square" lIns="91438" tIns="45719" rIns="91438" bIns="45719">
            <a:spAutoFit/>
          </a:bodyPr>
          <a:lstStyle>
            <a:defPPr>
              <a:defRPr lang="id-ID"/>
            </a:defPPr>
            <a:lvl1pPr indent="0">
              <a:lnSpc>
                <a:spcPct val="130000"/>
              </a:lnSpc>
              <a:spcBef>
                <a:spcPts val="0"/>
              </a:spcBef>
              <a:buFont typeface="Arial" pitchFamily="34" charset="0"/>
              <a:buNone/>
              <a:defRPr sz="1200">
                <a:solidFill>
                  <a:schemeClr val="tx1">
                    <a:lumMod val="65000"/>
                    <a:lumOff val="3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nSpc>
                <a:spcPct val="100000"/>
              </a:lnSpc>
              <a:spcBef>
                <a:spcPts val="675"/>
              </a:spcBef>
            </a:pPr>
            <a:r>
              <a:rPr lang="pt-BR" sz="900" dirty="0">
                <a:solidFill>
                  <a:schemeClr val="tx1">
                    <a:lumMod val="65000"/>
                    <a:lumOff val="35000"/>
                  </a:schemeClr>
                </a:solidFill>
                <a:latin typeface="Heebo" pitchFamily="2" charset="-79"/>
              </a:rPr>
              <a:t>Texto do slide escrito aqui texto do slide escrito aqui texto do slide escrito aqui</a:t>
            </a:r>
          </a:p>
        </p:txBody>
      </p:sp>
      <p:sp>
        <p:nvSpPr>
          <p:cNvPr id="6" name="Text Placeholder 9">
            <a:extLst>
              <a:ext uri="{FF2B5EF4-FFF2-40B4-BE49-F238E27FC236}">
                <a16:creationId xmlns:a16="http://schemas.microsoft.com/office/drawing/2014/main" id="{28A19573-D6C0-F453-163D-492FD10BF5F6}"/>
              </a:ext>
            </a:extLst>
          </p:cNvPr>
          <p:cNvSpPr txBox="1">
            <a:spLocks/>
          </p:cNvSpPr>
          <p:nvPr/>
        </p:nvSpPr>
        <p:spPr>
          <a:xfrm>
            <a:off x="2784523" y="3790307"/>
            <a:ext cx="1408193" cy="646329"/>
          </a:xfrm>
          <a:prstGeom prst="rect">
            <a:avLst/>
          </a:prstGeom>
        </p:spPr>
        <p:txBody>
          <a:bodyPr wrap="square" lIns="91438" tIns="45719" rIns="91438" bIns="45719">
            <a:spAutoFit/>
          </a:bodyPr>
          <a:lstStyle>
            <a:defPPr>
              <a:defRPr lang="id-ID"/>
            </a:defPPr>
            <a:lvl1pPr indent="0">
              <a:lnSpc>
                <a:spcPct val="130000"/>
              </a:lnSpc>
              <a:spcBef>
                <a:spcPts val="0"/>
              </a:spcBef>
              <a:buFont typeface="Arial" pitchFamily="34" charset="0"/>
              <a:buNone/>
              <a:defRPr sz="1200">
                <a:solidFill>
                  <a:schemeClr val="tx1">
                    <a:lumMod val="65000"/>
                    <a:lumOff val="3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nSpc>
                <a:spcPct val="100000"/>
              </a:lnSpc>
              <a:spcBef>
                <a:spcPts val="675"/>
              </a:spcBef>
            </a:pPr>
            <a:r>
              <a:rPr lang="pt-BR" sz="900" dirty="0">
                <a:solidFill>
                  <a:schemeClr val="tx1">
                    <a:lumMod val="65000"/>
                    <a:lumOff val="35000"/>
                  </a:schemeClr>
                </a:solidFill>
                <a:latin typeface="Heebo" pitchFamily="2" charset="-79"/>
              </a:rPr>
              <a:t>Texto do slide escrito aqui texto do slide escrito aqui texto do slide escrito aqui</a:t>
            </a:r>
          </a:p>
        </p:txBody>
      </p:sp>
      <p:sp>
        <p:nvSpPr>
          <p:cNvPr id="7" name="Text Placeholder 9">
            <a:extLst>
              <a:ext uri="{FF2B5EF4-FFF2-40B4-BE49-F238E27FC236}">
                <a16:creationId xmlns:a16="http://schemas.microsoft.com/office/drawing/2014/main" id="{B782F36A-C55A-7436-DF6D-C890FA57D43E}"/>
              </a:ext>
            </a:extLst>
          </p:cNvPr>
          <p:cNvSpPr txBox="1">
            <a:spLocks/>
          </p:cNvSpPr>
          <p:nvPr/>
        </p:nvSpPr>
        <p:spPr>
          <a:xfrm>
            <a:off x="4785511" y="3790307"/>
            <a:ext cx="1408193" cy="646329"/>
          </a:xfrm>
          <a:prstGeom prst="rect">
            <a:avLst/>
          </a:prstGeom>
        </p:spPr>
        <p:txBody>
          <a:bodyPr wrap="square" lIns="91438" tIns="45719" rIns="91438" bIns="45719">
            <a:spAutoFit/>
          </a:bodyPr>
          <a:lstStyle>
            <a:defPPr>
              <a:defRPr lang="id-ID"/>
            </a:defPPr>
            <a:lvl1pPr indent="0">
              <a:lnSpc>
                <a:spcPct val="130000"/>
              </a:lnSpc>
              <a:spcBef>
                <a:spcPts val="0"/>
              </a:spcBef>
              <a:buFont typeface="Arial" pitchFamily="34" charset="0"/>
              <a:buNone/>
              <a:defRPr sz="1200">
                <a:solidFill>
                  <a:schemeClr val="tx1">
                    <a:lumMod val="65000"/>
                    <a:lumOff val="3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nSpc>
                <a:spcPct val="100000"/>
              </a:lnSpc>
              <a:spcBef>
                <a:spcPts val="675"/>
              </a:spcBef>
            </a:pPr>
            <a:r>
              <a:rPr lang="pt-BR" sz="900" dirty="0">
                <a:solidFill>
                  <a:schemeClr val="tx1">
                    <a:lumMod val="65000"/>
                    <a:lumOff val="35000"/>
                  </a:schemeClr>
                </a:solidFill>
                <a:latin typeface="Heebo" pitchFamily="2" charset="-79"/>
              </a:rPr>
              <a:t>Texto do slide escrito aqui texto do slide escrito aqui texto do slide escrito aqui</a:t>
            </a:r>
          </a:p>
        </p:txBody>
      </p:sp>
      <p:sp>
        <p:nvSpPr>
          <p:cNvPr id="8" name="Text Placeholder 9">
            <a:extLst>
              <a:ext uri="{FF2B5EF4-FFF2-40B4-BE49-F238E27FC236}">
                <a16:creationId xmlns:a16="http://schemas.microsoft.com/office/drawing/2014/main" id="{05620554-F089-F183-31E7-16FE81586685}"/>
              </a:ext>
            </a:extLst>
          </p:cNvPr>
          <p:cNvSpPr txBox="1">
            <a:spLocks/>
          </p:cNvSpPr>
          <p:nvPr/>
        </p:nvSpPr>
        <p:spPr>
          <a:xfrm>
            <a:off x="6786499" y="3790307"/>
            <a:ext cx="1408193" cy="646329"/>
          </a:xfrm>
          <a:prstGeom prst="rect">
            <a:avLst/>
          </a:prstGeom>
        </p:spPr>
        <p:txBody>
          <a:bodyPr wrap="square" lIns="91438" tIns="45719" rIns="91438" bIns="45719">
            <a:spAutoFit/>
          </a:bodyPr>
          <a:lstStyle>
            <a:defPPr>
              <a:defRPr lang="id-ID"/>
            </a:defPPr>
            <a:lvl1pPr indent="0">
              <a:lnSpc>
                <a:spcPct val="130000"/>
              </a:lnSpc>
              <a:spcBef>
                <a:spcPts val="0"/>
              </a:spcBef>
              <a:buFont typeface="Arial" pitchFamily="34" charset="0"/>
              <a:buNone/>
              <a:defRPr sz="1200">
                <a:solidFill>
                  <a:schemeClr val="tx1">
                    <a:lumMod val="65000"/>
                    <a:lumOff val="3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nSpc>
                <a:spcPct val="100000"/>
              </a:lnSpc>
              <a:spcBef>
                <a:spcPts val="675"/>
              </a:spcBef>
            </a:pPr>
            <a:r>
              <a:rPr lang="pt-BR" sz="900" dirty="0">
                <a:solidFill>
                  <a:schemeClr val="tx1">
                    <a:lumMod val="65000"/>
                    <a:lumOff val="35000"/>
                  </a:schemeClr>
                </a:solidFill>
                <a:latin typeface="Heebo" pitchFamily="2" charset="-79"/>
              </a:rPr>
              <a:t>Texto do slide escrito aqui texto do slide escrito aqui texto do slide escrito aqui</a:t>
            </a:r>
          </a:p>
        </p:txBody>
      </p:sp>
    </p:spTree>
    <p:extLst>
      <p:ext uri="{BB962C8B-B14F-4D97-AF65-F5344CB8AC3E}">
        <p14:creationId xmlns:p14="http://schemas.microsoft.com/office/powerpoint/2010/main" val="2254587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06BBE0-9B20-4799-AB82-94B263B4FDF7}"/>
              </a:ext>
            </a:extLst>
          </p:cNvPr>
          <p:cNvSpPr/>
          <p:nvPr/>
        </p:nvSpPr>
        <p:spPr>
          <a:xfrm>
            <a:off x="-1" y="1474684"/>
            <a:ext cx="2047599" cy="377920"/>
          </a:xfrm>
          <a:prstGeom prst="rect">
            <a:avLst/>
          </a:prstGeom>
          <a:solidFill>
            <a:schemeClr val="accent5"/>
          </a:solidFill>
          <a:ln w="38100">
            <a:noFill/>
          </a:ln>
          <a:effectLst>
            <a:outerShdw blurRad="381000" dist="444500" dir="8100000" sx="90000" sy="90000" algn="tr" rotWithShape="0">
              <a:schemeClr val="accent5">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pt-BR" sz="1050" b="1">
                <a:latin typeface="Heebo" pitchFamily="2" charset="-79"/>
              </a:rPr>
              <a:t>Out, 2020</a:t>
            </a:r>
          </a:p>
        </p:txBody>
      </p:sp>
      <p:sp>
        <p:nvSpPr>
          <p:cNvPr id="5" name="Rectangle 4">
            <a:extLst>
              <a:ext uri="{FF2B5EF4-FFF2-40B4-BE49-F238E27FC236}">
                <a16:creationId xmlns:a16="http://schemas.microsoft.com/office/drawing/2014/main" id="{10A8EBD0-4AE3-4217-8464-9017C6F1DAE7}"/>
              </a:ext>
            </a:extLst>
          </p:cNvPr>
          <p:cNvSpPr/>
          <p:nvPr/>
        </p:nvSpPr>
        <p:spPr>
          <a:xfrm>
            <a:off x="2106387" y="1474684"/>
            <a:ext cx="2047599" cy="377920"/>
          </a:xfrm>
          <a:prstGeom prst="rect">
            <a:avLst/>
          </a:prstGeom>
          <a:solidFill>
            <a:schemeClr val="accent6"/>
          </a:solidFill>
          <a:ln w="38100">
            <a:noFill/>
          </a:ln>
          <a:effectLst>
            <a:outerShdw blurRad="381000" dist="444500" dir="8100000" sx="90000" sy="90000" algn="tr" rotWithShape="0">
              <a:schemeClr val="accent6">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pt-BR" sz="1050" b="1">
                <a:latin typeface="Heebo" pitchFamily="2" charset="-79"/>
              </a:rPr>
              <a:t>Nov, 2021</a:t>
            </a:r>
          </a:p>
        </p:txBody>
      </p:sp>
      <p:sp>
        <p:nvSpPr>
          <p:cNvPr id="6" name="Rectangle 5">
            <a:extLst>
              <a:ext uri="{FF2B5EF4-FFF2-40B4-BE49-F238E27FC236}">
                <a16:creationId xmlns:a16="http://schemas.microsoft.com/office/drawing/2014/main" id="{4278C281-2EB3-4F72-A63C-999645B4B0FE}"/>
              </a:ext>
            </a:extLst>
          </p:cNvPr>
          <p:cNvSpPr/>
          <p:nvPr/>
        </p:nvSpPr>
        <p:spPr>
          <a:xfrm>
            <a:off x="4212774" y="1474684"/>
            <a:ext cx="2047599" cy="377920"/>
          </a:xfrm>
          <a:prstGeom prst="rect">
            <a:avLst/>
          </a:prstGeom>
          <a:solidFill>
            <a:schemeClr val="accent2"/>
          </a:solidFill>
          <a:ln w="38100">
            <a:noFill/>
          </a:ln>
          <a:effectLst>
            <a:outerShdw blurRad="381000" dist="444500" dir="8100000" sx="90000" sy="90000" algn="tr" rotWithShape="0">
              <a:schemeClr val="accent2">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pt-BR" sz="1050" b="1">
                <a:latin typeface="Heebo" pitchFamily="2" charset="-79"/>
              </a:rPr>
              <a:t>Dez, 2021</a:t>
            </a:r>
          </a:p>
        </p:txBody>
      </p:sp>
      <p:sp>
        <p:nvSpPr>
          <p:cNvPr id="7" name="Rectangle 6">
            <a:extLst>
              <a:ext uri="{FF2B5EF4-FFF2-40B4-BE49-F238E27FC236}">
                <a16:creationId xmlns:a16="http://schemas.microsoft.com/office/drawing/2014/main" id="{A8FC7762-C7FC-4F46-A726-D6CA65E5E2CA}"/>
              </a:ext>
            </a:extLst>
          </p:cNvPr>
          <p:cNvSpPr/>
          <p:nvPr/>
        </p:nvSpPr>
        <p:spPr>
          <a:xfrm>
            <a:off x="6319161" y="1474684"/>
            <a:ext cx="2047599" cy="377920"/>
          </a:xfrm>
          <a:prstGeom prst="rect">
            <a:avLst/>
          </a:prstGeom>
          <a:solidFill>
            <a:schemeClr val="accent1"/>
          </a:solidFill>
          <a:ln w="38100">
            <a:noFill/>
          </a:ln>
          <a:effectLst>
            <a:outerShdw blurRad="381000" dist="444500" dir="8100000" sx="90000" sy="90000" algn="tr" rotWithShape="0">
              <a:schemeClr val="accent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pt-BR" sz="1050" b="1">
                <a:latin typeface="Heebo" pitchFamily="2" charset="-79"/>
              </a:rPr>
              <a:t>Jan, 2021</a:t>
            </a:r>
          </a:p>
        </p:txBody>
      </p:sp>
      <p:cxnSp>
        <p:nvCxnSpPr>
          <p:cNvPr id="8" name="Straight Connector 7">
            <a:extLst>
              <a:ext uri="{FF2B5EF4-FFF2-40B4-BE49-F238E27FC236}">
                <a16:creationId xmlns:a16="http://schemas.microsoft.com/office/drawing/2014/main" id="{A17C4194-8CE4-4B69-89AA-89B7AB539E31}"/>
              </a:ext>
            </a:extLst>
          </p:cNvPr>
          <p:cNvCxnSpPr>
            <a:cxnSpLocks/>
          </p:cNvCxnSpPr>
          <p:nvPr/>
        </p:nvCxnSpPr>
        <p:spPr>
          <a:xfrm>
            <a:off x="1023800" y="1943028"/>
            <a:ext cx="0" cy="973380"/>
          </a:xfrm>
          <a:prstGeom prst="line">
            <a:avLst/>
          </a:prstGeom>
          <a:noFill/>
          <a:ln>
            <a:solidFill>
              <a:schemeClr val="accent5"/>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a:extLst>
              <a:ext uri="{FF2B5EF4-FFF2-40B4-BE49-F238E27FC236}">
                <a16:creationId xmlns:a16="http://schemas.microsoft.com/office/drawing/2014/main" id="{785ED224-EE4F-435A-B6A0-3796E6CDF30F}"/>
              </a:ext>
            </a:extLst>
          </p:cNvPr>
          <p:cNvCxnSpPr>
            <a:cxnSpLocks/>
          </p:cNvCxnSpPr>
          <p:nvPr/>
        </p:nvCxnSpPr>
        <p:spPr>
          <a:xfrm>
            <a:off x="3130187" y="1943028"/>
            <a:ext cx="0" cy="973380"/>
          </a:xfrm>
          <a:prstGeom prst="line">
            <a:avLst/>
          </a:prstGeom>
          <a:noFill/>
          <a:ln>
            <a:solidFill>
              <a:schemeClr val="accent6"/>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Connector 9">
            <a:extLst>
              <a:ext uri="{FF2B5EF4-FFF2-40B4-BE49-F238E27FC236}">
                <a16:creationId xmlns:a16="http://schemas.microsoft.com/office/drawing/2014/main" id="{641C306E-5FE8-4223-A288-CD1483AA477E}"/>
              </a:ext>
            </a:extLst>
          </p:cNvPr>
          <p:cNvCxnSpPr>
            <a:cxnSpLocks/>
          </p:cNvCxnSpPr>
          <p:nvPr/>
        </p:nvCxnSpPr>
        <p:spPr>
          <a:xfrm>
            <a:off x="5236574" y="1943028"/>
            <a:ext cx="0" cy="973380"/>
          </a:xfrm>
          <a:prstGeom prst="line">
            <a:avLst/>
          </a:prstGeom>
          <a:noFill/>
          <a:ln>
            <a:solidFill>
              <a:schemeClr val="accent2"/>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a:extLst>
              <a:ext uri="{FF2B5EF4-FFF2-40B4-BE49-F238E27FC236}">
                <a16:creationId xmlns:a16="http://schemas.microsoft.com/office/drawing/2014/main" id="{AD268262-A3D5-483D-9917-5A6CD9DCC851}"/>
              </a:ext>
            </a:extLst>
          </p:cNvPr>
          <p:cNvCxnSpPr>
            <a:cxnSpLocks/>
          </p:cNvCxnSpPr>
          <p:nvPr/>
        </p:nvCxnSpPr>
        <p:spPr>
          <a:xfrm>
            <a:off x="7342961" y="1943028"/>
            <a:ext cx="0" cy="973380"/>
          </a:xfrm>
          <a:prstGeom prst="line">
            <a:avLst/>
          </a:prstGeom>
          <a:noFill/>
          <a:ln>
            <a:solidFill>
              <a:schemeClr val="accent1"/>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12" name="Text Placeholder 9">
            <a:extLst>
              <a:ext uri="{FF2B5EF4-FFF2-40B4-BE49-F238E27FC236}">
                <a16:creationId xmlns:a16="http://schemas.microsoft.com/office/drawing/2014/main" id="{015ADA0C-5C63-4DB4-AEF5-66E87B36D055}"/>
              </a:ext>
            </a:extLst>
          </p:cNvPr>
          <p:cNvSpPr txBox="1">
            <a:spLocks/>
          </p:cNvSpPr>
          <p:nvPr/>
        </p:nvSpPr>
        <p:spPr>
          <a:xfrm>
            <a:off x="203836" y="3720375"/>
            <a:ext cx="1639928" cy="784828"/>
          </a:xfrm>
          <a:prstGeom prst="rect">
            <a:avLst/>
          </a:prstGeom>
        </p:spPr>
        <p:txBody>
          <a:bodyPr wrap="square" lIns="91438" tIns="45719" rIns="91438" bIns="45719">
            <a:spAutoFit/>
          </a:bodyPr>
          <a:lstStyle>
            <a:defPPr>
              <a:defRPr lang="id-ID"/>
            </a:defPPr>
            <a:lvl1pPr indent="0">
              <a:lnSpc>
                <a:spcPct val="130000"/>
              </a:lnSpc>
              <a:spcBef>
                <a:spcPts val="0"/>
              </a:spcBef>
              <a:buFont typeface="Arial" pitchFamily="34" charset="0"/>
              <a:buNone/>
              <a:defRPr sz="1200">
                <a:solidFill>
                  <a:schemeClr val="tx1">
                    <a:lumMod val="65000"/>
                    <a:lumOff val="3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ctr">
              <a:lnSpc>
                <a:spcPct val="100000"/>
              </a:lnSpc>
            </a:pPr>
            <a:r>
              <a:rPr lang="pt-BR" sz="900" dirty="0">
                <a:latin typeface="Heebo" pitchFamily="2" charset="-79"/>
              </a:rPr>
              <a:t>Texto escrito aqui texto escrito aqui texto escrito aqui texto escrito aqui texto escrito aqui texto escrito aqui texto escrito aqui texto</a:t>
            </a:r>
          </a:p>
        </p:txBody>
      </p:sp>
      <p:sp>
        <p:nvSpPr>
          <p:cNvPr id="13" name="Text Placeholder 9">
            <a:extLst>
              <a:ext uri="{FF2B5EF4-FFF2-40B4-BE49-F238E27FC236}">
                <a16:creationId xmlns:a16="http://schemas.microsoft.com/office/drawing/2014/main" id="{515395B7-A716-4704-BCA6-1EAECDEC183B}"/>
              </a:ext>
            </a:extLst>
          </p:cNvPr>
          <p:cNvSpPr txBox="1">
            <a:spLocks/>
          </p:cNvSpPr>
          <p:nvPr/>
        </p:nvSpPr>
        <p:spPr>
          <a:xfrm>
            <a:off x="2310223" y="3720375"/>
            <a:ext cx="1639928" cy="784828"/>
          </a:xfrm>
          <a:prstGeom prst="rect">
            <a:avLst/>
          </a:prstGeom>
        </p:spPr>
        <p:txBody>
          <a:bodyPr wrap="square" lIns="91438" tIns="45719" rIns="91438" bIns="45719">
            <a:spAutoFit/>
          </a:bodyPr>
          <a:lstStyle>
            <a:defPPr>
              <a:defRPr lang="id-ID"/>
            </a:defPPr>
            <a:lvl1pPr indent="0">
              <a:lnSpc>
                <a:spcPct val="130000"/>
              </a:lnSpc>
              <a:spcBef>
                <a:spcPts val="0"/>
              </a:spcBef>
              <a:buFont typeface="Arial" pitchFamily="34" charset="0"/>
              <a:buNone/>
              <a:defRPr sz="1200">
                <a:solidFill>
                  <a:schemeClr val="tx1">
                    <a:lumMod val="65000"/>
                    <a:lumOff val="3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ctr">
              <a:lnSpc>
                <a:spcPct val="100000"/>
              </a:lnSpc>
            </a:pPr>
            <a:r>
              <a:rPr lang="pt-BR" sz="900">
                <a:latin typeface="Heebo" pitchFamily="2" charset="-79"/>
              </a:rPr>
              <a:t>Texto escrito aqui texto escrito aqui texto escrito aqui texto escrito aqui texto escrito aqui texto escrito aqui texto escrito aqui texto</a:t>
            </a:r>
            <a:endParaRPr lang="pt-BR" sz="900" dirty="0">
              <a:latin typeface="Heebo" pitchFamily="2" charset="-79"/>
            </a:endParaRPr>
          </a:p>
        </p:txBody>
      </p:sp>
      <p:sp>
        <p:nvSpPr>
          <p:cNvPr id="14" name="Text Placeholder 9">
            <a:extLst>
              <a:ext uri="{FF2B5EF4-FFF2-40B4-BE49-F238E27FC236}">
                <a16:creationId xmlns:a16="http://schemas.microsoft.com/office/drawing/2014/main" id="{49F824B1-31E8-487E-9072-7ED5D950BCB4}"/>
              </a:ext>
            </a:extLst>
          </p:cNvPr>
          <p:cNvSpPr txBox="1">
            <a:spLocks/>
          </p:cNvSpPr>
          <p:nvPr/>
        </p:nvSpPr>
        <p:spPr>
          <a:xfrm>
            <a:off x="4416610" y="3720375"/>
            <a:ext cx="1639928" cy="784828"/>
          </a:xfrm>
          <a:prstGeom prst="rect">
            <a:avLst/>
          </a:prstGeom>
        </p:spPr>
        <p:txBody>
          <a:bodyPr wrap="square" lIns="91438" tIns="45719" rIns="91438" bIns="45719">
            <a:spAutoFit/>
          </a:bodyPr>
          <a:lstStyle>
            <a:defPPr>
              <a:defRPr lang="id-ID"/>
            </a:defPPr>
            <a:lvl1pPr indent="0">
              <a:lnSpc>
                <a:spcPct val="130000"/>
              </a:lnSpc>
              <a:spcBef>
                <a:spcPts val="0"/>
              </a:spcBef>
              <a:buFont typeface="Arial" pitchFamily="34" charset="0"/>
              <a:buNone/>
              <a:defRPr sz="1200">
                <a:solidFill>
                  <a:schemeClr val="tx1">
                    <a:lumMod val="65000"/>
                    <a:lumOff val="3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ctr">
              <a:lnSpc>
                <a:spcPct val="100000"/>
              </a:lnSpc>
            </a:pPr>
            <a:r>
              <a:rPr lang="pt-BR" sz="900" dirty="0">
                <a:latin typeface="Heebo" pitchFamily="2" charset="-79"/>
              </a:rPr>
              <a:t>Texto escrito aqui texto escrito aqui texto escrito aqui texto escrito aqui texto escrito aqui texto escrito aqui texto escrito aqui texto</a:t>
            </a:r>
          </a:p>
        </p:txBody>
      </p:sp>
      <p:sp>
        <p:nvSpPr>
          <p:cNvPr id="15" name="Text Placeholder 9">
            <a:extLst>
              <a:ext uri="{FF2B5EF4-FFF2-40B4-BE49-F238E27FC236}">
                <a16:creationId xmlns:a16="http://schemas.microsoft.com/office/drawing/2014/main" id="{5809AA9C-EF24-409C-9BF3-5FA3A7377ACF}"/>
              </a:ext>
            </a:extLst>
          </p:cNvPr>
          <p:cNvSpPr txBox="1">
            <a:spLocks/>
          </p:cNvSpPr>
          <p:nvPr/>
        </p:nvSpPr>
        <p:spPr>
          <a:xfrm>
            <a:off x="6522997" y="3720375"/>
            <a:ext cx="1639928" cy="784828"/>
          </a:xfrm>
          <a:prstGeom prst="rect">
            <a:avLst/>
          </a:prstGeom>
        </p:spPr>
        <p:txBody>
          <a:bodyPr wrap="square" lIns="91438" tIns="45719" rIns="91438" bIns="45719">
            <a:spAutoFit/>
          </a:bodyPr>
          <a:lstStyle>
            <a:defPPr>
              <a:defRPr lang="id-ID"/>
            </a:defPPr>
            <a:lvl1pPr indent="0">
              <a:lnSpc>
                <a:spcPct val="130000"/>
              </a:lnSpc>
              <a:spcBef>
                <a:spcPts val="0"/>
              </a:spcBef>
              <a:buFont typeface="Arial" pitchFamily="34" charset="0"/>
              <a:buNone/>
              <a:defRPr sz="1200">
                <a:solidFill>
                  <a:schemeClr val="tx1">
                    <a:lumMod val="65000"/>
                    <a:lumOff val="3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ctr">
              <a:lnSpc>
                <a:spcPct val="100000"/>
              </a:lnSpc>
            </a:pPr>
            <a:r>
              <a:rPr lang="pt-BR" sz="900">
                <a:latin typeface="Heebo" pitchFamily="2" charset="-79"/>
              </a:rPr>
              <a:t>Texto escrito aqui texto escrito aqui texto escrito aqui texto escrito aqui texto escrito aqui texto escrito aqui texto escrito aqui texto</a:t>
            </a:r>
            <a:endParaRPr lang="pt-BR" sz="900" dirty="0">
              <a:latin typeface="Heebo" pitchFamily="2" charset="-79"/>
            </a:endParaRPr>
          </a:p>
        </p:txBody>
      </p:sp>
      <p:sp>
        <p:nvSpPr>
          <p:cNvPr id="17" name="Freeform: Shape 16">
            <a:extLst>
              <a:ext uri="{FF2B5EF4-FFF2-40B4-BE49-F238E27FC236}">
                <a16:creationId xmlns:a16="http://schemas.microsoft.com/office/drawing/2014/main" id="{0F9192A1-5E9D-46F6-990F-53424A89BE4D}"/>
              </a:ext>
            </a:extLst>
          </p:cNvPr>
          <p:cNvSpPr/>
          <p:nvPr/>
        </p:nvSpPr>
        <p:spPr>
          <a:xfrm>
            <a:off x="784910" y="3102544"/>
            <a:ext cx="477780" cy="477782"/>
          </a:xfrm>
          <a:custGeom>
            <a:avLst/>
            <a:gdLst>
              <a:gd name="connsiteX0" fmla="*/ 749687 w 749686"/>
              <a:gd name="connsiteY0" fmla="*/ 374844 h 749687"/>
              <a:gd name="connsiteX1" fmla="*/ 374843 w 749686"/>
              <a:gd name="connsiteY1" fmla="*/ 749688 h 749687"/>
              <a:gd name="connsiteX2" fmla="*/ 0 w 749686"/>
              <a:gd name="connsiteY2" fmla="*/ 374844 h 749687"/>
              <a:gd name="connsiteX3" fmla="*/ 374843 w 749686"/>
              <a:gd name="connsiteY3" fmla="*/ 0 h 749687"/>
              <a:gd name="connsiteX4" fmla="*/ 749687 w 749686"/>
              <a:gd name="connsiteY4" fmla="*/ 374844 h 749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686" h="749687">
                <a:moveTo>
                  <a:pt x="749687" y="374844"/>
                </a:moveTo>
                <a:cubicBezTo>
                  <a:pt x="749687" y="581864"/>
                  <a:pt x="581864" y="749688"/>
                  <a:pt x="374843" y="749688"/>
                </a:cubicBezTo>
                <a:cubicBezTo>
                  <a:pt x="167823" y="749688"/>
                  <a:pt x="0" y="581864"/>
                  <a:pt x="0" y="374844"/>
                </a:cubicBezTo>
                <a:cubicBezTo>
                  <a:pt x="0" y="167823"/>
                  <a:pt x="167823" y="0"/>
                  <a:pt x="374843" y="0"/>
                </a:cubicBezTo>
                <a:cubicBezTo>
                  <a:pt x="581864" y="0"/>
                  <a:pt x="749687" y="167823"/>
                  <a:pt x="749687" y="374844"/>
                </a:cubicBezTo>
                <a:close/>
              </a:path>
            </a:pathLst>
          </a:custGeom>
          <a:solidFill>
            <a:schemeClr val="accent5"/>
          </a:solidFill>
          <a:ln w="38100">
            <a:solidFill>
              <a:schemeClr val="bg1"/>
            </a:solidFill>
          </a:ln>
          <a:effectLst>
            <a:outerShdw blurRad="381000" dist="444500" dir="8100000" sx="90000" sy="90000" algn="tr" rotWithShape="0">
              <a:schemeClr val="accent5">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350">
              <a:latin typeface="Heebo" pitchFamily="2" charset="-79"/>
            </a:endParaRPr>
          </a:p>
        </p:txBody>
      </p:sp>
      <p:sp>
        <p:nvSpPr>
          <p:cNvPr id="20" name="Freeform: Shape 19">
            <a:extLst>
              <a:ext uri="{FF2B5EF4-FFF2-40B4-BE49-F238E27FC236}">
                <a16:creationId xmlns:a16="http://schemas.microsoft.com/office/drawing/2014/main" id="{64FAD592-48F5-426E-ACEF-F2490EDF2118}"/>
              </a:ext>
            </a:extLst>
          </p:cNvPr>
          <p:cNvSpPr/>
          <p:nvPr/>
        </p:nvSpPr>
        <p:spPr>
          <a:xfrm>
            <a:off x="2891297" y="3102544"/>
            <a:ext cx="477780" cy="477782"/>
          </a:xfrm>
          <a:custGeom>
            <a:avLst/>
            <a:gdLst>
              <a:gd name="connsiteX0" fmla="*/ 749687 w 749686"/>
              <a:gd name="connsiteY0" fmla="*/ 374844 h 749687"/>
              <a:gd name="connsiteX1" fmla="*/ 374843 w 749686"/>
              <a:gd name="connsiteY1" fmla="*/ 749688 h 749687"/>
              <a:gd name="connsiteX2" fmla="*/ 0 w 749686"/>
              <a:gd name="connsiteY2" fmla="*/ 374844 h 749687"/>
              <a:gd name="connsiteX3" fmla="*/ 374843 w 749686"/>
              <a:gd name="connsiteY3" fmla="*/ 0 h 749687"/>
              <a:gd name="connsiteX4" fmla="*/ 749687 w 749686"/>
              <a:gd name="connsiteY4" fmla="*/ 374844 h 749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686" h="749687">
                <a:moveTo>
                  <a:pt x="749687" y="374844"/>
                </a:moveTo>
                <a:cubicBezTo>
                  <a:pt x="749687" y="581864"/>
                  <a:pt x="581864" y="749688"/>
                  <a:pt x="374843" y="749688"/>
                </a:cubicBezTo>
                <a:cubicBezTo>
                  <a:pt x="167823" y="749688"/>
                  <a:pt x="0" y="581864"/>
                  <a:pt x="0" y="374844"/>
                </a:cubicBezTo>
                <a:cubicBezTo>
                  <a:pt x="0" y="167823"/>
                  <a:pt x="167823" y="0"/>
                  <a:pt x="374843" y="0"/>
                </a:cubicBezTo>
                <a:cubicBezTo>
                  <a:pt x="581864" y="0"/>
                  <a:pt x="749687" y="167823"/>
                  <a:pt x="749687" y="374844"/>
                </a:cubicBezTo>
                <a:close/>
              </a:path>
            </a:pathLst>
          </a:custGeom>
          <a:solidFill>
            <a:schemeClr val="accent6"/>
          </a:solidFill>
          <a:ln w="38100">
            <a:solidFill>
              <a:schemeClr val="bg1"/>
            </a:solidFill>
          </a:ln>
          <a:effectLst>
            <a:outerShdw blurRad="381000" dist="444500" dir="8100000" sx="90000" sy="90000" algn="tr" rotWithShape="0">
              <a:schemeClr val="accent6">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350">
              <a:latin typeface="Heebo" pitchFamily="2" charset="-79"/>
            </a:endParaRPr>
          </a:p>
        </p:txBody>
      </p:sp>
      <p:sp>
        <p:nvSpPr>
          <p:cNvPr id="27" name="Freeform: Shape 26">
            <a:extLst>
              <a:ext uri="{FF2B5EF4-FFF2-40B4-BE49-F238E27FC236}">
                <a16:creationId xmlns:a16="http://schemas.microsoft.com/office/drawing/2014/main" id="{8FD38BFC-A7C8-43F4-AE7C-307D8C064B64}"/>
              </a:ext>
            </a:extLst>
          </p:cNvPr>
          <p:cNvSpPr/>
          <p:nvPr/>
        </p:nvSpPr>
        <p:spPr>
          <a:xfrm>
            <a:off x="7104071" y="3102544"/>
            <a:ext cx="477780" cy="477782"/>
          </a:xfrm>
          <a:custGeom>
            <a:avLst/>
            <a:gdLst>
              <a:gd name="connsiteX0" fmla="*/ 749687 w 749686"/>
              <a:gd name="connsiteY0" fmla="*/ 374844 h 749687"/>
              <a:gd name="connsiteX1" fmla="*/ 374843 w 749686"/>
              <a:gd name="connsiteY1" fmla="*/ 749688 h 749687"/>
              <a:gd name="connsiteX2" fmla="*/ 0 w 749686"/>
              <a:gd name="connsiteY2" fmla="*/ 374844 h 749687"/>
              <a:gd name="connsiteX3" fmla="*/ 374843 w 749686"/>
              <a:gd name="connsiteY3" fmla="*/ 0 h 749687"/>
              <a:gd name="connsiteX4" fmla="*/ 749687 w 749686"/>
              <a:gd name="connsiteY4" fmla="*/ 374844 h 749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686" h="749687">
                <a:moveTo>
                  <a:pt x="749687" y="374844"/>
                </a:moveTo>
                <a:cubicBezTo>
                  <a:pt x="749687" y="581864"/>
                  <a:pt x="581864" y="749688"/>
                  <a:pt x="374843" y="749688"/>
                </a:cubicBezTo>
                <a:cubicBezTo>
                  <a:pt x="167823" y="749688"/>
                  <a:pt x="0" y="581864"/>
                  <a:pt x="0" y="374844"/>
                </a:cubicBezTo>
                <a:cubicBezTo>
                  <a:pt x="0" y="167823"/>
                  <a:pt x="167823" y="0"/>
                  <a:pt x="374843" y="0"/>
                </a:cubicBezTo>
                <a:cubicBezTo>
                  <a:pt x="581864" y="0"/>
                  <a:pt x="749687" y="167823"/>
                  <a:pt x="749687" y="374844"/>
                </a:cubicBezTo>
                <a:close/>
              </a:path>
            </a:pathLst>
          </a:custGeom>
          <a:solidFill>
            <a:schemeClr val="accent1"/>
          </a:solidFill>
          <a:ln w="38100">
            <a:noFill/>
          </a:ln>
          <a:effectLst>
            <a:outerShdw blurRad="381000" dist="444500" dir="8100000" sx="90000" sy="90000" algn="tr" rotWithShape="0">
              <a:schemeClr val="accent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050" b="1">
              <a:latin typeface="Heebo" pitchFamily="2" charset="-79"/>
            </a:endParaRPr>
          </a:p>
        </p:txBody>
      </p:sp>
      <p:sp>
        <p:nvSpPr>
          <p:cNvPr id="30" name="Freeform: Shape 29">
            <a:extLst>
              <a:ext uri="{FF2B5EF4-FFF2-40B4-BE49-F238E27FC236}">
                <a16:creationId xmlns:a16="http://schemas.microsoft.com/office/drawing/2014/main" id="{30BE3596-3072-43D8-848F-A41374C5A972}"/>
              </a:ext>
            </a:extLst>
          </p:cNvPr>
          <p:cNvSpPr/>
          <p:nvPr/>
        </p:nvSpPr>
        <p:spPr>
          <a:xfrm>
            <a:off x="4997684" y="3102544"/>
            <a:ext cx="477780" cy="477782"/>
          </a:xfrm>
          <a:custGeom>
            <a:avLst/>
            <a:gdLst>
              <a:gd name="connsiteX0" fmla="*/ 749687 w 749686"/>
              <a:gd name="connsiteY0" fmla="*/ 374844 h 749687"/>
              <a:gd name="connsiteX1" fmla="*/ 374843 w 749686"/>
              <a:gd name="connsiteY1" fmla="*/ 749688 h 749687"/>
              <a:gd name="connsiteX2" fmla="*/ 0 w 749686"/>
              <a:gd name="connsiteY2" fmla="*/ 374844 h 749687"/>
              <a:gd name="connsiteX3" fmla="*/ 374843 w 749686"/>
              <a:gd name="connsiteY3" fmla="*/ 0 h 749687"/>
              <a:gd name="connsiteX4" fmla="*/ 749687 w 749686"/>
              <a:gd name="connsiteY4" fmla="*/ 374844 h 749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686" h="749687">
                <a:moveTo>
                  <a:pt x="749687" y="374844"/>
                </a:moveTo>
                <a:cubicBezTo>
                  <a:pt x="749687" y="581864"/>
                  <a:pt x="581864" y="749688"/>
                  <a:pt x="374843" y="749688"/>
                </a:cubicBezTo>
                <a:cubicBezTo>
                  <a:pt x="167823" y="749688"/>
                  <a:pt x="0" y="581864"/>
                  <a:pt x="0" y="374844"/>
                </a:cubicBezTo>
                <a:cubicBezTo>
                  <a:pt x="0" y="167823"/>
                  <a:pt x="167823" y="0"/>
                  <a:pt x="374843" y="0"/>
                </a:cubicBezTo>
                <a:cubicBezTo>
                  <a:pt x="581864" y="0"/>
                  <a:pt x="749687" y="167823"/>
                  <a:pt x="749687" y="374844"/>
                </a:cubicBezTo>
                <a:close/>
              </a:path>
            </a:pathLst>
          </a:custGeom>
          <a:solidFill>
            <a:schemeClr val="accent2"/>
          </a:solidFill>
          <a:ln w="38100">
            <a:noFill/>
          </a:ln>
          <a:effectLst>
            <a:outerShdw blurRad="381000" dist="444500" dir="8100000" sx="90000" sy="90000" algn="tr" rotWithShape="0">
              <a:schemeClr val="accent2">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050" b="1">
              <a:latin typeface="Heebo" pitchFamily="2" charset="-79"/>
            </a:endParaRPr>
          </a:p>
        </p:txBody>
      </p:sp>
      <p:sp>
        <p:nvSpPr>
          <p:cNvPr id="38" name="Freeform 30">
            <a:extLst>
              <a:ext uri="{FF2B5EF4-FFF2-40B4-BE49-F238E27FC236}">
                <a16:creationId xmlns:a16="http://schemas.microsoft.com/office/drawing/2014/main" id="{47B1603F-42D0-5E24-1D0D-1EF96E06153B}"/>
              </a:ext>
            </a:extLst>
          </p:cNvPr>
          <p:cNvSpPr>
            <a:spLocks/>
          </p:cNvSpPr>
          <p:nvPr/>
        </p:nvSpPr>
        <p:spPr bwMode="auto">
          <a:xfrm>
            <a:off x="896646" y="3214686"/>
            <a:ext cx="223465" cy="243779"/>
          </a:xfrm>
          <a:custGeom>
            <a:avLst/>
            <a:gdLst/>
            <a:ahLst/>
            <a:cxnLst>
              <a:cxn ang="0">
                <a:pos x="111" y="39"/>
              </a:cxn>
              <a:cxn ang="0">
                <a:pos x="100" y="45"/>
              </a:cxn>
              <a:cxn ang="0">
                <a:pos x="85" y="63"/>
              </a:cxn>
              <a:cxn ang="0">
                <a:pos x="84" y="204"/>
              </a:cxn>
              <a:cxn ang="0">
                <a:pos x="84" y="206"/>
              </a:cxn>
              <a:cxn ang="0">
                <a:pos x="67" y="203"/>
              </a:cxn>
              <a:cxn ang="0">
                <a:pos x="55" y="203"/>
              </a:cxn>
              <a:cxn ang="0">
                <a:pos x="35" y="210"/>
              </a:cxn>
              <a:cxn ang="0">
                <a:pos x="17" y="221"/>
              </a:cxn>
              <a:cxn ang="0">
                <a:pos x="6" y="237"/>
              </a:cxn>
              <a:cxn ang="0">
                <a:pos x="0" y="253"/>
              </a:cxn>
              <a:cxn ang="0">
                <a:pos x="2" y="262"/>
              </a:cxn>
              <a:cxn ang="0">
                <a:pos x="11" y="277"/>
              </a:cxn>
              <a:cxn ang="0">
                <a:pos x="26" y="286"/>
              </a:cxn>
              <a:cxn ang="0">
                <a:pos x="44" y="288"/>
              </a:cxn>
              <a:cxn ang="0">
                <a:pos x="55" y="288"/>
              </a:cxn>
              <a:cxn ang="0">
                <a:pos x="75" y="282"/>
              </a:cxn>
              <a:cxn ang="0">
                <a:pos x="91" y="270"/>
              </a:cxn>
              <a:cxn ang="0">
                <a:pos x="102" y="255"/>
              </a:cxn>
              <a:cxn ang="0">
                <a:pos x="105" y="237"/>
              </a:cxn>
              <a:cxn ang="0">
                <a:pos x="105" y="125"/>
              </a:cxn>
              <a:cxn ang="0">
                <a:pos x="107" y="121"/>
              </a:cxn>
              <a:cxn ang="0">
                <a:pos x="113" y="114"/>
              </a:cxn>
              <a:cxn ang="0">
                <a:pos x="229" y="76"/>
              </a:cxn>
              <a:cxn ang="0">
                <a:pos x="236" y="76"/>
              </a:cxn>
              <a:cxn ang="0">
                <a:pos x="241" y="79"/>
              </a:cxn>
              <a:cxn ang="0">
                <a:pos x="241" y="83"/>
              </a:cxn>
              <a:cxn ang="0">
                <a:pos x="241" y="174"/>
              </a:cxn>
              <a:cxn ang="0">
                <a:pos x="234" y="170"/>
              </a:cxn>
              <a:cxn ang="0">
                <a:pos x="211" y="170"/>
              </a:cxn>
              <a:cxn ang="0">
                <a:pos x="200" y="172"/>
              </a:cxn>
              <a:cxn ang="0">
                <a:pos x="180" y="181"/>
              </a:cxn>
              <a:cxn ang="0">
                <a:pos x="165" y="194"/>
              </a:cxn>
              <a:cxn ang="0">
                <a:pos x="158" y="210"/>
              </a:cxn>
              <a:cxn ang="0">
                <a:pos x="156" y="219"/>
              </a:cxn>
              <a:cxn ang="0">
                <a:pos x="162" y="235"/>
              </a:cxn>
              <a:cxn ang="0">
                <a:pos x="172" y="246"/>
              </a:cxn>
              <a:cxn ang="0">
                <a:pos x="189" y="253"/>
              </a:cxn>
              <a:cxn ang="0">
                <a:pos x="211" y="253"/>
              </a:cxn>
              <a:cxn ang="0">
                <a:pos x="221" y="252"/>
              </a:cxn>
              <a:cxn ang="0">
                <a:pos x="240" y="242"/>
              </a:cxn>
              <a:cxn ang="0">
                <a:pos x="254" y="230"/>
              </a:cxn>
              <a:cxn ang="0">
                <a:pos x="263" y="213"/>
              </a:cxn>
              <a:cxn ang="0">
                <a:pos x="263" y="19"/>
              </a:cxn>
              <a:cxn ang="0">
                <a:pos x="263" y="16"/>
              </a:cxn>
              <a:cxn ang="0">
                <a:pos x="259" y="7"/>
              </a:cxn>
              <a:cxn ang="0">
                <a:pos x="252" y="1"/>
              </a:cxn>
              <a:cxn ang="0">
                <a:pos x="241" y="0"/>
              </a:cxn>
              <a:cxn ang="0">
                <a:pos x="236" y="1"/>
              </a:cxn>
            </a:cxnLst>
            <a:rect l="0" t="0" r="r" b="b"/>
            <a:pathLst>
              <a:path w="263" h="288">
                <a:moveTo>
                  <a:pt x="236" y="1"/>
                </a:moveTo>
                <a:lnTo>
                  <a:pt x="111" y="39"/>
                </a:lnTo>
                <a:lnTo>
                  <a:pt x="111" y="39"/>
                </a:lnTo>
                <a:lnTo>
                  <a:pt x="100" y="45"/>
                </a:lnTo>
                <a:lnTo>
                  <a:pt x="93" y="52"/>
                </a:lnTo>
                <a:lnTo>
                  <a:pt x="85" y="63"/>
                </a:lnTo>
                <a:lnTo>
                  <a:pt x="84" y="74"/>
                </a:lnTo>
                <a:lnTo>
                  <a:pt x="84" y="204"/>
                </a:lnTo>
                <a:lnTo>
                  <a:pt x="84" y="206"/>
                </a:lnTo>
                <a:lnTo>
                  <a:pt x="84" y="206"/>
                </a:lnTo>
                <a:lnTo>
                  <a:pt x="76" y="203"/>
                </a:lnTo>
                <a:lnTo>
                  <a:pt x="67" y="203"/>
                </a:lnTo>
                <a:lnTo>
                  <a:pt x="55" y="203"/>
                </a:lnTo>
                <a:lnTo>
                  <a:pt x="55" y="203"/>
                </a:lnTo>
                <a:lnTo>
                  <a:pt x="44" y="204"/>
                </a:lnTo>
                <a:lnTo>
                  <a:pt x="35" y="210"/>
                </a:lnTo>
                <a:lnTo>
                  <a:pt x="26" y="215"/>
                </a:lnTo>
                <a:lnTo>
                  <a:pt x="17" y="221"/>
                </a:lnTo>
                <a:lnTo>
                  <a:pt x="11" y="228"/>
                </a:lnTo>
                <a:lnTo>
                  <a:pt x="6" y="237"/>
                </a:lnTo>
                <a:lnTo>
                  <a:pt x="2" y="244"/>
                </a:lnTo>
                <a:lnTo>
                  <a:pt x="0" y="253"/>
                </a:lnTo>
                <a:lnTo>
                  <a:pt x="0" y="253"/>
                </a:lnTo>
                <a:lnTo>
                  <a:pt x="2" y="262"/>
                </a:lnTo>
                <a:lnTo>
                  <a:pt x="6" y="270"/>
                </a:lnTo>
                <a:lnTo>
                  <a:pt x="11" y="277"/>
                </a:lnTo>
                <a:lnTo>
                  <a:pt x="17" y="281"/>
                </a:lnTo>
                <a:lnTo>
                  <a:pt x="26" y="286"/>
                </a:lnTo>
                <a:lnTo>
                  <a:pt x="35" y="288"/>
                </a:lnTo>
                <a:lnTo>
                  <a:pt x="44" y="288"/>
                </a:lnTo>
                <a:lnTo>
                  <a:pt x="55" y="288"/>
                </a:lnTo>
                <a:lnTo>
                  <a:pt x="55" y="288"/>
                </a:lnTo>
                <a:lnTo>
                  <a:pt x="66" y="286"/>
                </a:lnTo>
                <a:lnTo>
                  <a:pt x="75" y="282"/>
                </a:lnTo>
                <a:lnTo>
                  <a:pt x="84" y="277"/>
                </a:lnTo>
                <a:lnTo>
                  <a:pt x="91" y="270"/>
                </a:lnTo>
                <a:lnTo>
                  <a:pt x="98" y="262"/>
                </a:lnTo>
                <a:lnTo>
                  <a:pt x="102" y="255"/>
                </a:lnTo>
                <a:lnTo>
                  <a:pt x="105" y="246"/>
                </a:lnTo>
                <a:lnTo>
                  <a:pt x="105" y="237"/>
                </a:lnTo>
                <a:lnTo>
                  <a:pt x="105" y="237"/>
                </a:lnTo>
                <a:lnTo>
                  <a:pt x="105" y="125"/>
                </a:lnTo>
                <a:lnTo>
                  <a:pt x="105" y="125"/>
                </a:lnTo>
                <a:lnTo>
                  <a:pt x="107" y="121"/>
                </a:lnTo>
                <a:lnTo>
                  <a:pt x="109" y="119"/>
                </a:lnTo>
                <a:lnTo>
                  <a:pt x="113" y="114"/>
                </a:lnTo>
                <a:lnTo>
                  <a:pt x="118" y="110"/>
                </a:lnTo>
                <a:lnTo>
                  <a:pt x="229" y="76"/>
                </a:lnTo>
                <a:lnTo>
                  <a:pt x="229" y="76"/>
                </a:lnTo>
                <a:lnTo>
                  <a:pt x="236" y="76"/>
                </a:lnTo>
                <a:lnTo>
                  <a:pt x="240" y="77"/>
                </a:lnTo>
                <a:lnTo>
                  <a:pt x="241" y="79"/>
                </a:lnTo>
                <a:lnTo>
                  <a:pt x="241" y="83"/>
                </a:lnTo>
                <a:lnTo>
                  <a:pt x="241" y="83"/>
                </a:lnTo>
                <a:lnTo>
                  <a:pt x="241" y="174"/>
                </a:lnTo>
                <a:lnTo>
                  <a:pt x="241" y="174"/>
                </a:lnTo>
                <a:lnTo>
                  <a:pt x="241" y="174"/>
                </a:lnTo>
                <a:lnTo>
                  <a:pt x="234" y="170"/>
                </a:lnTo>
                <a:lnTo>
                  <a:pt x="223" y="168"/>
                </a:lnTo>
                <a:lnTo>
                  <a:pt x="211" y="170"/>
                </a:lnTo>
                <a:lnTo>
                  <a:pt x="211" y="170"/>
                </a:lnTo>
                <a:lnTo>
                  <a:pt x="200" y="172"/>
                </a:lnTo>
                <a:lnTo>
                  <a:pt x="189" y="175"/>
                </a:lnTo>
                <a:lnTo>
                  <a:pt x="180" y="181"/>
                </a:lnTo>
                <a:lnTo>
                  <a:pt x="172" y="186"/>
                </a:lnTo>
                <a:lnTo>
                  <a:pt x="165" y="194"/>
                </a:lnTo>
                <a:lnTo>
                  <a:pt x="162" y="201"/>
                </a:lnTo>
                <a:lnTo>
                  <a:pt x="158" y="210"/>
                </a:lnTo>
                <a:lnTo>
                  <a:pt x="156" y="219"/>
                </a:lnTo>
                <a:lnTo>
                  <a:pt x="156" y="219"/>
                </a:lnTo>
                <a:lnTo>
                  <a:pt x="158" y="228"/>
                </a:lnTo>
                <a:lnTo>
                  <a:pt x="162" y="235"/>
                </a:lnTo>
                <a:lnTo>
                  <a:pt x="165" y="241"/>
                </a:lnTo>
                <a:lnTo>
                  <a:pt x="172" y="246"/>
                </a:lnTo>
                <a:lnTo>
                  <a:pt x="180" y="252"/>
                </a:lnTo>
                <a:lnTo>
                  <a:pt x="189" y="253"/>
                </a:lnTo>
                <a:lnTo>
                  <a:pt x="200" y="255"/>
                </a:lnTo>
                <a:lnTo>
                  <a:pt x="211" y="253"/>
                </a:lnTo>
                <a:lnTo>
                  <a:pt x="211" y="253"/>
                </a:lnTo>
                <a:lnTo>
                  <a:pt x="221" y="252"/>
                </a:lnTo>
                <a:lnTo>
                  <a:pt x="230" y="248"/>
                </a:lnTo>
                <a:lnTo>
                  <a:pt x="240" y="242"/>
                </a:lnTo>
                <a:lnTo>
                  <a:pt x="249" y="237"/>
                </a:lnTo>
                <a:lnTo>
                  <a:pt x="254" y="230"/>
                </a:lnTo>
                <a:lnTo>
                  <a:pt x="259" y="223"/>
                </a:lnTo>
                <a:lnTo>
                  <a:pt x="263" y="213"/>
                </a:lnTo>
                <a:lnTo>
                  <a:pt x="263" y="204"/>
                </a:lnTo>
                <a:lnTo>
                  <a:pt x="263" y="19"/>
                </a:lnTo>
                <a:lnTo>
                  <a:pt x="263" y="19"/>
                </a:lnTo>
                <a:lnTo>
                  <a:pt x="263" y="16"/>
                </a:lnTo>
                <a:lnTo>
                  <a:pt x="261" y="10"/>
                </a:lnTo>
                <a:lnTo>
                  <a:pt x="259" y="7"/>
                </a:lnTo>
                <a:lnTo>
                  <a:pt x="256" y="3"/>
                </a:lnTo>
                <a:lnTo>
                  <a:pt x="252" y="1"/>
                </a:lnTo>
                <a:lnTo>
                  <a:pt x="247" y="0"/>
                </a:lnTo>
                <a:lnTo>
                  <a:pt x="241" y="0"/>
                </a:lnTo>
                <a:lnTo>
                  <a:pt x="236" y="1"/>
                </a:lnTo>
                <a:lnTo>
                  <a:pt x="236" y="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Heebo" pitchFamily="2" charset="-79"/>
            </a:endParaRPr>
          </a:p>
        </p:txBody>
      </p:sp>
      <p:sp>
        <p:nvSpPr>
          <p:cNvPr id="39" name="Freeform 31">
            <a:extLst>
              <a:ext uri="{FF2B5EF4-FFF2-40B4-BE49-F238E27FC236}">
                <a16:creationId xmlns:a16="http://schemas.microsoft.com/office/drawing/2014/main" id="{327C1F26-DEF3-9645-D3F0-519FF89F50DE}"/>
              </a:ext>
            </a:extLst>
          </p:cNvPr>
          <p:cNvSpPr>
            <a:spLocks/>
          </p:cNvSpPr>
          <p:nvPr/>
        </p:nvSpPr>
        <p:spPr bwMode="auto">
          <a:xfrm>
            <a:off x="3030019" y="3228212"/>
            <a:ext cx="215003" cy="215003"/>
          </a:xfrm>
          <a:custGeom>
            <a:avLst/>
            <a:gdLst/>
            <a:ahLst/>
            <a:cxnLst>
              <a:cxn ang="0">
                <a:pos x="253" y="201"/>
              </a:cxn>
              <a:cxn ang="0">
                <a:pos x="250" y="212"/>
              </a:cxn>
              <a:cxn ang="0">
                <a:pos x="214" y="246"/>
              </a:cxn>
              <a:cxn ang="0">
                <a:pos x="208" y="252"/>
              </a:cxn>
              <a:cxn ang="0">
                <a:pos x="201" y="254"/>
              </a:cxn>
              <a:cxn ang="0">
                <a:pos x="199" y="254"/>
              </a:cxn>
              <a:cxn ang="0">
                <a:pos x="195" y="254"/>
              </a:cxn>
              <a:cxn ang="0">
                <a:pos x="179" y="252"/>
              </a:cxn>
              <a:cxn ang="0">
                <a:pos x="150" y="245"/>
              </a:cxn>
              <a:cxn ang="0">
                <a:pos x="134" y="236"/>
              </a:cxn>
              <a:cxn ang="0">
                <a:pos x="114" y="223"/>
              </a:cxn>
              <a:cxn ang="0">
                <a:pos x="69" y="187"/>
              </a:cxn>
              <a:cxn ang="0">
                <a:pos x="52" y="169"/>
              </a:cxn>
              <a:cxn ang="0">
                <a:pos x="38" y="150"/>
              </a:cxn>
              <a:cxn ang="0">
                <a:pos x="18" y="120"/>
              </a:cxn>
              <a:cxn ang="0">
                <a:pos x="11" y="105"/>
              </a:cxn>
              <a:cxn ang="0">
                <a:pos x="7" y="92"/>
              </a:cxn>
              <a:cxn ang="0">
                <a:pos x="1" y="72"/>
              </a:cxn>
              <a:cxn ang="0">
                <a:pos x="0" y="60"/>
              </a:cxn>
              <a:cxn ang="0">
                <a:pos x="1" y="54"/>
              </a:cxn>
              <a:cxn ang="0">
                <a:pos x="3" y="47"/>
              </a:cxn>
              <a:cxn ang="0">
                <a:pos x="43" y="5"/>
              </a:cxn>
              <a:cxn ang="0">
                <a:pos x="47" y="2"/>
              </a:cxn>
              <a:cxn ang="0">
                <a:pos x="52" y="0"/>
              </a:cxn>
              <a:cxn ang="0">
                <a:pos x="58" y="4"/>
              </a:cxn>
              <a:cxn ang="0">
                <a:pos x="63" y="7"/>
              </a:cxn>
              <a:cxn ang="0">
                <a:pos x="92" y="62"/>
              </a:cxn>
              <a:cxn ang="0">
                <a:pos x="92" y="72"/>
              </a:cxn>
              <a:cxn ang="0">
                <a:pos x="90" y="76"/>
              </a:cxn>
              <a:cxn ang="0">
                <a:pos x="76" y="94"/>
              </a:cxn>
              <a:cxn ang="0">
                <a:pos x="74" y="96"/>
              </a:cxn>
              <a:cxn ang="0">
                <a:pos x="74" y="98"/>
              </a:cxn>
              <a:cxn ang="0">
                <a:pos x="79" y="110"/>
              </a:cxn>
              <a:cxn ang="0">
                <a:pos x="88" y="125"/>
              </a:cxn>
              <a:cxn ang="0">
                <a:pos x="96" y="136"/>
              </a:cxn>
              <a:cxn ang="0">
                <a:pos x="108" y="147"/>
              </a:cxn>
              <a:cxn ang="0">
                <a:pos x="128" y="167"/>
              </a:cxn>
              <a:cxn ang="0">
                <a:pos x="145" y="176"/>
              </a:cxn>
              <a:cxn ang="0">
                <a:pos x="154" y="181"/>
              </a:cxn>
              <a:cxn ang="0">
                <a:pos x="157" y="181"/>
              </a:cxn>
              <a:cxn ang="0">
                <a:pos x="159" y="181"/>
              </a:cxn>
              <a:cxn ang="0">
                <a:pos x="177" y="165"/>
              </a:cxn>
              <a:cxn ang="0">
                <a:pos x="181" y="161"/>
              </a:cxn>
              <a:cxn ang="0">
                <a:pos x="188" y="159"/>
              </a:cxn>
              <a:cxn ang="0">
                <a:pos x="195" y="161"/>
              </a:cxn>
              <a:cxn ang="0">
                <a:pos x="248" y="192"/>
              </a:cxn>
              <a:cxn ang="0">
                <a:pos x="253" y="201"/>
              </a:cxn>
            </a:cxnLst>
            <a:rect l="0" t="0" r="r" b="b"/>
            <a:pathLst>
              <a:path w="253" h="254">
                <a:moveTo>
                  <a:pt x="253" y="201"/>
                </a:moveTo>
                <a:lnTo>
                  <a:pt x="253" y="201"/>
                </a:lnTo>
                <a:lnTo>
                  <a:pt x="253" y="207"/>
                </a:lnTo>
                <a:lnTo>
                  <a:pt x="250" y="212"/>
                </a:lnTo>
                <a:lnTo>
                  <a:pt x="214" y="246"/>
                </a:lnTo>
                <a:lnTo>
                  <a:pt x="214" y="246"/>
                </a:lnTo>
                <a:lnTo>
                  <a:pt x="208" y="252"/>
                </a:lnTo>
                <a:lnTo>
                  <a:pt x="208" y="252"/>
                </a:lnTo>
                <a:lnTo>
                  <a:pt x="201" y="254"/>
                </a:lnTo>
                <a:lnTo>
                  <a:pt x="201" y="254"/>
                </a:lnTo>
                <a:lnTo>
                  <a:pt x="199" y="254"/>
                </a:lnTo>
                <a:lnTo>
                  <a:pt x="199" y="254"/>
                </a:lnTo>
                <a:lnTo>
                  <a:pt x="195" y="254"/>
                </a:lnTo>
                <a:lnTo>
                  <a:pt x="195" y="254"/>
                </a:lnTo>
                <a:lnTo>
                  <a:pt x="179" y="252"/>
                </a:lnTo>
                <a:lnTo>
                  <a:pt x="179" y="252"/>
                </a:lnTo>
                <a:lnTo>
                  <a:pt x="166" y="250"/>
                </a:lnTo>
                <a:lnTo>
                  <a:pt x="150" y="245"/>
                </a:lnTo>
                <a:lnTo>
                  <a:pt x="150" y="245"/>
                </a:lnTo>
                <a:lnTo>
                  <a:pt x="134" y="236"/>
                </a:lnTo>
                <a:lnTo>
                  <a:pt x="114" y="223"/>
                </a:lnTo>
                <a:lnTo>
                  <a:pt x="114" y="223"/>
                </a:lnTo>
                <a:lnTo>
                  <a:pt x="92" y="207"/>
                </a:lnTo>
                <a:lnTo>
                  <a:pt x="69" y="187"/>
                </a:lnTo>
                <a:lnTo>
                  <a:pt x="69" y="187"/>
                </a:lnTo>
                <a:lnTo>
                  <a:pt x="52" y="169"/>
                </a:lnTo>
                <a:lnTo>
                  <a:pt x="38" y="150"/>
                </a:lnTo>
                <a:lnTo>
                  <a:pt x="38" y="150"/>
                </a:lnTo>
                <a:lnTo>
                  <a:pt x="27" y="134"/>
                </a:lnTo>
                <a:lnTo>
                  <a:pt x="18" y="120"/>
                </a:lnTo>
                <a:lnTo>
                  <a:pt x="18" y="120"/>
                </a:lnTo>
                <a:lnTo>
                  <a:pt x="11" y="105"/>
                </a:lnTo>
                <a:lnTo>
                  <a:pt x="7" y="92"/>
                </a:lnTo>
                <a:lnTo>
                  <a:pt x="7" y="92"/>
                </a:lnTo>
                <a:lnTo>
                  <a:pt x="1" y="72"/>
                </a:lnTo>
                <a:lnTo>
                  <a:pt x="1" y="72"/>
                </a:lnTo>
                <a:lnTo>
                  <a:pt x="0" y="60"/>
                </a:lnTo>
                <a:lnTo>
                  <a:pt x="0" y="60"/>
                </a:lnTo>
                <a:lnTo>
                  <a:pt x="1" y="54"/>
                </a:lnTo>
                <a:lnTo>
                  <a:pt x="1" y="54"/>
                </a:lnTo>
                <a:lnTo>
                  <a:pt x="3" y="47"/>
                </a:lnTo>
                <a:lnTo>
                  <a:pt x="3" y="47"/>
                </a:lnTo>
                <a:lnTo>
                  <a:pt x="7" y="40"/>
                </a:lnTo>
                <a:lnTo>
                  <a:pt x="43" y="5"/>
                </a:lnTo>
                <a:lnTo>
                  <a:pt x="43" y="5"/>
                </a:lnTo>
                <a:lnTo>
                  <a:pt x="47" y="2"/>
                </a:lnTo>
                <a:lnTo>
                  <a:pt x="52" y="0"/>
                </a:lnTo>
                <a:lnTo>
                  <a:pt x="52" y="0"/>
                </a:lnTo>
                <a:lnTo>
                  <a:pt x="56" y="2"/>
                </a:lnTo>
                <a:lnTo>
                  <a:pt x="58" y="4"/>
                </a:lnTo>
                <a:lnTo>
                  <a:pt x="58" y="4"/>
                </a:lnTo>
                <a:lnTo>
                  <a:pt x="63" y="7"/>
                </a:lnTo>
                <a:lnTo>
                  <a:pt x="92" y="62"/>
                </a:lnTo>
                <a:lnTo>
                  <a:pt x="92" y="62"/>
                </a:lnTo>
                <a:lnTo>
                  <a:pt x="92" y="67"/>
                </a:lnTo>
                <a:lnTo>
                  <a:pt x="92" y="72"/>
                </a:lnTo>
                <a:lnTo>
                  <a:pt x="92" y="72"/>
                </a:lnTo>
                <a:lnTo>
                  <a:pt x="90" y="76"/>
                </a:lnTo>
                <a:lnTo>
                  <a:pt x="88" y="80"/>
                </a:lnTo>
                <a:lnTo>
                  <a:pt x="76" y="94"/>
                </a:lnTo>
                <a:lnTo>
                  <a:pt x="76" y="94"/>
                </a:lnTo>
                <a:lnTo>
                  <a:pt x="74" y="96"/>
                </a:lnTo>
                <a:lnTo>
                  <a:pt x="74" y="96"/>
                </a:lnTo>
                <a:lnTo>
                  <a:pt x="74" y="98"/>
                </a:lnTo>
                <a:lnTo>
                  <a:pt x="74" y="98"/>
                </a:lnTo>
                <a:lnTo>
                  <a:pt x="79" y="110"/>
                </a:lnTo>
                <a:lnTo>
                  <a:pt x="79" y="110"/>
                </a:lnTo>
                <a:lnTo>
                  <a:pt x="88" y="125"/>
                </a:lnTo>
                <a:lnTo>
                  <a:pt x="88" y="125"/>
                </a:lnTo>
                <a:lnTo>
                  <a:pt x="96" y="136"/>
                </a:lnTo>
                <a:lnTo>
                  <a:pt x="108" y="147"/>
                </a:lnTo>
                <a:lnTo>
                  <a:pt x="108" y="147"/>
                </a:lnTo>
                <a:lnTo>
                  <a:pt x="119" y="158"/>
                </a:lnTo>
                <a:lnTo>
                  <a:pt x="128" y="167"/>
                </a:lnTo>
                <a:lnTo>
                  <a:pt x="128" y="167"/>
                </a:lnTo>
                <a:lnTo>
                  <a:pt x="145" y="176"/>
                </a:lnTo>
                <a:lnTo>
                  <a:pt x="145" y="176"/>
                </a:lnTo>
                <a:lnTo>
                  <a:pt x="154" y="181"/>
                </a:lnTo>
                <a:lnTo>
                  <a:pt x="157" y="181"/>
                </a:lnTo>
                <a:lnTo>
                  <a:pt x="157" y="181"/>
                </a:lnTo>
                <a:lnTo>
                  <a:pt x="159" y="181"/>
                </a:lnTo>
                <a:lnTo>
                  <a:pt x="159" y="181"/>
                </a:lnTo>
                <a:lnTo>
                  <a:pt x="161" y="179"/>
                </a:lnTo>
                <a:lnTo>
                  <a:pt x="177" y="165"/>
                </a:lnTo>
                <a:lnTo>
                  <a:pt x="177" y="165"/>
                </a:lnTo>
                <a:lnTo>
                  <a:pt x="181" y="161"/>
                </a:lnTo>
                <a:lnTo>
                  <a:pt x="188" y="159"/>
                </a:lnTo>
                <a:lnTo>
                  <a:pt x="188" y="159"/>
                </a:lnTo>
                <a:lnTo>
                  <a:pt x="195" y="161"/>
                </a:lnTo>
                <a:lnTo>
                  <a:pt x="195" y="161"/>
                </a:lnTo>
                <a:lnTo>
                  <a:pt x="248" y="192"/>
                </a:lnTo>
                <a:lnTo>
                  <a:pt x="248" y="192"/>
                </a:lnTo>
                <a:lnTo>
                  <a:pt x="252" y="196"/>
                </a:lnTo>
                <a:lnTo>
                  <a:pt x="253" y="201"/>
                </a:lnTo>
                <a:lnTo>
                  <a:pt x="253" y="20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Heebo" pitchFamily="2" charset="-79"/>
            </a:endParaRPr>
          </a:p>
        </p:txBody>
      </p:sp>
      <p:grpSp>
        <p:nvGrpSpPr>
          <p:cNvPr id="40" name="Group 79">
            <a:extLst>
              <a:ext uri="{FF2B5EF4-FFF2-40B4-BE49-F238E27FC236}">
                <a16:creationId xmlns:a16="http://schemas.microsoft.com/office/drawing/2014/main" id="{0E9B1BAC-55AA-A468-62BB-E064BF35AA7F}"/>
              </a:ext>
            </a:extLst>
          </p:cNvPr>
          <p:cNvGrpSpPr/>
          <p:nvPr/>
        </p:nvGrpSpPr>
        <p:grpSpPr>
          <a:xfrm>
            <a:off x="7260639" y="3226780"/>
            <a:ext cx="172089" cy="229453"/>
            <a:chOff x="1092301" y="2278682"/>
            <a:chExt cx="255389" cy="340519"/>
          </a:xfrm>
          <a:solidFill>
            <a:schemeClr val="bg1"/>
          </a:solidFill>
        </p:grpSpPr>
        <p:sp>
          <p:nvSpPr>
            <p:cNvPr id="41" name="Freeform 41">
              <a:extLst>
                <a:ext uri="{FF2B5EF4-FFF2-40B4-BE49-F238E27FC236}">
                  <a16:creationId xmlns:a16="http://schemas.microsoft.com/office/drawing/2014/main" id="{EC324BB7-3022-7920-23B9-051FD9C32ECE}"/>
                </a:ext>
              </a:extLst>
            </p:cNvPr>
            <p:cNvSpPr>
              <a:spLocks noEditPoints="1"/>
            </p:cNvSpPr>
            <p:nvPr/>
          </p:nvSpPr>
          <p:spPr bwMode="auto">
            <a:xfrm>
              <a:off x="1092301" y="2278682"/>
              <a:ext cx="255389" cy="340518"/>
            </a:xfrm>
            <a:custGeom>
              <a:avLst/>
              <a:gdLst/>
              <a:ahLst/>
              <a:cxnLst>
                <a:cxn ang="0">
                  <a:pos x="31" y="42"/>
                </a:cxn>
                <a:cxn ang="0">
                  <a:pos x="26" y="42"/>
                </a:cxn>
                <a:cxn ang="0">
                  <a:pos x="15" y="47"/>
                </a:cxn>
                <a:cxn ang="0">
                  <a:pos x="6" y="54"/>
                </a:cxn>
                <a:cxn ang="0">
                  <a:pos x="2" y="65"/>
                </a:cxn>
                <a:cxn ang="0">
                  <a:pos x="0" y="82"/>
                </a:cxn>
                <a:cxn ang="0">
                  <a:pos x="247" y="73"/>
                </a:cxn>
                <a:cxn ang="0">
                  <a:pos x="245" y="65"/>
                </a:cxn>
                <a:cxn ang="0">
                  <a:pos x="241" y="54"/>
                </a:cxn>
                <a:cxn ang="0">
                  <a:pos x="232" y="47"/>
                </a:cxn>
                <a:cxn ang="0">
                  <a:pos x="221" y="42"/>
                </a:cxn>
                <a:cxn ang="0">
                  <a:pos x="216" y="42"/>
                </a:cxn>
                <a:cxn ang="0">
                  <a:pos x="167" y="53"/>
                </a:cxn>
                <a:cxn ang="0">
                  <a:pos x="86" y="22"/>
                </a:cxn>
                <a:cxn ang="0">
                  <a:pos x="163" y="0"/>
                </a:cxn>
                <a:cxn ang="0">
                  <a:pos x="82" y="0"/>
                </a:cxn>
                <a:cxn ang="0">
                  <a:pos x="71" y="6"/>
                </a:cxn>
                <a:cxn ang="0">
                  <a:pos x="66" y="16"/>
                </a:cxn>
                <a:cxn ang="0">
                  <a:pos x="58" y="58"/>
                </a:cxn>
                <a:cxn ang="0">
                  <a:pos x="62" y="69"/>
                </a:cxn>
                <a:cxn ang="0">
                  <a:pos x="73" y="74"/>
                </a:cxn>
                <a:cxn ang="0">
                  <a:pos x="174" y="74"/>
                </a:cxn>
                <a:cxn ang="0">
                  <a:pos x="185" y="69"/>
                </a:cxn>
                <a:cxn ang="0">
                  <a:pos x="187" y="58"/>
                </a:cxn>
                <a:cxn ang="0">
                  <a:pos x="182" y="16"/>
                </a:cxn>
                <a:cxn ang="0">
                  <a:pos x="176" y="6"/>
                </a:cxn>
                <a:cxn ang="0">
                  <a:pos x="163" y="0"/>
                </a:cxn>
                <a:cxn ang="0">
                  <a:pos x="220" y="103"/>
                </a:cxn>
                <a:cxn ang="0">
                  <a:pos x="26" y="103"/>
                </a:cxn>
                <a:cxn ang="0">
                  <a:pos x="13" y="109"/>
                </a:cxn>
                <a:cxn ang="0">
                  <a:pos x="8" y="123"/>
                </a:cxn>
                <a:cxn ang="0">
                  <a:pos x="24" y="306"/>
                </a:cxn>
                <a:cxn ang="0">
                  <a:pos x="31" y="321"/>
                </a:cxn>
                <a:cxn ang="0">
                  <a:pos x="47" y="328"/>
                </a:cxn>
                <a:cxn ang="0">
                  <a:pos x="200" y="328"/>
                </a:cxn>
                <a:cxn ang="0">
                  <a:pos x="214" y="321"/>
                </a:cxn>
                <a:cxn ang="0">
                  <a:pos x="221" y="306"/>
                </a:cxn>
                <a:cxn ang="0">
                  <a:pos x="240" y="123"/>
                </a:cxn>
                <a:cxn ang="0">
                  <a:pos x="234" y="109"/>
                </a:cxn>
                <a:cxn ang="0">
                  <a:pos x="220" y="103"/>
                </a:cxn>
                <a:cxn ang="0">
                  <a:pos x="82" y="287"/>
                </a:cxn>
                <a:cxn ang="0">
                  <a:pos x="42" y="143"/>
                </a:cxn>
                <a:cxn ang="0">
                  <a:pos x="82" y="287"/>
                </a:cxn>
                <a:cxn ang="0">
                  <a:pos x="104" y="287"/>
                </a:cxn>
                <a:cxn ang="0">
                  <a:pos x="144" y="143"/>
                </a:cxn>
                <a:cxn ang="0">
                  <a:pos x="194" y="287"/>
                </a:cxn>
                <a:cxn ang="0">
                  <a:pos x="163" y="143"/>
                </a:cxn>
                <a:cxn ang="0">
                  <a:pos x="194" y="287"/>
                </a:cxn>
              </a:cxnLst>
              <a:rect l="0" t="0" r="r" b="b"/>
              <a:pathLst>
                <a:path w="247" h="328">
                  <a:moveTo>
                    <a:pt x="216" y="42"/>
                  </a:moveTo>
                  <a:lnTo>
                    <a:pt x="31" y="42"/>
                  </a:lnTo>
                  <a:lnTo>
                    <a:pt x="31" y="42"/>
                  </a:lnTo>
                  <a:lnTo>
                    <a:pt x="26" y="42"/>
                  </a:lnTo>
                  <a:lnTo>
                    <a:pt x="20" y="44"/>
                  </a:lnTo>
                  <a:lnTo>
                    <a:pt x="15" y="47"/>
                  </a:lnTo>
                  <a:lnTo>
                    <a:pt x="9" y="51"/>
                  </a:lnTo>
                  <a:lnTo>
                    <a:pt x="6" y="54"/>
                  </a:lnTo>
                  <a:lnTo>
                    <a:pt x="4" y="60"/>
                  </a:lnTo>
                  <a:lnTo>
                    <a:pt x="2" y="65"/>
                  </a:lnTo>
                  <a:lnTo>
                    <a:pt x="0" y="73"/>
                  </a:lnTo>
                  <a:lnTo>
                    <a:pt x="0" y="82"/>
                  </a:lnTo>
                  <a:lnTo>
                    <a:pt x="247" y="82"/>
                  </a:lnTo>
                  <a:lnTo>
                    <a:pt x="247" y="73"/>
                  </a:lnTo>
                  <a:lnTo>
                    <a:pt x="247" y="73"/>
                  </a:lnTo>
                  <a:lnTo>
                    <a:pt x="245" y="65"/>
                  </a:lnTo>
                  <a:lnTo>
                    <a:pt x="243" y="60"/>
                  </a:lnTo>
                  <a:lnTo>
                    <a:pt x="241" y="54"/>
                  </a:lnTo>
                  <a:lnTo>
                    <a:pt x="238" y="51"/>
                  </a:lnTo>
                  <a:lnTo>
                    <a:pt x="232" y="47"/>
                  </a:lnTo>
                  <a:lnTo>
                    <a:pt x="227" y="44"/>
                  </a:lnTo>
                  <a:lnTo>
                    <a:pt x="221" y="42"/>
                  </a:lnTo>
                  <a:lnTo>
                    <a:pt x="216" y="42"/>
                  </a:lnTo>
                  <a:lnTo>
                    <a:pt x="216" y="42"/>
                  </a:lnTo>
                  <a:close/>
                  <a:moveTo>
                    <a:pt x="162" y="22"/>
                  </a:moveTo>
                  <a:lnTo>
                    <a:pt x="167" y="53"/>
                  </a:lnTo>
                  <a:lnTo>
                    <a:pt x="80" y="53"/>
                  </a:lnTo>
                  <a:lnTo>
                    <a:pt x="86" y="22"/>
                  </a:lnTo>
                  <a:lnTo>
                    <a:pt x="162" y="22"/>
                  </a:lnTo>
                  <a:close/>
                  <a:moveTo>
                    <a:pt x="163" y="0"/>
                  </a:moveTo>
                  <a:lnTo>
                    <a:pt x="82" y="0"/>
                  </a:lnTo>
                  <a:lnTo>
                    <a:pt x="82" y="0"/>
                  </a:lnTo>
                  <a:lnTo>
                    <a:pt x="76" y="2"/>
                  </a:lnTo>
                  <a:lnTo>
                    <a:pt x="71" y="6"/>
                  </a:lnTo>
                  <a:lnTo>
                    <a:pt x="67" y="9"/>
                  </a:lnTo>
                  <a:lnTo>
                    <a:pt x="66" y="16"/>
                  </a:lnTo>
                  <a:lnTo>
                    <a:pt x="58" y="58"/>
                  </a:lnTo>
                  <a:lnTo>
                    <a:pt x="58" y="58"/>
                  </a:lnTo>
                  <a:lnTo>
                    <a:pt x="60" y="65"/>
                  </a:lnTo>
                  <a:lnTo>
                    <a:pt x="62" y="69"/>
                  </a:lnTo>
                  <a:lnTo>
                    <a:pt x="67" y="73"/>
                  </a:lnTo>
                  <a:lnTo>
                    <a:pt x="73" y="74"/>
                  </a:lnTo>
                  <a:lnTo>
                    <a:pt x="174" y="74"/>
                  </a:lnTo>
                  <a:lnTo>
                    <a:pt x="174" y="74"/>
                  </a:lnTo>
                  <a:lnTo>
                    <a:pt x="180" y="73"/>
                  </a:lnTo>
                  <a:lnTo>
                    <a:pt x="185" y="69"/>
                  </a:lnTo>
                  <a:lnTo>
                    <a:pt x="187" y="65"/>
                  </a:lnTo>
                  <a:lnTo>
                    <a:pt x="187" y="58"/>
                  </a:lnTo>
                  <a:lnTo>
                    <a:pt x="182" y="16"/>
                  </a:lnTo>
                  <a:lnTo>
                    <a:pt x="182" y="16"/>
                  </a:lnTo>
                  <a:lnTo>
                    <a:pt x="180" y="9"/>
                  </a:lnTo>
                  <a:lnTo>
                    <a:pt x="176" y="6"/>
                  </a:lnTo>
                  <a:lnTo>
                    <a:pt x="171" y="2"/>
                  </a:lnTo>
                  <a:lnTo>
                    <a:pt x="163" y="0"/>
                  </a:lnTo>
                  <a:lnTo>
                    <a:pt x="163" y="0"/>
                  </a:lnTo>
                  <a:close/>
                  <a:moveTo>
                    <a:pt x="220" y="103"/>
                  </a:moveTo>
                  <a:lnTo>
                    <a:pt x="26" y="103"/>
                  </a:lnTo>
                  <a:lnTo>
                    <a:pt x="26" y="103"/>
                  </a:lnTo>
                  <a:lnTo>
                    <a:pt x="18" y="105"/>
                  </a:lnTo>
                  <a:lnTo>
                    <a:pt x="13" y="109"/>
                  </a:lnTo>
                  <a:lnTo>
                    <a:pt x="9" y="116"/>
                  </a:lnTo>
                  <a:lnTo>
                    <a:pt x="8" y="123"/>
                  </a:lnTo>
                  <a:lnTo>
                    <a:pt x="24" y="306"/>
                  </a:lnTo>
                  <a:lnTo>
                    <a:pt x="24" y="306"/>
                  </a:lnTo>
                  <a:lnTo>
                    <a:pt x="28" y="316"/>
                  </a:lnTo>
                  <a:lnTo>
                    <a:pt x="31" y="321"/>
                  </a:lnTo>
                  <a:lnTo>
                    <a:pt x="38" y="326"/>
                  </a:lnTo>
                  <a:lnTo>
                    <a:pt x="47" y="328"/>
                  </a:lnTo>
                  <a:lnTo>
                    <a:pt x="200" y="328"/>
                  </a:lnTo>
                  <a:lnTo>
                    <a:pt x="200" y="328"/>
                  </a:lnTo>
                  <a:lnTo>
                    <a:pt x="209" y="326"/>
                  </a:lnTo>
                  <a:lnTo>
                    <a:pt x="214" y="321"/>
                  </a:lnTo>
                  <a:lnTo>
                    <a:pt x="220" y="316"/>
                  </a:lnTo>
                  <a:lnTo>
                    <a:pt x="221" y="306"/>
                  </a:lnTo>
                  <a:lnTo>
                    <a:pt x="240" y="123"/>
                  </a:lnTo>
                  <a:lnTo>
                    <a:pt x="240" y="123"/>
                  </a:lnTo>
                  <a:lnTo>
                    <a:pt x="238" y="116"/>
                  </a:lnTo>
                  <a:lnTo>
                    <a:pt x="234" y="109"/>
                  </a:lnTo>
                  <a:lnTo>
                    <a:pt x="229" y="105"/>
                  </a:lnTo>
                  <a:lnTo>
                    <a:pt x="220" y="103"/>
                  </a:lnTo>
                  <a:lnTo>
                    <a:pt x="220" y="103"/>
                  </a:lnTo>
                  <a:close/>
                  <a:moveTo>
                    <a:pt x="82" y="287"/>
                  </a:moveTo>
                  <a:lnTo>
                    <a:pt x="51" y="287"/>
                  </a:lnTo>
                  <a:lnTo>
                    <a:pt x="42" y="143"/>
                  </a:lnTo>
                  <a:lnTo>
                    <a:pt x="82" y="143"/>
                  </a:lnTo>
                  <a:lnTo>
                    <a:pt x="82" y="287"/>
                  </a:lnTo>
                  <a:close/>
                  <a:moveTo>
                    <a:pt x="144" y="287"/>
                  </a:moveTo>
                  <a:lnTo>
                    <a:pt x="104" y="287"/>
                  </a:lnTo>
                  <a:lnTo>
                    <a:pt x="104" y="143"/>
                  </a:lnTo>
                  <a:lnTo>
                    <a:pt x="144" y="143"/>
                  </a:lnTo>
                  <a:lnTo>
                    <a:pt x="144" y="287"/>
                  </a:lnTo>
                  <a:close/>
                  <a:moveTo>
                    <a:pt x="194" y="287"/>
                  </a:moveTo>
                  <a:lnTo>
                    <a:pt x="163" y="287"/>
                  </a:lnTo>
                  <a:lnTo>
                    <a:pt x="163" y="143"/>
                  </a:lnTo>
                  <a:lnTo>
                    <a:pt x="205" y="143"/>
                  </a:lnTo>
                  <a:lnTo>
                    <a:pt x="194" y="2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Heebo" pitchFamily="2" charset="-79"/>
              </a:endParaRPr>
            </a:p>
          </p:txBody>
        </p:sp>
        <p:sp>
          <p:nvSpPr>
            <p:cNvPr id="42" name="Freeform 42">
              <a:extLst>
                <a:ext uri="{FF2B5EF4-FFF2-40B4-BE49-F238E27FC236}">
                  <a16:creationId xmlns:a16="http://schemas.microsoft.com/office/drawing/2014/main" id="{5B6E91FD-581C-ADAF-FAAA-E7AC4522C3C1}"/>
                </a:ext>
              </a:extLst>
            </p:cNvPr>
            <p:cNvSpPr>
              <a:spLocks/>
            </p:cNvSpPr>
            <p:nvPr/>
          </p:nvSpPr>
          <p:spPr bwMode="auto">
            <a:xfrm>
              <a:off x="1092301" y="2320208"/>
              <a:ext cx="255389" cy="41527"/>
            </a:xfrm>
            <a:custGeom>
              <a:avLst/>
              <a:gdLst/>
              <a:ahLst/>
              <a:cxnLst>
                <a:cxn ang="0">
                  <a:pos x="216" y="0"/>
                </a:cxn>
                <a:cxn ang="0">
                  <a:pos x="31" y="0"/>
                </a:cxn>
                <a:cxn ang="0">
                  <a:pos x="31" y="0"/>
                </a:cxn>
                <a:cxn ang="0">
                  <a:pos x="26" y="0"/>
                </a:cxn>
                <a:cxn ang="0">
                  <a:pos x="20" y="2"/>
                </a:cxn>
                <a:cxn ang="0">
                  <a:pos x="15" y="5"/>
                </a:cxn>
                <a:cxn ang="0">
                  <a:pos x="9" y="9"/>
                </a:cxn>
                <a:cxn ang="0">
                  <a:pos x="6" y="12"/>
                </a:cxn>
                <a:cxn ang="0">
                  <a:pos x="4" y="18"/>
                </a:cxn>
                <a:cxn ang="0">
                  <a:pos x="2" y="23"/>
                </a:cxn>
                <a:cxn ang="0">
                  <a:pos x="0" y="31"/>
                </a:cxn>
                <a:cxn ang="0">
                  <a:pos x="0" y="40"/>
                </a:cxn>
                <a:cxn ang="0">
                  <a:pos x="247" y="40"/>
                </a:cxn>
                <a:cxn ang="0">
                  <a:pos x="247" y="31"/>
                </a:cxn>
                <a:cxn ang="0">
                  <a:pos x="247" y="31"/>
                </a:cxn>
                <a:cxn ang="0">
                  <a:pos x="245" y="23"/>
                </a:cxn>
                <a:cxn ang="0">
                  <a:pos x="243" y="18"/>
                </a:cxn>
                <a:cxn ang="0">
                  <a:pos x="241" y="12"/>
                </a:cxn>
                <a:cxn ang="0">
                  <a:pos x="238" y="9"/>
                </a:cxn>
                <a:cxn ang="0">
                  <a:pos x="232" y="5"/>
                </a:cxn>
                <a:cxn ang="0">
                  <a:pos x="227" y="2"/>
                </a:cxn>
                <a:cxn ang="0">
                  <a:pos x="221" y="0"/>
                </a:cxn>
                <a:cxn ang="0">
                  <a:pos x="216" y="0"/>
                </a:cxn>
                <a:cxn ang="0">
                  <a:pos x="216" y="0"/>
                </a:cxn>
              </a:cxnLst>
              <a:rect l="0" t="0" r="r" b="b"/>
              <a:pathLst>
                <a:path w="247" h="40">
                  <a:moveTo>
                    <a:pt x="216" y="0"/>
                  </a:moveTo>
                  <a:lnTo>
                    <a:pt x="31" y="0"/>
                  </a:lnTo>
                  <a:lnTo>
                    <a:pt x="31" y="0"/>
                  </a:lnTo>
                  <a:lnTo>
                    <a:pt x="26" y="0"/>
                  </a:lnTo>
                  <a:lnTo>
                    <a:pt x="20" y="2"/>
                  </a:lnTo>
                  <a:lnTo>
                    <a:pt x="15" y="5"/>
                  </a:lnTo>
                  <a:lnTo>
                    <a:pt x="9" y="9"/>
                  </a:lnTo>
                  <a:lnTo>
                    <a:pt x="6" y="12"/>
                  </a:lnTo>
                  <a:lnTo>
                    <a:pt x="4" y="18"/>
                  </a:lnTo>
                  <a:lnTo>
                    <a:pt x="2" y="23"/>
                  </a:lnTo>
                  <a:lnTo>
                    <a:pt x="0" y="31"/>
                  </a:lnTo>
                  <a:lnTo>
                    <a:pt x="0" y="40"/>
                  </a:lnTo>
                  <a:lnTo>
                    <a:pt x="247" y="40"/>
                  </a:lnTo>
                  <a:lnTo>
                    <a:pt x="247" y="31"/>
                  </a:lnTo>
                  <a:lnTo>
                    <a:pt x="247" y="31"/>
                  </a:lnTo>
                  <a:lnTo>
                    <a:pt x="245" y="23"/>
                  </a:lnTo>
                  <a:lnTo>
                    <a:pt x="243" y="18"/>
                  </a:lnTo>
                  <a:lnTo>
                    <a:pt x="241" y="12"/>
                  </a:lnTo>
                  <a:lnTo>
                    <a:pt x="238" y="9"/>
                  </a:lnTo>
                  <a:lnTo>
                    <a:pt x="232" y="5"/>
                  </a:lnTo>
                  <a:lnTo>
                    <a:pt x="227" y="2"/>
                  </a:lnTo>
                  <a:lnTo>
                    <a:pt x="221" y="0"/>
                  </a:lnTo>
                  <a:lnTo>
                    <a:pt x="216" y="0"/>
                  </a:lnTo>
                  <a:lnTo>
                    <a:pt x="216" y="0"/>
                  </a:ln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Heebo" pitchFamily="2" charset="-79"/>
              </a:endParaRPr>
            </a:p>
          </p:txBody>
        </p:sp>
        <p:sp>
          <p:nvSpPr>
            <p:cNvPr id="43" name="Freeform 43">
              <a:extLst>
                <a:ext uri="{FF2B5EF4-FFF2-40B4-BE49-F238E27FC236}">
                  <a16:creationId xmlns:a16="http://schemas.microsoft.com/office/drawing/2014/main" id="{66600EC4-88E8-2C3D-9652-30F659ACABDD}"/>
                </a:ext>
              </a:extLst>
            </p:cNvPr>
            <p:cNvSpPr>
              <a:spLocks/>
            </p:cNvSpPr>
            <p:nvPr/>
          </p:nvSpPr>
          <p:spPr bwMode="auto">
            <a:xfrm>
              <a:off x="1175355" y="2299445"/>
              <a:ext cx="89283" cy="33221"/>
            </a:xfrm>
            <a:custGeom>
              <a:avLst/>
              <a:gdLst/>
              <a:ahLst/>
              <a:cxnLst>
                <a:cxn ang="0">
                  <a:pos x="82" y="0"/>
                </a:cxn>
                <a:cxn ang="0">
                  <a:pos x="87" y="31"/>
                </a:cxn>
                <a:cxn ang="0">
                  <a:pos x="0" y="31"/>
                </a:cxn>
                <a:cxn ang="0">
                  <a:pos x="6" y="0"/>
                </a:cxn>
                <a:cxn ang="0">
                  <a:pos x="82" y="0"/>
                </a:cxn>
              </a:cxnLst>
              <a:rect l="0" t="0" r="r" b="b"/>
              <a:pathLst>
                <a:path w="87" h="31">
                  <a:moveTo>
                    <a:pt x="82" y="0"/>
                  </a:moveTo>
                  <a:lnTo>
                    <a:pt x="87" y="31"/>
                  </a:lnTo>
                  <a:lnTo>
                    <a:pt x="0" y="31"/>
                  </a:lnTo>
                  <a:lnTo>
                    <a:pt x="6" y="0"/>
                  </a:lnTo>
                  <a:lnTo>
                    <a:pt x="82" y="0"/>
                  </a:ln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Heebo" pitchFamily="2" charset="-79"/>
              </a:endParaRPr>
            </a:p>
          </p:txBody>
        </p:sp>
        <p:sp>
          <p:nvSpPr>
            <p:cNvPr id="44" name="Freeform 44">
              <a:extLst>
                <a:ext uri="{FF2B5EF4-FFF2-40B4-BE49-F238E27FC236}">
                  <a16:creationId xmlns:a16="http://schemas.microsoft.com/office/drawing/2014/main" id="{3DF7B407-040E-2ECC-6C49-355DD2874D1E}"/>
                </a:ext>
              </a:extLst>
            </p:cNvPr>
            <p:cNvSpPr>
              <a:spLocks/>
            </p:cNvSpPr>
            <p:nvPr/>
          </p:nvSpPr>
          <p:spPr bwMode="auto">
            <a:xfrm>
              <a:off x="1152514" y="2278682"/>
              <a:ext cx="132885" cy="76825"/>
            </a:xfrm>
            <a:custGeom>
              <a:avLst/>
              <a:gdLst/>
              <a:ahLst/>
              <a:cxnLst>
                <a:cxn ang="0">
                  <a:pos x="105" y="0"/>
                </a:cxn>
                <a:cxn ang="0">
                  <a:pos x="24" y="0"/>
                </a:cxn>
                <a:cxn ang="0">
                  <a:pos x="24" y="0"/>
                </a:cxn>
                <a:cxn ang="0">
                  <a:pos x="18" y="2"/>
                </a:cxn>
                <a:cxn ang="0">
                  <a:pos x="13" y="6"/>
                </a:cxn>
                <a:cxn ang="0">
                  <a:pos x="9" y="9"/>
                </a:cxn>
                <a:cxn ang="0">
                  <a:pos x="8" y="16"/>
                </a:cxn>
                <a:cxn ang="0">
                  <a:pos x="0" y="58"/>
                </a:cxn>
                <a:cxn ang="0">
                  <a:pos x="0" y="58"/>
                </a:cxn>
                <a:cxn ang="0">
                  <a:pos x="2" y="65"/>
                </a:cxn>
                <a:cxn ang="0">
                  <a:pos x="4" y="69"/>
                </a:cxn>
                <a:cxn ang="0">
                  <a:pos x="9" y="73"/>
                </a:cxn>
                <a:cxn ang="0">
                  <a:pos x="15" y="74"/>
                </a:cxn>
                <a:cxn ang="0">
                  <a:pos x="116" y="74"/>
                </a:cxn>
                <a:cxn ang="0">
                  <a:pos x="116" y="74"/>
                </a:cxn>
                <a:cxn ang="0">
                  <a:pos x="122" y="73"/>
                </a:cxn>
                <a:cxn ang="0">
                  <a:pos x="127" y="69"/>
                </a:cxn>
                <a:cxn ang="0">
                  <a:pos x="129" y="65"/>
                </a:cxn>
                <a:cxn ang="0">
                  <a:pos x="129" y="58"/>
                </a:cxn>
                <a:cxn ang="0">
                  <a:pos x="124" y="16"/>
                </a:cxn>
                <a:cxn ang="0">
                  <a:pos x="124" y="16"/>
                </a:cxn>
                <a:cxn ang="0">
                  <a:pos x="122" y="9"/>
                </a:cxn>
                <a:cxn ang="0">
                  <a:pos x="118" y="6"/>
                </a:cxn>
                <a:cxn ang="0">
                  <a:pos x="113" y="2"/>
                </a:cxn>
                <a:cxn ang="0">
                  <a:pos x="105" y="0"/>
                </a:cxn>
                <a:cxn ang="0">
                  <a:pos x="105" y="0"/>
                </a:cxn>
              </a:cxnLst>
              <a:rect l="0" t="0" r="r" b="b"/>
              <a:pathLst>
                <a:path w="129" h="74">
                  <a:moveTo>
                    <a:pt x="105" y="0"/>
                  </a:moveTo>
                  <a:lnTo>
                    <a:pt x="24" y="0"/>
                  </a:lnTo>
                  <a:lnTo>
                    <a:pt x="24" y="0"/>
                  </a:lnTo>
                  <a:lnTo>
                    <a:pt x="18" y="2"/>
                  </a:lnTo>
                  <a:lnTo>
                    <a:pt x="13" y="6"/>
                  </a:lnTo>
                  <a:lnTo>
                    <a:pt x="9" y="9"/>
                  </a:lnTo>
                  <a:lnTo>
                    <a:pt x="8" y="16"/>
                  </a:lnTo>
                  <a:lnTo>
                    <a:pt x="0" y="58"/>
                  </a:lnTo>
                  <a:lnTo>
                    <a:pt x="0" y="58"/>
                  </a:lnTo>
                  <a:lnTo>
                    <a:pt x="2" y="65"/>
                  </a:lnTo>
                  <a:lnTo>
                    <a:pt x="4" y="69"/>
                  </a:lnTo>
                  <a:lnTo>
                    <a:pt x="9" y="73"/>
                  </a:lnTo>
                  <a:lnTo>
                    <a:pt x="15" y="74"/>
                  </a:lnTo>
                  <a:lnTo>
                    <a:pt x="116" y="74"/>
                  </a:lnTo>
                  <a:lnTo>
                    <a:pt x="116" y="74"/>
                  </a:lnTo>
                  <a:lnTo>
                    <a:pt x="122" y="73"/>
                  </a:lnTo>
                  <a:lnTo>
                    <a:pt x="127" y="69"/>
                  </a:lnTo>
                  <a:lnTo>
                    <a:pt x="129" y="65"/>
                  </a:lnTo>
                  <a:lnTo>
                    <a:pt x="129" y="58"/>
                  </a:lnTo>
                  <a:lnTo>
                    <a:pt x="124" y="16"/>
                  </a:lnTo>
                  <a:lnTo>
                    <a:pt x="124" y="16"/>
                  </a:lnTo>
                  <a:lnTo>
                    <a:pt x="122" y="9"/>
                  </a:lnTo>
                  <a:lnTo>
                    <a:pt x="118" y="6"/>
                  </a:lnTo>
                  <a:lnTo>
                    <a:pt x="113" y="2"/>
                  </a:lnTo>
                  <a:lnTo>
                    <a:pt x="105" y="0"/>
                  </a:lnTo>
                  <a:lnTo>
                    <a:pt x="105" y="0"/>
                  </a:ln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Heebo" pitchFamily="2" charset="-79"/>
              </a:endParaRPr>
            </a:p>
          </p:txBody>
        </p:sp>
        <p:sp>
          <p:nvSpPr>
            <p:cNvPr id="45" name="Freeform 45">
              <a:extLst>
                <a:ext uri="{FF2B5EF4-FFF2-40B4-BE49-F238E27FC236}">
                  <a16:creationId xmlns:a16="http://schemas.microsoft.com/office/drawing/2014/main" id="{5FA7E29E-7B78-59A7-C12C-49B0609A15AB}"/>
                </a:ext>
              </a:extLst>
            </p:cNvPr>
            <p:cNvSpPr>
              <a:spLocks/>
            </p:cNvSpPr>
            <p:nvPr/>
          </p:nvSpPr>
          <p:spPr bwMode="auto">
            <a:xfrm>
              <a:off x="1098530" y="2384575"/>
              <a:ext cx="240854" cy="234626"/>
            </a:xfrm>
            <a:custGeom>
              <a:avLst/>
              <a:gdLst/>
              <a:ahLst/>
              <a:cxnLst>
                <a:cxn ang="0">
                  <a:pos x="212" y="0"/>
                </a:cxn>
                <a:cxn ang="0">
                  <a:pos x="18" y="0"/>
                </a:cxn>
                <a:cxn ang="0">
                  <a:pos x="18" y="0"/>
                </a:cxn>
                <a:cxn ang="0">
                  <a:pos x="10" y="2"/>
                </a:cxn>
                <a:cxn ang="0">
                  <a:pos x="5" y="6"/>
                </a:cxn>
                <a:cxn ang="0">
                  <a:pos x="1" y="13"/>
                </a:cxn>
                <a:cxn ang="0">
                  <a:pos x="0" y="20"/>
                </a:cxn>
                <a:cxn ang="0">
                  <a:pos x="16" y="203"/>
                </a:cxn>
                <a:cxn ang="0">
                  <a:pos x="16" y="203"/>
                </a:cxn>
                <a:cxn ang="0">
                  <a:pos x="20" y="213"/>
                </a:cxn>
                <a:cxn ang="0">
                  <a:pos x="23" y="218"/>
                </a:cxn>
                <a:cxn ang="0">
                  <a:pos x="30" y="223"/>
                </a:cxn>
                <a:cxn ang="0">
                  <a:pos x="39" y="225"/>
                </a:cxn>
                <a:cxn ang="0">
                  <a:pos x="192" y="225"/>
                </a:cxn>
                <a:cxn ang="0">
                  <a:pos x="192" y="225"/>
                </a:cxn>
                <a:cxn ang="0">
                  <a:pos x="201" y="223"/>
                </a:cxn>
                <a:cxn ang="0">
                  <a:pos x="206" y="218"/>
                </a:cxn>
                <a:cxn ang="0">
                  <a:pos x="212" y="213"/>
                </a:cxn>
                <a:cxn ang="0">
                  <a:pos x="213" y="203"/>
                </a:cxn>
                <a:cxn ang="0">
                  <a:pos x="232" y="20"/>
                </a:cxn>
                <a:cxn ang="0">
                  <a:pos x="232" y="20"/>
                </a:cxn>
                <a:cxn ang="0">
                  <a:pos x="230" y="13"/>
                </a:cxn>
                <a:cxn ang="0">
                  <a:pos x="226" y="6"/>
                </a:cxn>
                <a:cxn ang="0">
                  <a:pos x="221" y="2"/>
                </a:cxn>
                <a:cxn ang="0">
                  <a:pos x="212" y="0"/>
                </a:cxn>
                <a:cxn ang="0">
                  <a:pos x="212" y="0"/>
                </a:cxn>
              </a:cxnLst>
              <a:rect l="0" t="0" r="r" b="b"/>
              <a:pathLst>
                <a:path w="232" h="225">
                  <a:moveTo>
                    <a:pt x="212" y="0"/>
                  </a:moveTo>
                  <a:lnTo>
                    <a:pt x="18" y="0"/>
                  </a:lnTo>
                  <a:lnTo>
                    <a:pt x="18" y="0"/>
                  </a:lnTo>
                  <a:lnTo>
                    <a:pt x="10" y="2"/>
                  </a:lnTo>
                  <a:lnTo>
                    <a:pt x="5" y="6"/>
                  </a:lnTo>
                  <a:lnTo>
                    <a:pt x="1" y="13"/>
                  </a:lnTo>
                  <a:lnTo>
                    <a:pt x="0" y="20"/>
                  </a:lnTo>
                  <a:lnTo>
                    <a:pt x="16" y="203"/>
                  </a:lnTo>
                  <a:lnTo>
                    <a:pt x="16" y="203"/>
                  </a:lnTo>
                  <a:lnTo>
                    <a:pt x="20" y="213"/>
                  </a:lnTo>
                  <a:lnTo>
                    <a:pt x="23" y="218"/>
                  </a:lnTo>
                  <a:lnTo>
                    <a:pt x="30" y="223"/>
                  </a:lnTo>
                  <a:lnTo>
                    <a:pt x="39" y="225"/>
                  </a:lnTo>
                  <a:lnTo>
                    <a:pt x="192" y="225"/>
                  </a:lnTo>
                  <a:lnTo>
                    <a:pt x="192" y="225"/>
                  </a:lnTo>
                  <a:lnTo>
                    <a:pt x="201" y="223"/>
                  </a:lnTo>
                  <a:lnTo>
                    <a:pt x="206" y="218"/>
                  </a:lnTo>
                  <a:lnTo>
                    <a:pt x="212" y="213"/>
                  </a:lnTo>
                  <a:lnTo>
                    <a:pt x="213" y="203"/>
                  </a:lnTo>
                  <a:lnTo>
                    <a:pt x="232" y="20"/>
                  </a:lnTo>
                  <a:lnTo>
                    <a:pt x="232" y="20"/>
                  </a:lnTo>
                  <a:lnTo>
                    <a:pt x="230" y="13"/>
                  </a:lnTo>
                  <a:lnTo>
                    <a:pt x="226" y="6"/>
                  </a:lnTo>
                  <a:lnTo>
                    <a:pt x="221" y="2"/>
                  </a:lnTo>
                  <a:lnTo>
                    <a:pt x="212" y="0"/>
                  </a:lnTo>
                  <a:lnTo>
                    <a:pt x="212" y="0"/>
                  </a:ln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Heebo" pitchFamily="2" charset="-79"/>
              </a:endParaRPr>
            </a:p>
          </p:txBody>
        </p:sp>
        <p:sp>
          <p:nvSpPr>
            <p:cNvPr id="46" name="Freeform 46">
              <a:extLst>
                <a:ext uri="{FF2B5EF4-FFF2-40B4-BE49-F238E27FC236}">
                  <a16:creationId xmlns:a16="http://schemas.microsoft.com/office/drawing/2014/main" id="{B3272EAA-8D15-7EC5-A5CD-99AE2AA476E6}"/>
                </a:ext>
              </a:extLst>
            </p:cNvPr>
            <p:cNvSpPr>
              <a:spLocks/>
            </p:cNvSpPr>
            <p:nvPr/>
          </p:nvSpPr>
          <p:spPr bwMode="auto">
            <a:xfrm>
              <a:off x="1135904" y="2426102"/>
              <a:ext cx="39451" cy="149496"/>
            </a:xfrm>
            <a:custGeom>
              <a:avLst/>
              <a:gdLst/>
              <a:ahLst/>
              <a:cxnLst>
                <a:cxn ang="0">
                  <a:pos x="40" y="144"/>
                </a:cxn>
                <a:cxn ang="0">
                  <a:pos x="9" y="144"/>
                </a:cxn>
                <a:cxn ang="0">
                  <a:pos x="0" y="0"/>
                </a:cxn>
                <a:cxn ang="0">
                  <a:pos x="40" y="0"/>
                </a:cxn>
                <a:cxn ang="0">
                  <a:pos x="40" y="144"/>
                </a:cxn>
              </a:cxnLst>
              <a:rect l="0" t="0" r="r" b="b"/>
              <a:pathLst>
                <a:path w="40" h="144">
                  <a:moveTo>
                    <a:pt x="40" y="144"/>
                  </a:moveTo>
                  <a:lnTo>
                    <a:pt x="9" y="144"/>
                  </a:lnTo>
                  <a:lnTo>
                    <a:pt x="0" y="0"/>
                  </a:lnTo>
                  <a:lnTo>
                    <a:pt x="40" y="0"/>
                  </a:lnTo>
                  <a:lnTo>
                    <a:pt x="40" y="144"/>
                  </a:ln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Heebo" pitchFamily="2" charset="-79"/>
              </a:endParaRPr>
            </a:p>
          </p:txBody>
        </p:sp>
        <p:sp>
          <p:nvSpPr>
            <p:cNvPr id="47" name="Rectangle 47">
              <a:extLst>
                <a:ext uri="{FF2B5EF4-FFF2-40B4-BE49-F238E27FC236}">
                  <a16:creationId xmlns:a16="http://schemas.microsoft.com/office/drawing/2014/main" id="{6B9EAC4E-8151-FC38-878E-F8E13F4FD49A}"/>
                </a:ext>
              </a:extLst>
            </p:cNvPr>
            <p:cNvSpPr>
              <a:spLocks noChangeArrowheads="1"/>
            </p:cNvSpPr>
            <p:nvPr/>
          </p:nvSpPr>
          <p:spPr bwMode="auto">
            <a:xfrm>
              <a:off x="1198194" y="2426102"/>
              <a:ext cx="41527" cy="149496"/>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Heebo" pitchFamily="2" charset="-79"/>
              </a:endParaRPr>
            </a:p>
          </p:txBody>
        </p:sp>
        <p:sp>
          <p:nvSpPr>
            <p:cNvPr id="48" name="Freeform 48">
              <a:extLst>
                <a:ext uri="{FF2B5EF4-FFF2-40B4-BE49-F238E27FC236}">
                  <a16:creationId xmlns:a16="http://schemas.microsoft.com/office/drawing/2014/main" id="{C30F42C9-02FF-219F-F2CC-F6773F627D49}"/>
                </a:ext>
              </a:extLst>
            </p:cNvPr>
            <p:cNvSpPr>
              <a:spLocks/>
            </p:cNvSpPr>
            <p:nvPr/>
          </p:nvSpPr>
          <p:spPr bwMode="auto">
            <a:xfrm>
              <a:off x="1260483" y="2426102"/>
              <a:ext cx="43604" cy="149496"/>
            </a:xfrm>
            <a:custGeom>
              <a:avLst/>
              <a:gdLst/>
              <a:ahLst/>
              <a:cxnLst>
                <a:cxn ang="0">
                  <a:pos x="31" y="144"/>
                </a:cxn>
                <a:cxn ang="0">
                  <a:pos x="0" y="144"/>
                </a:cxn>
                <a:cxn ang="0">
                  <a:pos x="0" y="0"/>
                </a:cxn>
                <a:cxn ang="0">
                  <a:pos x="42" y="0"/>
                </a:cxn>
                <a:cxn ang="0">
                  <a:pos x="31" y="144"/>
                </a:cxn>
              </a:cxnLst>
              <a:rect l="0" t="0" r="r" b="b"/>
              <a:pathLst>
                <a:path w="42" h="144">
                  <a:moveTo>
                    <a:pt x="31" y="144"/>
                  </a:moveTo>
                  <a:lnTo>
                    <a:pt x="0" y="144"/>
                  </a:lnTo>
                  <a:lnTo>
                    <a:pt x="0" y="0"/>
                  </a:lnTo>
                  <a:lnTo>
                    <a:pt x="42" y="0"/>
                  </a:lnTo>
                  <a:lnTo>
                    <a:pt x="31" y="144"/>
                  </a:ln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Heebo" pitchFamily="2" charset="-79"/>
              </a:endParaRPr>
            </a:p>
          </p:txBody>
        </p:sp>
      </p:grpSp>
      <p:grpSp>
        <p:nvGrpSpPr>
          <p:cNvPr id="49" name="Group 80">
            <a:extLst>
              <a:ext uri="{FF2B5EF4-FFF2-40B4-BE49-F238E27FC236}">
                <a16:creationId xmlns:a16="http://schemas.microsoft.com/office/drawing/2014/main" id="{C926FD4E-5979-6D45-870C-B61C196C253E}"/>
              </a:ext>
            </a:extLst>
          </p:cNvPr>
          <p:cNvGrpSpPr/>
          <p:nvPr/>
        </p:nvGrpSpPr>
        <p:grpSpPr>
          <a:xfrm>
            <a:off x="5115334" y="3255786"/>
            <a:ext cx="238546" cy="170831"/>
            <a:chOff x="2566497" y="2332666"/>
            <a:chExt cx="321832" cy="230473"/>
          </a:xfrm>
          <a:solidFill>
            <a:schemeClr val="bg1"/>
          </a:solidFill>
        </p:grpSpPr>
        <p:sp>
          <p:nvSpPr>
            <p:cNvPr id="50" name="Freeform 49">
              <a:extLst>
                <a:ext uri="{FF2B5EF4-FFF2-40B4-BE49-F238E27FC236}">
                  <a16:creationId xmlns:a16="http://schemas.microsoft.com/office/drawing/2014/main" id="{A551D625-4418-F734-D8DD-EBD796B3AEC2}"/>
                </a:ext>
              </a:extLst>
            </p:cNvPr>
            <p:cNvSpPr>
              <a:spLocks/>
            </p:cNvSpPr>
            <p:nvPr/>
          </p:nvSpPr>
          <p:spPr bwMode="auto">
            <a:xfrm>
              <a:off x="2566497" y="2332666"/>
              <a:ext cx="180641" cy="230473"/>
            </a:xfrm>
            <a:custGeom>
              <a:avLst/>
              <a:gdLst/>
              <a:ahLst/>
              <a:cxnLst>
                <a:cxn ang="0">
                  <a:pos x="160" y="0"/>
                </a:cxn>
                <a:cxn ang="0">
                  <a:pos x="160" y="0"/>
                </a:cxn>
                <a:cxn ang="0">
                  <a:pos x="155" y="1"/>
                </a:cxn>
                <a:cxn ang="0">
                  <a:pos x="151" y="5"/>
                </a:cxn>
                <a:cxn ang="0">
                  <a:pos x="75" y="52"/>
                </a:cxn>
                <a:cxn ang="0">
                  <a:pos x="15" y="52"/>
                </a:cxn>
                <a:cxn ang="0">
                  <a:pos x="15" y="52"/>
                </a:cxn>
                <a:cxn ang="0">
                  <a:pos x="10" y="54"/>
                </a:cxn>
                <a:cxn ang="0">
                  <a:pos x="4" y="58"/>
                </a:cxn>
                <a:cxn ang="0">
                  <a:pos x="4" y="58"/>
                </a:cxn>
                <a:cxn ang="0">
                  <a:pos x="2" y="61"/>
                </a:cxn>
                <a:cxn ang="0">
                  <a:pos x="0" y="67"/>
                </a:cxn>
                <a:cxn ang="0">
                  <a:pos x="0" y="156"/>
                </a:cxn>
                <a:cxn ang="0">
                  <a:pos x="0" y="156"/>
                </a:cxn>
                <a:cxn ang="0">
                  <a:pos x="2" y="161"/>
                </a:cxn>
                <a:cxn ang="0">
                  <a:pos x="4" y="165"/>
                </a:cxn>
                <a:cxn ang="0">
                  <a:pos x="4" y="165"/>
                </a:cxn>
                <a:cxn ang="0">
                  <a:pos x="10" y="168"/>
                </a:cxn>
                <a:cxn ang="0">
                  <a:pos x="15" y="170"/>
                </a:cxn>
                <a:cxn ang="0">
                  <a:pos x="75" y="170"/>
                </a:cxn>
                <a:cxn ang="0">
                  <a:pos x="151" y="217"/>
                </a:cxn>
                <a:cxn ang="0">
                  <a:pos x="151" y="217"/>
                </a:cxn>
                <a:cxn ang="0">
                  <a:pos x="155" y="221"/>
                </a:cxn>
                <a:cxn ang="0">
                  <a:pos x="160" y="223"/>
                </a:cxn>
                <a:cxn ang="0">
                  <a:pos x="160" y="223"/>
                </a:cxn>
                <a:cxn ang="0">
                  <a:pos x="165" y="221"/>
                </a:cxn>
                <a:cxn ang="0">
                  <a:pos x="171" y="217"/>
                </a:cxn>
                <a:cxn ang="0">
                  <a:pos x="171" y="217"/>
                </a:cxn>
                <a:cxn ang="0">
                  <a:pos x="174" y="214"/>
                </a:cxn>
                <a:cxn ang="0">
                  <a:pos x="174" y="208"/>
                </a:cxn>
                <a:cxn ang="0">
                  <a:pos x="174" y="14"/>
                </a:cxn>
                <a:cxn ang="0">
                  <a:pos x="174" y="14"/>
                </a:cxn>
                <a:cxn ang="0">
                  <a:pos x="174" y="9"/>
                </a:cxn>
                <a:cxn ang="0">
                  <a:pos x="171" y="5"/>
                </a:cxn>
                <a:cxn ang="0">
                  <a:pos x="171" y="5"/>
                </a:cxn>
                <a:cxn ang="0">
                  <a:pos x="165" y="1"/>
                </a:cxn>
                <a:cxn ang="0">
                  <a:pos x="160" y="0"/>
                </a:cxn>
                <a:cxn ang="0">
                  <a:pos x="160" y="0"/>
                </a:cxn>
              </a:cxnLst>
              <a:rect l="0" t="0" r="r" b="b"/>
              <a:pathLst>
                <a:path w="174" h="223">
                  <a:moveTo>
                    <a:pt x="160" y="0"/>
                  </a:moveTo>
                  <a:lnTo>
                    <a:pt x="160" y="0"/>
                  </a:lnTo>
                  <a:lnTo>
                    <a:pt x="155" y="1"/>
                  </a:lnTo>
                  <a:lnTo>
                    <a:pt x="151" y="5"/>
                  </a:lnTo>
                  <a:lnTo>
                    <a:pt x="75" y="52"/>
                  </a:lnTo>
                  <a:lnTo>
                    <a:pt x="15" y="52"/>
                  </a:lnTo>
                  <a:lnTo>
                    <a:pt x="15" y="52"/>
                  </a:lnTo>
                  <a:lnTo>
                    <a:pt x="10" y="54"/>
                  </a:lnTo>
                  <a:lnTo>
                    <a:pt x="4" y="58"/>
                  </a:lnTo>
                  <a:lnTo>
                    <a:pt x="4" y="58"/>
                  </a:lnTo>
                  <a:lnTo>
                    <a:pt x="2" y="61"/>
                  </a:lnTo>
                  <a:lnTo>
                    <a:pt x="0" y="67"/>
                  </a:lnTo>
                  <a:lnTo>
                    <a:pt x="0" y="156"/>
                  </a:lnTo>
                  <a:lnTo>
                    <a:pt x="0" y="156"/>
                  </a:lnTo>
                  <a:lnTo>
                    <a:pt x="2" y="161"/>
                  </a:lnTo>
                  <a:lnTo>
                    <a:pt x="4" y="165"/>
                  </a:lnTo>
                  <a:lnTo>
                    <a:pt x="4" y="165"/>
                  </a:lnTo>
                  <a:lnTo>
                    <a:pt x="10" y="168"/>
                  </a:lnTo>
                  <a:lnTo>
                    <a:pt x="15" y="170"/>
                  </a:lnTo>
                  <a:lnTo>
                    <a:pt x="75" y="170"/>
                  </a:lnTo>
                  <a:lnTo>
                    <a:pt x="151" y="217"/>
                  </a:lnTo>
                  <a:lnTo>
                    <a:pt x="151" y="217"/>
                  </a:lnTo>
                  <a:lnTo>
                    <a:pt x="155" y="221"/>
                  </a:lnTo>
                  <a:lnTo>
                    <a:pt x="160" y="223"/>
                  </a:lnTo>
                  <a:lnTo>
                    <a:pt x="160" y="223"/>
                  </a:lnTo>
                  <a:lnTo>
                    <a:pt x="165" y="221"/>
                  </a:lnTo>
                  <a:lnTo>
                    <a:pt x="171" y="217"/>
                  </a:lnTo>
                  <a:lnTo>
                    <a:pt x="171" y="217"/>
                  </a:lnTo>
                  <a:lnTo>
                    <a:pt x="174" y="214"/>
                  </a:lnTo>
                  <a:lnTo>
                    <a:pt x="174" y="208"/>
                  </a:lnTo>
                  <a:lnTo>
                    <a:pt x="174" y="14"/>
                  </a:lnTo>
                  <a:lnTo>
                    <a:pt x="174" y="14"/>
                  </a:lnTo>
                  <a:lnTo>
                    <a:pt x="174" y="9"/>
                  </a:lnTo>
                  <a:lnTo>
                    <a:pt x="171" y="5"/>
                  </a:lnTo>
                  <a:lnTo>
                    <a:pt x="171" y="5"/>
                  </a:lnTo>
                  <a:lnTo>
                    <a:pt x="165" y="1"/>
                  </a:lnTo>
                  <a:lnTo>
                    <a:pt x="160" y="0"/>
                  </a:lnTo>
                  <a:lnTo>
                    <a:pt x="16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Heebo" pitchFamily="2" charset="-79"/>
              </a:endParaRPr>
            </a:p>
          </p:txBody>
        </p:sp>
        <p:sp>
          <p:nvSpPr>
            <p:cNvPr id="51" name="Freeform 50">
              <a:extLst>
                <a:ext uri="{FF2B5EF4-FFF2-40B4-BE49-F238E27FC236}">
                  <a16:creationId xmlns:a16="http://schemas.microsoft.com/office/drawing/2014/main" id="{B081ACA0-0396-06A4-284C-AB2AE6E7C0AB}"/>
                </a:ext>
              </a:extLst>
            </p:cNvPr>
            <p:cNvSpPr>
              <a:spLocks/>
            </p:cNvSpPr>
            <p:nvPr/>
          </p:nvSpPr>
          <p:spPr bwMode="auto">
            <a:xfrm>
              <a:off x="2769977" y="2390804"/>
              <a:ext cx="58137" cy="114199"/>
            </a:xfrm>
            <a:custGeom>
              <a:avLst/>
              <a:gdLst/>
              <a:ahLst/>
              <a:cxnLst>
                <a:cxn ang="0">
                  <a:pos x="46" y="87"/>
                </a:cxn>
                <a:cxn ang="0">
                  <a:pos x="53" y="72"/>
                </a:cxn>
                <a:cxn ang="0">
                  <a:pos x="56" y="56"/>
                </a:cxn>
                <a:cxn ang="0">
                  <a:pos x="55" y="47"/>
                </a:cxn>
                <a:cxn ang="0">
                  <a:pos x="51" y="31"/>
                </a:cxn>
                <a:cxn ang="0">
                  <a:pos x="46" y="23"/>
                </a:cxn>
                <a:cxn ang="0">
                  <a:pos x="35" y="11"/>
                </a:cxn>
                <a:cxn ang="0">
                  <a:pos x="20" y="2"/>
                </a:cxn>
                <a:cxn ang="0">
                  <a:pos x="15" y="0"/>
                </a:cxn>
                <a:cxn ang="0">
                  <a:pos x="9" y="2"/>
                </a:cxn>
                <a:cxn ang="0">
                  <a:pos x="4" y="5"/>
                </a:cxn>
                <a:cxn ang="0">
                  <a:pos x="0" y="14"/>
                </a:cxn>
                <a:cxn ang="0">
                  <a:pos x="0" y="20"/>
                </a:cxn>
                <a:cxn ang="0">
                  <a:pos x="2" y="23"/>
                </a:cxn>
                <a:cxn ang="0">
                  <a:pos x="9" y="29"/>
                </a:cxn>
                <a:cxn ang="0">
                  <a:pos x="17" y="34"/>
                </a:cxn>
                <a:cxn ang="0">
                  <a:pos x="24" y="42"/>
                </a:cxn>
                <a:cxn ang="0">
                  <a:pos x="26" y="49"/>
                </a:cxn>
                <a:cxn ang="0">
                  <a:pos x="27" y="56"/>
                </a:cxn>
                <a:cxn ang="0">
                  <a:pos x="24" y="69"/>
                </a:cxn>
                <a:cxn ang="0">
                  <a:pos x="20" y="72"/>
                </a:cxn>
                <a:cxn ang="0">
                  <a:pos x="17" y="76"/>
                </a:cxn>
                <a:cxn ang="0">
                  <a:pos x="9" y="81"/>
                </a:cxn>
                <a:cxn ang="0">
                  <a:pos x="2" y="87"/>
                </a:cxn>
                <a:cxn ang="0">
                  <a:pos x="0" y="96"/>
                </a:cxn>
                <a:cxn ang="0">
                  <a:pos x="2" y="101"/>
                </a:cxn>
                <a:cxn ang="0">
                  <a:pos x="4" y="105"/>
                </a:cxn>
                <a:cxn ang="0">
                  <a:pos x="15" y="110"/>
                </a:cxn>
                <a:cxn ang="0">
                  <a:pos x="20" y="109"/>
                </a:cxn>
                <a:cxn ang="0">
                  <a:pos x="27" y="105"/>
                </a:cxn>
                <a:cxn ang="0">
                  <a:pos x="40" y="94"/>
                </a:cxn>
                <a:cxn ang="0">
                  <a:pos x="46" y="87"/>
                </a:cxn>
              </a:cxnLst>
              <a:rect l="0" t="0" r="r" b="b"/>
              <a:pathLst>
                <a:path w="56" h="110">
                  <a:moveTo>
                    <a:pt x="46" y="87"/>
                  </a:moveTo>
                  <a:lnTo>
                    <a:pt x="46" y="87"/>
                  </a:lnTo>
                  <a:lnTo>
                    <a:pt x="51" y="80"/>
                  </a:lnTo>
                  <a:lnTo>
                    <a:pt x="53" y="72"/>
                  </a:lnTo>
                  <a:lnTo>
                    <a:pt x="55" y="63"/>
                  </a:lnTo>
                  <a:lnTo>
                    <a:pt x="56" y="56"/>
                  </a:lnTo>
                  <a:lnTo>
                    <a:pt x="56" y="56"/>
                  </a:lnTo>
                  <a:lnTo>
                    <a:pt x="55" y="47"/>
                  </a:lnTo>
                  <a:lnTo>
                    <a:pt x="53" y="38"/>
                  </a:lnTo>
                  <a:lnTo>
                    <a:pt x="51" y="31"/>
                  </a:lnTo>
                  <a:lnTo>
                    <a:pt x="46" y="23"/>
                  </a:lnTo>
                  <a:lnTo>
                    <a:pt x="46" y="23"/>
                  </a:lnTo>
                  <a:lnTo>
                    <a:pt x="40" y="16"/>
                  </a:lnTo>
                  <a:lnTo>
                    <a:pt x="35" y="11"/>
                  </a:lnTo>
                  <a:lnTo>
                    <a:pt x="27" y="5"/>
                  </a:lnTo>
                  <a:lnTo>
                    <a:pt x="20" y="2"/>
                  </a:lnTo>
                  <a:lnTo>
                    <a:pt x="20" y="2"/>
                  </a:lnTo>
                  <a:lnTo>
                    <a:pt x="15" y="0"/>
                  </a:lnTo>
                  <a:lnTo>
                    <a:pt x="15" y="0"/>
                  </a:lnTo>
                  <a:lnTo>
                    <a:pt x="9" y="2"/>
                  </a:lnTo>
                  <a:lnTo>
                    <a:pt x="4" y="5"/>
                  </a:lnTo>
                  <a:lnTo>
                    <a:pt x="4" y="5"/>
                  </a:lnTo>
                  <a:lnTo>
                    <a:pt x="2" y="9"/>
                  </a:lnTo>
                  <a:lnTo>
                    <a:pt x="0" y="14"/>
                  </a:lnTo>
                  <a:lnTo>
                    <a:pt x="0" y="14"/>
                  </a:lnTo>
                  <a:lnTo>
                    <a:pt x="0" y="20"/>
                  </a:lnTo>
                  <a:lnTo>
                    <a:pt x="2" y="23"/>
                  </a:lnTo>
                  <a:lnTo>
                    <a:pt x="2" y="23"/>
                  </a:lnTo>
                  <a:lnTo>
                    <a:pt x="9" y="29"/>
                  </a:lnTo>
                  <a:lnTo>
                    <a:pt x="9" y="29"/>
                  </a:lnTo>
                  <a:lnTo>
                    <a:pt x="17" y="34"/>
                  </a:lnTo>
                  <a:lnTo>
                    <a:pt x="17" y="34"/>
                  </a:lnTo>
                  <a:lnTo>
                    <a:pt x="20" y="38"/>
                  </a:lnTo>
                  <a:lnTo>
                    <a:pt x="24" y="42"/>
                  </a:lnTo>
                  <a:lnTo>
                    <a:pt x="24" y="42"/>
                  </a:lnTo>
                  <a:lnTo>
                    <a:pt x="26" y="49"/>
                  </a:lnTo>
                  <a:lnTo>
                    <a:pt x="27" y="56"/>
                  </a:lnTo>
                  <a:lnTo>
                    <a:pt x="27" y="56"/>
                  </a:lnTo>
                  <a:lnTo>
                    <a:pt x="26" y="62"/>
                  </a:lnTo>
                  <a:lnTo>
                    <a:pt x="24" y="69"/>
                  </a:lnTo>
                  <a:lnTo>
                    <a:pt x="24" y="69"/>
                  </a:lnTo>
                  <a:lnTo>
                    <a:pt x="20" y="72"/>
                  </a:lnTo>
                  <a:lnTo>
                    <a:pt x="17" y="76"/>
                  </a:lnTo>
                  <a:lnTo>
                    <a:pt x="17" y="76"/>
                  </a:lnTo>
                  <a:lnTo>
                    <a:pt x="9" y="81"/>
                  </a:lnTo>
                  <a:lnTo>
                    <a:pt x="9" y="81"/>
                  </a:lnTo>
                  <a:lnTo>
                    <a:pt x="2" y="87"/>
                  </a:lnTo>
                  <a:lnTo>
                    <a:pt x="2" y="87"/>
                  </a:lnTo>
                  <a:lnTo>
                    <a:pt x="0" y="91"/>
                  </a:lnTo>
                  <a:lnTo>
                    <a:pt x="0" y="96"/>
                  </a:lnTo>
                  <a:lnTo>
                    <a:pt x="0" y="96"/>
                  </a:lnTo>
                  <a:lnTo>
                    <a:pt x="2" y="101"/>
                  </a:lnTo>
                  <a:lnTo>
                    <a:pt x="4" y="105"/>
                  </a:lnTo>
                  <a:lnTo>
                    <a:pt x="4" y="105"/>
                  </a:lnTo>
                  <a:lnTo>
                    <a:pt x="9" y="109"/>
                  </a:lnTo>
                  <a:lnTo>
                    <a:pt x="15" y="110"/>
                  </a:lnTo>
                  <a:lnTo>
                    <a:pt x="15" y="110"/>
                  </a:lnTo>
                  <a:lnTo>
                    <a:pt x="20" y="109"/>
                  </a:lnTo>
                  <a:lnTo>
                    <a:pt x="20" y="109"/>
                  </a:lnTo>
                  <a:lnTo>
                    <a:pt x="27" y="105"/>
                  </a:lnTo>
                  <a:lnTo>
                    <a:pt x="35" y="100"/>
                  </a:lnTo>
                  <a:lnTo>
                    <a:pt x="40" y="94"/>
                  </a:lnTo>
                  <a:lnTo>
                    <a:pt x="46" y="87"/>
                  </a:lnTo>
                  <a:lnTo>
                    <a:pt x="46"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Heebo" pitchFamily="2" charset="-79"/>
              </a:endParaRPr>
            </a:p>
          </p:txBody>
        </p:sp>
        <p:sp>
          <p:nvSpPr>
            <p:cNvPr id="52" name="Freeform 51">
              <a:extLst>
                <a:ext uri="{FF2B5EF4-FFF2-40B4-BE49-F238E27FC236}">
                  <a16:creationId xmlns:a16="http://schemas.microsoft.com/office/drawing/2014/main" id="{C27CC73B-8156-DB39-FCE6-75C031BE2019}"/>
                </a:ext>
              </a:extLst>
            </p:cNvPr>
            <p:cNvSpPr>
              <a:spLocks/>
            </p:cNvSpPr>
            <p:nvPr/>
          </p:nvSpPr>
          <p:spPr bwMode="auto">
            <a:xfrm>
              <a:off x="2794893" y="2336819"/>
              <a:ext cx="93436" cy="224244"/>
            </a:xfrm>
            <a:custGeom>
              <a:avLst/>
              <a:gdLst/>
              <a:ahLst/>
              <a:cxnLst>
                <a:cxn ang="0">
                  <a:pos x="20" y="2"/>
                </a:cxn>
                <a:cxn ang="0">
                  <a:pos x="14" y="0"/>
                </a:cxn>
                <a:cxn ang="0">
                  <a:pos x="3" y="4"/>
                </a:cxn>
                <a:cxn ang="0">
                  <a:pos x="0" y="9"/>
                </a:cxn>
                <a:cxn ang="0">
                  <a:pos x="0" y="15"/>
                </a:cxn>
                <a:cxn ang="0">
                  <a:pos x="2" y="22"/>
                </a:cxn>
                <a:cxn ang="0">
                  <a:pos x="7" y="27"/>
                </a:cxn>
                <a:cxn ang="0">
                  <a:pos x="25" y="38"/>
                </a:cxn>
                <a:cxn ang="0">
                  <a:pos x="32" y="44"/>
                </a:cxn>
                <a:cxn ang="0">
                  <a:pos x="47" y="60"/>
                </a:cxn>
                <a:cxn ang="0">
                  <a:pos x="51" y="69"/>
                </a:cxn>
                <a:cxn ang="0">
                  <a:pos x="58" y="87"/>
                </a:cxn>
                <a:cxn ang="0">
                  <a:pos x="61" y="109"/>
                </a:cxn>
                <a:cxn ang="0">
                  <a:pos x="60" y="118"/>
                </a:cxn>
                <a:cxn ang="0">
                  <a:pos x="56" y="138"/>
                </a:cxn>
                <a:cxn ang="0">
                  <a:pos x="51" y="147"/>
                </a:cxn>
                <a:cxn ang="0">
                  <a:pos x="40" y="165"/>
                </a:cxn>
                <a:cxn ang="0">
                  <a:pos x="25" y="178"/>
                </a:cxn>
                <a:cxn ang="0">
                  <a:pos x="7" y="189"/>
                </a:cxn>
                <a:cxn ang="0">
                  <a:pos x="3" y="191"/>
                </a:cxn>
                <a:cxn ang="0">
                  <a:pos x="0" y="198"/>
                </a:cxn>
                <a:cxn ang="0">
                  <a:pos x="0" y="202"/>
                </a:cxn>
                <a:cxn ang="0">
                  <a:pos x="3" y="212"/>
                </a:cxn>
                <a:cxn ang="0">
                  <a:pos x="9" y="216"/>
                </a:cxn>
                <a:cxn ang="0">
                  <a:pos x="14" y="216"/>
                </a:cxn>
                <a:cxn ang="0">
                  <a:pos x="20" y="214"/>
                </a:cxn>
                <a:cxn ang="0">
                  <a:pos x="49" y="198"/>
                </a:cxn>
                <a:cxn ang="0">
                  <a:pos x="71" y="173"/>
                </a:cxn>
                <a:cxn ang="0">
                  <a:pos x="80" y="158"/>
                </a:cxn>
                <a:cxn ang="0">
                  <a:pos x="89" y="125"/>
                </a:cxn>
                <a:cxn ang="0">
                  <a:pos x="90" y="109"/>
                </a:cxn>
                <a:cxn ang="0">
                  <a:pos x="85" y="75"/>
                </a:cxn>
                <a:cxn ang="0">
                  <a:pos x="71" y="44"/>
                </a:cxn>
                <a:cxn ang="0">
                  <a:pos x="60" y="31"/>
                </a:cxn>
                <a:cxn ang="0">
                  <a:pos x="34" y="9"/>
                </a:cxn>
                <a:cxn ang="0">
                  <a:pos x="20" y="2"/>
                </a:cxn>
              </a:cxnLst>
              <a:rect l="0" t="0" r="r" b="b"/>
              <a:pathLst>
                <a:path w="90" h="216">
                  <a:moveTo>
                    <a:pt x="20" y="2"/>
                  </a:moveTo>
                  <a:lnTo>
                    <a:pt x="20" y="2"/>
                  </a:lnTo>
                  <a:lnTo>
                    <a:pt x="14" y="0"/>
                  </a:lnTo>
                  <a:lnTo>
                    <a:pt x="14" y="0"/>
                  </a:lnTo>
                  <a:lnTo>
                    <a:pt x="7" y="2"/>
                  </a:lnTo>
                  <a:lnTo>
                    <a:pt x="3" y="4"/>
                  </a:lnTo>
                  <a:lnTo>
                    <a:pt x="3" y="4"/>
                  </a:lnTo>
                  <a:lnTo>
                    <a:pt x="0" y="9"/>
                  </a:lnTo>
                  <a:lnTo>
                    <a:pt x="0" y="15"/>
                  </a:lnTo>
                  <a:lnTo>
                    <a:pt x="0" y="15"/>
                  </a:lnTo>
                  <a:lnTo>
                    <a:pt x="0" y="18"/>
                  </a:lnTo>
                  <a:lnTo>
                    <a:pt x="2" y="22"/>
                  </a:lnTo>
                  <a:lnTo>
                    <a:pt x="3" y="26"/>
                  </a:lnTo>
                  <a:lnTo>
                    <a:pt x="7" y="27"/>
                  </a:lnTo>
                  <a:lnTo>
                    <a:pt x="7" y="27"/>
                  </a:lnTo>
                  <a:lnTo>
                    <a:pt x="25" y="38"/>
                  </a:lnTo>
                  <a:lnTo>
                    <a:pt x="25" y="38"/>
                  </a:lnTo>
                  <a:lnTo>
                    <a:pt x="32" y="44"/>
                  </a:lnTo>
                  <a:lnTo>
                    <a:pt x="40" y="51"/>
                  </a:lnTo>
                  <a:lnTo>
                    <a:pt x="47" y="60"/>
                  </a:lnTo>
                  <a:lnTo>
                    <a:pt x="51" y="69"/>
                  </a:lnTo>
                  <a:lnTo>
                    <a:pt x="51" y="69"/>
                  </a:lnTo>
                  <a:lnTo>
                    <a:pt x="56" y="78"/>
                  </a:lnTo>
                  <a:lnTo>
                    <a:pt x="58" y="87"/>
                  </a:lnTo>
                  <a:lnTo>
                    <a:pt x="60" y="98"/>
                  </a:lnTo>
                  <a:lnTo>
                    <a:pt x="61" y="109"/>
                  </a:lnTo>
                  <a:lnTo>
                    <a:pt x="61" y="109"/>
                  </a:lnTo>
                  <a:lnTo>
                    <a:pt x="60" y="118"/>
                  </a:lnTo>
                  <a:lnTo>
                    <a:pt x="58" y="129"/>
                  </a:lnTo>
                  <a:lnTo>
                    <a:pt x="56" y="138"/>
                  </a:lnTo>
                  <a:lnTo>
                    <a:pt x="51" y="147"/>
                  </a:lnTo>
                  <a:lnTo>
                    <a:pt x="51" y="147"/>
                  </a:lnTo>
                  <a:lnTo>
                    <a:pt x="47" y="156"/>
                  </a:lnTo>
                  <a:lnTo>
                    <a:pt x="40" y="165"/>
                  </a:lnTo>
                  <a:lnTo>
                    <a:pt x="32" y="173"/>
                  </a:lnTo>
                  <a:lnTo>
                    <a:pt x="25" y="178"/>
                  </a:lnTo>
                  <a:lnTo>
                    <a:pt x="25" y="178"/>
                  </a:lnTo>
                  <a:lnTo>
                    <a:pt x="7" y="189"/>
                  </a:lnTo>
                  <a:lnTo>
                    <a:pt x="7" y="189"/>
                  </a:lnTo>
                  <a:lnTo>
                    <a:pt x="3" y="191"/>
                  </a:lnTo>
                  <a:lnTo>
                    <a:pt x="2" y="194"/>
                  </a:lnTo>
                  <a:lnTo>
                    <a:pt x="0" y="198"/>
                  </a:lnTo>
                  <a:lnTo>
                    <a:pt x="0" y="202"/>
                  </a:lnTo>
                  <a:lnTo>
                    <a:pt x="0" y="202"/>
                  </a:lnTo>
                  <a:lnTo>
                    <a:pt x="0" y="207"/>
                  </a:lnTo>
                  <a:lnTo>
                    <a:pt x="3" y="212"/>
                  </a:lnTo>
                  <a:lnTo>
                    <a:pt x="3" y="212"/>
                  </a:lnTo>
                  <a:lnTo>
                    <a:pt x="9" y="216"/>
                  </a:lnTo>
                  <a:lnTo>
                    <a:pt x="14" y="216"/>
                  </a:lnTo>
                  <a:lnTo>
                    <a:pt x="14" y="216"/>
                  </a:lnTo>
                  <a:lnTo>
                    <a:pt x="20" y="214"/>
                  </a:lnTo>
                  <a:lnTo>
                    <a:pt x="20" y="214"/>
                  </a:lnTo>
                  <a:lnTo>
                    <a:pt x="34" y="207"/>
                  </a:lnTo>
                  <a:lnTo>
                    <a:pt x="49" y="198"/>
                  </a:lnTo>
                  <a:lnTo>
                    <a:pt x="60" y="185"/>
                  </a:lnTo>
                  <a:lnTo>
                    <a:pt x="71" y="173"/>
                  </a:lnTo>
                  <a:lnTo>
                    <a:pt x="71" y="173"/>
                  </a:lnTo>
                  <a:lnTo>
                    <a:pt x="80" y="158"/>
                  </a:lnTo>
                  <a:lnTo>
                    <a:pt x="85" y="142"/>
                  </a:lnTo>
                  <a:lnTo>
                    <a:pt x="89" y="125"/>
                  </a:lnTo>
                  <a:lnTo>
                    <a:pt x="90" y="109"/>
                  </a:lnTo>
                  <a:lnTo>
                    <a:pt x="90" y="109"/>
                  </a:lnTo>
                  <a:lnTo>
                    <a:pt x="89" y="91"/>
                  </a:lnTo>
                  <a:lnTo>
                    <a:pt x="85" y="75"/>
                  </a:lnTo>
                  <a:lnTo>
                    <a:pt x="80" y="58"/>
                  </a:lnTo>
                  <a:lnTo>
                    <a:pt x="71" y="44"/>
                  </a:lnTo>
                  <a:lnTo>
                    <a:pt x="71" y="44"/>
                  </a:lnTo>
                  <a:lnTo>
                    <a:pt x="60" y="31"/>
                  </a:lnTo>
                  <a:lnTo>
                    <a:pt x="49" y="18"/>
                  </a:lnTo>
                  <a:lnTo>
                    <a:pt x="34" y="9"/>
                  </a:lnTo>
                  <a:lnTo>
                    <a:pt x="20" y="2"/>
                  </a:lnTo>
                  <a:lnTo>
                    <a:pt x="2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Heebo" pitchFamily="2" charset="-79"/>
              </a:endParaRPr>
            </a:p>
          </p:txBody>
        </p:sp>
      </p:grpSp>
      <p:sp>
        <p:nvSpPr>
          <p:cNvPr id="54" name="TextBox 13">
            <a:extLst>
              <a:ext uri="{FF2B5EF4-FFF2-40B4-BE49-F238E27FC236}">
                <a16:creationId xmlns:a16="http://schemas.microsoft.com/office/drawing/2014/main" id="{9E4CE071-4740-1AC6-51A1-5316E58DAB06}"/>
              </a:ext>
            </a:extLst>
          </p:cNvPr>
          <p:cNvSpPr txBox="1"/>
          <p:nvPr/>
        </p:nvSpPr>
        <p:spPr>
          <a:xfrm>
            <a:off x="590193" y="519108"/>
            <a:ext cx="4941927" cy="553998"/>
          </a:xfrm>
          <a:prstGeom prst="rect">
            <a:avLst/>
          </a:prstGeom>
          <a:noFill/>
        </p:spPr>
        <p:txBody>
          <a:bodyPr wrap="square" rtlCol="0">
            <a:spAutoFit/>
          </a:bodyPr>
          <a:lstStyle/>
          <a:p>
            <a:pPr>
              <a:spcBef>
                <a:spcPts val="675"/>
              </a:spcBef>
            </a:pPr>
            <a:r>
              <a:rPr lang="pt-BR" sz="1000" dirty="0">
                <a:solidFill>
                  <a:schemeClr val="tx1">
                    <a:lumMod val="65000"/>
                    <a:lumOff val="35000"/>
                  </a:schemeClr>
                </a:solidFill>
                <a:latin typeface="Heebo" pitchFamily="2" charset="-79"/>
              </a:rPr>
              <a:t>Texto do slide escrito aqui texto do slide escrito aqui texto do slide escrito aqui texto do slide escrito aqui texto do slide escrito aqui texto do slide escrito aqui texto do slide escrito aqui texto do slide escrito aqui texto do slide escrito aqui texto</a:t>
            </a:r>
          </a:p>
        </p:txBody>
      </p:sp>
    </p:spTree>
    <p:extLst>
      <p:ext uri="{BB962C8B-B14F-4D97-AF65-F5344CB8AC3E}">
        <p14:creationId xmlns:p14="http://schemas.microsoft.com/office/powerpoint/2010/main" val="770074684"/>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peech Bubble: Rectangle 127">
            <a:extLst>
              <a:ext uri="{FF2B5EF4-FFF2-40B4-BE49-F238E27FC236}">
                <a16:creationId xmlns:a16="http://schemas.microsoft.com/office/drawing/2014/main" id="{DC7E58BE-28A7-47CE-8478-1F22574EA708}"/>
              </a:ext>
            </a:extLst>
          </p:cNvPr>
          <p:cNvSpPr/>
          <p:nvPr/>
        </p:nvSpPr>
        <p:spPr>
          <a:xfrm flipH="1">
            <a:off x="7405489" y="1861596"/>
            <a:ext cx="1250594" cy="1026389"/>
          </a:xfrm>
          <a:prstGeom prst="wedgeRectCallout">
            <a:avLst>
              <a:gd name="adj1" fmla="val 51423"/>
              <a:gd name="adj2" fmla="val 76692"/>
            </a:avLst>
          </a:prstGeom>
          <a:solidFill>
            <a:schemeClr val="bg1"/>
          </a:solidFill>
          <a:ln>
            <a:noFill/>
          </a:ln>
          <a:effectLst>
            <a:outerShdw blurRad="444500" dist="152400" dir="5400000" sx="95000" sy="95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b="1">
              <a:solidFill>
                <a:schemeClr val="tx1">
                  <a:lumMod val="65000"/>
                  <a:lumOff val="35000"/>
                </a:schemeClr>
              </a:solidFill>
              <a:latin typeface="Heebo" pitchFamily="2" charset="-79"/>
            </a:endParaRPr>
          </a:p>
        </p:txBody>
      </p:sp>
      <p:sp>
        <p:nvSpPr>
          <p:cNvPr id="119" name="TextBox 118">
            <a:extLst>
              <a:ext uri="{FF2B5EF4-FFF2-40B4-BE49-F238E27FC236}">
                <a16:creationId xmlns:a16="http://schemas.microsoft.com/office/drawing/2014/main" id="{35AE6C1F-88AF-4504-97F4-967D7F50B9A0}"/>
              </a:ext>
            </a:extLst>
          </p:cNvPr>
          <p:cNvSpPr txBox="1"/>
          <p:nvPr/>
        </p:nvSpPr>
        <p:spPr>
          <a:xfrm>
            <a:off x="7574907" y="2317122"/>
            <a:ext cx="913060" cy="369332"/>
          </a:xfrm>
          <a:prstGeom prst="rect">
            <a:avLst/>
          </a:prstGeom>
          <a:noFill/>
        </p:spPr>
        <p:txBody>
          <a:bodyPr wrap="square" rtlCol="0">
            <a:spAutoFit/>
          </a:bodyPr>
          <a:lstStyle/>
          <a:p>
            <a:r>
              <a:rPr lang="pt-BR" sz="900">
                <a:solidFill>
                  <a:schemeClr val="tx1">
                    <a:lumMod val="65000"/>
                    <a:lumOff val="35000"/>
                  </a:schemeClr>
                </a:solidFill>
                <a:latin typeface="Heebo" pitchFamily="2" charset="-79"/>
              </a:rPr>
              <a:t>Título do item escrito aqui</a:t>
            </a:r>
            <a:endParaRPr lang="pt-BR" sz="900" dirty="0">
              <a:solidFill>
                <a:schemeClr val="tx1">
                  <a:lumMod val="65000"/>
                  <a:lumOff val="35000"/>
                </a:schemeClr>
              </a:solidFill>
              <a:latin typeface="Heebo" pitchFamily="2" charset="-79"/>
            </a:endParaRPr>
          </a:p>
        </p:txBody>
      </p:sp>
      <p:sp>
        <p:nvSpPr>
          <p:cNvPr id="77" name="Rectangle: Rounded Corners 76">
            <a:extLst>
              <a:ext uri="{FF2B5EF4-FFF2-40B4-BE49-F238E27FC236}">
                <a16:creationId xmlns:a16="http://schemas.microsoft.com/office/drawing/2014/main" id="{452DC63A-1F83-4DC6-AE21-6AFC2BE6DD2E}"/>
              </a:ext>
            </a:extLst>
          </p:cNvPr>
          <p:cNvSpPr/>
          <p:nvPr/>
        </p:nvSpPr>
        <p:spPr>
          <a:xfrm>
            <a:off x="7598647" y="1980119"/>
            <a:ext cx="298133" cy="298133"/>
          </a:xfrm>
          <a:prstGeom prst="roundRect">
            <a:avLst>
              <a:gd name="adj" fmla="val 29154"/>
            </a:avLst>
          </a:prstGeom>
          <a:solidFill>
            <a:schemeClr val="accent6"/>
          </a:solidFill>
          <a:ln>
            <a:noFill/>
          </a:ln>
          <a:effectLst>
            <a:outerShdw blurRad="508000" dist="228600" dir="2700000" sx="95000" sy="95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latin typeface="Heebo" pitchFamily="2" charset="-79"/>
            </a:endParaRPr>
          </a:p>
        </p:txBody>
      </p:sp>
      <p:sp>
        <p:nvSpPr>
          <p:cNvPr id="82" name="Speech Bubble: Rectangle 81">
            <a:extLst>
              <a:ext uri="{FF2B5EF4-FFF2-40B4-BE49-F238E27FC236}">
                <a16:creationId xmlns:a16="http://schemas.microsoft.com/office/drawing/2014/main" id="{793C08B8-8F86-4567-B809-E3B7B8B9A8F1}"/>
              </a:ext>
            </a:extLst>
          </p:cNvPr>
          <p:cNvSpPr/>
          <p:nvPr/>
        </p:nvSpPr>
        <p:spPr>
          <a:xfrm>
            <a:off x="487918" y="1861596"/>
            <a:ext cx="1250594" cy="1026389"/>
          </a:xfrm>
          <a:prstGeom prst="wedgeRectCallout">
            <a:avLst>
              <a:gd name="adj1" fmla="val -9475"/>
              <a:gd name="adj2" fmla="val 73212"/>
            </a:avLst>
          </a:prstGeom>
          <a:solidFill>
            <a:schemeClr val="bg1"/>
          </a:solidFill>
          <a:ln>
            <a:noFill/>
          </a:ln>
          <a:effectLst>
            <a:outerShdw blurRad="444500" dist="152400" dir="5400000" sx="95000" sy="95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b="1">
              <a:solidFill>
                <a:schemeClr val="tx1">
                  <a:lumMod val="65000"/>
                  <a:lumOff val="35000"/>
                </a:schemeClr>
              </a:solidFill>
              <a:latin typeface="Heebo" pitchFamily="2" charset="-79"/>
            </a:endParaRPr>
          </a:p>
        </p:txBody>
      </p:sp>
      <p:sp>
        <p:nvSpPr>
          <p:cNvPr id="114" name="TextBox 113">
            <a:extLst>
              <a:ext uri="{FF2B5EF4-FFF2-40B4-BE49-F238E27FC236}">
                <a16:creationId xmlns:a16="http://schemas.microsoft.com/office/drawing/2014/main" id="{2986B58F-1E88-4C01-87ED-49EC96339F4E}"/>
              </a:ext>
            </a:extLst>
          </p:cNvPr>
          <p:cNvSpPr txBox="1"/>
          <p:nvPr/>
        </p:nvSpPr>
        <p:spPr>
          <a:xfrm>
            <a:off x="605499" y="2393395"/>
            <a:ext cx="913060" cy="369332"/>
          </a:xfrm>
          <a:prstGeom prst="rect">
            <a:avLst/>
          </a:prstGeom>
          <a:noFill/>
        </p:spPr>
        <p:txBody>
          <a:bodyPr wrap="square" rtlCol="0">
            <a:spAutoFit/>
          </a:bodyPr>
          <a:lstStyle/>
          <a:p>
            <a:r>
              <a:rPr lang="pt-BR" sz="900" dirty="0">
                <a:solidFill>
                  <a:schemeClr val="tx1">
                    <a:lumMod val="65000"/>
                    <a:lumOff val="35000"/>
                  </a:schemeClr>
                </a:solidFill>
                <a:latin typeface="Heebo" pitchFamily="2" charset="-79"/>
              </a:rPr>
              <a:t>Título do item escrito aqui</a:t>
            </a:r>
          </a:p>
        </p:txBody>
      </p:sp>
      <p:sp>
        <p:nvSpPr>
          <p:cNvPr id="72" name="Rectangle: Rounded Corners 71">
            <a:extLst>
              <a:ext uri="{FF2B5EF4-FFF2-40B4-BE49-F238E27FC236}">
                <a16:creationId xmlns:a16="http://schemas.microsoft.com/office/drawing/2014/main" id="{1209EAD5-CB57-4110-A0B7-A01BF57D852C}"/>
              </a:ext>
            </a:extLst>
          </p:cNvPr>
          <p:cNvSpPr/>
          <p:nvPr/>
        </p:nvSpPr>
        <p:spPr>
          <a:xfrm>
            <a:off x="687864" y="2003264"/>
            <a:ext cx="298133" cy="298133"/>
          </a:xfrm>
          <a:prstGeom prst="roundRect">
            <a:avLst>
              <a:gd name="adj" fmla="val 29154"/>
            </a:avLst>
          </a:prstGeom>
          <a:solidFill>
            <a:schemeClr val="accent1"/>
          </a:solidFill>
          <a:ln>
            <a:noFill/>
          </a:ln>
          <a:effectLst>
            <a:outerShdw blurRad="508000" dist="228600" dir="2700000" sx="95000" sy="95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latin typeface="Heebo" pitchFamily="2" charset="-79"/>
            </a:endParaRPr>
          </a:p>
        </p:txBody>
      </p:sp>
      <p:sp>
        <p:nvSpPr>
          <p:cNvPr id="79" name="Speech Bubble: Rectangle 78">
            <a:extLst>
              <a:ext uri="{FF2B5EF4-FFF2-40B4-BE49-F238E27FC236}">
                <a16:creationId xmlns:a16="http://schemas.microsoft.com/office/drawing/2014/main" id="{0C5B9A36-66B6-4FA2-B570-A4CA2DEDD53B}"/>
              </a:ext>
            </a:extLst>
          </p:cNvPr>
          <p:cNvSpPr/>
          <p:nvPr/>
        </p:nvSpPr>
        <p:spPr>
          <a:xfrm>
            <a:off x="1871432" y="1745359"/>
            <a:ext cx="1250594" cy="1026389"/>
          </a:xfrm>
          <a:prstGeom prst="wedgeRectCallout">
            <a:avLst>
              <a:gd name="adj1" fmla="val -9475"/>
              <a:gd name="adj2" fmla="val 73212"/>
            </a:avLst>
          </a:prstGeom>
          <a:solidFill>
            <a:schemeClr val="bg1"/>
          </a:solidFill>
          <a:ln>
            <a:noFill/>
          </a:ln>
          <a:effectLst>
            <a:outerShdw blurRad="444500" dist="152400" dir="5400000" sx="95000" sy="95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b="1">
              <a:solidFill>
                <a:schemeClr val="tx1">
                  <a:lumMod val="65000"/>
                  <a:lumOff val="35000"/>
                </a:schemeClr>
              </a:solidFill>
              <a:latin typeface="Heebo" pitchFamily="2" charset="-79"/>
            </a:endParaRPr>
          </a:p>
        </p:txBody>
      </p:sp>
      <p:sp>
        <p:nvSpPr>
          <p:cNvPr id="115" name="TextBox 114">
            <a:extLst>
              <a:ext uri="{FF2B5EF4-FFF2-40B4-BE49-F238E27FC236}">
                <a16:creationId xmlns:a16="http://schemas.microsoft.com/office/drawing/2014/main" id="{01F4EFE4-F877-47DD-9EDD-33777DCA1B89}"/>
              </a:ext>
            </a:extLst>
          </p:cNvPr>
          <p:cNvSpPr txBox="1"/>
          <p:nvPr/>
        </p:nvSpPr>
        <p:spPr>
          <a:xfrm>
            <a:off x="1991250" y="2272779"/>
            <a:ext cx="913060" cy="369332"/>
          </a:xfrm>
          <a:prstGeom prst="rect">
            <a:avLst/>
          </a:prstGeom>
          <a:noFill/>
        </p:spPr>
        <p:txBody>
          <a:bodyPr wrap="square" rtlCol="0">
            <a:spAutoFit/>
          </a:bodyPr>
          <a:lstStyle/>
          <a:p>
            <a:r>
              <a:rPr lang="pt-BR" sz="900">
                <a:solidFill>
                  <a:schemeClr val="tx1">
                    <a:lumMod val="65000"/>
                    <a:lumOff val="35000"/>
                  </a:schemeClr>
                </a:solidFill>
                <a:latin typeface="Heebo" pitchFamily="2" charset="-79"/>
              </a:rPr>
              <a:t>Título do item escrito aqui</a:t>
            </a:r>
            <a:endParaRPr lang="pt-BR" sz="900" dirty="0">
              <a:solidFill>
                <a:schemeClr val="tx1">
                  <a:lumMod val="65000"/>
                  <a:lumOff val="35000"/>
                </a:schemeClr>
              </a:solidFill>
              <a:latin typeface="Heebo" pitchFamily="2" charset="-79"/>
            </a:endParaRPr>
          </a:p>
        </p:txBody>
      </p:sp>
      <p:sp>
        <p:nvSpPr>
          <p:cNvPr id="73" name="Rectangle: Rounded Corners 72">
            <a:extLst>
              <a:ext uri="{FF2B5EF4-FFF2-40B4-BE49-F238E27FC236}">
                <a16:creationId xmlns:a16="http://schemas.microsoft.com/office/drawing/2014/main" id="{95345BDA-4967-4C32-9589-4EFB50CF2425}"/>
              </a:ext>
            </a:extLst>
          </p:cNvPr>
          <p:cNvSpPr/>
          <p:nvPr/>
        </p:nvSpPr>
        <p:spPr>
          <a:xfrm>
            <a:off x="2055151" y="1880434"/>
            <a:ext cx="298133" cy="298133"/>
          </a:xfrm>
          <a:prstGeom prst="roundRect">
            <a:avLst>
              <a:gd name="adj" fmla="val 29154"/>
            </a:avLst>
          </a:prstGeom>
          <a:solidFill>
            <a:schemeClr val="accent2"/>
          </a:solidFill>
          <a:ln>
            <a:noFill/>
          </a:ln>
          <a:effectLst>
            <a:outerShdw blurRad="508000" dist="228600" dir="2700000" sx="95000" sy="95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latin typeface="Heebo" pitchFamily="2" charset="-79"/>
            </a:endParaRPr>
          </a:p>
        </p:txBody>
      </p:sp>
      <p:sp>
        <p:nvSpPr>
          <p:cNvPr id="87" name="Rectangle: Rounded Corners 86">
            <a:extLst>
              <a:ext uri="{FF2B5EF4-FFF2-40B4-BE49-F238E27FC236}">
                <a16:creationId xmlns:a16="http://schemas.microsoft.com/office/drawing/2014/main" id="{5875403F-54CA-4F2B-BA03-1A031F22741E}"/>
              </a:ext>
            </a:extLst>
          </p:cNvPr>
          <p:cNvSpPr/>
          <p:nvPr/>
        </p:nvSpPr>
        <p:spPr>
          <a:xfrm>
            <a:off x="769890" y="3205652"/>
            <a:ext cx="7604220" cy="72228"/>
          </a:xfrm>
          <a:prstGeom prst="roundRect">
            <a:avLst>
              <a:gd name="adj" fmla="val 50000"/>
            </a:avLst>
          </a:prstGeom>
          <a:solidFill>
            <a:schemeClr val="bg1">
              <a:lumMod val="85000"/>
            </a:schemeClr>
          </a:solidFill>
          <a:ln w="9469" cap="flat">
            <a:noFill/>
            <a:prstDash val="solid"/>
            <a:miter/>
          </a:ln>
        </p:spPr>
        <p:txBody>
          <a:bodyPr rtlCol="0" anchor="ctr"/>
          <a:lstStyle/>
          <a:p>
            <a:endParaRPr lang="pt-BR" sz="1350">
              <a:latin typeface="Heebo" pitchFamily="2" charset="-79"/>
            </a:endParaRPr>
          </a:p>
        </p:txBody>
      </p:sp>
      <p:sp>
        <p:nvSpPr>
          <p:cNvPr id="89" name="Rectangle 88">
            <a:extLst>
              <a:ext uri="{FF2B5EF4-FFF2-40B4-BE49-F238E27FC236}">
                <a16:creationId xmlns:a16="http://schemas.microsoft.com/office/drawing/2014/main" id="{4DB1768E-343A-49A1-8345-283804F1F152}"/>
              </a:ext>
            </a:extLst>
          </p:cNvPr>
          <p:cNvSpPr/>
          <p:nvPr/>
        </p:nvSpPr>
        <p:spPr>
          <a:xfrm>
            <a:off x="775058" y="3454544"/>
            <a:ext cx="987673" cy="357790"/>
          </a:xfrm>
          <a:prstGeom prst="rect">
            <a:avLst/>
          </a:prstGeom>
        </p:spPr>
        <p:txBody>
          <a:bodyPr wrap="square">
            <a:spAutoFit/>
          </a:bodyPr>
          <a:lstStyle/>
          <a:p>
            <a:pPr>
              <a:lnSpc>
                <a:spcPct val="120000"/>
              </a:lnSpc>
            </a:pPr>
            <a:r>
              <a:rPr lang="pt-BR" sz="1500" b="1">
                <a:solidFill>
                  <a:schemeClr val="accent1"/>
                </a:solidFill>
                <a:latin typeface="Heebo" pitchFamily="2" charset="-79"/>
                <a:cs typeface="Segoe UI" panose="020B0502040204020203" pitchFamily="34" charset="0"/>
              </a:rPr>
              <a:t>2018</a:t>
            </a:r>
          </a:p>
        </p:txBody>
      </p:sp>
      <p:sp>
        <p:nvSpPr>
          <p:cNvPr id="90" name="Rectangle 89">
            <a:extLst>
              <a:ext uri="{FF2B5EF4-FFF2-40B4-BE49-F238E27FC236}">
                <a16:creationId xmlns:a16="http://schemas.microsoft.com/office/drawing/2014/main" id="{95EF175B-2AA3-4788-AD1C-B25507B5D2D9}"/>
              </a:ext>
            </a:extLst>
          </p:cNvPr>
          <p:cNvSpPr/>
          <p:nvPr/>
        </p:nvSpPr>
        <p:spPr>
          <a:xfrm>
            <a:off x="775057" y="3782326"/>
            <a:ext cx="1154264" cy="784828"/>
          </a:xfrm>
          <a:prstGeom prst="rect">
            <a:avLst/>
          </a:prstGeom>
        </p:spPr>
        <p:txBody>
          <a:bodyPr wrap="square" lIns="91438" tIns="45719" rIns="91438" bIns="45719">
            <a:spAutoFit/>
          </a:bodyPr>
          <a:lstStyle/>
          <a:p>
            <a:pPr>
              <a:lnSpc>
                <a:spcPct val="100000"/>
              </a:lnSpc>
              <a:spcBef>
                <a:spcPts val="675"/>
              </a:spcBef>
            </a:pPr>
            <a:r>
              <a:rPr lang="pt-BR" sz="900" dirty="0">
                <a:solidFill>
                  <a:schemeClr val="tx1">
                    <a:lumMod val="65000"/>
                    <a:lumOff val="35000"/>
                  </a:schemeClr>
                </a:solidFill>
                <a:latin typeface="Heebo" pitchFamily="2" charset="-79"/>
              </a:rPr>
              <a:t>Texto do slide escrito aqui texto do slide escrito aqui texto do slide escrito aqui</a:t>
            </a:r>
          </a:p>
        </p:txBody>
      </p:sp>
      <p:sp>
        <p:nvSpPr>
          <p:cNvPr id="91" name="Rectangle 90">
            <a:extLst>
              <a:ext uri="{FF2B5EF4-FFF2-40B4-BE49-F238E27FC236}">
                <a16:creationId xmlns:a16="http://schemas.microsoft.com/office/drawing/2014/main" id="{0D2E0F8E-318F-402B-B677-E2B75EB2D370}"/>
              </a:ext>
            </a:extLst>
          </p:cNvPr>
          <p:cNvSpPr/>
          <p:nvPr/>
        </p:nvSpPr>
        <p:spPr>
          <a:xfrm>
            <a:off x="2086787" y="3454544"/>
            <a:ext cx="987673" cy="357790"/>
          </a:xfrm>
          <a:prstGeom prst="rect">
            <a:avLst/>
          </a:prstGeom>
        </p:spPr>
        <p:txBody>
          <a:bodyPr wrap="square">
            <a:spAutoFit/>
          </a:bodyPr>
          <a:lstStyle/>
          <a:p>
            <a:pPr>
              <a:lnSpc>
                <a:spcPct val="120000"/>
              </a:lnSpc>
            </a:pPr>
            <a:r>
              <a:rPr lang="pt-BR" sz="1500" b="1">
                <a:solidFill>
                  <a:schemeClr val="accent2"/>
                </a:solidFill>
                <a:latin typeface="Heebo" pitchFamily="2" charset="-79"/>
                <a:cs typeface="Segoe UI" panose="020B0502040204020203" pitchFamily="34" charset="0"/>
              </a:rPr>
              <a:t>2019</a:t>
            </a:r>
          </a:p>
        </p:txBody>
      </p:sp>
      <p:sp>
        <p:nvSpPr>
          <p:cNvPr id="92" name="Rectangle 91">
            <a:extLst>
              <a:ext uri="{FF2B5EF4-FFF2-40B4-BE49-F238E27FC236}">
                <a16:creationId xmlns:a16="http://schemas.microsoft.com/office/drawing/2014/main" id="{CDB99B48-F8FA-430F-8F2A-70F3B226F463}"/>
              </a:ext>
            </a:extLst>
          </p:cNvPr>
          <p:cNvSpPr/>
          <p:nvPr/>
        </p:nvSpPr>
        <p:spPr>
          <a:xfrm>
            <a:off x="2086786" y="3782326"/>
            <a:ext cx="1154264" cy="784828"/>
          </a:xfrm>
          <a:prstGeom prst="rect">
            <a:avLst/>
          </a:prstGeom>
        </p:spPr>
        <p:txBody>
          <a:bodyPr wrap="square" lIns="91438" tIns="45719" rIns="91438" bIns="45719">
            <a:spAutoFit/>
          </a:bodyPr>
          <a:lstStyle/>
          <a:p>
            <a:pPr>
              <a:lnSpc>
                <a:spcPct val="100000"/>
              </a:lnSpc>
              <a:spcBef>
                <a:spcPts val="675"/>
              </a:spcBef>
            </a:pPr>
            <a:r>
              <a:rPr lang="pt-BR" sz="900">
                <a:solidFill>
                  <a:schemeClr val="tx1">
                    <a:lumMod val="65000"/>
                    <a:lumOff val="35000"/>
                  </a:schemeClr>
                </a:solidFill>
                <a:latin typeface="Heebo" pitchFamily="2" charset="-79"/>
              </a:rPr>
              <a:t>Texto do slide escrito aqui texto do slide escrito aqui texto do slide escrito aqui</a:t>
            </a:r>
            <a:endParaRPr lang="pt-BR" sz="900" dirty="0">
              <a:solidFill>
                <a:schemeClr val="tx1">
                  <a:lumMod val="65000"/>
                  <a:lumOff val="35000"/>
                </a:schemeClr>
              </a:solidFill>
              <a:latin typeface="Heebo" pitchFamily="2" charset="-79"/>
            </a:endParaRPr>
          </a:p>
        </p:txBody>
      </p:sp>
      <p:sp>
        <p:nvSpPr>
          <p:cNvPr id="93" name="Rectangle 92">
            <a:extLst>
              <a:ext uri="{FF2B5EF4-FFF2-40B4-BE49-F238E27FC236}">
                <a16:creationId xmlns:a16="http://schemas.microsoft.com/office/drawing/2014/main" id="{81215836-8B6B-4438-9288-E1C441C7DD0E}"/>
              </a:ext>
            </a:extLst>
          </p:cNvPr>
          <p:cNvSpPr/>
          <p:nvPr/>
        </p:nvSpPr>
        <p:spPr>
          <a:xfrm>
            <a:off x="3398516" y="3454544"/>
            <a:ext cx="987673" cy="357790"/>
          </a:xfrm>
          <a:prstGeom prst="rect">
            <a:avLst/>
          </a:prstGeom>
        </p:spPr>
        <p:txBody>
          <a:bodyPr wrap="square">
            <a:spAutoFit/>
          </a:bodyPr>
          <a:lstStyle/>
          <a:p>
            <a:pPr>
              <a:lnSpc>
                <a:spcPct val="120000"/>
              </a:lnSpc>
            </a:pPr>
            <a:r>
              <a:rPr lang="pt-BR" sz="1500" b="1">
                <a:solidFill>
                  <a:schemeClr val="accent3"/>
                </a:solidFill>
                <a:latin typeface="Heebo" pitchFamily="2" charset="-79"/>
                <a:cs typeface="Segoe UI" panose="020B0502040204020203" pitchFamily="34" charset="0"/>
              </a:rPr>
              <a:t>2020</a:t>
            </a:r>
          </a:p>
        </p:txBody>
      </p:sp>
      <p:sp>
        <p:nvSpPr>
          <p:cNvPr id="94" name="Rectangle 93">
            <a:extLst>
              <a:ext uri="{FF2B5EF4-FFF2-40B4-BE49-F238E27FC236}">
                <a16:creationId xmlns:a16="http://schemas.microsoft.com/office/drawing/2014/main" id="{2F8F32E3-21AE-4205-942F-2A72C39BCEA9}"/>
              </a:ext>
            </a:extLst>
          </p:cNvPr>
          <p:cNvSpPr/>
          <p:nvPr/>
        </p:nvSpPr>
        <p:spPr>
          <a:xfrm>
            <a:off x="3398515" y="3782326"/>
            <a:ext cx="1154264" cy="784828"/>
          </a:xfrm>
          <a:prstGeom prst="rect">
            <a:avLst/>
          </a:prstGeom>
        </p:spPr>
        <p:txBody>
          <a:bodyPr wrap="square" lIns="91438" tIns="45719" rIns="91438" bIns="45719">
            <a:spAutoFit/>
          </a:bodyPr>
          <a:lstStyle/>
          <a:p>
            <a:pPr>
              <a:lnSpc>
                <a:spcPct val="100000"/>
              </a:lnSpc>
              <a:spcBef>
                <a:spcPts val="675"/>
              </a:spcBef>
            </a:pPr>
            <a:r>
              <a:rPr lang="pt-BR" sz="900">
                <a:solidFill>
                  <a:schemeClr val="tx1">
                    <a:lumMod val="65000"/>
                    <a:lumOff val="35000"/>
                  </a:schemeClr>
                </a:solidFill>
                <a:latin typeface="Heebo" pitchFamily="2" charset="-79"/>
              </a:rPr>
              <a:t>Texto do slide escrito aqui texto do slide escrito aqui texto do slide escrito aqui</a:t>
            </a:r>
            <a:endParaRPr lang="pt-BR" sz="900" dirty="0">
              <a:solidFill>
                <a:schemeClr val="tx1">
                  <a:lumMod val="65000"/>
                  <a:lumOff val="35000"/>
                </a:schemeClr>
              </a:solidFill>
              <a:latin typeface="Heebo" pitchFamily="2" charset="-79"/>
            </a:endParaRPr>
          </a:p>
        </p:txBody>
      </p:sp>
      <p:sp>
        <p:nvSpPr>
          <p:cNvPr id="95" name="Rectangle 94">
            <a:extLst>
              <a:ext uri="{FF2B5EF4-FFF2-40B4-BE49-F238E27FC236}">
                <a16:creationId xmlns:a16="http://schemas.microsoft.com/office/drawing/2014/main" id="{544F8270-3D9F-4975-9156-D9D26E77EFEE}"/>
              </a:ext>
            </a:extLst>
          </p:cNvPr>
          <p:cNvSpPr/>
          <p:nvPr/>
        </p:nvSpPr>
        <p:spPr>
          <a:xfrm>
            <a:off x="4710245" y="3454544"/>
            <a:ext cx="987673" cy="357790"/>
          </a:xfrm>
          <a:prstGeom prst="rect">
            <a:avLst/>
          </a:prstGeom>
        </p:spPr>
        <p:txBody>
          <a:bodyPr wrap="square">
            <a:spAutoFit/>
          </a:bodyPr>
          <a:lstStyle/>
          <a:p>
            <a:pPr>
              <a:lnSpc>
                <a:spcPct val="120000"/>
              </a:lnSpc>
            </a:pPr>
            <a:r>
              <a:rPr lang="pt-BR" sz="1500" b="1">
                <a:solidFill>
                  <a:schemeClr val="accent4"/>
                </a:solidFill>
                <a:latin typeface="Heebo" pitchFamily="2" charset="-79"/>
                <a:cs typeface="Segoe UI" panose="020B0502040204020203" pitchFamily="34" charset="0"/>
              </a:rPr>
              <a:t>2021</a:t>
            </a:r>
          </a:p>
        </p:txBody>
      </p:sp>
      <p:sp>
        <p:nvSpPr>
          <p:cNvPr id="96" name="Rectangle 95">
            <a:extLst>
              <a:ext uri="{FF2B5EF4-FFF2-40B4-BE49-F238E27FC236}">
                <a16:creationId xmlns:a16="http://schemas.microsoft.com/office/drawing/2014/main" id="{F38570C2-31A8-4A9F-8B93-0B28C0286708}"/>
              </a:ext>
            </a:extLst>
          </p:cNvPr>
          <p:cNvSpPr/>
          <p:nvPr/>
        </p:nvSpPr>
        <p:spPr>
          <a:xfrm>
            <a:off x="4710244" y="3782326"/>
            <a:ext cx="1154264" cy="784828"/>
          </a:xfrm>
          <a:prstGeom prst="rect">
            <a:avLst/>
          </a:prstGeom>
        </p:spPr>
        <p:txBody>
          <a:bodyPr wrap="square" lIns="91438" tIns="45719" rIns="91438" bIns="45719">
            <a:spAutoFit/>
          </a:bodyPr>
          <a:lstStyle/>
          <a:p>
            <a:pPr>
              <a:lnSpc>
                <a:spcPct val="100000"/>
              </a:lnSpc>
              <a:spcBef>
                <a:spcPts val="675"/>
              </a:spcBef>
            </a:pPr>
            <a:r>
              <a:rPr lang="pt-BR" sz="900">
                <a:solidFill>
                  <a:schemeClr val="tx1">
                    <a:lumMod val="65000"/>
                    <a:lumOff val="35000"/>
                  </a:schemeClr>
                </a:solidFill>
                <a:latin typeface="Heebo" pitchFamily="2" charset="-79"/>
              </a:rPr>
              <a:t>Texto do slide escrito aqui texto do slide escrito aqui texto do slide escrito aqui</a:t>
            </a:r>
            <a:endParaRPr lang="pt-BR" sz="900" dirty="0">
              <a:solidFill>
                <a:schemeClr val="tx1">
                  <a:lumMod val="65000"/>
                  <a:lumOff val="35000"/>
                </a:schemeClr>
              </a:solidFill>
              <a:latin typeface="Heebo" pitchFamily="2" charset="-79"/>
            </a:endParaRPr>
          </a:p>
        </p:txBody>
      </p:sp>
      <p:sp>
        <p:nvSpPr>
          <p:cNvPr id="97" name="Rectangle 96">
            <a:extLst>
              <a:ext uri="{FF2B5EF4-FFF2-40B4-BE49-F238E27FC236}">
                <a16:creationId xmlns:a16="http://schemas.microsoft.com/office/drawing/2014/main" id="{8B46C6CC-89DD-495B-BCB7-7584ED23B8A7}"/>
              </a:ext>
            </a:extLst>
          </p:cNvPr>
          <p:cNvSpPr/>
          <p:nvPr/>
        </p:nvSpPr>
        <p:spPr>
          <a:xfrm>
            <a:off x="6021974" y="3454544"/>
            <a:ext cx="987673" cy="357790"/>
          </a:xfrm>
          <a:prstGeom prst="rect">
            <a:avLst/>
          </a:prstGeom>
        </p:spPr>
        <p:txBody>
          <a:bodyPr wrap="square">
            <a:spAutoFit/>
          </a:bodyPr>
          <a:lstStyle/>
          <a:p>
            <a:pPr>
              <a:lnSpc>
                <a:spcPct val="120000"/>
              </a:lnSpc>
            </a:pPr>
            <a:r>
              <a:rPr lang="pt-BR" sz="1500" b="1">
                <a:solidFill>
                  <a:schemeClr val="accent5"/>
                </a:solidFill>
                <a:latin typeface="Heebo" pitchFamily="2" charset="-79"/>
                <a:cs typeface="Segoe UI" panose="020B0502040204020203" pitchFamily="34" charset="0"/>
              </a:rPr>
              <a:t>2022</a:t>
            </a:r>
          </a:p>
        </p:txBody>
      </p:sp>
      <p:sp>
        <p:nvSpPr>
          <p:cNvPr id="98" name="Rectangle 97">
            <a:extLst>
              <a:ext uri="{FF2B5EF4-FFF2-40B4-BE49-F238E27FC236}">
                <a16:creationId xmlns:a16="http://schemas.microsoft.com/office/drawing/2014/main" id="{4C9E4389-90EC-4DD2-B22E-7EBDB1891CFC}"/>
              </a:ext>
            </a:extLst>
          </p:cNvPr>
          <p:cNvSpPr/>
          <p:nvPr/>
        </p:nvSpPr>
        <p:spPr>
          <a:xfrm>
            <a:off x="6021973" y="3782326"/>
            <a:ext cx="1154264" cy="784828"/>
          </a:xfrm>
          <a:prstGeom prst="rect">
            <a:avLst/>
          </a:prstGeom>
        </p:spPr>
        <p:txBody>
          <a:bodyPr wrap="square" lIns="91438" tIns="45719" rIns="91438" bIns="45719">
            <a:spAutoFit/>
          </a:bodyPr>
          <a:lstStyle/>
          <a:p>
            <a:pPr>
              <a:lnSpc>
                <a:spcPct val="100000"/>
              </a:lnSpc>
              <a:spcBef>
                <a:spcPts val="675"/>
              </a:spcBef>
            </a:pPr>
            <a:r>
              <a:rPr lang="pt-BR" sz="900">
                <a:solidFill>
                  <a:schemeClr val="tx1">
                    <a:lumMod val="65000"/>
                    <a:lumOff val="35000"/>
                  </a:schemeClr>
                </a:solidFill>
                <a:latin typeface="Heebo" pitchFamily="2" charset="-79"/>
              </a:rPr>
              <a:t>Texto do slide escrito aqui texto do slide escrito aqui texto do slide escrito aqui</a:t>
            </a:r>
            <a:endParaRPr lang="pt-BR" sz="900" dirty="0">
              <a:solidFill>
                <a:schemeClr val="tx1">
                  <a:lumMod val="65000"/>
                  <a:lumOff val="35000"/>
                </a:schemeClr>
              </a:solidFill>
              <a:latin typeface="Heebo" pitchFamily="2" charset="-79"/>
            </a:endParaRPr>
          </a:p>
        </p:txBody>
      </p:sp>
      <p:sp>
        <p:nvSpPr>
          <p:cNvPr id="99" name="Rectangle 98">
            <a:extLst>
              <a:ext uri="{FF2B5EF4-FFF2-40B4-BE49-F238E27FC236}">
                <a16:creationId xmlns:a16="http://schemas.microsoft.com/office/drawing/2014/main" id="{DEF8E8EB-17FA-4113-8305-DB04ED5F5532}"/>
              </a:ext>
            </a:extLst>
          </p:cNvPr>
          <p:cNvSpPr/>
          <p:nvPr/>
        </p:nvSpPr>
        <p:spPr>
          <a:xfrm>
            <a:off x="7333703" y="3454544"/>
            <a:ext cx="987673" cy="357790"/>
          </a:xfrm>
          <a:prstGeom prst="rect">
            <a:avLst/>
          </a:prstGeom>
        </p:spPr>
        <p:txBody>
          <a:bodyPr wrap="square">
            <a:spAutoFit/>
          </a:bodyPr>
          <a:lstStyle/>
          <a:p>
            <a:pPr>
              <a:lnSpc>
                <a:spcPct val="120000"/>
              </a:lnSpc>
            </a:pPr>
            <a:r>
              <a:rPr lang="pt-BR" sz="1500" b="1">
                <a:solidFill>
                  <a:schemeClr val="accent6"/>
                </a:solidFill>
                <a:latin typeface="Heebo" pitchFamily="2" charset="-79"/>
                <a:cs typeface="Segoe UI" panose="020B0502040204020203" pitchFamily="34" charset="0"/>
              </a:rPr>
              <a:t>2023</a:t>
            </a:r>
          </a:p>
        </p:txBody>
      </p:sp>
      <p:sp>
        <p:nvSpPr>
          <p:cNvPr id="100" name="Rectangle 99">
            <a:extLst>
              <a:ext uri="{FF2B5EF4-FFF2-40B4-BE49-F238E27FC236}">
                <a16:creationId xmlns:a16="http://schemas.microsoft.com/office/drawing/2014/main" id="{3ED55991-DE59-45F9-90A1-9BE81F62650A}"/>
              </a:ext>
            </a:extLst>
          </p:cNvPr>
          <p:cNvSpPr/>
          <p:nvPr/>
        </p:nvSpPr>
        <p:spPr>
          <a:xfrm>
            <a:off x="7333702" y="3782326"/>
            <a:ext cx="1154264" cy="784828"/>
          </a:xfrm>
          <a:prstGeom prst="rect">
            <a:avLst/>
          </a:prstGeom>
        </p:spPr>
        <p:txBody>
          <a:bodyPr wrap="square" lIns="91438" tIns="45719" rIns="91438" bIns="45719">
            <a:spAutoFit/>
          </a:bodyPr>
          <a:lstStyle/>
          <a:p>
            <a:pPr>
              <a:lnSpc>
                <a:spcPct val="100000"/>
              </a:lnSpc>
              <a:spcBef>
                <a:spcPts val="675"/>
              </a:spcBef>
            </a:pPr>
            <a:r>
              <a:rPr lang="pt-BR" sz="900">
                <a:solidFill>
                  <a:schemeClr val="tx1">
                    <a:lumMod val="65000"/>
                    <a:lumOff val="35000"/>
                  </a:schemeClr>
                </a:solidFill>
                <a:latin typeface="Heebo" pitchFamily="2" charset="-79"/>
              </a:rPr>
              <a:t>Texto do slide escrito aqui texto do slide escrito aqui texto do slide escrito aqui</a:t>
            </a:r>
            <a:endParaRPr lang="pt-BR" sz="900" dirty="0">
              <a:solidFill>
                <a:schemeClr val="tx1">
                  <a:lumMod val="65000"/>
                  <a:lumOff val="35000"/>
                </a:schemeClr>
              </a:solidFill>
              <a:latin typeface="Heebo" pitchFamily="2" charset="-79"/>
            </a:endParaRPr>
          </a:p>
        </p:txBody>
      </p:sp>
      <p:sp>
        <p:nvSpPr>
          <p:cNvPr id="51" name="Oval 50">
            <a:extLst>
              <a:ext uri="{FF2B5EF4-FFF2-40B4-BE49-F238E27FC236}">
                <a16:creationId xmlns:a16="http://schemas.microsoft.com/office/drawing/2014/main" id="{8489DB40-F4CA-4635-82F3-5F2044636E18}"/>
              </a:ext>
            </a:extLst>
          </p:cNvPr>
          <p:cNvSpPr/>
          <p:nvPr/>
        </p:nvSpPr>
        <p:spPr>
          <a:xfrm>
            <a:off x="2346977" y="3196736"/>
            <a:ext cx="90065" cy="90063"/>
          </a:xfrm>
          <a:prstGeom prst="ellipse">
            <a:avLst/>
          </a:prstGeom>
          <a:solidFill>
            <a:srgbClr val="2C41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52" name="Oval 51">
            <a:extLst>
              <a:ext uri="{FF2B5EF4-FFF2-40B4-BE49-F238E27FC236}">
                <a16:creationId xmlns:a16="http://schemas.microsoft.com/office/drawing/2014/main" id="{90AEEF6B-E540-418D-95C1-5D55A88D62CE}"/>
              </a:ext>
            </a:extLst>
          </p:cNvPr>
          <p:cNvSpPr/>
          <p:nvPr/>
        </p:nvSpPr>
        <p:spPr>
          <a:xfrm>
            <a:off x="3596622" y="3196736"/>
            <a:ext cx="90065" cy="90063"/>
          </a:xfrm>
          <a:prstGeom prst="ellipse">
            <a:avLst/>
          </a:prstGeom>
          <a:solidFill>
            <a:srgbClr val="2C41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53" name="Oval 52">
            <a:extLst>
              <a:ext uri="{FF2B5EF4-FFF2-40B4-BE49-F238E27FC236}">
                <a16:creationId xmlns:a16="http://schemas.microsoft.com/office/drawing/2014/main" id="{D91DA05E-B6E7-4697-9DC0-2073F48560B5}"/>
              </a:ext>
            </a:extLst>
          </p:cNvPr>
          <p:cNvSpPr/>
          <p:nvPr/>
        </p:nvSpPr>
        <p:spPr>
          <a:xfrm>
            <a:off x="4846267" y="3196736"/>
            <a:ext cx="90065" cy="90063"/>
          </a:xfrm>
          <a:prstGeom prst="ellipse">
            <a:avLst/>
          </a:prstGeom>
          <a:solidFill>
            <a:srgbClr val="2C41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54" name="Oval 53">
            <a:extLst>
              <a:ext uri="{FF2B5EF4-FFF2-40B4-BE49-F238E27FC236}">
                <a16:creationId xmlns:a16="http://schemas.microsoft.com/office/drawing/2014/main" id="{0175F8C0-C536-4CB1-BEF3-1160FE9CFD51}"/>
              </a:ext>
            </a:extLst>
          </p:cNvPr>
          <p:cNvSpPr/>
          <p:nvPr/>
        </p:nvSpPr>
        <p:spPr>
          <a:xfrm>
            <a:off x="6095911" y="3196736"/>
            <a:ext cx="90065" cy="90063"/>
          </a:xfrm>
          <a:prstGeom prst="ellipse">
            <a:avLst/>
          </a:prstGeom>
          <a:solidFill>
            <a:srgbClr val="2C41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56" name="Oval 55">
            <a:extLst>
              <a:ext uri="{FF2B5EF4-FFF2-40B4-BE49-F238E27FC236}">
                <a16:creationId xmlns:a16="http://schemas.microsoft.com/office/drawing/2014/main" id="{4B65BF4E-AA44-49AC-89C3-0FFEC1D26FC3}"/>
              </a:ext>
            </a:extLst>
          </p:cNvPr>
          <p:cNvSpPr/>
          <p:nvPr/>
        </p:nvSpPr>
        <p:spPr>
          <a:xfrm>
            <a:off x="1097332" y="3196736"/>
            <a:ext cx="90065" cy="90063"/>
          </a:xfrm>
          <a:prstGeom prst="ellipse">
            <a:avLst/>
          </a:prstGeom>
          <a:solidFill>
            <a:srgbClr val="2C41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55" name="Oval 54">
            <a:extLst>
              <a:ext uri="{FF2B5EF4-FFF2-40B4-BE49-F238E27FC236}">
                <a16:creationId xmlns:a16="http://schemas.microsoft.com/office/drawing/2014/main" id="{F8EA8FD0-61A8-4C6C-925B-42D1E0CE8190}"/>
              </a:ext>
            </a:extLst>
          </p:cNvPr>
          <p:cNvSpPr/>
          <p:nvPr/>
        </p:nvSpPr>
        <p:spPr>
          <a:xfrm>
            <a:off x="7345557" y="3196736"/>
            <a:ext cx="90065" cy="90063"/>
          </a:xfrm>
          <a:prstGeom prst="ellipse">
            <a:avLst/>
          </a:prstGeom>
          <a:solidFill>
            <a:srgbClr val="2C41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102" name="Speech Bubble: Rectangle 101">
            <a:extLst>
              <a:ext uri="{FF2B5EF4-FFF2-40B4-BE49-F238E27FC236}">
                <a16:creationId xmlns:a16="http://schemas.microsoft.com/office/drawing/2014/main" id="{551E3D75-3B51-458C-BDA0-84AC3A71B662}"/>
              </a:ext>
            </a:extLst>
          </p:cNvPr>
          <p:cNvSpPr/>
          <p:nvPr/>
        </p:nvSpPr>
        <p:spPr>
          <a:xfrm>
            <a:off x="3254946" y="1558188"/>
            <a:ext cx="1250594" cy="1026389"/>
          </a:xfrm>
          <a:prstGeom prst="wedgeRectCallout">
            <a:avLst>
              <a:gd name="adj1" fmla="val -9475"/>
              <a:gd name="adj2" fmla="val 73212"/>
            </a:avLst>
          </a:prstGeom>
          <a:solidFill>
            <a:schemeClr val="bg1"/>
          </a:solidFill>
          <a:ln>
            <a:noFill/>
          </a:ln>
          <a:effectLst>
            <a:outerShdw blurRad="444500" dist="152400" dir="5400000" sx="95000" sy="95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b="1">
              <a:solidFill>
                <a:schemeClr val="tx1">
                  <a:lumMod val="65000"/>
                  <a:lumOff val="35000"/>
                </a:schemeClr>
              </a:solidFill>
              <a:latin typeface="Heebo" pitchFamily="2" charset="-79"/>
            </a:endParaRPr>
          </a:p>
        </p:txBody>
      </p:sp>
      <p:sp>
        <p:nvSpPr>
          <p:cNvPr id="116" name="TextBox 115">
            <a:extLst>
              <a:ext uri="{FF2B5EF4-FFF2-40B4-BE49-F238E27FC236}">
                <a16:creationId xmlns:a16="http://schemas.microsoft.com/office/drawing/2014/main" id="{BB02C25D-6147-4738-94CD-65F032CF63A4}"/>
              </a:ext>
            </a:extLst>
          </p:cNvPr>
          <p:cNvSpPr txBox="1"/>
          <p:nvPr/>
        </p:nvSpPr>
        <p:spPr>
          <a:xfrm>
            <a:off x="3405338" y="2093624"/>
            <a:ext cx="913060" cy="369332"/>
          </a:xfrm>
          <a:prstGeom prst="rect">
            <a:avLst/>
          </a:prstGeom>
          <a:noFill/>
        </p:spPr>
        <p:txBody>
          <a:bodyPr wrap="square" rtlCol="0">
            <a:spAutoFit/>
          </a:bodyPr>
          <a:lstStyle/>
          <a:p>
            <a:r>
              <a:rPr lang="pt-BR" sz="900">
                <a:solidFill>
                  <a:schemeClr val="tx1">
                    <a:lumMod val="65000"/>
                    <a:lumOff val="35000"/>
                  </a:schemeClr>
                </a:solidFill>
                <a:latin typeface="Heebo" pitchFamily="2" charset="-79"/>
              </a:rPr>
              <a:t>Título do item escrito aqui</a:t>
            </a:r>
            <a:endParaRPr lang="pt-BR" sz="900" dirty="0">
              <a:solidFill>
                <a:schemeClr val="tx1">
                  <a:lumMod val="65000"/>
                  <a:lumOff val="35000"/>
                </a:schemeClr>
              </a:solidFill>
              <a:latin typeface="Heebo" pitchFamily="2" charset="-79"/>
            </a:endParaRPr>
          </a:p>
        </p:txBody>
      </p:sp>
      <p:sp>
        <p:nvSpPr>
          <p:cNvPr id="74" name="Rectangle: Rounded Corners 73">
            <a:extLst>
              <a:ext uri="{FF2B5EF4-FFF2-40B4-BE49-F238E27FC236}">
                <a16:creationId xmlns:a16="http://schemas.microsoft.com/office/drawing/2014/main" id="{496FD5A0-54E4-4F2A-BF29-2CFC7ABD1865}"/>
              </a:ext>
            </a:extLst>
          </p:cNvPr>
          <p:cNvSpPr/>
          <p:nvPr/>
        </p:nvSpPr>
        <p:spPr>
          <a:xfrm>
            <a:off x="3438646" y="1662044"/>
            <a:ext cx="298133" cy="298133"/>
          </a:xfrm>
          <a:prstGeom prst="roundRect">
            <a:avLst>
              <a:gd name="adj" fmla="val 29154"/>
            </a:avLst>
          </a:prstGeom>
          <a:solidFill>
            <a:schemeClr val="accent3"/>
          </a:solidFill>
          <a:ln>
            <a:noFill/>
          </a:ln>
          <a:effectLst>
            <a:outerShdw blurRad="508000" dist="228600" dir="2700000" sx="95000" sy="95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latin typeface="Heebo" pitchFamily="2" charset="-79"/>
            </a:endParaRPr>
          </a:p>
        </p:txBody>
      </p:sp>
      <p:sp>
        <p:nvSpPr>
          <p:cNvPr id="106" name="Speech Bubble: Rectangle 105">
            <a:extLst>
              <a:ext uri="{FF2B5EF4-FFF2-40B4-BE49-F238E27FC236}">
                <a16:creationId xmlns:a16="http://schemas.microsoft.com/office/drawing/2014/main" id="{4B9120BD-9118-4321-AB83-9889BFAB0527}"/>
              </a:ext>
            </a:extLst>
          </p:cNvPr>
          <p:cNvSpPr/>
          <p:nvPr/>
        </p:nvSpPr>
        <p:spPr>
          <a:xfrm flipH="1">
            <a:off x="6021973" y="1741789"/>
            <a:ext cx="1250594" cy="1026389"/>
          </a:xfrm>
          <a:prstGeom prst="wedgeRectCallout">
            <a:avLst>
              <a:gd name="adj1" fmla="val 39688"/>
              <a:gd name="adj2" fmla="val 81912"/>
            </a:avLst>
          </a:prstGeom>
          <a:solidFill>
            <a:schemeClr val="bg1"/>
          </a:solidFill>
          <a:ln>
            <a:noFill/>
          </a:ln>
          <a:effectLst>
            <a:outerShdw blurRad="444500" dist="152400" dir="5400000" sx="95000" sy="95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b="1">
              <a:solidFill>
                <a:schemeClr val="tx1">
                  <a:lumMod val="65000"/>
                  <a:lumOff val="35000"/>
                </a:schemeClr>
              </a:solidFill>
              <a:latin typeface="Heebo" pitchFamily="2" charset="-79"/>
            </a:endParaRPr>
          </a:p>
        </p:txBody>
      </p:sp>
      <p:sp>
        <p:nvSpPr>
          <p:cNvPr id="118" name="TextBox 117">
            <a:extLst>
              <a:ext uri="{FF2B5EF4-FFF2-40B4-BE49-F238E27FC236}">
                <a16:creationId xmlns:a16="http://schemas.microsoft.com/office/drawing/2014/main" id="{565D9B42-5786-4AE2-AB50-706B4FC65364}"/>
              </a:ext>
            </a:extLst>
          </p:cNvPr>
          <p:cNvSpPr txBox="1"/>
          <p:nvPr/>
        </p:nvSpPr>
        <p:spPr>
          <a:xfrm>
            <a:off x="6226110" y="2268971"/>
            <a:ext cx="913060" cy="369332"/>
          </a:xfrm>
          <a:prstGeom prst="rect">
            <a:avLst/>
          </a:prstGeom>
          <a:noFill/>
        </p:spPr>
        <p:txBody>
          <a:bodyPr wrap="square" rtlCol="0">
            <a:spAutoFit/>
          </a:bodyPr>
          <a:lstStyle/>
          <a:p>
            <a:r>
              <a:rPr lang="pt-BR" sz="900" dirty="0">
                <a:solidFill>
                  <a:schemeClr val="tx1">
                    <a:lumMod val="65000"/>
                    <a:lumOff val="35000"/>
                  </a:schemeClr>
                </a:solidFill>
                <a:latin typeface="Heebo" pitchFamily="2" charset="-79"/>
              </a:rPr>
              <a:t>Título do item escrito aqui</a:t>
            </a:r>
          </a:p>
        </p:txBody>
      </p:sp>
      <p:sp>
        <p:nvSpPr>
          <p:cNvPr id="76" name="Rectangle: Rounded Corners 75">
            <a:extLst>
              <a:ext uri="{FF2B5EF4-FFF2-40B4-BE49-F238E27FC236}">
                <a16:creationId xmlns:a16="http://schemas.microsoft.com/office/drawing/2014/main" id="{0695240C-5A27-4B53-9603-F6578ED44D18}"/>
              </a:ext>
            </a:extLst>
          </p:cNvPr>
          <p:cNvSpPr/>
          <p:nvPr/>
        </p:nvSpPr>
        <p:spPr>
          <a:xfrm>
            <a:off x="6226109" y="1865550"/>
            <a:ext cx="298133" cy="298133"/>
          </a:xfrm>
          <a:prstGeom prst="roundRect">
            <a:avLst>
              <a:gd name="adj" fmla="val 29154"/>
            </a:avLst>
          </a:prstGeom>
          <a:solidFill>
            <a:schemeClr val="accent5"/>
          </a:solidFill>
          <a:ln>
            <a:noFill/>
          </a:ln>
          <a:effectLst>
            <a:outerShdw blurRad="508000" dist="228600" dir="2700000" sx="95000" sy="95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latin typeface="Heebo" pitchFamily="2" charset="-79"/>
            </a:endParaRPr>
          </a:p>
        </p:txBody>
      </p:sp>
      <p:sp>
        <p:nvSpPr>
          <p:cNvPr id="85" name="Speech Bubble: Rectangle 84">
            <a:extLst>
              <a:ext uri="{FF2B5EF4-FFF2-40B4-BE49-F238E27FC236}">
                <a16:creationId xmlns:a16="http://schemas.microsoft.com/office/drawing/2014/main" id="{10A9ABC9-2739-4594-8994-76E1A3245201}"/>
              </a:ext>
            </a:extLst>
          </p:cNvPr>
          <p:cNvSpPr/>
          <p:nvPr/>
        </p:nvSpPr>
        <p:spPr>
          <a:xfrm flipH="1">
            <a:off x="4638460" y="1579455"/>
            <a:ext cx="1250594" cy="1026389"/>
          </a:xfrm>
          <a:prstGeom prst="wedgeRectCallout">
            <a:avLst>
              <a:gd name="adj1" fmla="val -9475"/>
              <a:gd name="adj2" fmla="val 73212"/>
            </a:avLst>
          </a:prstGeom>
          <a:solidFill>
            <a:schemeClr val="bg1"/>
          </a:solidFill>
          <a:ln>
            <a:noFill/>
          </a:ln>
          <a:effectLst>
            <a:outerShdw blurRad="444500" dist="152400" dir="5400000" sx="95000" sy="95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b="1">
              <a:solidFill>
                <a:schemeClr val="tx1">
                  <a:lumMod val="65000"/>
                  <a:lumOff val="35000"/>
                </a:schemeClr>
              </a:solidFill>
              <a:latin typeface="Heebo" pitchFamily="2" charset="-79"/>
            </a:endParaRPr>
          </a:p>
        </p:txBody>
      </p:sp>
      <p:sp>
        <p:nvSpPr>
          <p:cNvPr id="117" name="TextBox 116">
            <a:extLst>
              <a:ext uri="{FF2B5EF4-FFF2-40B4-BE49-F238E27FC236}">
                <a16:creationId xmlns:a16="http://schemas.microsoft.com/office/drawing/2014/main" id="{8924928D-7179-46D2-BECF-6A8F12CF4E2B}"/>
              </a:ext>
            </a:extLst>
          </p:cNvPr>
          <p:cNvSpPr txBox="1"/>
          <p:nvPr/>
        </p:nvSpPr>
        <p:spPr>
          <a:xfrm>
            <a:off x="4824997" y="2132606"/>
            <a:ext cx="913060" cy="369332"/>
          </a:xfrm>
          <a:prstGeom prst="rect">
            <a:avLst/>
          </a:prstGeom>
          <a:noFill/>
        </p:spPr>
        <p:txBody>
          <a:bodyPr wrap="square" rtlCol="0">
            <a:spAutoFit/>
          </a:bodyPr>
          <a:lstStyle/>
          <a:p>
            <a:r>
              <a:rPr lang="pt-BR" sz="900">
                <a:solidFill>
                  <a:schemeClr val="tx1">
                    <a:lumMod val="65000"/>
                    <a:lumOff val="35000"/>
                  </a:schemeClr>
                </a:solidFill>
                <a:latin typeface="Heebo" pitchFamily="2" charset="-79"/>
              </a:rPr>
              <a:t>Título do item escrito aqui</a:t>
            </a:r>
            <a:endParaRPr lang="pt-BR" sz="900" dirty="0">
              <a:solidFill>
                <a:schemeClr val="tx1">
                  <a:lumMod val="65000"/>
                  <a:lumOff val="35000"/>
                </a:schemeClr>
              </a:solidFill>
              <a:latin typeface="Heebo" pitchFamily="2" charset="-79"/>
            </a:endParaRPr>
          </a:p>
        </p:txBody>
      </p:sp>
      <p:sp>
        <p:nvSpPr>
          <p:cNvPr id="75" name="Rectangle: Rounded Corners 74">
            <a:extLst>
              <a:ext uri="{FF2B5EF4-FFF2-40B4-BE49-F238E27FC236}">
                <a16:creationId xmlns:a16="http://schemas.microsoft.com/office/drawing/2014/main" id="{9058CEFE-3F5F-4AE1-972A-7A7BE7496D64}"/>
              </a:ext>
            </a:extLst>
          </p:cNvPr>
          <p:cNvSpPr/>
          <p:nvPr/>
        </p:nvSpPr>
        <p:spPr>
          <a:xfrm>
            <a:off x="4846267" y="1728952"/>
            <a:ext cx="298133" cy="298133"/>
          </a:xfrm>
          <a:prstGeom prst="roundRect">
            <a:avLst>
              <a:gd name="adj" fmla="val 29154"/>
            </a:avLst>
          </a:prstGeom>
          <a:solidFill>
            <a:schemeClr val="accent4"/>
          </a:solidFill>
          <a:ln>
            <a:noFill/>
          </a:ln>
          <a:effectLst>
            <a:outerShdw blurRad="508000" dist="228600" dir="2700000" sx="95000" sy="95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latin typeface="Heebo" pitchFamily="2" charset="-79"/>
            </a:endParaRPr>
          </a:p>
        </p:txBody>
      </p:sp>
      <p:sp>
        <p:nvSpPr>
          <p:cNvPr id="3" name="TextBox 14">
            <a:extLst>
              <a:ext uri="{FF2B5EF4-FFF2-40B4-BE49-F238E27FC236}">
                <a16:creationId xmlns:a16="http://schemas.microsoft.com/office/drawing/2014/main" id="{4AE0660A-77B4-E7A4-DC24-BC9DBDAC8A08}"/>
              </a:ext>
            </a:extLst>
          </p:cNvPr>
          <p:cNvSpPr txBox="1"/>
          <p:nvPr/>
        </p:nvSpPr>
        <p:spPr>
          <a:xfrm>
            <a:off x="1786533" y="410613"/>
            <a:ext cx="5570935" cy="523220"/>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pPr algn="ctr"/>
            <a:r>
              <a:rPr lang="pt-BR" sz="2800" dirty="0">
                <a:solidFill>
                  <a:schemeClr val="tx1">
                    <a:lumMod val="75000"/>
                    <a:lumOff val="25000"/>
                  </a:schemeClr>
                </a:solidFill>
              </a:rPr>
              <a:t>Título do slide escrito aqui</a:t>
            </a:r>
          </a:p>
        </p:txBody>
      </p:sp>
      <p:sp>
        <p:nvSpPr>
          <p:cNvPr id="4" name="TextBox 13">
            <a:extLst>
              <a:ext uri="{FF2B5EF4-FFF2-40B4-BE49-F238E27FC236}">
                <a16:creationId xmlns:a16="http://schemas.microsoft.com/office/drawing/2014/main" id="{4F32449D-D852-6B6F-55CA-EAE6F44A7F0E}"/>
              </a:ext>
            </a:extLst>
          </p:cNvPr>
          <p:cNvSpPr txBox="1"/>
          <p:nvPr/>
        </p:nvSpPr>
        <p:spPr>
          <a:xfrm>
            <a:off x="2831939" y="833109"/>
            <a:ext cx="3480123" cy="400110"/>
          </a:xfrm>
          <a:prstGeom prst="rect">
            <a:avLst/>
          </a:prstGeom>
          <a:noFill/>
        </p:spPr>
        <p:txBody>
          <a:bodyPr wrap="square" rtlCol="0">
            <a:spAutoFit/>
          </a:bodyPr>
          <a:lstStyle/>
          <a:p>
            <a:pPr algn="ctr">
              <a:spcBef>
                <a:spcPts val="675"/>
              </a:spcBef>
            </a:pPr>
            <a:r>
              <a:rPr lang="pt-BR" sz="10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grpSp>
        <p:nvGrpSpPr>
          <p:cNvPr id="6" name="Group 46">
            <a:extLst>
              <a:ext uri="{FF2B5EF4-FFF2-40B4-BE49-F238E27FC236}">
                <a16:creationId xmlns:a16="http://schemas.microsoft.com/office/drawing/2014/main" id="{6D327A11-5E4C-F2A3-A4E3-EF130AE0EAD5}"/>
              </a:ext>
            </a:extLst>
          </p:cNvPr>
          <p:cNvGrpSpPr/>
          <p:nvPr/>
        </p:nvGrpSpPr>
        <p:grpSpPr>
          <a:xfrm>
            <a:off x="4904318" y="1803258"/>
            <a:ext cx="179017" cy="156411"/>
            <a:chOff x="6357938" y="3535363"/>
            <a:chExt cx="465138" cy="406400"/>
          </a:xfrm>
          <a:solidFill>
            <a:schemeClr val="bg1"/>
          </a:solidFill>
        </p:grpSpPr>
        <p:sp>
          <p:nvSpPr>
            <p:cNvPr id="7" name="AutoShape 43">
              <a:extLst>
                <a:ext uri="{FF2B5EF4-FFF2-40B4-BE49-F238E27FC236}">
                  <a16:creationId xmlns:a16="http://schemas.microsoft.com/office/drawing/2014/main" id="{2C0D105C-2AB0-D68D-5340-B9692456719D}"/>
                </a:ext>
              </a:extLst>
            </p:cNvPr>
            <p:cNvSpPr>
              <a:spLocks/>
            </p:cNvSpPr>
            <p:nvPr/>
          </p:nvSpPr>
          <p:spPr bwMode="auto">
            <a:xfrm>
              <a:off x="6357938" y="3535363"/>
              <a:ext cx="465138" cy="3341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rgbClr val="FFFFFF"/>
                </a:solidFill>
                <a:effectLst>
                  <a:outerShdw blurRad="38100" dist="38100" dir="2700000" algn="tl">
                    <a:srgbClr val="000000"/>
                  </a:outerShdw>
                </a:effectLst>
                <a:latin typeface="Heebo" pitchFamily="2" charset="-79"/>
                <a:sym typeface="Gill Sans" charset="0"/>
              </a:endParaRPr>
            </a:p>
          </p:txBody>
        </p:sp>
        <p:sp>
          <p:nvSpPr>
            <p:cNvPr id="8" name="AutoShape 44">
              <a:extLst>
                <a:ext uri="{FF2B5EF4-FFF2-40B4-BE49-F238E27FC236}">
                  <a16:creationId xmlns:a16="http://schemas.microsoft.com/office/drawing/2014/main" id="{8B0BCE39-507D-6CDB-0874-2119FF79D84F}"/>
                </a:ext>
              </a:extLst>
            </p:cNvPr>
            <p:cNvSpPr>
              <a:spLocks/>
            </p:cNvSpPr>
            <p:nvPr/>
          </p:nvSpPr>
          <p:spPr bwMode="auto">
            <a:xfrm>
              <a:off x="6779419" y="3680619"/>
              <a:ext cx="28575" cy="1595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rgbClr val="FFFFFF"/>
                </a:solidFill>
                <a:effectLst>
                  <a:outerShdw blurRad="38100" dist="38100" dir="2700000" algn="tl">
                    <a:srgbClr val="000000"/>
                  </a:outerShdw>
                </a:effectLst>
                <a:latin typeface="Heebo" pitchFamily="2" charset="-79"/>
                <a:sym typeface="Gill Sans" charset="0"/>
              </a:endParaRPr>
            </a:p>
          </p:txBody>
        </p:sp>
        <p:sp>
          <p:nvSpPr>
            <p:cNvPr id="9" name="AutoShape 45">
              <a:extLst>
                <a:ext uri="{FF2B5EF4-FFF2-40B4-BE49-F238E27FC236}">
                  <a16:creationId xmlns:a16="http://schemas.microsoft.com/office/drawing/2014/main" id="{AD430D2D-8987-315B-3998-B63656DA3CB9}"/>
                </a:ext>
              </a:extLst>
            </p:cNvPr>
            <p:cNvSpPr>
              <a:spLocks/>
            </p:cNvSpPr>
            <p:nvPr/>
          </p:nvSpPr>
          <p:spPr bwMode="auto">
            <a:xfrm>
              <a:off x="6764338" y="3854450"/>
              <a:ext cx="58738"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rgbClr val="FFFFFF"/>
                </a:solidFill>
                <a:effectLst>
                  <a:outerShdw blurRad="38100" dist="38100" dir="2700000" algn="tl">
                    <a:srgbClr val="000000"/>
                  </a:outerShdw>
                </a:effectLst>
                <a:latin typeface="Heebo" pitchFamily="2" charset="-79"/>
                <a:sym typeface="Gill Sans" charset="0"/>
              </a:endParaRPr>
            </a:p>
          </p:txBody>
        </p:sp>
      </p:grpSp>
      <p:sp>
        <p:nvSpPr>
          <p:cNvPr id="10" name="AutoShape 83">
            <a:extLst>
              <a:ext uri="{FF2B5EF4-FFF2-40B4-BE49-F238E27FC236}">
                <a16:creationId xmlns:a16="http://schemas.microsoft.com/office/drawing/2014/main" id="{C03A81BF-F734-A999-A1FA-37398804B3EA}"/>
              </a:ext>
            </a:extLst>
          </p:cNvPr>
          <p:cNvSpPr>
            <a:spLocks/>
          </p:cNvSpPr>
          <p:nvPr/>
        </p:nvSpPr>
        <p:spPr bwMode="auto">
          <a:xfrm>
            <a:off x="3501680" y="1746179"/>
            <a:ext cx="178712" cy="1173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rgbClr val="FFFFFF"/>
              </a:solidFill>
              <a:effectLst>
                <a:outerShdw blurRad="38100" dist="38100" dir="2700000" algn="tl">
                  <a:srgbClr val="000000"/>
                </a:outerShdw>
              </a:effectLst>
              <a:latin typeface="Heebo" pitchFamily="2" charset="-79"/>
              <a:sym typeface="Gill Sans" charset="0"/>
            </a:endParaRPr>
          </a:p>
        </p:txBody>
      </p:sp>
      <p:grpSp>
        <p:nvGrpSpPr>
          <p:cNvPr id="11" name="Group 91">
            <a:extLst>
              <a:ext uri="{FF2B5EF4-FFF2-40B4-BE49-F238E27FC236}">
                <a16:creationId xmlns:a16="http://schemas.microsoft.com/office/drawing/2014/main" id="{2602A56B-2683-F514-A89D-DB77B22F42EC}"/>
              </a:ext>
            </a:extLst>
          </p:cNvPr>
          <p:cNvGrpSpPr/>
          <p:nvPr/>
        </p:nvGrpSpPr>
        <p:grpSpPr>
          <a:xfrm>
            <a:off x="2119108" y="1921595"/>
            <a:ext cx="178712" cy="178712"/>
            <a:chOff x="8204317" y="2115665"/>
            <a:chExt cx="464344" cy="464344"/>
          </a:xfrm>
          <a:solidFill>
            <a:schemeClr val="bg1"/>
          </a:solidFill>
        </p:grpSpPr>
        <p:sp>
          <p:nvSpPr>
            <p:cNvPr id="13" name="AutoShape 81">
              <a:extLst>
                <a:ext uri="{FF2B5EF4-FFF2-40B4-BE49-F238E27FC236}">
                  <a16:creationId xmlns:a16="http://schemas.microsoft.com/office/drawing/2014/main" id="{67BD8033-470B-BEEC-1B3A-FBD923341930}"/>
                </a:ext>
              </a:extLst>
            </p:cNvPr>
            <p:cNvSpPr>
              <a:spLocks/>
            </p:cNvSpPr>
            <p:nvPr/>
          </p:nvSpPr>
          <p:spPr bwMode="auto">
            <a:xfrm>
              <a:off x="8204317" y="2115665"/>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rgbClr val="FFFFFF"/>
                </a:solidFill>
                <a:effectLst>
                  <a:outerShdw blurRad="38100" dist="38100" dir="2700000" algn="tl">
                    <a:srgbClr val="000000"/>
                  </a:outerShdw>
                </a:effectLst>
                <a:latin typeface="Heebo" pitchFamily="2" charset="-79"/>
                <a:sym typeface="Gill Sans" charset="0"/>
              </a:endParaRPr>
            </a:p>
          </p:txBody>
        </p:sp>
        <p:sp>
          <p:nvSpPr>
            <p:cNvPr id="19" name="AutoShape 82">
              <a:extLst>
                <a:ext uri="{FF2B5EF4-FFF2-40B4-BE49-F238E27FC236}">
                  <a16:creationId xmlns:a16="http://schemas.microsoft.com/office/drawing/2014/main" id="{908A7872-E6A2-EF1C-A44B-AE2298BD9E2E}"/>
                </a:ext>
              </a:extLst>
            </p:cNvPr>
            <p:cNvSpPr>
              <a:spLocks/>
            </p:cNvSpPr>
            <p:nvPr/>
          </p:nvSpPr>
          <p:spPr bwMode="auto">
            <a:xfrm>
              <a:off x="8247973" y="2492697"/>
              <a:ext cx="43657"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rgbClr val="FFFFFF"/>
                </a:solidFill>
                <a:effectLst>
                  <a:outerShdw blurRad="38100" dist="38100" dir="2700000" algn="tl">
                    <a:srgbClr val="000000"/>
                  </a:outerShdw>
                </a:effectLst>
                <a:latin typeface="Heebo" pitchFamily="2" charset="-79"/>
                <a:sym typeface="Gill Sans" charset="0"/>
              </a:endParaRPr>
            </a:p>
          </p:txBody>
        </p:sp>
      </p:grpSp>
      <p:sp>
        <p:nvSpPr>
          <p:cNvPr id="20" name="AutoShape 32">
            <a:extLst>
              <a:ext uri="{FF2B5EF4-FFF2-40B4-BE49-F238E27FC236}">
                <a16:creationId xmlns:a16="http://schemas.microsoft.com/office/drawing/2014/main" id="{956BA3CB-4BE3-1E32-B5AC-ADFE67351EDB}"/>
              </a:ext>
            </a:extLst>
          </p:cNvPr>
          <p:cNvSpPr>
            <a:spLocks/>
          </p:cNvSpPr>
          <p:nvPr/>
        </p:nvSpPr>
        <p:spPr bwMode="auto">
          <a:xfrm>
            <a:off x="743579" y="2058821"/>
            <a:ext cx="178712" cy="156411"/>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rgbClr val="FFFFFF"/>
              </a:solidFill>
              <a:effectLst>
                <a:outerShdw blurRad="38100" dist="38100" dir="2700000" algn="tl">
                  <a:srgbClr val="000000"/>
                </a:outerShdw>
              </a:effectLst>
              <a:latin typeface="Heebo" pitchFamily="2" charset="-79"/>
              <a:sym typeface="Gill Sans" charset="0"/>
            </a:endParaRPr>
          </a:p>
        </p:txBody>
      </p:sp>
      <p:grpSp>
        <p:nvGrpSpPr>
          <p:cNvPr id="22" name="Group 91">
            <a:extLst>
              <a:ext uri="{FF2B5EF4-FFF2-40B4-BE49-F238E27FC236}">
                <a16:creationId xmlns:a16="http://schemas.microsoft.com/office/drawing/2014/main" id="{430355F2-98B5-E59F-7CA6-736CEB016EA1}"/>
              </a:ext>
            </a:extLst>
          </p:cNvPr>
          <p:cNvGrpSpPr/>
          <p:nvPr/>
        </p:nvGrpSpPr>
        <p:grpSpPr>
          <a:xfrm>
            <a:off x="6297212" y="1914562"/>
            <a:ext cx="178712" cy="178712"/>
            <a:chOff x="8204317" y="2115665"/>
            <a:chExt cx="464344" cy="464344"/>
          </a:xfrm>
          <a:solidFill>
            <a:schemeClr val="bg1"/>
          </a:solidFill>
        </p:grpSpPr>
        <p:sp>
          <p:nvSpPr>
            <p:cNvPr id="23" name="AutoShape 81">
              <a:extLst>
                <a:ext uri="{FF2B5EF4-FFF2-40B4-BE49-F238E27FC236}">
                  <a16:creationId xmlns:a16="http://schemas.microsoft.com/office/drawing/2014/main" id="{8FAD2971-D836-4185-127B-B6C419FE7654}"/>
                </a:ext>
              </a:extLst>
            </p:cNvPr>
            <p:cNvSpPr>
              <a:spLocks/>
            </p:cNvSpPr>
            <p:nvPr/>
          </p:nvSpPr>
          <p:spPr bwMode="auto">
            <a:xfrm>
              <a:off x="8204317" y="2115665"/>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rgbClr val="FFFFFF"/>
                </a:solidFill>
                <a:effectLst>
                  <a:outerShdw blurRad="38100" dist="38100" dir="2700000" algn="tl">
                    <a:srgbClr val="000000"/>
                  </a:outerShdw>
                </a:effectLst>
                <a:latin typeface="Heebo" pitchFamily="2" charset="-79"/>
                <a:sym typeface="Gill Sans" charset="0"/>
              </a:endParaRPr>
            </a:p>
          </p:txBody>
        </p:sp>
        <p:sp>
          <p:nvSpPr>
            <p:cNvPr id="24" name="AutoShape 82">
              <a:extLst>
                <a:ext uri="{FF2B5EF4-FFF2-40B4-BE49-F238E27FC236}">
                  <a16:creationId xmlns:a16="http://schemas.microsoft.com/office/drawing/2014/main" id="{39788EBC-F718-C0C2-C889-47C8B7D7285A}"/>
                </a:ext>
              </a:extLst>
            </p:cNvPr>
            <p:cNvSpPr>
              <a:spLocks/>
            </p:cNvSpPr>
            <p:nvPr/>
          </p:nvSpPr>
          <p:spPr bwMode="auto">
            <a:xfrm>
              <a:off x="8247973" y="2492697"/>
              <a:ext cx="43657"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rgbClr val="FFFFFF"/>
                </a:solidFill>
                <a:effectLst>
                  <a:outerShdw blurRad="38100" dist="38100" dir="2700000" algn="tl">
                    <a:srgbClr val="000000"/>
                  </a:outerShdw>
                </a:effectLst>
                <a:latin typeface="Heebo" pitchFamily="2" charset="-79"/>
                <a:sym typeface="Gill Sans" charset="0"/>
              </a:endParaRPr>
            </a:p>
          </p:txBody>
        </p:sp>
      </p:grpSp>
      <p:sp>
        <p:nvSpPr>
          <p:cNvPr id="26" name="AutoShape 83">
            <a:extLst>
              <a:ext uri="{FF2B5EF4-FFF2-40B4-BE49-F238E27FC236}">
                <a16:creationId xmlns:a16="http://schemas.microsoft.com/office/drawing/2014/main" id="{91E9E262-8121-80CB-7C4E-17DAA9A1D170}"/>
              </a:ext>
            </a:extLst>
          </p:cNvPr>
          <p:cNvSpPr>
            <a:spLocks/>
          </p:cNvSpPr>
          <p:nvPr/>
        </p:nvSpPr>
        <p:spPr bwMode="auto">
          <a:xfrm>
            <a:off x="7658683" y="2069736"/>
            <a:ext cx="178712" cy="1173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rgbClr val="FFFFFF"/>
              </a:solidFill>
              <a:effectLst>
                <a:outerShdw blurRad="38100" dist="38100" dir="2700000" algn="tl">
                  <a:srgbClr val="000000"/>
                </a:outerShdw>
              </a:effectLst>
              <a:latin typeface="Heebo" pitchFamily="2" charset="-79"/>
              <a:sym typeface="Gill Sans" charset="0"/>
            </a:endParaRPr>
          </a:p>
        </p:txBody>
      </p:sp>
    </p:spTree>
    <p:extLst>
      <p:ext uri="{BB962C8B-B14F-4D97-AF65-F5344CB8AC3E}">
        <p14:creationId xmlns:p14="http://schemas.microsoft.com/office/powerpoint/2010/main" val="1395778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p:cNvSpPr/>
          <p:nvPr/>
        </p:nvSpPr>
        <p:spPr>
          <a:xfrm>
            <a:off x="744311" y="3248207"/>
            <a:ext cx="7604220" cy="117452"/>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6" name="Speech Bubble: Rectangle 5"/>
          <p:cNvSpPr/>
          <p:nvPr/>
        </p:nvSpPr>
        <p:spPr>
          <a:xfrm>
            <a:off x="312380" y="2048898"/>
            <a:ext cx="1689943" cy="948627"/>
          </a:xfrm>
          <a:prstGeom prst="wedgeRectCallout">
            <a:avLst>
              <a:gd name="adj1" fmla="val -2390"/>
              <a:gd name="adj2" fmla="val 69223"/>
            </a:avLst>
          </a:prstGeom>
          <a:gradFill>
            <a:gsLst>
              <a:gs pos="20000">
                <a:schemeClr val="accent1"/>
              </a:gs>
              <a:gs pos="100000">
                <a:schemeClr val="accent1">
                  <a:lumMod val="75000"/>
                </a:schemeClr>
              </a:gs>
            </a:gsLst>
            <a:lin ang="2700000" scaled="1"/>
          </a:gradFill>
          <a:ln>
            <a:noFill/>
          </a:ln>
          <a:effectLst>
            <a:outerShdw blurRad="635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b="1">
              <a:latin typeface="Heebo" pitchFamily="2" charset="-79"/>
            </a:endParaRPr>
          </a:p>
        </p:txBody>
      </p:sp>
      <p:sp>
        <p:nvSpPr>
          <p:cNvPr id="7" name="Rectangle 6"/>
          <p:cNvSpPr/>
          <p:nvPr/>
        </p:nvSpPr>
        <p:spPr>
          <a:xfrm>
            <a:off x="907090" y="3440998"/>
            <a:ext cx="1095233" cy="357790"/>
          </a:xfrm>
          <a:prstGeom prst="rect">
            <a:avLst/>
          </a:prstGeom>
        </p:spPr>
        <p:txBody>
          <a:bodyPr wrap="square">
            <a:spAutoFit/>
          </a:bodyPr>
          <a:lstStyle/>
          <a:p>
            <a:pPr>
              <a:lnSpc>
                <a:spcPct val="120000"/>
              </a:lnSpc>
            </a:pPr>
            <a:r>
              <a:rPr lang="pt-BR" sz="1500" b="1">
                <a:solidFill>
                  <a:schemeClr val="accent1"/>
                </a:solidFill>
                <a:latin typeface="Heebo" pitchFamily="2" charset="-79"/>
                <a:cs typeface="Heebo" pitchFamily="2" charset="-79"/>
              </a:rPr>
              <a:t>2013</a:t>
            </a:r>
          </a:p>
        </p:txBody>
      </p:sp>
      <p:sp>
        <p:nvSpPr>
          <p:cNvPr id="8" name="Rectangle 7"/>
          <p:cNvSpPr/>
          <p:nvPr/>
        </p:nvSpPr>
        <p:spPr>
          <a:xfrm>
            <a:off x="907090" y="3768780"/>
            <a:ext cx="1095233" cy="784830"/>
          </a:xfrm>
          <a:prstGeom prst="rect">
            <a:avLst/>
          </a:prstGeom>
        </p:spPr>
        <p:txBody>
          <a:bodyPr wrap="square">
            <a:spAutoFit/>
          </a:bodyPr>
          <a:lstStyle/>
          <a:p>
            <a:pPr>
              <a:lnSpc>
                <a:spcPct val="100000"/>
              </a:lnSpc>
              <a:spcBef>
                <a:spcPts val="675"/>
              </a:spcBef>
            </a:pPr>
            <a:r>
              <a:rPr lang="pt-BR" sz="900" dirty="0">
                <a:solidFill>
                  <a:schemeClr val="tx1">
                    <a:lumMod val="65000"/>
                    <a:lumOff val="35000"/>
                  </a:schemeClr>
                </a:solidFill>
                <a:latin typeface="Heebo" pitchFamily="2" charset="-79"/>
              </a:rPr>
              <a:t>Texto do slide escrito aqui texto do slide escrito aqui texto do slide escrito aqui</a:t>
            </a:r>
          </a:p>
        </p:txBody>
      </p:sp>
      <p:sp>
        <p:nvSpPr>
          <p:cNvPr id="9" name="Rectangle 8"/>
          <p:cNvSpPr/>
          <p:nvPr/>
        </p:nvSpPr>
        <p:spPr>
          <a:xfrm>
            <a:off x="2218819" y="3440998"/>
            <a:ext cx="1095233" cy="357790"/>
          </a:xfrm>
          <a:prstGeom prst="rect">
            <a:avLst/>
          </a:prstGeom>
        </p:spPr>
        <p:txBody>
          <a:bodyPr wrap="square">
            <a:spAutoFit/>
          </a:bodyPr>
          <a:lstStyle/>
          <a:p>
            <a:pPr>
              <a:lnSpc>
                <a:spcPct val="120000"/>
              </a:lnSpc>
            </a:pPr>
            <a:r>
              <a:rPr lang="pt-BR" sz="1500" b="1">
                <a:solidFill>
                  <a:schemeClr val="accent2"/>
                </a:solidFill>
                <a:latin typeface="Heebo" pitchFamily="2" charset="-79"/>
                <a:cs typeface="Heebo" pitchFamily="2" charset="-79"/>
              </a:rPr>
              <a:t>2014</a:t>
            </a:r>
          </a:p>
        </p:txBody>
      </p:sp>
      <p:sp>
        <p:nvSpPr>
          <p:cNvPr id="10" name="Rectangle 9"/>
          <p:cNvSpPr/>
          <p:nvPr/>
        </p:nvSpPr>
        <p:spPr>
          <a:xfrm>
            <a:off x="2218819" y="3768780"/>
            <a:ext cx="1095233" cy="784830"/>
          </a:xfrm>
          <a:prstGeom prst="rect">
            <a:avLst/>
          </a:prstGeom>
        </p:spPr>
        <p:txBody>
          <a:bodyPr wrap="square">
            <a:spAutoFit/>
          </a:bodyPr>
          <a:lstStyle/>
          <a:p>
            <a:pPr>
              <a:lnSpc>
                <a:spcPct val="100000"/>
              </a:lnSpc>
              <a:spcBef>
                <a:spcPts val="675"/>
              </a:spcBef>
            </a:pPr>
            <a:r>
              <a:rPr lang="pt-BR" sz="900">
                <a:solidFill>
                  <a:schemeClr val="tx1">
                    <a:lumMod val="65000"/>
                    <a:lumOff val="35000"/>
                  </a:schemeClr>
                </a:solidFill>
                <a:latin typeface="Heebo" pitchFamily="2" charset="-79"/>
              </a:rPr>
              <a:t>Texto do slide escrito aqui texto do slide escrito aqui texto do slide escrito aqui</a:t>
            </a:r>
            <a:endParaRPr lang="pt-BR" sz="900" dirty="0">
              <a:solidFill>
                <a:schemeClr val="tx1">
                  <a:lumMod val="65000"/>
                  <a:lumOff val="35000"/>
                </a:schemeClr>
              </a:solidFill>
              <a:latin typeface="Heebo" pitchFamily="2" charset="-79"/>
            </a:endParaRPr>
          </a:p>
        </p:txBody>
      </p:sp>
      <p:sp>
        <p:nvSpPr>
          <p:cNvPr id="11" name="Rectangle 10"/>
          <p:cNvSpPr/>
          <p:nvPr/>
        </p:nvSpPr>
        <p:spPr>
          <a:xfrm>
            <a:off x="3530548" y="3440998"/>
            <a:ext cx="1095233" cy="357790"/>
          </a:xfrm>
          <a:prstGeom prst="rect">
            <a:avLst/>
          </a:prstGeom>
        </p:spPr>
        <p:txBody>
          <a:bodyPr wrap="square">
            <a:spAutoFit/>
          </a:bodyPr>
          <a:lstStyle/>
          <a:p>
            <a:pPr>
              <a:lnSpc>
                <a:spcPct val="120000"/>
              </a:lnSpc>
            </a:pPr>
            <a:r>
              <a:rPr lang="pt-BR" sz="1500" b="1">
                <a:solidFill>
                  <a:schemeClr val="accent3"/>
                </a:solidFill>
                <a:latin typeface="Heebo" pitchFamily="2" charset="-79"/>
                <a:cs typeface="Heebo" pitchFamily="2" charset="-79"/>
              </a:rPr>
              <a:t>2015</a:t>
            </a:r>
          </a:p>
        </p:txBody>
      </p:sp>
      <p:sp>
        <p:nvSpPr>
          <p:cNvPr id="12" name="Rectangle 11"/>
          <p:cNvSpPr/>
          <p:nvPr/>
        </p:nvSpPr>
        <p:spPr>
          <a:xfrm>
            <a:off x="3530548" y="3768780"/>
            <a:ext cx="1095233" cy="784830"/>
          </a:xfrm>
          <a:prstGeom prst="rect">
            <a:avLst/>
          </a:prstGeom>
        </p:spPr>
        <p:txBody>
          <a:bodyPr wrap="square">
            <a:spAutoFit/>
          </a:bodyPr>
          <a:lstStyle/>
          <a:p>
            <a:pPr>
              <a:lnSpc>
                <a:spcPct val="100000"/>
              </a:lnSpc>
              <a:spcBef>
                <a:spcPts val="675"/>
              </a:spcBef>
            </a:pPr>
            <a:r>
              <a:rPr lang="pt-BR" sz="900">
                <a:solidFill>
                  <a:schemeClr val="tx1">
                    <a:lumMod val="65000"/>
                    <a:lumOff val="35000"/>
                  </a:schemeClr>
                </a:solidFill>
                <a:latin typeface="Heebo" pitchFamily="2" charset="-79"/>
              </a:rPr>
              <a:t>Texto do slide escrito aqui texto do slide escrito aqui texto do slide escrito aqui</a:t>
            </a:r>
            <a:endParaRPr lang="pt-BR" sz="900" dirty="0">
              <a:solidFill>
                <a:schemeClr val="tx1">
                  <a:lumMod val="65000"/>
                  <a:lumOff val="35000"/>
                </a:schemeClr>
              </a:solidFill>
              <a:latin typeface="Heebo" pitchFamily="2" charset="-79"/>
            </a:endParaRPr>
          </a:p>
        </p:txBody>
      </p:sp>
      <p:sp>
        <p:nvSpPr>
          <p:cNvPr id="13" name="Rectangle 12"/>
          <p:cNvSpPr/>
          <p:nvPr/>
        </p:nvSpPr>
        <p:spPr>
          <a:xfrm>
            <a:off x="4842277" y="3440998"/>
            <a:ext cx="1095233" cy="357790"/>
          </a:xfrm>
          <a:prstGeom prst="rect">
            <a:avLst/>
          </a:prstGeom>
        </p:spPr>
        <p:txBody>
          <a:bodyPr wrap="square">
            <a:spAutoFit/>
          </a:bodyPr>
          <a:lstStyle/>
          <a:p>
            <a:pPr>
              <a:lnSpc>
                <a:spcPct val="120000"/>
              </a:lnSpc>
            </a:pPr>
            <a:r>
              <a:rPr lang="pt-BR" sz="1500" b="1">
                <a:solidFill>
                  <a:schemeClr val="accent4"/>
                </a:solidFill>
                <a:latin typeface="Heebo" pitchFamily="2" charset="-79"/>
                <a:cs typeface="Heebo" pitchFamily="2" charset="-79"/>
              </a:rPr>
              <a:t>2016</a:t>
            </a:r>
          </a:p>
        </p:txBody>
      </p:sp>
      <p:sp>
        <p:nvSpPr>
          <p:cNvPr id="14" name="Rectangle 13"/>
          <p:cNvSpPr/>
          <p:nvPr/>
        </p:nvSpPr>
        <p:spPr>
          <a:xfrm>
            <a:off x="4842277" y="3768780"/>
            <a:ext cx="1095233" cy="784830"/>
          </a:xfrm>
          <a:prstGeom prst="rect">
            <a:avLst/>
          </a:prstGeom>
        </p:spPr>
        <p:txBody>
          <a:bodyPr wrap="square">
            <a:spAutoFit/>
          </a:bodyPr>
          <a:lstStyle/>
          <a:p>
            <a:pPr>
              <a:lnSpc>
                <a:spcPct val="100000"/>
              </a:lnSpc>
              <a:spcBef>
                <a:spcPts val="675"/>
              </a:spcBef>
            </a:pPr>
            <a:r>
              <a:rPr lang="pt-BR" sz="900">
                <a:solidFill>
                  <a:schemeClr val="tx1">
                    <a:lumMod val="65000"/>
                    <a:lumOff val="35000"/>
                  </a:schemeClr>
                </a:solidFill>
                <a:latin typeface="Heebo" pitchFamily="2" charset="-79"/>
              </a:rPr>
              <a:t>Texto do slide escrito aqui texto do slide escrito aqui texto do slide escrito aqui</a:t>
            </a:r>
            <a:endParaRPr lang="pt-BR" sz="900" dirty="0">
              <a:solidFill>
                <a:schemeClr val="tx1">
                  <a:lumMod val="65000"/>
                  <a:lumOff val="35000"/>
                </a:schemeClr>
              </a:solidFill>
              <a:latin typeface="Heebo" pitchFamily="2" charset="-79"/>
            </a:endParaRPr>
          </a:p>
        </p:txBody>
      </p:sp>
      <p:sp>
        <p:nvSpPr>
          <p:cNvPr id="15" name="Rectangle 14"/>
          <p:cNvSpPr/>
          <p:nvPr/>
        </p:nvSpPr>
        <p:spPr>
          <a:xfrm>
            <a:off x="6154006" y="3440998"/>
            <a:ext cx="1095233" cy="357790"/>
          </a:xfrm>
          <a:prstGeom prst="rect">
            <a:avLst/>
          </a:prstGeom>
        </p:spPr>
        <p:txBody>
          <a:bodyPr wrap="square">
            <a:spAutoFit/>
          </a:bodyPr>
          <a:lstStyle/>
          <a:p>
            <a:pPr>
              <a:lnSpc>
                <a:spcPct val="120000"/>
              </a:lnSpc>
            </a:pPr>
            <a:r>
              <a:rPr lang="pt-BR" sz="1500" b="1">
                <a:solidFill>
                  <a:schemeClr val="accent5"/>
                </a:solidFill>
                <a:latin typeface="Heebo" pitchFamily="2" charset="-79"/>
                <a:cs typeface="Heebo" pitchFamily="2" charset="-79"/>
              </a:rPr>
              <a:t>2017</a:t>
            </a:r>
          </a:p>
        </p:txBody>
      </p:sp>
      <p:sp>
        <p:nvSpPr>
          <p:cNvPr id="16" name="Rectangle 15"/>
          <p:cNvSpPr/>
          <p:nvPr/>
        </p:nvSpPr>
        <p:spPr>
          <a:xfrm>
            <a:off x="6154006" y="3768780"/>
            <a:ext cx="1095233" cy="784830"/>
          </a:xfrm>
          <a:prstGeom prst="rect">
            <a:avLst/>
          </a:prstGeom>
        </p:spPr>
        <p:txBody>
          <a:bodyPr wrap="square">
            <a:spAutoFit/>
          </a:bodyPr>
          <a:lstStyle/>
          <a:p>
            <a:pPr>
              <a:lnSpc>
                <a:spcPct val="100000"/>
              </a:lnSpc>
              <a:spcBef>
                <a:spcPts val="675"/>
              </a:spcBef>
            </a:pPr>
            <a:r>
              <a:rPr lang="pt-BR" sz="900">
                <a:solidFill>
                  <a:schemeClr val="tx1">
                    <a:lumMod val="65000"/>
                    <a:lumOff val="35000"/>
                  </a:schemeClr>
                </a:solidFill>
                <a:latin typeface="Heebo" pitchFamily="2" charset="-79"/>
              </a:rPr>
              <a:t>Texto do slide escrito aqui texto do slide escrito aqui texto do slide escrito aqui</a:t>
            </a:r>
            <a:endParaRPr lang="pt-BR" sz="900" dirty="0">
              <a:solidFill>
                <a:schemeClr val="tx1">
                  <a:lumMod val="65000"/>
                  <a:lumOff val="35000"/>
                </a:schemeClr>
              </a:solidFill>
              <a:latin typeface="Heebo" pitchFamily="2" charset="-79"/>
            </a:endParaRPr>
          </a:p>
        </p:txBody>
      </p:sp>
      <p:sp>
        <p:nvSpPr>
          <p:cNvPr id="17" name="Rectangle 16"/>
          <p:cNvSpPr/>
          <p:nvPr/>
        </p:nvSpPr>
        <p:spPr>
          <a:xfrm>
            <a:off x="7465735" y="3440998"/>
            <a:ext cx="1095233" cy="357790"/>
          </a:xfrm>
          <a:prstGeom prst="rect">
            <a:avLst/>
          </a:prstGeom>
        </p:spPr>
        <p:txBody>
          <a:bodyPr wrap="square">
            <a:spAutoFit/>
          </a:bodyPr>
          <a:lstStyle/>
          <a:p>
            <a:pPr>
              <a:lnSpc>
                <a:spcPct val="120000"/>
              </a:lnSpc>
            </a:pPr>
            <a:r>
              <a:rPr lang="pt-BR" sz="1500" b="1">
                <a:solidFill>
                  <a:schemeClr val="accent6"/>
                </a:solidFill>
                <a:latin typeface="Heebo" pitchFamily="2" charset="-79"/>
                <a:cs typeface="Heebo" pitchFamily="2" charset="-79"/>
              </a:rPr>
              <a:t>2018</a:t>
            </a:r>
          </a:p>
        </p:txBody>
      </p:sp>
      <p:sp>
        <p:nvSpPr>
          <p:cNvPr id="18" name="Rectangle 17"/>
          <p:cNvSpPr/>
          <p:nvPr/>
        </p:nvSpPr>
        <p:spPr>
          <a:xfrm>
            <a:off x="7465735" y="3768780"/>
            <a:ext cx="1095233" cy="784830"/>
          </a:xfrm>
          <a:prstGeom prst="rect">
            <a:avLst/>
          </a:prstGeom>
        </p:spPr>
        <p:txBody>
          <a:bodyPr wrap="square">
            <a:spAutoFit/>
          </a:bodyPr>
          <a:lstStyle/>
          <a:p>
            <a:pPr>
              <a:lnSpc>
                <a:spcPct val="100000"/>
              </a:lnSpc>
              <a:spcBef>
                <a:spcPts val="675"/>
              </a:spcBef>
            </a:pPr>
            <a:r>
              <a:rPr lang="pt-BR" sz="900" dirty="0">
                <a:solidFill>
                  <a:schemeClr val="tx1">
                    <a:lumMod val="65000"/>
                    <a:lumOff val="35000"/>
                  </a:schemeClr>
                </a:solidFill>
                <a:latin typeface="Heebo" pitchFamily="2" charset="-79"/>
              </a:rPr>
              <a:t>Texto do slide escrito aqui texto do slide escrito aqui texto do slide escrito aqui</a:t>
            </a:r>
          </a:p>
        </p:txBody>
      </p:sp>
      <p:sp>
        <p:nvSpPr>
          <p:cNvPr id="19" name="Speech Bubble: Rectangle 18"/>
          <p:cNvSpPr/>
          <p:nvPr/>
        </p:nvSpPr>
        <p:spPr>
          <a:xfrm>
            <a:off x="1674818" y="1840480"/>
            <a:ext cx="1555803" cy="1012981"/>
          </a:xfrm>
          <a:prstGeom prst="wedgeRectCallout">
            <a:avLst>
              <a:gd name="adj1" fmla="val -4298"/>
              <a:gd name="adj2" fmla="val 83370"/>
            </a:avLst>
          </a:prstGeom>
          <a:gradFill>
            <a:gsLst>
              <a:gs pos="20000">
                <a:schemeClr val="accent2"/>
              </a:gs>
              <a:gs pos="100000">
                <a:schemeClr val="accent2">
                  <a:lumMod val="75000"/>
                </a:schemeClr>
              </a:gs>
            </a:gsLst>
            <a:lin ang="2700000" scaled="1"/>
          </a:gradFill>
          <a:ln>
            <a:noFill/>
          </a:ln>
          <a:effectLst>
            <a:outerShdw blurRad="635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b="1">
              <a:latin typeface="Heebo" pitchFamily="2" charset="-79"/>
            </a:endParaRPr>
          </a:p>
        </p:txBody>
      </p:sp>
      <p:sp>
        <p:nvSpPr>
          <p:cNvPr id="20" name="Speech Bubble: Rectangle 19"/>
          <p:cNvSpPr/>
          <p:nvPr/>
        </p:nvSpPr>
        <p:spPr>
          <a:xfrm>
            <a:off x="3087361" y="1694609"/>
            <a:ext cx="1704098" cy="1026389"/>
          </a:xfrm>
          <a:prstGeom prst="wedgeRectCallout">
            <a:avLst>
              <a:gd name="adj1" fmla="val -9475"/>
              <a:gd name="adj2" fmla="val 73212"/>
            </a:avLst>
          </a:prstGeom>
          <a:gradFill>
            <a:gsLst>
              <a:gs pos="20000">
                <a:schemeClr val="accent3"/>
              </a:gs>
              <a:gs pos="100000">
                <a:schemeClr val="accent3">
                  <a:lumMod val="75000"/>
                </a:schemeClr>
              </a:gs>
            </a:gsLst>
            <a:lin ang="2700000" scaled="1"/>
          </a:gradFill>
          <a:ln>
            <a:noFill/>
          </a:ln>
          <a:effectLst>
            <a:outerShdw blurRad="635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b="1">
              <a:latin typeface="Heebo" pitchFamily="2" charset="-79"/>
            </a:endParaRPr>
          </a:p>
        </p:txBody>
      </p:sp>
      <p:sp>
        <p:nvSpPr>
          <p:cNvPr id="21" name="Speech Bubble: Rectangle 20"/>
          <p:cNvSpPr/>
          <p:nvPr/>
        </p:nvSpPr>
        <p:spPr>
          <a:xfrm>
            <a:off x="4625781" y="1951385"/>
            <a:ext cx="1487156" cy="1075283"/>
          </a:xfrm>
          <a:prstGeom prst="wedgeRectCallout">
            <a:avLst>
              <a:gd name="adj1" fmla="val -25048"/>
              <a:gd name="adj2" fmla="val 66394"/>
            </a:avLst>
          </a:prstGeom>
          <a:gradFill>
            <a:gsLst>
              <a:gs pos="20000">
                <a:schemeClr val="accent4"/>
              </a:gs>
              <a:gs pos="100000">
                <a:schemeClr val="accent4">
                  <a:lumMod val="75000"/>
                </a:schemeClr>
              </a:gs>
            </a:gsLst>
            <a:lin ang="2700000" scaled="1"/>
          </a:gradFill>
          <a:ln>
            <a:noFill/>
          </a:ln>
          <a:effectLst>
            <a:outerShdw blurRad="635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b="1">
              <a:latin typeface="Heebo" pitchFamily="2" charset="-79"/>
            </a:endParaRPr>
          </a:p>
        </p:txBody>
      </p:sp>
      <p:sp>
        <p:nvSpPr>
          <p:cNvPr id="22" name="Speech Bubble: Rectangle 21"/>
          <p:cNvSpPr/>
          <p:nvPr/>
        </p:nvSpPr>
        <p:spPr>
          <a:xfrm>
            <a:off x="6035226" y="1768438"/>
            <a:ext cx="1563988" cy="1039994"/>
          </a:xfrm>
          <a:prstGeom prst="wedgeRectCallout">
            <a:avLst>
              <a:gd name="adj1" fmla="val -36352"/>
              <a:gd name="adj2" fmla="val 81033"/>
            </a:avLst>
          </a:prstGeom>
          <a:gradFill>
            <a:gsLst>
              <a:gs pos="20000">
                <a:schemeClr val="accent5"/>
              </a:gs>
              <a:gs pos="100000">
                <a:schemeClr val="accent5">
                  <a:lumMod val="75000"/>
                </a:schemeClr>
              </a:gs>
            </a:gsLst>
            <a:lin ang="2700000" scaled="1"/>
          </a:gradFill>
          <a:ln>
            <a:noFill/>
          </a:ln>
          <a:effectLst>
            <a:outerShdw blurRad="635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b="1">
              <a:latin typeface="Heebo" pitchFamily="2" charset="-79"/>
            </a:endParaRPr>
          </a:p>
        </p:txBody>
      </p:sp>
      <p:sp>
        <p:nvSpPr>
          <p:cNvPr id="23" name="Speech Bubble: Rectangle 22"/>
          <p:cNvSpPr/>
          <p:nvPr/>
        </p:nvSpPr>
        <p:spPr>
          <a:xfrm>
            <a:off x="7356704" y="2048899"/>
            <a:ext cx="1446783" cy="926015"/>
          </a:xfrm>
          <a:prstGeom prst="wedgeRectCallout">
            <a:avLst>
              <a:gd name="adj1" fmla="val -40299"/>
              <a:gd name="adj2" fmla="val 70359"/>
            </a:avLst>
          </a:prstGeom>
          <a:gradFill>
            <a:gsLst>
              <a:gs pos="20000">
                <a:schemeClr val="accent6"/>
              </a:gs>
              <a:gs pos="100000">
                <a:schemeClr val="accent6">
                  <a:lumMod val="75000"/>
                </a:schemeClr>
              </a:gs>
            </a:gsLst>
            <a:lin ang="2700000" scaled="1"/>
          </a:gradFill>
          <a:ln>
            <a:noFill/>
          </a:ln>
          <a:effectLst>
            <a:outerShdw blurRad="635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b="1">
              <a:latin typeface="Heebo" pitchFamily="2" charset="-79"/>
            </a:endParaRPr>
          </a:p>
        </p:txBody>
      </p:sp>
      <p:sp>
        <p:nvSpPr>
          <p:cNvPr id="32" name="TextBox 31"/>
          <p:cNvSpPr txBox="1"/>
          <p:nvPr/>
        </p:nvSpPr>
        <p:spPr>
          <a:xfrm>
            <a:off x="387156" y="2560667"/>
            <a:ext cx="1287662" cy="415498"/>
          </a:xfrm>
          <a:prstGeom prst="rect">
            <a:avLst/>
          </a:prstGeom>
          <a:noFill/>
        </p:spPr>
        <p:txBody>
          <a:bodyPr wrap="square" rtlCol="0">
            <a:spAutoFit/>
          </a:bodyPr>
          <a:lstStyle/>
          <a:p>
            <a:r>
              <a:rPr lang="pt-BR" sz="1050" b="1" dirty="0">
                <a:solidFill>
                  <a:schemeClr val="bg1"/>
                </a:solidFill>
                <a:latin typeface="Heebo" pitchFamily="2" charset="-79"/>
              </a:rPr>
              <a:t>Título do item escrito aqui</a:t>
            </a:r>
          </a:p>
        </p:txBody>
      </p:sp>
      <p:sp>
        <p:nvSpPr>
          <p:cNvPr id="33" name="TextBox 32"/>
          <p:cNvSpPr txBox="1"/>
          <p:nvPr/>
        </p:nvSpPr>
        <p:spPr>
          <a:xfrm>
            <a:off x="1798657" y="2314649"/>
            <a:ext cx="1166350" cy="415498"/>
          </a:xfrm>
          <a:prstGeom prst="rect">
            <a:avLst/>
          </a:prstGeom>
          <a:noFill/>
        </p:spPr>
        <p:txBody>
          <a:bodyPr wrap="square" rtlCol="0">
            <a:spAutoFit/>
          </a:bodyPr>
          <a:lstStyle/>
          <a:p>
            <a:r>
              <a:rPr lang="pt-BR" sz="1050" b="1" dirty="0">
                <a:solidFill>
                  <a:schemeClr val="bg1"/>
                </a:solidFill>
                <a:latin typeface="Heebo" pitchFamily="2" charset="-79"/>
              </a:rPr>
              <a:t>Título do item escrito aqui</a:t>
            </a:r>
          </a:p>
        </p:txBody>
      </p:sp>
      <p:sp>
        <p:nvSpPr>
          <p:cNvPr id="34" name="TextBox 33"/>
          <p:cNvSpPr txBox="1"/>
          <p:nvPr/>
        </p:nvSpPr>
        <p:spPr>
          <a:xfrm>
            <a:off x="3208674" y="2230044"/>
            <a:ext cx="1270226" cy="415498"/>
          </a:xfrm>
          <a:prstGeom prst="rect">
            <a:avLst/>
          </a:prstGeom>
          <a:noFill/>
        </p:spPr>
        <p:txBody>
          <a:bodyPr wrap="square" rtlCol="0">
            <a:spAutoFit/>
          </a:bodyPr>
          <a:lstStyle/>
          <a:p>
            <a:r>
              <a:rPr lang="pt-BR" sz="1050" b="1">
                <a:solidFill>
                  <a:schemeClr val="bg1"/>
                </a:solidFill>
                <a:latin typeface="Heebo" pitchFamily="2" charset="-79"/>
              </a:rPr>
              <a:t>Título do item escrito aqui</a:t>
            </a:r>
            <a:endParaRPr lang="pt-BR" sz="1050" b="1" dirty="0">
              <a:solidFill>
                <a:schemeClr val="bg1"/>
              </a:solidFill>
              <a:latin typeface="Heebo" pitchFamily="2" charset="-79"/>
            </a:endParaRPr>
          </a:p>
        </p:txBody>
      </p:sp>
      <p:sp>
        <p:nvSpPr>
          <p:cNvPr id="35" name="TextBox 34"/>
          <p:cNvSpPr txBox="1"/>
          <p:nvPr/>
        </p:nvSpPr>
        <p:spPr>
          <a:xfrm>
            <a:off x="4764530" y="2459709"/>
            <a:ext cx="1287662" cy="415498"/>
          </a:xfrm>
          <a:prstGeom prst="rect">
            <a:avLst/>
          </a:prstGeom>
          <a:noFill/>
        </p:spPr>
        <p:txBody>
          <a:bodyPr wrap="square" rtlCol="0">
            <a:spAutoFit/>
          </a:bodyPr>
          <a:lstStyle/>
          <a:p>
            <a:r>
              <a:rPr lang="pt-BR" sz="1050" b="1">
                <a:solidFill>
                  <a:schemeClr val="bg1"/>
                </a:solidFill>
                <a:latin typeface="Heebo" pitchFamily="2" charset="-79"/>
              </a:rPr>
              <a:t>Título do item escrito aqui</a:t>
            </a:r>
            <a:endParaRPr lang="pt-BR" sz="1050" b="1" dirty="0">
              <a:solidFill>
                <a:schemeClr val="bg1"/>
              </a:solidFill>
              <a:latin typeface="Heebo" pitchFamily="2" charset="-79"/>
            </a:endParaRPr>
          </a:p>
        </p:txBody>
      </p:sp>
      <p:sp>
        <p:nvSpPr>
          <p:cNvPr id="36" name="TextBox 35"/>
          <p:cNvSpPr txBox="1"/>
          <p:nvPr/>
        </p:nvSpPr>
        <p:spPr>
          <a:xfrm>
            <a:off x="6173389" y="2288435"/>
            <a:ext cx="1287662" cy="415498"/>
          </a:xfrm>
          <a:prstGeom prst="rect">
            <a:avLst/>
          </a:prstGeom>
          <a:noFill/>
        </p:spPr>
        <p:txBody>
          <a:bodyPr wrap="square" rtlCol="0">
            <a:spAutoFit/>
          </a:bodyPr>
          <a:lstStyle/>
          <a:p>
            <a:r>
              <a:rPr lang="pt-BR" sz="1050" b="1" dirty="0">
                <a:solidFill>
                  <a:schemeClr val="bg1"/>
                </a:solidFill>
                <a:latin typeface="Heebo" pitchFamily="2" charset="-79"/>
              </a:rPr>
              <a:t>Título do item escrito aqui</a:t>
            </a:r>
          </a:p>
        </p:txBody>
      </p:sp>
      <p:sp>
        <p:nvSpPr>
          <p:cNvPr id="37" name="TextBox 36"/>
          <p:cNvSpPr txBox="1"/>
          <p:nvPr/>
        </p:nvSpPr>
        <p:spPr>
          <a:xfrm>
            <a:off x="7461051" y="2507539"/>
            <a:ext cx="1287662" cy="415498"/>
          </a:xfrm>
          <a:prstGeom prst="rect">
            <a:avLst/>
          </a:prstGeom>
          <a:noFill/>
        </p:spPr>
        <p:txBody>
          <a:bodyPr wrap="square" rtlCol="0">
            <a:spAutoFit/>
          </a:bodyPr>
          <a:lstStyle/>
          <a:p>
            <a:r>
              <a:rPr lang="pt-BR" sz="1050" b="1" dirty="0">
                <a:solidFill>
                  <a:schemeClr val="bg1"/>
                </a:solidFill>
                <a:latin typeface="Heebo" pitchFamily="2" charset="-79"/>
              </a:rPr>
              <a:t>Título do item escrito aqui</a:t>
            </a:r>
          </a:p>
        </p:txBody>
      </p:sp>
      <p:sp>
        <p:nvSpPr>
          <p:cNvPr id="46" name="AutoShape 29">
            <a:extLst>
              <a:ext uri="{FF2B5EF4-FFF2-40B4-BE49-F238E27FC236}">
                <a16:creationId xmlns:a16="http://schemas.microsoft.com/office/drawing/2014/main" id="{D1E5A1CE-FA36-A546-0D21-E9C0202E717C}"/>
              </a:ext>
            </a:extLst>
          </p:cNvPr>
          <p:cNvSpPr>
            <a:spLocks/>
          </p:cNvSpPr>
          <p:nvPr/>
        </p:nvSpPr>
        <p:spPr bwMode="auto">
          <a:xfrm>
            <a:off x="497946" y="2211576"/>
            <a:ext cx="316598" cy="286833"/>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sp>
        <p:nvSpPr>
          <p:cNvPr id="47" name="AutoShape 100">
            <a:extLst>
              <a:ext uri="{FF2B5EF4-FFF2-40B4-BE49-F238E27FC236}">
                <a16:creationId xmlns:a16="http://schemas.microsoft.com/office/drawing/2014/main" id="{1EEB9FCD-061B-C1A9-4C22-C9FC9A27AFCF}"/>
              </a:ext>
            </a:extLst>
          </p:cNvPr>
          <p:cNvSpPr>
            <a:spLocks/>
          </p:cNvSpPr>
          <p:nvPr/>
        </p:nvSpPr>
        <p:spPr bwMode="auto">
          <a:xfrm>
            <a:off x="1867490" y="1978447"/>
            <a:ext cx="251901" cy="28830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grpSp>
        <p:nvGrpSpPr>
          <p:cNvPr id="48" name="Group 57">
            <a:extLst>
              <a:ext uri="{FF2B5EF4-FFF2-40B4-BE49-F238E27FC236}">
                <a16:creationId xmlns:a16="http://schemas.microsoft.com/office/drawing/2014/main" id="{5B46A7CE-5E3B-DD59-345A-2A79D306CBA8}"/>
              </a:ext>
            </a:extLst>
          </p:cNvPr>
          <p:cNvGrpSpPr/>
          <p:nvPr/>
        </p:nvGrpSpPr>
        <p:grpSpPr>
          <a:xfrm>
            <a:off x="3310981" y="1832898"/>
            <a:ext cx="316598" cy="316598"/>
            <a:chOff x="8216107" y="2577307"/>
            <a:chExt cx="464344" cy="464344"/>
          </a:xfrm>
          <a:solidFill>
            <a:schemeClr val="bg1"/>
          </a:solidFill>
        </p:grpSpPr>
        <p:sp>
          <p:nvSpPr>
            <p:cNvPr id="49" name="AutoShape 52">
              <a:extLst>
                <a:ext uri="{FF2B5EF4-FFF2-40B4-BE49-F238E27FC236}">
                  <a16:creationId xmlns:a16="http://schemas.microsoft.com/office/drawing/2014/main" id="{9BEF247D-9DDC-8F7F-01A9-B99C7EDAA2AE}"/>
                </a:ext>
              </a:extLst>
            </p:cNvPr>
            <p:cNvSpPr>
              <a:spLocks/>
            </p:cNvSpPr>
            <p:nvPr/>
          </p:nvSpPr>
          <p:spPr bwMode="auto">
            <a:xfrm>
              <a:off x="8216107" y="2577307"/>
              <a:ext cx="464344" cy="464344"/>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sp>
          <p:nvSpPr>
            <p:cNvPr id="50" name="AutoShape 53">
              <a:extLst>
                <a:ext uri="{FF2B5EF4-FFF2-40B4-BE49-F238E27FC236}">
                  <a16:creationId xmlns:a16="http://schemas.microsoft.com/office/drawing/2014/main" id="{F7FAEB00-7353-F67C-95CB-0087BD932A4E}"/>
                </a:ext>
              </a:extLst>
            </p:cNvPr>
            <p:cNvSpPr>
              <a:spLocks/>
            </p:cNvSpPr>
            <p:nvPr/>
          </p:nvSpPr>
          <p:spPr bwMode="auto">
            <a:xfrm>
              <a:off x="8390732" y="2736850"/>
              <a:ext cx="125413" cy="130175"/>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sp>
          <p:nvSpPr>
            <p:cNvPr id="51" name="AutoShape 54">
              <a:extLst>
                <a:ext uri="{FF2B5EF4-FFF2-40B4-BE49-F238E27FC236}">
                  <a16:creationId xmlns:a16="http://schemas.microsoft.com/office/drawing/2014/main" id="{3273DE3D-8A9B-1379-6782-F3A223611CD5}"/>
                </a:ext>
              </a:extLst>
            </p:cNvPr>
            <p:cNvSpPr>
              <a:spLocks/>
            </p:cNvSpPr>
            <p:nvPr/>
          </p:nvSpPr>
          <p:spPr bwMode="auto">
            <a:xfrm>
              <a:off x="8375650" y="2896394"/>
              <a:ext cx="70644" cy="73819"/>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sp>
          <p:nvSpPr>
            <p:cNvPr id="52" name="AutoShape 55">
              <a:extLst>
                <a:ext uri="{FF2B5EF4-FFF2-40B4-BE49-F238E27FC236}">
                  <a16:creationId xmlns:a16="http://schemas.microsoft.com/office/drawing/2014/main" id="{9ABBCC9B-7782-46DD-4E3E-A944DA6EB158}"/>
                </a:ext>
              </a:extLst>
            </p:cNvPr>
            <p:cNvSpPr>
              <a:spLocks/>
            </p:cNvSpPr>
            <p:nvPr/>
          </p:nvSpPr>
          <p:spPr bwMode="auto">
            <a:xfrm>
              <a:off x="8448675" y="2649538"/>
              <a:ext cx="71438" cy="74613"/>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grpSp>
      <p:sp>
        <p:nvSpPr>
          <p:cNvPr id="54" name="AutoShape 29">
            <a:extLst>
              <a:ext uri="{FF2B5EF4-FFF2-40B4-BE49-F238E27FC236}">
                <a16:creationId xmlns:a16="http://schemas.microsoft.com/office/drawing/2014/main" id="{D1B78DCE-3EF6-8D79-15CE-90493872DD2A}"/>
              </a:ext>
            </a:extLst>
          </p:cNvPr>
          <p:cNvSpPr>
            <a:spLocks/>
          </p:cNvSpPr>
          <p:nvPr/>
        </p:nvSpPr>
        <p:spPr bwMode="auto">
          <a:xfrm>
            <a:off x="4844863" y="2127170"/>
            <a:ext cx="316598" cy="286833"/>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sp>
        <p:nvSpPr>
          <p:cNvPr id="55" name="AutoShape 100">
            <a:extLst>
              <a:ext uri="{FF2B5EF4-FFF2-40B4-BE49-F238E27FC236}">
                <a16:creationId xmlns:a16="http://schemas.microsoft.com/office/drawing/2014/main" id="{21BFD4F9-243C-97AD-134F-B19DC54926D3}"/>
              </a:ext>
            </a:extLst>
          </p:cNvPr>
          <p:cNvSpPr>
            <a:spLocks/>
          </p:cNvSpPr>
          <p:nvPr/>
        </p:nvSpPr>
        <p:spPr bwMode="auto">
          <a:xfrm>
            <a:off x="6256610" y="1929211"/>
            <a:ext cx="251901" cy="28830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grpSp>
        <p:nvGrpSpPr>
          <p:cNvPr id="57" name="Group 57">
            <a:extLst>
              <a:ext uri="{FF2B5EF4-FFF2-40B4-BE49-F238E27FC236}">
                <a16:creationId xmlns:a16="http://schemas.microsoft.com/office/drawing/2014/main" id="{BF6B0CF5-B0D7-01D7-BCEB-2674DE352F20}"/>
              </a:ext>
            </a:extLst>
          </p:cNvPr>
          <p:cNvGrpSpPr/>
          <p:nvPr/>
        </p:nvGrpSpPr>
        <p:grpSpPr>
          <a:xfrm>
            <a:off x="7545357" y="2128319"/>
            <a:ext cx="316598" cy="316598"/>
            <a:chOff x="8216107" y="2577307"/>
            <a:chExt cx="464344" cy="464344"/>
          </a:xfrm>
          <a:solidFill>
            <a:schemeClr val="bg1"/>
          </a:solidFill>
        </p:grpSpPr>
        <p:sp>
          <p:nvSpPr>
            <p:cNvPr id="58" name="AutoShape 52">
              <a:extLst>
                <a:ext uri="{FF2B5EF4-FFF2-40B4-BE49-F238E27FC236}">
                  <a16:creationId xmlns:a16="http://schemas.microsoft.com/office/drawing/2014/main" id="{D8FE2029-105D-7757-A9BC-DB69791C2ED7}"/>
                </a:ext>
              </a:extLst>
            </p:cNvPr>
            <p:cNvSpPr>
              <a:spLocks/>
            </p:cNvSpPr>
            <p:nvPr/>
          </p:nvSpPr>
          <p:spPr bwMode="auto">
            <a:xfrm>
              <a:off x="8216107" y="2577307"/>
              <a:ext cx="464344" cy="464344"/>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sp>
          <p:nvSpPr>
            <p:cNvPr id="59" name="AutoShape 53">
              <a:extLst>
                <a:ext uri="{FF2B5EF4-FFF2-40B4-BE49-F238E27FC236}">
                  <a16:creationId xmlns:a16="http://schemas.microsoft.com/office/drawing/2014/main" id="{9664CDC6-AC86-D1D9-A683-0E1722DA2C23}"/>
                </a:ext>
              </a:extLst>
            </p:cNvPr>
            <p:cNvSpPr>
              <a:spLocks/>
            </p:cNvSpPr>
            <p:nvPr/>
          </p:nvSpPr>
          <p:spPr bwMode="auto">
            <a:xfrm>
              <a:off x="8390732" y="2736850"/>
              <a:ext cx="125413" cy="130175"/>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sp>
          <p:nvSpPr>
            <p:cNvPr id="60" name="AutoShape 54">
              <a:extLst>
                <a:ext uri="{FF2B5EF4-FFF2-40B4-BE49-F238E27FC236}">
                  <a16:creationId xmlns:a16="http://schemas.microsoft.com/office/drawing/2014/main" id="{9FE757EA-C392-B3DF-9B66-50E59C455A6F}"/>
                </a:ext>
              </a:extLst>
            </p:cNvPr>
            <p:cNvSpPr>
              <a:spLocks/>
            </p:cNvSpPr>
            <p:nvPr/>
          </p:nvSpPr>
          <p:spPr bwMode="auto">
            <a:xfrm>
              <a:off x="8375650" y="2896394"/>
              <a:ext cx="70644" cy="73819"/>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sp>
          <p:nvSpPr>
            <p:cNvPr id="61" name="AutoShape 55">
              <a:extLst>
                <a:ext uri="{FF2B5EF4-FFF2-40B4-BE49-F238E27FC236}">
                  <a16:creationId xmlns:a16="http://schemas.microsoft.com/office/drawing/2014/main" id="{5293D4FF-4EFC-3840-203C-74A696F5A6EF}"/>
                </a:ext>
              </a:extLst>
            </p:cNvPr>
            <p:cNvSpPr>
              <a:spLocks/>
            </p:cNvSpPr>
            <p:nvPr/>
          </p:nvSpPr>
          <p:spPr bwMode="auto">
            <a:xfrm>
              <a:off x="8448675" y="2649538"/>
              <a:ext cx="71438" cy="74613"/>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grpSp>
      <p:sp>
        <p:nvSpPr>
          <p:cNvPr id="62" name="TextBox 14">
            <a:extLst>
              <a:ext uri="{FF2B5EF4-FFF2-40B4-BE49-F238E27FC236}">
                <a16:creationId xmlns:a16="http://schemas.microsoft.com/office/drawing/2014/main" id="{B8AD7410-2000-2054-4328-1FD1280B2FCA}"/>
              </a:ext>
            </a:extLst>
          </p:cNvPr>
          <p:cNvSpPr txBox="1"/>
          <p:nvPr/>
        </p:nvSpPr>
        <p:spPr>
          <a:xfrm>
            <a:off x="1786533" y="410613"/>
            <a:ext cx="5570935" cy="523220"/>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pPr algn="ctr"/>
            <a:r>
              <a:rPr lang="pt-BR" sz="2800" dirty="0">
                <a:solidFill>
                  <a:schemeClr val="tx1">
                    <a:lumMod val="75000"/>
                    <a:lumOff val="25000"/>
                  </a:schemeClr>
                </a:solidFill>
              </a:rPr>
              <a:t>Título do slide escrito aqui</a:t>
            </a:r>
          </a:p>
        </p:txBody>
      </p:sp>
      <p:sp>
        <p:nvSpPr>
          <p:cNvPr id="63" name="TextBox 13">
            <a:extLst>
              <a:ext uri="{FF2B5EF4-FFF2-40B4-BE49-F238E27FC236}">
                <a16:creationId xmlns:a16="http://schemas.microsoft.com/office/drawing/2014/main" id="{64D6A87E-3753-104A-28F4-67B84BA9850E}"/>
              </a:ext>
            </a:extLst>
          </p:cNvPr>
          <p:cNvSpPr txBox="1"/>
          <p:nvPr/>
        </p:nvSpPr>
        <p:spPr>
          <a:xfrm>
            <a:off x="2831939" y="833109"/>
            <a:ext cx="3480123" cy="400110"/>
          </a:xfrm>
          <a:prstGeom prst="rect">
            <a:avLst/>
          </a:prstGeom>
          <a:noFill/>
        </p:spPr>
        <p:txBody>
          <a:bodyPr wrap="square" rtlCol="0">
            <a:spAutoFit/>
          </a:bodyPr>
          <a:lstStyle/>
          <a:p>
            <a:pPr algn="ctr">
              <a:spcBef>
                <a:spcPts val="675"/>
              </a:spcBef>
            </a:pPr>
            <a:r>
              <a:rPr lang="pt-BR" sz="10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Tree>
    <p:extLst>
      <p:ext uri="{BB962C8B-B14F-4D97-AF65-F5344CB8AC3E}">
        <p14:creationId xmlns:p14="http://schemas.microsoft.com/office/powerpoint/2010/main" val="2384161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6767DEA4-0679-424E-AD05-4D0BE499CDBB}"/>
              </a:ext>
            </a:extLst>
          </p:cNvPr>
          <p:cNvSpPr/>
          <p:nvPr/>
        </p:nvSpPr>
        <p:spPr>
          <a:xfrm rot="20988188">
            <a:off x="4612391" y="1728788"/>
            <a:ext cx="1349186" cy="104981"/>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39" name="Rectangle 38">
            <a:extLst>
              <a:ext uri="{FF2B5EF4-FFF2-40B4-BE49-F238E27FC236}">
                <a16:creationId xmlns:a16="http://schemas.microsoft.com/office/drawing/2014/main" id="{F0836E2E-080A-4E41-A566-86B131D3AB7F}"/>
              </a:ext>
            </a:extLst>
          </p:cNvPr>
          <p:cNvSpPr/>
          <p:nvPr/>
        </p:nvSpPr>
        <p:spPr>
          <a:xfrm rot="20304561">
            <a:off x="1264078" y="3149100"/>
            <a:ext cx="1349186" cy="104981"/>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grpSp>
        <p:nvGrpSpPr>
          <p:cNvPr id="7" name="Group 6">
            <a:extLst>
              <a:ext uri="{FF2B5EF4-FFF2-40B4-BE49-F238E27FC236}">
                <a16:creationId xmlns:a16="http://schemas.microsoft.com/office/drawing/2014/main" id="{73FEBF0B-BFAD-46C6-B56E-C49F5AF0474F}"/>
              </a:ext>
            </a:extLst>
          </p:cNvPr>
          <p:cNvGrpSpPr/>
          <p:nvPr/>
        </p:nvGrpSpPr>
        <p:grpSpPr>
          <a:xfrm rot="695961">
            <a:off x="6292757" y="886677"/>
            <a:ext cx="1149194" cy="455923"/>
            <a:chOff x="7006036" y="1887851"/>
            <a:chExt cx="1532258" cy="607897"/>
          </a:xfrm>
          <a:effectLst/>
        </p:grpSpPr>
        <p:sp>
          <p:nvSpPr>
            <p:cNvPr id="42" name="Rectangle 41">
              <a:extLst>
                <a:ext uri="{FF2B5EF4-FFF2-40B4-BE49-F238E27FC236}">
                  <a16:creationId xmlns:a16="http://schemas.microsoft.com/office/drawing/2014/main" id="{C1372018-00DC-4CB9-A447-A7D9BE49F70A}"/>
                </a:ext>
              </a:extLst>
            </p:cNvPr>
            <p:cNvSpPr/>
            <p:nvPr/>
          </p:nvSpPr>
          <p:spPr>
            <a:xfrm rot="19487601">
              <a:off x="7006036" y="2355774"/>
              <a:ext cx="1532258" cy="139974"/>
            </a:xfrm>
            <a:prstGeom prst="rect">
              <a:avLst/>
            </a:prstGeom>
            <a:solidFill>
              <a:schemeClr val="accent4"/>
            </a:solidFill>
            <a:ln>
              <a:noFill/>
            </a:ln>
            <a:effectLst>
              <a:outerShdw blurRad="508000" dist="228600" dir="2700000" sx="95000" sy="95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43" name="Freeform: Shape 42">
              <a:extLst>
                <a:ext uri="{FF2B5EF4-FFF2-40B4-BE49-F238E27FC236}">
                  <a16:creationId xmlns:a16="http://schemas.microsoft.com/office/drawing/2014/main" id="{38019C86-85DF-4289-8131-6B00C6FAAC2D}"/>
                </a:ext>
              </a:extLst>
            </p:cNvPr>
            <p:cNvSpPr/>
            <p:nvPr/>
          </p:nvSpPr>
          <p:spPr>
            <a:xfrm rot="16200000">
              <a:off x="8038505" y="1887851"/>
              <a:ext cx="418742" cy="418742"/>
            </a:xfrm>
            <a:custGeom>
              <a:avLst/>
              <a:gdLst>
                <a:gd name="connsiteX0" fmla="*/ 741836 w 741836"/>
                <a:gd name="connsiteY0" fmla="*/ 91490 h 741836"/>
                <a:gd name="connsiteX1" fmla="*/ 741836 w 741836"/>
                <a:gd name="connsiteY1" fmla="*/ 650346 h 741836"/>
                <a:gd name="connsiteX2" fmla="*/ 650346 w 741836"/>
                <a:gd name="connsiteY2" fmla="*/ 741836 h 741836"/>
                <a:gd name="connsiteX3" fmla="*/ 91490 w 741836"/>
                <a:gd name="connsiteY3" fmla="*/ 741836 h 741836"/>
                <a:gd name="connsiteX4" fmla="*/ 0 w 741836"/>
                <a:gd name="connsiteY4" fmla="*/ 650346 h 741836"/>
                <a:gd name="connsiteX5" fmla="*/ 91490 w 741836"/>
                <a:gd name="connsiteY5" fmla="*/ 558856 h 741836"/>
                <a:gd name="connsiteX6" fmla="*/ 558856 w 741836"/>
                <a:gd name="connsiteY6" fmla="*/ 558856 h 741836"/>
                <a:gd name="connsiteX7" fmla="*/ 558856 w 741836"/>
                <a:gd name="connsiteY7" fmla="*/ 91490 h 741836"/>
                <a:gd name="connsiteX8" fmla="*/ 650346 w 741836"/>
                <a:gd name="connsiteY8" fmla="*/ 0 h 741836"/>
                <a:gd name="connsiteX9" fmla="*/ 741836 w 741836"/>
                <a:gd name="connsiteY9" fmla="*/ 91490 h 741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836" h="741836">
                  <a:moveTo>
                    <a:pt x="741836" y="91490"/>
                  </a:moveTo>
                  <a:lnTo>
                    <a:pt x="741836" y="650346"/>
                  </a:lnTo>
                  <a:cubicBezTo>
                    <a:pt x="741836" y="700875"/>
                    <a:pt x="700875" y="741836"/>
                    <a:pt x="650346" y="741836"/>
                  </a:cubicBezTo>
                  <a:lnTo>
                    <a:pt x="91490" y="741836"/>
                  </a:lnTo>
                  <a:cubicBezTo>
                    <a:pt x="40961" y="741836"/>
                    <a:pt x="0" y="700875"/>
                    <a:pt x="0" y="650346"/>
                  </a:cubicBezTo>
                  <a:cubicBezTo>
                    <a:pt x="0" y="599817"/>
                    <a:pt x="40961" y="558856"/>
                    <a:pt x="91490" y="558856"/>
                  </a:cubicBezTo>
                  <a:lnTo>
                    <a:pt x="558856" y="558856"/>
                  </a:lnTo>
                  <a:lnTo>
                    <a:pt x="558856" y="91490"/>
                  </a:lnTo>
                  <a:cubicBezTo>
                    <a:pt x="558856" y="40961"/>
                    <a:pt x="599817" y="0"/>
                    <a:pt x="650346" y="0"/>
                  </a:cubicBezTo>
                  <a:cubicBezTo>
                    <a:pt x="700875" y="0"/>
                    <a:pt x="741836" y="40961"/>
                    <a:pt x="741836" y="91490"/>
                  </a:cubicBezTo>
                  <a:close/>
                </a:path>
              </a:pathLst>
            </a:custGeom>
            <a:solidFill>
              <a:schemeClr val="accent4"/>
            </a:solidFill>
            <a:ln>
              <a:noFill/>
            </a:ln>
            <a:effectLst>
              <a:outerShdw blurRad="508000" dist="228600" dir="2700000" sx="95000" sy="95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grpSp>
      <p:sp useBgFill="1">
        <p:nvSpPr>
          <p:cNvPr id="83" name="Rectangle: Rounded Corners 21">
            <a:extLst>
              <a:ext uri="{FF2B5EF4-FFF2-40B4-BE49-F238E27FC236}">
                <a16:creationId xmlns:a16="http://schemas.microsoft.com/office/drawing/2014/main" id="{F353D0AD-2BCC-44FE-ACB9-0CF15E24069D}"/>
              </a:ext>
            </a:extLst>
          </p:cNvPr>
          <p:cNvSpPr/>
          <p:nvPr/>
        </p:nvSpPr>
        <p:spPr>
          <a:xfrm>
            <a:off x="775445" y="3103783"/>
            <a:ext cx="776285" cy="776282"/>
          </a:xfrm>
          <a:prstGeom prst="ellips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70" name="Rectangle 69">
            <a:extLst>
              <a:ext uri="{FF2B5EF4-FFF2-40B4-BE49-F238E27FC236}">
                <a16:creationId xmlns:a16="http://schemas.microsoft.com/office/drawing/2014/main" id="{EEB7990B-566F-4AC5-AC10-A634929DD104}"/>
              </a:ext>
            </a:extLst>
          </p:cNvPr>
          <p:cNvSpPr/>
          <p:nvPr/>
        </p:nvSpPr>
        <p:spPr>
          <a:xfrm>
            <a:off x="1551730" y="3866923"/>
            <a:ext cx="2001932" cy="304699"/>
          </a:xfrm>
          <a:prstGeom prst="rect">
            <a:avLst/>
          </a:prstGeom>
          <a:effectLst/>
        </p:spPr>
        <p:txBody>
          <a:bodyPr wrap="square">
            <a:spAutoFit/>
          </a:bodyPr>
          <a:lstStyle/>
          <a:p>
            <a:pPr>
              <a:lnSpc>
                <a:spcPct val="120000"/>
              </a:lnSpc>
            </a:pPr>
            <a:r>
              <a:rPr lang="pt-BR" sz="1200" b="1" dirty="0">
                <a:solidFill>
                  <a:schemeClr val="accent1"/>
                </a:solidFill>
                <a:latin typeface="Heebo" pitchFamily="2" charset="-79"/>
                <a:cs typeface="Segoe UI" panose="020B0502040204020203" pitchFamily="34" charset="0"/>
              </a:rPr>
              <a:t>Título do item aqui</a:t>
            </a:r>
          </a:p>
        </p:txBody>
      </p:sp>
      <p:sp>
        <p:nvSpPr>
          <p:cNvPr id="71" name="Rectangle 70">
            <a:extLst>
              <a:ext uri="{FF2B5EF4-FFF2-40B4-BE49-F238E27FC236}">
                <a16:creationId xmlns:a16="http://schemas.microsoft.com/office/drawing/2014/main" id="{A516DF3A-5F9B-486C-B2F6-25E2605A3815}"/>
              </a:ext>
            </a:extLst>
          </p:cNvPr>
          <p:cNvSpPr/>
          <p:nvPr/>
        </p:nvSpPr>
        <p:spPr>
          <a:xfrm>
            <a:off x="1551730" y="4082103"/>
            <a:ext cx="2247140" cy="369330"/>
          </a:xfrm>
          <a:prstGeom prst="rect">
            <a:avLst/>
          </a:prstGeom>
          <a:effectLst/>
        </p:spPr>
        <p:txBody>
          <a:bodyPr wrap="square" lIns="91438" tIns="45719" rIns="91438" bIns="45719">
            <a:spAutoFit/>
          </a:bodyPr>
          <a:lstStyle/>
          <a:p>
            <a:pPr>
              <a:lnSpc>
                <a:spcPct val="100000"/>
              </a:lnSpc>
              <a:spcBef>
                <a:spcPts val="675"/>
              </a:spcBef>
            </a:pPr>
            <a:r>
              <a:rPr lang="pt-BR" sz="900" dirty="0">
                <a:solidFill>
                  <a:schemeClr val="tx1">
                    <a:lumMod val="65000"/>
                    <a:lumOff val="35000"/>
                  </a:schemeClr>
                </a:solidFill>
                <a:latin typeface="Heebo" pitchFamily="2" charset="-79"/>
              </a:rPr>
              <a:t>Texto do slide escrito aqui texto do slide escrito aqui texto do slide escrito aqui</a:t>
            </a:r>
          </a:p>
        </p:txBody>
      </p:sp>
      <p:sp>
        <p:nvSpPr>
          <p:cNvPr id="72" name="Rectangle 71">
            <a:extLst>
              <a:ext uri="{FF2B5EF4-FFF2-40B4-BE49-F238E27FC236}">
                <a16:creationId xmlns:a16="http://schemas.microsoft.com/office/drawing/2014/main" id="{9723AE2C-07FA-4AC7-8C3D-1C586CF7FD15}"/>
              </a:ext>
            </a:extLst>
          </p:cNvPr>
          <p:cNvSpPr/>
          <p:nvPr/>
        </p:nvSpPr>
        <p:spPr>
          <a:xfrm>
            <a:off x="3201370" y="3029117"/>
            <a:ext cx="2001932" cy="304699"/>
          </a:xfrm>
          <a:prstGeom prst="rect">
            <a:avLst/>
          </a:prstGeom>
          <a:effectLst/>
        </p:spPr>
        <p:txBody>
          <a:bodyPr wrap="square">
            <a:spAutoFit/>
          </a:bodyPr>
          <a:lstStyle/>
          <a:p>
            <a:pPr>
              <a:lnSpc>
                <a:spcPct val="120000"/>
              </a:lnSpc>
            </a:pPr>
            <a:r>
              <a:rPr lang="pt-BR" sz="1200" b="1" dirty="0">
                <a:solidFill>
                  <a:schemeClr val="accent2"/>
                </a:solidFill>
                <a:latin typeface="Heebo" pitchFamily="2" charset="-79"/>
                <a:cs typeface="Segoe UI" panose="020B0502040204020203" pitchFamily="34" charset="0"/>
              </a:rPr>
              <a:t>Título do item aqui</a:t>
            </a:r>
          </a:p>
        </p:txBody>
      </p:sp>
      <p:sp>
        <p:nvSpPr>
          <p:cNvPr id="73" name="Rectangle 72">
            <a:extLst>
              <a:ext uri="{FF2B5EF4-FFF2-40B4-BE49-F238E27FC236}">
                <a16:creationId xmlns:a16="http://schemas.microsoft.com/office/drawing/2014/main" id="{37118B1D-54A4-4E48-80FC-0AB0CAEA4BC2}"/>
              </a:ext>
            </a:extLst>
          </p:cNvPr>
          <p:cNvSpPr/>
          <p:nvPr/>
        </p:nvSpPr>
        <p:spPr>
          <a:xfrm>
            <a:off x="3201370" y="3244297"/>
            <a:ext cx="2361368" cy="369330"/>
          </a:xfrm>
          <a:prstGeom prst="rect">
            <a:avLst/>
          </a:prstGeom>
          <a:effectLst/>
        </p:spPr>
        <p:txBody>
          <a:bodyPr wrap="square" lIns="91438" tIns="45719" rIns="91438" bIns="45719">
            <a:spAutoFit/>
          </a:bodyPr>
          <a:lstStyle/>
          <a:p>
            <a:pPr>
              <a:lnSpc>
                <a:spcPct val="100000"/>
              </a:lnSpc>
              <a:spcBef>
                <a:spcPts val="675"/>
              </a:spcBef>
            </a:pPr>
            <a:r>
              <a:rPr lang="pt-BR" sz="900" dirty="0">
                <a:solidFill>
                  <a:schemeClr val="tx1">
                    <a:lumMod val="65000"/>
                    <a:lumOff val="35000"/>
                  </a:schemeClr>
                </a:solidFill>
                <a:latin typeface="Heebo" pitchFamily="2" charset="-79"/>
              </a:rPr>
              <a:t>Texto do slide escrito aqui texto do slide escrito aqui texto do slide escrito aqui</a:t>
            </a:r>
          </a:p>
        </p:txBody>
      </p:sp>
      <p:sp>
        <p:nvSpPr>
          <p:cNvPr id="74" name="Rectangle 73">
            <a:extLst>
              <a:ext uri="{FF2B5EF4-FFF2-40B4-BE49-F238E27FC236}">
                <a16:creationId xmlns:a16="http://schemas.microsoft.com/office/drawing/2014/main" id="{19D57D68-B3A4-428F-8071-EDEB771CF66A}"/>
              </a:ext>
            </a:extLst>
          </p:cNvPr>
          <p:cNvSpPr/>
          <p:nvPr/>
        </p:nvSpPr>
        <p:spPr>
          <a:xfrm>
            <a:off x="5043787" y="2322910"/>
            <a:ext cx="2001932" cy="304699"/>
          </a:xfrm>
          <a:prstGeom prst="rect">
            <a:avLst/>
          </a:prstGeom>
          <a:effectLst/>
        </p:spPr>
        <p:txBody>
          <a:bodyPr wrap="square">
            <a:spAutoFit/>
          </a:bodyPr>
          <a:lstStyle/>
          <a:p>
            <a:pPr>
              <a:lnSpc>
                <a:spcPct val="120000"/>
              </a:lnSpc>
            </a:pPr>
            <a:r>
              <a:rPr lang="pt-BR" sz="1200" b="1" dirty="0">
                <a:solidFill>
                  <a:schemeClr val="accent3"/>
                </a:solidFill>
                <a:latin typeface="Heebo" pitchFamily="2" charset="-79"/>
                <a:cs typeface="Segoe UI" panose="020B0502040204020203" pitchFamily="34" charset="0"/>
              </a:rPr>
              <a:t>Título do item aqui</a:t>
            </a:r>
          </a:p>
        </p:txBody>
      </p:sp>
      <p:sp>
        <p:nvSpPr>
          <p:cNvPr id="75" name="Rectangle 74">
            <a:extLst>
              <a:ext uri="{FF2B5EF4-FFF2-40B4-BE49-F238E27FC236}">
                <a16:creationId xmlns:a16="http://schemas.microsoft.com/office/drawing/2014/main" id="{D2D32832-EB92-4597-B48A-132A6EC90B25}"/>
              </a:ext>
            </a:extLst>
          </p:cNvPr>
          <p:cNvSpPr/>
          <p:nvPr/>
        </p:nvSpPr>
        <p:spPr>
          <a:xfrm>
            <a:off x="5043787" y="2538090"/>
            <a:ext cx="2276718" cy="369330"/>
          </a:xfrm>
          <a:prstGeom prst="rect">
            <a:avLst/>
          </a:prstGeom>
          <a:effectLst/>
        </p:spPr>
        <p:txBody>
          <a:bodyPr wrap="square" lIns="91438" tIns="45719" rIns="91438" bIns="45719">
            <a:spAutoFit/>
          </a:bodyPr>
          <a:lstStyle/>
          <a:p>
            <a:pPr>
              <a:lnSpc>
                <a:spcPct val="100000"/>
              </a:lnSpc>
              <a:spcBef>
                <a:spcPts val="675"/>
              </a:spcBef>
            </a:pPr>
            <a:r>
              <a:rPr lang="pt-BR" sz="900" dirty="0">
                <a:solidFill>
                  <a:schemeClr val="tx1">
                    <a:lumMod val="65000"/>
                    <a:lumOff val="35000"/>
                  </a:schemeClr>
                </a:solidFill>
                <a:latin typeface="Heebo" pitchFamily="2" charset="-79"/>
              </a:rPr>
              <a:t>Texto do slide escrito aqui texto do slide escrito aqui texto do slide escrito aqui</a:t>
            </a:r>
          </a:p>
        </p:txBody>
      </p:sp>
      <p:sp>
        <p:nvSpPr>
          <p:cNvPr id="76" name="Rectangle 75">
            <a:extLst>
              <a:ext uri="{FF2B5EF4-FFF2-40B4-BE49-F238E27FC236}">
                <a16:creationId xmlns:a16="http://schemas.microsoft.com/office/drawing/2014/main" id="{EA8A4392-E6B1-4754-B2BF-68488C1017B3}"/>
              </a:ext>
            </a:extLst>
          </p:cNvPr>
          <p:cNvSpPr/>
          <p:nvPr/>
        </p:nvSpPr>
        <p:spPr>
          <a:xfrm>
            <a:off x="6625869" y="1629046"/>
            <a:ext cx="1761811" cy="304699"/>
          </a:xfrm>
          <a:prstGeom prst="rect">
            <a:avLst/>
          </a:prstGeom>
          <a:effectLst/>
        </p:spPr>
        <p:txBody>
          <a:bodyPr wrap="square">
            <a:spAutoFit/>
          </a:bodyPr>
          <a:lstStyle/>
          <a:p>
            <a:pPr>
              <a:lnSpc>
                <a:spcPct val="120000"/>
              </a:lnSpc>
            </a:pPr>
            <a:r>
              <a:rPr lang="pt-BR" sz="1200" b="1" dirty="0">
                <a:solidFill>
                  <a:schemeClr val="accent4"/>
                </a:solidFill>
                <a:latin typeface="Heebo" pitchFamily="2" charset="-79"/>
                <a:cs typeface="Segoe UI" panose="020B0502040204020203" pitchFamily="34" charset="0"/>
              </a:rPr>
              <a:t>Título do item aqui</a:t>
            </a:r>
          </a:p>
        </p:txBody>
      </p:sp>
      <p:sp>
        <p:nvSpPr>
          <p:cNvPr id="77" name="Rectangle 76">
            <a:extLst>
              <a:ext uri="{FF2B5EF4-FFF2-40B4-BE49-F238E27FC236}">
                <a16:creationId xmlns:a16="http://schemas.microsoft.com/office/drawing/2014/main" id="{ADF2C2CB-0F79-40F5-B019-43BAEA03F939}"/>
              </a:ext>
            </a:extLst>
          </p:cNvPr>
          <p:cNvSpPr/>
          <p:nvPr/>
        </p:nvSpPr>
        <p:spPr>
          <a:xfrm>
            <a:off x="6625869" y="1844226"/>
            <a:ext cx="2000080" cy="507829"/>
          </a:xfrm>
          <a:prstGeom prst="rect">
            <a:avLst/>
          </a:prstGeom>
          <a:effectLst/>
        </p:spPr>
        <p:txBody>
          <a:bodyPr wrap="square" lIns="91438" tIns="45719" rIns="91438" bIns="45719">
            <a:spAutoFit/>
          </a:bodyPr>
          <a:lstStyle/>
          <a:p>
            <a:pPr>
              <a:lnSpc>
                <a:spcPct val="100000"/>
              </a:lnSpc>
              <a:spcBef>
                <a:spcPts val="675"/>
              </a:spcBef>
            </a:pPr>
            <a:r>
              <a:rPr lang="pt-BR" sz="900" dirty="0">
                <a:solidFill>
                  <a:schemeClr val="tx1">
                    <a:lumMod val="65000"/>
                    <a:lumOff val="35000"/>
                  </a:schemeClr>
                </a:solidFill>
                <a:latin typeface="Heebo" pitchFamily="2" charset="-79"/>
              </a:rPr>
              <a:t>Texto do slide escrito aqui texto do slide escrito aqui texto do slide escrito aqui</a:t>
            </a:r>
          </a:p>
        </p:txBody>
      </p:sp>
      <p:sp>
        <p:nvSpPr>
          <p:cNvPr id="113" name="Rectangle: Rounded Corners 112">
            <a:extLst>
              <a:ext uri="{FF2B5EF4-FFF2-40B4-BE49-F238E27FC236}">
                <a16:creationId xmlns:a16="http://schemas.microsoft.com/office/drawing/2014/main" id="{5E9B98F3-BFD4-44C6-AD85-2813185E31DA}"/>
              </a:ext>
            </a:extLst>
          </p:cNvPr>
          <p:cNvSpPr/>
          <p:nvPr/>
        </p:nvSpPr>
        <p:spPr>
          <a:xfrm>
            <a:off x="870210" y="2721393"/>
            <a:ext cx="598337" cy="282286"/>
          </a:xfrm>
          <a:prstGeom prst="roundRect">
            <a:avLst>
              <a:gd name="adj" fmla="val 1997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50" b="1" dirty="0">
                <a:solidFill>
                  <a:schemeClr val="tx1">
                    <a:lumMod val="75000"/>
                    <a:lumOff val="25000"/>
                  </a:schemeClr>
                </a:solidFill>
                <a:latin typeface="Heebo" pitchFamily="2" charset="-79"/>
              </a:rPr>
              <a:t>2020</a:t>
            </a:r>
          </a:p>
        </p:txBody>
      </p:sp>
      <p:sp>
        <p:nvSpPr>
          <p:cNvPr id="116" name="Rectangle: Rounded Corners 115">
            <a:extLst>
              <a:ext uri="{FF2B5EF4-FFF2-40B4-BE49-F238E27FC236}">
                <a16:creationId xmlns:a16="http://schemas.microsoft.com/office/drawing/2014/main" id="{D14A6D28-FD99-4338-A901-8638710A11BB}"/>
              </a:ext>
            </a:extLst>
          </p:cNvPr>
          <p:cNvSpPr/>
          <p:nvPr/>
        </p:nvSpPr>
        <p:spPr>
          <a:xfrm>
            <a:off x="2464849" y="2018287"/>
            <a:ext cx="598337" cy="282286"/>
          </a:xfrm>
          <a:prstGeom prst="roundRect">
            <a:avLst>
              <a:gd name="adj" fmla="val 1997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50" b="1" dirty="0">
                <a:solidFill>
                  <a:schemeClr val="tx1">
                    <a:lumMod val="75000"/>
                    <a:lumOff val="25000"/>
                  </a:schemeClr>
                </a:solidFill>
                <a:latin typeface="Heebo" pitchFamily="2" charset="-79"/>
              </a:rPr>
              <a:t>2021</a:t>
            </a:r>
          </a:p>
        </p:txBody>
      </p:sp>
      <p:sp>
        <p:nvSpPr>
          <p:cNvPr id="119" name="Rectangle: Rounded Corners 118">
            <a:extLst>
              <a:ext uri="{FF2B5EF4-FFF2-40B4-BE49-F238E27FC236}">
                <a16:creationId xmlns:a16="http://schemas.microsoft.com/office/drawing/2014/main" id="{B06F8FCC-DE3D-4D73-9BAD-401060138D23}"/>
              </a:ext>
            </a:extLst>
          </p:cNvPr>
          <p:cNvSpPr/>
          <p:nvPr/>
        </p:nvSpPr>
        <p:spPr>
          <a:xfrm>
            <a:off x="4178683" y="1216108"/>
            <a:ext cx="598337" cy="282286"/>
          </a:xfrm>
          <a:prstGeom prst="roundRect">
            <a:avLst>
              <a:gd name="adj" fmla="val 1997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50" b="1" dirty="0">
                <a:solidFill>
                  <a:schemeClr val="tx1">
                    <a:lumMod val="75000"/>
                    <a:lumOff val="25000"/>
                  </a:schemeClr>
                </a:solidFill>
                <a:latin typeface="Heebo" pitchFamily="2" charset="-79"/>
              </a:rPr>
              <a:t>2022</a:t>
            </a:r>
          </a:p>
        </p:txBody>
      </p:sp>
      <p:sp>
        <p:nvSpPr>
          <p:cNvPr id="130" name="Rectangle: Rounded Corners 129">
            <a:extLst>
              <a:ext uri="{FF2B5EF4-FFF2-40B4-BE49-F238E27FC236}">
                <a16:creationId xmlns:a16="http://schemas.microsoft.com/office/drawing/2014/main" id="{366E5AF5-1EB4-4BF1-86E2-804F57976B18}"/>
              </a:ext>
            </a:extLst>
          </p:cNvPr>
          <p:cNvSpPr/>
          <p:nvPr/>
        </p:nvSpPr>
        <p:spPr>
          <a:xfrm>
            <a:off x="5797540" y="896690"/>
            <a:ext cx="598337" cy="282286"/>
          </a:xfrm>
          <a:prstGeom prst="roundRect">
            <a:avLst>
              <a:gd name="adj" fmla="val 1997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50" b="1" dirty="0">
                <a:solidFill>
                  <a:schemeClr val="tx1">
                    <a:lumMod val="75000"/>
                    <a:lumOff val="25000"/>
                  </a:schemeClr>
                </a:solidFill>
                <a:latin typeface="Heebo" pitchFamily="2" charset="-79"/>
              </a:rPr>
              <a:t>2023</a:t>
            </a:r>
          </a:p>
        </p:txBody>
      </p:sp>
      <p:sp>
        <p:nvSpPr>
          <p:cNvPr id="2" name="TextBox 14">
            <a:extLst>
              <a:ext uri="{FF2B5EF4-FFF2-40B4-BE49-F238E27FC236}">
                <a16:creationId xmlns:a16="http://schemas.microsoft.com/office/drawing/2014/main" id="{A622D411-EA1B-F3F9-D03B-CFDD0C8F8870}"/>
              </a:ext>
            </a:extLst>
          </p:cNvPr>
          <p:cNvSpPr txBox="1"/>
          <p:nvPr/>
        </p:nvSpPr>
        <p:spPr>
          <a:xfrm>
            <a:off x="529233" y="410613"/>
            <a:ext cx="5570935" cy="523220"/>
          </a:xfrm>
          <a:prstGeom prst="rect">
            <a:avLst/>
          </a:prstGeom>
          <a:noFill/>
          <a:effectLst/>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r>
              <a:rPr lang="pt-BR" sz="2800" dirty="0">
                <a:solidFill>
                  <a:schemeClr val="tx1">
                    <a:lumMod val="75000"/>
                    <a:lumOff val="25000"/>
                  </a:schemeClr>
                </a:solidFill>
              </a:rPr>
              <a:t>Título do slide escrito aqui</a:t>
            </a:r>
          </a:p>
        </p:txBody>
      </p:sp>
      <p:sp>
        <p:nvSpPr>
          <p:cNvPr id="3" name="TextBox 13">
            <a:extLst>
              <a:ext uri="{FF2B5EF4-FFF2-40B4-BE49-F238E27FC236}">
                <a16:creationId xmlns:a16="http://schemas.microsoft.com/office/drawing/2014/main" id="{D8329304-20FA-1DF9-51E9-AC6F50777C15}"/>
              </a:ext>
            </a:extLst>
          </p:cNvPr>
          <p:cNvSpPr txBox="1"/>
          <p:nvPr/>
        </p:nvSpPr>
        <p:spPr>
          <a:xfrm>
            <a:off x="590193" y="833109"/>
            <a:ext cx="3480123" cy="400110"/>
          </a:xfrm>
          <a:prstGeom prst="rect">
            <a:avLst/>
          </a:prstGeom>
          <a:noFill/>
          <a:effectLst/>
        </p:spPr>
        <p:txBody>
          <a:bodyPr wrap="square" rtlCol="0">
            <a:spAutoFit/>
          </a:bodyPr>
          <a:lstStyle/>
          <a:p>
            <a:pPr>
              <a:spcBef>
                <a:spcPts val="675"/>
              </a:spcBef>
            </a:pPr>
            <a:r>
              <a:rPr lang="pt-BR" sz="10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8" name="Rectangle 37">
            <a:extLst>
              <a:ext uri="{FF2B5EF4-FFF2-40B4-BE49-F238E27FC236}">
                <a16:creationId xmlns:a16="http://schemas.microsoft.com/office/drawing/2014/main" id="{5EFAF722-E09C-B8E2-8F06-C9A0CC43F395}"/>
              </a:ext>
            </a:extLst>
          </p:cNvPr>
          <p:cNvSpPr/>
          <p:nvPr/>
        </p:nvSpPr>
        <p:spPr>
          <a:xfrm rot="19886148">
            <a:off x="3028678" y="2354159"/>
            <a:ext cx="1349186" cy="104981"/>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useBgFill="1">
        <p:nvSpPr>
          <p:cNvPr id="88" name="Rectangle: Rounded Corners 21">
            <a:extLst>
              <a:ext uri="{FF2B5EF4-FFF2-40B4-BE49-F238E27FC236}">
                <a16:creationId xmlns:a16="http://schemas.microsoft.com/office/drawing/2014/main" id="{40CB48F3-6F60-4341-B912-0D64090D30DD}"/>
              </a:ext>
            </a:extLst>
          </p:cNvPr>
          <p:cNvSpPr/>
          <p:nvPr/>
        </p:nvSpPr>
        <p:spPr>
          <a:xfrm>
            <a:off x="2442345" y="2437726"/>
            <a:ext cx="776285" cy="776282"/>
          </a:xfrm>
          <a:prstGeom prst="ellips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useBgFill="1">
        <p:nvSpPr>
          <p:cNvPr id="93" name="Rectangle: Rounded Corners 21">
            <a:extLst>
              <a:ext uri="{FF2B5EF4-FFF2-40B4-BE49-F238E27FC236}">
                <a16:creationId xmlns:a16="http://schemas.microsoft.com/office/drawing/2014/main" id="{461DA892-DC46-4881-B875-0620F85887B9}"/>
              </a:ext>
            </a:extLst>
          </p:cNvPr>
          <p:cNvSpPr/>
          <p:nvPr/>
        </p:nvSpPr>
        <p:spPr>
          <a:xfrm>
            <a:off x="4125268" y="1623271"/>
            <a:ext cx="776285" cy="776282"/>
          </a:xfrm>
          <a:prstGeom prst="ellips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useBgFill="1">
        <p:nvSpPr>
          <p:cNvPr id="98" name="Rectangle: Rounded Corners 21">
            <a:extLst>
              <a:ext uri="{FF2B5EF4-FFF2-40B4-BE49-F238E27FC236}">
                <a16:creationId xmlns:a16="http://schemas.microsoft.com/office/drawing/2014/main" id="{6556E8AF-57C1-42A9-BC43-DA824D7BB221}"/>
              </a:ext>
            </a:extLst>
          </p:cNvPr>
          <p:cNvSpPr/>
          <p:nvPr/>
        </p:nvSpPr>
        <p:spPr>
          <a:xfrm>
            <a:off x="5794003" y="1254925"/>
            <a:ext cx="776285" cy="776282"/>
          </a:xfrm>
          <a:prstGeom prst="ellips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13" name="Oval 51">
            <a:extLst>
              <a:ext uri="{FF2B5EF4-FFF2-40B4-BE49-F238E27FC236}">
                <a16:creationId xmlns:a16="http://schemas.microsoft.com/office/drawing/2014/main" id="{DA0AAC3F-B5A6-3DD0-5A5F-7812BF7249AC}"/>
              </a:ext>
            </a:extLst>
          </p:cNvPr>
          <p:cNvSpPr>
            <a:spLocks noChangeArrowheads="1"/>
          </p:cNvSpPr>
          <p:nvPr/>
        </p:nvSpPr>
        <p:spPr bwMode="auto">
          <a:xfrm>
            <a:off x="835611" y="3163120"/>
            <a:ext cx="655955" cy="657612"/>
          </a:xfrm>
          <a:prstGeom prst="ellipse">
            <a:avLst/>
          </a:prstGeom>
          <a:solidFill>
            <a:schemeClr val="accent1"/>
          </a:solidFill>
          <a:ln>
            <a:noFill/>
          </a:ln>
          <a:effectLst/>
          <a:extLst>
            <a:ext uri="{91240B29-F687-4f45-9708-019B960494DF}">
              <a14:hiddenLine xmlns=""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14" name="Oval 51">
            <a:extLst>
              <a:ext uri="{FF2B5EF4-FFF2-40B4-BE49-F238E27FC236}">
                <a16:creationId xmlns:a16="http://schemas.microsoft.com/office/drawing/2014/main" id="{73213A05-DA28-2B30-3505-80A1BC86ACAF}"/>
              </a:ext>
            </a:extLst>
          </p:cNvPr>
          <p:cNvSpPr>
            <a:spLocks noChangeArrowheads="1"/>
          </p:cNvSpPr>
          <p:nvPr/>
        </p:nvSpPr>
        <p:spPr bwMode="auto">
          <a:xfrm>
            <a:off x="2502511" y="2497063"/>
            <a:ext cx="655955" cy="657612"/>
          </a:xfrm>
          <a:prstGeom prst="ellipse">
            <a:avLst/>
          </a:prstGeom>
          <a:solidFill>
            <a:schemeClr val="accent2"/>
          </a:solidFill>
          <a:ln>
            <a:noFill/>
          </a:ln>
          <a:effectLst/>
          <a:extLst>
            <a:ext uri="{91240B29-F687-4f45-9708-019B960494DF}">
              <a14:hiddenLine xmlns=""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15" name="Oval 51">
            <a:extLst>
              <a:ext uri="{FF2B5EF4-FFF2-40B4-BE49-F238E27FC236}">
                <a16:creationId xmlns:a16="http://schemas.microsoft.com/office/drawing/2014/main" id="{656160D8-3B7A-1F37-C5DE-EB45E0E5B3DB}"/>
              </a:ext>
            </a:extLst>
          </p:cNvPr>
          <p:cNvSpPr>
            <a:spLocks noChangeArrowheads="1"/>
          </p:cNvSpPr>
          <p:nvPr/>
        </p:nvSpPr>
        <p:spPr bwMode="auto">
          <a:xfrm>
            <a:off x="4185434" y="1682608"/>
            <a:ext cx="655955" cy="657612"/>
          </a:xfrm>
          <a:prstGeom prst="ellipse">
            <a:avLst/>
          </a:prstGeom>
          <a:solidFill>
            <a:schemeClr val="accent3"/>
          </a:solidFill>
          <a:ln>
            <a:noFill/>
          </a:ln>
          <a:effectLst/>
          <a:extLst>
            <a:ext uri="{91240B29-F687-4f45-9708-019B960494DF}">
              <a14:hiddenLine xmlns=""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16" name="Oval 51">
            <a:extLst>
              <a:ext uri="{FF2B5EF4-FFF2-40B4-BE49-F238E27FC236}">
                <a16:creationId xmlns:a16="http://schemas.microsoft.com/office/drawing/2014/main" id="{570EC715-DEEC-FA98-E2AA-141EDE6B18A9}"/>
              </a:ext>
            </a:extLst>
          </p:cNvPr>
          <p:cNvSpPr>
            <a:spLocks noChangeArrowheads="1"/>
          </p:cNvSpPr>
          <p:nvPr/>
        </p:nvSpPr>
        <p:spPr bwMode="auto">
          <a:xfrm>
            <a:off x="5854169" y="1314262"/>
            <a:ext cx="655955" cy="657612"/>
          </a:xfrm>
          <a:prstGeom prst="ellipse">
            <a:avLst/>
          </a:prstGeom>
          <a:solidFill>
            <a:schemeClr val="accent4"/>
          </a:solidFill>
          <a:ln>
            <a:noFill/>
          </a:ln>
          <a:effectLst/>
          <a:extLst>
            <a:ext uri="{91240B29-F687-4f45-9708-019B960494DF}">
              <a14:hiddenLine xmlns=""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17" name="AutoShape 29">
            <a:extLst>
              <a:ext uri="{FF2B5EF4-FFF2-40B4-BE49-F238E27FC236}">
                <a16:creationId xmlns:a16="http://schemas.microsoft.com/office/drawing/2014/main" id="{F1A859FB-8916-6950-390D-974E98CC3723}"/>
              </a:ext>
            </a:extLst>
          </p:cNvPr>
          <p:cNvSpPr>
            <a:spLocks/>
          </p:cNvSpPr>
          <p:nvPr/>
        </p:nvSpPr>
        <p:spPr bwMode="auto">
          <a:xfrm>
            <a:off x="1004383" y="3329957"/>
            <a:ext cx="316598" cy="286833"/>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sp>
        <p:nvSpPr>
          <p:cNvPr id="18" name="AutoShape 100">
            <a:extLst>
              <a:ext uri="{FF2B5EF4-FFF2-40B4-BE49-F238E27FC236}">
                <a16:creationId xmlns:a16="http://schemas.microsoft.com/office/drawing/2014/main" id="{EA419F80-93EC-93EA-FBC1-02FE2EF34C91}"/>
              </a:ext>
            </a:extLst>
          </p:cNvPr>
          <p:cNvSpPr>
            <a:spLocks/>
          </p:cNvSpPr>
          <p:nvPr/>
        </p:nvSpPr>
        <p:spPr bwMode="auto">
          <a:xfrm>
            <a:off x="2703932" y="2673039"/>
            <a:ext cx="251901" cy="28830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grpSp>
        <p:nvGrpSpPr>
          <p:cNvPr id="19" name="Group 57">
            <a:extLst>
              <a:ext uri="{FF2B5EF4-FFF2-40B4-BE49-F238E27FC236}">
                <a16:creationId xmlns:a16="http://schemas.microsoft.com/office/drawing/2014/main" id="{5484A0D7-A358-2A03-E1B6-D1DFA39EAC37}"/>
              </a:ext>
            </a:extLst>
          </p:cNvPr>
          <p:cNvGrpSpPr/>
          <p:nvPr/>
        </p:nvGrpSpPr>
        <p:grpSpPr>
          <a:xfrm>
            <a:off x="4354262" y="1849017"/>
            <a:ext cx="316598" cy="316598"/>
            <a:chOff x="8216107" y="2577307"/>
            <a:chExt cx="464344" cy="464344"/>
          </a:xfrm>
          <a:solidFill>
            <a:schemeClr val="bg1"/>
          </a:solidFill>
        </p:grpSpPr>
        <p:sp>
          <p:nvSpPr>
            <p:cNvPr id="20" name="AutoShape 52">
              <a:extLst>
                <a:ext uri="{FF2B5EF4-FFF2-40B4-BE49-F238E27FC236}">
                  <a16:creationId xmlns:a16="http://schemas.microsoft.com/office/drawing/2014/main" id="{32BF341F-1B2B-30F1-F516-CFC763C6377A}"/>
                </a:ext>
              </a:extLst>
            </p:cNvPr>
            <p:cNvSpPr>
              <a:spLocks/>
            </p:cNvSpPr>
            <p:nvPr/>
          </p:nvSpPr>
          <p:spPr bwMode="auto">
            <a:xfrm>
              <a:off x="8216107" y="2577307"/>
              <a:ext cx="464344" cy="464344"/>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sp>
          <p:nvSpPr>
            <p:cNvPr id="21" name="AutoShape 53">
              <a:extLst>
                <a:ext uri="{FF2B5EF4-FFF2-40B4-BE49-F238E27FC236}">
                  <a16:creationId xmlns:a16="http://schemas.microsoft.com/office/drawing/2014/main" id="{05CB4C7E-D21D-CF34-79A9-D562CDD49038}"/>
                </a:ext>
              </a:extLst>
            </p:cNvPr>
            <p:cNvSpPr>
              <a:spLocks/>
            </p:cNvSpPr>
            <p:nvPr/>
          </p:nvSpPr>
          <p:spPr bwMode="auto">
            <a:xfrm>
              <a:off x="8390732" y="2736850"/>
              <a:ext cx="125413" cy="130175"/>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sp>
          <p:nvSpPr>
            <p:cNvPr id="22" name="AutoShape 54">
              <a:extLst>
                <a:ext uri="{FF2B5EF4-FFF2-40B4-BE49-F238E27FC236}">
                  <a16:creationId xmlns:a16="http://schemas.microsoft.com/office/drawing/2014/main" id="{8443E1C9-E5BC-578F-E869-2A078C8141CC}"/>
                </a:ext>
              </a:extLst>
            </p:cNvPr>
            <p:cNvSpPr>
              <a:spLocks/>
            </p:cNvSpPr>
            <p:nvPr/>
          </p:nvSpPr>
          <p:spPr bwMode="auto">
            <a:xfrm>
              <a:off x="8375650" y="2896394"/>
              <a:ext cx="70644" cy="73819"/>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sp>
          <p:nvSpPr>
            <p:cNvPr id="23" name="AutoShape 55">
              <a:extLst>
                <a:ext uri="{FF2B5EF4-FFF2-40B4-BE49-F238E27FC236}">
                  <a16:creationId xmlns:a16="http://schemas.microsoft.com/office/drawing/2014/main" id="{F3C42F27-8583-AED4-06E0-359DC6A7FE25}"/>
                </a:ext>
              </a:extLst>
            </p:cNvPr>
            <p:cNvSpPr>
              <a:spLocks/>
            </p:cNvSpPr>
            <p:nvPr/>
          </p:nvSpPr>
          <p:spPr bwMode="auto">
            <a:xfrm>
              <a:off x="8448675" y="2649538"/>
              <a:ext cx="71438" cy="74613"/>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grpSp>
      <p:sp>
        <p:nvSpPr>
          <p:cNvPr id="24" name="AutoShape 83">
            <a:extLst>
              <a:ext uri="{FF2B5EF4-FFF2-40B4-BE49-F238E27FC236}">
                <a16:creationId xmlns:a16="http://schemas.microsoft.com/office/drawing/2014/main" id="{28DE523C-3FA3-9A1C-F2EF-68DBA6139ACE}"/>
              </a:ext>
            </a:extLst>
          </p:cNvPr>
          <p:cNvSpPr>
            <a:spLocks/>
          </p:cNvSpPr>
          <p:nvPr/>
        </p:nvSpPr>
        <p:spPr bwMode="auto">
          <a:xfrm>
            <a:off x="6031757" y="1529590"/>
            <a:ext cx="314878" cy="2066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rgbClr val="FFFFFF"/>
              </a:solidFill>
              <a:effectLst>
                <a:outerShdw blurRad="38100" dist="38100" dir="2700000" algn="tl">
                  <a:srgbClr val="000000"/>
                </a:outerShdw>
              </a:effectLst>
              <a:latin typeface="Heebo" pitchFamily="2" charset="-79"/>
              <a:sym typeface="Gill Sans" charset="0"/>
            </a:endParaRPr>
          </a:p>
        </p:txBody>
      </p:sp>
    </p:spTree>
    <p:extLst>
      <p:ext uri="{BB962C8B-B14F-4D97-AF65-F5344CB8AC3E}">
        <p14:creationId xmlns:p14="http://schemas.microsoft.com/office/powerpoint/2010/main" val="77966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5" name="Group 184">
            <a:extLst>
              <a:ext uri="{FF2B5EF4-FFF2-40B4-BE49-F238E27FC236}">
                <a16:creationId xmlns:a16="http://schemas.microsoft.com/office/drawing/2014/main" id="{F3E24441-11A3-421E-B80D-770E7673565F}"/>
              </a:ext>
            </a:extLst>
          </p:cNvPr>
          <p:cNvGrpSpPr/>
          <p:nvPr/>
        </p:nvGrpSpPr>
        <p:grpSpPr>
          <a:xfrm>
            <a:off x="253085" y="2361399"/>
            <a:ext cx="1008074" cy="1008069"/>
            <a:chOff x="3095624" y="3067051"/>
            <a:chExt cx="723902" cy="723900"/>
          </a:xfrm>
        </p:grpSpPr>
        <p:sp useBgFill="1">
          <p:nvSpPr>
            <p:cNvPr id="187" name="Rectangle: Rounded Corners 21">
              <a:extLst>
                <a:ext uri="{FF2B5EF4-FFF2-40B4-BE49-F238E27FC236}">
                  <a16:creationId xmlns:a16="http://schemas.microsoft.com/office/drawing/2014/main" id="{5B74A779-B6B4-437E-B734-19AC0F8047E3}"/>
                </a:ext>
              </a:extLst>
            </p:cNvPr>
            <p:cNvSpPr/>
            <p:nvPr/>
          </p:nvSpPr>
          <p:spPr>
            <a:xfrm>
              <a:off x="3095624" y="3067051"/>
              <a:ext cx="723902" cy="723900"/>
            </a:xfrm>
            <a:prstGeom prst="ellipse">
              <a:avLst/>
            </a:prstGeom>
            <a:ln>
              <a:noFill/>
            </a:ln>
            <a:effectLst>
              <a:outerShdw blurRad="406400" dist="228600" dir="2700000" sx="96000" sy="96000" algn="br" rotWithShape="0">
                <a:schemeClr val="tx1">
                  <a:lumMod val="95000"/>
                  <a:lumOff val="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solidFill>
                  <a:schemeClr val="tx1">
                    <a:lumMod val="65000"/>
                    <a:lumOff val="35000"/>
                  </a:schemeClr>
                </a:solidFill>
                <a:latin typeface="Heebo" pitchFamily="2" charset="-79"/>
              </a:endParaRPr>
            </a:p>
          </p:txBody>
        </p:sp>
        <p:sp useBgFill="1">
          <p:nvSpPr>
            <p:cNvPr id="188" name="Rectangle: Rounded Corners 22">
              <a:extLst>
                <a:ext uri="{FF2B5EF4-FFF2-40B4-BE49-F238E27FC236}">
                  <a16:creationId xmlns:a16="http://schemas.microsoft.com/office/drawing/2014/main" id="{D16ACBDB-D56D-4832-86E9-0376BD06AEFF}"/>
                </a:ext>
              </a:extLst>
            </p:cNvPr>
            <p:cNvSpPr/>
            <p:nvPr/>
          </p:nvSpPr>
          <p:spPr>
            <a:xfrm>
              <a:off x="3095624" y="3067051"/>
              <a:ext cx="723902" cy="723900"/>
            </a:xfrm>
            <a:prstGeom prst="ellipse">
              <a:avLst/>
            </a:prstGeom>
            <a:ln>
              <a:noFill/>
            </a:ln>
            <a:effectLst>
              <a:outerShdw blurRad="254000" dist="190500" dir="13500000" sx="98000" sy="98000" algn="b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solidFill>
                  <a:schemeClr val="tx1">
                    <a:lumMod val="65000"/>
                    <a:lumOff val="35000"/>
                  </a:schemeClr>
                </a:solidFill>
                <a:latin typeface="Heebo" pitchFamily="2" charset="-79"/>
              </a:endParaRPr>
            </a:p>
          </p:txBody>
        </p:sp>
      </p:grpSp>
      <p:sp>
        <p:nvSpPr>
          <p:cNvPr id="186" name="Oval 51">
            <a:extLst>
              <a:ext uri="{FF2B5EF4-FFF2-40B4-BE49-F238E27FC236}">
                <a16:creationId xmlns:a16="http://schemas.microsoft.com/office/drawing/2014/main" id="{496B360D-166B-4445-8FBA-B177DEAB4554}"/>
              </a:ext>
            </a:extLst>
          </p:cNvPr>
          <p:cNvSpPr>
            <a:spLocks noChangeArrowheads="1"/>
          </p:cNvSpPr>
          <p:nvPr/>
        </p:nvSpPr>
        <p:spPr bwMode="auto">
          <a:xfrm>
            <a:off x="316172" y="2423369"/>
            <a:ext cx="881900" cy="884131"/>
          </a:xfrm>
          <a:prstGeom prst="ellipse">
            <a:avLst/>
          </a:prstGeom>
          <a:solidFill>
            <a:schemeClr val="accent1"/>
          </a:solidFill>
          <a:ln>
            <a:noFill/>
          </a:ln>
          <a:effectLst>
            <a:outerShdw blurRad="800100" dist="698500" dir="2700000" sx="94000" sy="94000" algn="tl" rotWithShape="0">
              <a:prstClr val="black">
                <a:alpha val="25000"/>
              </a:prstClr>
            </a:outerShdw>
          </a:effectLst>
          <a:extLst>
            <a:ext uri="{91240B29-F687-4f45-9708-019B960494DF}">
              <a14:hiddenLine xmlns=""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solidFill>
                <a:schemeClr val="tx1">
                  <a:lumMod val="65000"/>
                  <a:lumOff val="35000"/>
                </a:schemeClr>
              </a:solidFill>
              <a:latin typeface="Heebo" pitchFamily="2" charset="-79"/>
            </a:endParaRPr>
          </a:p>
        </p:txBody>
      </p:sp>
      <p:grpSp>
        <p:nvGrpSpPr>
          <p:cNvPr id="190" name="Group 189">
            <a:extLst>
              <a:ext uri="{FF2B5EF4-FFF2-40B4-BE49-F238E27FC236}">
                <a16:creationId xmlns:a16="http://schemas.microsoft.com/office/drawing/2014/main" id="{3684AB06-7FD4-4CF5-9BBA-9B76020A916A}"/>
              </a:ext>
            </a:extLst>
          </p:cNvPr>
          <p:cNvGrpSpPr/>
          <p:nvPr/>
        </p:nvGrpSpPr>
        <p:grpSpPr>
          <a:xfrm>
            <a:off x="1779120" y="1965476"/>
            <a:ext cx="1008074" cy="1008069"/>
            <a:chOff x="3095624" y="3067051"/>
            <a:chExt cx="723902" cy="723900"/>
          </a:xfrm>
        </p:grpSpPr>
        <p:sp useBgFill="1">
          <p:nvSpPr>
            <p:cNvPr id="192" name="Rectangle: Rounded Corners 21">
              <a:extLst>
                <a:ext uri="{FF2B5EF4-FFF2-40B4-BE49-F238E27FC236}">
                  <a16:creationId xmlns:a16="http://schemas.microsoft.com/office/drawing/2014/main" id="{52F8C166-E672-46DE-8E4B-23C1E0E8B017}"/>
                </a:ext>
              </a:extLst>
            </p:cNvPr>
            <p:cNvSpPr/>
            <p:nvPr/>
          </p:nvSpPr>
          <p:spPr>
            <a:xfrm>
              <a:off x="3095624" y="3067051"/>
              <a:ext cx="723902" cy="723900"/>
            </a:xfrm>
            <a:prstGeom prst="ellipse">
              <a:avLst/>
            </a:prstGeom>
            <a:ln>
              <a:noFill/>
            </a:ln>
            <a:effectLst>
              <a:outerShdw blurRad="406400" dist="228600" dir="2700000" sx="96000" sy="96000" algn="br" rotWithShape="0">
                <a:schemeClr val="tx1">
                  <a:lumMod val="95000"/>
                  <a:lumOff val="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solidFill>
                  <a:schemeClr val="tx1">
                    <a:lumMod val="65000"/>
                    <a:lumOff val="35000"/>
                  </a:schemeClr>
                </a:solidFill>
                <a:latin typeface="Heebo" pitchFamily="2" charset="-79"/>
              </a:endParaRPr>
            </a:p>
          </p:txBody>
        </p:sp>
        <p:sp useBgFill="1">
          <p:nvSpPr>
            <p:cNvPr id="193" name="Rectangle: Rounded Corners 22">
              <a:extLst>
                <a:ext uri="{FF2B5EF4-FFF2-40B4-BE49-F238E27FC236}">
                  <a16:creationId xmlns:a16="http://schemas.microsoft.com/office/drawing/2014/main" id="{9427052D-04F6-4C6E-9598-4425075D2CAC}"/>
                </a:ext>
              </a:extLst>
            </p:cNvPr>
            <p:cNvSpPr/>
            <p:nvPr/>
          </p:nvSpPr>
          <p:spPr>
            <a:xfrm>
              <a:off x="3095624" y="3067051"/>
              <a:ext cx="723902" cy="723900"/>
            </a:xfrm>
            <a:prstGeom prst="ellipse">
              <a:avLst/>
            </a:prstGeom>
            <a:ln>
              <a:noFill/>
            </a:ln>
            <a:effectLst>
              <a:outerShdw blurRad="254000" dist="190500" dir="13500000" sx="98000" sy="98000" algn="b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solidFill>
                  <a:schemeClr val="tx1">
                    <a:lumMod val="65000"/>
                    <a:lumOff val="35000"/>
                  </a:schemeClr>
                </a:solidFill>
                <a:latin typeface="Heebo" pitchFamily="2" charset="-79"/>
              </a:endParaRPr>
            </a:p>
          </p:txBody>
        </p:sp>
      </p:grpSp>
      <p:sp>
        <p:nvSpPr>
          <p:cNvPr id="191" name="Oval 51">
            <a:extLst>
              <a:ext uri="{FF2B5EF4-FFF2-40B4-BE49-F238E27FC236}">
                <a16:creationId xmlns:a16="http://schemas.microsoft.com/office/drawing/2014/main" id="{8C2BECCD-EE71-4BF7-89D6-E1E35DB760AA}"/>
              </a:ext>
            </a:extLst>
          </p:cNvPr>
          <p:cNvSpPr>
            <a:spLocks noChangeArrowheads="1"/>
          </p:cNvSpPr>
          <p:nvPr/>
        </p:nvSpPr>
        <p:spPr bwMode="auto">
          <a:xfrm>
            <a:off x="1842207" y="2027446"/>
            <a:ext cx="881900" cy="884131"/>
          </a:xfrm>
          <a:prstGeom prst="ellipse">
            <a:avLst/>
          </a:prstGeom>
          <a:solidFill>
            <a:schemeClr val="accent2"/>
          </a:solidFill>
          <a:ln>
            <a:noFill/>
          </a:ln>
          <a:effectLst>
            <a:outerShdw blurRad="800100" dist="698500" dir="2700000" sx="94000" sy="94000" algn="tl" rotWithShape="0">
              <a:prstClr val="black">
                <a:alpha val="25000"/>
              </a:prstClr>
            </a:outerShdw>
          </a:effectLst>
          <a:extLst>
            <a:ext uri="{91240B29-F687-4f45-9708-019B960494DF}">
              <a14:hiddenLine xmlns=""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solidFill>
                <a:schemeClr val="tx1">
                  <a:lumMod val="65000"/>
                  <a:lumOff val="35000"/>
                </a:schemeClr>
              </a:solidFill>
              <a:latin typeface="Heebo" pitchFamily="2" charset="-79"/>
            </a:endParaRPr>
          </a:p>
        </p:txBody>
      </p:sp>
      <p:grpSp>
        <p:nvGrpSpPr>
          <p:cNvPr id="195" name="Group 194">
            <a:extLst>
              <a:ext uri="{FF2B5EF4-FFF2-40B4-BE49-F238E27FC236}">
                <a16:creationId xmlns:a16="http://schemas.microsoft.com/office/drawing/2014/main" id="{3B192121-362B-43E7-B56B-576A5638413E}"/>
              </a:ext>
            </a:extLst>
          </p:cNvPr>
          <p:cNvGrpSpPr/>
          <p:nvPr/>
        </p:nvGrpSpPr>
        <p:grpSpPr>
          <a:xfrm>
            <a:off x="3305155" y="1569553"/>
            <a:ext cx="1008074" cy="1008069"/>
            <a:chOff x="3095624" y="3067051"/>
            <a:chExt cx="723902" cy="723900"/>
          </a:xfrm>
        </p:grpSpPr>
        <p:sp useBgFill="1">
          <p:nvSpPr>
            <p:cNvPr id="197" name="Rectangle: Rounded Corners 21">
              <a:extLst>
                <a:ext uri="{FF2B5EF4-FFF2-40B4-BE49-F238E27FC236}">
                  <a16:creationId xmlns:a16="http://schemas.microsoft.com/office/drawing/2014/main" id="{2C6867DC-E551-4F3F-A351-5E40BCC716F6}"/>
                </a:ext>
              </a:extLst>
            </p:cNvPr>
            <p:cNvSpPr/>
            <p:nvPr/>
          </p:nvSpPr>
          <p:spPr>
            <a:xfrm>
              <a:off x="3095624" y="3067051"/>
              <a:ext cx="723902" cy="723900"/>
            </a:xfrm>
            <a:prstGeom prst="ellipse">
              <a:avLst/>
            </a:prstGeom>
            <a:ln>
              <a:noFill/>
            </a:ln>
            <a:effectLst>
              <a:outerShdw blurRad="406400" dist="228600" dir="2700000" sx="96000" sy="96000" algn="br" rotWithShape="0">
                <a:schemeClr val="tx1">
                  <a:lumMod val="95000"/>
                  <a:lumOff val="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useBgFill="1">
          <p:nvSpPr>
            <p:cNvPr id="198" name="Rectangle: Rounded Corners 22">
              <a:extLst>
                <a:ext uri="{FF2B5EF4-FFF2-40B4-BE49-F238E27FC236}">
                  <a16:creationId xmlns:a16="http://schemas.microsoft.com/office/drawing/2014/main" id="{DA880132-5963-4DCB-A802-D5BC7D2DBADA}"/>
                </a:ext>
              </a:extLst>
            </p:cNvPr>
            <p:cNvSpPr/>
            <p:nvPr/>
          </p:nvSpPr>
          <p:spPr>
            <a:xfrm>
              <a:off x="3095624" y="3067051"/>
              <a:ext cx="723902" cy="723900"/>
            </a:xfrm>
            <a:prstGeom prst="ellipse">
              <a:avLst/>
            </a:prstGeom>
            <a:ln>
              <a:noFill/>
            </a:ln>
            <a:effectLst>
              <a:outerShdw blurRad="254000" dist="190500" dir="13500000" sx="98000" sy="98000" algn="b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grpSp>
      <p:sp>
        <p:nvSpPr>
          <p:cNvPr id="196" name="Oval 51">
            <a:extLst>
              <a:ext uri="{FF2B5EF4-FFF2-40B4-BE49-F238E27FC236}">
                <a16:creationId xmlns:a16="http://schemas.microsoft.com/office/drawing/2014/main" id="{7F09F92E-C3BB-437A-A1C7-144DD58A3945}"/>
              </a:ext>
            </a:extLst>
          </p:cNvPr>
          <p:cNvSpPr>
            <a:spLocks noChangeArrowheads="1"/>
          </p:cNvSpPr>
          <p:nvPr/>
        </p:nvSpPr>
        <p:spPr bwMode="auto">
          <a:xfrm>
            <a:off x="3368242" y="1631523"/>
            <a:ext cx="881900" cy="884131"/>
          </a:xfrm>
          <a:prstGeom prst="ellipse">
            <a:avLst/>
          </a:prstGeom>
          <a:solidFill>
            <a:schemeClr val="accent3"/>
          </a:solidFill>
          <a:ln>
            <a:noFill/>
          </a:ln>
          <a:effectLst>
            <a:outerShdw blurRad="800100" dist="698500" dir="2700000" sx="94000" sy="94000" algn="tl" rotWithShape="0">
              <a:prstClr val="black">
                <a:alpha val="25000"/>
              </a:prstClr>
            </a:outerShdw>
          </a:effectLst>
          <a:extLst>
            <a:ext uri="{91240B29-F687-4f45-9708-019B960494DF}">
              <a14:hiddenLine xmlns=""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grpSp>
        <p:nvGrpSpPr>
          <p:cNvPr id="200" name="Group 199">
            <a:extLst>
              <a:ext uri="{FF2B5EF4-FFF2-40B4-BE49-F238E27FC236}">
                <a16:creationId xmlns:a16="http://schemas.microsoft.com/office/drawing/2014/main" id="{F6590C4F-6805-4544-98A3-C153DA5016D1}"/>
              </a:ext>
            </a:extLst>
          </p:cNvPr>
          <p:cNvGrpSpPr/>
          <p:nvPr/>
        </p:nvGrpSpPr>
        <p:grpSpPr>
          <a:xfrm>
            <a:off x="4831189" y="1173630"/>
            <a:ext cx="1008074" cy="1008069"/>
            <a:chOff x="3095624" y="3067051"/>
            <a:chExt cx="723902" cy="723900"/>
          </a:xfrm>
        </p:grpSpPr>
        <p:sp useBgFill="1">
          <p:nvSpPr>
            <p:cNvPr id="202" name="Rectangle: Rounded Corners 21">
              <a:extLst>
                <a:ext uri="{FF2B5EF4-FFF2-40B4-BE49-F238E27FC236}">
                  <a16:creationId xmlns:a16="http://schemas.microsoft.com/office/drawing/2014/main" id="{C5C9EAC7-3ABA-4BFE-88EA-5B6569B32104}"/>
                </a:ext>
              </a:extLst>
            </p:cNvPr>
            <p:cNvSpPr/>
            <p:nvPr/>
          </p:nvSpPr>
          <p:spPr>
            <a:xfrm>
              <a:off x="3095624" y="3067051"/>
              <a:ext cx="723902" cy="723900"/>
            </a:xfrm>
            <a:prstGeom prst="ellipse">
              <a:avLst/>
            </a:prstGeom>
            <a:ln>
              <a:noFill/>
            </a:ln>
            <a:effectLst>
              <a:outerShdw blurRad="406400" dist="228600" dir="2700000" sx="96000" sy="96000" algn="br" rotWithShape="0">
                <a:schemeClr val="tx1">
                  <a:lumMod val="95000"/>
                  <a:lumOff val="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useBgFill="1">
          <p:nvSpPr>
            <p:cNvPr id="203" name="Rectangle: Rounded Corners 22">
              <a:extLst>
                <a:ext uri="{FF2B5EF4-FFF2-40B4-BE49-F238E27FC236}">
                  <a16:creationId xmlns:a16="http://schemas.microsoft.com/office/drawing/2014/main" id="{EDCFB7B0-01BE-49D6-979D-739C87E3D4EF}"/>
                </a:ext>
              </a:extLst>
            </p:cNvPr>
            <p:cNvSpPr/>
            <p:nvPr/>
          </p:nvSpPr>
          <p:spPr>
            <a:xfrm>
              <a:off x="3095624" y="3067051"/>
              <a:ext cx="723902" cy="723900"/>
            </a:xfrm>
            <a:prstGeom prst="ellipse">
              <a:avLst/>
            </a:prstGeom>
            <a:ln>
              <a:noFill/>
            </a:ln>
            <a:effectLst>
              <a:outerShdw blurRad="254000" dist="190500" dir="13500000" sx="98000" sy="98000" algn="b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grpSp>
      <p:sp>
        <p:nvSpPr>
          <p:cNvPr id="201" name="Oval 51">
            <a:extLst>
              <a:ext uri="{FF2B5EF4-FFF2-40B4-BE49-F238E27FC236}">
                <a16:creationId xmlns:a16="http://schemas.microsoft.com/office/drawing/2014/main" id="{58B72DB7-163E-44CB-BA61-21AE24064E34}"/>
              </a:ext>
            </a:extLst>
          </p:cNvPr>
          <p:cNvSpPr>
            <a:spLocks noChangeArrowheads="1"/>
          </p:cNvSpPr>
          <p:nvPr/>
        </p:nvSpPr>
        <p:spPr bwMode="auto">
          <a:xfrm>
            <a:off x="4894276" y="1235600"/>
            <a:ext cx="881900" cy="884131"/>
          </a:xfrm>
          <a:prstGeom prst="ellipse">
            <a:avLst/>
          </a:prstGeom>
          <a:solidFill>
            <a:schemeClr val="accent4"/>
          </a:solidFill>
          <a:ln>
            <a:noFill/>
          </a:ln>
          <a:effectLst>
            <a:outerShdw blurRad="800100" dist="698500" dir="2700000" sx="94000" sy="94000" algn="tl" rotWithShape="0">
              <a:prstClr val="black">
                <a:alpha val="25000"/>
              </a:prstClr>
            </a:outerShdw>
          </a:effectLst>
          <a:extLst>
            <a:ext uri="{91240B29-F687-4f45-9708-019B960494DF}">
              <a14:hiddenLine xmlns=""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grpSp>
        <p:nvGrpSpPr>
          <p:cNvPr id="205" name="Group 204">
            <a:extLst>
              <a:ext uri="{FF2B5EF4-FFF2-40B4-BE49-F238E27FC236}">
                <a16:creationId xmlns:a16="http://schemas.microsoft.com/office/drawing/2014/main" id="{DF761CE8-71F7-430A-B661-D40E60ECE079}"/>
              </a:ext>
            </a:extLst>
          </p:cNvPr>
          <p:cNvGrpSpPr/>
          <p:nvPr/>
        </p:nvGrpSpPr>
        <p:grpSpPr>
          <a:xfrm>
            <a:off x="6357224" y="777707"/>
            <a:ext cx="1008074" cy="1008069"/>
            <a:chOff x="3095624" y="3067051"/>
            <a:chExt cx="723902" cy="723900"/>
          </a:xfrm>
        </p:grpSpPr>
        <p:sp useBgFill="1">
          <p:nvSpPr>
            <p:cNvPr id="207" name="Rectangle: Rounded Corners 21">
              <a:extLst>
                <a:ext uri="{FF2B5EF4-FFF2-40B4-BE49-F238E27FC236}">
                  <a16:creationId xmlns:a16="http://schemas.microsoft.com/office/drawing/2014/main" id="{5761DB72-E189-4F93-AAFE-FDE76BDFD03F}"/>
                </a:ext>
              </a:extLst>
            </p:cNvPr>
            <p:cNvSpPr/>
            <p:nvPr/>
          </p:nvSpPr>
          <p:spPr>
            <a:xfrm>
              <a:off x="3095624" y="3067051"/>
              <a:ext cx="723902" cy="723900"/>
            </a:xfrm>
            <a:prstGeom prst="ellipse">
              <a:avLst/>
            </a:prstGeom>
            <a:ln>
              <a:noFill/>
            </a:ln>
            <a:effectLst>
              <a:outerShdw blurRad="406400" dist="228600" dir="2700000" sx="96000" sy="96000" algn="br" rotWithShape="0">
                <a:schemeClr val="tx1">
                  <a:lumMod val="95000"/>
                  <a:lumOff val="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useBgFill="1">
          <p:nvSpPr>
            <p:cNvPr id="208" name="Rectangle: Rounded Corners 22">
              <a:extLst>
                <a:ext uri="{FF2B5EF4-FFF2-40B4-BE49-F238E27FC236}">
                  <a16:creationId xmlns:a16="http://schemas.microsoft.com/office/drawing/2014/main" id="{136468DE-1C26-4108-991F-1E3F02E07132}"/>
                </a:ext>
              </a:extLst>
            </p:cNvPr>
            <p:cNvSpPr/>
            <p:nvPr/>
          </p:nvSpPr>
          <p:spPr>
            <a:xfrm>
              <a:off x="3095624" y="3067051"/>
              <a:ext cx="723902" cy="723900"/>
            </a:xfrm>
            <a:prstGeom prst="ellipse">
              <a:avLst/>
            </a:prstGeom>
            <a:ln>
              <a:noFill/>
            </a:ln>
            <a:effectLst>
              <a:outerShdw blurRad="254000" dist="190500" dir="13500000" sx="98000" sy="98000" algn="b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grpSp>
      <p:sp>
        <p:nvSpPr>
          <p:cNvPr id="206" name="Oval 51">
            <a:extLst>
              <a:ext uri="{FF2B5EF4-FFF2-40B4-BE49-F238E27FC236}">
                <a16:creationId xmlns:a16="http://schemas.microsoft.com/office/drawing/2014/main" id="{EEB7CFC1-FC83-4C44-B18D-5964E0EB3523}"/>
              </a:ext>
            </a:extLst>
          </p:cNvPr>
          <p:cNvSpPr>
            <a:spLocks noChangeArrowheads="1"/>
          </p:cNvSpPr>
          <p:nvPr/>
        </p:nvSpPr>
        <p:spPr bwMode="auto">
          <a:xfrm>
            <a:off x="6420311" y="839677"/>
            <a:ext cx="881900" cy="884131"/>
          </a:xfrm>
          <a:prstGeom prst="ellipse">
            <a:avLst/>
          </a:prstGeom>
          <a:solidFill>
            <a:schemeClr val="accent5"/>
          </a:solidFill>
          <a:ln>
            <a:noFill/>
          </a:ln>
          <a:effectLst>
            <a:outerShdw blurRad="800100" dist="698500" dir="2700000" sx="94000" sy="94000" algn="tl" rotWithShape="0">
              <a:prstClr val="black">
                <a:alpha val="25000"/>
              </a:prstClr>
            </a:outerShdw>
          </a:effectLst>
          <a:extLst>
            <a:ext uri="{91240B29-F687-4f45-9708-019B960494DF}">
              <a14:hiddenLine xmlns=""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grpSp>
        <p:nvGrpSpPr>
          <p:cNvPr id="210" name="Group 209">
            <a:extLst>
              <a:ext uri="{FF2B5EF4-FFF2-40B4-BE49-F238E27FC236}">
                <a16:creationId xmlns:a16="http://schemas.microsoft.com/office/drawing/2014/main" id="{B70202AD-95CB-4971-A961-434D2FD688FE}"/>
              </a:ext>
            </a:extLst>
          </p:cNvPr>
          <p:cNvGrpSpPr/>
          <p:nvPr/>
        </p:nvGrpSpPr>
        <p:grpSpPr>
          <a:xfrm>
            <a:off x="7883260" y="381785"/>
            <a:ext cx="1008074" cy="1008069"/>
            <a:chOff x="3095624" y="3067051"/>
            <a:chExt cx="723902" cy="723900"/>
          </a:xfrm>
        </p:grpSpPr>
        <p:sp useBgFill="1">
          <p:nvSpPr>
            <p:cNvPr id="212" name="Rectangle: Rounded Corners 21">
              <a:extLst>
                <a:ext uri="{FF2B5EF4-FFF2-40B4-BE49-F238E27FC236}">
                  <a16:creationId xmlns:a16="http://schemas.microsoft.com/office/drawing/2014/main" id="{ABEF49E5-FC8E-4088-BBB7-84A9FAB91108}"/>
                </a:ext>
              </a:extLst>
            </p:cNvPr>
            <p:cNvSpPr/>
            <p:nvPr/>
          </p:nvSpPr>
          <p:spPr>
            <a:xfrm>
              <a:off x="3095624" y="3067051"/>
              <a:ext cx="723902" cy="723900"/>
            </a:xfrm>
            <a:prstGeom prst="ellipse">
              <a:avLst/>
            </a:prstGeom>
            <a:ln>
              <a:noFill/>
            </a:ln>
            <a:effectLst>
              <a:outerShdw blurRad="406400" dist="228600" dir="2700000" sx="96000" sy="96000" algn="br" rotWithShape="0">
                <a:schemeClr val="tx1">
                  <a:lumMod val="95000"/>
                  <a:lumOff val="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useBgFill="1">
          <p:nvSpPr>
            <p:cNvPr id="213" name="Rectangle: Rounded Corners 22">
              <a:extLst>
                <a:ext uri="{FF2B5EF4-FFF2-40B4-BE49-F238E27FC236}">
                  <a16:creationId xmlns:a16="http://schemas.microsoft.com/office/drawing/2014/main" id="{7F3862B9-6291-4465-A755-87C7C2EC8FD7}"/>
                </a:ext>
              </a:extLst>
            </p:cNvPr>
            <p:cNvSpPr/>
            <p:nvPr/>
          </p:nvSpPr>
          <p:spPr>
            <a:xfrm>
              <a:off x="3095624" y="3067051"/>
              <a:ext cx="723902" cy="723900"/>
            </a:xfrm>
            <a:prstGeom prst="ellipse">
              <a:avLst/>
            </a:prstGeom>
            <a:ln>
              <a:noFill/>
            </a:ln>
            <a:effectLst>
              <a:outerShdw blurRad="254000" dist="190500" dir="13500000" sx="98000" sy="98000" algn="b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grpSp>
      <p:sp>
        <p:nvSpPr>
          <p:cNvPr id="211" name="Oval 51">
            <a:extLst>
              <a:ext uri="{FF2B5EF4-FFF2-40B4-BE49-F238E27FC236}">
                <a16:creationId xmlns:a16="http://schemas.microsoft.com/office/drawing/2014/main" id="{DC359D7D-0639-487D-85F7-1EFDB6216FEB}"/>
              </a:ext>
            </a:extLst>
          </p:cNvPr>
          <p:cNvSpPr>
            <a:spLocks noChangeArrowheads="1"/>
          </p:cNvSpPr>
          <p:nvPr/>
        </p:nvSpPr>
        <p:spPr bwMode="auto">
          <a:xfrm>
            <a:off x="7946347" y="443755"/>
            <a:ext cx="881900" cy="884131"/>
          </a:xfrm>
          <a:prstGeom prst="ellipse">
            <a:avLst/>
          </a:prstGeom>
          <a:solidFill>
            <a:schemeClr val="accent6"/>
          </a:solidFill>
          <a:ln>
            <a:noFill/>
          </a:ln>
          <a:effectLst>
            <a:outerShdw blurRad="800100" dist="698500" dir="2700000" sx="94000" sy="94000" algn="tl" rotWithShape="0">
              <a:prstClr val="black">
                <a:alpha val="25000"/>
              </a:prstClr>
            </a:outerShdw>
          </a:effectLst>
          <a:extLst>
            <a:ext uri="{91240B29-F687-4f45-9708-019B960494DF}">
              <a14:hiddenLine xmlns=""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10" name="TextBox 9"/>
          <p:cNvSpPr txBox="1"/>
          <p:nvPr/>
        </p:nvSpPr>
        <p:spPr>
          <a:xfrm flipH="1">
            <a:off x="493338" y="3845588"/>
            <a:ext cx="537327" cy="332399"/>
          </a:xfrm>
          <a:prstGeom prst="rect">
            <a:avLst/>
          </a:prstGeom>
          <a:noFill/>
        </p:spPr>
        <p:txBody>
          <a:bodyPr wrap="none" rtlCol="0">
            <a:spAutoFit/>
          </a:bodyPr>
          <a:lstStyle/>
          <a:p>
            <a:pPr algn="ctr">
              <a:lnSpc>
                <a:spcPct val="140000"/>
              </a:lnSpc>
              <a:spcBef>
                <a:spcPct val="20000"/>
              </a:spcBef>
            </a:pPr>
            <a:r>
              <a:rPr lang="pt-BR" sz="1200" b="1">
                <a:solidFill>
                  <a:schemeClr val="tx1">
                    <a:lumMod val="65000"/>
                    <a:lumOff val="35000"/>
                  </a:schemeClr>
                </a:solidFill>
                <a:latin typeface="Heebo" pitchFamily="2" charset="-79"/>
              </a:rPr>
              <a:t>2020</a:t>
            </a:r>
          </a:p>
        </p:txBody>
      </p:sp>
      <p:sp>
        <p:nvSpPr>
          <p:cNvPr id="11" name="TextBox 10"/>
          <p:cNvSpPr txBox="1"/>
          <p:nvPr/>
        </p:nvSpPr>
        <p:spPr>
          <a:xfrm flipH="1">
            <a:off x="131230" y="4166890"/>
            <a:ext cx="1261541" cy="507831"/>
          </a:xfrm>
          <a:prstGeom prst="rect">
            <a:avLst/>
          </a:prstGeom>
          <a:noFill/>
        </p:spPr>
        <p:txBody>
          <a:bodyPr wrap="square" rtlCol="0">
            <a:spAutoFit/>
          </a:bodyPr>
          <a:lstStyle/>
          <a:p>
            <a:pPr algn="ctr">
              <a:lnSpc>
                <a:spcPct val="100000"/>
              </a:lnSpc>
              <a:spcBef>
                <a:spcPts val="675"/>
              </a:spcBef>
            </a:pPr>
            <a:r>
              <a:rPr lang="pt-BR" sz="900" dirty="0">
                <a:solidFill>
                  <a:schemeClr val="tx1">
                    <a:lumMod val="65000"/>
                    <a:lumOff val="35000"/>
                  </a:schemeClr>
                </a:solidFill>
                <a:latin typeface="Heebo" pitchFamily="2" charset="-79"/>
              </a:rPr>
              <a:t>Texto do slide escrito aqui texto do slide escrito aqui</a:t>
            </a:r>
          </a:p>
        </p:txBody>
      </p:sp>
      <p:sp>
        <p:nvSpPr>
          <p:cNvPr id="57" name="TextBox 56"/>
          <p:cNvSpPr txBox="1"/>
          <p:nvPr/>
        </p:nvSpPr>
        <p:spPr>
          <a:xfrm flipH="1">
            <a:off x="8113340" y="1871726"/>
            <a:ext cx="537327" cy="332399"/>
          </a:xfrm>
          <a:prstGeom prst="rect">
            <a:avLst/>
          </a:prstGeom>
          <a:noFill/>
        </p:spPr>
        <p:txBody>
          <a:bodyPr wrap="none" rtlCol="0">
            <a:spAutoFit/>
          </a:bodyPr>
          <a:lstStyle/>
          <a:p>
            <a:pPr algn="ctr">
              <a:lnSpc>
                <a:spcPct val="140000"/>
              </a:lnSpc>
              <a:spcBef>
                <a:spcPct val="20000"/>
              </a:spcBef>
            </a:pPr>
            <a:r>
              <a:rPr lang="pt-BR" sz="1200" b="1">
                <a:solidFill>
                  <a:schemeClr val="tx1">
                    <a:lumMod val="65000"/>
                    <a:lumOff val="35000"/>
                  </a:schemeClr>
                </a:solidFill>
                <a:latin typeface="Heebo" pitchFamily="2" charset="-79"/>
              </a:rPr>
              <a:t>2025</a:t>
            </a:r>
          </a:p>
        </p:txBody>
      </p:sp>
      <p:sp>
        <p:nvSpPr>
          <p:cNvPr id="58" name="TextBox 57"/>
          <p:cNvSpPr txBox="1"/>
          <p:nvPr/>
        </p:nvSpPr>
        <p:spPr>
          <a:xfrm flipH="1">
            <a:off x="7751230" y="2193027"/>
            <a:ext cx="1261541" cy="507831"/>
          </a:xfrm>
          <a:prstGeom prst="rect">
            <a:avLst/>
          </a:prstGeom>
          <a:noFill/>
        </p:spPr>
        <p:txBody>
          <a:bodyPr wrap="square" rtlCol="0">
            <a:spAutoFit/>
          </a:bodyPr>
          <a:lstStyle/>
          <a:p>
            <a:pPr algn="ctr">
              <a:lnSpc>
                <a:spcPct val="100000"/>
              </a:lnSpc>
              <a:spcBef>
                <a:spcPts val="675"/>
              </a:spcBef>
            </a:pPr>
            <a:r>
              <a:rPr lang="pt-BR" sz="900">
                <a:solidFill>
                  <a:schemeClr val="tx1">
                    <a:lumMod val="65000"/>
                    <a:lumOff val="35000"/>
                  </a:schemeClr>
                </a:solidFill>
                <a:latin typeface="Heebo" pitchFamily="2" charset="-79"/>
              </a:rPr>
              <a:t>Texto do slide escrito aqui texto do slide escrito aqui</a:t>
            </a:r>
            <a:endParaRPr lang="pt-BR" sz="900" dirty="0">
              <a:solidFill>
                <a:schemeClr val="tx1">
                  <a:lumMod val="65000"/>
                  <a:lumOff val="35000"/>
                </a:schemeClr>
              </a:solidFill>
              <a:latin typeface="Heebo" pitchFamily="2" charset="-79"/>
            </a:endParaRPr>
          </a:p>
        </p:txBody>
      </p:sp>
      <p:sp>
        <p:nvSpPr>
          <p:cNvPr id="67" name="TextBox 66"/>
          <p:cNvSpPr txBox="1"/>
          <p:nvPr/>
        </p:nvSpPr>
        <p:spPr>
          <a:xfrm flipH="1">
            <a:off x="6589340" y="2266498"/>
            <a:ext cx="537327" cy="332399"/>
          </a:xfrm>
          <a:prstGeom prst="rect">
            <a:avLst/>
          </a:prstGeom>
          <a:noFill/>
        </p:spPr>
        <p:txBody>
          <a:bodyPr wrap="none" rtlCol="0">
            <a:spAutoFit/>
          </a:bodyPr>
          <a:lstStyle/>
          <a:p>
            <a:pPr algn="ctr">
              <a:lnSpc>
                <a:spcPct val="140000"/>
              </a:lnSpc>
              <a:spcBef>
                <a:spcPct val="20000"/>
              </a:spcBef>
            </a:pPr>
            <a:r>
              <a:rPr lang="pt-BR" sz="1200" b="1">
                <a:solidFill>
                  <a:schemeClr val="tx1">
                    <a:lumMod val="65000"/>
                    <a:lumOff val="35000"/>
                  </a:schemeClr>
                </a:solidFill>
                <a:latin typeface="Heebo" pitchFamily="2" charset="-79"/>
              </a:rPr>
              <a:t>2024</a:t>
            </a:r>
          </a:p>
        </p:txBody>
      </p:sp>
      <p:sp>
        <p:nvSpPr>
          <p:cNvPr id="68" name="TextBox 67"/>
          <p:cNvSpPr txBox="1"/>
          <p:nvPr/>
        </p:nvSpPr>
        <p:spPr>
          <a:xfrm flipH="1">
            <a:off x="6227230" y="2587800"/>
            <a:ext cx="1261541" cy="507831"/>
          </a:xfrm>
          <a:prstGeom prst="rect">
            <a:avLst/>
          </a:prstGeom>
          <a:noFill/>
        </p:spPr>
        <p:txBody>
          <a:bodyPr wrap="square" rtlCol="0">
            <a:spAutoFit/>
          </a:bodyPr>
          <a:lstStyle/>
          <a:p>
            <a:pPr algn="ctr">
              <a:lnSpc>
                <a:spcPct val="100000"/>
              </a:lnSpc>
              <a:spcBef>
                <a:spcPts val="675"/>
              </a:spcBef>
            </a:pPr>
            <a:r>
              <a:rPr lang="pt-BR" sz="900">
                <a:solidFill>
                  <a:schemeClr val="tx1">
                    <a:lumMod val="65000"/>
                    <a:lumOff val="35000"/>
                  </a:schemeClr>
                </a:solidFill>
                <a:latin typeface="Heebo" pitchFamily="2" charset="-79"/>
              </a:rPr>
              <a:t>Texto do slide escrito aqui texto do slide escrito aqui</a:t>
            </a:r>
            <a:endParaRPr lang="pt-BR" sz="900" dirty="0">
              <a:solidFill>
                <a:schemeClr val="tx1">
                  <a:lumMod val="65000"/>
                  <a:lumOff val="35000"/>
                </a:schemeClr>
              </a:solidFill>
              <a:latin typeface="Heebo" pitchFamily="2" charset="-79"/>
            </a:endParaRPr>
          </a:p>
        </p:txBody>
      </p:sp>
      <p:sp>
        <p:nvSpPr>
          <p:cNvPr id="77" name="TextBox 76"/>
          <p:cNvSpPr txBox="1"/>
          <p:nvPr/>
        </p:nvSpPr>
        <p:spPr>
          <a:xfrm flipH="1">
            <a:off x="5065340" y="2661270"/>
            <a:ext cx="537327" cy="332399"/>
          </a:xfrm>
          <a:prstGeom prst="rect">
            <a:avLst/>
          </a:prstGeom>
          <a:noFill/>
        </p:spPr>
        <p:txBody>
          <a:bodyPr wrap="none" rtlCol="0">
            <a:spAutoFit/>
          </a:bodyPr>
          <a:lstStyle/>
          <a:p>
            <a:pPr algn="ctr">
              <a:lnSpc>
                <a:spcPct val="140000"/>
              </a:lnSpc>
              <a:spcBef>
                <a:spcPct val="20000"/>
              </a:spcBef>
            </a:pPr>
            <a:r>
              <a:rPr lang="pt-BR" sz="1200" b="1">
                <a:solidFill>
                  <a:schemeClr val="tx1">
                    <a:lumMod val="65000"/>
                    <a:lumOff val="35000"/>
                  </a:schemeClr>
                </a:solidFill>
                <a:latin typeface="Heebo" pitchFamily="2" charset="-79"/>
              </a:rPr>
              <a:t>2023</a:t>
            </a:r>
          </a:p>
        </p:txBody>
      </p:sp>
      <p:sp>
        <p:nvSpPr>
          <p:cNvPr id="78" name="TextBox 77"/>
          <p:cNvSpPr txBox="1"/>
          <p:nvPr/>
        </p:nvSpPr>
        <p:spPr>
          <a:xfrm flipH="1">
            <a:off x="4703230" y="2982572"/>
            <a:ext cx="1261541" cy="507831"/>
          </a:xfrm>
          <a:prstGeom prst="rect">
            <a:avLst/>
          </a:prstGeom>
          <a:noFill/>
        </p:spPr>
        <p:txBody>
          <a:bodyPr wrap="square" rtlCol="0">
            <a:spAutoFit/>
          </a:bodyPr>
          <a:lstStyle/>
          <a:p>
            <a:pPr algn="ctr">
              <a:lnSpc>
                <a:spcPct val="100000"/>
              </a:lnSpc>
              <a:spcBef>
                <a:spcPts val="675"/>
              </a:spcBef>
            </a:pPr>
            <a:r>
              <a:rPr lang="pt-BR" sz="900" dirty="0">
                <a:solidFill>
                  <a:schemeClr val="tx1">
                    <a:lumMod val="65000"/>
                    <a:lumOff val="35000"/>
                  </a:schemeClr>
                </a:solidFill>
                <a:latin typeface="Heebo" pitchFamily="2" charset="-79"/>
              </a:rPr>
              <a:t>Texto do slide escrito aqui texto do slide escrito aqui</a:t>
            </a:r>
          </a:p>
        </p:txBody>
      </p:sp>
      <p:sp>
        <p:nvSpPr>
          <p:cNvPr id="87" name="TextBox 86"/>
          <p:cNvSpPr txBox="1"/>
          <p:nvPr/>
        </p:nvSpPr>
        <p:spPr>
          <a:xfrm flipH="1">
            <a:off x="3541340" y="3056042"/>
            <a:ext cx="537327" cy="332399"/>
          </a:xfrm>
          <a:prstGeom prst="rect">
            <a:avLst/>
          </a:prstGeom>
          <a:noFill/>
        </p:spPr>
        <p:txBody>
          <a:bodyPr wrap="none" rtlCol="0">
            <a:spAutoFit/>
          </a:bodyPr>
          <a:lstStyle/>
          <a:p>
            <a:pPr algn="ctr">
              <a:lnSpc>
                <a:spcPct val="140000"/>
              </a:lnSpc>
              <a:spcBef>
                <a:spcPct val="20000"/>
              </a:spcBef>
            </a:pPr>
            <a:r>
              <a:rPr lang="pt-BR" sz="1200" b="1">
                <a:solidFill>
                  <a:schemeClr val="tx1">
                    <a:lumMod val="65000"/>
                    <a:lumOff val="35000"/>
                  </a:schemeClr>
                </a:solidFill>
                <a:latin typeface="Heebo" pitchFamily="2" charset="-79"/>
              </a:rPr>
              <a:t>2022</a:t>
            </a:r>
          </a:p>
        </p:txBody>
      </p:sp>
      <p:sp>
        <p:nvSpPr>
          <p:cNvPr id="88" name="TextBox 87"/>
          <p:cNvSpPr txBox="1"/>
          <p:nvPr/>
        </p:nvSpPr>
        <p:spPr>
          <a:xfrm flipH="1">
            <a:off x="3179230" y="3377344"/>
            <a:ext cx="1261541" cy="507831"/>
          </a:xfrm>
          <a:prstGeom prst="rect">
            <a:avLst/>
          </a:prstGeom>
          <a:noFill/>
        </p:spPr>
        <p:txBody>
          <a:bodyPr wrap="square" rtlCol="0">
            <a:spAutoFit/>
          </a:bodyPr>
          <a:lstStyle/>
          <a:p>
            <a:pPr algn="ctr">
              <a:lnSpc>
                <a:spcPct val="100000"/>
              </a:lnSpc>
              <a:spcBef>
                <a:spcPts val="675"/>
              </a:spcBef>
            </a:pPr>
            <a:r>
              <a:rPr lang="pt-BR" sz="900">
                <a:solidFill>
                  <a:schemeClr val="tx1">
                    <a:lumMod val="65000"/>
                    <a:lumOff val="35000"/>
                  </a:schemeClr>
                </a:solidFill>
                <a:latin typeface="Heebo" pitchFamily="2" charset="-79"/>
              </a:rPr>
              <a:t>Texto do slide escrito aqui texto do slide escrito aqui</a:t>
            </a:r>
            <a:endParaRPr lang="pt-BR" sz="900" dirty="0">
              <a:solidFill>
                <a:schemeClr val="tx1">
                  <a:lumMod val="65000"/>
                  <a:lumOff val="35000"/>
                </a:schemeClr>
              </a:solidFill>
              <a:latin typeface="Heebo" pitchFamily="2" charset="-79"/>
            </a:endParaRPr>
          </a:p>
        </p:txBody>
      </p:sp>
      <p:sp>
        <p:nvSpPr>
          <p:cNvPr id="97" name="TextBox 96"/>
          <p:cNvSpPr txBox="1"/>
          <p:nvPr/>
        </p:nvSpPr>
        <p:spPr>
          <a:xfrm flipH="1">
            <a:off x="2017339" y="3450815"/>
            <a:ext cx="537327" cy="332399"/>
          </a:xfrm>
          <a:prstGeom prst="rect">
            <a:avLst/>
          </a:prstGeom>
          <a:noFill/>
        </p:spPr>
        <p:txBody>
          <a:bodyPr wrap="none" rtlCol="0">
            <a:spAutoFit/>
          </a:bodyPr>
          <a:lstStyle/>
          <a:p>
            <a:pPr algn="ctr">
              <a:lnSpc>
                <a:spcPct val="140000"/>
              </a:lnSpc>
              <a:spcBef>
                <a:spcPct val="20000"/>
              </a:spcBef>
            </a:pPr>
            <a:r>
              <a:rPr lang="pt-BR" sz="1200" b="1">
                <a:solidFill>
                  <a:schemeClr val="tx1">
                    <a:lumMod val="65000"/>
                    <a:lumOff val="35000"/>
                  </a:schemeClr>
                </a:solidFill>
                <a:latin typeface="Heebo" pitchFamily="2" charset="-79"/>
              </a:rPr>
              <a:t>2021</a:t>
            </a:r>
          </a:p>
        </p:txBody>
      </p:sp>
      <p:sp>
        <p:nvSpPr>
          <p:cNvPr id="98" name="TextBox 97"/>
          <p:cNvSpPr txBox="1"/>
          <p:nvPr/>
        </p:nvSpPr>
        <p:spPr>
          <a:xfrm flipH="1">
            <a:off x="1655230" y="3772116"/>
            <a:ext cx="1261541" cy="507831"/>
          </a:xfrm>
          <a:prstGeom prst="rect">
            <a:avLst/>
          </a:prstGeom>
          <a:noFill/>
        </p:spPr>
        <p:txBody>
          <a:bodyPr wrap="square" rtlCol="0">
            <a:spAutoFit/>
          </a:bodyPr>
          <a:lstStyle/>
          <a:p>
            <a:pPr algn="ctr">
              <a:lnSpc>
                <a:spcPct val="100000"/>
              </a:lnSpc>
              <a:spcBef>
                <a:spcPts val="675"/>
              </a:spcBef>
            </a:pPr>
            <a:r>
              <a:rPr lang="pt-BR" sz="900">
                <a:solidFill>
                  <a:schemeClr val="tx1">
                    <a:lumMod val="65000"/>
                    <a:lumOff val="35000"/>
                  </a:schemeClr>
                </a:solidFill>
                <a:latin typeface="Heebo" pitchFamily="2" charset="-79"/>
              </a:rPr>
              <a:t>Texto do slide escrito aqui texto do slide escrito aqui</a:t>
            </a:r>
            <a:endParaRPr lang="pt-BR" sz="900" dirty="0">
              <a:solidFill>
                <a:schemeClr val="tx1">
                  <a:lumMod val="65000"/>
                  <a:lumOff val="35000"/>
                </a:schemeClr>
              </a:solidFill>
              <a:latin typeface="Heebo" pitchFamily="2" charset="-79"/>
            </a:endParaRPr>
          </a:p>
        </p:txBody>
      </p:sp>
      <p:cxnSp>
        <p:nvCxnSpPr>
          <p:cNvPr id="103" name="Straight Arrow Connector 102"/>
          <p:cNvCxnSpPr/>
          <p:nvPr/>
        </p:nvCxnSpPr>
        <p:spPr>
          <a:xfrm flipV="1">
            <a:off x="1020714" y="3374314"/>
            <a:ext cx="1006572" cy="262337"/>
          </a:xfrm>
          <a:prstGeom prst="straightConnector1">
            <a:avLst/>
          </a:prstGeom>
          <a:ln w="12700">
            <a:solidFill>
              <a:schemeClr val="tx1">
                <a:lumMod val="50000"/>
                <a:lumOff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V="1">
            <a:off x="2544714" y="2979541"/>
            <a:ext cx="1006572" cy="262337"/>
          </a:xfrm>
          <a:prstGeom prst="straightConnector1">
            <a:avLst/>
          </a:prstGeom>
          <a:ln w="12700">
            <a:solidFill>
              <a:schemeClr val="tx1">
                <a:lumMod val="50000"/>
                <a:lumOff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V="1">
            <a:off x="4068714" y="2584769"/>
            <a:ext cx="1006572" cy="262337"/>
          </a:xfrm>
          <a:prstGeom prst="straightConnector1">
            <a:avLst/>
          </a:prstGeom>
          <a:ln w="12700">
            <a:solidFill>
              <a:schemeClr val="tx1">
                <a:lumMod val="50000"/>
                <a:lumOff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flipV="1">
            <a:off x="5592714" y="2189997"/>
            <a:ext cx="1006572" cy="262337"/>
          </a:xfrm>
          <a:prstGeom prst="straightConnector1">
            <a:avLst/>
          </a:prstGeom>
          <a:ln w="12700">
            <a:solidFill>
              <a:schemeClr val="tx1">
                <a:lumMod val="50000"/>
                <a:lumOff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flipV="1">
            <a:off x="7116714" y="1795225"/>
            <a:ext cx="1006572" cy="262337"/>
          </a:xfrm>
          <a:prstGeom prst="straightConnector1">
            <a:avLst/>
          </a:prstGeom>
          <a:ln w="12700">
            <a:solidFill>
              <a:schemeClr val="tx1">
                <a:lumMod val="50000"/>
                <a:lumOff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 name="Freeform 12"/>
          <p:cNvSpPr>
            <a:spLocks noEditPoints="1"/>
          </p:cNvSpPr>
          <p:nvPr/>
        </p:nvSpPr>
        <p:spPr bwMode="auto">
          <a:xfrm>
            <a:off x="657883" y="3602659"/>
            <a:ext cx="208235" cy="207614"/>
          </a:xfrm>
          <a:prstGeom prst="ellipse">
            <a:avLst/>
          </a:prstGeom>
          <a:solidFill>
            <a:schemeClr val="accent1"/>
          </a:solidFill>
          <a:ln>
            <a:noFill/>
          </a:ln>
          <a:effectLst>
            <a:outerShdw blurRad="254000" dist="127000" dir="2700000" sx="95000" sy="95000" algn="tl" rotWithShape="0">
              <a:prstClr val="black">
                <a:alpha val="23000"/>
              </a:prstClr>
            </a:outerShdw>
          </a:effectLst>
          <a:extLst>
            <a:ext uri="{91240B29-F687-4f45-9708-019B960494DF}">
              <a14:hiddenLine xmlns=""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62" name="Freeform 12">
            <a:extLst>
              <a:ext uri="{FF2B5EF4-FFF2-40B4-BE49-F238E27FC236}">
                <a16:creationId xmlns:a16="http://schemas.microsoft.com/office/drawing/2014/main" id="{CFDD0826-2BF5-4525-8B21-3F91AD36FB41}"/>
              </a:ext>
            </a:extLst>
          </p:cNvPr>
          <p:cNvSpPr>
            <a:spLocks noEditPoints="1"/>
          </p:cNvSpPr>
          <p:nvPr/>
        </p:nvSpPr>
        <p:spPr bwMode="auto">
          <a:xfrm>
            <a:off x="2180349" y="3213594"/>
            <a:ext cx="208235" cy="207614"/>
          </a:xfrm>
          <a:prstGeom prst="ellipse">
            <a:avLst/>
          </a:prstGeom>
          <a:solidFill>
            <a:schemeClr val="accent2"/>
          </a:solidFill>
          <a:ln>
            <a:noFill/>
          </a:ln>
          <a:effectLst>
            <a:outerShdw blurRad="254000" dist="127000" dir="2700000" sx="95000" sy="95000" algn="tl" rotWithShape="0">
              <a:prstClr val="black">
                <a:alpha val="23000"/>
              </a:prstClr>
            </a:outerShdw>
          </a:effectLst>
          <a:extLst>
            <a:ext uri="{91240B29-F687-4f45-9708-019B960494DF}">
              <a14:hiddenLine xmlns=""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66" name="Freeform 12">
            <a:extLst>
              <a:ext uri="{FF2B5EF4-FFF2-40B4-BE49-F238E27FC236}">
                <a16:creationId xmlns:a16="http://schemas.microsoft.com/office/drawing/2014/main" id="{313EA007-5AEA-4CE4-A01B-B1430EE62404}"/>
              </a:ext>
            </a:extLst>
          </p:cNvPr>
          <p:cNvSpPr>
            <a:spLocks noEditPoints="1"/>
          </p:cNvSpPr>
          <p:nvPr/>
        </p:nvSpPr>
        <p:spPr bwMode="auto">
          <a:xfrm>
            <a:off x="3701736" y="2821193"/>
            <a:ext cx="208235" cy="207614"/>
          </a:xfrm>
          <a:prstGeom prst="ellipse">
            <a:avLst/>
          </a:prstGeom>
          <a:solidFill>
            <a:schemeClr val="accent3"/>
          </a:solidFill>
          <a:ln>
            <a:noFill/>
          </a:ln>
          <a:effectLst>
            <a:outerShdw blurRad="254000" dist="127000" dir="2700000" sx="95000" sy="95000" algn="tl" rotWithShape="0">
              <a:prstClr val="black">
                <a:alpha val="23000"/>
              </a:prstClr>
            </a:outerShdw>
          </a:effectLst>
          <a:extLst>
            <a:ext uri="{91240B29-F687-4f45-9708-019B960494DF}">
              <a14:hiddenLine xmlns=""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75" name="Freeform 12">
            <a:extLst>
              <a:ext uri="{FF2B5EF4-FFF2-40B4-BE49-F238E27FC236}">
                <a16:creationId xmlns:a16="http://schemas.microsoft.com/office/drawing/2014/main" id="{B7FCB7D3-8223-462B-AA5B-88342F608BFD}"/>
              </a:ext>
            </a:extLst>
          </p:cNvPr>
          <p:cNvSpPr>
            <a:spLocks noEditPoints="1"/>
          </p:cNvSpPr>
          <p:nvPr/>
        </p:nvSpPr>
        <p:spPr bwMode="auto">
          <a:xfrm>
            <a:off x="5229883" y="2418343"/>
            <a:ext cx="208235" cy="207614"/>
          </a:xfrm>
          <a:prstGeom prst="ellipse">
            <a:avLst/>
          </a:prstGeom>
          <a:solidFill>
            <a:schemeClr val="accent4"/>
          </a:solidFill>
          <a:ln>
            <a:noFill/>
          </a:ln>
          <a:effectLst>
            <a:outerShdw blurRad="254000" dist="127000" dir="2700000" sx="95000" sy="95000" algn="tl" rotWithShape="0">
              <a:prstClr val="black">
                <a:alpha val="23000"/>
              </a:prstClr>
            </a:outerShdw>
          </a:effectLst>
          <a:extLst>
            <a:ext uri="{91240B29-F687-4f45-9708-019B960494DF}">
              <a14:hiddenLine xmlns=""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85" name="Freeform 12">
            <a:extLst>
              <a:ext uri="{FF2B5EF4-FFF2-40B4-BE49-F238E27FC236}">
                <a16:creationId xmlns:a16="http://schemas.microsoft.com/office/drawing/2014/main" id="{F4F4812C-D907-45C5-9783-5A0DB3A50F55}"/>
              </a:ext>
            </a:extLst>
          </p:cNvPr>
          <p:cNvSpPr>
            <a:spLocks noEditPoints="1"/>
          </p:cNvSpPr>
          <p:nvPr/>
        </p:nvSpPr>
        <p:spPr bwMode="auto">
          <a:xfrm>
            <a:off x="6746812" y="2045714"/>
            <a:ext cx="208235" cy="207614"/>
          </a:xfrm>
          <a:prstGeom prst="ellipse">
            <a:avLst/>
          </a:prstGeom>
          <a:solidFill>
            <a:schemeClr val="accent5"/>
          </a:solidFill>
          <a:ln>
            <a:noFill/>
          </a:ln>
          <a:effectLst>
            <a:outerShdw blurRad="254000" dist="127000" dir="2700000" sx="95000" sy="95000" algn="tl" rotWithShape="0">
              <a:prstClr val="black">
                <a:alpha val="23000"/>
              </a:prstClr>
            </a:outerShdw>
          </a:effectLst>
          <a:extLst>
            <a:ext uri="{91240B29-F687-4f45-9708-019B960494DF}">
              <a14:hiddenLine xmlns=""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102" name="Freeform 12">
            <a:extLst>
              <a:ext uri="{FF2B5EF4-FFF2-40B4-BE49-F238E27FC236}">
                <a16:creationId xmlns:a16="http://schemas.microsoft.com/office/drawing/2014/main" id="{DCA5D0CE-DF46-4B8A-9CD3-5D998945C4EF}"/>
              </a:ext>
            </a:extLst>
          </p:cNvPr>
          <p:cNvSpPr>
            <a:spLocks noEditPoints="1"/>
          </p:cNvSpPr>
          <p:nvPr/>
        </p:nvSpPr>
        <p:spPr bwMode="auto">
          <a:xfrm>
            <a:off x="8310259" y="1626115"/>
            <a:ext cx="208235" cy="207614"/>
          </a:xfrm>
          <a:prstGeom prst="ellipse">
            <a:avLst/>
          </a:prstGeom>
          <a:solidFill>
            <a:schemeClr val="accent6"/>
          </a:solidFill>
          <a:ln>
            <a:noFill/>
          </a:ln>
          <a:effectLst>
            <a:outerShdw blurRad="254000" dist="127000" dir="2700000" sx="95000" sy="95000" algn="tl" rotWithShape="0">
              <a:prstClr val="black">
                <a:alpha val="23000"/>
              </a:prstClr>
            </a:outerShdw>
          </a:effectLst>
          <a:extLst>
            <a:ext uri="{91240B29-F687-4f45-9708-019B960494DF}">
              <a14:hiddenLine xmlns=""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2" name="TextBox 14">
            <a:extLst>
              <a:ext uri="{FF2B5EF4-FFF2-40B4-BE49-F238E27FC236}">
                <a16:creationId xmlns:a16="http://schemas.microsoft.com/office/drawing/2014/main" id="{3C114E9B-FFFF-EFFE-DA6D-3A894484923A}"/>
              </a:ext>
            </a:extLst>
          </p:cNvPr>
          <p:cNvSpPr txBox="1"/>
          <p:nvPr/>
        </p:nvSpPr>
        <p:spPr>
          <a:xfrm>
            <a:off x="529233" y="410613"/>
            <a:ext cx="5570935" cy="523220"/>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r>
              <a:rPr lang="pt-BR" sz="2800" dirty="0">
                <a:solidFill>
                  <a:schemeClr val="tx1">
                    <a:lumMod val="75000"/>
                    <a:lumOff val="25000"/>
                  </a:schemeClr>
                </a:solidFill>
              </a:rPr>
              <a:t>Título do slide escrito aqui</a:t>
            </a:r>
          </a:p>
        </p:txBody>
      </p:sp>
      <p:sp>
        <p:nvSpPr>
          <p:cNvPr id="3" name="TextBox 13">
            <a:extLst>
              <a:ext uri="{FF2B5EF4-FFF2-40B4-BE49-F238E27FC236}">
                <a16:creationId xmlns:a16="http://schemas.microsoft.com/office/drawing/2014/main" id="{079F791E-6748-079A-3358-E5BB006D985D}"/>
              </a:ext>
            </a:extLst>
          </p:cNvPr>
          <p:cNvSpPr txBox="1"/>
          <p:nvPr/>
        </p:nvSpPr>
        <p:spPr>
          <a:xfrm>
            <a:off x="590193" y="833109"/>
            <a:ext cx="3480123" cy="400110"/>
          </a:xfrm>
          <a:prstGeom prst="rect">
            <a:avLst/>
          </a:prstGeom>
          <a:noFill/>
        </p:spPr>
        <p:txBody>
          <a:bodyPr wrap="square" rtlCol="0">
            <a:spAutoFit/>
          </a:bodyPr>
          <a:lstStyle/>
          <a:p>
            <a:pPr>
              <a:spcBef>
                <a:spcPts val="675"/>
              </a:spcBef>
            </a:pPr>
            <a:r>
              <a:rPr lang="pt-BR" sz="10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5" name="AutoShape 29">
            <a:extLst>
              <a:ext uri="{FF2B5EF4-FFF2-40B4-BE49-F238E27FC236}">
                <a16:creationId xmlns:a16="http://schemas.microsoft.com/office/drawing/2014/main" id="{B7DD5663-EAA6-AE87-ED9B-E1D46D18232F}"/>
              </a:ext>
            </a:extLst>
          </p:cNvPr>
          <p:cNvSpPr>
            <a:spLocks/>
          </p:cNvSpPr>
          <p:nvPr/>
        </p:nvSpPr>
        <p:spPr bwMode="auto">
          <a:xfrm>
            <a:off x="540506" y="2665266"/>
            <a:ext cx="421392" cy="381775"/>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sp>
        <p:nvSpPr>
          <p:cNvPr id="6" name="AutoShape 100">
            <a:extLst>
              <a:ext uri="{FF2B5EF4-FFF2-40B4-BE49-F238E27FC236}">
                <a16:creationId xmlns:a16="http://schemas.microsoft.com/office/drawing/2014/main" id="{484C9D86-1451-0E05-F5FF-AE247EA46453}"/>
              </a:ext>
            </a:extLst>
          </p:cNvPr>
          <p:cNvSpPr>
            <a:spLocks/>
          </p:cNvSpPr>
          <p:nvPr/>
        </p:nvSpPr>
        <p:spPr bwMode="auto">
          <a:xfrm>
            <a:off x="2113602" y="2259564"/>
            <a:ext cx="335280" cy="3837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grpSp>
        <p:nvGrpSpPr>
          <p:cNvPr id="7" name="Group 57">
            <a:extLst>
              <a:ext uri="{FF2B5EF4-FFF2-40B4-BE49-F238E27FC236}">
                <a16:creationId xmlns:a16="http://schemas.microsoft.com/office/drawing/2014/main" id="{2CEFE19E-BB0E-63C4-533E-E4F8C85C050F}"/>
              </a:ext>
            </a:extLst>
          </p:cNvPr>
          <p:cNvGrpSpPr/>
          <p:nvPr/>
        </p:nvGrpSpPr>
        <p:grpSpPr>
          <a:xfrm>
            <a:off x="3613208" y="1830910"/>
            <a:ext cx="421392" cy="421392"/>
            <a:chOff x="8216107" y="2577307"/>
            <a:chExt cx="464344" cy="464344"/>
          </a:xfrm>
          <a:solidFill>
            <a:schemeClr val="bg1"/>
          </a:solidFill>
        </p:grpSpPr>
        <p:sp>
          <p:nvSpPr>
            <p:cNvPr id="8" name="AutoShape 52">
              <a:extLst>
                <a:ext uri="{FF2B5EF4-FFF2-40B4-BE49-F238E27FC236}">
                  <a16:creationId xmlns:a16="http://schemas.microsoft.com/office/drawing/2014/main" id="{3EAB60AC-71CB-2A66-5817-6FA3957BBC67}"/>
                </a:ext>
              </a:extLst>
            </p:cNvPr>
            <p:cNvSpPr>
              <a:spLocks/>
            </p:cNvSpPr>
            <p:nvPr/>
          </p:nvSpPr>
          <p:spPr bwMode="auto">
            <a:xfrm>
              <a:off x="8216107" y="2577307"/>
              <a:ext cx="464344" cy="464344"/>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sp>
          <p:nvSpPr>
            <p:cNvPr id="9" name="AutoShape 53">
              <a:extLst>
                <a:ext uri="{FF2B5EF4-FFF2-40B4-BE49-F238E27FC236}">
                  <a16:creationId xmlns:a16="http://schemas.microsoft.com/office/drawing/2014/main" id="{68B72ECE-AA75-006E-A979-AA3F1B376F6C}"/>
                </a:ext>
              </a:extLst>
            </p:cNvPr>
            <p:cNvSpPr>
              <a:spLocks/>
            </p:cNvSpPr>
            <p:nvPr/>
          </p:nvSpPr>
          <p:spPr bwMode="auto">
            <a:xfrm>
              <a:off x="8390732" y="2736850"/>
              <a:ext cx="125413" cy="130175"/>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sp>
          <p:nvSpPr>
            <p:cNvPr id="12" name="AutoShape 54">
              <a:extLst>
                <a:ext uri="{FF2B5EF4-FFF2-40B4-BE49-F238E27FC236}">
                  <a16:creationId xmlns:a16="http://schemas.microsoft.com/office/drawing/2014/main" id="{0710F960-5C00-5A0E-02B3-9A64391A01EA}"/>
                </a:ext>
              </a:extLst>
            </p:cNvPr>
            <p:cNvSpPr>
              <a:spLocks/>
            </p:cNvSpPr>
            <p:nvPr/>
          </p:nvSpPr>
          <p:spPr bwMode="auto">
            <a:xfrm>
              <a:off x="8375650" y="2896394"/>
              <a:ext cx="70644" cy="73819"/>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sp>
          <p:nvSpPr>
            <p:cNvPr id="15" name="AutoShape 55">
              <a:extLst>
                <a:ext uri="{FF2B5EF4-FFF2-40B4-BE49-F238E27FC236}">
                  <a16:creationId xmlns:a16="http://schemas.microsoft.com/office/drawing/2014/main" id="{F0978A96-B98E-4E1F-F6CD-5A60CAA68945}"/>
                </a:ext>
              </a:extLst>
            </p:cNvPr>
            <p:cNvSpPr>
              <a:spLocks/>
            </p:cNvSpPr>
            <p:nvPr/>
          </p:nvSpPr>
          <p:spPr bwMode="auto">
            <a:xfrm>
              <a:off x="8448675" y="2649538"/>
              <a:ext cx="71438" cy="74613"/>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grpSp>
      <p:sp>
        <p:nvSpPr>
          <p:cNvPr id="16" name="AutoShape 83">
            <a:extLst>
              <a:ext uri="{FF2B5EF4-FFF2-40B4-BE49-F238E27FC236}">
                <a16:creationId xmlns:a16="http://schemas.microsoft.com/office/drawing/2014/main" id="{37EB26BD-4D5E-D812-39F5-75C03539D8AE}"/>
              </a:ext>
            </a:extLst>
          </p:cNvPr>
          <p:cNvSpPr>
            <a:spLocks/>
          </p:cNvSpPr>
          <p:nvPr/>
        </p:nvSpPr>
        <p:spPr bwMode="auto">
          <a:xfrm>
            <a:off x="5126205" y="1533483"/>
            <a:ext cx="419103" cy="275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rgbClr val="FFFFFF"/>
              </a:solidFill>
              <a:effectLst>
                <a:outerShdw blurRad="38100" dist="38100" dir="2700000" algn="tl">
                  <a:srgbClr val="000000"/>
                </a:outerShdw>
              </a:effectLst>
              <a:latin typeface="Heebo" pitchFamily="2" charset="-79"/>
              <a:sym typeface="Gill Sans" charset="0"/>
            </a:endParaRPr>
          </a:p>
        </p:txBody>
      </p:sp>
      <p:sp>
        <p:nvSpPr>
          <p:cNvPr id="17" name="AutoShape 29">
            <a:extLst>
              <a:ext uri="{FF2B5EF4-FFF2-40B4-BE49-F238E27FC236}">
                <a16:creationId xmlns:a16="http://schemas.microsoft.com/office/drawing/2014/main" id="{AF3915B2-A94B-5491-E05B-08E09BAC726B}"/>
              </a:ext>
            </a:extLst>
          </p:cNvPr>
          <p:cNvSpPr>
            <a:spLocks/>
          </p:cNvSpPr>
          <p:nvPr/>
        </p:nvSpPr>
        <p:spPr bwMode="auto">
          <a:xfrm>
            <a:off x="6651746" y="1072686"/>
            <a:ext cx="421392" cy="381775"/>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sp>
        <p:nvSpPr>
          <p:cNvPr id="19" name="AutoShape 100">
            <a:extLst>
              <a:ext uri="{FF2B5EF4-FFF2-40B4-BE49-F238E27FC236}">
                <a16:creationId xmlns:a16="http://schemas.microsoft.com/office/drawing/2014/main" id="{EA2A148D-F33E-0F86-8258-C6CD17B0BB06}"/>
              </a:ext>
            </a:extLst>
          </p:cNvPr>
          <p:cNvSpPr>
            <a:spLocks/>
          </p:cNvSpPr>
          <p:nvPr/>
        </p:nvSpPr>
        <p:spPr bwMode="auto">
          <a:xfrm>
            <a:off x="8232462" y="674604"/>
            <a:ext cx="335280" cy="3837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spTree>
    <p:extLst>
      <p:ext uri="{BB962C8B-B14F-4D97-AF65-F5344CB8AC3E}">
        <p14:creationId xmlns:p14="http://schemas.microsoft.com/office/powerpoint/2010/main" val="324578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AC3221A-58E1-4CF6-AA25-D94A900F035E}"/>
              </a:ext>
            </a:extLst>
          </p:cNvPr>
          <p:cNvSpPr/>
          <p:nvPr/>
        </p:nvSpPr>
        <p:spPr>
          <a:xfrm>
            <a:off x="633537" y="2908658"/>
            <a:ext cx="1724276" cy="181369"/>
          </a:xfrm>
          <a:prstGeom prst="roundRect">
            <a:avLst>
              <a:gd name="adj" fmla="val 50000"/>
            </a:avLst>
          </a:prstGeom>
          <a:solidFill>
            <a:schemeClr val="accent1"/>
          </a:solidFill>
          <a:ln w="38100">
            <a:noFill/>
          </a:ln>
          <a:effectLst>
            <a:outerShdw blurRad="381000" dist="444500" dir="8100000" sx="90000" sy="90000" algn="tr" rotWithShape="0">
              <a:schemeClr val="accent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pt-BR" sz="900" b="1" dirty="0">
                <a:latin typeface="Heebo" pitchFamily="2" charset="-79"/>
              </a:rPr>
              <a:t>Fevereiro</a:t>
            </a:r>
          </a:p>
        </p:txBody>
      </p:sp>
      <p:sp>
        <p:nvSpPr>
          <p:cNvPr id="4" name="Rectangle: Rounded Corners 3">
            <a:extLst>
              <a:ext uri="{FF2B5EF4-FFF2-40B4-BE49-F238E27FC236}">
                <a16:creationId xmlns:a16="http://schemas.microsoft.com/office/drawing/2014/main" id="{FB88F9CA-EE81-422E-88D0-338262CCAD6E}"/>
              </a:ext>
            </a:extLst>
          </p:cNvPr>
          <p:cNvSpPr/>
          <p:nvPr/>
        </p:nvSpPr>
        <p:spPr>
          <a:xfrm>
            <a:off x="2214562" y="2908658"/>
            <a:ext cx="1724276" cy="181369"/>
          </a:xfrm>
          <a:prstGeom prst="roundRect">
            <a:avLst>
              <a:gd name="adj" fmla="val 50000"/>
            </a:avLst>
          </a:prstGeom>
          <a:solidFill>
            <a:schemeClr val="accent2"/>
          </a:solidFill>
          <a:ln w="38100">
            <a:noFill/>
          </a:ln>
          <a:effectLst>
            <a:outerShdw blurRad="381000" dist="444500" dir="8100000" sx="90000" sy="90000" algn="tr" rotWithShape="0">
              <a:schemeClr val="accent2">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pt-BR" sz="900" b="1" dirty="0">
                <a:latin typeface="Heebo" pitchFamily="2" charset="-79"/>
              </a:rPr>
              <a:t>Março</a:t>
            </a:r>
          </a:p>
        </p:txBody>
      </p:sp>
      <p:sp>
        <p:nvSpPr>
          <p:cNvPr id="5" name="Freeform: Shape 4">
            <a:extLst>
              <a:ext uri="{FF2B5EF4-FFF2-40B4-BE49-F238E27FC236}">
                <a16:creationId xmlns:a16="http://schemas.microsoft.com/office/drawing/2014/main" id="{2FBA11A5-5AAA-42AE-82E6-220F37E36A94}"/>
              </a:ext>
            </a:extLst>
          </p:cNvPr>
          <p:cNvSpPr/>
          <p:nvPr/>
        </p:nvSpPr>
        <p:spPr>
          <a:xfrm rot="18900000">
            <a:off x="7152016" y="2420828"/>
            <a:ext cx="1163768" cy="1168193"/>
          </a:xfrm>
          <a:custGeom>
            <a:avLst/>
            <a:gdLst>
              <a:gd name="connsiteX0" fmla="*/ 1485234 w 1519923"/>
              <a:gd name="connsiteY0" fmla="*/ 802613 h 1525702"/>
              <a:gd name="connsiteX1" fmla="*/ 1519923 w 1519923"/>
              <a:gd name="connsiteY1" fmla="*/ 886361 h 1525702"/>
              <a:gd name="connsiteX2" fmla="*/ 1519923 w 1519923"/>
              <a:gd name="connsiteY2" fmla="*/ 1396092 h 1525702"/>
              <a:gd name="connsiteX3" fmla="*/ 1485234 w 1519923"/>
              <a:gd name="connsiteY3" fmla="*/ 1479840 h 1525702"/>
              <a:gd name="connsiteX4" fmla="*/ 1478558 w 1519923"/>
              <a:gd name="connsiteY4" fmla="*/ 1484341 h 1525702"/>
              <a:gd name="connsiteX5" fmla="*/ 1474060 w 1519923"/>
              <a:gd name="connsiteY5" fmla="*/ 1491013 h 1525702"/>
              <a:gd name="connsiteX6" fmla="*/ 1390312 w 1519923"/>
              <a:gd name="connsiteY6" fmla="*/ 1525702 h 1525702"/>
              <a:gd name="connsiteX7" fmla="*/ 880581 w 1519923"/>
              <a:gd name="connsiteY7" fmla="*/ 1525702 h 1525702"/>
              <a:gd name="connsiteX8" fmla="*/ 762144 w 1519923"/>
              <a:gd name="connsiteY8" fmla="*/ 1407265 h 1525702"/>
              <a:gd name="connsiteX9" fmla="*/ 880581 w 1519923"/>
              <a:gd name="connsiteY9" fmla="*/ 1288828 h 1525702"/>
              <a:gd name="connsiteX10" fmla="*/ 1121334 w 1519923"/>
              <a:gd name="connsiteY10" fmla="*/ 1288829 h 1525702"/>
              <a:gd name="connsiteX11" fmla="*/ 34689 w 1519923"/>
              <a:gd name="connsiteY11" fmla="*/ 202184 h 1525702"/>
              <a:gd name="connsiteX12" fmla="*/ 34689 w 1519923"/>
              <a:gd name="connsiteY12" fmla="*/ 34689 h 1525702"/>
              <a:gd name="connsiteX13" fmla="*/ 202185 w 1519923"/>
              <a:gd name="connsiteY13" fmla="*/ 34689 h 1525702"/>
              <a:gd name="connsiteX14" fmla="*/ 1283049 w 1519923"/>
              <a:gd name="connsiteY14" fmla="*/ 1115553 h 1525702"/>
              <a:gd name="connsiteX15" fmla="*/ 1283049 w 1519923"/>
              <a:gd name="connsiteY15" fmla="*/ 886361 h 1525702"/>
              <a:gd name="connsiteX16" fmla="*/ 1401486 w 1519923"/>
              <a:gd name="connsiteY16" fmla="*/ 767924 h 1525702"/>
              <a:gd name="connsiteX17" fmla="*/ 1485234 w 1519923"/>
              <a:gd name="connsiteY17" fmla="*/ 802613 h 1525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19923" h="1525702">
                <a:moveTo>
                  <a:pt x="1485234" y="802613"/>
                </a:moveTo>
                <a:cubicBezTo>
                  <a:pt x="1506667" y="824046"/>
                  <a:pt x="1519923" y="853656"/>
                  <a:pt x="1519923" y="886361"/>
                </a:cubicBezTo>
                <a:lnTo>
                  <a:pt x="1519923" y="1396092"/>
                </a:lnTo>
                <a:cubicBezTo>
                  <a:pt x="1519923" y="1428797"/>
                  <a:pt x="1506667" y="1458407"/>
                  <a:pt x="1485234" y="1479840"/>
                </a:cubicBezTo>
                <a:lnTo>
                  <a:pt x="1478558" y="1484341"/>
                </a:lnTo>
                <a:lnTo>
                  <a:pt x="1474060" y="1491013"/>
                </a:lnTo>
                <a:cubicBezTo>
                  <a:pt x="1452627" y="1512446"/>
                  <a:pt x="1423018" y="1525702"/>
                  <a:pt x="1390312" y="1525702"/>
                </a:cubicBezTo>
                <a:lnTo>
                  <a:pt x="880581" y="1525702"/>
                </a:lnTo>
                <a:cubicBezTo>
                  <a:pt x="815170" y="1525702"/>
                  <a:pt x="762144" y="1472676"/>
                  <a:pt x="762144" y="1407265"/>
                </a:cubicBezTo>
                <a:cubicBezTo>
                  <a:pt x="762144" y="1341854"/>
                  <a:pt x="815170" y="1288828"/>
                  <a:pt x="880581" y="1288828"/>
                </a:cubicBezTo>
                <a:lnTo>
                  <a:pt x="1121334" y="1288829"/>
                </a:lnTo>
                <a:lnTo>
                  <a:pt x="34689" y="202184"/>
                </a:lnTo>
                <a:cubicBezTo>
                  <a:pt x="-11563" y="155932"/>
                  <a:pt x="-11563" y="80942"/>
                  <a:pt x="34689" y="34689"/>
                </a:cubicBezTo>
                <a:cubicBezTo>
                  <a:pt x="80942" y="-11563"/>
                  <a:pt x="155932" y="-11563"/>
                  <a:pt x="202185" y="34689"/>
                </a:cubicBezTo>
                <a:lnTo>
                  <a:pt x="1283049" y="1115553"/>
                </a:lnTo>
                <a:lnTo>
                  <a:pt x="1283049" y="886361"/>
                </a:lnTo>
                <a:cubicBezTo>
                  <a:pt x="1283049" y="820950"/>
                  <a:pt x="1336075" y="767924"/>
                  <a:pt x="1401486" y="767924"/>
                </a:cubicBezTo>
                <a:cubicBezTo>
                  <a:pt x="1434192" y="767924"/>
                  <a:pt x="1463801" y="781181"/>
                  <a:pt x="1485234" y="802613"/>
                </a:cubicBezTo>
                <a:close/>
              </a:path>
            </a:pathLst>
          </a:custGeom>
          <a:solidFill>
            <a:schemeClr val="accent5"/>
          </a:solidFill>
          <a:ln w="38100">
            <a:noFill/>
          </a:ln>
          <a:effectLst>
            <a:outerShdw blurRad="381000" dist="444500" dir="8100000" sx="90000" sy="90000" algn="tr" rotWithShape="0">
              <a:schemeClr val="accent5">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350">
              <a:latin typeface="Heebo" pitchFamily="2" charset="-79"/>
            </a:endParaRPr>
          </a:p>
        </p:txBody>
      </p:sp>
      <p:sp>
        <p:nvSpPr>
          <p:cNvPr id="6" name="Rectangle: Rounded Corners 5">
            <a:extLst>
              <a:ext uri="{FF2B5EF4-FFF2-40B4-BE49-F238E27FC236}">
                <a16:creationId xmlns:a16="http://schemas.microsoft.com/office/drawing/2014/main" id="{F636EB72-CF0A-441D-8FB4-0AF0A2A6F70F}"/>
              </a:ext>
            </a:extLst>
          </p:cNvPr>
          <p:cNvSpPr/>
          <p:nvPr/>
        </p:nvSpPr>
        <p:spPr>
          <a:xfrm>
            <a:off x="6918883" y="2908459"/>
            <a:ext cx="1552829" cy="181369"/>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bg1"/>
                </a:solidFill>
                <a:latin typeface="Heebo" pitchFamily="2" charset="-79"/>
              </a:rPr>
              <a:t>Junho</a:t>
            </a:r>
          </a:p>
        </p:txBody>
      </p:sp>
      <p:sp>
        <p:nvSpPr>
          <p:cNvPr id="7" name="Rectangle: Rounded Corners 6">
            <a:extLst>
              <a:ext uri="{FF2B5EF4-FFF2-40B4-BE49-F238E27FC236}">
                <a16:creationId xmlns:a16="http://schemas.microsoft.com/office/drawing/2014/main" id="{E32233A3-FD0B-4C37-B013-F3167BE4FFA0}"/>
              </a:ext>
            </a:extLst>
          </p:cNvPr>
          <p:cNvSpPr/>
          <p:nvPr/>
        </p:nvSpPr>
        <p:spPr>
          <a:xfrm>
            <a:off x="3795586" y="2908658"/>
            <a:ext cx="1724276" cy="181369"/>
          </a:xfrm>
          <a:prstGeom prst="roundRect">
            <a:avLst>
              <a:gd name="adj" fmla="val 50000"/>
            </a:avLst>
          </a:prstGeom>
          <a:solidFill>
            <a:schemeClr val="accent3"/>
          </a:solidFill>
          <a:ln w="38100">
            <a:noFill/>
          </a:ln>
          <a:effectLst>
            <a:outerShdw blurRad="381000" dist="444500" dir="8100000" sx="90000" sy="90000" algn="tr"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pt-BR" sz="900" b="1">
                <a:latin typeface="Heebo" pitchFamily="2" charset="-79"/>
              </a:rPr>
              <a:t>Abril</a:t>
            </a:r>
            <a:endParaRPr lang="pt-BR" sz="900" b="1" dirty="0">
              <a:latin typeface="Heebo" pitchFamily="2" charset="-79"/>
            </a:endParaRPr>
          </a:p>
        </p:txBody>
      </p:sp>
      <p:sp>
        <p:nvSpPr>
          <p:cNvPr id="8" name="Rectangle: Rounded Corners 7">
            <a:extLst>
              <a:ext uri="{FF2B5EF4-FFF2-40B4-BE49-F238E27FC236}">
                <a16:creationId xmlns:a16="http://schemas.microsoft.com/office/drawing/2014/main" id="{AC54D230-BE63-40F3-81F6-CC974B4B5949}"/>
              </a:ext>
            </a:extLst>
          </p:cNvPr>
          <p:cNvSpPr/>
          <p:nvPr/>
        </p:nvSpPr>
        <p:spPr>
          <a:xfrm>
            <a:off x="5369468" y="2908658"/>
            <a:ext cx="1724276" cy="181369"/>
          </a:xfrm>
          <a:prstGeom prst="roundRect">
            <a:avLst>
              <a:gd name="adj" fmla="val 50000"/>
            </a:avLst>
          </a:prstGeom>
          <a:solidFill>
            <a:schemeClr val="accent4"/>
          </a:solidFill>
          <a:ln w="38100">
            <a:noFill/>
          </a:ln>
          <a:effectLst>
            <a:outerShdw blurRad="381000" dist="444500" dir="8100000" sx="90000" sy="90000" algn="tr" rotWithShape="0">
              <a:schemeClr val="accent4">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pt-BR" sz="900" b="1" dirty="0">
                <a:solidFill>
                  <a:schemeClr val="tx1">
                    <a:lumMod val="75000"/>
                    <a:lumOff val="25000"/>
                  </a:schemeClr>
                </a:solidFill>
                <a:latin typeface="Heebo" pitchFamily="2" charset="-79"/>
              </a:rPr>
              <a:t>Maio</a:t>
            </a:r>
          </a:p>
        </p:txBody>
      </p:sp>
      <p:sp>
        <p:nvSpPr>
          <p:cNvPr id="9" name="TextBox 8">
            <a:extLst>
              <a:ext uri="{FF2B5EF4-FFF2-40B4-BE49-F238E27FC236}">
                <a16:creationId xmlns:a16="http://schemas.microsoft.com/office/drawing/2014/main" id="{EF4A1E49-DCBB-466B-A870-6A0D1589A844}"/>
              </a:ext>
            </a:extLst>
          </p:cNvPr>
          <p:cNvSpPr txBox="1"/>
          <p:nvPr/>
        </p:nvSpPr>
        <p:spPr>
          <a:xfrm flipH="1">
            <a:off x="697777" y="3439586"/>
            <a:ext cx="1374544" cy="276999"/>
          </a:xfrm>
          <a:prstGeom prst="rect">
            <a:avLst/>
          </a:prstGeom>
        </p:spPr>
        <p:txBody>
          <a:bodyPr wrap="square" rtlCol="0">
            <a:spAutoFit/>
          </a:bodyPr>
          <a:lstStyle>
            <a:defPPr>
              <a:defRPr lang="id-ID"/>
            </a:defPPr>
            <a:lvl1pPr algn="ctr">
              <a:lnSpc>
                <a:spcPct val="140000"/>
              </a:lnSpc>
              <a:spcBef>
                <a:spcPct val="20000"/>
              </a:spcBef>
              <a:defRPr sz="1600" b="1">
                <a:solidFill>
                  <a:schemeClr val="tx1">
                    <a:lumMod val="75000"/>
                    <a:lumOff val="25000"/>
                  </a:schemeClr>
                </a:solidFill>
              </a:defRPr>
            </a:lvl1pPr>
          </a:lstStyle>
          <a:p>
            <a:pPr>
              <a:lnSpc>
                <a:spcPct val="100000"/>
              </a:lnSpc>
            </a:pPr>
            <a:r>
              <a:rPr lang="pt-BR" sz="1200" dirty="0">
                <a:latin typeface="Heebo" pitchFamily="2" charset="-79"/>
              </a:rPr>
              <a:t>Título do item</a:t>
            </a:r>
          </a:p>
        </p:txBody>
      </p:sp>
      <p:sp>
        <p:nvSpPr>
          <p:cNvPr id="10" name="Rectangle 9">
            <a:extLst>
              <a:ext uri="{FF2B5EF4-FFF2-40B4-BE49-F238E27FC236}">
                <a16:creationId xmlns:a16="http://schemas.microsoft.com/office/drawing/2014/main" id="{5585701D-29D4-40AF-ADBC-EF64379C8524}"/>
              </a:ext>
            </a:extLst>
          </p:cNvPr>
          <p:cNvSpPr/>
          <p:nvPr/>
        </p:nvSpPr>
        <p:spPr>
          <a:xfrm flipH="1">
            <a:off x="645600" y="3803943"/>
            <a:ext cx="1478897" cy="507831"/>
          </a:xfrm>
          <a:prstGeom prst="rect">
            <a:avLst/>
          </a:prstGeom>
        </p:spPr>
        <p:txBody>
          <a:bodyPr wrap="square">
            <a:spAutoFit/>
          </a:bodyPr>
          <a:lstStyle/>
          <a:p>
            <a:pPr algn="ctr">
              <a:lnSpc>
                <a:spcPct val="100000"/>
              </a:lnSpc>
              <a:spcBef>
                <a:spcPts val="675"/>
              </a:spcBef>
            </a:pPr>
            <a:r>
              <a:rPr lang="pt-BR" sz="900" dirty="0">
                <a:solidFill>
                  <a:schemeClr val="tx1">
                    <a:lumMod val="65000"/>
                    <a:lumOff val="35000"/>
                  </a:schemeClr>
                </a:solidFill>
                <a:latin typeface="Heebo" pitchFamily="2" charset="-79"/>
              </a:rPr>
              <a:t>Texto do slide escrito aqui texto do slide escrito aqui texto</a:t>
            </a:r>
          </a:p>
        </p:txBody>
      </p:sp>
      <p:sp>
        <p:nvSpPr>
          <p:cNvPr id="11" name="TextBox 10">
            <a:extLst>
              <a:ext uri="{FF2B5EF4-FFF2-40B4-BE49-F238E27FC236}">
                <a16:creationId xmlns:a16="http://schemas.microsoft.com/office/drawing/2014/main" id="{5E5D6A17-D914-4661-B986-42BA5658A274}"/>
              </a:ext>
            </a:extLst>
          </p:cNvPr>
          <p:cNvSpPr txBox="1"/>
          <p:nvPr/>
        </p:nvSpPr>
        <p:spPr>
          <a:xfrm flipH="1">
            <a:off x="2291253" y="3439586"/>
            <a:ext cx="1374544" cy="276999"/>
          </a:xfrm>
          <a:prstGeom prst="rect">
            <a:avLst/>
          </a:prstGeom>
        </p:spPr>
        <p:txBody>
          <a:bodyPr wrap="square" rtlCol="0">
            <a:spAutoFit/>
          </a:bodyPr>
          <a:lstStyle>
            <a:defPPr>
              <a:defRPr lang="id-ID"/>
            </a:defPPr>
            <a:lvl1pPr algn="ctr">
              <a:lnSpc>
                <a:spcPct val="140000"/>
              </a:lnSpc>
              <a:spcBef>
                <a:spcPct val="20000"/>
              </a:spcBef>
              <a:defRPr sz="1600" b="1">
                <a:solidFill>
                  <a:schemeClr val="tx1">
                    <a:lumMod val="75000"/>
                    <a:lumOff val="25000"/>
                  </a:schemeClr>
                </a:solidFill>
              </a:defRPr>
            </a:lvl1pPr>
          </a:lstStyle>
          <a:p>
            <a:pPr>
              <a:lnSpc>
                <a:spcPct val="100000"/>
              </a:lnSpc>
            </a:pPr>
            <a:r>
              <a:rPr lang="pt-BR" sz="1200">
                <a:latin typeface="Heebo" pitchFamily="2" charset="-79"/>
              </a:rPr>
              <a:t>Título do item</a:t>
            </a:r>
            <a:endParaRPr lang="pt-BR" sz="1200" dirty="0">
              <a:latin typeface="Heebo" pitchFamily="2" charset="-79"/>
            </a:endParaRPr>
          </a:p>
        </p:txBody>
      </p:sp>
      <p:sp>
        <p:nvSpPr>
          <p:cNvPr id="12" name="Rectangle 11">
            <a:extLst>
              <a:ext uri="{FF2B5EF4-FFF2-40B4-BE49-F238E27FC236}">
                <a16:creationId xmlns:a16="http://schemas.microsoft.com/office/drawing/2014/main" id="{FAB581C4-52B1-408D-A9E9-D81C06955FD1}"/>
              </a:ext>
            </a:extLst>
          </p:cNvPr>
          <p:cNvSpPr/>
          <p:nvPr/>
        </p:nvSpPr>
        <p:spPr>
          <a:xfrm flipH="1">
            <a:off x="2239076" y="3803943"/>
            <a:ext cx="1478897" cy="507831"/>
          </a:xfrm>
          <a:prstGeom prst="rect">
            <a:avLst/>
          </a:prstGeom>
        </p:spPr>
        <p:txBody>
          <a:bodyPr wrap="square">
            <a:spAutoFit/>
          </a:bodyPr>
          <a:lstStyle/>
          <a:p>
            <a:pPr algn="ctr">
              <a:lnSpc>
                <a:spcPct val="100000"/>
              </a:lnSpc>
              <a:spcBef>
                <a:spcPts val="675"/>
              </a:spcBef>
            </a:pPr>
            <a:r>
              <a:rPr lang="pt-BR" sz="900">
                <a:solidFill>
                  <a:schemeClr val="tx1">
                    <a:lumMod val="65000"/>
                    <a:lumOff val="35000"/>
                  </a:schemeClr>
                </a:solidFill>
                <a:latin typeface="Heebo" pitchFamily="2" charset="-79"/>
              </a:rPr>
              <a:t>Texto do slide escrito aqui texto do slide escrito aqui texto</a:t>
            </a:r>
            <a:endParaRPr lang="pt-BR" sz="900" dirty="0">
              <a:solidFill>
                <a:schemeClr val="tx1">
                  <a:lumMod val="65000"/>
                  <a:lumOff val="35000"/>
                </a:schemeClr>
              </a:solidFill>
              <a:latin typeface="Heebo" pitchFamily="2" charset="-79"/>
            </a:endParaRPr>
          </a:p>
        </p:txBody>
      </p:sp>
      <p:sp>
        <p:nvSpPr>
          <p:cNvPr id="13" name="TextBox 12">
            <a:extLst>
              <a:ext uri="{FF2B5EF4-FFF2-40B4-BE49-F238E27FC236}">
                <a16:creationId xmlns:a16="http://schemas.microsoft.com/office/drawing/2014/main" id="{E32CA95A-3D21-44A7-B97E-3F6175BCBA30}"/>
              </a:ext>
            </a:extLst>
          </p:cNvPr>
          <p:cNvSpPr txBox="1"/>
          <p:nvPr/>
        </p:nvSpPr>
        <p:spPr>
          <a:xfrm flipH="1">
            <a:off x="3856155" y="3439586"/>
            <a:ext cx="1374544" cy="276999"/>
          </a:xfrm>
          <a:prstGeom prst="rect">
            <a:avLst/>
          </a:prstGeom>
        </p:spPr>
        <p:txBody>
          <a:bodyPr wrap="square" rtlCol="0">
            <a:spAutoFit/>
          </a:bodyPr>
          <a:lstStyle>
            <a:defPPr>
              <a:defRPr lang="id-ID"/>
            </a:defPPr>
            <a:lvl1pPr algn="ctr">
              <a:lnSpc>
                <a:spcPct val="140000"/>
              </a:lnSpc>
              <a:spcBef>
                <a:spcPct val="20000"/>
              </a:spcBef>
              <a:defRPr sz="1600" b="1">
                <a:solidFill>
                  <a:schemeClr val="tx1">
                    <a:lumMod val="75000"/>
                    <a:lumOff val="25000"/>
                  </a:schemeClr>
                </a:solidFill>
              </a:defRPr>
            </a:lvl1pPr>
          </a:lstStyle>
          <a:p>
            <a:pPr>
              <a:lnSpc>
                <a:spcPct val="100000"/>
              </a:lnSpc>
            </a:pPr>
            <a:r>
              <a:rPr lang="pt-BR" sz="1200">
                <a:latin typeface="Heebo" pitchFamily="2" charset="-79"/>
              </a:rPr>
              <a:t>Título do item</a:t>
            </a:r>
            <a:endParaRPr lang="pt-BR" sz="1200" dirty="0">
              <a:latin typeface="Heebo" pitchFamily="2" charset="-79"/>
            </a:endParaRPr>
          </a:p>
        </p:txBody>
      </p:sp>
      <p:sp>
        <p:nvSpPr>
          <p:cNvPr id="14" name="Rectangle 13">
            <a:extLst>
              <a:ext uri="{FF2B5EF4-FFF2-40B4-BE49-F238E27FC236}">
                <a16:creationId xmlns:a16="http://schemas.microsoft.com/office/drawing/2014/main" id="{06294147-7C06-45A1-AD72-AE312DF2B4BD}"/>
              </a:ext>
            </a:extLst>
          </p:cNvPr>
          <p:cNvSpPr/>
          <p:nvPr/>
        </p:nvSpPr>
        <p:spPr>
          <a:xfrm flipH="1">
            <a:off x="3803977" y="3803943"/>
            <a:ext cx="1478897" cy="507831"/>
          </a:xfrm>
          <a:prstGeom prst="rect">
            <a:avLst/>
          </a:prstGeom>
        </p:spPr>
        <p:txBody>
          <a:bodyPr wrap="square">
            <a:spAutoFit/>
          </a:bodyPr>
          <a:lstStyle/>
          <a:p>
            <a:pPr algn="ctr">
              <a:lnSpc>
                <a:spcPct val="100000"/>
              </a:lnSpc>
              <a:spcBef>
                <a:spcPts val="675"/>
              </a:spcBef>
            </a:pPr>
            <a:r>
              <a:rPr lang="pt-BR" sz="900">
                <a:solidFill>
                  <a:schemeClr val="tx1">
                    <a:lumMod val="65000"/>
                    <a:lumOff val="35000"/>
                  </a:schemeClr>
                </a:solidFill>
                <a:latin typeface="Heebo" pitchFamily="2" charset="-79"/>
              </a:rPr>
              <a:t>Texto do slide escrito aqui texto do slide escrito aqui texto</a:t>
            </a:r>
            <a:endParaRPr lang="pt-BR" sz="900" dirty="0">
              <a:solidFill>
                <a:schemeClr val="tx1">
                  <a:lumMod val="65000"/>
                  <a:lumOff val="35000"/>
                </a:schemeClr>
              </a:solidFill>
              <a:latin typeface="Heebo" pitchFamily="2" charset="-79"/>
            </a:endParaRPr>
          </a:p>
        </p:txBody>
      </p:sp>
      <p:sp>
        <p:nvSpPr>
          <p:cNvPr id="15" name="TextBox 14">
            <a:extLst>
              <a:ext uri="{FF2B5EF4-FFF2-40B4-BE49-F238E27FC236}">
                <a16:creationId xmlns:a16="http://schemas.microsoft.com/office/drawing/2014/main" id="{E6FE6398-BC73-4209-9BA6-77622C2D7C07}"/>
              </a:ext>
            </a:extLst>
          </p:cNvPr>
          <p:cNvSpPr txBox="1"/>
          <p:nvPr/>
        </p:nvSpPr>
        <p:spPr>
          <a:xfrm flipH="1">
            <a:off x="5435343" y="3439586"/>
            <a:ext cx="1374544" cy="276999"/>
          </a:xfrm>
          <a:prstGeom prst="rect">
            <a:avLst/>
          </a:prstGeom>
        </p:spPr>
        <p:txBody>
          <a:bodyPr wrap="square" rtlCol="0">
            <a:spAutoFit/>
          </a:bodyPr>
          <a:lstStyle>
            <a:defPPr>
              <a:defRPr lang="id-ID"/>
            </a:defPPr>
            <a:lvl1pPr algn="ctr">
              <a:lnSpc>
                <a:spcPct val="140000"/>
              </a:lnSpc>
              <a:spcBef>
                <a:spcPct val="20000"/>
              </a:spcBef>
              <a:defRPr sz="1600" b="1">
                <a:solidFill>
                  <a:schemeClr val="tx1">
                    <a:lumMod val="75000"/>
                    <a:lumOff val="25000"/>
                  </a:schemeClr>
                </a:solidFill>
              </a:defRPr>
            </a:lvl1pPr>
          </a:lstStyle>
          <a:p>
            <a:pPr>
              <a:lnSpc>
                <a:spcPct val="100000"/>
              </a:lnSpc>
            </a:pPr>
            <a:r>
              <a:rPr lang="pt-BR" sz="1200">
                <a:latin typeface="Heebo" pitchFamily="2" charset="-79"/>
              </a:rPr>
              <a:t>Título do item</a:t>
            </a:r>
            <a:endParaRPr lang="pt-BR" sz="1200" dirty="0">
              <a:latin typeface="Heebo" pitchFamily="2" charset="-79"/>
            </a:endParaRPr>
          </a:p>
        </p:txBody>
      </p:sp>
      <p:sp>
        <p:nvSpPr>
          <p:cNvPr id="16" name="Rectangle 15">
            <a:extLst>
              <a:ext uri="{FF2B5EF4-FFF2-40B4-BE49-F238E27FC236}">
                <a16:creationId xmlns:a16="http://schemas.microsoft.com/office/drawing/2014/main" id="{63D8F02D-4050-4BCD-B396-020DCEB38B7E}"/>
              </a:ext>
            </a:extLst>
          </p:cNvPr>
          <p:cNvSpPr/>
          <p:nvPr/>
        </p:nvSpPr>
        <p:spPr>
          <a:xfrm flipH="1">
            <a:off x="5383168" y="3803943"/>
            <a:ext cx="1478897" cy="507831"/>
          </a:xfrm>
          <a:prstGeom prst="rect">
            <a:avLst/>
          </a:prstGeom>
        </p:spPr>
        <p:txBody>
          <a:bodyPr wrap="square">
            <a:spAutoFit/>
          </a:bodyPr>
          <a:lstStyle/>
          <a:p>
            <a:pPr algn="ctr">
              <a:lnSpc>
                <a:spcPct val="100000"/>
              </a:lnSpc>
              <a:spcBef>
                <a:spcPts val="675"/>
              </a:spcBef>
            </a:pPr>
            <a:r>
              <a:rPr lang="pt-BR" sz="900">
                <a:solidFill>
                  <a:schemeClr val="tx1">
                    <a:lumMod val="65000"/>
                    <a:lumOff val="35000"/>
                  </a:schemeClr>
                </a:solidFill>
                <a:latin typeface="Heebo" pitchFamily="2" charset="-79"/>
              </a:rPr>
              <a:t>Texto do slide escrito aqui texto do slide escrito aqui texto</a:t>
            </a:r>
            <a:endParaRPr lang="pt-BR" sz="900" dirty="0">
              <a:solidFill>
                <a:schemeClr val="tx1">
                  <a:lumMod val="65000"/>
                  <a:lumOff val="35000"/>
                </a:schemeClr>
              </a:solidFill>
              <a:latin typeface="Heebo" pitchFamily="2" charset="-79"/>
            </a:endParaRPr>
          </a:p>
        </p:txBody>
      </p:sp>
      <p:sp>
        <p:nvSpPr>
          <p:cNvPr id="17" name="TextBox 16">
            <a:extLst>
              <a:ext uri="{FF2B5EF4-FFF2-40B4-BE49-F238E27FC236}">
                <a16:creationId xmlns:a16="http://schemas.microsoft.com/office/drawing/2014/main" id="{39EA1F95-18F7-4414-8512-42974E5B5F18}"/>
              </a:ext>
            </a:extLst>
          </p:cNvPr>
          <p:cNvSpPr txBox="1"/>
          <p:nvPr/>
        </p:nvSpPr>
        <p:spPr>
          <a:xfrm flipH="1">
            <a:off x="6950239" y="3439586"/>
            <a:ext cx="1374544" cy="276999"/>
          </a:xfrm>
          <a:prstGeom prst="rect">
            <a:avLst/>
          </a:prstGeom>
        </p:spPr>
        <p:txBody>
          <a:bodyPr wrap="square" rtlCol="0">
            <a:spAutoFit/>
          </a:bodyPr>
          <a:lstStyle>
            <a:defPPr>
              <a:defRPr lang="id-ID"/>
            </a:defPPr>
            <a:lvl1pPr algn="ctr">
              <a:lnSpc>
                <a:spcPct val="140000"/>
              </a:lnSpc>
              <a:spcBef>
                <a:spcPct val="20000"/>
              </a:spcBef>
              <a:defRPr sz="1600" b="1">
                <a:solidFill>
                  <a:schemeClr val="tx1">
                    <a:lumMod val="75000"/>
                    <a:lumOff val="25000"/>
                  </a:schemeClr>
                </a:solidFill>
              </a:defRPr>
            </a:lvl1pPr>
          </a:lstStyle>
          <a:p>
            <a:pPr>
              <a:lnSpc>
                <a:spcPct val="100000"/>
              </a:lnSpc>
            </a:pPr>
            <a:r>
              <a:rPr lang="pt-BR" sz="1200">
                <a:latin typeface="Heebo" pitchFamily="2" charset="-79"/>
              </a:rPr>
              <a:t>Título do item</a:t>
            </a:r>
            <a:endParaRPr lang="pt-BR" sz="1200" dirty="0">
              <a:latin typeface="Heebo" pitchFamily="2" charset="-79"/>
            </a:endParaRPr>
          </a:p>
        </p:txBody>
      </p:sp>
      <p:sp>
        <p:nvSpPr>
          <p:cNvPr id="18" name="Rectangle 17">
            <a:extLst>
              <a:ext uri="{FF2B5EF4-FFF2-40B4-BE49-F238E27FC236}">
                <a16:creationId xmlns:a16="http://schemas.microsoft.com/office/drawing/2014/main" id="{4455A78A-90B3-44E6-ADEE-1D89800496F6}"/>
              </a:ext>
            </a:extLst>
          </p:cNvPr>
          <p:cNvSpPr/>
          <p:nvPr/>
        </p:nvSpPr>
        <p:spPr>
          <a:xfrm flipH="1">
            <a:off x="6898063" y="3803943"/>
            <a:ext cx="1478897" cy="507831"/>
          </a:xfrm>
          <a:prstGeom prst="rect">
            <a:avLst/>
          </a:prstGeom>
        </p:spPr>
        <p:txBody>
          <a:bodyPr wrap="square">
            <a:spAutoFit/>
          </a:bodyPr>
          <a:lstStyle/>
          <a:p>
            <a:pPr algn="ctr">
              <a:lnSpc>
                <a:spcPct val="100000"/>
              </a:lnSpc>
              <a:spcBef>
                <a:spcPts val="675"/>
              </a:spcBef>
            </a:pPr>
            <a:r>
              <a:rPr lang="pt-BR" sz="900">
                <a:solidFill>
                  <a:schemeClr val="tx1">
                    <a:lumMod val="65000"/>
                    <a:lumOff val="35000"/>
                  </a:schemeClr>
                </a:solidFill>
                <a:latin typeface="Heebo" pitchFamily="2" charset="-79"/>
              </a:rPr>
              <a:t>Texto do slide escrito aqui texto do slide escrito aqui texto</a:t>
            </a:r>
            <a:endParaRPr lang="pt-BR" sz="900" dirty="0">
              <a:solidFill>
                <a:schemeClr val="tx1">
                  <a:lumMod val="65000"/>
                  <a:lumOff val="35000"/>
                </a:schemeClr>
              </a:solidFill>
              <a:latin typeface="Heebo" pitchFamily="2" charset="-79"/>
            </a:endParaRPr>
          </a:p>
        </p:txBody>
      </p:sp>
      <p:sp>
        <p:nvSpPr>
          <p:cNvPr id="19" name="Teardrop 18">
            <a:extLst>
              <a:ext uri="{FF2B5EF4-FFF2-40B4-BE49-F238E27FC236}">
                <a16:creationId xmlns:a16="http://schemas.microsoft.com/office/drawing/2014/main" id="{C6F6DF06-4B23-459E-B70D-0E83D2546ADF}"/>
              </a:ext>
            </a:extLst>
          </p:cNvPr>
          <p:cNvSpPr/>
          <p:nvPr/>
        </p:nvSpPr>
        <p:spPr>
          <a:xfrm rot="8100000">
            <a:off x="5801668" y="1898800"/>
            <a:ext cx="689645" cy="689644"/>
          </a:xfrm>
          <a:prstGeom prst="teardrop">
            <a:avLst/>
          </a:prstGeom>
          <a:solidFill>
            <a:schemeClr val="accent4"/>
          </a:solidFill>
          <a:ln w="38100">
            <a:noFill/>
          </a:ln>
          <a:effectLst>
            <a:outerShdw blurRad="381000" dist="444500" dir="8100000" sx="90000" sy="90000" algn="tr" rotWithShape="0">
              <a:schemeClr val="accent4">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350">
              <a:latin typeface="Heebo" pitchFamily="2" charset="-79"/>
            </a:endParaRPr>
          </a:p>
        </p:txBody>
      </p:sp>
      <p:sp>
        <p:nvSpPr>
          <p:cNvPr id="21" name="Teardrop 20">
            <a:extLst>
              <a:ext uri="{FF2B5EF4-FFF2-40B4-BE49-F238E27FC236}">
                <a16:creationId xmlns:a16="http://schemas.microsoft.com/office/drawing/2014/main" id="{EBD113FC-DD7B-4FB8-BB3F-68651784FF84}"/>
              </a:ext>
            </a:extLst>
          </p:cNvPr>
          <p:cNvSpPr/>
          <p:nvPr/>
        </p:nvSpPr>
        <p:spPr>
          <a:xfrm rot="8100000">
            <a:off x="7271254" y="2066803"/>
            <a:ext cx="580415" cy="580415"/>
          </a:xfrm>
          <a:prstGeom prst="teardrop">
            <a:avLst/>
          </a:prstGeom>
          <a:solidFill>
            <a:schemeClr val="accent5"/>
          </a:solidFill>
          <a:ln w="38100">
            <a:noFill/>
          </a:ln>
          <a:effectLst>
            <a:outerShdw blurRad="381000" dist="444500" dir="8100000" sx="90000" sy="90000" algn="tr" rotWithShape="0">
              <a:schemeClr val="accent5">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350">
              <a:latin typeface="Heebo" pitchFamily="2" charset="-79"/>
            </a:endParaRPr>
          </a:p>
        </p:txBody>
      </p:sp>
      <p:sp>
        <p:nvSpPr>
          <p:cNvPr id="23" name="Teardrop 22">
            <a:extLst>
              <a:ext uri="{FF2B5EF4-FFF2-40B4-BE49-F238E27FC236}">
                <a16:creationId xmlns:a16="http://schemas.microsoft.com/office/drawing/2014/main" id="{AA547F14-0D3E-4A3E-8298-99ADCEF87CC2}"/>
              </a:ext>
            </a:extLst>
          </p:cNvPr>
          <p:cNvSpPr/>
          <p:nvPr/>
        </p:nvSpPr>
        <p:spPr>
          <a:xfrm rot="8100000">
            <a:off x="2674117" y="1898799"/>
            <a:ext cx="689645" cy="689644"/>
          </a:xfrm>
          <a:prstGeom prst="teardrop">
            <a:avLst/>
          </a:prstGeom>
          <a:solidFill>
            <a:schemeClr val="accent2"/>
          </a:solidFill>
          <a:ln w="38100">
            <a:noFill/>
          </a:ln>
          <a:effectLst>
            <a:outerShdw blurRad="381000" dist="444500" dir="8100000" sx="90000" sy="90000" algn="tr" rotWithShape="0">
              <a:schemeClr val="accent2">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350">
              <a:latin typeface="Heebo" pitchFamily="2" charset="-79"/>
            </a:endParaRPr>
          </a:p>
        </p:txBody>
      </p:sp>
      <p:sp>
        <p:nvSpPr>
          <p:cNvPr id="25" name="Teardrop 24">
            <a:extLst>
              <a:ext uri="{FF2B5EF4-FFF2-40B4-BE49-F238E27FC236}">
                <a16:creationId xmlns:a16="http://schemas.microsoft.com/office/drawing/2014/main" id="{672D7B08-EAB8-43D2-8EEF-87F4620DE1C5}"/>
              </a:ext>
            </a:extLst>
          </p:cNvPr>
          <p:cNvSpPr/>
          <p:nvPr/>
        </p:nvSpPr>
        <p:spPr>
          <a:xfrm rot="8100000">
            <a:off x="1170886" y="2066803"/>
            <a:ext cx="580415" cy="580415"/>
          </a:xfrm>
          <a:prstGeom prst="teardrop">
            <a:avLst/>
          </a:prstGeom>
          <a:solidFill>
            <a:schemeClr val="accent1"/>
          </a:solidFill>
          <a:ln w="38100">
            <a:noFill/>
          </a:ln>
          <a:effectLst>
            <a:outerShdw blurRad="381000" dist="444500" dir="8100000" sx="90000" sy="90000" algn="tr" rotWithShape="0">
              <a:schemeClr val="accent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350">
              <a:latin typeface="Heebo" pitchFamily="2" charset="-79"/>
            </a:endParaRPr>
          </a:p>
        </p:txBody>
      </p:sp>
      <p:sp>
        <p:nvSpPr>
          <p:cNvPr id="27" name="Teardrop 26">
            <a:extLst>
              <a:ext uri="{FF2B5EF4-FFF2-40B4-BE49-F238E27FC236}">
                <a16:creationId xmlns:a16="http://schemas.microsoft.com/office/drawing/2014/main" id="{78E6DFF9-A11A-4351-8722-F05D96D9C89A}"/>
              </a:ext>
            </a:extLst>
          </p:cNvPr>
          <p:cNvSpPr/>
          <p:nvPr/>
        </p:nvSpPr>
        <p:spPr>
          <a:xfrm rot="8100000">
            <a:off x="4115020" y="1531804"/>
            <a:ext cx="928247" cy="928247"/>
          </a:xfrm>
          <a:prstGeom prst="teardrop">
            <a:avLst/>
          </a:prstGeom>
          <a:solidFill>
            <a:schemeClr val="accent3"/>
          </a:solidFill>
          <a:ln w="38100">
            <a:noFill/>
          </a:ln>
          <a:effectLst>
            <a:outerShdw blurRad="381000" dist="444500" dir="8100000" sx="90000" sy="90000" algn="tr"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350">
              <a:latin typeface="Heebo" pitchFamily="2" charset="-79"/>
            </a:endParaRPr>
          </a:p>
        </p:txBody>
      </p:sp>
      <p:sp>
        <p:nvSpPr>
          <p:cNvPr id="2" name="TextBox 14">
            <a:extLst>
              <a:ext uri="{FF2B5EF4-FFF2-40B4-BE49-F238E27FC236}">
                <a16:creationId xmlns:a16="http://schemas.microsoft.com/office/drawing/2014/main" id="{DFA28349-C5F9-1168-C88E-96DFB5ABB91A}"/>
              </a:ext>
            </a:extLst>
          </p:cNvPr>
          <p:cNvSpPr txBox="1"/>
          <p:nvPr/>
        </p:nvSpPr>
        <p:spPr>
          <a:xfrm>
            <a:off x="1786533" y="410613"/>
            <a:ext cx="5570935" cy="523220"/>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pPr algn="ctr"/>
            <a:r>
              <a:rPr lang="pt-BR" sz="2800" dirty="0">
                <a:solidFill>
                  <a:schemeClr val="tx1">
                    <a:lumMod val="75000"/>
                    <a:lumOff val="25000"/>
                  </a:schemeClr>
                </a:solidFill>
              </a:rPr>
              <a:t>Título do slide escrito aqui</a:t>
            </a:r>
          </a:p>
        </p:txBody>
      </p:sp>
      <p:sp>
        <p:nvSpPr>
          <p:cNvPr id="29" name="TextBox 13">
            <a:extLst>
              <a:ext uri="{FF2B5EF4-FFF2-40B4-BE49-F238E27FC236}">
                <a16:creationId xmlns:a16="http://schemas.microsoft.com/office/drawing/2014/main" id="{E5B6EA43-36A5-ED82-4825-1BA5854C2497}"/>
              </a:ext>
            </a:extLst>
          </p:cNvPr>
          <p:cNvSpPr txBox="1"/>
          <p:nvPr/>
        </p:nvSpPr>
        <p:spPr>
          <a:xfrm>
            <a:off x="2831939" y="833109"/>
            <a:ext cx="3480123" cy="400110"/>
          </a:xfrm>
          <a:prstGeom prst="rect">
            <a:avLst/>
          </a:prstGeom>
          <a:noFill/>
        </p:spPr>
        <p:txBody>
          <a:bodyPr wrap="square" rtlCol="0">
            <a:spAutoFit/>
          </a:bodyPr>
          <a:lstStyle/>
          <a:p>
            <a:pPr algn="ctr">
              <a:spcBef>
                <a:spcPts val="675"/>
              </a:spcBef>
            </a:pPr>
            <a:r>
              <a:rPr lang="pt-BR" sz="10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32" name="AutoShape 29">
            <a:extLst>
              <a:ext uri="{FF2B5EF4-FFF2-40B4-BE49-F238E27FC236}">
                <a16:creationId xmlns:a16="http://schemas.microsoft.com/office/drawing/2014/main" id="{6A38E063-1A39-3067-7979-5C95E15EA1EC}"/>
              </a:ext>
            </a:extLst>
          </p:cNvPr>
          <p:cNvSpPr>
            <a:spLocks/>
          </p:cNvSpPr>
          <p:nvPr/>
        </p:nvSpPr>
        <p:spPr bwMode="auto">
          <a:xfrm>
            <a:off x="1315954" y="2215235"/>
            <a:ext cx="287816" cy="260757"/>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sp>
        <p:nvSpPr>
          <p:cNvPr id="33" name="AutoShape 100">
            <a:extLst>
              <a:ext uri="{FF2B5EF4-FFF2-40B4-BE49-F238E27FC236}">
                <a16:creationId xmlns:a16="http://schemas.microsoft.com/office/drawing/2014/main" id="{ECA2F7C7-D29A-8B24-9F02-763D7312CEB5}"/>
              </a:ext>
            </a:extLst>
          </p:cNvPr>
          <p:cNvSpPr>
            <a:spLocks/>
          </p:cNvSpPr>
          <p:nvPr/>
        </p:nvSpPr>
        <p:spPr bwMode="auto">
          <a:xfrm>
            <a:off x="2894432" y="2086299"/>
            <a:ext cx="251901" cy="28830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grpSp>
        <p:nvGrpSpPr>
          <p:cNvPr id="34" name="Group 57">
            <a:extLst>
              <a:ext uri="{FF2B5EF4-FFF2-40B4-BE49-F238E27FC236}">
                <a16:creationId xmlns:a16="http://schemas.microsoft.com/office/drawing/2014/main" id="{4F8EE41F-D62D-C9CE-3924-B368998C95E7}"/>
              </a:ext>
            </a:extLst>
          </p:cNvPr>
          <p:cNvGrpSpPr/>
          <p:nvPr/>
        </p:nvGrpSpPr>
        <p:grpSpPr>
          <a:xfrm>
            <a:off x="4375208" y="1777570"/>
            <a:ext cx="421392" cy="421392"/>
            <a:chOff x="8216107" y="2577307"/>
            <a:chExt cx="464344" cy="464344"/>
          </a:xfrm>
          <a:solidFill>
            <a:schemeClr val="bg1"/>
          </a:solidFill>
        </p:grpSpPr>
        <p:sp>
          <p:nvSpPr>
            <p:cNvPr id="35" name="AutoShape 52">
              <a:extLst>
                <a:ext uri="{FF2B5EF4-FFF2-40B4-BE49-F238E27FC236}">
                  <a16:creationId xmlns:a16="http://schemas.microsoft.com/office/drawing/2014/main" id="{DA904404-BA99-271E-7D16-6F03D6BE64BA}"/>
                </a:ext>
              </a:extLst>
            </p:cNvPr>
            <p:cNvSpPr>
              <a:spLocks/>
            </p:cNvSpPr>
            <p:nvPr/>
          </p:nvSpPr>
          <p:spPr bwMode="auto">
            <a:xfrm>
              <a:off x="8216107" y="2577307"/>
              <a:ext cx="464344" cy="464344"/>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sp>
          <p:nvSpPr>
            <p:cNvPr id="36" name="AutoShape 53">
              <a:extLst>
                <a:ext uri="{FF2B5EF4-FFF2-40B4-BE49-F238E27FC236}">
                  <a16:creationId xmlns:a16="http://schemas.microsoft.com/office/drawing/2014/main" id="{3D3C6123-649B-605B-99FE-626361802AB2}"/>
                </a:ext>
              </a:extLst>
            </p:cNvPr>
            <p:cNvSpPr>
              <a:spLocks/>
            </p:cNvSpPr>
            <p:nvPr/>
          </p:nvSpPr>
          <p:spPr bwMode="auto">
            <a:xfrm>
              <a:off x="8390732" y="2736850"/>
              <a:ext cx="125413" cy="130175"/>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sp>
          <p:nvSpPr>
            <p:cNvPr id="37" name="AutoShape 54">
              <a:extLst>
                <a:ext uri="{FF2B5EF4-FFF2-40B4-BE49-F238E27FC236}">
                  <a16:creationId xmlns:a16="http://schemas.microsoft.com/office/drawing/2014/main" id="{24CAB934-DCAB-F8B7-BCDD-4AB4A4879B21}"/>
                </a:ext>
              </a:extLst>
            </p:cNvPr>
            <p:cNvSpPr>
              <a:spLocks/>
            </p:cNvSpPr>
            <p:nvPr/>
          </p:nvSpPr>
          <p:spPr bwMode="auto">
            <a:xfrm>
              <a:off x="8375650" y="2896394"/>
              <a:ext cx="70644" cy="73819"/>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sp>
          <p:nvSpPr>
            <p:cNvPr id="38" name="AutoShape 55">
              <a:extLst>
                <a:ext uri="{FF2B5EF4-FFF2-40B4-BE49-F238E27FC236}">
                  <a16:creationId xmlns:a16="http://schemas.microsoft.com/office/drawing/2014/main" id="{DBBD8595-6502-F08E-4A19-F4B584B8494B}"/>
                </a:ext>
              </a:extLst>
            </p:cNvPr>
            <p:cNvSpPr>
              <a:spLocks/>
            </p:cNvSpPr>
            <p:nvPr/>
          </p:nvSpPr>
          <p:spPr bwMode="auto">
            <a:xfrm>
              <a:off x="8448675" y="2649538"/>
              <a:ext cx="71438" cy="74613"/>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grpSp>
      <p:sp>
        <p:nvSpPr>
          <p:cNvPr id="39" name="AutoShape 83">
            <a:extLst>
              <a:ext uri="{FF2B5EF4-FFF2-40B4-BE49-F238E27FC236}">
                <a16:creationId xmlns:a16="http://schemas.microsoft.com/office/drawing/2014/main" id="{EDD53A64-FDBF-776D-2ADA-5BD8C8A9F23A}"/>
              </a:ext>
            </a:extLst>
          </p:cNvPr>
          <p:cNvSpPr>
            <a:spLocks/>
          </p:cNvSpPr>
          <p:nvPr/>
        </p:nvSpPr>
        <p:spPr bwMode="auto">
          <a:xfrm>
            <a:off x="5993657" y="2131570"/>
            <a:ext cx="314878" cy="2066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rgbClr val="FFFFFF"/>
              </a:solidFill>
              <a:effectLst>
                <a:outerShdw blurRad="38100" dist="38100" dir="2700000" algn="tl">
                  <a:srgbClr val="000000"/>
                </a:outerShdw>
              </a:effectLst>
              <a:latin typeface="Heebo" pitchFamily="2" charset="-79"/>
              <a:sym typeface="Gill Sans" charset="0"/>
            </a:endParaRPr>
          </a:p>
        </p:txBody>
      </p:sp>
      <p:sp>
        <p:nvSpPr>
          <p:cNvPr id="40" name="AutoShape 29">
            <a:extLst>
              <a:ext uri="{FF2B5EF4-FFF2-40B4-BE49-F238E27FC236}">
                <a16:creationId xmlns:a16="http://schemas.microsoft.com/office/drawing/2014/main" id="{E06F62D0-13D4-40BF-9EDD-B37C75D3013C}"/>
              </a:ext>
            </a:extLst>
          </p:cNvPr>
          <p:cNvSpPr>
            <a:spLocks/>
          </p:cNvSpPr>
          <p:nvPr/>
        </p:nvSpPr>
        <p:spPr bwMode="auto">
          <a:xfrm>
            <a:off x="7411954" y="2215235"/>
            <a:ext cx="287816" cy="260757"/>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spTree>
    <p:extLst>
      <p:ext uri="{BB962C8B-B14F-4D97-AF65-F5344CB8AC3E}">
        <p14:creationId xmlns:p14="http://schemas.microsoft.com/office/powerpoint/2010/main" val="724369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exagon 4">
            <a:extLst>
              <a:ext uri="{FF2B5EF4-FFF2-40B4-BE49-F238E27FC236}">
                <a16:creationId xmlns:a16="http://schemas.microsoft.com/office/drawing/2014/main" id="{6E70B47B-FCCF-4066-ABA5-2F5765B41764}"/>
              </a:ext>
            </a:extLst>
          </p:cNvPr>
          <p:cNvSpPr/>
          <p:nvPr/>
        </p:nvSpPr>
        <p:spPr>
          <a:xfrm rot="5400000">
            <a:off x="651206" y="1860241"/>
            <a:ext cx="1942568" cy="1766078"/>
          </a:xfrm>
          <a:prstGeom prst="hexagon">
            <a:avLst/>
          </a:prstGeom>
          <a:solidFill>
            <a:schemeClr val="accent1"/>
          </a:solidFill>
          <a:ln w="38100">
            <a:noFill/>
          </a:ln>
          <a:effectLst>
            <a:outerShdw blurRad="381000" dist="444500" dir="8100000" sx="90000" sy="90000" algn="tr" rotWithShape="0">
              <a:schemeClr val="accent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350">
              <a:latin typeface="Heebo" pitchFamily="2" charset="-79"/>
            </a:endParaRPr>
          </a:p>
        </p:txBody>
      </p:sp>
      <p:sp>
        <p:nvSpPr>
          <p:cNvPr id="13" name="TextBox 12">
            <a:extLst>
              <a:ext uri="{FF2B5EF4-FFF2-40B4-BE49-F238E27FC236}">
                <a16:creationId xmlns:a16="http://schemas.microsoft.com/office/drawing/2014/main" id="{6941B7F9-A406-4E93-B7D4-0321D1F60D95}"/>
              </a:ext>
            </a:extLst>
          </p:cNvPr>
          <p:cNvSpPr txBox="1"/>
          <p:nvPr/>
        </p:nvSpPr>
        <p:spPr>
          <a:xfrm>
            <a:off x="815570" y="2510811"/>
            <a:ext cx="1579268" cy="261610"/>
          </a:xfrm>
          <a:prstGeom prst="rect">
            <a:avLst/>
          </a:prstGeom>
          <a:noFill/>
        </p:spPr>
        <p:txBody>
          <a:bodyPr wrap="square" rtlCol="0">
            <a:spAutoFit/>
          </a:bodyPr>
          <a:lstStyle>
            <a:defPPr>
              <a:defRPr lang="id-ID"/>
            </a:defPPr>
            <a:lvl1pPr algn="ctr">
              <a:lnSpc>
                <a:spcPct val="140000"/>
              </a:lnSpc>
              <a:spcBef>
                <a:spcPct val="20000"/>
              </a:spcBef>
              <a:defRPr sz="2000" b="1">
                <a:solidFill>
                  <a:schemeClr val="bg1"/>
                </a:solidFill>
              </a:defRPr>
            </a:lvl1pPr>
          </a:lstStyle>
          <a:p>
            <a:pPr>
              <a:lnSpc>
                <a:spcPct val="100000"/>
              </a:lnSpc>
            </a:pPr>
            <a:r>
              <a:rPr lang="pt-BR" sz="1100" dirty="0">
                <a:latin typeface="Heebo" pitchFamily="2" charset="-79"/>
              </a:rPr>
              <a:t>Título do item aqui</a:t>
            </a:r>
          </a:p>
        </p:txBody>
      </p:sp>
      <p:sp>
        <p:nvSpPr>
          <p:cNvPr id="15" name="Rectangle 14">
            <a:extLst>
              <a:ext uri="{FF2B5EF4-FFF2-40B4-BE49-F238E27FC236}">
                <a16:creationId xmlns:a16="http://schemas.microsoft.com/office/drawing/2014/main" id="{A95D884E-818E-4DE3-8B8D-68DB0FF1DB7D}"/>
              </a:ext>
            </a:extLst>
          </p:cNvPr>
          <p:cNvSpPr/>
          <p:nvPr/>
        </p:nvSpPr>
        <p:spPr>
          <a:xfrm>
            <a:off x="952500" y="2817467"/>
            <a:ext cx="1375758" cy="461665"/>
          </a:xfrm>
          <a:prstGeom prst="rect">
            <a:avLst/>
          </a:prstGeom>
        </p:spPr>
        <p:txBody>
          <a:bodyPr wrap="square">
            <a:spAutoFit/>
          </a:bodyPr>
          <a:lstStyle/>
          <a:p>
            <a:pPr algn="ctr">
              <a:lnSpc>
                <a:spcPct val="100000"/>
              </a:lnSpc>
              <a:spcBef>
                <a:spcPts val="675"/>
              </a:spcBef>
            </a:pPr>
            <a:r>
              <a:rPr lang="pt-BR" sz="800" dirty="0">
                <a:solidFill>
                  <a:schemeClr val="bg1"/>
                </a:solidFill>
                <a:latin typeface="Heebo" pitchFamily="2" charset="-79"/>
              </a:rPr>
              <a:t>Texto do slide escrito aqui texto do slide escrito aqui texto do slide</a:t>
            </a:r>
          </a:p>
        </p:txBody>
      </p:sp>
      <p:sp>
        <p:nvSpPr>
          <p:cNvPr id="19" name="Oval 18">
            <a:extLst>
              <a:ext uri="{FF2B5EF4-FFF2-40B4-BE49-F238E27FC236}">
                <a16:creationId xmlns:a16="http://schemas.microsoft.com/office/drawing/2014/main" id="{7A0F419B-4A08-4847-9316-CBDE15B4D4F9}"/>
              </a:ext>
            </a:extLst>
          </p:cNvPr>
          <p:cNvSpPr/>
          <p:nvPr/>
        </p:nvSpPr>
        <p:spPr>
          <a:xfrm>
            <a:off x="1326223" y="1529656"/>
            <a:ext cx="592535" cy="592533"/>
          </a:xfrm>
          <a:prstGeom prst="ellipse">
            <a:avLst/>
          </a:prstGeom>
          <a:solidFill>
            <a:schemeClr val="accent1"/>
          </a:solidFill>
          <a:ln w="38100">
            <a:solidFill>
              <a:schemeClr val="bg1"/>
            </a:solidFill>
          </a:ln>
          <a:effectLst>
            <a:outerShdw blurRad="381000" dist="444500" dir="8100000" sx="90000" sy="90000" algn="tr" rotWithShape="0">
              <a:schemeClr val="accent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350">
              <a:latin typeface="Heebo" pitchFamily="2" charset="-79"/>
            </a:endParaRPr>
          </a:p>
        </p:txBody>
      </p:sp>
      <p:sp>
        <p:nvSpPr>
          <p:cNvPr id="29" name="TextBox 28">
            <a:extLst>
              <a:ext uri="{FF2B5EF4-FFF2-40B4-BE49-F238E27FC236}">
                <a16:creationId xmlns:a16="http://schemas.microsoft.com/office/drawing/2014/main" id="{62189017-1FC3-4763-9393-51A9E2AEAE6B}"/>
              </a:ext>
            </a:extLst>
          </p:cNvPr>
          <p:cNvSpPr txBox="1"/>
          <p:nvPr/>
        </p:nvSpPr>
        <p:spPr>
          <a:xfrm>
            <a:off x="815570" y="2172174"/>
            <a:ext cx="1579268" cy="392415"/>
          </a:xfrm>
          <a:prstGeom prst="rect">
            <a:avLst/>
          </a:prstGeom>
          <a:noFill/>
        </p:spPr>
        <p:txBody>
          <a:bodyPr wrap="square" rtlCol="0">
            <a:spAutoFit/>
          </a:bodyPr>
          <a:lstStyle/>
          <a:p>
            <a:pPr algn="ctr">
              <a:lnSpc>
                <a:spcPct val="140000"/>
              </a:lnSpc>
              <a:spcBef>
                <a:spcPct val="20000"/>
              </a:spcBef>
            </a:pPr>
            <a:r>
              <a:rPr lang="pt-BR" sz="1500" b="1">
                <a:solidFill>
                  <a:schemeClr val="bg1"/>
                </a:solidFill>
                <a:latin typeface="Heebo" pitchFamily="2" charset="-79"/>
              </a:rPr>
              <a:t>2017</a:t>
            </a:r>
          </a:p>
        </p:txBody>
      </p:sp>
      <p:sp>
        <p:nvSpPr>
          <p:cNvPr id="7" name="Hexagon 6">
            <a:extLst>
              <a:ext uri="{FF2B5EF4-FFF2-40B4-BE49-F238E27FC236}">
                <a16:creationId xmlns:a16="http://schemas.microsoft.com/office/drawing/2014/main" id="{44781B92-8364-41BB-B330-3192CD082757}"/>
              </a:ext>
            </a:extLst>
          </p:cNvPr>
          <p:cNvSpPr/>
          <p:nvPr/>
        </p:nvSpPr>
        <p:spPr>
          <a:xfrm rot="5400000">
            <a:off x="2616637" y="2390063"/>
            <a:ext cx="1942568" cy="1766078"/>
          </a:xfrm>
          <a:prstGeom prst="hexagon">
            <a:avLst/>
          </a:prstGeom>
          <a:solidFill>
            <a:schemeClr val="accent2"/>
          </a:solidFill>
          <a:ln w="38100">
            <a:noFill/>
          </a:ln>
          <a:effectLst>
            <a:outerShdw blurRad="381000" dist="444500" dir="8100000" sx="90000" sy="90000" algn="tr" rotWithShape="0">
              <a:schemeClr val="accent2">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350">
              <a:latin typeface="Heebo" pitchFamily="2" charset="-79"/>
            </a:endParaRPr>
          </a:p>
        </p:txBody>
      </p:sp>
      <p:sp>
        <p:nvSpPr>
          <p:cNvPr id="17" name="Oval 16">
            <a:extLst>
              <a:ext uri="{FF2B5EF4-FFF2-40B4-BE49-F238E27FC236}">
                <a16:creationId xmlns:a16="http://schemas.microsoft.com/office/drawing/2014/main" id="{A2E1766D-C527-41A9-9E19-14451CA2B3D6}"/>
              </a:ext>
            </a:extLst>
          </p:cNvPr>
          <p:cNvSpPr/>
          <p:nvPr/>
        </p:nvSpPr>
        <p:spPr>
          <a:xfrm>
            <a:off x="3287522" y="2090770"/>
            <a:ext cx="592535" cy="592533"/>
          </a:xfrm>
          <a:prstGeom prst="ellipse">
            <a:avLst/>
          </a:prstGeom>
          <a:solidFill>
            <a:schemeClr val="accent2"/>
          </a:solidFill>
          <a:ln w="38100">
            <a:solidFill>
              <a:schemeClr val="bg1"/>
            </a:solidFill>
          </a:ln>
          <a:effectLst>
            <a:outerShdw blurRad="381000" dist="444500" dir="8100000" sx="90000" sy="90000" algn="tr" rotWithShape="0">
              <a:schemeClr val="accent2">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350">
              <a:latin typeface="Heebo" pitchFamily="2" charset="-79"/>
            </a:endParaRPr>
          </a:p>
        </p:txBody>
      </p:sp>
      <p:sp>
        <p:nvSpPr>
          <p:cNvPr id="37" name="TextBox 36">
            <a:extLst>
              <a:ext uri="{FF2B5EF4-FFF2-40B4-BE49-F238E27FC236}">
                <a16:creationId xmlns:a16="http://schemas.microsoft.com/office/drawing/2014/main" id="{B281D5CB-4D05-44E4-975F-AE047E508E47}"/>
              </a:ext>
            </a:extLst>
          </p:cNvPr>
          <p:cNvSpPr txBox="1"/>
          <p:nvPr/>
        </p:nvSpPr>
        <p:spPr>
          <a:xfrm>
            <a:off x="2782769" y="3086429"/>
            <a:ext cx="1579268" cy="261610"/>
          </a:xfrm>
          <a:prstGeom prst="rect">
            <a:avLst/>
          </a:prstGeom>
          <a:noFill/>
        </p:spPr>
        <p:txBody>
          <a:bodyPr wrap="square" rtlCol="0">
            <a:spAutoFit/>
          </a:bodyPr>
          <a:lstStyle>
            <a:defPPr>
              <a:defRPr lang="id-ID"/>
            </a:defPPr>
            <a:lvl1pPr algn="ctr">
              <a:lnSpc>
                <a:spcPct val="140000"/>
              </a:lnSpc>
              <a:spcBef>
                <a:spcPct val="20000"/>
              </a:spcBef>
              <a:defRPr sz="2000" b="1">
                <a:solidFill>
                  <a:schemeClr val="bg1"/>
                </a:solidFill>
              </a:defRPr>
            </a:lvl1pPr>
          </a:lstStyle>
          <a:p>
            <a:pPr>
              <a:lnSpc>
                <a:spcPct val="100000"/>
              </a:lnSpc>
            </a:pPr>
            <a:r>
              <a:rPr lang="pt-BR" sz="1100" dirty="0">
                <a:latin typeface="Heebo" pitchFamily="2" charset="-79"/>
              </a:rPr>
              <a:t>Título do item aqui</a:t>
            </a:r>
          </a:p>
        </p:txBody>
      </p:sp>
      <p:sp>
        <p:nvSpPr>
          <p:cNvPr id="39" name="Rectangle 38">
            <a:extLst>
              <a:ext uri="{FF2B5EF4-FFF2-40B4-BE49-F238E27FC236}">
                <a16:creationId xmlns:a16="http://schemas.microsoft.com/office/drawing/2014/main" id="{3D3A61EC-D9EB-4FC6-A3F6-8DD31BEAFB4E}"/>
              </a:ext>
            </a:extLst>
          </p:cNvPr>
          <p:cNvSpPr/>
          <p:nvPr/>
        </p:nvSpPr>
        <p:spPr>
          <a:xfrm>
            <a:off x="2811780" y="3393084"/>
            <a:ext cx="1591596" cy="507831"/>
          </a:xfrm>
          <a:prstGeom prst="rect">
            <a:avLst/>
          </a:prstGeom>
        </p:spPr>
        <p:txBody>
          <a:bodyPr wrap="square">
            <a:spAutoFit/>
          </a:bodyPr>
          <a:lstStyle/>
          <a:p>
            <a:pPr algn="ctr">
              <a:spcBef>
                <a:spcPts val="675"/>
              </a:spcBef>
            </a:pPr>
            <a:r>
              <a:rPr lang="pt-BR" sz="800" dirty="0">
                <a:solidFill>
                  <a:schemeClr val="bg1"/>
                </a:solidFill>
                <a:latin typeface="Heebo" pitchFamily="2" charset="-79"/>
              </a:rPr>
              <a:t>Texto do slide escrito aqui texto do slide escrito aqui texto do slide</a:t>
            </a:r>
          </a:p>
        </p:txBody>
      </p:sp>
      <p:sp>
        <p:nvSpPr>
          <p:cNvPr id="41" name="TextBox 40">
            <a:extLst>
              <a:ext uri="{FF2B5EF4-FFF2-40B4-BE49-F238E27FC236}">
                <a16:creationId xmlns:a16="http://schemas.microsoft.com/office/drawing/2014/main" id="{8CC7F3D4-82FB-42D0-80E3-0B0F34DCDC72}"/>
              </a:ext>
            </a:extLst>
          </p:cNvPr>
          <p:cNvSpPr txBox="1"/>
          <p:nvPr/>
        </p:nvSpPr>
        <p:spPr>
          <a:xfrm>
            <a:off x="2782769" y="2747791"/>
            <a:ext cx="1579268" cy="392415"/>
          </a:xfrm>
          <a:prstGeom prst="rect">
            <a:avLst/>
          </a:prstGeom>
          <a:noFill/>
        </p:spPr>
        <p:txBody>
          <a:bodyPr wrap="square" rtlCol="0">
            <a:spAutoFit/>
          </a:bodyPr>
          <a:lstStyle/>
          <a:p>
            <a:pPr algn="ctr">
              <a:lnSpc>
                <a:spcPct val="140000"/>
              </a:lnSpc>
              <a:spcBef>
                <a:spcPct val="20000"/>
              </a:spcBef>
            </a:pPr>
            <a:r>
              <a:rPr lang="pt-BR" sz="1500" b="1">
                <a:solidFill>
                  <a:schemeClr val="bg1"/>
                </a:solidFill>
                <a:latin typeface="Heebo" pitchFamily="2" charset="-79"/>
              </a:rPr>
              <a:t>2018</a:t>
            </a:r>
          </a:p>
        </p:txBody>
      </p:sp>
      <p:sp>
        <p:nvSpPr>
          <p:cNvPr id="11" name="Hexagon 10">
            <a:extLst>
              <a:ext uri="{FF2B5EF4-FFF2-40B4-BE49-F238E27FC236}">
                <a16:creationId xmlns:a16="http://schemas.microsoft.com/office/drawing/2014/main" id="{F9A581F7-4754-475A-BBC7-FDF0E81E0B11}"/>
              </a:ext>
            </a:extLst>
          </p:cNvPr>
          <p:cNvSpPr/>
          <p:nvPr/>
        </p:nvSpPr>
        <p:spPr>
          <a:xfrm rot="5400000">
            <a:off x="6550226" y="2416432"/>
            <a:ext cx="1942568" cy="1766078"/>
          </a:xfrm>
          <a:prstGeom prst="hexagon">
            <a:avLst/>
          </a:prstGeom>
          <a:solidFill>
            <a:schemeClr val="accent4"/>
          </a:solidFill>
          <a:ln w="38100">
            <a:noFill/>
          </a:ln>
          <a:effectLst>
            <a:outerShdw blurRad="381000" dist="444500" dir="8100000" sx="90000" sy="90000" algn="tr" rotWithShape="0">
              <a:schemeClr val="accent4">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350">
              <a:latin typeface="Heebo" pitchFamily="2" charset="-79"/>
            </a:endParaRPr>
          </a:p>
        </p:txBody>
      </p:sp>
      <p:sp>
        <p:nvSpPr>
          <p:cNvPr id="23" name="Oval 22">
            <a:extLst>
              <a:ext uri="{FF2B5EF4-FFF2-40B4-BE49-F238E27FC236}">
                <a16:creationId xmlns:a16="http://schemas.microsoft.com/office/drawing/2014/main" id="{3C7A3677-1B40-45F3-B5FC-EC660A7493B3}"/>
              </a:ext>
            </a:extLst>
          </p:cNvPr>
          <p:cNvSpPr/>
          <p:nvPr/>
        </p:nvSpPr>
        <p:spPr>
          <a:xfrm>
            <a:off x="7224796" y="2183070"/>
            <a:ext cx="592535" cy="592533"/>
          </a:xfrm>
          <a:prstGeom prst="ellipse">
            <a:avLst/>
          </a:prstGeom>
          <a:solidFill>
            <a:schemeClr val="accent4"/>
          </a:solidFill>
          <a:ln w="38100">
            <a:solidFill>
              <a:schemeClr val="bg1"/>
            </a:solidFill>
          </a:ln>
          <a:effectLst>
            <a:outerShdw blurRad="381000" dist="444500" dir="8100000" sx="90000" sy="90000" algn="tr" rotWithShape="0">
              <a:schemeClr val="accent4">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350">
              <a:latin typeface="Heebo" pitchFamily="2" charset="-79"/>
            </a:endParaRPr>
          </a:p>
        </p:txBody>
      </p:sp>
      <p:sp>
        <p:nvSpPr>
          <p:cNvPr id="43" name="TextBox 42">
            <a:extLst>
              <a:ext uri="{FF2B5EF4-FFF2-40B4-BE49-F238E27FC236}">
                <a16:creationId xmlns:a16="http://schemas.microsoft.com/office/drawing/2014/main" id="{AAEE7BD4-8C82-4CB8-93D0-8DE85A6B7EA1}"/>
              </a:ext>
            </a:extLst>
          </p:cNvPr>
          <p:cNvSpPr txBox="1"/>
          <p:nvPr/>
        </p:nvSpPr>
        <p:spPr>
          <a:xfrm>
            <a:off x="6744674" y="3145698"/>
            <a:ext cx="1579268" cy="261610"/>
          </a:xfrm>
          <a:prstGeom prst="rect">
            <a:avLst/>
          </a:prstGeom>
          <a:noFill/>
        </p:spPr>
        <p:txBody>
          <a:bodyPr wrap="square" rtlCol="0">
            <a:spAutoFit/>
          </a:bodyPr>
          <a:lstStyle>
            <a:defPPr>
              <a:defRPr lang="id-ID"/>
            </a:defPPr>
            <a:lvl1pPr algn="ctr">
              <a:lnSpc>
                <a:spcPct val="140000"/>
              </a:lnSpc>
              <a:spcBef>
                <a:spcPct val="20000"/>
              </a:spcBef>
              <a:defRPr sz="2000" b="1">
                <a:solidFill>
                  <a:schemeClr val="bg1"/>
                </a:solidFill>
              </a:defRPr>
            </a:lvl1pPr>
          </a:lstStyle>
          <a:p>
            <a:pPr>
              <a:lnSpc>
                <a:spcPct val="100000"/>
              </a:lnSpc>
            </a:pPr>
            <a:r>
              <a:rPr lang="pt-BR" sz="1100" dirty="0">
                <a:solidFill>
                  <a:schemeClr val="tx1">
                    <a:lumMod val="75000"/>
                    <a:lumOff val="25000"/>
                  </a:schemeClr>
                </a:solidFill>
                <a:latin typeface="Heebo" pitchFamily="2" charset="-79"/>
              </a:rPr>
              <a:t>Título do item aqui</a:t>
            </a:r>
          </a:p>
        </p:txBody>
      </p:sp>
      <p:sp>
        <p:nvSpPr>
          <p:cNvPr id="45" name="Rectangle 44">
            <a:extLst>
              <a:ext uri="{FF2B5EF4-FFF2-40B4-BE49-F238E27FC236}">
                <a16:creationId xmlns:a16="http://schemas.microsoft.com/office/drawing/2014/main" id="{16634112-E52E-4F0E-848A-746F2FB76960}"/>
              </a:ext>
            </a:extLst>
          </p:cNvPr>
          <p:cNvSpPr/>
          <p:nvPr/>
        </p:nvSpPr>
        <p:spPr>
          <a:xfrm>
            <a:off x="6727076" y="3452352"/>
            <a:ext cx="1591596" cy="507831"/>
          </a:xfrm>
          <a:prstGeom prst="rect">
            <a:avLst/>
          </a:prstGeom>
        </p:spPr>
        <p:txBody>
          <a:bodyPr wrap="square">
            <a:spAutoFit/>
          </a:bodyPr>
          <a:lstStyle/>
          <a:p>
            <a:pPr algn="ctr">
              <a:spcBef>
                <a:spcPts val="675"/>
              </a:spcBef>
            </a:pPr>
            <a:r>
              <a:rPr lang="pt-BR" sz="800" dirty="0">
                <a:solidFill>
                  <a:schemeClr val="tx1">
                    <a:lumMod val="75000"/>
                    <a:lumOff val="25000"/>
                  </a:schemeClr>
                </a:solidFill>
                <a:latin typeface="Heebo" pitchFamily="2" charset="-79"/>
              </a:rPr>
              <a:t>Texto do slide escrito aqui texto do slide escrito aqui texto do slide</a:t>
            </a:r>
          </a:p>
        </p:txBody>
      </p:sp>
      <p:sp>
        <p:nvSpPr>
          <p:cNvPr id="47" name="TextBox 46">
            <a:extLst>
              <a:ext uri="{FF2B5EF4-FFF2-40B4-BE49-F238E27FC236}">
                <a16:creationId xmlns:a16="http://schemas.microsoft.com/office/drawing/2014/main" id="{26588C3B-08B8-46DE-BF38-A878848C18AD}"/>
              </a:ext>
            </a:extLst>
          </p:cNvPr>
          <p:cNvSpPr txBox="1"/>
          <p:nvPr/>
        </p:nvSpPr>
        <p:spPr>
          <a:xfrm>
            <a:off x="6744674" y="2807060"/>
            <a:ext cx="1579268" cy="392415"/>
          </a:xfrm>
          <a:prstGeom prst="rect">
            <a:avLst/>
          </a:prstGeom>
          <a:noFill/>
        </p:spPr>
        <p:txBody>
          <a:bodyPr wrap="square" rtlCol="0">
            <a:spAutoFit/>
          </a:bodyPr>
          <a:lstStyle/>
          <a:p>
            <a:pPr algn="ctr">
              <a:lnSpc>
                <a:spcPct val="140000"/>
              </a:lnSpc>
              <a:spcBef>
                <a:spcPct val="20000"/>
              </a:spcBef>
            </a:pPr>
            <a:r>
              <a:rPr lang="pt-BR" sz="1500" b="1">
                <a:solidFill>
                  <a:schemeClr val="tx1">
                    <a:lumMod val="75000"/>
                    <a:lumOff val="25000"/>
                  </a:schemeClr>
                </a:solidFill>
                <a:latin typeface="Heebo" pitchFamily="2" charset="-79"/>
              </a:rPr>
              <a:t>2020</a:t>
            </a:r>
          </a:p>
        </p:txBody>
      </p:sp>
      <p:sp>
        <p:nvSpPr>
          <p:cNvPr id="9" name="Hexagon 8">
            <a:extLst>
              <a:ext uri="{FF2B5EF4-FFF2-40B4-BE49-F238E27FC236}">
                <a16:creationId xmlns:a16="http://schemas.microsoft.com/office/drawing/2014/main" id="{A5439E62-6809-4BFF-9627-2FABEB4C4026}"/>
              </a:ext>
            </a:extLst>
          </p:cNvPr>
          <p:cNvSpPr/>
          <p:nvPr/>
        </p:nvSpPr>
        <p:spPr>
          <a:xfrm rot="5400000">
            <a:off x="4584796" y="1853788"/>
            <a:ext cx="1942568" cy="1766078"/>
          </a:xfrm>
          <a:prstGeom prst="hexagon">
            <a:avLst/>
          </a:prstGeom>
          <a:solidFill>
            <a:schemeClr val="accent3"/>
          </a:solidFill>
          <a:ln w="38100">
            <a:noFill/>
          </a:ln>
          <a:effectLst>
            <a:outerShdw blurRad="381000" dist="444500" dir="8100000" sx="90000" sy="90000" algn="tr"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350">
              <a:latin typeface="Heebo" pitchFamily="2" charset="-79"/>
            </a:endParaRPr>
          </a:p>
        </p:txBody>
      </p:sp>
      <p:sp>
        <p:nvSpPr>
          <p:cNvPr id="21" name="Oval 20">
            <a:extLst>
              <a:ext uri="{FF2B5EF4-FFF2-40B4-BE49-F238E27FC236}">
                <a16:creationId xmlns:a16="http://schemas.microsoft.com/office/drawing/2014/main" id="{E6597033-5DCF-4541-B7F6-1E0A6E723CB1}"/>
              </a:ext>
            </a:extLst>
          </p:cNvPr>
          <p:cNvSpPr/>
          <p:nvPr/>
        </p:nvSpPr>
        <p:spPr>
          <a:xfrm>
            <a:off x="5259812" y="1525902"/>
            <a:ext cx="592535" cy="592533"/>
          </a:xfrm>
          <a:prstGeom prst="ellipse">
            <a:avLst/>
          </a:prstGeom>
          <a:solidFill>
            <a:schemeClr val="accent3"/>
          </a:solidFill>
          <a:ln w="38100">
            <a:solidFill>
              <a:schemeClr val="bg1"/>
            </a:solidFill>
          </a:ln>
          <a:effectLst>
            <a:outerShdw blurRad="381000" dist="444500" dir="8100000" sx="90000" sy="90000" algn="tr"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350">
              <a:latin typeface="Heebo" pitchFamily="2" charset="-79"/>
            </a:endParaRPr>
          </a:p>
        </p:txBody>
      </p:sp>
      <p:sp>
        <p:nvSpPr>
          <p:cNvPr id="31" name="TextBox 30">
            <a:extLst>
              <a:ext uri="{FF2B5EF4-FFF2-40B4-BE49-F238E27FC236}">
                <a16:creationId xmlns:a16="http://schemas.microsoft.com/office/drawing/2014/main" id="{1586A27D-BC41-43AC-8C29-5BA652DCC737}"/>
              </a:ext>
            </a:extLst>
          </p:cNvPr>
          <p:cNvSpPr txBox="1"/>
          <p:nvPr/>
        </p:nvSpPr>
        <p:spPr>
          <a:xfrm>
            <a:off x="4729906" y="2520354"/>
            <a:ext cx="1579268" cy="261610"/>
          </a:xfrm>
          <a:prstGeom prst="rect">
            <a:avLst/>
          </a:prstGeom>
          <a:noFill/>
        </p:spPr>
        <p:txBody>
          <a:bodyPr wrap="square" rtlCol="0">
            <a:spAutoFit/>
          </a:bodyPr>
          <a:lstStyle>
            <a:defPPr>
              <a:defRPr lang="id-ID"/>
            </a:defPPr>
            <a:lvl1pPr algn="ctr">
              <a:lnSpc>
                <a:spcPct val="140000"/>
              </a:lnSpc>
              <a:spcBef>
                <a:spcPct val="20000"/>
              </a:spcBef>
              <a:defRPr sz="2000" b="1">
                <a:solidFill>
                  <a:schemeClr val="bg1"/>
                </a:solidFill>
              </a:defRPr>
            </a:lvl1pPr>
          </a:lstStyle>
          <a:p>
            <a:pPr>
              <a:lnSpc>
                <a:spcPct val="100000"/>
              </a:lnSpc>
            </a:pPr>
            <a:r>
              <a:rPr lang="pt-BR" sz="1100" dirty="0">
                <a:latin typeface="Heebo" pitchFamily="2" charset="-79"/>
              </a:rPr>
              <a:t>Título do item aqui</a:t>
            </a:r>
          </a:p>
        </p:txBody>
      </p:sp>
      <p:sp>
        <p:nvSpPr>
          <p:cNvPr id="33" name="Rectangle 32">
            <a:extLst>
              <a:ext uri="{FF2B5EF4-FFF2-40B4-BE49-F238E27FC236}">
                <a16:creationId xmlns:a16="http://schemas.microsoft.com/office/drawing/2014/main" id="{0E4C8FBE-C33B-4427-B2B8-14AD6710AF55}"/>
              </a:ext>
            </a:extLst>
          </p:cNvPr>
          <p:cNvSpPr/>
          <p:nvPr/>
        </p:nvSpPr>
        <p:spPr>
          <a:xfrm>
            <a:off x="4758917" y="2827009"/>
            <a:ext cx="1591596" cy="507831"/>
          </a:xfrm>
          <a:prstGeom prst="rect">
            <a:avLst/>
          </a:prstGeom>
        </p:spPr>
        <p:txBody>
          <a:bodyPr wrap="square">
            <a:spAutoFit/>
          </a:bodyPr>
          <a:lstStyle/>
          <a:p>
            <a:pPr algn="ctr">
              <a:spcBef>
                <a:spcPts val="675"/>
              </a:spcBef>
            </a:pPr>
            <a:r>
              <a:rPr lang="pt-BR" sz="800" dirty="0">
                <a:solidFill>
                  <a:schemeClr val="bg1"/>
                </a:solidFill>
                <a:latin typeface="Heebo" pitchFamily="2" charset="-79"/>
              </a:rPr>
              <a:t>Texto do slide escrito aqui texto do slide escrito aqui texto do slide</a:t>
            </a:r>
          </a:p>
        </p:txBody>
      </p:sp>
      <p:sp>
        <p:nvSpPr>
          <p:cNvPr id="35" name="TextBox 34">
            <a:extLst>
              <a:ext uri="{FF2B5EF4-FFF2-40B4-BE49-F238E27FC236}">
                <a16:creationId xmlns:a16="http://schemas.microsoft.com/office/drawing/2014/main" id="{F1A9292D-5479-4AAE-A949-FE124B877966}"/>
              </a:ext>
            </a:extLst>
          </p:cNvPr>
          <p:cNvSpPr txBox="1"/>
          <p:nvPr/>
        </p:nvSpPr>
        <p:spPr>
          <a:xfrm>
            <a:off x="4729906" y="2181716"/>
            <a:ext cx="1579268" cy="392415"/>
          </a:xfrm>
          <a:prstGeom prst="rect">
            <a:avLst/>
          </a:prstGeom>
          <a:noFill/>
        </p:spPr>
        <p:txBody>
          <a:bodyPr wrap="square" rtlCol="0">
            <a:spAutoFit/>
          </a:bodyPr>
          <a:lstStyle/>
          <a:p>
            <a:pPr algn="ctr">
              <a:lnSpc>
                <a:spcPct val="140000"/>
              </a:lnSpc>
              <a:spcBef>
                <a:spcPct val="20000"/>
              </a:spcBef>
            </a:pPr>
            <a:r>
              <a:rPr lang="pt-BR" sz="1500" b="1">
                <a:solidFill>
                  <a:schemeClr val="bg1"/>
                </a:solidFill>
                <a:latin typeface="Heebo" pitchFamily="2" charset="-79"/>
              </a:rPr>
              <a:t>2019</a:t>
            </a:r>
          </a:p>
        </p:txBody>
      </p:sp>
      <p:sp>
        <p:nvSpPr>
          <p:cNvPr id="36" name="Arc 35">
            <a:extLst>
              <a:ext uri="{FF2B5EF4-FFF2-40B4-BE49-F238E27FC236}">
                <a16:creationId xmlns:a16="http://schemas.microsoft.com/office/drawing/2014/main" id="{A2223043-7DC6-4280-BF0D-46B9E79E7786}"/>
              </a:ext>
            </a:extLst>
          </p:cNvPr>
          <p:cNvSpPr/>
          <p:nvPr/>
        </p:nvSpPr>
        <p:spPr>
          <a:xfrm rot="19580089">
            <a:off x="1734221" y="1678826"/>
            <a:ext cx="1652506" cy="1652505"/>
          </a:xfrm>
          <a:prstGeom prst="arc">
            <a:avLst/>
          </a:prstGeom>
          <a:ln w="19050" cap="rnd">
            <a:solidFill>
              <a:schemeClr val="bg1">
                <a:lumMod val="65000"/>
              </a:schemeClr>
            </a:solidFill>
            <a:prstDash val="sysDash"/>
            <a:roun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sz="1500">
              <a:latin typeface="Heebo" pitchFamily="2" charset="-79"/>
              <a:cs typeface="Segoe UI" panose="020B0502040204020203" pitchFamily="34" charset="0"/>
            </a:endParaRPr>
          </a:p>
        </p:txBody>
      </p:sp>
      <p:sp>
        <p:nvSpPr>
          <p:cNvPr id="38" name="Arc 37">
            <a:extLst>
              <a:ext uri="{FF2B5EF4-FFF2-40B4-BE49-F238E27FC236}">
                <a16:creationId xmlns:a16="http://schemas.microsoft.com/office/drawing/2014/main" id="{8E2EEF85-FD02-47C8-92AA-37481020D829}"/>
              </a:ext>
            </a:extLst>
          </p:cNvPr>
          <p:cNvSpPr/>
          <p:nvPr/>
        </p:nvSpPr>
        <p:spPr>
          <a:xfrm rot="2019911" flipV="1">
            <a:off x="3966425" y="2533366"/>
            <a:ext cx="1652506" cy="1652505"/>
          </a:xfrm>
          <a:prstGeom prst="arc">
            <a:avLst/>
          </a:prstGeom>
          <a:ln w="19050" cap="rnd">
            <a:solidFill>
              <a:schemeClr val="bg1">
                <a:lumMod val="65000"/>
              </a:schemeClr>
            </a:solidFill>
            <a:prstDash val="sysDash"/>
            <a:roun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sz="1500">
              <a:latin typeface="Heebo" pitchFamily="2" charset="-79"/>
              <a:cs typeface="Segoe UI" panose="020B0502040204020203" pitchFamily="34" charset="0"/>
            </a:endParaRPr>
          </a:p>
        </p:txBody>
      </p:sp>
      <p:sp>
        <p:nvSpPr>
          <p:cNvPr id="40" name="Arc 39">
            <a:extLst>
              <a:ext uri="{FF2B5EF4-FFF2-40B4-BE49-F238E27FC236}">
                <a16:creationId xmlns:a16="http://schemas.microsoft.com/office/drawing/2014/main" id="{9AE6FCA0-A3D4-4044-8E0F-B85BA3B1FA09}"/>
              </a:ext>
            </a:extLst>
          </p:cNvPr>
          <p:cNvSpPr/>
          <p:nvPr/>
        </p:nvSpPr>
        <p:spPr>
          <a:xfrm rot="19580089">
            <a:off x="5845371" y="1678826"/>
            <a:ext cx="1652506" cy="1652505"/>
          </a:xfrm>
          <a:prstGeom prst="arc">
            <a:avLst/>
          </a:prstGeom>
          <a:ln w="19050" cap="rnd">
            <a:solidFill>
              <a:schemeClr val="bg1">
                <a:lumMod val="65000"/>
              </a:schemeClr>
            </a:solidFill>
            <a:prstDash val="sysDash"/>
            <a:roun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sz="1500">
              <a:latin typeface="Heebo" pitchFamily="2" charset="-79"/>
              <a:cs typeface="Segoe UI" panose="020B0502040204020203" pitchFamily="34" charset="0"/>
            </a:endParaRPr>
          </a:p>
        </p:txBody>
      </p:sp>
      <p:sp>
        <p:nvSpPr>
          <p:cNvPr id="2" name="TextBox 14">
            <a:extLst>
              <a:ext uri="{FF2B5EF4-FFF2-40B4-BE49-F238E27FC236}">
                <a16:creationId xmlns:a16="http://schemas.microsoft.com/office/drawing/2014/main" id="{C1F4D272-77C5-2D67-35DA-711C1B7FEBB9}"/>
              </a:ext>
            </a:extLst>
          </p:cNvPr>
          <p:cNvSpPr txBox="1"/>
          <p:nvPr/>
        </p:nvSpPr>
        <p:spPr>
          <a:xfrm>
            <a:off x="1786533" y="410613"/>
            <a:ext cx="5570935" cy="523220"/>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pPr algn="ctr"/>
            <a:r>
              <a:rPr lang="pt-BR" sz="2800" dirty="0">
                <a:solidFill>
                  <a:schemeClr val="tx1">
                    <a:lumMod val="75000"/>
                    <a:lumOff val="25000"/>
                  </a:schemeClr>
                </a:solidFill>
              </a:rPr>
              <a:t>Título do slide escrito aqui</a:t>
            </a:r>
          </a:p>
        </p:txBody>
      </p:sp>
      <p:sp>
        <p:nvSpPr>
          <p:cNvPr id="3" name="TextBox 13">
            <a:extLst>
              <a:ext uri="{FF2B5EF4-FFF2-40B4-BE49-F238E27FC236}">
                <a16:creationId xmlns:a16="http://schemas.microsoft.com/office/drawing/2014/main" id="{C81B0F84-F2BD-99B3-F0FC-46359B112792}"/>
              </a:ext>
            </a:extLst>
          </p:cNvPr>
          <p:cNvSpPr txBox="1"/>
          <p:nvPr/>
        </p:nvSpPr>
        <p:spPr>
          <a:xfrm>
            <a:off x="2831939" y="833109"/>
            <a:ext cx="3480123" cy="400110"/>
          </a:xfrm>
          <a:prstGeom prst="rect">
            <a:avLst/>
          </a:prstGeom>
          <a:noFill/>
        </p:spPr>
        <p:txBody>
          <a:bodyPr wrap="square" rtlCol="0">
            <a:spAutoFit/>
          </a:bodyPr>
          <a:lstStyle/>
          <a:p>
            <a:pPr algn="ctr">
              <a:spcBef>
                <a:spcPts val="675"/>
              </a:spcBef>
            </a:pPr>
            <a:r>
              <a:rPr lang="pt-BR" sz="10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4" name="AutoShape 29">
            <a:extLst>
              <a:ext uri="{FF2B5EF4-FFF2-40B4-BE49-F238E27FC236}">
                <a16:creationId xmlns:a16="http://schemas.microsoft.com/office/drawing/2014/main" id="{03F5626E-3048-1183-9FE2-805258C3459D}"/>
              </a:ext>
            </a:extLst>
          </p:cNvPr>
          <p:cNvSpPr>
            <a:spLocks/>
          </p:cNvSpPr>
          <p:nvPr/>
        </p:nvSpPr>
        <p:spPr bwMode="auto">
          <a:xfrm>
            <a:off x="1483594" y="1697075"/>
            <a:ext cx="287816" cy="260757"/>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sp>
        <p:nvSpPr>
          <p:cNvPr id="6" name="AutoShape 100">
            <a:extLst>
              <a:ext uri="{FF2B5EF4-FFF2-40B4-BE49-F238E27FC236}">
                <a16:creationId xmlns:a16="http://schemas.microsoft.com/office/drawing/2014/main" id="{45375B84-4D04-D515-006B-5E51FCC585C7}"/>
              </a:ext>
            </a:extLst>
          </p:cNvPr>
          <p:cNvSpPr>
            <a:spLocks/>
          </p:cNvSpPr>
          <p:nvPr/>
        </p:nvSpPr>
        <p:spPr bwMode="auto">
          <a:xfrm>
            <a:off x="3465932" y="2246319"/>
            <a:ext cx="251901" cy="28830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grpSp>
        <p:nvGrpSpPr>
          <p:cNvPr id="8" name="Group 57">
            <a:extLst>
              <a:ext uri="{FF2B5EF4-FFF2-40B4-BE49-F238E27FC236}">
                <a16:creationId xmlns:a16="http://schemas.microsoft.com/office/drawing/2014/main" id="{FB310893-DB12-1EA3-8BD1-993E728B8B3C}"/>
              </a:ext>
            </a:extLst>
          </p:cNvPr>
          <p:cNvGrpSpPr/>
          <p:nvPr/>
        </p:nvGrpSpPr>
        <p:grpSpPr>
          <a:xfrm>
            <a:off x="5405822" y="1658517"/>
            <a:ext cx="316598" cy="316598"/>
            <a:chOff x="8216107" y="2577307"/>
            <a:chExt cx="464344" cy="464344"/>
          </a:xfrm>
          <a:solidFill>
            <a:schemeClr val="bg1"/>
          </a:solidFill>
        </p:grpSpPr>
        <p:sp>
          <p:nvSpPr>
            <p:cNvPr id="10" name="AutoShape 52">
              <a:extLst>
                <a:ext uri="{FF2B5EF4-FFF2-40B4-BE49-F238E27FC236}">
                  <a16:creationId xmlns:a16="http://schemas.microsoft.com/office/drawing/2014/main" id="{4990442F-A092-E372-ABAB-5B61CF9E7C10}"/>
                </a:ext>
              </a:extLst>
            </p:cNvPr>
            <p:cNvSpPr>
              <a:spLocks/>
            </p:cNvSpPr>
            <p:nvPr/>
          </p:nvSpPr>
          <p:spPr bwMode="auto">
            <a:xfrm>
              <a:off x="8216107" y="2577307"/>
              <a:ext cx="464344" cy="464344"/>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sp>
          <p:nvSpPr>
            <p:cNvPr id="12" name="AutoShape 53">
              <a:extLst>
                <a:ext uri="{FF2B5EF4-FFF2-40B4-BE49-F238E27FC236}">
                  <a16:creationId xmlns:a16="http://schemas.microsoft.com/office/drawing/2014/main" id="{EA5E7908-128C-7AF9-6E59-EED787D3DDB1}"/>
                </a:ext>
              </a:extLst>
            </p:cNvPr>
            <p:cNvSpPr>
              <a:spLocks/>
            </p:cNvSpPr>
            <p:nvPr/>
          </p:nvSpPr>
          <p:spPr bwMode="auto">
            <a:xfrm>
              <a:off x="8390732" y="2736850"/>
              <a:ext cx="125413" cy="130175"/>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sp>
          <p:nvSpPr>
            <p:cNvPr id="14" name="AutoShape 54">
              <a:extLst>
                <a:ext uri="{FF2B5EF4-FFF2-40B4-BE49-F238E27FC236}">
                  <a16:creationId xmlns:a16="http://schemas.microsoft.com/office/drawing/2014/main" id="{F4C3A38E-9421-3DCF-88EC-4B878B513B99}"/>
                </a:ext>
              </a:extLst>
            </p:cNvPr>
            <p:cNvSpPr>
              <a:spLocks/>
            </p:cNvSpPr>
            <p:nvPr/>
          </p:nvSpPr>
          <p:spPr bwMode="auto">
            <a:xfrm>
              <a:off x="8375650" y="2896394"/>
              <a:ext cx="70644" cy="73819"/>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sp>
          <p:nvSpPr>
            <p:cNvPr id="16" name="AutoShape 55">
              <a:extLst>
                <a:ext uri="{FF2B5EF4-FFF2-40B4-BE49-F238E27FC236}">
                  <a16:creationId xmlns:a16="http://schemas.microsoft.com/office/drawing/2014/main" id="{AA5C5682-2C13-B032-FA7D-CE6EEBCC0773}"/>
                </a:ext>
              </a:extLst>
            </p:cNvPr>
            <p:cNvSpPr>
              <a:spLocks/>
            </p:cNvSpPr>
            <p:nvPr/>
          </p:nvSpPr>
          <p:spPr bwMode="auto">
            <a:xfrm>
              <a:off x="8448675" y="2649538"/>
              <a:ext cx="71438" cy="74613"/>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grpSp>
      <p:sp>
        <p:nvSpPr>
          <p:cNvPr id="18" name="AutoShape 29">
            <a:extLst>
              <a:ext uri="{FF2B5EF4-FFF2-40B4-BE49-F238E27FC236}">
                <a16:creationId xmlns:a16="http://schemas.microsoft.com/office/drawing/2014/main" id="{3DE18EE7-9905-81C0-36BB-88F25FE63E42}"/>
              </a:ext>
            </a:extLst>
          </p:cNvPr>
          <p:cNvSpPr>
            <a:spLocks/>
          </p:cNvSpPr>
          <p:nvPr/>
        </p:nvSpPr>
        <p:spPr bwMode="auto">
          <a:xfrm>
            <a:off x="7366234" y="2344775"/>
            <a:ext cx="287816" cy="260757"/>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tx1">
              <a:lumMod val="75000"/>
              <a:lumOff val="2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spTree>
    <p:extLst>
      <p:ext uri="{BB962C8B-B14F-4D97-AF65-F5344CB8AC3E}">
        <p14:creationId xmlns:p14="http://schemas.microsoft.com/office/powerpoint/2010/main" val="2613535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0">
            <a:extLst>
              <a:ext uri="{FF2B5EF4-FFF2-40B4-BE49-F238E27FC236}">
                <a16:creationId xmlns:a16="http://schemas.microsoft.com/office/drawing/2014/main" id="{7182032E-5310-4B2B-8EC6-072EC20DA4AB}"/>
              </a:ext>
            </a:extLst>
          </p:cNvPr>
          <p:cNvSpPr>
            <a:spLocks/>
          </p:cNvSpPr>
          <p:nvPr/>
        </p:nvSpPr>
        <p:spPr bwMode="auto">
          <a:xfrm>
            <a:off x="800628" y="2926648"/>
            <a:ext cx="1174881" cy="258789"/>
          </a:xfrm>
          <a:custGeom>
            <a:avLst/>
            <a:gdLst>
              <a:gd name="T0" fmla="*/ 443 w 774"/>
              <a:gd name="T1" fmla="*/ 82 h 170"/>
              <a:gd name="T2" fmla="*/ 415 w 774"/>
              <a:gd name="T3" fmla="*/ 41 h 170"/>
              <a:gd name="T4" fmla="*/ 387 w 774"/>
              <a:gd name="T5" fmla="*/ 0 h 170"/>
              <a:gd name="T6" fmla="*/ 359 w 774"/>
              <a:gd name="T7" fmla="*/ 41 h 170"/>
              <a:gd name="T8" fmla="*/ 331 w 774"/>
              <a:gd name="T9" fmla="*/ 82 h 170"/>
              <a:gd name="T10" fmla="*/ 46 w 774"/>
              <a:gd name="T11" fmla="*/ 82 h 170"/>
              <a:gd name="T12" fmla="*/ 0 w 774"/>
              <a:gd name="T13" fmla="*/ 121 h 170"/>
              <a:gd name="T14" fmla="*/ 0 w 774"/>
              <a:gd name="T15" fmla="*/ 131 h 170"/>
              <a:gd name="T16" fmla="*/ 46 w 774"/>
              <a:gd name="T17" fmla="*/ 170 h 170"/>
              <a:gd name="T18" fmla="*/ 774 w 774"/>
              <a:gd name="T19" fmla="*/ 170 h 170"/>
              <a:gd name="T20" fmla="*/ 774 w 774"/>
              <a:gd name="T21" fmla="*/ 82 h 170"/>
              <a:gd name="T22" fmla="*/ 443 w 774"/>
              <a:gd name="T23" fmla="*/ 8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4" h="170">
                <a:moveTo>
                  <a:pt x="443" y="82"/>
                </a:moveTo>
                <a:cubicBezTo>
                  <a:pt x="415" y="41"/>
                  <a:pt x="415" y="41"/>
                  <a:pt x="415" y="41"/>
                </a:cubicBezTo>
                <a:cubicBezTo>
                  <a:pt x="387" y="0"/>
                  <a:pt x="387" y="0"/>
                  <a:pt x="387" y="0"/>
                </a:cubicBezTo>
                <a:cubicBezTo>
                  <a:pt x="359" y="41"/>
                  <a:pt x="359" y="41"/>
                  <a:pt x="359" y="41"/>
                </a:cubicBezTo>
                <a:cubicBezTo>
                  <a:pt x="331" y="82"/>
                  <a:pt x="331" y="82"/>
                  <a:pt x="331" y="82"/>
                </a:cubicBezTo>
                <a:cubicBezTo>
                  <a:pt x="46" y="82"/>
                  <a:pt x="46" y="82"/>
                  <a:pt x="46" y="82"/>
                </a:cubicBezTo>
                <a:cubicBezTo>
                  <a:pt x="20" y="82"/>
                  <a:pt x="0" y="99"/>
                  <a:pt x="0" y="121"/>
                </a:cubicBezTo>
                <a:cubicBezTo>
                  <a:pt x="0" y="131"/>
                  <a:pt x="0" y="131"/>
                  <a:pt x="0" y="131"/>
                </a:cubicBezTo>
                <a:cubicBezTo>
                  <a:pt x="0" y="153"/>
                  <a:pt x="20" y="170"/>
                  <a:pt x="46" y="170"/>
                </a:cubicBezTo>
                <a:cubicBezTo>
                  <a:pt x="774" y="170"/>
                  <a:pt x="774" y="170"/>
                  <a:pt x="774" y="170"/>
                </a:cubicBezTo>
                <a:cubicBezTo>
                  <a:pt x="774" y="82"/>
                  <a:pt x="774" y="82"/>
                  <a:pt x="774" y="82"/>
                </a:cubicBezTo>
                <a:lnTo>
                  <a:pt x="443" y="82"/>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pt-BR" sz="1013">
              <a:latin typeface="Heebo" pitchFamily="2" charset="-79"/>
            </a:endParaRPr>
          </a:p>
        </p:txBody>
      </p:sp>
      <p:sp>
        <p:nvSpPr>
          <p:cNvPr id="22" name="Freeform 21">
            <a:extLst>
              <a:ext uri="{FF2B5EF4-FFF2-40B4-BE49-F238E27FC236}">
                <a16:creationId xmlns:a16="http://schemas.microsoft.com/office/drawing/2014/main" id="{FADC1A7F-947E-40FB-89E6-07329CC867B6}"/>
              </a:ext>
            </a:extLst>
          </p:cNvPr>
          <p:cNvSpPr>
            <a:spLocks/>
          </p:cNvSpPr>
          <p:nvPr/>
        </p:nvSpPr>
        <p:spPr bwMode="auto">
          <a:xfrm>
            <a:off x="2070613" y="3051615"/>
            <a:ext cx="1175865" cy="257804"/>
          </a:xfrm>
          <a:custGeom>
            <a:avLst/>
            <a:gdLst>
              <a:gd name="T0" fmla="*/ 0 w 1195"/>
              <a:gd name="T1" fmla="*/ 0 h 262"/>
              <a:gd name="T2" fmla="*/ 0 w 1195"/>
              <a:gd name="T3" fmla="*/ 136 h 262"/>
              <a:gd name="T4" fmla="*/ 512 w 1195"/>
              <a:gd name="T5" fmla="*/ 136 h 262"/>
              <a:gd name="T6" fmla="*/ 555 w 1195"/>
              <a:gd name="T7" fmla="*/ 199 h 262"/>
              <a:gd name="T8" fmla="*/ 598 w 1195"/>
              <a:gd name="T9" fmla="*/ 262 h 262"/>
              <a:gd name="T10" fmla="*/ 640 w 1195"/>
              <a:gd name="T11" fmla="*/ 199 h 262"/>
              <a:gd name="T12" fmla="*/ 683 w 1195"/>
              <a:gd name="T13" fmla="*/ 136 h 262"/>
              <a:gd name="T14" fmla="*/ 1195 w 1195"/>
              <a:gd name="T15" fmla="*/ 136 h 262"/>
              <a:gd name="T16" fmla="*/ 1195 w 1195"/>
              <a:gd name="T17" fmla="*/ 0 h 262"/>
              <a:gd name="T18" fmla="*/ 0 w 1195"/>
              <a:gd name="T19"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5" h="262">
                <a:moveTo>
                  <a:pt x="0" y="0"/>
                </a:moveTo>
                <a:lnTo>
                  <a:pt x="0" y="136"/>
                </a:lnTo>
                <a:lnTo>
                  <a:pt x="512" y="136"/>
                </a:lnTo>
                <a:lnTo>
                  <a:pt x="555" y="199"/>
                </a:lnTo>
                <a:lnTo>
                  <a:pt x="598" y="262"/>
                </a:lnTo>
                <a:lnTo>
                  <a:pt x="640" y="199"/>
                </a:lnTo>
                <a:lnTo>
                  <a:pt x="683" y="136"/>
                </a:lnTo>
                <a:lnTo>
                  <a:pt x="1195" y="136"/>
                </a:lnTo>
                <a:lnTo>
                  <a:pt x="1195" y="0"/>
                </a:lnTo>
                <a:lnTo>
                  <a:pt x="0" y="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pt-BR" sz="1013">
              <a:latin typeface="Heebo" pitchFamily="2" charset="-79"/>
            </a:endParaRPr>
          </a:p>
        </p:txBody>
      </p:sp>
      <p:sp>
        <p:nvSpPr>
          <p:cNvPr id="23" name="Freeform 22">
            <a:extLst>
              <a:ext uri="{FF2B5EF4-FFF2-40B4-BE49-F238E27FC236}">
                <a16:creationId xmlns:a16="http://schemas.microsoft.com/office/drawing/2014/main" id="{F2D90C63-91B7-4AD3-A36A-A659686CFC62}"/>
              </a:ext>
            </a:extLst>
          </p:cNvPr>
          <p:cNvSpPr>
            <a:spLocks/>
          </p:cNvSpPr>
          <p:nvPr/>
        </p:nvSpPr>
        <p:spPr bwMode="auto">
          <a:xfrm>
            <a:off x="4622093" y="3051615"/>
            <a:ext cx="1174881" cy="257804"/>
          </a:xfrm>
          <a:custGeom>
            <a:avLst/>
            <a:gdLst>
              <a:gd name="T0" fmla="*/ 0 w 1194"/>
              <a:gd name="T1" fmla="*/ 0 h 262"/>
              <a:gd name="T2" fmla="*/ 0 w 1194"/>
              <a:gd name="T3" fmla="*/ 136 h 262"/>
              <a:gd name="T4" fmla="*/ 511 w 1194"/>
              <a:gd name="T5" fmla="*/ 136 h 262"/>
              <a:gd name="T6" fmla="*/ 554 w 1194"/>
              <a:gd name="T7" fmla="*/ 199 h 262"/>
              <a:gd name="T8" fmla="*/ 597 w 1194"/>
              <a:gd name="T9" fmla="*/ 262 h 262"/>
              <a:gd name="T10" fmla="*/ 640 w 1194"/>
              <a:gd name="T11" fmla="*/ 199 h 262"/>
              <a:gd name="T12" fmla="*/ 684 w 1194"/>
              <a:gd name="T13" fmla="*/ 136 h 262"/>
              <a:gd name="T14" fmla="*/ 1194 w 1194"/>
              <a:gd name="T15" fmla="*/ 136 h 262"/>
              <a:gd name="T16" fmla="*/ 1194 w 1194"/>
              <a:gd name="T17" fmla="*/ 0 h 262"/>
              <a:gd name="T18" fmla="*/ 0 w 1194"/>
              <a:gd name="T19"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4" h="262">
                <a:moveTo>
                  <a:pt x="0" y="0"/>
                </a:moveTo>
                <a:lnTo>
                  <a:pt x="0" y="136"/>
                </a:lnTo>
                <a:lnTo>
                  <a:pt x="511" y="136"/>
                </a:lnTo>
                <a:lnTo>
                  <a:pt x="554" y="199"/>
                </a:lnTo>
                <a:lnTo>
                  <a:pt x="597" y="262"/>
                </a:lnTo>
                <a:lnTo>
                  <a:pt x="640" y="199"/>
                </a:lnTo>
                <a:lnTo>
                  <a:pt x="684" y="136"/>
                </a:lnTo>
                <a:lnTo>
                  <a:pt x="1194" y="136"/>
                </a:lnTo>
                <a:lnTo>
                  <a:pt x="1194" y="0"/>
                </a:lnTo>
                <a:lnTo>
                  <a:pt x="0" y="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pt-BR" sz="1013">
              <a:latin typeface="Heebo" pitchFamily="2" charset="-79"/>
            </a:endParaRPr>
          </a:p>
        </p:txBody>
      </p:sp>
      <p:sp>
        <p:nvSpPr>
          <p:cNvPr id="24" name="Freeform 23">
            <a:extLst>
              <a:ext uri="{FF2B5EF4-FFF2-40B4-BE49-F238E27FC236}">
                <a16:creationId xmlns:a16="http://schemas.microsoft.com/office/drawing/2014/main" id="{FC93E4A3-6601-4EDD-8354-D7C04E6CC154}"/>
              </a:ext>
            </a:extLst>
          </p:cNvPr>
          <p:cNvSpPr>
            <a:spLocks/>
          </p:cNvSpPr>
          <p:nvPr/>
        </p:nvSpPr>
        <p:spPr bwMode="auto">
          <a:xfrm>
            <a:off x="7174557" y="3051615"/>
            <a:ext cx="1174881" cy="257804"/>
          </a:xfrm>
          <a:custGeom>
            <a:avLst/>
            <a:gdLst>
              <a:gd name="T0" fmla="*/ 722 w 774"/>
              <a:gd name="T1" fmla="*/ 0 h 170"/>
              <a:gd name="T2" fmla="*/ 0 w 774"/>
              <a:gd name="T3" fmla="*/ 0 h 170"/>
              <a:gd name="T4" fmla="*/ 0 w 774"/>
              <a:gd name="T5" fmla="*/ 88 h 170"/>
              <a:gd name="T6" fmla="*/ 331 w 774"/>
              <a:gd name="T7" fmla="*/ 88 h 170"/>
              <a:gd name="T8" fmla="*/ 359 w 774"/>
              <a:gd name="T9" fmla="*/ 129 h 170"/>
              <a:gd name="T10" fmla="*/ 387 w 774"/>
              <a:gd name="T11" fmla="*/ 170 h 170"/>
              <a:gd name="T12" fmla="*/ 415 w 774"/>
              <a:gd name="T13" fmla="*/ 129 h 170"/>
              <a:gd name="T14" fmla="*/ 443 w 774"/>
              <a:gd name="T15" fmla="*/ 88 h 170"/>
              <a:gd name="T16" fmla="*/ 722 w 774"/>
              <a:gd name="T17" fmla="*/ 88 h 170"/>
              <a:gd name="T18" fmla="*/ 774 w 774"/>
              <a:gd name="T19" fmla="*/ 44 h 170"/>
              <a:gd name="T20" fmla="*/ 722 w 774"/>
              <a:gd name="T21"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4" h="170">
                <a:moveTo>
                  <a:pt x="722" y="0"/>
                </a:moveTo>
                <a:cubicBezTo>
                  <a:pt x="0" y="0"/>
                  <a:pt x="0" y="0"/>
                  <a:pt x="0" y="0"/>
                </a:cubicBezTo>
                <a:cubicBezTo>
                  <a:pt x="0" y="88"/>
                  <a:pt x="0" y="88"/>
                  <a:pt x="0" y="88"/>
                </a:cubicBezTo>
                <a:cubicBezTo>
                  <a:pt x="331" y="88"/>
                  <a:pt x="331" y="88"/>
                  <a:pt x="331" y="88"/>
                </a:cubicBezTo>
                <a:cubicBezTo>
                  <a:pt x="359" y="129"/>
                  <a:pt x="359" y="129"/>
                  <a:pt x="359" y="129"/>
                </a:cubicBezTo>
                <a:cubicBezTo>
                  <a:pt x="387" y="170"/>
                  <a:pt x="387" y="170"/>
                  <a:pt x="387" y="170"/>
                </a:cubicBezTo>
                <a:cubicBezTo>
                  <a:pt x="415" y="129"/>
                  <a:pt x="415" y="129"/>
                  <a:pt x="415" y="129"/>
                </a:cubicBezTo>
                <a:cubicBezTo>
                  <a:pt x="443" y="88"/>
                  <a:pt x="443" y="88"/>
                  <a:pt x="443" y="88"/>
                </a:cubicBezTo>
                <a:cubicBezTo>
                  <a:pt x="722" y="88"/>
                  <a:pt x="722" y="88"/>
                  <a:pt x="722" y="88"/>
                </a:cubicBezTo>
                <a:cubicBezTo>
                  <a:pt x="751" y="88"/>
                  <a:pt x="774" y="68"/>
                  <a:pt x="774" y="44"/>
                </a:cubicBezTo>
                <a:cubicBezTo>
                  <a:pt x="774" y="20"/>
                  <a:pt x="751" y="0"/>
                  <a:pt x="722" y="0"/>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pt-BR" sz="1013">
              <a:latin typeface="Heebo" pitchFamily="2" charset="-79"/>
            </a:endParaRPr>
          </a:p>
        </p:txBody>
      </p:sp>
      <p:sp>
        <p:nvSpPr>
          <p:cNvPr id="25" name="Freeform 24">
            <a:extLst>
              <a:ext uri="{FF2B5EF4-FFF2-40B4-BE49-F238E27FC236}">
                <a16:creationId xmlns:a16="http://schemas.microsoft.com/office/drawing/2014/main" id="{3F27CC6D-602A-409D-A822-62F44205FAC0}"/>
              </a:ext>
            </a:extLst>
          </p:cNvPr>
          <p:cNvSpPr>
            <a:spLocks/>
          </p:cNvSpPr>
          <p:nvPr/>
        </p:nvSpPr>
        <p:spPr bwMode="auto">
          <a:xfrm>
            <a:off x="3346845" y="2926648"/>
            <a:ext cx="1174881" cy="258789"/>
          </a:xfrm>
          <a:custGeom>
            <a:avLst/>
            <a:gdLst>
              <a:gd name="T0" fmla="*/ 684 w 1194"/>
              <a:gd name="T1" fmla="*/ 127 h 263"/>
              <a:gd name="T2" fmla="*/ 640 w 1194"/>
              <a:gd name="T3" fmla="*/ 64 h 263"/>
              <a:gd name="T4" fmla="*/ 597 w 1194"/>
              <a:gd name="T5" fmla="*/ 0 h 263"/>
              <a:gd name="T6" fmla="*/ 554 w 1194"/>
              <a:gd name="T7" fmla="*/ 64 h 263"/>
              <a:gd name="T8" fmla="*/ 511 w 1194"/>
              <a:gd name="T9" fmla="*/ 127 h 263"/>
              <a:gd name="T10" fmla="*/ 0 w 1194"/>
              <a:gd name="T11" fmla="*/ 127 h 263"/>
              <a:gd name="T12" fmla="*/ 0 w 1194"/>
              <a:gd name="T13" fmla="*/ 263 h 263"/>
              <a:gd name="T14" fmla="*/ 1194 w 1194"/>
              <a:gd name="T15" fmla="*/ 263 h 263"/>
              <a:gd name="T16" fmla="*/ 1194 w 1194"/>
              <a:gd name="T17" fmla="*/ 127 h 263"/>
              <a:gd name="T18" fmla="*/ 684 w 1194"/>
              <a:gd name="T19" fmla="*/ 12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4" h="263">
                <a:moveTo>
                  <a:pt x="684" y="127"/>
                </a:moveTo>
                <a:lnTo>
                  <a:pt x="640" y="64"/>
                </a:lnTo>
                <a:lnTo>
                  <a:pt x="597" y="0"/>
                </a:lnTo>
                <a:lnTo>
                  <a:pt x="554" y="64"/>
                </a:lnTo>
                <a:lnTo>
                  <a:pt x="511" y="127"/>
                </a:lnTo>
                <a:lnTo>
                  <a:pt x="0" y="127"/>
                </a:lnTo>
                <a:lnTo>
                  <a:pt x="0" y="263"/>
                </a:lnTo>
                <a:lnTo>
                  <a:pt x="1194" y="263"/>
                </a:lnTo>
                <a:lnTo>
                  <a:pt x="1194" y="127"/>
                </a:lnTo>
                <a:lnTo>
                  <a:pt x="684" y="127"/>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pt-BR" sz="1013">
              <a:latin typeface="Heebo" pitchFamily="2" charset="-79"/>
            </a:endParaRPr>
          </a:p>
        </p:txBody>
      </p:sp>
      <p:sp>
        <p:nvSpPr>
          <p:cNvPr id="26" name="Freeform 25">
            <a:extLst>
              <a:ext uri="{FF2B5EF4-FFF2-40B4-BE49-F238E27FC236}">
                <a16:creationId xmlns:a16="http://schemas.microsoft.com/office/drawing/2014/main" id="{B98D57DF-DE91-4F98-984A-FED6F8A251EE}"/>
              </a:ext>
            </a:extLst>
          </p:cNvPr>
          <p:cNvSpPr>
            <a:spLocks/>
          </p:cNvSpPr>
          <p:nvPr/>
        </p:nvSpPr>
        <p:spPr bwMode="auto">
          <a:xfrm>
            <a:off x="5897340" y="2926648"/>
            <a:ext cx="1176850" cy="258789"/>
          </a:xfrm>
          <a:custGeom>
            <a:avLst/>
            <a:gdLst>
              <a:gd name="T0" fmla="*/ 684 w 1196"/>
              <a:gd name="T1" fmla="*/ 127 h 263"/>
              <a:gd name="T2" fmla="*/ 641 w 1196"/>
              <a:gd name="T3" fmla="*/ 64 h 263"/>
              <a:gd name="T4" fmla="*/ 597 w 1196"/>
              <a:gd name="T5" fmla="*/ 0 h 263"/>
              <a:gd name="T6" fmla="*/ 556 w 1196"/>
              <a:gd name="T7" fmla="*/ 64 h 263"/>
              <a:gd name="T8" fmla="*/ 512 w 1196"/>
              <a:gd name="T9" fmla="*/ 127 h 263"/>
              <a:gd name="T10" fmla="*/ 0 w 1196"/>
              <a:gd name="T11" fmla="*/ 127 h 263"/>
              <a:gd name="T12" fmla="*/ 0 w 1196"/>
              <a:gd name="T13" fmla="*/ 263 h 263"/>
              <a:gd name="T14" fmla="*/ 1196 w 1196"/>
              <a:gd name="T15" fmla="*/ 263 h 263"/>
              <a:gd name="T16" fmla="*/ 1196 w 1196"/>
              <a:gd name="T17" fmla="*/ 127 h 263"/>
              <a:gd name="T18" fmla="*/ 684 w 1196"/>
              <a:gd name="T19" fmla="*/ 12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6" h="263">
                <a:moveTo>
                  <a:pt x="684" y="127"/>
                </a:moveTo>
                <a:lnTo>
                  <a:pt x="641" y="64"/>
                </a:lnTo>
                <a:lnTo>
                  <a:pt x="597" y="0"/>
                </a:lnTo>
                <a:lnTo>
                  <a:pt x="556" y="64"/>
                </a:lnTo>
                <a:lnTo>
                  <a:pt x="512" y="127"/>
                </a:lnTo>
                <a:lnTo>
                  <a:pt x="0" y="127"/>
                </a:lnTo>
                <a:lnTo>
                  <a:pt x="0" y="263"/>
                </a:lnTo>
                <a:lnTo>
                  <a:pt x="1196" y="263"/>
                </a:lnTo>
                <a:lnTo>
                  <a:pt x="1196" y="127"/>
                </a:lnTo>
                <a:lnTo>
                  <a:pt x="684" y="127"/>
                </a:ln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pt-BR" sz="1013">
              <a:latin typeface="Heebo" pitchFamily="2" charset="-79"/>
            </a:endParaRPr>
          </a:p>
        </p:txBody>
      </p:sp>
      <p:sp>
        <p:nvSpPr>
          <p:cNvPr id="46" name="Rectangle 45">
            <a:extLst>
              <a:ext uri="{FF2B5EF4-FFF2-40B4-BE49-F238E27FC236}">
                <a16:creationId xmlns:a16="http://schemas.microsoft.com/office/drawing/2014/main" id="{9796F8D3-4014-437B-8EA5-E094F84C6CBB}"/>
              </a:ext>
            </a:extLst>
          </p:cNvPr>
          <p:cNvSpPr/>
          <p:nvPr/>
        </p:nvSpPr>
        <p:spPr>
          <a:xfrm>
            <a:off x="330957" y="2372292"/>
            <a:ext cx="2114222" cy="369332"/>
          </a:xfrm>
          <a:prstGeom prst="rect">
            <a:avLst/>
          </a:prstGeom>
        </p:spPr>
        <p:txBody>
          <a:bodyPr wrap="square">
            <a:spAutoFit/>
          </a:bodyPr>
          <a:lstStyle/>
          <a:p>
            <a:pPr algn="ctr">
              <a:lnSpc>
                <a:spcPct val="100000"/>
              </a:lnSpc>
              <a:spcBef>
                <a:spcPts val="675"/>
              </a:spcBef>
            </a:pPr>
            <a:r>
              <a:rPr lang="pt-BR" sz="900" dirty="0">
                <a:solidFill>
                  <a:schemeClr val="tx1">
                    <a:lumMod val="65000"/>
                    <a:lumOff val="35000"/>
                  </a:schemeClr>
                </a:solidFill>
                <a:latin typeface="Heebo" pitchFamily="2" charset="-79"/>
              </a:rPr>
              <a:t>Texto do slide escrito aqui texto do slide escrito aqui texto</a:t>
            </a:r>
          </a:p>
        </p:txBody>
      </p:sp>
      <p:sp>
        <p:nvSpPr>
          <p:cNvPr id="47" name="TextBox 46">
            <a:extLst>
              <a:ext uri="{FF2B5EF4-FFF2-40B4-BE49-F238E27FC236}">
                <a16:creationId xmlns:a16="http://schemas.microsoft.com/office/drawing/2014/main" id="{4FE8DDD2-F071-4C85-A3D0-07B1798D8D80}"/>
              </a:ext>
            </a:extLst>
          </p:cNvPr>
          <p:cNvSpPr txBox="1"/>
          <p:nvPr/>
        </p:nvSpPr>
        <p:spPr>
          <a:xfrm>
            <a:off x="715435" y="2169423"/>
            <a:ext cx="1345264" cy="209848"/>
          </a:xfrm>
          <a:prstGeom prst="rect">
            <a:avLst/>
          </a:prstGeom>
          <a:noFill/>
        </p:spPr>
        <p:txBody>
          <a:bodyPr wrap="square" rtlCol="0">
            <a:spAutoFit/>
          </a:bodyPr>
          <a:lstStyle/>
          <a:p>
            <a:pPr algn="ctr"/>
            <a:r>
              <a:rPr lang="pt-BR" sz="1000" b="1" dirty="0">
                <a:solidFill>
                  <a:schemeClr val="tx1">
                    <a:lumMod val="95000"/>
                    <a:lumOff val="5000"/>
                  </a:schemeClr>
                </a:solidFill>
                <a:latin typeface="Heebo" pitchFamily="2" charset="-79"/>
              </a:rPr>
              <a:t>Título do item aqui</a:t>
            </a:r>
          </a:p>
        </p:txBody>
      </p:sp>
      <p:sp>
        <p:nvSpPr>
          <p:cNvPr id="48" name="Rectangle 47">
            <a:extLst>
              <a:ext uri="{FF2B5EF4-FFF2-40B4-BE49-F238E27FC236}">
                <a16:creationId xmlns:a16="http://schemas.microsoft.com/office/drawing/2014/main" id="{058C42A7-91A9-4B5A-BEF8-7E425BEAA662}"/>
              </a:ext>
            </a:extLst>
          </p:cNvPr>
          <p:cNvSpPr/>
          <p:nvPr/>
        </p:nvSpPr>
        <p:spPr>
          <a:xfrm>
            <a:off x="1603644" y="3596548"/>
            <a:ext cx="2114222" cy="369332"/>
          </a:xfrm>
          <a:prstGeom prst="rect">
            <a:avLst/>
          </a:prstGeom>
        </p:spPr>
        <p:txBody>
          <a:bodyPr wrap="square">
            <a:spAutoFit/>
          </a:bodyPr>
          <a:lstStyle/>
          <a:p>
            <a:pPr algn="ctr">
              <a:lnSpc>
                <a:spcPct val="100000"/>
              </a:lnSpc>
              <a:spcBef>
                <a:spcPts val="675"/>
              </a:spcBef>
            </a:pPr>
            <a:r>
              <a:rPr lang="pt-BR" sz="900">
                <a:solidFill>
                  <a:schemeClr val="tx1">
                    <a:lumMod val="65000"/>
                    <a:lumOff val="35000"/>
                  </a:schemeClr>
                </a:solidFill>
                <a:latin typeface="Heebo" pitchFamily="2" charset="-79"/>
              </a:rPr>
              <a:t>Texto do slide escrito aqui texto do slide escrito aqui texto</a:t>
            </a:r>
            <a:endParaRPr lang="pt-BR" sz="900" dirty="0">
              <a:solidFill>
                <a:schemeClr val="tx1">
                  <a:lumMod val="65000"/>
                  <a:lumOff val="35000"/>
                </a:schemeClr>
              </a:solidFill>
              <a:latin typeface="Heebo" pitchFamily="2" charset="-79"/>
            </a:endParaRPr>
          </a:p>
        </p:txBody>
      </p:sp>
      <p:sp>
        <p:nvSpPr>
          <p:cNvPr id="49" name="TextBox 48">
            <a:extLst>
              <a:ext uri="{FF2B5EF4-FFF2-40B4-BE49-F238E27FC236}">
                <a16:creationId xmlns:a16="http://schemas.microsoft.com/office/drawing/2014/main" id="{92CC046D-BB13-48A0-B00F-C274ED0356AE}"/>
              </a:ext>
            </a:extLst>
          </p:cNvPr>
          <p:cNvSpPr txBox="1"/>
          <p:nvPr/>
        </p:nvSpPr>
        <p:spPr>
          <a:xfrm>
            <a:off x="1988121" y="3393679"/>
            <a:ext cx="1345264" cy="209848"/>
          </a:xfrm>
          <a:prstGeom prst="rect">
            <a:avLst/>
          </a:prstGeom>
          <a:noFill/>
        </p:spPr>
        <p:txBody>
          <a:bodyPr wrap="square" rtlCol="0">
            <a:spAutoFit/>
          </a:bodyPr>
          <a:lstStyle/>
          <a:p>
            <a:pPr algn="ctr"/>
            <a:r>
              <a:rPr lang="pt-BR" sz="1000" b="1">
                <a:solidFill>
                  <a:schemeClr val="tx1">
                    <a:lumMod val="95000"/>
                    <a:lumOff val="5000"/>
                  </a:schemeClr>
                </a:solidFill>
                <a:latin typeface="Heebo" pitchFamily="2" charset="-79"/>
              </a:rPr>
              <a:t>Título do item aqui</a:t>
            </a:r>
            <a:endParaRPr lang="pt-BR" sz="1000" b="1" dirty="0">
              <a:solidFill>
                <a:schemeClr val="tx1">
                  <a:lumMod val="95000"/>
                  <a:lumOff val="5000"/>
                </a:schemeClr>
              </a:solidFill>
              <a:latin typeface="Heebo" pitchFamily="2" charset="-79"/>
            </a:endParaRPr>
          </a:p>
        </p:txBody>
      </p:sp>
      <p:sp>
        <p:nvSpPr>
          <p:cNvPr id="50" name="Rectangle 49">
            <a:extLst>
              <a:ext uri="{FF2B5EF4-FFF2-40B4-BE49-F238E27FC236}">
                <a16:creationId xmlns:a16="http://schemas.microsoft.com/office/drawing/2014/main" id="{198BF87B-B430-4199-9BAB-640856DF5010}"/>
              </a:ext>
            </a:extLst>
          </p:cNvPr>
          <p:cNvSpPr/>
          <p:nvPr/>
        </p:nvSpPr>
        <p:spPr>
          <a:xfrm>
            <a:off x="2885479" y="2372292"/>
            <a:ext cx="2114222" cy="369332"/>
          </a:xfrm>
          <a:prstGeom prst="rect">
            <a:avLst/>
          </a:prstGeom>
        </p:spPr>
        <p:txBody>
          <a:bodyPr wrap="square">
            <a:spAutoFit/>
          </a:bodyPr>
          <a:lstStyle/>
          <a:p>
            <a:pPr algn="ctr">
              <a:lnSpc>
                <a:spcPct val="100000"/>
              </a:lnSpc>
              <a:spcBef>
                <a:spcPts val="675"/>
              </a:spcBef>
            </a:pPr>
            <a:r>
              <a:rPr lang="pt-BR" sz="900">
                <a:solidFill>
                  <a:schemeClr val="tx1">
                    <a:lumMod val="65000"/>
                    <a:lumOff val="35000"/>
                  </a:schemeClr>
                </a:solidFill>
                <a:latin typeface="Heebo" pitchFamily="2" charset="-79"/>
              </a:rPr>
              <a:t>Texto do slide escrito aqui texto do slide escrito aqui texto</a:t>
            </a:r>
            <a:endParaRPr lang="pt-BR" sz="900" dirty="0">
              <a:solidFill>
                <a:schemeClr val="tx1">
                  <a:lumMod val="65000"/>
                  <a:lumOff val="35000"/>
                </a:schemeClr>
              </a:solidFill>
              <a:latin typeface="Heebo" pitchFamily="2" charset="-79"/>
            </a:endParaRPr>
          </a:p>
        </p:txBody>
      </p:sp>
      <p:sp>
        <p:nvSpPr>
          <p:cNvPr id="51" name="TextBox 50">
            <a:extLst>
              <a:ext uri="{FF2B5EF4-FFF2-40B4-BE49-F238E27FC236}">
                <a16:creationId xmlns:a16="http://schemas.microsoft.com/office/drawing/2014/main" id="{1CBFC163-B8C9-4088-8626-2BFAD8EFB748}"/>
              </a:ext>
            </a:extLst>
          </p:cNvPr>
          <p:cNvSpPr txBox="1"/>
          <p:nvPr/>
        </p:nvSpPr>
        <p:spPr>
          <a:xfrm>
            <a:off x="3269957" y="2169423"/>
            <a:ext cx="1345264" cy="209848"/>
          </a:xfrm>
          <a:prstGeom prst="rect">
            <a:avLst/>
          </a:prstGeom>
          <a:noFill/>
        </p:spPr>
        <p:txBody>
          <a:bodyPr wrap="square" rtlCol="0">
            <a:spAutoFit/>
          </a:bodyPr>
          <a:lstStyle/>
          <a:p>
            <a:pPr algn="ctr"/>
            <a:r>
              <a:rPr lang="pt-BR" sz="1000" b="1">
                <a:solidFill>
                  <a:schemeClr val="tx1">
                    <a:lumMod val="95000"/>
                    <a:lumOff val="5000"/>
                  </a:schemeClr>
                </a:solidFill>
                <a:latin typeface="Heebo" pitchFamily="2" charset="-79"/>
              </a:rPr>
              <a:t>Título do item aqui</a:t>
            </a:r>
            <a:endParaRPr lang="pt-BR" sz="1000" b="1" dirty="0">
              <a:solidFill>
                <a:schemeClr val="tx1">
                  <a:lumMod val="95000"/>
                  <a:lumOff val="5000"/>
                </a:schemeClr>
              </a:solidFill>
              <a:latin typeface="Heebo" pitchFamily="2" charset="-79"/>
            </a:endParaRPr>
          </a:p>
        </p:txBody>
      </p:sp>
      <p:sp>
        <p:nvSpPr>
          <p:cNvPr id="52" name="Rectangle 51">
            <a:extLst>
              <a:ext uri="{FF2B5EF4-FFF2-40B4-BE49-F238E27FC236}">
                <a16:creationId xmlns:a16="http://schemas.microsoft.com/office/drawing/2014/main" id="{4AAFEEE0-3243-44C2-B0D1-781737A1E3BB}"/>
              </a:ext>
            </a:extLst>
          </p:cNvPr>
          <p:cNvSpPr/>
          <p:nvPr/>
        </p:nvSpPr>
        <p:spPr>
          <a:xfrm>
            <a:off x="4158165" y="3596548"/>
            <a:ext cx="2114222" cy="369332"/>
          </a:xfrm>
          <a:prstGeom prst="rect">
            <a:avLst/>
          </a:prstGeom>
        </p:spPr>
        <p:txBody>
          <a:bodyPr wrap="square">
            <a:spAutoFit/>
          </a:bodyPr>
          <a:lstStyle/>
          <a:p>
            <a:pPr algn="ctr">
              <a:lnSpc>
                <a:spcPct val="100000"/>
              </a:lnSpc>
              <a:spcBef>
                <a:spcPts val="675"/>
              </a:spcBef>
            </a:pPr>
            <a:r>
              <a:rPr lang="pt-BR" sz="900">
                <a:solidFill>
                  <a:schemeClr val="tx1">
                    <a:lumMod val="65000"/>
                    <a:lumOff val="35000"/>
                  </a:schemeClr>
                </a:solidFill>
                <a:latin typeface="Heebo" pitchFamily="2" charset="-79"/>
              </a:rPr>
              <a:t>Texto do slide escrito aqui texto do slide escrito aqui texto</a:t>
            </a:r>
            <a:endParaRPr lang="pt-BR" sz="900" dirty="0">
              <a:solidFill>
                <a:schemeClr val="tx1">
                  <a:lumMod val="65000"/>
                  <a:lumOff val="35000"/>
                </a:schemeClr>
              </a:solidFill>
              <a:latin typeface="Heebo" pitchFamily="2" charset="-79"/>
            </a:endParaRPr>
          </a:p>
        </p:txBody>
      </p:sp>
      <p:sp>
        <p:nvSpPr>
          <p:cNvPr id="53" name="TextBox 52">
            <a:extLst>
              <a:ext uri="{FF2B5EF4-FFF2-40B4-BE49-F238E27FC236}">
                <a16:creationId xmlns:a16="http://schemas.microsoft.com/office/drawing/2014/main" id="{A6DEA066-4EE0-49A0-A074-75A21CE5BD43}"/>
              </a:ext>
            </a:extLst>
          </p:cNvPr>
          <p:cNvSpPr txBox="1"/>
          <p:nvPr/>
        </p:nvSpPr>
        <p:spPr>
          <a:xfrm>
            <a:off x="4542643" y="3393679"/>
            <a:ext cx="1345264" cy="209848"/>
          </a:xfrm>
          <a:prstGeom prst="rect">
            <a:avLst/>
          </a:prstGeom>
          <a:noFill/>
        </p:spPr>
        <p:txBody>
          <a:bodyPr wrap="square" rtlCol="0">
            <a:spAutoFit/>
          </a:bodyPr>
          <a:lstStyle/>
          <a:p>
            <a:pPr algn="ctr"/>
            <a:r>
              <a:rPr lang="pt-BR" sz="1000" b="1">
                <a:solidFill>
                  <a:schemeClr val="tx1">
                    <a:lumMod val="95000"/>
                    <a:lumOff val="5000"/>
                  </a:schemeClr>
                </a:solidFill>
                <a:latin typeface="Heebo" pitchFamily="2" charset="-79"/>
              </a:rPr>
              <a:t>Título do item aqui</a:t>
            </a:r>
            <a:endParaRPr lang="pt-BR" sz="1000" b="1" dirty="0">
              <a:solidFill>
                <a:schemeClr val="tx1">
                  <a:lumMod val="95000"/>
                  <a:lumOff val="5000"/>
                </a:schemeClr>
              </a:solidFill>
              <a:latin typeface="Heebo" pitchFamily="2" charset="-79"/>
            </a:endParaRPr>
          </a:p>
        </p:txBody>
      </p:sp>
      <p:sp>
        <p:nvSpPr>
          <p:cNvPr id="54" name="Rectangle 53">
            <a:extLst>
              <a:ext uri="{FF2B5EF4-FFF2-40B4-BE49-F238E27FC236}">
                <a16:creationId xmlns:a16="http://schemas.microsoft.com/office/drawing/2014/main" id="{C7F008EA-D21D-40EB-AA27-F2E95A0079EF}"/>
              </a:ext>
            </a:extLst>
          </p:cNvPr>
          <p:cNvSpPr/>
          <p:nvPr/>
        </p:nvSpPr>
        <p:spPr>
          <a:xfrm>
            <a:off x="5421959" y="2372292"/>
            <a:ext cx="2114222" cy="369332"/>
          </a:xfrm>
          <a:prstGeom prst="rect">
            <a:avLst/>
          </a:prstGeom>
        </p:spPr>
        <p:txBody>
          <a:bodyPr wrap="square">
            <a:spAutoFit/>
          </a:bodyPr>
          <a:lstStyle/>
          <a:p>
            <a:pPr algn="ctr">
              <a:lnSpc>
                <a:spcPct val="100000"/>
              </a:lnSpc>
              <a:spcBef>
                <a:spcPts val="675"/>
              </a:spcBef>
            </a:pPr>
            <a:r>
              <a:rPr lang="pt-BR" sz="900">
                <a:solidFill>
                  <a:schemeClr val="tx1">
                    <a:lumMod val="65000"/>
                    <a:lumOff val="35000"/>
                  </a:schemeClr>
                </a:solidFill>
                <a:latin typeface="Heebo" pitchFamily="2" charset="-79"/>
              </a:rPr>
              <a:t>Texto do slide escrito aqui texto do slide escrito aqui texto</a:t>
            </a:r>
            <a:endParaRPr lang="pt-BR" sz="900" dirty="0">
              <a:solidFill>
                <a:schemeClr val="tx1">
                  <a:lumMod val="65000"/>
                  <a:lumOff val="35000"/>
                </a:schemeClr>
              </a:solidFill>
              <a:latin typeface="Heebo" pitchFamily="2" charset="-79"/>
            </a:endParaRPr>
          </a:p>
        </p:txBody>
      </p:sp>
      <p:sp>
        <p:nvSpPr>
          <p:cNvPr id="55" name="TextBox 54">
            <a:extLst>
              <a:ext uri="{FF2B5EF4-FFF2-40B4-BE49-F238E27FC236}">
                <a16:creationId xmlns:a16="http://schemas.microsoft.com/office/drawing/2014/main" id="{FD210AA8-B334-49A7-9B81-8D5A27A6341C}"/>
              </a:ext>
            </a:extLst>
          </p:cNvPr>
          <p:cNvSpPr txBox="1"/>
          <p:nvPr/>
        </p:nvSpPr>
        <p:spPr>
          <a:xfrm>
            <a:off x="5806438" y="2169423"/>
            <a:ext cx="1345264" cy="209848"/>
          </a:xfrm>
          <a:prstGeom prst="rect">
            <a:avLst/>
          </a:prstGeom>
          <a:noFill/>
        </p:spPr>
        <p:txBody>
          <a:bodyPr wrap="square" rtlCol="0">
            <a:spAutoFit/>
          </a:bodyPr>
          <a:lstStyle/>
          <a:p>
            <a:pPr algn="ctr"/>
            <a:r>
              <a:rPr lang="pt-BR" sz="1000" b="1">
                <a:solidFill>
                  <a:schemeClr val="tx1">
                    <a:lumMod val="95000"/>
                    <a:lumOff val="5000"/>
                  </a:schemeClr>
                </a:solidFill>
                <a:latin typeface="Heebo" pitchFamily="2" charset="-79"/>
              </a:rPr>
              <a:t>Título do item aqui</a:t>
            </a:r>
            <a:endParaRPr lang="pt-BR" sz="1000" b="1" dirty="0">
              <a:solidFill>
                <a:schemeClr val="tx1">
                  <a:lumMod val="95000"/>
                  <a:lumOff val="5000"/>
                </a:schemeClr>
              </a:solidFill>
              <a:latin typeface="Heebo" pitchFamily="2" charset="-79"/>
            </a:endParaRPr>
          </a:p>
        </p:txBody>
      </p:sp>
      <p:sp>
        <p:nvSpPr>
          <p:cNvPr id="56" name="Rectangle 55">
            <a:extLst>
              <a:ext uri="{FF2B5EF4-FFF2-40B4-BE49-F238E27FC236}">
                <a16:creationId xmlns:a16="http://schemas.microsoft.com/office/drawing/2014/main" id="{6A2B96F1-5E1F-42A8-AB76-75E1E5F289E9}"/>
              </a:ext>
            </a:extLst>
          </p:cNvPr>
          <p:cNvSpPr/>
          <p:nvPr/>
        </p:nvSpPr>
        <p:spPr>
          <a:xfrm>
            <a:off x="6686432" y="3596548"/>
            <a:ext cx="2114222" cy="369332"/>
          </a:xfrm>
          <a:prstGeom prst="rect">
            <a:avLst/>
          </a:prstGeom>
        </p:spPr>
        <p:txBody>
          <a:bodyPr wrap="square">
            <a:spAutoFit/>
          </a:bodyPr>
          <a:lstStyle/>
          <a:p>
            <a:pPr algn="ctr">
              <a:lnSpc>
                <a:spcPct val="100000"/>
              </a:lnSpc>
              <a:spcBef>
                <a:spcPts val="675"/>
              </a:spcBef>
            </a:pPr>
            <a:r>
              <a:rPr lang="pt-BR" sz="900">
                <a:solidFill>
                  <a:schemeClr val="tx1">
                    <a:lumMod val="65000"/>
                    <a:lumOff val="35000"/>
                  </a:schemeClr>
                </a:solidFill>
                <a:latin typeface="Heebo" pitchFamily="2" charset="-79"/>
              </a:rPr>
              <a:t>Texto do slide escrito aqui texto do slide escrito aqui texto</a:t>
            </a:r>
            <a:endParaRPr lang="pt-BR" sz="900" dirty="0">
              <a:solidFill>
                <a:schemeClr val="tx1">
                  <a:lumMod val="65000"/>
                  <a:lumOff val="35000"/>
                </a:schemeClr>
              </a:solidFill>
              <a:latin typeface="Heebo" pitchFamily="2" charset="-79"/>
            </a:endParaRPr>
          </a:p>
        </p:txBody>
      </p:sp>
      <p:sp>
        <p:nvSpPr>
          <p:cNvPr id="57" name="TextBox 56">
            <a:extLst>
              <a:ext uri="{FF2B5EF4-FFF2-40B4-BE49-F238E27FC236}">
                <a16:creationId xmlns:a16="http://schemas.microsoft.com/office/drawing/2014/main" id="{4A59ED52-C029-4198-ACC6-45E95D5A22FE}"/>
              </a:ext>
            </a:extLst>
          </p:cNvPr>
          <p:cNvSpPr txBox="1"/>
          <p:nvPr/>
        </p:nvSpPr>
        <p:spPr>
          <a:xfrm>
            <a:off x="7070910" y="3393679"/>
            <a:ext cx="1345264" cy="209848"/>
          </a:xfrm>
          <a:prstGeom prst="rect">
            <a:avLst/>
          </a:prstGeom>
          <a:noFill/>
        </p:spPr>
        <p:txBody>
          <a:bodyPr wrap="square" rtlCol="0">
            <a:spAutoFit/>
          </a:bodyPr>
          <a:lstStyle/>
          <a:p>
            <a:pPr algn="ctr"/>
            <a:r>
              <a:rPr lang="pt-BR" sz="1000" b="1">
                <a:solidFill>
                  <a:schemeClr val="tx1">
                    <a:lumMod val="95000"/>
                    <a:lumOff val="5000"/>
                  </a:schemeClr>
                </a:solidFill>
                <a:latin typeface="Heebo" pitchFamily="2" charset="-79"/>
              </a:rPr>
              <a:t>Título do item aqui</a:t>
            </a:r>
            <a:endParaRPr lang="pt-BR" sz="1000" b="1" dirty="0">
              <a:solidFill>
                <a:schemeClr val="tx1">
                  <a:lumMod val="95000"/>
                  <a:lumOff val="5000"/>
                </a:schemeClr>
              </a:solidFill>
              <a:latin typeface="Heebo" pitchFamily="2" charset="-79"/>
            </a:endParaRPr>
          </a:p>
        </p:txBody>
      </p:sp>
      <p:sp>
        <p:nvSpPr>
          <p:cNvPr id="8" name="TextBox 14">
            <a:extLst>
              <a:ext uri="{FF2B5EF4-FFF2-40B4-BE49-F238E27FC236}">
                <a16:creationId xmlns:a16="http://schemas.microsoft.com/office/drawing/2014/main" id="{F70A947D-C4FE-B528-AF96-A20A68D78F5B}"/>
              </a:ext>
            </a:extLst>
          </p:cNvPr>
          <p:cNvSpPr txBox="1"/>
          <p:nvPr/>
        </p:nvSpPr>
        <p:spPr>
          <a:xfrm>
            <a:off x="1786533" y="410613"/>
            <a:ext cx="5570935" cy="523220"/>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pPr algn="ctr"/>
            <a:r>
              <a:rPr lang="pt-BR" sz="2800">
                <a:solidFill>
                  <a:schemeClr val="tx1">
                    <a:lumMod val="75000"/>
                    <a:lumOff val="25000"/>
                  </a:schemeClr>
                </a:solidFill>
              </a:rPr>
              <a:t>Título do slide escrito aqui</a:t>
            </a:r>
          </a:p>
        </p:txBody>
      </p:sp>
      <p:sp>
        <p:nvSpPr>
          <p:cNvPr id="9" name="TextBox 13">
            <a:extLst>
              <a:ext uri="{FF2B5EF4-FFF2-40B4-BE49-F238E27FC236}">
                <a16:creationId xmlns:a16="http://schemas.microsoft.com/office/drawing/2014/main" id="{2CFA48A0-4C96-5686-8EDF-26779AB98A0C}"/>
              </a:ext>
            </a:extLst>
          </p:cNvPr>
          <p:cNvSpPr txBox="1"/>
          <p:nvPr/>
        </p:nvSpPr>
        <p:spPr>
          <a:xfrm>
            <a:off x="2831939" y="833109"/>
            <a:ext cx="3480123" cy="400110"/>
          </a:xfrm>
          <a:prstGeom prst="rect">
            <a:avLst/>
          </a:prstGeom>
          <a:noFill/>
        </p:spPr>
        <p:txBody>
          <a:bodyPr wrap="square" rtlCol="0">
            <a:spAutoFit/>
          </a:bodyPr>
          <a:lstStyle/>
          <a:p>
            <a:pPr algn="ctr">
              <a:spcBef>
                <a:spcPts val="675"/>
              </a:spcBef>
            </a:pPr>
            <a:r>
              <a:rPr lang="pt-BR" sz="1000">
                <a:solidFill>
                  <a:schemeClr val="tx1">
                    <a:lumMod val="65000"/>
                    <a:lumOff val="35000"/>
                  </a:schemeClr>
                </a:solidFill>
                <a:latin typeface="Heebo" pitchFamily="2" charset="-79"/>
              </a:rPr>
              <a:t>Texto do slide escrito aqui texto do slide escrito aqui texto do slide escrito aqui texto do slide escrito aqui </a:t>
            </a:r>
          </a:p>
        </p:txBody>
      </p:sp>
    </p:spTree>
    <p:extLst>
      <p:ext uri="{BB962C8B-B14F-4D97-AF65-F5344CB8AC3E}">
        <p14:creationId xmlns:p14="http://schemas.microsoft.com/office/powerpoint/2010/main" val="218310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4D33547E-729E-4048-928B-273408E891E3}"/>
              </a:ext>
            </a:extLst>
          </p:cNvPr>
          <p:cNvSpPr>
            <a:spLocks/>
          </p:cNvSpPr>
          <p:nvPr/>
        </p:nvSpPr>
        <p:spPr bwMode="auto">
          <a:xfrm>
            <a:off x="552862" y="1930004"/>
            <a:ext cx="1338263" cy="1283494"/>
          </a:xfrm>
          <a:custGeom>
            <a:avLst/>
            <a:gdLst>
              <a:gd name="T0" fmla="*/ 845 w 1124"/>
              <a:gd name="T1" fmla="*/ 0 h 1078"/>
              <a:gd name="T2" fmla="*/ 847 w 1124"/>
              <a:gd name="T3" fmla="*/ 267 h 1078"/>
              <a:gd name="T4" fmla="*/ 0 w 1124"/>
              <a:gd name="T5" fmla="*/ 267 h 1078"/>
              <a:gd name="T6" fmla="*/ 140 w 1124"/>
              <a:gd name="T7" fmla="*/ 539 h 1078"/>
              <a:gd name="T8" fmla="*/ 0 w 1124"/>
              <a:gd name="T9" fmla="*/ 811 h 1078"/>
              <a:gd name="T10" fmla="*/ 847 w 1124"/>
              <a:gd name="T11" fmla="*/ 811 h 1078"/>
              <a:gd name="T12" fmla="*/ 847 w 1124"/>
              <a:gd name="T13" fmla="*/ 1078 h 1078"/>
              <a:gd name="T14" fmla="*/ 1124 w 1124"/>
              <a:gd name="T15" fmla="*/ 539 h 1078"/>
              <a:gd name="T16" fmla="*/ 845 w 1124"/>
              <a:gd name="T17" fmla="*/ 0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4" h="1078">
                <a:moveTo>
                  <a:pt x="845" y="0"/>
                </a:moveTo>
                <a:lnTo>
                  <a:pt x="847" y="267"/>
                </a:lnTo>
                <a:lnTo>
                  <a:pt x="0" y="267"/>
                </a:lnTo>
                <a:lnTo>
                  <a:pt x="140" y="539"/>
                </a:lnTo>
                <a:lnTo>
                  <a:pt x="0" y="811"/>
                </a:lnTo>
                <a:lnTo>
                  <a:pt x="847" y="811"/>
                </a:lnTo>
                <a:lnTo>
                  <a:pt x="847" y="1078"/>
                </a:lnTo>
                <a:lnTo>
                  <a:pt x="1124" y="539"/>
                </a:lnTo>
                <a:lnTo>
                  <a:pt x="845"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pt-BR" sz="1013">
              <a:latin typeface="Heebo" pitchFamily="2" charset="-79"/>
            </a:endParaRPr>
          </a:p>
        </p:txBody>
      </p:sp>
      <p:sp>
        <p:nvSpPr>
          <p:cNvPr id="6" name="Freeform 6">
            <a:extLst>
              <a:ext uri="{FF2B5EF4-FFF2-40B4-BE49-F238E27FC236}">
                <a16:creationId xmlns:a16="http://schemas.microsoft.com/office/drawing/2014/main" id="{3590E935-D90B-413C-8508-EDAEC2E295F9}"/>
              </a:ext>
            </a:extLst>
          </p:cNvPr>
          <p:cNvSpPr>
            <a:spLocks/>
          </p:cNvSpPr>
          <p:nvPr/>
        </p:nvSpPr>
        <p:spPr bwMode="auto">
          <a:xfrm>
            <a:off x="1835165" y="1930004"/>
            <a:ext cx="1339454" cy="1283494"/>
          </a:xfrm>
          <a:custGeom>
            <a:avLst/>
            <a:gdLst>
              <a:gd name="T0" fmla="*/ 846 w 1125"/>
              <a:gd name="T1" fmla="*/ 0 h 1078"/>
              <a:gd name="T2" fmla="*/ 847 w 1125"/>
              <a:gd name="T3" fmla="*/ 267 h 1078"/>
              <a:gd name="T4" fmla="*/ 0 w 1125"/>
              <a:gd name="T5" fmla="*/ 267 h 1078"/>
              <a:gd name="T6" fmla="*/ 141 w 1125"/>
              <a:gd name="T7" fmla="*/ 539 h 1078"/>
              <a:gd name="T8" fmla="*/ 0 w 1125"/>
              <a:gd name="T9" fmla="*/ 811 h 1078"/>
              <a:gd name="T10" fmla="*/ 847 w 1125"/>
              <a:gd name="T11" fmla="*/ 811 h 1078"/>
              <a:gd name="T12" fmla="*/ 847 w 1125"/>
              <a:gd name="T13" fmla="*/ 1078 h 1078"/>
              <a:gd name="T14" fmla="*/ 1125 w 1125"/>
              <a:gd name="T15" fmla="*/ 539 h 1078"/>
              <a:gd name="T16" fmla="*/ 846 w 1125"/>
              <a:gd name="T17" fmla="*/ 0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5" h="1078">
                <a:moveTo>
                  <a:pt x="846" y="0"/>
                </a:moveTo>
                <a:lnTo>
                  <a:pt x="847" y="267"/>
                </a:lnTo>
                <a:lnTo>
                  <a:pt x="0" y="267"/>
                </a:lnTo>
                <a:lnTo>
                  <a:pt x="141" y="539"/>
                </a:lnTo>
                <a:lnTo>
                  <a:pt x="0" y="811"/>
                </a:lnTo>
                <a:lnTo>
                  <a:pt x="847" y="811"/>
                </a:lnTo>
                <a:lnTo>
                  <a:pt x="847" y="1078"/>
                </a:lnTo>
                <a:lnTo>
                  <a:pt x="1125" y="539"/>
                </a:lnTo>
                <a:lnTo>
                  <a:pt x="846" y="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pt-BR" sz="1013">
              <a:latin typeface="Heebo" pitchFamily="2" charset="-79"/>
            </a:endParaRPr>
          </a:p>
        </p:txBody>
      </p:sp>
      <p:sp>
        <p:nvSpPr>
          <p:cNvPr id="7" name="Freeform 7">
            <a:extLst>
              <a:ext uri="{FF2B5EF4-FFF2-40B4-BE49-F238E27FC236}">
                <a16:creationId xmlns:a16="http://schemas.microsoft.com/office/drawing/2014/main" id="{38487B0C-125F-4B71-8D6C-418CC01CB00A}"/>
              </a:ext>
            </a:extLst>
          </p:cNvPr>
          <p:cNvSpPr>
            <a:spLocks/>
          </p:cNvSpPr>
          <p:nvPr/>
        </p:nvSpPr>
        <p:spPr bwMode="auto">
          <a:xfrm>
            <a:off x="3118659" y="1930004"/>
            <a:ext cx="1338263" cy="1283494"/>
          </a:xfrm>
          <a:custGeom>
            <a:avLst/>
            <a:gdLst>
              <a:gd name="T0" fmla="*/ 845 w 1124"/>
              <a:gd name="T1" fmla="*/ 0 h 1078"/>
              <a:gd name="T2" fmla="*/ 846 w 1124"/>
              <a:gd name="T3" fmla="*/ 267 h 1078"/>
              <a:gd name="T4" fmla="*/ 0 w 1124"/>
              <a:gd name="T5" fmla="*/ 267 h 1078"/>
              <a:gd name="T6" fmla="*/ 140 w 1124"/>
              <a:gd name="T7" fmla="*/ 539 h 1078"/>
              <a:gd name="T8" fmla="*/ 0 w 1124"/>
              <a:gd name="T9" fmla="*/ 811 h 1078"/>
              <a:gd name="T10" fmla="*/ 846 w 1124"/>
              <a:gd name="T11" fmla="*/ 811 h 1078"/>
              <a:gd name="T12" fmla="*/ 846 w 1124"/>
              <a:gd name="T13" fmla="*/ 1078 h 1078"/>
              <a:gd name="T14" fmla="*/ 1124 w 1124"/>
              <a:gd name="T15" fmla="*/ 539 h 1078"/>
              <a:gd name="T16" fmla="*/ 845 w 1124"/>
              <a:gd name="T17" fmla="*/ 0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4" h="1078">
                <a:moveTo>
                  <a:pt x="845" y="0"/>
                </a:moveTo>
                <a:lnTo>
                  <a:pt x="846" y="267"/>
                </a:lnTo>
                <a:lnTo>
                  <a:pt x="0" y="267"/>
                </a:lnTo>
                <a:lnTo>
                  <a:pt x="140" y="539"/>
                </a:lnTo>
                <a:lnTo>
                  <a:pt x="0" y="811"/>
                </a:lnTo>
                <a:lnTo>
                  <a:pt x="846" y="811"/>
                </a:lnTo>
                <a:lnTo>
                  <a:pt x="846" y="1078"/>
                </a:lnTo>
                <a:lnTo>
                  <a:pt x="1124" y="539"/>
                </a:lnTo>
                <a:lnTo>
                  <a:pt x="845" y="0"/>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pt-BR" sz="1013">
              <a:latin typeface="Heebo" pitchFamily="2" charset="-79"/>
            </a:endParaRPr>
          </a:p>
        </p:txBody>
      </p:sp>
      <p:sp>
        <p:nvSpPr>
          <p:cNvPr id="8" name="Freeform 8">
            <a:extLst>
              <a:ext uri="{FF2B5EF4-FFF2-40B4-BE49-F238E27FC236}">
                <a16:creationId xmlns:a16="http://schemas.microsoft.com/office/drawing/2014/main" id="{9EE1ACA7-3623-47FC-B157-BFC6CA11E19C}"/>
              </a:ext>
            </a:extLst>
          </p:cNvPr>
          <p:cNvSpPr>
            <a:spLocks/>
          </p:cNvSpPr>
          <p:nvPr/>
        </p:nvSpPr>
        <p:spPr bwMode="auto">
          <a:xfrm>
            <a:off x="4400962" y="1930004"/>
            <a:ext cx="1339454" cy="1283494"/>
          </a:xfrm>
          <a:custGeom>
            <a:avLst/>
            <a:gdLst>
              <a:gd name="T0" fmla="*/ 846 w 1125"/>
              <a:gd name="T1" fmla="*/ 0 h 1078"/>
              <a:gd name="T2" fmla="*/ 847 w 1125"/>
              <a:gd name="T3" fmla="*/ 267 h 1078"/>
              <a:gd name="T4" fmla="*/ 0 w 1125"/>
              <a:gd name="T5" fmla="*/ 267 h 1078"/>
              <a:gd name="T6" fmla="*/ 141 w 1125"/>
              <a:gd name="T7" fmla="*/ 539 h 1078"/>
              <a:gd name="T8" fmla="*/ 0 w 1125"/>
              <a:gd name="T9" fmla="*/ 811 h 1078"/>
              <a:gd name="T10" fmla="*/ 847 w 1125"/>
              <a:gd name="T11" fmla="*/ 811 h 1078"/>
              <a:gd name="T12" fmla="*/ 847 w 1125"/>
              <a:gd name="T13" fmla="*/ 1078 h 1078"/>
              <a:gd name="T14" fmla="*/ 1125 w 1125"/>
              <a:gd name="T15" fmla="*/ 539 h 1078"/>
              <a:gd name="T16" fmla="*/ 846 w 1125"/>
              <a:gd name="T17" fmla="*/ 0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5" h="1078">
                <a:moveTo>
                  <a:pt x="846" y="0"/>
                </a:moveTo>
                <a:lnTo>
                  <a:pt x="847" y="267"/>
                </a:lnTo>
                <a:lnTo>
                  <a:pt x="0" y="267"/>
                </a:lnTo>
                <a:lnTo>
                  <a:pt x="141" y="539"/>
                </a:lnTo>
                <a:lnTo>
                  <a:pt x="0" y="811"/>
                </a:lnTo>
                <a:lnTo>
                  <a:pt x="847" y="811"/>
                </a:lnTo>
                <a:lnTo>
                  <a:pt x="847" y="1078"/>
                </a:lnTo>
                <a:lnTo>
                  <a:pt x="1125" y="539"/>
                </a:lnTo>
                <a:lnTo>
                  <a:pt x="846" y="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pt-BR" sz="1013">
              <a:latin typeface="Heebo" pitchFamily="2" charset="-79"/>
            </a:endParaRPr>
          </a:p>
        </p:txBody>
      </p:sp>
      <p:sp>
        <p:nvSpPr>
          <p:cNvPr id="9" name="Freeform 9">
            <a:extLst>
              <a:ext uri="{FF2B5EF4-FFF2-40B4-BE49-F238E27FC236}">
                <a16:creationId xmlns:a16="http://schemas.microsoft.com/office/drawing/2014/main" id="{248139C5-68B5-477C-82B1-927EFCB206E1}"/>
              </a:ext>
            </a:extLst>
          </p:cNvPr>
          <p:cNvSpPr>
            <a:spLocks/>
          </p:cNvSpPr>
          <p:nvPr/>
        </p:nvSpPr>
        <p:spPr bwMode="auto">
          <a:xfrm>
            <a:off x="5684455" y="1930004"/>
            <a:ext cx="1338263" cy="1283494"/>
          </a:xfrm>
          <a:custGeom>
            <a:avLst/>
            <a:gdLst>
              <a:gd name="T0" fmla="*/ 845 w 1124"/>
              <a:gd name="T1" fmla="*/ 0 h 1078"/>
              <a:gd name="T2" fmla="*/ 846 w 1124"/>
              <a:gd name="T3" fmla="*/ 267 h 1078"/>
              <a:gd name="T4" fmla="*/ 0 w 1124"/>
              <a:gd name="T5" fmla="*/ 267 h 1078"/>
              <a:gd name="T6" fmla="*/ 140 w 1124"/>
              <a:gd name="T7" fmla="*/ 539 h 1078"/>
              <a:gd name="T8" fmla="*/ 0 w 1124"/>
              <a:gd name="T9" fmla="*/ 811 h 1078"/>
              <a:gd name="T10" fmla="*/ 846 w 1124"/>
              <a:gd name="T11" fmla="*/ 811 h 1078"/>
              <a:gd name="T12" fmla="*/ 846 w 1124"/>
              <a:gd name="T13" fmla="*/ 1078 h 1078"/>
              <a:gd name="T14" fmla="*/ 1124 w 1124"/>
              <a:gd name="T15" fmla="*/ 539 h 1078"/>
              <a:gd name="T16" fmla="*/ 845 w 1124"/>
              <a:gd name="T17" fmla="*/ 0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4" h="1078">
                <a:moveTo>
                  <a:pt x="845" y="0"/>
                </a:moveTo>
                <a:lnTo>
                  <a:pt x="846" y="267"/>
                </a:lnTo>
                <a:lnTo>
                  <a:pt x="0" y="267"/>
                </a:lnTo>
                <a:lnTo>
                  <a:pt x="140" y="539"/>
                </a:lnTo>
                <a:lnTo>
                  <a:pt x="0" y="811"/>
                </a:lnTo>
                <a:lnTo>
                  <a:pt x="846" y="811"/>
                </a:lnTo>
                <a:lnTo>
                  <a:pt x="846" y="1078"/>
                </a:lnTo>
                <a:lnTo>
                  <a:pt x="1124" y="539"/>
                </a:lnTo>
                <a:lnTo>
                  <a:pt x="845" y="0"/>
                </a:ln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pt-BR" sz="1013">
              <a:latin typeface="Heebo" pitchFamily="2" charset="-79"/>
            </a:endParaRPr>
          </a:p>
        </p:txBody>
      </p:sp>
      <p:sp>
        <p:nvSpPr>
          <p:cNvPr id="10" name="Freeform 10">
            <a:extLst>
              <a:ext uri="{FF2B5EF4-FFF2-40B4-BE49-F238E27FC236}">
                <a16:creationId xmlns:a16="http://schemas.microsoft.com/office/drawing/2014/main" id="{5DB43656-63B6-4A03-890A-C54B14FCFD87}"/>
              </a:ext>
            </a:extLst>
          </p:cNvPr>
          <p:cNvSpPr>
            <a:spLocks/>
          </p:cNvSpPr>
          <p:nvPr/>
        </p:nvSpPr>
        <p:spPr bwMode="auto">
          <a:xfrm>
            <a:off x="6966759" y="1930004"/>
            <a:ext cx="1338263" cy="1283494"/>
          </a:xfrm>
          <a:custGeom>
            <a:avLst/>
            <a:gdLst>
              <a:gd name="T0" fmla="*/ 845 w 1124"/>
              <a:gd name="T1" fmla="*/ 0 h 1078"/>
              <a:gd name="T2" fmla="*/ 847 w 1124"/>
              <a:gd name="T3" fmla="*/ 267 h 1078"/>
              <a:gd name="T4" fmla="*/ 0 w 1124"/>
              <a:gd name="T5" fmla="*/ 267 h 1078"/>
              <a:gd name="T6" fmla="*/ 140 w 1124"/>
              <a:gd name="T7" fmla="*/ 539 h 1078"/>
              <a:gd name="T8" fmla="*/ 0 w 1124"/>
              <a:gd name="T9" fmla="*/ 811 h 1078"/>
              <a:gd name="T10" fmla="*/ 847 w 1124"/>
              <a:gd name="T11" fmla="*/ 811 h 1078"/>
              <a:gd name="T12" fmla="*/ 847 w 1124"/>
              <a:gd name="T13" fmla="*/ 1078 h 1078"/>
              <a:gd name="T14" fmla="*/ 1124 w 1124"/>
              <a:gd name="T15" fmla="*/ 539 h 1078"/>
              <a:gd name="T16" fmla="*/ 845 w 1124"/>
              <a:gd name="T17" fmla="*/ 0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4" h="1078">
                <a:moveTo>
                  <a:pt x="845" y="0"/>
                </a:moveTo>
                <a:lnTo>
                  <a:pt x="847" y="267"/>
                </a:lnTo>
                <a:lnTo>
                  <a:pt x="0" y="267"/>
                </a:lnTo>
                <a:lnTo>
                  <a:pt x="140" y="539"/>
                </a:lnTo>
                <a:lnTo>
                  <a:pt x="0" y="811"/>
                </a:lnTo>
                <a:lnTo>
                  <a:pt x="847" y="811"/>
                </a:lnTo>
                <a:lnTo>
                  <a:pt x="847" y="1078"/>
                </a:lnTo>
                <a:lnTo>
                  <a:pt x="1124" y="539"/>
                </a:lnTo>
                <a:lnTo>
                  <a:pt x="845" y="0"/>
                </a:lnTo>
                <a:close/>
              </a:path>
            </a:pathLst>
          </a:custGeom>
          <a:solidFill>
            <a:schemeClr val="accent6"/>
          </a:solidFill>
          <a:ln>
            <a:noFill/>
          </a:ln>
        </p:spPr>
        <p:txBody>
          <a:bodyPr vert="horz" wrap="square" lIns="68580" tIns="34290" rIns="68580" bIns="34290" numCol="1" anchor="t" anchorCtr="0" compatLnSpc="1">
            <a:prstTxWarp prst="textNoShape">
              <a:avLst/>
            </a:prstTxWarp>
          </a:bodyPr>
          <a:lstStyle/>
          <a:p>
            <a:endParaRPr lang="pt-BR" sz="1013">
              <a:latin typeface="Heebo" pitchFamily="2" charset="-79"/>
            </a:endParaRPr>
          </a:p>
        </p:txBody>
      </p:sp>
      <p:sp>
        <p:nvSpPr>
          <p:cNvPr id="12" name="Rectangle 11">
            <a:extLst>
              <a:ext uri="{FF2B5EF4-FFF2-40B4-BE49-F238E27FC236}">
                <a16:creationId xmlns:a16="http://schemas.microsoft.com/office/drawing/2014/main" id="{B817B4BF-11CD-4DD7-9D15-3000EAB07F2B}"/>
              </a:ext>
            </a:extLst>
          </p:cNvPr>
          <p:cNvSpPr/>
          <p:nvPr/>
        </p:nvSpPr>
        <p:spPr>
          <a:xfrm>
            <a:off x="550480" y="3552040"/>
            <a:ext cx="1228776" cy="646331"/>
          </a:xfrm>
          <a:prstGeom prst="rect">
            <a:avLst/>
          </a:prstGeom>
        </p:spPr>
        <p:txBody>
          <a:bodyPr wrap="square" anchor="t">
            <a:spAutoFit/>
          </a:bodyPr>
          <a:lstStyle/>
          <a:p>
            <a:pPr>
              <a:lnSpc>
                <a:spcPct val="100000"/>
              </a:lnSpc>
              <a:spcBef>
                <a:spcPts val="675"/>
              </a:spcBef>
            </a:pPr>
            <a:r>
              <a:rPr lang="pt-BR" sz="900" dirty="0">
                <a:solidFill>
                  <a:schemeClr val="tx1">
                    <a:lumMod val="65000"/>
                    <a:lumOff val="35000"/>
                  </a:schemeClr>
                </a:solidFill>
                <a:latin typeface="Heebo" pitchFamily="2" charset="-79"/>
              </a:rPr>
              <a:t>Texto do slide escrito aqui texto do slide escrito aqui texto</a:t>
            </a:r>
          </a:p>
        </p:txBody>
      </p:sp>
      <p:sp>
        <p:nvSpPr>
          <p:cNvPr id="13" name="TextBox 12">
            <a:extLst>
              <a:ext uri="{FF2B5EF4-FFF2-40B4-BE49-F238E27FC236}">
                <a16:creationId xmlns:a16="http://schemas.microsoft.com/office/drawing/2014/main" id="{D3EFB1F1-F336-4F6C-A970-D4C1B4131383}"/>
              </a:ext>
            </a:extLst>
          </p:cNvPr>
          <p:cNvSpPr txBox="1"/>
          <p:nvPr/>
        </p:nvSpPr>
        <p:spPr>
          <a:xfrm>
            <a:off x="550480" y="3213497"/>
            <a:ext cx="1627769" cy="253916"/>
          </a:xfrm>
          <a:prstGeom prst="rect">
            <a:avLst/>
          </a:prstGeom>
          <a:noFill/>
        </p:spPr>
        <p:txBody>
          <a:bodyPr wrap="square" rtlCol="0" anchor="ctr">
            <a:spAutoFit/>
          </a:bodyPr>
          <a:lstStyle/>
          <a:p>
            <a:r>
              <a:rPr lang="pt-BR" sz="1050" b="1" dirty="0">
                <a:solidFill>
                  <a:schemeClr val="tx1">
                    <a:lumMod val="95000"/>
                    <a:lumOff val="5000"/>
                  </a:schemeClr>
                </a:solidFill>
                <a:latin typeface="Heebo" pitchFamily="2" charset="-79"/>
              </a:rPr>
              <a:t>Título do item aqui</a:t>
            </a:r>
          </a:p>
        </p:txBody>
      </p:sp>
      <p:sp>
        <p:nvSpPr>
          <p:cNvPr id="14" name="Rectangle 13">
            <a:extLst>
              <a:ext uri="{FF2B5EF4-FFF2-40B4-BE49-F238E27FC236}">
                <a16:creationId xmlns:a16="http://schemas.microsoft.com/office/drawing/2014/main" id="{E400035E-58A4-4344-8E14-06446C5A77AB}"/>
              </a:ext>
            </a:extLst>
          </p:cNvPr>
          <p:cNvSpPr/>
          <p:nvPr/>
        </p:nvSpPr>
        <p:spPr>
          <a:xfrm>
            <a:off x="1833974" y="3546269"/>
            <a:ext cx="1228776" cy="646331"/>
          </a:xfrm>
          <a:prstGeom prst="rect">
            <a:avLst/>
          </a:prstGeom>
        </p:spPr>
        <p:txBody>
          <a:bodyPr wrap="square" anchor="t">
            <a:spAutoFit/>
          </a:bodyPr>
          <a:lstStyle/>
          <a:p>
            <a:pPr>
              <a:lnSpc>
                <a:spcPct val="100000"/>
              </a:lnSpc>
              <a:spcBef>
                <a:spcPts val="675"/>
              </a:spcBef>
            </a:pPr>
            <a:r>
              <a:rPr lang="pt-BR" sz="900">
                <a:solidFill>
                  <a:schemeClr val="tx1">
                    <a:lumMod val="65000"/>
                    <a:lumOff val="35000"/>
                  </a:schemeClr>
                </a:solidFill>
                <a:latin typeface="Heebo" pitchFamily="2" charset="-79"/>
              </a:rPr>
              <a:t>Texto do slide escrito aqui texto do slide escrito aqui texto</a:t>
            </a:r>
            <a:endParaRPr lang="pt-BR" sz="900" dirty="0">
              <a:solidFill>
                <a:schemeClr val="tx1">
                  <a:lumMod val="65000"/>
                  <a:lumOff val="35000"/>
                </a:schemeClr>
              </a:solidFill>
              <a:latin typeface="Heebo" pitchFamily="2" charset="-79"/>
            </a:endParaRPr>
          </a:p>
        </p:txBody>
      </p:sp>
      <p:sp>
        <p:nvSpPr>
          <p:cNvPr id="15" name="TextBox 14">
            <a:extLst>
              <a:ext uri="{FF2B5EF4-FFF2-40B4-BE49-F238E27FC236}">
                <a16:creationId xmlns:a16="http://schemas.microsoft.com/office/drawing/2014/main" id="{0289C98D-6BCD-4685-8157-706148EFBA09}"/>
              </a:ext>
            </a:extLst>
          </p:cNvPr>
          <p:cNvSpPr txBox="1"/>
          <p:nvPr/>
        </p:nvSpPr>
        <p:spPr>
          <a:xfrm>
            <a:off x="1833973" y="3213497"/>
            <a:ext cx="1627769" cy="253916"/>
          </a:xfrm>
          <a:prstGeom prst="rect">
            <a:avLst/>
          </a:prstGeom>
          <a:noFill/>
        </p:spPr>
        <p:txBody>
          <a:bodyPr wrap="square" rtlCol="0" anchor="ctr">
            <a:spAutoFit/>
          </a:bodyPr>
          <a:lstStyle/>
          <a:p>
            <a:r>
              <a:rPr lang="pt-BR" sz="1050" b="1">
                <a:solidFill>
                  <a:schemeClr val="tx1">
                    <a:lumMod val="95000"/>
                    <a:lumOff val="5000"/>
                  </a:schemeClr>
                </a:solidFill>
                <a:latin typeface="Heebo" pitchFamily="2" charset="-79"/>
              </a:rPr>
              <a:t>Título do item aqui</a:t>
            </a:r>
          </a:p>
        </p:txBody>
      </p:sp>
      <p:sp>
        <p:nvSpPr>
          <p:cNvPr id="16" name="Rectangle 15">
            <a:extLst>
              <a:ext uri="{FF2B5EF4-FFF2-40B4-BE49-F238E27FC236}">
                <a16:creationId xmlns:a16="http://schemas.microsoft.com/office/drawing/2014/main" id="{9D7E0AF9-8A61-4D4A-9DD8-17A7ABC1DA7D}"/>
              </a:ext>
            </a:extLst>
          </p:cNvPr>
          <p:cNvSpPr/>
          <p:nvPr/>
        </p:nvSpPr>
        <p:spPr>
          <a:xfrm>
            <a:off x="3116873" y="3546269"/>
            <a:ext cx="1228776" cy="646331"/>
          </a:xfrm>
          <a:prstGeom prst="rect">
            <a:avLst/>
          </a:prstGeom>
        </p:spPr>
        <p:txBody>
          <a:bodyPr wrap="square" anchor="t">
            <a:spAutoFit/>
          </a:bodyPr>
          <a:lstStyle/>
          <a:p>
            <a:pPr>
              <a:lnSpc>
                <a:spcPct val="100000"/>
              </a:lnSpc>
              <a:spcBef>
                <a:spcPts val="675"/>
              </a:spcBef>
            </a:pPr>
            <a:r>
              <a:rPr lang="pt-BR" sz="900">
                <a:solidFill>
                  <a:schemeClr val="tx1">
                    <a:lumMod val="65000"/>
                    <a:lumOff val="35000"/>
                  </a:schemeClr>
                </a:solidFill>
                <a:latin typeface="Heebo" pitchFamily="2" charset="-79"/>
              </a:rPr>
              <a:t>Texto do slide escrito aqui texto do slide escrito aqui texto</a:t>
            </a:r>
            <a:endParaRPr lang="pt-BR" sz="900" dirty="0">
              <a:solidFill>
                <a:schemeClr val="tx1">
                  <a:lumMod val="65000"/>
                  <a:lumOff val="35000"/>
                </a:schemeClr>
              </a:solidFill>
              <a:latin typeface="Heebo" pitchFamily="2" charset="-79"/>
            </a:endParaRPr>
          </a:p>
        </p:txBody>
      </p:sp>
      <p:sp>
        <p:nvSpPr>
          <p:cNvPr id="17" name="TextBox 16">
            <a:extLst>
              <a:ext uri="{FF2B5EF4-FFF2-40B4-BE49-F238E27FC236}">
                <a16:creationId xmlns:a16="http://schemas.microsoft.com/office/drawing/2014/main" id="{6CAB792F-286E-4706-A2D2-6A87A4B0929E}"/>
              </a:ext>
            </a:extLst>
          </p:cNvPr>
          <p:cNvSpPr txBox="1"/>
          <p:nvPr/>
        </p:nvSpPr>
        <p:spPr>
          <a:xfrm>
            <a:off x="3116872" y="3213497"/>
            <a:ext cx="1627769" cy="253916"/>
          </a:xfrm>
          <a:prstGeom prst="rect">
            <a:avLst/>
          </a:prstGeom>
          <a:noFill/>
        </p:spPr>
        <p:txBody>
          <a:bodyPr wrap="square" rtlCol="0" anchor="ctr">
            <a:spAutoFit/>
          </a:bodyPr>
          <a:lstStyle/>
          <a:p>
            <a:r>
              <a:rPr lang="pt-BR" sz="1050" b="1">
                <a:solidFill>
                  <a:schemeClr val="tx1">
                    <a:lumMod val="95000"/>
                    <a:lumOff val="5000"/>
                  </a:schemeClr>
                </a:solidFill>
                <a:latin typeface="Heebo" pitchFamily="2" charset="-79"/>
              </a:rPr>
              <a:t>Título do item aqui</a:t>
            </a:r>
          </a:p>
        </p:txBody>
      </p:sp>
      <p:sp>
        <p:nvSpPr>
          <p:cNvPr id="18" name="Rectangle 17">
            <a:extLst>
              <a:ext uri="{FF2B5EF4-FFF2-40B4-BE49-F238E27FC236}">
                <a16:creationId xmlns:a16="http://schemas.microsoft.com/office/drawing/2014/main" id="{B79C3E20-BA72-4F63-A4C6-FAA7D9E5C434}"/>
              </a:ext>
            </a:extLst>
          </p:cNvPr>
          <p:cNvSpPr/>
          <p:nvPr/>
        </p:nvSpPr>
        <p:spPr>
          <a:xfrm>
            <a:off x="4428346" y="3546269"/>
            <a:ext cx="1228776" cy="646331"/>
          </a:xfrm>
          <a:prstGeom prst="rect">
            <a:avLst/>
          </a:prstGeom>
        </p:spPr>
        <p:txBody>
          <a:bodyPr wrap="square" anchor="t">
            <a:spAutoFit/>
          </a:bodyPr>
          <a:lstStyle/>
          <a:p>
            <a:pPr>
              <a:lnSpc>
                <a:spcPct val="100000"/>
              </a:lnSpc>
              <a:spcBef>
                <a:spcPts val="675"/>
              </a:spcBef>
            </a:pPr>
            <a:r>
              <a:rPr lang="pt-BR" sz="900">
                <a:solidFill>
                  <a:schemeClr val="tx1">
                    <a:lumMod val="65000"/>
                    <a:lumOff val="35000"/>
                  </a:schemeClr>
                </a:solidFill>
                <a:latin typeface="Heebo" pitchFamily="2" charset="-79"/>
              </a:rPr>
              <a:t>Texto do slide escrito aqui texto do slide escrito aqui texto</a:t>
            </a:r>
            <a:endParaRPr lang="pt-BR" sz="900" dirty="0">
              <a:solidFill>
                <a:schemeClr val="tx1">
                  <a:lumMod val="65000"/>
                  <a:lumOff val="35000"/>
                </a:schemeClr>
              </a:solidFill>
              <a:latin typeface="Heebo" pitchFamily="2" charset="-79"/>
            </a:endParaRPr>
          </a:p>
        </p:txBody>
      </p:sp>
      <p:sp>
        <p:nvSpPr>
          <p:cNvPr id="19" name="TextBox 18">
            <a:extLst>
              <a:ext uri="{FF2B5EF4-FFF2-40B4-BE49-F238E27FC236}">
                <a16:creationId xmlns:a16="http://schemas.microsoft.com/office/drawing/2014/main" id="{48E6379A-864A-4FFA-95CA-23AD550B044F}"/>
              </a:ext>
            </a:extLst>
          </p:cNvPr>
          <p:cNvSpPr txBox="1"/>
          <p:nvPr/>
        </p:nvSpPr>
        <p:spPr>
          <a:xfrm>
            <a:off x="4428346" y="3213497"/>
            <a:ext cx="1627769" cy="253916"/>
          </a:xfrm>
          <a:prstGeom prst="rect">
            <a:avLst/>
          </a:prstGeom>
          <a:noFill/>
        </p:spPr>
        <p:txBody>
          <a:bodyPr wrap="square" rtlCol="0" anchor="ctr">
            <a:spAutoFit/>
          </a:bodyPr>
          <a:lstStyle/>
          <a:p>
            <a:r>
              <a:rPr lang="pt-BR" sz="1050" b="1">
                <a:solidFill>
                  <a:schemeClr val="tx1">
                    <a:lumMod val="95000"/>
                    <a:lumOff val="5000"/>
                  </a:schemeClr>
                </a:solidFill>
                <a:latin typeface="Heebo" pitchFamily="2" charset="-79"/>
              </a:rPr>
              <a:t>Título do item aqui</a:t>
            </a:r>
          </a:p>
        </p:txBody>
      </p:sp>
      <p:sp>
        <p:nvSpPr>
          <p:cNvPr id="20" name="Rectangle 19">
            <a:extLst>
              <a:ext uri="{FF2B5EF4-FFF2-40B4-BE49-F238E27FC236}">
                <a16:creationId xmlns:a16="http://schemas.microsoft.com/office/drawing/2014/main" id="{88AAF556-808F-4F69-A218-0F827B228519}"/>
              </a:ext>
            </a:extLst>
          </p:cNvPr>
          <p:cNvSpPr/>
          <p:nvPr/>
        </p:nvSpPr>
        <p:spPr>
          <a:xfrm>
            <a:off x="5683265" y="3546269"/>
            <a:ext cx="1228776" cy="646331"/>
          </a:xfrm>
          <a:prstGeom prst="rect">
            <a:avLst/>
          </a:prstGeom>
        </p:spPr>
        <p:txBody>
          <a:bodyPr wrap="square" anchor="t">
            <a:spAutoFit/>
          </a:bodyPr>
          <a:lstStyle/>
          <a:p>
            <a:pPr>
              <a:lnSpc>
                <a:spcPct val="100000"/>
              </a:lnSpc>
              <a:spcBef>
                <a:spcPts val="675"/>
              </a:spcBef>
            </a:pPr>
            <a:r>
              <a:rPr lang="pt-BR" sz="900">
                <a:solidFill>
                  <a:schemeClr val="tx1">
                    <a:lumMod val="65000"/>
                    <a:lumOff val="35000"/>
                  </a:schemeClr>
                </a:solidFill>
                <a:latin typeface="Heebo" pitchFamily="2" charset="-79"/>
              </a:rPr>
              <a:t>Texto do slide escrito aqui texto do slide escrito aqui texto</a:t>
            </a:r>
            <a:endParaRPr lang="pt-BR" sz="900" dirty="0">
              <a:solidFill>
                <a:schemeClr val="tx1">
                  <a:lumMod val="65000"/>
                  <a:lumOff val="35000"/>
                </a:schemeClr>
              </a:solidFill>
              <a:latin typeface="Heebo" pitchFamily="2" charset="-79"/>
            </a:endParaRPr>
          </a:p>
        </p:txBody>
      </p:sp>
      <p:sp>
        <p:nvSpPr>
          <p:cNvPr id="21" name="TextBox 20">
            <a:extLst>
              <a:ext uri="{FF2B5EF4-FFF2-40B4-BE49-F238E27FC236}">
                <a16:creationId xmlns:a16="http://schemas.microsoft.com/office/drawing/2014/main" id="{5F8377BA-2FDE-40DB-A00E-19F8E03B2A1A}"/>
              </a:ext>
            </a:extLst>
          </p:cNvPr>
          <p:cNvSpPr txBox="1"/>
          <p:nvPr/>
        </p:nvSpPr>
        <p:spPr>
          <a:xfrm>
            <a:off x="5683264" y="3213497"/>
            <a:ext cx="1627769" cy="253916"/>
          </a:xfrm>
          <a:prstGeom prst="rect">
            <a:avLst/>
          </a:prstGeom>
          <a:noFill/>
        </p:spPr>
        <p:txBody>
          <a:bodyPr wrap="square" rtlCol="0" anchor="ctr">
            <a:spAutoFit/>
          </a:bodyPr>
          <a:lstStyle/>
          <a:p>
            <a:r>
              <a:rPr lang="pt-BR" sz="1050" b="1">
                <a:solidFill>
                  <a:schemeClr val="tx1">
                    <a:lumMod val="95000"/>
                    <a:lumOff val="5000"/>
                  </a:schemeClr>
                </a:solidFill>
                <a:latin typeface="Heebo" pitchFamily="2" charset="-79"/>
              </a:rPr>
              <a:t>Título do item aqui</a:t>
            </a:r>
          </a:p>
        </p:txBody>
      </p:sp>
      <p:sp>
        <p:nvSpPr>
          <p:cNvPr id="22" name="Rectangle 21">
            <a:extLst>
              <a:ext uri="{FF2B5EF4-FFF2-40B4-BE49-F238E27FC236}">
                <a16:creationId xmlns:a16="http://schemas.microsoft.com/office/drawing/2014/main" id="{5D5CD483-BB6F-453C-B655-5503F325A218}"/>
              </a:ext>
            </a:extLst>
          </p:cNvPr>
          <p:cNvSpPr/>
          <p:nvPr/>
        </p:nvSpPr>
        <p:spPr>
          <a:xfrm>
            <a:off x="6965752" y="3546269"/>
            <a:ext cx="1228776" cy="646331"/>
          </a:xfrm>
          <a:prstGeom prst="rect">
            <a:avLst/>
          </a:prstGeom>
        </p:spPr>
        <p:txBody>
          <a:bodyPr wrap="square" anchor="t">
            <a:spAutoFit/>
          </a:bodyPr>
          <a:lstStyle/>
          <a:p>
            <a:pPr>
              <a:lnSpc>
                <a:spcPct val="100000"/>
              </a:lnSpc>
              <a:spcBef>
                <a:spcPts val="675"/>
              </a:spcBef>
            </a:pPr>
            <a:r>
              <a:rPr lang="pt-BR" sz="900">
                <a:solidFill>
                  <a:schemeClr val="tx1">
                    <a:lumMod val="65000"/>
                    <a:lumOff val="35000"/>
                  </a:schemeClr>
                </a:solidFill>
                <a:latin typeface="Heebo" pitchFamily="2" charset="-79"/>
              </a:rPr>
              <a:t>Texto do slide escrito aqui texto do slide escrito aqui texto</a:t>
            </a:r>
            <a:endParaRPr lang="pt-BR" sz="900" dirty="0">
              <a:solidFill>
                <a:schemeClr val="tx1">
                  <a:lumMod val="65000"/>
                  <a:lumOff val="35000"/>
                </a:schemeClr>
              </a:solidFill>
              <a:latin typeface="Heebo" pitchFamily="2" charset="-79"/>
            </a:endParaRPr>
          </a:p>
        </p:txBody>
      </p:sp>
      <p:sp>
        <p:nvSpPr>
          <p:cNvPr id="23" name="TextBox 22">
            <a:extLst>
              <a:ext uri="{FF2B5EF4-FFF2-40B4-BE49-F238E27FC236}">
                <a16:creationId xmlns:a16="http://schemas.microsoft.com/office/drawing/2014/main" id="{ABBEF7EF-DDDD-450F-8C77-DB14F6F4E09B}"/>
              </a:ext>
            </a:extLst>
          </p:cNvPr>
          <p:cNvSpPr txBox="1"/>
          <p:nvPr/>
        </p:nvSpPr>
        <p:spPr>
          <a:xfrm>
            <a:off x="6965752" y="3213497"/>
            <a:ext cx="1627769" cy="253916"/>
          </a:xfrm>
          <a:prstGeom prst="rect">
            <a:avLst/>
          </a:prstGeom>
          <a:noFill/>
        </p:spPr>
        <p:txBody>
          <a:bodyPr wrap="square" rtlCol="0" anchor="ctr">
            <a:spAutoFit/>
          </a:bodyPr>
          <a:lstStyle/>
          <a:p>
            <a:r>
              <a:rPr lang="pt-BR" sz="1050" b="1">
                <a:solidFill>
                  <a:schemeClr val="tx1">
                    <a:lumMod val="95000"/>
                    <a:lumOff val="5000"/>
                  </a:schemeClr>
                </a:solidFill>
                <a:latin typeface="Heebo" pitchFamily="2" charset="-79"/>
              </a:rPr>
              <a:t>Título do item aqui</a:t>
            </a:r>
          </a:p>
        </p:txBody>
      </p:sp>
      <p:sp>
        <p:nvSpPr>
          <p:cNvPr id="24" name="TextBox 23">
            <a:extLst>
              <a:ext uri="{FF2B5EF4-FFF2-40B4-BE49-F238E27FC236}">
                <a16:creationId xmlns:a16="http://schemas.microsoft.com/office/drawing/2014/main" id="{1A23595C-30F6-4199-AFB9-942099E86421}"/>
              </a:ext>
            </a:extLst>
          </p:cNvPr>
          <p:cNvSpPr txBox="1"/>
          <p:nvPr/>
        </p:nvSpPr>
        <p:spPr>
          <a:xfrm>
            <a:off x="691605" y="2468283"/>
            <a:ext cx="1111788" cy="276999"/>
          </a:xfrm>
          <a:prstGeom prst="rect">
            <a:avLst/>
          </a:prstGeom>
          <a:noFill/>
        </p:spPr>
        <p:txBody>
          <a:bodyPr wrap="square" rtlCol="0">
            <a:spAutoFit/>
          </a:bodyPr>
          <a:lstStyle/>
          <a:p>
            <a:pPr algn="ctr"/>
            <a:r>
              <a:rPr lang="pt-BR" sz="1200" b="1">
                <a:solidFill>
                  <a:schemeClr val="bg1"/>
                </a:solidFill>
                <a:latin typeface="Heebo" pitchFamily="2" charset="-79"/>
              </a:rPr>
              <a:t>2002</a:t>
            </a:r>
          </a:p>
        </p:txBody>
      </p:sp>
      <p:sp>
        <p:nvSpPr>
          <p:cNvPr id="25" name="TextBox 24">
            <a:extLst>
              <a:ext uri="{FF2B5EF4-FFF2-40B4-BE49-F238E27FC236}">
                <a16:creationId xmlns:a16="http://schemas.microsoft.com/office/drawing/2014/main" id="{9949599D-0E44-4FAA-9704-C86260CA2C78}"/>
              </a:ext>
            </a:extLst>
          </p:cNvPr>
          <p:cNvSpPr txBox="1"/>
          <p:nvPr/>
        </p:nvSpPr>
        <p:spPr>
          <a:xfrm>
            <a:off x="1973757" y="2468283"/>
            <a:ext cx="1111788" cy="276999"/>
          </a:xfrm>
          <a:prstGeom prst="rect">
            <a:avLst/>
          </a:prstGeom>
          <a:noFill/>
        </p:spPr>
        <p:txBody>
          <a:bodyPr wrap="square" rtlCol="0">
            <a:spAutoFit/>
          </a:bodyPr>
          <a:lstStyle/>
          <a:p>
            <a:pPr algn="ctr"/>
            <a:r>
              <a:rPr lang="pt-BR" sz="1200" b="1">
                <a:solidFill>
                  <a:schemeClr val="bg1"/>
                </a:solidFill>
                <a:latin typeface="Heebo" pitchFamily="2" charset="-79"/>
              </a:rPr>
              <a:t>2004</a:t>
            </a:r>
          </a:p>
        </p:txBody>
      </p:sp>
      <p:sp>
        <p:nvSpPr>
          <p:cNvPr id="26" name="TextBox 25">
            <a:extLst>
              <a:ext uri="{FF2B5EF4-FFF2-40B4-BE49-F238E27FC236}">
                <a16:creationId xmlns:a16="http://schemas.microsoft.com/office/drawing/2014/main" id="{1163F0B6-3C3A-47D1-8084-A366FBECF50B}"/>
              </a:ext>
            </a:extLst>
          </p:cNvPr>
          <p:cNvSpPr txBox="1"/>
          <p:nvPr/>
        </p:nvSpPr>
        <p:spPr>
          <a:xfrm>
            <a:off x="3262532" y="2468283"/>
            <a:ext cx="1111788" cy="276999"/>
          </a:xfrm>
          <a:prstGeom prst="rect">
            <a:avLst/>
          </a:prstGeom>
          <a:noFill/>
        </p:spPr>
        <p:txBody>
          <a:bodyPr wrap="square" rtlCol="0">
            <a:spAutoFit/>
          </a:bodyPr>
          <a:lstStyle/>
          <a:p>
            <a:pPr algn="ctr"/>
            <a:r>
              <a:rPr lang="pt-BR" sz="1200" b="1">
                <a:solidFill>
                  <a:schemeClr val="bg1"/>
                </a:solidFill>
                <a:latin typeface="Heebo" pitchFamily="2" charset="-79"/>
              </a:rPr>
              <a:t>2006</a:t>
            </a:r>
          </a:p>
        </p:txBody>
      </p:sp>
      <p:sp>
        <p:nvSpPr>
          <p:cNvPr id="27" name="TextBox 26">
            <a:extLst>
              <a:ext uri="{FF2B5EF4-FFF2-40B4-BE49-F238E27FC236}">
                <a16:creationId xmlns:a16="http://schemas.microsoft.com/office/drawing/2014/main" id="{B9267FD4-2D75-46CB-9DE2-AC891EA64C8D}"/>
              </a:ext>
            </a:extLst>
          </p:cNvPr>
          <p:cNvSpPr txBox="1"/>
          <p:nvPr/>
        </p:nvSpPr>
        <p:spPr>
          <a:xfrm>
            <a:off x="4547217" y="2468283"/>
            <a:ext cx="1111788" cy="276999"/>
          </a:xfrm>
          <a:prstGeom prst="rect">
            <a:avLst/>
          </a:prstGeom>
          <a:noFill/>
        </p:spPr>
        <p:txBody>
          <a:bodyPr wrap="square" rtlCol="0">
            <a:spAutoFit/>
          </a:bodyPr>
          <a:lstStyle/>
          <a:p>
            <a:pPr algn="ctr"/>
            <a:r>
              <a:rPr lang="pt-BR" sz="1200" b="1">
                <a:solidFill>
                  <a:schemeClr val="bg1"/>
                </a:solidFill>
                <a:latin typeface="Heebo" pitchFamily="2" charset="-79"/>
              </a:rPr>
              <a:t>2008</a:t>
            </a:r>
          </a:p>
        </p:txBody>
      </p:sp>
      <p:sp>
        <p:nvSpPr>
          <p:cNvPr id="28" name="TextBox 27">
            <a:extLst>
              <a:ext uri="{FF2B5EF4-FFF2-40B4-BE49-F238E27FC236}">
                <a16:creationId xmlns:a16="http://schemas.microsoft.com/office/drawing/2014/main" id="{2999DF64-426F-40C1-9B7E-A06AEEC4C826}"/>
              </a:ext>
            </a:extLst>
          </p:cNvPr>
          <p:cNvSpPr txBox="1"/>
          <p:nvPr/>
        </p:nvSpPr>
        <p:spPr>
          <a:xfrm>
            <a:off x="5851470" y="2468283"/>
            <a:ext cx="1111788" cy="276999"/>
          </a:xfrm>
          <a:prstGeom prst="rect">
            <a:avLst/>
          </a:prstGeom>
          <a:noFill/>
        </p:spPr>
        <p:txBody>
          <a:bodyPr wrap="square" rtlCol="0">
            <a:spAutoFit/>
          </a:bodyPr>
          <a:lstStyle/>
          <a:p>
            <a:pPr algn="ctr"/>
            <a:r>
              <a:rPr lang="pt-BR" sz="1200" b="1">
                <a:solidFill>
                  <a:schemeClr val="bg1"/>
                </a:solidFill>
                <a:latin typeface="Heebo" pitchFamily="2" charset="-79"/>
              </a:rPr>
              <a:t>2010</a:t>
            </a:r>
          </a:p>
        </p:txBody>
      </p:sp>
      <p:sp>
        <p:nvSpPr>
          <p:cNvPr id="29" name="TextBox 28">
            <a:extLst>
              <a:ext uri="{FF2B5EF4-FFF2-40B4-BE49-F238E27FC236}">
                <a16:creationId xmlns:a16="http://schemas.microsoft.com/office/drawing/2014/main" id="{0F159ECA-0553-4AE1-9E29-DB9600666E30}"/>
              </a:ext>
            </a:extLst>
          </p:cNvPr>
          <p:cNvSpPr txBox="1"/>
          <p:nvPr/>
        </p:nvSpPr>
        <p:spPr>
          <a:xfrm>
            <a:off x="7111383" y="2468283"/>
            <a:ext cx="1111788" cy="276999"/>
          </a:xfrm>
          <a:prstGeom prst="rect">
            <a:avLst/>
          </a:prstGeom>
          <a:noFill/>
        </p:spPr>
        <p:txBody>
          <a:bodyPr wrap="square" rtlCol="0">
            <a:spAutoFit/>
          </a:bodyPr>
          <a:lstStyle/>
          <a:p>
            <a:pPr algn="ctr"/>
            <a:r>
              <a:rPr lang="pt-BR" sz="1200" b="1">
                <a:solidFill>
                  <a:schemeClr val="bg1"/>
                </a:solidFill>
                <a:latin typeface="Heebo" pitchFamily="2" charset="-79"/>
              </a:rPr>
              <a:t>2012</a:t>
            </a:r>
          </a:p>
        </p:txBody>
      </p:sp>
      <p:sp>
        <p:nvSpPr>
          <p:cNvPr id="2" name="TextBox 14">
            <a:extLst>
              <a:ext uri="{FF2B5EF4-FFF2-40B4-BE49-F238E27FC236}">
                <a16:creationId xmlns:a16="http://schemas.microsoft.com/office/drawing/2014/main" id="{9AF33196-DF78-F9A8-1539-6D691D971B03}"/>
              </a:ext>
            </a:extLst>
          </p:cNvPr>
          <p:cNvSpPr txBox="1"/>
          <p:nvPr/>
        </p:nvSpPr>
        <p:spPr>
          <a:xfrm>
            <a:off x="1786533" y="410613"/>
            <a:ext cx="5570935" cy="523220"/>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pPr algn="ctr"/>
            <a:r>
              <a:rPr lang="pt-BR" sz="2800">
                <a:solidFill>
                  <a:schemeClr val="tx1">
                    <a:lumMod val="75000"/>
                    <a:lumOff val="25000"/>
                  </a:schemeClr>
                </a:solidFill>
              </a:rPr>
              <a:t>Título do slide escrito aqui</a:t>
            </a:r>
          </a:p>
        </p:txBody>
      </p:sp>
      <p:sp>
        <p:nvSpPr>
          <p:cNvPr id="3" name="TextBox 13">
            <a:extLst>
              <a:ext uri="{FF2B5EF4-FFF2-40B4-BE49-F238E27FC236}">
                <a16:creationId xmlns:a16="http://schemas.microsoft.com/office/drawing/2014/main" id="{833D7991-DB53-DBED-88BD-0F8913FD62B5}"/>
              </a:ext>
            </a:extLst>
          </p:cNvPr>
          <p:cNvSpPr txBox="1"/>
          <p:nvPr/>
        </p:nvSpPr>
        <p:spPr>
          <a:xfrm>
            <a:off x="2831939" y="833109"/>
            <a:ext cx="3480123" cy="400110"/>
          </a:xfrm>
          <a:prstGeom prst="rect">
            <a:avLst/>
          </a:prstGeom>
          <a:noFill/>
        </p:spPr>
        <p:txBody>
          <a:bodyPr wrap="square" rtlCol="0">
            <a:spAutoFit/>
          </a:bodyPr>
          <a:lstStyle/>
          <a:p>
            <a:pPr algn="ctr">
              <a:spcBef>
                <a:spcPts val="675"/>
              </a:spcBef>
            </a:pPr>
            <a:r>
              <a:rPr lang="pt-BR" sz="1000">
                <a:solidFill>
                  <a:schemeClr val="tx1">
                    <a:lumMod val="65000"/>
                    <a:lumOff val="35000"/>
                  </a:schemeClr>
                </a:solidFill>
                <a:latin typeface="Heebo" pitchFamily="2" charset="-79"/>
              </a:rPr>
              <a:t>Texto do slide escrito aqui texto do slide escrito aqui texto do slide escrito aqui texto do slide escrito aqui </a:t>
            </a:r>
          </a:p>
        </p:txBody>
      </p:sp>
    </p:spTree>
    <p:extLst>
      <p:ext uri="{BB962C8B-B14F-4D97-AF65-F5344CB8AC3E}">
        <p14:creationId xmlns:p14="http://schemas.microsoft.com/office/powerpoint/2010/main" val="239615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B6FAEC-DD08-43B2-8B5D-1CFF991C1AF3}"/>
              </a:ext>
            </a:extLst>
          </p:cNvPr>
          <p:cNvSpPr/>
          <p:nvPr/>
        </p:nvSpPr>
        <p:spPr>
          <a:xfrm flipV="1">
            <a:off x="1072972" y="2605435"/>
            <a:ext cx="1255242" cy="1131132"/>
          </a:xfrm>
          <a:prstGeom prst="rect">
            <a:avLst/>
          </a:prstGeom>
          <a:solidFill>
            <a:schemeClr val="accent1"/>
          </a:solidFill>
          <a:ln w="38100">
            <a:noFill/>
          </a:ln>
          <a:effectLst>
            <a:outerShdw blurRad="381000" dist="444500" dir="8100000" sx="90000" sy="90000" algn="tr" rotWithShape="0">
              <a:schemeClr val="accent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350" dirty="0">
              <a:latin typeface="Heebo" pitchFamily="2" charset="-79"/>
            </a:endParaRPr>
          </a:p>
        </p:txBody>
      </p:sp>
      <p:sp>
        <p:nvSpPr>
          <p:cNvPr id="3" name="Rectangle 2">
            <a:extLst>
              <a:ext uri="{FF2B5EF4-FFF2-40B4-BE49-F238E27FC236}">
                <a16:creationId xmlns:a16="http://schemas.microsoft.com/office/drawing/2014/main" id="{384AFCFC-5A74-4446-855D-AE72E03C7A1F}"/>
              </a:ext>
            </a:extLst>
          </p:cNvPr>
          <p:cNvSpPr/>
          <p:nvPr/>
        </p:nvSpPr>
        <p:spPr>
          <a:xfrm>
            <a:off x="2302492" y="2605435"/>
            <a:ext cx="1255242" cy="1131132"/>
          </a:xfrm>
          <a:prstGeom prst="rect">
            <a:avLst/>
          </a:prstGeom>
          <a:solidFill>
            <a:schemeClr val="accent2"/>
          </a:solidFill>
          <a:ln w="38100">
            <a:noFill/>
          </a:ln>
          <a:effectLst>
            <a:outerShdw blurRad="381000" dist="444500" dir="8100000" sx="90000" sy="90000" algn="tr" rotWithShape="0">
              <a:schemeClr val="accent2">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350" dirty="0">
              <a:latin typeface="Heebo" pitchFamily="2" charset="-79"/>
            </a:endParaRPr>
          </a:p>
        </p:txBody>
      </p:sp>
      <p:sp>
        <p:nvSpPr>
          <p:cNvPr id="4" name="Rectangle 3">
            <a:extLst>
              <a:ext uri="{FF2B5EF4-FFF2-40B4-BE49-F238E27FC236}">
                <a16:creationId xmlns:a16="http://schemas.microsoft.com/office/drawing/2014/main" id="{A8AEFCD5-44C3-4898-AEDE-EE8CE7370F75}"/>
              </a:ext>
            </a:extLst>
          </p:cNvPr>
          <p:cNvSpPr/>
          <p:nvPr/>
        </p:nvSpPr>
        <p:spPr>
          <a:xfrm>
            <a:off x="4761534" y="2605435"/>
            <a:ext cx="1255242" cy="1131132"/>
          </a:xfrm>
          <a:prstGeom prst="rect">
            <a:avLst/>
          </a:prstGeom>
          <a:solidFill>
            <a:schemeClr val="accent4"/>
          </a:solidFill>
          <a:ln w="38100">
            <a:noFill/>
          </a:ln>
          <a:effectLst>
            <a:outerShdw blurRad="381000" dist="444500" dir="8100000" sx="90000" sy="90000" algn="tr" rotWithShape="0">
              <a:schemeClr val="accent4">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350" dirty="0">
              <a:latin typeface="Heebo" pitchFamily="2" charset="-79"/>
            </a:endParaRPr>
          </a:p>
        </p:txBody>
      </p:sp>
      <p:sp>
        <p:nvSpPr>
          <p:cNvPr id="5" name="Rectangle 4">
            <a:extLst>
              <a:ext uri="{FF2B5EF4-FFF2-40B4-BE49-F238E27FC236}">
                <a16:creationId xmlns:a16="http://schemas.microsoft.com/office/drawing/2014/main" id="{767A7D7C-62E7-4176-A126-F08244161EBB}"/>
              </a:ext>
            </a:extLst>
          </p:cNvPr>
          <p:cNvSpPr/>
          <p:nvPr/>
        </p:nvSpPr>
        <p:spPr>
          <a:xfrm flipV="1">
            <a:off x="3532013" y="2605435"/>
            <a:ext cx="1255242" cy="1131132"/>
          </a:xfrm>
          <a:prstGeom prst="rect">
            <a:avLst/>
          </a:prstGeom>
          <a:solidFill>
            <a:schemeClr val="accent3"/>
          </a:solidFill>
          <a:ln w="38100">
            <a:noFill/>
          </a:ln>
          <a:effectLst>
            <a:outerShdw blurRad="381000" dist="444500" dir="8100000" sx="90000" sy="90000" algn="tr"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350" dirty="0">
              <a:latin typeface="Heebo" pitchFamily="2" charset="-79"/>
            </a:endParaRPr>
          </a:p>
        </p:txBody>
      </p:sp>
      <p:sp>
        <p:nvSpPr>
          <p:cNvPr id="6" name="Rectangle 5">
            <a:extLst>
              <a:ext uri="{FF2B5EF4-FFF2-40B4-BE49-F238E27FC236}">
                <a16:creationId xmlns:a16="http://schemas.microsoft.com/office/drawing/2014/main" id="{9FDBDC18-B1E4-4D95-933E-1C8F5F760B59}"/>
              </a:ext>
            </a:extLst>
          </p:cNvPr>
          <p:cNvSpPr/>
          <p:nvPr/>
        </p:nvSpPr>
        <p:spPr>
          <a:xfrm flipV="1">
            <a:off x="5991054" y="2605435"/>
            <a:ext cx="1255242" cy="1131132"/>
          </a:xfrm>
          <a:prstGeom prst="rect">
            <a:avLst/>
          </a:prstGeom>
          <a:solidFill>
            <a:schemeClr val="accent5"/>
          </a:solidFill>
          <a:ln w="38100">
            <a:noFill/>
          </a:ln>
          <a:effectLst>
            <a:outerShdw blurRad="381000" dist="444500" dir="8100000" sx="90000" sy="90000" algn="tr" rotWithShape="0">
              <a:schemeClr val="accent5">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350" dirty="0">
              <a:latin typeface="Heebo" pitchFamily="2" charset="-79"/>
            </a:endParaRPr>
          </a:p>
        </p:txBody>
      </p:sp>
      <p:sp>
        <p:nvSpPr>
          <p:cNvPr id="7" name="Rectangle 6">
            <a:extLst>
              <a:ext uri="{FF2B5EF4-FFF2-40B4-BE49-F238E27FC236}">
                <a16:creationId xmlns:a16="http://schemas.microsoft.com/office/drawing/2014/main" id="{496FB057-C05A-4642-9346-27377914563B}"/>
              </a:ext>
            </a:extLst>
          </p:cNvPr>
          <p:cNvSpPr/>
          <p:nvPr/>
        </p:nvSpPr>
        <p:spPr>
          <a:xfrm>
            <a:off x="1104726" y="1805543"/>
            <a:ext cx="1660910" cy="253916"/>
          </a:xfrm>
          <a:prstGeom prst="rect">
            <a:avLst/>
          </a:prstGeom>
        </p:spPr>
        <p:txBody>
          <a:bodyPr wrap="square" anchor="ctr">
            <a:spAutoFit/>
          </a:bodyPr>
          <a:lstStyle/>
          <a:p>
            <a:r>
              <a:rPr lang="pt-BR" sz="1050" b="1" dirty="0">
                <a:solidFill>
                  <a:schemeClr val="tx1">
                    <a:lumMod val="95000"/>
                    <a:lumOff val="5000"/>
                  </a:schemeClr>
                </a:solidFill>
                <a:latin typeface="Heebo" pitchFamily="2" charset="-79"/>
              </a:rPr>
              <a:t>Título do item aqui</a:t>
            </a:r>
          </a:p>
        </p:txBody>
      </p:sp>
      <p:sp>
        <p:nvSpPr>
          <p:cNvPr id="8" name="Rectangle 7">
            <a:extLst>
              <a:ext uri="{FF2B5EF4-FFF2-40B4-BE49-F238E27FC236}">
                <a16:creationId xmlns:a16="http://schemas.microsoft.com/office/drawing/2014/main" id="{9D7EB84B-2AB1-400B-AE0F-21E3C7D2FE62}"/>
              </a:ext>
            </a:extLst>
          </p:cNvPr>
          <p:cNvSpPr/>
          <p:nvPr/>
        </p:nvSpPr>
        <p:spPr>
          <a:xfrm>
            <a:off x="1104726" y="1999150"/>
            <a:ext cx="1562630" cy="507831"/>
          </a:xfrm>
          <a:prstGeom prst="rect">
            <a:avLst/>
          </a:prstGeom>
        </p:spPr>
        <p:txBody>
          <a:bodyPr wrap="square" anchor="ctr">
            <a:spAutoFit/>
          </a:bodyPr>
          <a:lstStyle/>
          <a:p>
            <a:pPr>
              <a:lnSpc>
                <a:spcPct val="100000"/>
              </a:lnSpc>
              <a:spcBef>
                <a:spcPts val="675"/>
              </a:spcBef>
            </a:pPr>
            <a:r>
              <a:rPr lang="pt-BR" sz="900" dirty="0">
                <a:solidFill>
                  <a:schemeClr val="tx1">
                    <a:lumMod val="65000"/>
                    <a:lumOff val="35000"/>
                  </a:schemeClr>
                </a:solidFill>
                <a:latin typeface="Heebo" pitchFamily="2" charset="-79"/>
              </a:rPr>
              <a:t>Texto do slide escrito aqui texto do slide escrito aqui texto do slide escrito </a:t>
            </a:r>
          </a:p>
        </p:txBody>
      </p:sp>
      <p:sp>
        <p:nvSpPr>
          <p:cNvPr id="10" name="Isosceles Triangle 9">
            <a:extLst>
              <a:ext uri="{FF2B5EF4-FFF2-40B4-BE49-F238E27FC236}">
                <a16:creationId xmlns:a16="http://schemas.microsoft.com/office/drawing/2014/main" id="{7C38CA63-4D54-462E-98EF-9BBA2DBAA3A1}"/>
              </a:ext>
            </a:extLst>
          </p:cNvPr>
          <p:cNvSpPr/>
          <p:nvPr/>
        </p:nvSpPr>
        <p:spPr>
          <a:xfrm rot="5400000">
            <a:off x="7127009" y="2493640"/>
            <a:ext cx="1571478" cy="1354723"/>
          </a:xfrm>
          <a:prstGeom prst="triangle">
            <a:avLst/>
          </a:prstGeom>
          <a:solidFill>
            <a:schemeClr val="bg1">
              <a:lumMod val="85000"/>
            </a:schemeClr>
          </a:solidFill>
          <a:ln w="38100">
            <a:noFill/>
          </a:ln>
          <a:effectLst>
            <a:outerShdw blurRad="381000" dist="444500" dir="8100000" sx="90000" sy="90000" algn="tr" rotWithShape="0">
              <a:schemeClr val="accent6">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350" dirty="0">
              <a:latin typeface="Heebo" pitchFamily="2" charset="-79"/>
            </a:endParaRPr>
          </a:p>
        </p:txBody>
      </p:sp>
      <p:sp>
        <p:nvSpPr>
          <p:cNvPr id="14" name="Rectangle 13">
            <a:extLst>
              <a:ext uri="{FF2B5EF4-FFF2-40B4-BE49-F238E27FC236}">
                <a16:creationId xmlns:a16="http://schemas.microsoft.com/office/drawing/2014/main" id="{99AD3034-6421-4BA1-B4B7-7BEE47FAD539}"/>
              </a:ext>
            </a:extLst>
          </p:cNvPr>
          <p:cNvSpPr/>
          <p:nvPr/>
        </p:nvSpPr>
        <p:spPr>
          <a:xfrm>
            <a:off x="3524500" y="1805543"/>
            <a:ext cx="1660910" cy="253916"/>
          </a:xfrm>
          <a:prstGeom prst="rect">
            <a:avLst/>
          </a:prstGeom>
        </p:spPr>
        <p:txBody>
          <a:bodyPr wrap="square" anchor="ctr">
            <a:spAutoFit/>
          </a:bodyPr>
          <a:lstStyle/>
          <a:p>
            <a:r>
              <a:rPr lang="pt-BR" sz="1050" b="1" dirty="0">
                <a:solidFill>
                  <a:schemeClr val="tx1">
                    <a:lumMod val="95000"/>
                    <a:lumOff val="5000"/>
                  </a:schemeClr>
                </a:solidFill>
                <a:latin typeface="Heebo" pitchFamily="2" charset="-79"/>
              </a:rPr>
              <a:t>Título do item aqui</a:t>
            </a:r>
          </a:p>
        </p:txBody>
      </p:sp>
      <p:sp>
        <p:nvSpPr>
          <p:cNvPr id="15" name="Rectangle 14">
            <a:extLst>
              <a:ext uri="{FF2B5EF4-FFF2-40B4-BE49-F238E27FC236}">
                <a16:creationId xmlns:a16="http://schemas.microsoft.com/office/drawing/2014/main" id="{B17C0CB5-980C-4687-BC07-79618FE73039}"/>
              </a:ext>
            </a:extLst>
          </p:cNvPr>
          <p:cNvSpPr/>
          <p:nvPr/>
        </p:nvSpPr>
        <p:spPr>
          <a:xfrm>
            <a:off x="3524500" y="1999150"/>
            <a:ext cx="1562630" cy="507831"/>
          </a:xfrm>
          <a:prstGeom prst="rect">
            <a:avLst/>
          </a:prstGeom>
        </p:spPr>
        <p:txBody>
          <a:bodyPr wrap="square" anchor="ctr">
            <a:spAutoFit/>
          </a:bodyPr>
          <a:lstStyle/>
          <a:p>
            <a:pPr>
              <a:lnSpc>
                <a:spcPct val="100000"/>
              </a:lnSpc>
              <a:spcBef>
                <a:spcPts val="675"/>
              </a:spcBef>
            </a:pPr>
            <a:r>
              <a:rPr lang="pt-BR" sz="900">
                <a:solidFill>
                  <a:schemeClr val="tx1">
                    <a:lumMod val="65000"/>
                    <a:lumOff val="35000"/>
                  </a:schemeClr>
                </a:solidFill>
                <a:latin typeface="Heebo" pitchFamily="2" charset="-79"/>
              </a:rPr>
              <a:t>Texto do slide escrito aqui texto do slide escrito aqui texto do slide escrito </a:t>
            </a:r>
            <a:endParaRPr lang="pt-BR" sz="900" dirty="0">
              <a:solidFill>
                <a:schemeClr val="tx1">
                  <a:lumMod val="65000"/>
                  <a:lumOff val="35000"/>
                </a:schemeClr>
              </a:solidFill>
              <a:latin typeface="Heebo" pitchFamily="2" charset="-79"/>
            </a:endParaRPr>
          </a:p>
        </p:txBody>
      </p:sp>
      <p:sp>
        <p:nvSpPr>
          <p:cNvPr id="16" name="Rectangle 15">
            <a:extLst>
              <a:ext uri="{FF2B5EF4-FFF2-40B4-BE49-F238E27FC236}">
                <a16:creationId xmlns:a16="http://schemas.microsoft.com/office/drawing/2014/main" id="{F84FF90B-54BA-4CC1-97C0-C0133AAAA950}"/>
              </a:ext>
            </a:extLst>
          </p:cNvPr>
          <p:cNvSpPr/>
          <p:nvPr/>
        </p:nvSpPr>
        <p:spPr>
          <a:xfrm>
            <a:off x="4763121" y="3842841"/>
            <a:ext cx="1660910" cy="253916"/>
          </a:xfrm>
          <a:prstGeom prst="rect">
            <a:avLst/>
          </a:prstGeom>
        </p:spPr>
        <p:txBody>
          <a:bodyPr wrap="square" anchor="ctr">
            <a:spAutoFit/>
          </a:bodyPr>
          <a:lstStyle/>
          <a:p>
            <a:r>
              <a:rPr lang="pt-BR" sz="1050" b="1">
                <a:solidFill>
                  <a:schemeClr val="tx1">
                    <a:lumMod val="95000"/>
                    <a:lumOff val="5000"/>
                  </a:schemeClr>
                </a:solidFill>
                <a:latin typeface="Heebo" pitchFamily="2" charset="-79"/>
              </a:rPr>
              <a:t>Título do item aqui</a:t>
            </a:r>
            <a:endParaRPr lang="pt-BR" sz="1050" b="1" dirty="0">
              <a:solidFill>
                <a:schemeClr val="tx1">
                  <a:lumMod val="95000"/>
                  <a:lumOff val="5000"/>
                </a:schemeClr>
              </a:solidFill>
              <a:latin typeface="Heebo" pitchFamily="2" charset="-79"/>
            </a:endParaRPr>
          </a:p>
        </p:txBody>
      </p:sp>
      <p:sp>
        <p:nvSpPr>
          <p:cNvPr id="17" name="Rectangle 16">
            <a:extLst>
              <a:ext uri="{FF2B5EF4-FFF2-40B4-BE49-F238E27FC236}">
                <a16:creationId xmlns:a16="http://schemas.microsoft.com/office/drawing/2014/main" id="{2AE0481A-9F86-4AC1-B6D5-5FE50C044AC4}"/>
              </a:ext>
            </a:extLst>
          </p:cNvPr>
          <p:cNvSpPr/>
          <p:nvPr/>
        </p:nvSpPr>
        <p:spPr>
          <a:xfrm>
            <a:off x="4763121" y="4080054"/>
            <a:ext cx="1562630" cy="507831"/>
          </a:xfrm>
          <a:prstGeom prst="rect">
            <a:avLst/>
          </a:prstGeom>
        </p:spPr>
        <p:txBody>
          <a:bodyPr wrap="square" anchor="ctr">
            <a:spAutoFit/>
          </a:bodyPr>
          <a:lstStyle/>
          <a:p>
            <a:pPr>
              <a:lnSpc>
                <a:spcPct val="100000"/>
              </a:lnSpc>
              <a:spcBef>
                <a:spcPts val="675"/>
              </a:spcBef>
            </a:pPr>
            <a:r>
              <a:rPr lang="pt-BR" sz="900">
                <a:solidFill>
                  <a:schemeClr val="tx1">
                    <a:lumMod val="65000"/>
                    <a:lumOff val="35000"/>
                  </a:schemeClr>
                </a:solidFill>
                <a:latin typeface="Heebo" pitchFamily="2" charset="-79"/>
              </a:rPr>
              <a:t>Texto do slide escrito aqui texto do slide escrito aqui texto do slide escrito </a:t>
            </a:r>
            <a:endParaRPr lang="pt-BR" sz="900" dirty="0">
              <a:solidFill>
                <a:schemeClr val="tx1">
                  <a:lumMod val="65000"/>
                  <a:lumOff val="35000"/>
                </a:schemeClr>
              </a:solidFill>
              <a:latin typeface="Heebo" pitchFamily="2" charset="-79"/>
            </a:endParaRPr>
          </a:p>
        </p:txBody>
      </p:sp>
      <p:sp>
        <p:nvSpPr>
          <p:cNvPr id="18" name="Rectangle 17">
            <a:extLst>
              <a:ext uri="{FF2B5EF4-FFF2-40B4-BE49-F238E27FC236}">
                <a16:creationId xmlns:a16="http://schemas.microsoft.com/office/drawing/2014/main" id="{414BE7AD-2D0C-452F-9FA2-0C831605547C}"/>
              </a:ext>
            </a:extLst>
          </p:cNvPr>
          <p:cNvSpPr/>
          <p:nvPr/>
        </p:nvSpPr>
        <p:spPr>
          <a:xfrm>
            <a:off x="2257174" y="3842841"/>
            <a:ext cx="1660910" cy="253916"/>
          </a:xfrm>
          <a:prstGeom prst="rect">
            <a:avLst/>
          </a:prstGeom>
        </p:spPr>
        <p:txBody>
          <a:bodyPr wrap="square" anchor="ctr">
            <a:spAutoFit/>
          </a:bodyPr>
          <a:lstStyle/>
          <a:p>
            <a:r>
              <a:rPr lang="pt-BR" sz="1050" b="1" dirty="0">
                <a:solidFill>
                  <a:schemeClr val="tx1">
                    <a:lumMod val="95000"/>
                    <a:lumOff val="5000"/>
                  </a:schemeClr>
                </a:solidFill>
                <a:latin typeface="Heebo" pitchFamily="2" charset="-79"/>
              </a:rPr>
              <a:t>Título do item aqui</a:t>
            </a:r>
          </a:p>
        </p:txBody>
      </p:sp>
      <p:sp>
        <p:nvSpPr>
          <p:cNvPr id="19" name="Rectangle 18">
            <a:extLst>
              <a:ext uri="{FF2B5EF4-FFF2-40B4-BE49-F238E27FC236}">
                <a16:creationId xmlns:a16="http://schemas.microsoft.com/office/drawing/2014/main" id="{3FEC1B8E-F22A-4AAA-9E26-38CACC0DDD83}"/>
              </a:ext>
            </a:extLst>
          </p:cNvPr>
          <p:cNvSpPr/>
          <p:nvPr/>
        </p:nvSpPr>
        <p:spPr>
          <a:xfrm>
            <a:off x="2257174" y="4080054"/>
            <a:ext cx="1562630" cy="507831"/>
          </a:xfrm>
          <a:prstGeom prst="rect">
            <a:avLst/>
          </a:prstGeom>
        </p:spPr>
        <p:txBody>
          <a:bodyPr wrap="square" anchor="ctr">
            <a:spAutoFit/>
          </a:bodyPr>
          <a:lstStyle/>
          <a:p>
            <a:pPr>
              <a:lnSpc>
                <a:spcPct val="100000"/>
              </a:lnSpc>
              <a:spcBef>
                <a:spcPts val="675"/>
              </a:spcBef>
            </a:pPr>
            <a:r>
              <a:rPr lang="pt-BR" sz="900">
                <a:solidFill>
                  <a:schemeClr val="tx1">
                    <a:lumMod val="65000"/>
                    <a:lumOff val="35000"/>
                  </a:schemeClr>
                </a:solidFill>
                <a:latin typeface="Heebo" pitchFamily="2" charset="-79"/>
              </a:rPr>
              <a:t>Texto do slide escrito aqui texto do slide escrito aqui texto do slide escrito </a:t>
            </a:r>
            <a:endParaRPr lang="pt-BR" sz="900" dirty="0">
              <a:solidFill>
                <a:schemeClr val="tx1">
                  <a:lumMod val="65000"/>
                  <a:lumOff val="35000"/>
                </a:schemeClr>
              </a:solidFill>
              <a:latin typeface="Heebo" pitchFamily="2" charset="-79"/>
            </a:endParaRPr>
          </a:p>
        </p:txBody>
      </p:sp>
      <p:sp>
        <p:nvSpPr>
          <p:cNvPr id="20" name="Rectangle 19">
            <a:extLst>
              <a:ext uri="{FF2B5EF4-FFF2-40B4-BE49-F238E27FC236}">
                <a16:creationId xmlns:a16="http://schemas.microsoft.com/office/drawing/2014/main" id="{87CFD2E4-BE70-4B89-926B-C1015C77F347}"/>
              </a:ext>
            </a:extLst>
          </p:cNvPr>
          <p:cNvSpPr/>
          <p:nvPr/>
        </p:nvSpPr>
        <p:spPr>
          <a:xfrm>
            <a:off x="5965714" y="1805543"/>
            <a:ext cx="1660910" cy="253916"/>
          </a:xfrm>
          <a:prstGeom prst="rect">
            <a:avLst/>
          </a:prstGeom>
        </p:spPr>
        <p:txBody>
          <a:bodyPr wrap="square" anchor="ctr">
            <a:spAutoFit/>
          </a:bodyPr>
          <a:lstStyle/>
          <a:p>
            <a:r>
              <a:rPr lang="pt-BR" sz="1050" b="1" dirty="0">
                <a:solidFill>
                  <a:schemeClr val="tx1">
                    <a:lumMod val="95000"/>
                    <a:lumOff val="5000"/>
                  </a:schemeClr>
                </a:solidFill>
                <a:latin typeface="Heebo" pitchFamily="2" charset="-79"/>
              </a:rPr>
              <a:t>Título do item aqui</a:t>
            </a:r>
          </a:p>
        </p:txBody>
      </p:sp>
      <p:sp>
        <p:nvSpPr>
          <p:cNvPr id="21" name="Rectangle 20">
            <a:extLst>
              <a:ext uri="{FF2B5EF4-FFF2-40B4-BE49-F238E27FC236}">
                <a16:creationId xmlns:a16="http://schemas.microsoft.com/office/drawing/2014/main" id="{5004A6D8-5ADC-4DDB-8135-4E48FBEE945E}"/>
              </a:ext>
            </a:extLst>
          </p:cNvPr>
          <p:cNvSpPr/>
          <p:nvPr/>
        </p:nvSpPr>
        <p:spPr>
          <a:xfrm>
            <a:off x="5965714" y="2004643"/>
            <a:ext cx="1562630" cy="507831"/>
          </a:xfrm>
          <a:prstGeom prst="rect">
            <a:avLst/>
          </a:prstGeom>
        </p:spPr>
        <p:txBody>
          <a:bodyPr wrap="square" anchor="ctr">
            <a:spAutoFit/>
          </a:bodyPr>
          <a:lstStyle/>
          <a:p>
            <a:pPr>
              <a:lnSpc>
                <a:spcPct val="100000"/>
              </a:lnSpc>
              <a:spcBef>
                <a:spcPts val="675"/>
              </a:spcBef>
            </a:pPr>
            <a:r>
              <a:rPr lang="pt-BR" sz="900" dirty="0">
                <a:solidFill>
                  <a:schemeClr val="tx1">
                    <a:lumMod val="65000"/>
                    <a:lumOff val="35000"/>
                  </a:schemeClr>
                </a:solidFill>
                <a:latin typeface="Heebo" pitchFamily="2" charset="-79"/>
              </a:rPr>
              <a:t>Texto do slide escrito aqui texto do slide escrito aqui texto do slide escrito </a:t>
            </a:r>
          </a:p>
        </p:txBody>
      </p:sp>
      <p:sp>
        <p:nvSpPr>
          <p:cNvPr id="22" name="Rectangle 21">
            <a:extLst>
              <a:ext uri="{FF2B5EF4-FFF2-40B4-BE49-F238E27FC236}">
                <a16:creationId xmlns:a16="http://schemas.microsoft.com/office/drawing/2014/main" id="{E0A7BEA4-487E-4E90-9FA6-B019479AA432}"/>
              </a:ext>
            </a:extLst>
          </p:cNvPr>
          <p:cNvSpPr/>
          <p:nvPr/>
        </p:nvSpPr>
        <p:spPr>
          <a:xfrm>
            <a:off x="2483919" y="2973248"/>
            <a:ext cx="909686" cy="415498"/>
          </a:xfrm>
          <a:prstGeom prst="rect">
            <a:avLst/>
          </a:prstGeom>
        </p:spPr>
        <p:txBody>
          <a:bodyPr wrap="square" anchor="ctr">
            <a:spAutoFit/>
          </a:bodyPr>
          <a:lstStyle/>
          <a:p>
            <a:pPr algn="ctr"/>
            <a:r>
              <a:rPr lang="pt-BR" sz="2100" b="1" dirty="0">
                <a:solidFill>
                  <a:schemeClr val="bg1"/>
                </a:solidFill>
                <a:latin typeface="Heebo" pitchFamily="2" charset="-79"/>
                <a:cs typeface="Segoe UI" panose="020B0502040204020203" pitchFamily="34" charset="0"/>
              </a:rPr>
              <a:t>2017</a:t>
            </a:r>
          </a:p>
        </p:txBody>
      </p:sp>
      <p:sp>
        <p:nvSpPr>
          <p:cNvPr id="25" name="Rectangle 24">
            <a:extLst>
              <a:ext uri="{FF2B5EF4-FFF2-40B4-BE49-F238E27FC236}">
                <a16:creationId xmlns:a16="http://schemas.microsoft.com/office/drawing/2014/main" id="{76713D8A-1157-4ED7-A0D4-5CE2087973E5}"/>
              </a:ext>
            </a:extLst>
          </p:cNvPr>
          <p:cNvSpPr/>
          <p:nvPr/>
        </p:nvSpPr>
        <p:spPr>
          <a:xfrm>
            <a:off x="3711245" y="2973248"/>
            <a:ext cx="909686" cy="415498"/>
          </a:xfrm>
          <a:prstGeom prst="rect">
            <a:avLst/>
          </a:prstGeom>
        </p:spPr>
        <p:txBody>
          <a:bodyPr wrap="square" anchor="ctr">
            <a:spAutoFit/>
          </a:bodyPr>
          <a:lstStyle/>
          <a:p>
            <a:pPr algn="ctr"/>
            <a:r>
              <a:rPr lang="pt-BR" sz="2100" b="1" dirty="0">
                <a:solidFill>
                  <a:schemeClr val="bg1"/>
                </a:solidFill>
                <a:latin typeface="Heebo" pitchFamily="2" charset="-79"/>
                <a:cs typeface="Segoe UI" panose="020B0502040204020203" pitchFamily="34" charset="0"/>
              </a:rPr>
              <a:t>2018</a:t>
            </a:r>
          </a:p>
        </p:txBody>
      </p:sp>
      <p:sp>
        <p:nvSpPr>
          <p:cNvPr id="26" name="Rectangle 25">
            <a:extLst>
              <a:ext uri="{FF2B5EF4-FFF2-40B4-BE49-F238E27FC236}">
                <a16:creationId xmlns:a16="http://schemas.microsoft.com/office/drawing/2014/main" id="{0BF371F0-D554-4A19-82B0-83B86481D908}"/>
              </a:ext>
            </a:extLst>
          </p:cNvPr>
          <p:cNvSpPr/>
          <p:nvPr/>
        </p:nvSpPr>
        <p:spPr>
          <a:xfrm>
            <a:off x="4937428" y="2973248"/>
            <a:ext cx="909686" cy="415498"/>
          </a:xfrm>
          <a:prstGeom prst="rect">
            <a:avLst/>
          </a:prstGeom>
        </p:spPr>
        <p:txBody>
          <a:bodyPr wrap="square" anchor="ctr">
            <a:spAutoFit/>
          </a:bodyPr>
          <a:lstStyle/>
          <a:p>
            <a:pPr algn="ctr"/>
            <a:r>
              <a:rPr lang="pt-BR" sz="2100" b="1" dirty="0">
                <a:solidFill>
                  <a:schemeClr val="bg1"/>
                </a:solidFill>
                <a:latin typeface="Heebo" pitchFamily="2" charset="-79"/>
                <a:cs typeface="Segoe UI" panose="020B0502040204020203" pitchFamily="34" charset="0"/>
              </a:rPr>
              <a:t>2019</a:t>
            </a:r>
          </a:p>
        </p:txBody>
      </p:sp>
      <p:sp>
        <p:nvSpPr>
          <p:cNvPr id="29" name="Rectangle 28">
            <a:extLst>
              <a:ext uri="{FF2B5EF4-FFF2-40B4-BE49-F238E27FC236}">
                <a16:creationId xmlns:a16="http://schemas.microsoft.com/office/drawing/2014/main" id="{DCBCEC96-2033-484E-AD73-BCC3B3117668}"/>
              </a:ext>
            </a:extLst>
          </p:cNvPr>
          <p:cNvSpPr/>
          <p:nvPr/>
        </p:nvSpPr>
        <p:spPr>
          <a:xfrm>
            <a:off x="6163834" y="2973248"/>
            <a:ext cx="909686" cy="415498"/>
          </a:xfrm>
          <a:prstGeom prst="rect">
            <a:avLst/>
          </a:prstGeom>
        </p:spPr>
        <p:txBody>
          <a:bodyPr wrap="square" anchor="ctr">
            <a:spAutoFit/>
          </a:bodyPr>
          <a:lstStyle/>
          <a:p>
            <a:pPr algn="ctr"/>
            <a:r>
              <a:rPr lang="pt-BR" sz="2100" b="1" dirty="0">
                <a:solidFill>
                  <a:schemeClr val="bg1"/>
                </a:solidFill>
                <a:latin typeface="Heebo" pitchFamily="2" charset="-79"/>
                <a:cs typeface="Segoe UI" panose="020B0502040204020203" pitchFamily="34" charset="0"/>
              </a:rPr>
              <a:t>2020</a:t>
            </a:r>
          </a:p>
        </p:txBody>
      </p:sp>
      <p:sp>
        <p:nvSpPr>
          <p:cNvPr id="32" name="Rectangle 31">
            <a:extLst>
              <a:ext uri="{FF2B5EF4-FFF2-40B4-BE49-F238E27FC236}">
                <a16:creationId xmlns:a16="http://schemas.microsoft.com/office/drawing/2014/main" id="{B695CB3B-79ED-4183-8268-1E00F6076D96}"/>
              </a:ext>
            </a:extLst>
          </p:cNvPr>
          <p:cNvSpPr/>
          <p:nvPr/>
        </p:nvSpPr>
        <p:spPr>
          <a:xfrm>
            <a:off x="1240482" y="2973248"/>
            <a:ext cx="909686" cy="415498"/>
          </a:xfrm>
          <a:prstGeom prst="rect">
            <a:avLst/>
          </a:prstGeom>
        </p:spPr>
        <p:txBody>
          <a:bodyPr wrap="square" anchor="ctr">
            <a:spAutoFit/>
          </a:bodyPr>
          <a:lstStyle/>
          <a:p>
            <a:pPr algn="ctr"/>
            <a:r>
              <a:rPr lang="pt-BR" sz="2100" b="1" dirty="0">
                <a:solidFill>
                  <a:schemeClr val="bg1"/>
                </a:solidFill>
                <a:latin typeface="Heebo" pitchFamily="2" charset="-79"/>
                <a:cs typeface="Segoe UI" panose="020B0502040204020203" pitchFamily="34" charset="0"/>
              </a:rPr>
              <a:t>2016</a:t>
            </a:r>
          </a:p>
        </p:txBody>
      </p:sp>
      <p:sp>
        <p:nvSpPr>
          <p:cNvPr id="38" name="TextBox 14">
            <a:extLst>
              <a:ext uri="{FF2B5EF4-FFF2-40B4-BE49-F238E27FC236}">
                <a16:creationId xmlns:a16="http://schemas.microsoft.com/office/drawing/2014/main" id="{E2FD3D28-0985-AB78-0A48-FD0D47B71062}"/>
              </a:ext>
            </a:extLst>
          </p:cNvPr>
          <p:cNvSpPr txBox="1"/>
          <p:nvPr/>
        </p:nvSpPr>
        <p:spPr>
          <a:xfrm>
            <a:off x="1786533" y="410613"/>
            <a:ext cx="5570935" cy="523220"/>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pPr algn="ctr"/>
            <a:r>
              <a:rPr lang="pt-BR" sz="2800" dirty="0">
                <a:solidFill>
                  <a:schemeClr val="tx1">
                    <a:lumMod val="75000"/>
                    <a:lumOff val="25000"/>
                  </a:schemeClr>
                </a:solidFill>
              </a:rPr>
              <a:t>Título do slide escrito aqui</a:t>
            </a:r>
          </a:p>
        </p:txBody>
      </p:sp>
      <p:sp>
        <p:nvSpPr>
          <p:cNvPr id="39" name="TextBox 13">
            <a:extLst>
              <a:ext uri="{FF2B5EF4-FFF2-40B4-BE49-F238E27FC236}">
                <a16:creationId xmlns:a16="http://schemas.microsoft.com/office/drawing/2014/main" id="{1703C584-4B4E-A8A6-2FCE-6541514D40A3}"/>
              </a:ext>
            </a:extLst>
          </p:cNvPr>
          <p:cNvSpPr txBox="1"/>
          <p:nvPr/>
        </p:nvSpPr>
        <p:spPr>
          <a:xfrm>
            <a:off x="2831939" y="833109"/>
            <a:ext cx="3480123" cy="400110"/>
          </a:xfrm>
          <a:prstGeom prst="rect">
            <a:avLst/>
          </a:prstGeom>
          <a:noFill/>
        </p:spPr>
        <p:txBody>
          <a:bodyPr wrap="square" rtlCol="0">
            <a:spAutoFit/>
          </a:bodyPr>
          <a:lstStyle/>
          <a:p>
            <a:pPr algn="ctr">
              <a:spcBef>
                <a:spcPts val="675"/>
              </a:spcBef>
            </a:pPr>
            <a:r>
              <a:rPr lang="pt-BR" sz="10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Tree>
    <p:extLst>
      <p:ext uri="{BB962C8B-B14F-4D97-AF65-F5344CB8AC3E}">
        <p14:creationId xmlns:p14="http://schemas.microsoft.com/office/powerpoint/2010/main" val="1533171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94478495-1092-4520-BC37-B9C5063A5BD0}"/>
              </a:ext>
            </a:extLst>
          </p:cNvPr>
          <p:cNvSpPr/>
          <p:nvPr/>
        </p:nvSpPr>
        <p:spPr>
          <a:xfrm>
            <a:off x="518051" y="3454763"/>
            <a:ext cx="1841411" cy="926651"/>
          </a:xfrm>
          <a:custGeom>
            <a:avLst/>
            <a:gdLst>
              <a:gd name="connsiteX0" fmla="*/ 0 w 943927"/>
              <a:gd name="connsiteY0" fmla="*/ 0 h 629602"/>
              <a:gd name="connsiteX1" fmla="*/ 943928 w 943927"/>
              <a:gd name="connsiteY1" fmla="*/ 0 h 629602"/>
              <a:gd name="connsiteX2" fmla="*/ 943928 w 943927"/>
              <a:gd name="connsiteY2" fmla="*/ 629603 h 629602"/>
              <a:gd name="connsiteX3" fmla="*/ 0 w 943927"/>
              <a:gd name="connsiteY3" fmla="*/ 629603 h 629602"/>
            </a:gdLst>
            <a:ahLst/>
            <a:cxnLst>
              <a:cxn ang="0">
                <a:pos x="connsiteX0" y="connsiteY0"/>
              </a:cxn>
              <a:cxn ang="0">
                <a:pos x="connsiteX1" y="connsiteY1"/>
              </a:cxn>
              <a:cxn ang="0">
                <a:pos x="connsiteX2" y="connsiteY2"/>
              </a:cxn>
              <a:cxn ang="0">
                <a:pos x="connsiteX3" y="connsiteY3"/>
              </a:cxn>
            </a:cxnLst>
            <a:rect l="l" t="t" r="r" b="b"/>
            <a:pathLst>
              <a:path w="943927" h="629602">
                <a:moveTo>
                  <a:pt x="0" y="0"/>
                </a:moveTo>
                <a:lnTo>
                  <a:pt x="943928" y="0"/>
                </a:lnTo>
                <a:lnTo>
                  <a:pt x="943928" y="629603"/>
                </a:lnTo>
                <a:lnTo>
                  <a:pt x="0" y="629603"/>
                </a:lnTo>
                <a:close/>
              </a:path>
            </a:pathLst>
          </a:custGeom>
          <a:solidFill>
            <a:schemeClr val="accent6"/>
          </a:solidFill>
          <a:ln w="38100">
            <a:noFill/>
          </a:ln>
          <a:effectLst>
            <a:outerShdw blurRad="381000" dist="444500" dir="8100000" sx="90000" sy="90000" algn="tr" rotWithShape="0">
              <a:schemeClr val="accent6">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350">
              <a:latin typeface="Heebo" pitchFamily="2" charset="-79"/>
            </a:endParaRPr>
          </a:p>
        </p:txBody>
      </p:sp>
      <p:sp>
        <p:nvSpPr>
          <p:cNvPr id="5" name="Freeform: Shape 4">
            <a:extLst>
              <a:ext uri="{FF2B5EF4-FFF2-40B4-BE49-F238E27FC236}">
                <a16:creationId xmlns:a16="http://schemas.microsoft.com/office/drawing/2014/main" id="{C8EA3E09-46E0-4C7C-98B4-A8BC582ADE24}"/>
              </a:ext>
            </a:extLst>
          </p:cNvPr>
          <p:cNvSpPr/>
          <p:nvPr/>
        </p:nvSpPr>
        <p:spPr>
          <a:xfrm>
            <a:off x="1746278" y="3177525"/>
            <a:ext cx="613184" cy="1203887"/>
          </a:xfrm>
          <a:custGeom>
            <a:avLst/>
            <a:gdLst>
              <a:gd name="connsiteX0" fmla="*/ 314325 w 314325"/>
              <a:gd name="connsiteY0" fmla="*/ 314325 h 943927"/>
              <a:gd name="connsiteX1" fmla="*/ 0 w 314325"/>
              <a:gd name="connsiteY1" fmla="*/ 0 h 943927"/>
              <a:gd name="connsiteX2" fmla="*/ 0 w 314325"/>
              <a:gd name="connsiteY2" fmla="*/ 628650 h 943927"/>
              <a:gd name="connsiteX3" fmla="*/ 314325 w 314325"/>
              <a:gd name="connsiteY3" fmla="*/ 943928 h 943927"/>
            </a:gdLst>
            <a:ahLst/>
            <a:cxnLst>
              <a:cxn ang="0">
                <a:pos x="connsiteX0" y="connsiteY0"/>
              </a:cxn>
              <a:cxn ang="0">
                <a:pos x="connsiteX1" y="connsiteY1"/>
              </a:cxn>
              <a:cxn ang="0">
                <a:pos x="connsiteX2" y="connsiteY2"/>
              </a:cxn>
              <a:cxn ang="0">
                <a:pos x="connsiteX3" y="connsiteY3"/>
              </a:cxn>
            </a:cxnLst>
            <a:rect l="l" t="t" r="r" b="b"/>
            <a:pathLst>
              <a:path w="314325" h="943927">
                <a:moveTo>
                  <a:pt x="314325" y="314325"/>
                </a:moveTo>
                <a:lnTo>
                  <a:pt x="0" y="0"/>
                </a:lnTo>
                <a:lnTo>
                  <a:pt x="0" y="628650"/>
                </a:lnTo>
                <a:lnTo>
                  <a:pt x="314325" y="943928"/>
                </a:lnTo>
                <a:close/>
              </a:path>
            </a:pathLst>
          </a:custGeom>
          <a:solidFill>
            <a:srgbClr val="000000">
              <a:alpha val="30000"/>
            </a:srgbClr>
          </a:solidFill>
          <a:ln w="9525" cap="flat">
            <a:noFill/>
            <a:prstDash val="solid"/>
            <a:miter/>
          </a:ln>
        </p:spPr>
        <p:txBody>
          <a:bodyPr rtlCol="0" anchor="ctr"/>
          <a:lstStyle/>
          <a:p>
            <a:endParaRPr lang="pt-BR" sz="1350">
              <a:latin typeface="Heebo" pitchFamily="2" charset="-79"/>
            </a:endParaRPr>
          </a:p>
        </p:txBody>
      </p:sp>
      <p:sp>
        <p:nvSpPr>
          <p:cNvPr id="6" name="Freeform: Shape 5">
            <a:extLst>
              <a:ext uri="{FF2B5EF4-FFF2-40B4-BE49-F238E27FC236}">
                <a16:creationId xmlns:a16="http://schemas.microsoft.com/office/drawing/2014/main" id="{1B8B28C5-7A18-4281-B0C7-DA16F8542EBF}"/>
              </a:ext>
            </a:extLst>
          </p:cNvPr>
          <p:cNvSpPr/>
          <p:nvPr/>
        </p:nvSpPr>
        <p:spPr>
          <a:xfrm>
            <a:off x="1746277" y="3053872"/>
            <a:ext cx="1841411" cy="926651"/>
          </a:xfrm>
          <a:custGeom>
            <a:avLst/>
            <a:gdLst>
              <a:gd name="connsiteX0" fmla="*/ 0 w 943927"/>
              <a:gd name="connsiteY0" fmla="*/ 0 h 629602"/>
              <a:gd name="connsiteX1" fmla="*/ 943928 w 943927"/>
              <a:gd name="connsiteY1" fmla="*/ 0 h 629602"/>
              <a:gd name="connsiteX2" fmla="*/ 943928 w 943927"/>
              <a:gd name="connsiteY2" fmla="*/ 629603 h 629602"/>
              <a:gd name="connsiteX3" fmla="*/ 0 w 943927"/>
              <a:gd name="connsiteY3" fmla="*/ 629603 h 629602"/>
            </a:gdLst>
            <a:ahLst/>
            <a:cxnLst>
              <a:cxn ang="0">
                <a:pos x="connsiteX0" y="connsiteY0"/>
              </a:cxn>
              <a:cxn ang="0">
                <a:pos x="connsiteX1" y="connsiteY1"/>
              </a:cxn>
              <a:cxn ang="0">
                <a:pos x="connsiteX2" y="connsiteY2"/>
              </a:cxn>
              <a:cxn ang="0">
                <a:pos x="connsiteX3" y="connsiteY3"/>
              </a:cxn>
            </a:cxnLst>
            <a:rect l="l" t="t" r="r" b="b"/>
            <a:pathLst>
              <a:path w="943927" h="629602">
                <a:moveTo>
                  <a:pt x="0" y="0"/>
                </a:moveTo>
                <a:lnTo>
                  <a:pt x="943928" y="0"/>
                </a:lnTo>
                <a:lnTo>
                  <a:pt x="943928" y="629603"/>
                </a:lnTo>
                <a:lnTo>
                  <a:pt x="0" y="629603"/>
                </a:lnTo>
                <a:close/>
              </a:path>
            </a:pathLst>
          </a:custGeom>
          <a:solidFill>
            <a:schemeClr val="accent5"/>
          </a:solidFill>
          <a:ln w="38100">
            <a:noFill/>
          </a:ln>
          <a:effectLst>
            <a:outerShdw blurRad="381000" dist="444500" dir="8100000" sx="90000" sy="90000" algn="tr" rotWithShape="0">
              <a:schemeClr val="accent5">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350">
              <a:latin typeface="Heebo" pitchFamily="2" charset="-79"/>
            </a:endParaRPr>
          </a:p>
        </p:txBody>
      </p:sp>
      <p:sp>
        <p:nvSpPr>
          <p:cNvPr id="7" name="Freeform: Shape 6">
            <a:extLst>
              <a:ext uri="{FF2B5EF4-FFF2-40B4-BE49-F238E27FC236}">
                <a16:creationId xmlns:a16="http://schemas.microsoft.com/office/drawing/2014/main" id="{2B40D577-2A8F-4CCF-8BFF-4850D40EE265}"/>
              </a:ext>
            </a:extLst>
          </p:cNvPr>
          <p:cNvSpPr/>
          <p:nvPr/>
        </p:nvSpPr>
        <p:spPr>
          <a:xfrm>
            <a:off x="2974504" y="2775420"/>
            <a:ext cx="613184" cy="1203887"/>
          </a:xfrm>
          <a:custGeom>
            <a:avLst/>
            <a:gdLst>
              <a:gd name="connsiteX0" fmla="*/ 314325 w 314325"/>
              <a:gd name="connsiteY0" fmla="*/ 315278 h 943927"/>
              <a:gd name="connsiteX1" fmla="*/ 0 w 314325"/>
              <a:gd name="connsiteY1" fmla="*/ 0 h 943927"/>
              <a:gd name="connsiteX2" fmla="*/ 0 w 314325"/>
              <a:gd name="connsiteY2" fmla="*/ 629603 h 943927"/>
              <a:gd name="connsiteX3" fmla="*/ 314325 w 314325"/>
              <a:gd name="connsiteY3" fmla="*/ 943928 h 943927"/>
            </a:gdLst>
            <a:ahLst/>
            <a:cxnLst>
              <a:cxn ang="0">
                <a:pos x="connsiteX0" y="connsiteY0"/>
              </a:cxn>
              <a:cxn ang="0">
                <a:pos x="connsiteX1" y="connsiteY1"/>
              </a:cxn>
              <a:cxn ang="0">
                <a:pos x="connsiteX2" y="connsiteY2"/>
              </a:cxn>
              <a:cxn ang="0">
                <a:pos x="connsiteX3" y="connsiteY3"/>
              </a:cxn>
            </a:cxnLst>
            <a:rect l="l" t="t" r="r" b="b"/>
            <a:pathLst>
              <a:path w="314325" h="943927">
                <a:moveTo>
                  <a:pt x="314325" y="315278"/>
                </a:moveTo>
                <a:lnTo>
                  <a:pt x="0" y="0"/>
                </a:lnTo>
                <a:lnTo>
                  <a:pt x="0" y="629603"/>
                </a:lnTo>
                <a:lnTo>
                  <a:pt x="314325" y="943928"/>
                </a:lnTo>
                <a:close/>
              </a:path>
            </a:pathLst>
          </a:custGeom>
          <a:solidFill>
            <a:srgbClr val="000000">
              <a:alpha val="30000"/>
            </a:srgbClr>
          </a:solidFill>
          <a:ln w="9525" cap="flat">
            <a:noFill/>
            <a:prstDash val="solid"/>
            <a:miter/>
          </a:ln>
        </p:spPr>
        <p:txBody>
          <a:bodyPr rtlCol="0" anchor="ctr"/>
          <a:lstStyle/>
          <a:p>
            <a:endParaRPr lang="pt-BR" sz="1350">
              <a:latin typeface="Heebo" pitchFamily="2" charset="-79"/>
            </a:endParaRPr>
          </a:p>
        </p:txBody>
      </p:sp>
      <p:sp>
        <p:nvSpPr>
          <p:cNvPr id="8" name="Freeform: Shape 7">
            <a:extLst>
              <a:ext uri="{FF2B5EF4-FFF2-40B4-BE49-F238E27FC236}">
                <a16:creationId xmlns:a16="http://schemas.microsoft.com/office/drawing/2014/main" id="{97441908-1D8E-481E-87FA-DB8E9886DAA3}"/>
              </a:ext>
            </a:extLst>
          </p:cNvPr>
          <p:cNvSpPr/>
          <p:nvPr/>
        </p:nvSpPr>
        <p:spPr>
          <a:xfrm>
            <a:off x="2974505" y="2651766"/>
            <a:ext cx="1841411" cy="926651"/>
          </a:xfrm>
          <a:custGeom>
            <a:avLst/>
            <a:gdLst>
              <a:gd name="connsiteX0" fmla="*/ 0 w 943927"/>
              <a:gd name="connsiteY0" fmla="*/ 0 h 629602"/>
              <a:gd name="connsiteX1" fmla="*/ 943928 w 943927"/>
              <a:gd name="connsiteY1" fmla="*/ 0 h 629602"/>
              <a:gd name="connsiteX2" fmla="*/ 943928 w 943927"/>
              <a:gd name="connsiteY2" fmla="*/ 629603 h 629602"/>
              <a:gd name="connsiteX3" fmla="*/ 0 w 943927"/>
              <a:gd name="connsiteY3" fmla="*/ 629603 h 629602"/>
            </a:gdLst>
            <a:ahLst/>
            <a:cxnLst>
              <a:cxn ang="0">
                <a:pos x="connsiteX0" y="connsiteY0"/>
              </a:cxn>
              <a:cxn ang="0">
                <a:pos x="connsiteX1" y="connsiteY1"/>
              </a:cxn>
              <a:cxn ang="0">
                <a:pos x="connsiteX2" y="connsiteY2"/>
              </a:cxn>
              <a:cxn ang="0">
                <a:pos x="connsiteX3" y="connsiteY3"/>
              </a:cxn>
            </a:cxnLst>
            <a:rect l="l" t="t" r="r" b="b"/>
            <a:pathLst>
              <a:path w="943927" h="629602">
                <a:moveTo>
                  <a:pt x="0" y="0"/>
                </a:moveTo>
                <a:lnTo>
                  <a:pt x="943928" y="0"/>
                </a:lnTo>
                <a:lnTo>
                  <a:pt x="943928" y="629603"/>
                </a:lnTo>
                <a:lnTo>
                  <a:pt x="0" y="629603"/>
                </a:lnTo>
                <a:close/>
              </a:path>
            </a:pathLst>
          </a:custGeom>
          <a:solidFill>
            <a:schemeClr val="accent4"/>
          </a:solidFill>
          <a:ln w="38100">
            <a:noFill/>
          </a:ln>
          <a:effectLst>
            <a:outerShdw blurRad="381000" dist="444500" dir="8100000" sx="90000" sy="90000" algn="tr" rotWithShape="0">
              <a:schemeClr val="accent4">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350">
              <a:latin typeface="Heebo" pitchFamily="2" charset="-79"/>
            </a:endParaRPr>
          </a:p>
        </p:txBody>
      </p:sp>
      <p:sp>
        <p:nvSpPr>
          <p:cNvPr id="9" name="Freeform: Shape 8">
            <a:extLst>
              <a:ext uri="{FF2B5EF4-FFF2-40B4-BE49-F238E27FC236}">
                <a16:creationId xmlns:a16="http://schemas.microsoft.com/office/drawing/2014/main" id="{76674ECB-8EC9-4A99-A76A-C3EF014122C1}"/>
              </a:ext>
            </a:extLst>
          </p:cNvPr>
          <p:cNvSpPr/>
          <p:nvPr/>
        </p:nvSpPr>
        <p:spPr>
          <a:xfrm>
            <a:off x="4200873" y="2374529"/>
            <a:ext cx="615042" cy="1203887"/>
          </a:xfrm>
          <a:custGeom>
            <a:avLst/>
            <a:gdLst>
              <a:gd name="connsiteX0" fmla="*/ 315278 w 315277"/>
              <a:gd name="connsiteY0" fmla="*/ 314325 h 943927"/>
              <a:gd name="connsiteX1" fmla="*/ 0 w 315277"/>
              <a:gd name="connsiteY1" fmla="*/ 0 h 943927"/>
              <a:gd name="connsiteX2" fmla="*/ 0 w 315277"/>
              <a:gd name="connsiteY2" fmla="*/ 629603 h 943927"/>
              <a:gd name="connsiteX3" fmla="*/ 315278 w 315277"/>
              <a:gd name="connsiteY3" fmla="*/ 943928 h 943927"/>
            </a:gdLst>
            <a:ahLst/>
            <a:cxnLst>
              <a:cxn ang="0">
                <a:pos x="connsiteX0" y="connsiteY0"/>
              </a:cxn>
              <a:cxn ang="0">
                <a:pos x="connsiteX1" y="connsiteY1"/>
              </a:cxn>
              <a:cxn ang="0">
                <a:pos x="connsiteX2" y="connsiteY2"/>
              </a:cxn>
              <a:cxn ang="0">
                <a:pos x="connsiteX3" y="connsiteY3"/>
              </a:cxn>
            </a:cxnLst>
            <a:rect l="l" t="t" r="r" b="b"/>
            <a:pathLst>
              <a:path w="315277" h="943927">
                <a:moveTo>
                  <a:pt x="315278" y="314325"/>
                </a:moveTo>
                <a:lnTo>
                  <a:pt x="0" y="0"/>
                </a:lnTo>
                <a:lnTo>
                  <a:pt x="0" y="629603"/>
                </a:lnTo>
                <a:lnTo>
                  <a:pt x="315278" y="943928"/>
                </a:lnTo>
                <a:close/>
              </a:path>
            </a:pathLst>
          </a:custGeom>
          <a:solidFill>
            <a:srgbClr val="000000">
              <a:alpha val="30000"/>
            </a:srgbClr>
          </a:solidFill>
          <a:ln w="9525" cap="flat">
            <a:noFill/>
            <a:prstDash val="solid"/>
            <a:miter/>
          </a:ln>
        </p:spPr>
        <p:txBody>
          <a:bodyPr rtlCol="0" anchor="ctr"/>
          <a:lstStyle/>
          <a:p>
            <a:endParaRPr lang="pt-BR" sz="1350">
              <a:latin typeface="Heebo" pitchFamily="2" charset="-79"/>
            </a:endParaRPr>
          </a:p>
        </p:txBody>
      </p:sp>
      <p:sp>
        <p:nvSpPr>
          <p:cNvPr id="10" name="Freeform: Shape 9">
            <a:extLst>
              <a:ext uri="{FF2B5EF4-FFF2-40B4-BE49-F238E27FC236}">
                <a16:creationId xmlns:a16="http://schemas.microsoft.com/office/drawing/2014/main" id="{0AA0FC05-FD5A-4EE6-9286-87686025B960}"/>
              </a:ext>
            </a:extLst>
          </p:cNvPr>
          <p:cNvSpPr/>
          <p:nvPr/>
        </p:nvSpPr>
        <p:spPr>
          <a:xfrm>
            <a:off x="4200875" y="2250875"/>
            <a:ext cx="1841411" cy="926651"/>
          </a:xfrm>
          <a:custGeom>
            <a:avLst/>
            <a:gdLst>
              <a:gd name="connsiteX0" fmla="*/ 0 w 943927"/>
              <a:gd name="connsiteY0" fmla="*/ 0 h 629602"/>
              <a:gd name="connsiteX1" fmla="*/ 943927 w 943927"/>
              <a:gd name="connsiteY1" fmla="*/ 0 h 629602"/>
              <a:gd name="connsiteX2" fmla="*/ 943927 w 943927"/>
              <a:gd name="connsiteY2" fmla="*/ 629603 h 629602"/>
              <a:gd name="connsiteX3" fmla="*/ 0 w 943927"/>
              <a:gd name="connsiteY3" fmla="*/ 629603 h 629602"/>
            </a:gdLst>
            <a:ahLst/>
            <a:cxnLst>
              <a:cxn ang="0">
                <a:pos x="connsiteX0" y="connsiteY0"/>
              </a:cxn>
              <a:cxn ang="0">
                <a:pos x="connsiteX1" y="connsiteY1"/>
              </a:cxn>
              <a:cxn ang="0">
                <a:pos x="connsiteX2" y="connsiteY2"/>
              </a:cxn>
              <a:cxn ang="0">
                <a:pos x="connsiteX3" y="connsiteY3"/>
              </a:cxn>
            </a:cxnLst>
            <a:rect l="l" t="t" r="r" b="b"/>
            <a:pathLst>
              <a:path w="943927" h="629602">
                <a:moveTo>
                  <a:pt x="0" y="0"/>
                </a:moveTo>
                <a:lnTo>
                  <a:pt x="943927" y="0"/>
                </a:lnTo>
                <a:lnTo>
                  <a:pt x="943927" y="629603"/>
                </a:lnTo>
                <a:lnTo>
                  <a:pt x="0" y="629603"/>
                </a:lnTo>
                <a:close/>
              </a:path>
            </a:pathLst>
          </a:custGeom>
          <a:solidFill>
            <a:schemeClr val="accent3"/>
          </a:solidFill>
          <a:ln w="38100">
            <a:noFill/>
          </a:ln>
          <a:effectLst>
            <a:outerShdw blurRad="381000" dist="444500" dir="8100000" sx="90000" sy="90000" algn="tr"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350">
              <a:latin typeface="Heebo" pitchFamily="2" charset="-79"/>
            </a:endParaRPr>
          </a:p>
        </p:txBody>
      </p:sp>
      <p:sp>
        <p:nvSpPr>
          <p:cNvPr id="11" name="Freeform: Shape 10">
            <a:extLst>
              <a:ext uri="{FF2B5EF4-FFF2-40B4-BE49-F238E27FC236}">
                <a16:creationId xmlns:a16="http://schemas.microsoft.com/office/drawing/2014/main" id="{F41C3D25-410F-4479-AA35-522345BA0D72}"/>
              </a:ext>
            </a:extLst>
          </p:cNvPr>
          <p:cNvSpPr/>
          <p:nvPr/>
        </p:nvSpPr>
        <p:spPr>
          <a:xfrm>
            <a:off x="5429101" y="1972425"/>
            <a:ext cx="613184" cy="1205101"/>
          </a:xfrm>
          <a:custGeom>
            <a:avLst/>
            <a:gdLst>
              <a:gd name="connsiteX0" fmla="*/ 314325 w 314325"/>
              <a:gd name="connsiteY0" fmla="*/ 315278 h 944879"/>
              <a:gd name="connsiteX1" fmla="*/ 0 w 314325"/>
              <a:gd name="connsiteY1" fmla="*/ 0 h 944879"/>
              <a:gd name="connsiteX2" fmla="*/ 0 w 314325"/>
              <a:gd name="connsiteY2" fmla="*/ 629603 h 944879"/>
              <a:gd name="connsiteX3" fmla="*/ 314325 w 314325"/>
              <a:gd name="connsiteY3" fmla="*/ 944880 h 944879"/>
            </a:gdLst>
            <a:ahLst/>
            <a:cxnLst>
              <a:cxn ang="0">
                <a:pos x="connsiteX0" y="connsiteY0"/>
              </a:cxn>
              <a:cxn ang="0">
                <a:pos x="connsiteX1" y="connsiteY1"/>
              </a:cxn>
              <a:cxn ang="0">
                <a:pos x="connsiteX2" y="connsiteY2"/>
              </a:cxn>
              <a:cxn ang="0">
                <a:pos x="connsiteX3" y="connsiteY3"/>
              </a:cxn>
            </a:cxnLst>
            <a:rect l="l" t="t" r="r" b="b"/>
            <a:pathLst>
              <a:path w="314325" h="944879">
                <a:moveTo>
                  <a:pt x="314325" y="315278"/>
                </a:moveTo>
                <a:lnTo>
                  <a:pt x="0" y="0"/>
                </a:lnTo>
                <a:lnTo>
                  <a:pt x="0" y="629603"/>
                </a:lnTo>
                <a:lnTo>
                  <a:pt x="314325" y="944880"/>
                </a:lnTo>
                <a:close/>
              </a:path>
            </a:pathLst>
          </a:custGeom>
          <a:solidFill>
            <a:srgbClr val="000000">
              <a:alpha val="30000"/>
            </a:srgbClr>
          </a:solidFill>
          <a:ln w="9525" cap="flat">
            <a:noFill/>
            <a:prstDash val="solid"/>
            <a:miter/>
          </a:ln>
        </p:spPr>
        <p:txBody>
          <a:bodyPr rtlCol="0" anchor="ctr"/>
          <a:lstStyle/>
          <a:p>
            <a:endParaRPr lang="pt-BR" sz="1350">
              <a:latin typeface="Heebo" pitchFamily="2" charset="-79"/>
            </a:endParaRPr>
          </a:p>
        </p:txBody>
      </p:sp>
      <p:sp>
        <p:nvSpPr>
          <p:cNvPr id="12" name="Freeform: Shape 11">
            <a:extLst>
              <a:ext uri="{FF2B5EF4-FFF2-40B4-BE49-F238E27FC236}">
                <a16:creationId xmlns:a16="http://schemas.microsoft.com/office/drawing/2014/main" id="{666738AD-B012-445A-9A33-B9141F0094A1}"/>
              </a:ext>
            </a:extLst>
          </p:cNvPr>
          <p:cNvSpPr/>
          <p:nvPr/>
        </p:nvSpPr>
        <p:spPr>
          <a:xfrm>
            <a:off x="5429101" y="1848770"/>
            <a:ext cx="1841411" cy="926651"/>
          </a:xfrm>
          <a:custGeom>
            <a:avLst/>
            <a:gdLst>
              <a:gd name="connsiteX0" fmla="*/ 0 w 943927"/>
              <a:gd name="connsiteY0" fmla="*/ 0 h 629602"/>
              <a:gd name="connsiteX1" fmla="*/ 943927 w 943927"/>
              <a:gd name="connsiteY1" fmla="*/ 0 h 629602"/>
              <a:gd name="connsiteX2" fmla="*/ 943927 w 943927"/>
              <a:gd name="connsiteY2" fmla="*/ 629603 h 629602"/>
              <a:gd name="connsiteX3" fmla="*/ 0 w 943927"/>
              <a:gd name="connsiteY3" fmla="*/ 629603 h 629602"/>
            </a:gdLst>
            <a:ahLst/>
            <a:cxnLst>
              <a:cxn ang="0">
                <a:pos x="connsiteX0" y="connsiteY0"/>
              </a:cxn>
              <a:cxn ang="0">
                <a:pos x="connsiteX1" y="connsiteY1"/>
              </a:cxn>
              <a:cxn ang="0">
                <a:pos x="connsiteX2" y="connsiteY2"/>
              </a:cxn>
              <a:cxn ang="0">
                <a:pos x="connsiteX3" y="connsiteY3"/>
              </a:cxn>
            </a:cxnLst>
            <a:rect l="l" t="t" r="r" b="b"/>
            <a:pathLst>
              <a:path w="943927" h="629602">
                <a:moveTo>
                  <a:pt x="0" y="0"/>
                </a:moveTo>
                <a:lnTo>
                  <a:pt x="943927" y="0"/>
                </a:lnTo>
                <a:lnTo>
                  <a:pt x="943927" y="629603"/>
                </a:lnTo>
                <a:lnTo>
                  <a:pt x="0" y="629603"/>
                </a:lnTo>
                <a:close/>
              </a:path>
            </a:pathLst>
          </a:custGeom>
          <a:solidFill>
            <a:schemeClr val="accent2"/>
          </a:solidFill>
          <a:ln w="38100">
            <a:noFill/>
          </a:ln>
          <a:effectLst>
            <a:outerShdw blurRad="381000" dist="444500" dir="8100000" sx="90000" sy="90000" algn="tr" rotWithShape="0">
              <a:schemeClr val="accent2">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350">
              <a:latin typeface="Heebo" pitchFamily="2" charset="-79"/>
            </a:endParaRPr>
          </a:p>
        </p:txBody>
      </p:sp>
      <p:sp>
        <p:nvSpPr>
          <p:cNvPr id="13" name="Freeform: Shape 12">
            <a:extLst>
              <a:ext uri="{FF2B5EF4-FFF2-40B4-BE49-F238E27FC236}">
                <a16:creationId xmlns:a16="http://schemas.microsoft.com/office/drawing/2014/main" id="{CE126F1E-0792-43CD-B963-B54A0495B28D}"/>
              </a:ext>
            </a:extLst>
          </p:cNvPr>
          <p:cNvSpPr/>
          <p:nvPr/>
        </p:nvSpPr>
        <p:spPr>
          <a:xfrm>
            <a:off x="6657328" y="1571533"/>
            <a:ext cx="613184" cy="1203887"/>
          </a:xfrm>
          <a:custGeom>
            <a:avLst/>
            <a:gdLst>
              <a:gd name="connsiteX0" fmla="*/ 314325 w 314325"/>
              <a:gd name="connsiteY0" fmla="*/ 314325 h 943927"/>
              <a:gd name="connsiteX1" fmla="*/ 0 w 314325"/>
              <a:gd name="connsiteY1" fmla="*/ 0 h 943927"/>
              <a:gd name="connsiteX2" fmla="*/ 0 w 314325"/>
              <a:gd name="connsiteY2" fmla="*/ 629603 h 943927"/>
              <a:gd name="connsiteX3" fmla="*/ 314325 w 314325"/>
              <a:gd name="connsiteY3" fmla="*/ 943928 h 943927"/>
            </a:gdLst>
            <a:ahLst/>
            <a:cxnLst>
              <a:cxn ang="0">
                <a:pos x="connsiteX0" y="connsiteY0"/>
              </a:cxn>
              <a:cxn ang="0">
                <a:pos x="connsiteX1" y="connsiteY1"/>
              </a:cxn>
              <a:cxn ang="0">
                <a:pos x="connsiteX2" y="connsiteY2"/>
              </a:cxn>
              <a:cxn ang="0">
                <a:pos x="connsiteX3" y="connsiteY3"/>
              </a:cxn>
            </a:cxnLst>
            <a:rect l="l" t="t" r="r" b="b"/>
            <a:pathLst>
              <a:path w="314325" h="943927">
                <a:moveTo>
                  <a:pt x="314325" y="314325"/>
                </a:moveTo>
                <a:lnTo>
                  <a:pt x="0" y="0"/>
                </a:lnTo>
                <a:lnTo>
                  <a:pt x="0" y="629603"/>
                </a:lnTo>
                <a:lnTo>
                  <a:pt x="314325" y="943928"/>
                </a:lnTo>
                <a:close/>
              </a:path>
            </a:pathLst>
          </a:custGeom>
          <a:solidFill>
            <a:srgbClr val="000000">
              <a:alpha val="30000"/>
            </a:srgbClr>
          </a:solidFill>
          <a:ln w="9525" cap="flat">
            <a:noFill/>
            <a:prstDash val="solid"/>
            <a:miter/>
          </a:ln>
        </p:spPr>
        <p:txBody>
          <a:bodyPr rtlCol="0" anchor="ctr"/>
          <a:lstStyle/>
          <a:p>
            <a:endParaRPr lang="pt-BR" sz="1350">
              <a:latin typeface="Heebo" pitchFamily="2" charset="-79"/>
            </a:endParaRPr>
          </a:p>
        </p:txBody>
      </p:sp>
      <p:sp>
        <p:nvSpPr>
          <p:cNvPr id="14" name="Freeform: Shape 13">
            <a:extLst>
              <a:ext uri="{FF2B5EF4-FFF2-40B4-BE49-F238E27FC236}">
                <a16:creationId xmlns:a16="http://schemas.microsoft.com/office/drawing/2014/main" id="{8C35D740-CC4B-4399-9972-7A7FCA939BBE}"/>
              </a:ext>
            </a:extLst>
          </p:cNvPr>
          <p:cNvSpPr/>
          <p:nvPr/>
        </p:nvSpPr>
        <p:spPr>
          <a:xfrm>
            <a:off x="6657329" y="1447879"/>
            <a:ext cx="1841411" cy="926651"/>
          </a:xfrm>
          <a:custGeom>
            <a:avLst/>
            <a:gdLst>
              <a:gd name="connsiteX0" fmla="*/ 0 w 943927"/>
              <a:gd name="connsiteY0" fmla="*/ 0 h 629602"/>
              <a:gd name="connsiteX1" fmla="*/ 943928 w 943927"/>
              <a:gd name="connsiteY1" fmla="*/ 0 h 629602"/>
              <a:gd name="connsiteX2" fmla="*/ 943928 w 943927"/>
              <a:gd name="connsiteY2" fmla="*/ 629603 h 629602"/>
              <a:gd name="connsiteX3" fmla="*/ 0 w 943927"/>
              <a:gd name="connsiteY3" fmla="*/ 629603 h 629602"/>
            </a:gdLst>
            <a:ahLst/>
            <a:cxnLst>
              <a:cxn ang="0">
                <a:pos x="connsiteX0" y="connsiteY0"/>
              </a:cxn>
              <a:cxn ang="0">
                <a:pos x="connsiteX1" y="connsiteY1"/>
              </a:cxn>
              <a:cxn ang="0">
                <a:pos x="connsiteX2" y="connsiteY2"/>
              </a:cxn>
              <a:cxn ang="0">
                <a:pos x="connsiteX3" y="connsiteY3"/>
              </a:cxn>
            </a:cxnLst>
            <a:rect l="l" t="t" r="r" b="b"/>
            <a:pathLst>
              <a:path w="943927" h="629602">
                <a:moveTo>
                  <a:pt x="0" y="0"/>
                </a:moveTo>
                <a:lnTo>
                  <a:pt x="943928" y="0"/>
                </a:lnTo>
                <a:lnTo>
                  <a:pt x="943928" y="629603"/>
                </a:lnTo>
                <a:lnTo>
                  <a:pt x="0" y="629603"/>
                </a:lnTo>
                <a:close/>
              </a:path>
            </a:pathLst>
          </a:custGeom>
          <a:solidFill>
            <a:schemeClr val="accent1"/>
          </a:solidFill>
          <a:ln w="38100">
            <a:noFill/>
          </a:ln>
          <a:effectLst>
            <a:outerShdw blurRad="381000" dist="444500" dir="8100000" sx="90000" sy="90000" algn="tr" rotWithShape="0">
              <a:schemeClr val="accent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350">
              <a:latin typeface="Heebo" pitchFamily="2" charset="-79"/>
            </a:endParaRPr>
          </a:p>
        </p:txBody>
      </p:sp>
      <p:sp>
        <p:nvSpPr>
          <p:cNvPr id="23" name="Text Placeholder 10">
            <a:extLst>
              <a:ext uri="{FF2B5EF4-FFF2-40B4-BE49-F238E27FC236}">
                <a16:creationId xmlns:a16="http://schemas.microsoft.com/office/drawing/2014/main" id="{9CBB116D-76B4-4E1F-866A-5D51DEAC28A1}"/>
              </a:ext>
            </a:extLst>
          </p:cNvPr>
          <p:cNvSpPr txBox="1">
            <a:spLocks/>
          </p:cNvSpPr>
          <p:nvPr/>
        </p:nvSpPr>
        <p:spPr>
          <a:xfrm>
            <a:off x="599406" y="3557814"/>
            <a:ext cx="1176687" cy="323163"/>
          </a:xfrm>
          <a:prstGeom prst="rect">
            <a:avLst/>
          </a:prstGeom>
        </p:spPr>
        <p:txBody>
          <a:bodyPr lIns="91438" tIns="45719" rIns="91438" bIns="45719" anchor="t">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BR" sz="1500" b="1" dirty="0">
                <a:solidFill>
                  <a:schemeClr val="bg1"/>
                </a:solidFill>
                <a:latin typeface="Heebo" pitchFamily="2" charset="-79"/>
              </a:rPr>
              <a:t>2016</a:t>
            </a:r>
          </a:p>
        </p:txBody>
      </p:sp>
      <p:sp>
        <p:nvSpPr>
          <p:cNvPr id="24" name="Text Placeholder 10">
            <a:extLst>
              <a:ext uri="{FF2B5EF4-FFF2-40B4-BE49-F238E27FC236}">
                <a16:creationId xmlns:a16="http://schemas.microsoft.com/office/drawing/2014/main" id="{7C7ECFB9-9718-4C60-95EB-5AC3D7498425}"/>
              </a:ext>
            </a:extLst>
          </p:cNvPr>
          <p:cNvSpPr txBox="1">
            <a:spLocks/>
          </p:cNvSpPr>
          <p:nvPr/>
        </p:nvSpPr>
        <p:spPr>
          <a:xfrm>
            <a:off x="1825774" y="3156923"/>
            <a:ext cx="1176687" cy="323163"/>
          </a:xfrm>
          <a:prstGeom prst="rect">
            <a:avLst/>
          </a:prstGeom>
        </p:spPr>
        <p:txBody>
          <a:bodyPr lIns="91438" tIns="45719" rIns="91438" bIns="45719" anchor="t">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BR" sz="1500" b="1">
                <a:solidFill>
                  <a:schemeClr val="bg1"/>
                </a:solidFill>
                <a:latin typeface="Heebo" pitchFamily="2" charset="-79"/>
              </a:rPr>
              <a:t>2017</a:t>
            </a:r>
          </a:p>
        </p:txBody>
      </p:sp>
      <p:sp>
        <p:nvSpPr>
          <p:cNvPr id="25" name="Text Placeholder 10">
            <a:extLst>
              <a:ext uri="{FF2B5EF4-FFF2-40B4-BE49-F238E27FC236}">
                <a16:creationId xmlns:a16="http://schemas.microsoft.com/office/drawing/2014/main" id="{678446E1-B32B-4A58-A533-BE53D8F458B9}"/>
              </a:ext>
            </a:extLst>
          </p:cNvPr>
          <p:cNvSpPr txBox="1">
            <a:spLocks/>
          </p:cNvSpPr>
          <p:nvPr/>
        </p:nvSpPr>
        <p:spPr>
          <a:xfrm>
            <a:off x="3049798" y="2754817"/>
            <a:ext cx="1176687" cy="323163"/>
          </a:xfrm>
          <a:prstGeom prst="rect">
            <a:avLst/>
          </a:prstGeom>
        </p:spPr>
        <p:txBody>
          <a:bodyPr lIns="91438" tIns="45719" rIns="91438" bIns="45719" anchor="t">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BR" sz="1500" b="1">
                <a:solidFill>
                  <a:schemeClr val="bg1"/>
                </a:solidFill>
                <a:latin typeface="Heebo" pitchFamily="2" charset="-79"/>
              </a:rPr>
              <a:t>2018</a:t>
            </a:r>
          </a:p>
        </p:txBody>
      </p:sp>
      <p:sp>
        <p:nvSpPr>
          <p:cNvPr id="26" name="Text Placeholder 10">
            <a:extLst>
              <a:ext uri="{FF2B5EF4-FFF2-40B4-BE49-F238E27FC236}">
                <a16:creationId xmlns:a16="http://schemas.microsoft.com/office/drawing/2014/main" id="{B0B2C25A-8EBF-4436-AD75-EA44AAC962F1}"/>
              </a:ext>
            </a:extLst>
          </p:cNvPr>
          <p:cNvSpPr txBox="1">
            <a:spLocks/>
          </p:cNvSpPr>
          <p:nvPr/>
        </p:nvSpPr>
        <p:spPr>
          <a:xfrm>
            <a:off x="4282230" y="2353926"/>
            <a:ext cx="1176687" cy="323163"/>
          </a:xfrm>
          <a:prstGeom prst="rect">
            <a:avLst/>
          </a:prstGeom>
        </p:spPr>
        <p:txBody>
          <a:bodyPr lIns="91438" tIns="45719" rIns="91438" bIns="45719" anchor="t">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BR" sz="1500" b="1">
                <a:solidFill>
                  <a:schemeClr val="bg1"/>
                </a:solidFill>
                <a:latin typeface="Heebo" pitchFamily="2" charset="-79"/>
              </a:rPr>
              <a:t>2019</a:t>
            </a:r>
          </a:p>
        </p:txBody>
      </p:sp>
      <p:sp>
        <p:nvSpPr>
          <p:cNvPr id="27" name="Text Placeholder 10">
            <a:extLst>
              <a:ext uri="{FF2B5EF4-FFF2-40B4-BE49-F238E27FC236}">
                <a16:creationId xmlns:a16="http://schemas.microsoft.com/office/drawing/2014/main" id="{B1CE2427-E3B8-4682-B7D7-ED6EBC431CC8}"/>
              </a:ext>
            </a:extLst>
          </p:cNvPr>
          <p:cNvSpPr txBox="1">
            <a:spLocks/>
          </p:cNvSpPr>
          <p:nvPr/>
        </p:nvSpPr>
        <p:spPr>
          <a:xfrm>
            <a:off x="5508600" y="1951821"/>
            <a:ext cx="1176687" cy="323163"/>
          </a:xfrm>
          <a:prstGeom prst="rect">
            <a:avLst/>
          </a:prstGeom>
        </p:spPr>
        <p:txBody>
          <a:bodyPr lIns="91438" tIns="45719" rIns="91438" bIns="45719" anchor="t">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BR" sz="1500" b="1">
                <a:solidFill>
                  <a:schemeClr val="bg1"/>
                </a:solidFill>
                <a:latin typeface="Heebo" pitchFamily="2" charset="-79"/>
              </a:rPr>
              <a:t>2020</a:t>
            </a:r>
          </a:p>
        </p:txBody>
      </p:sp>
      <p:sp>
        <p:nvSpPr>
          <p:cNvPr id="28" name="Text Placeholder 10">
            <a:extLst>
              <a:ext uri="{FF2B5EF4-FFF2-40B4-BE49-F238E27FC236}">
                <a16:creationId xmlns:a16="http://schemas.microsoft.com/office/drawing/2014/main" id="{F405468E-C223-4FFB-8950-ADBA511A4141}"/>
              </a:ext>
            </a:extLst>
          </p:cNvPr>
          <p:cNvSpPr txBox="1">
            <a:spLocks/>
          </p:cNvSpPr>
          <p:nvPr/>
        </p:nvSpPr>
        <p:spPr>
          <a:xfrm>
            <a:off x="6734969" y="1550930"/>
            <a:ext cx="1176687" cy="323163"/>
          </a:xfrm>
          <a:prstGeom prst="rect">
            <a:avLst/>
          </a:prstGeom>
        </p:spPr>
        <p:txBody>
          <a:bodyPr lIns="91438" tIns="45719" rIns="91438" bIns="45719" anchor="t">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BR" sz="1500" b="1">
                <a:solidFill>
                  <a:schemeClr val="bg1"/>
                </a:solidFill>
                <a:latin typeface="Heebo" pitchFamily="2" charset="-79"/>
              </a:rPr>
              <a:t>2021</a:t>
            </a:r>
          </a:p>
        </p:txBody>
      </p:sp>
      <p:sp>
        <p:nvSpPr>
          <p:cNvPr id="30" name="Text Placeholder 9">
            <a:extLst>
              <a:ext uri="{FF2B5EF4-FFF2-40B4-BE49-F238E27FC236}">
                <a16:creationId xmlns:a16="http://schemas.microsoft.com/office/drawing/2014/main" id="{D56E8CC6-8DC8-48D3-BC2A-F23E9B688F84}"/>
              </a:ext>
            </a:extLst>
          </p:cNvPr>
          <p:cNvSpPr txBox="1">
            <a:spLocks/>
          </p:cNvSpPr>
          <p:nvPr/>
        </p:nvSpPr>
        <p:spPr>
          <a:xfrm>
            <a:off x="599406" y="3826755"/>
            <a:ext cx="1176687" cy="369330"/>
          </a:xfrm>
          <a:prstGeom prst="rect">
            <a:avLst/>
          </a:prstGeom>
        </p:spPr>
        <p:txBody>
          <a:bodyPr wrap="square" lIns="91438" tIns="45719" rIns="91438" bIns="45719">
            <a:spAutoFit/>
          </a:bodyPr>
          <a:lstStyle>
            <a:defPPr>
              <a:defRPr lang="id-ID"/>
            </a:defPPr>
            <a:lvl1pPr indent="0">
              <a:lnSpc>
                <a:spcPct val="130000"/>
              </a:lnSpc>
              <a:spcBef>
                <a:spcPts val="0"/>
              </a:spcBef>
              <a:buFont typeface="Arial" pitchFamily="34" charset="0"/>
              <a:buNone/>
              <a:defRPr sz="1200">
                <a:solidFill>
                  <a:schemeClr val="tx1">
                    <a:lumMod val="65000"/>
                    <a:lumOff val="3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nSpc>
                <a:spcPct val="100000"/>
              </a:lnSpc>
            </a:pPr>
            <a:r>
              <a:rPr lang="pt-BR" sz="900" dirty="0">
                <a:solidFill>
                  <a:schemeClr val="bg1"/>
                </a:solidFill>
                <a:latin typeface="Heebo" pitchFamily="2" charset="-79"/>
              </a:rPr>
              <a:t>Texto do slide escrito aqui texto</a:t>
            </a:r>
          </a:p>
        </p:txBody>
      </p:sp>
      <p:sp>
        <p:nvSpPr>
          <p:cNvPr id="31" name="Text Placeholder 9">
            <a:extLst>
              <a:ext uri="{FF2B5EF4-FFF2-40B4-BE49-F238E27FC236}">
                <a16:creationId xmlns:a16="http://schemas.microsoft.com/office/drawing/2014/main" id="{263078B6-21A5-46DB-982E-5F0206B4ADBA}"/>
              </a:ext>
            </a:extLst>
          </p:cNvPr>
          <p:cNvSpPr txBox="1">
            <a:spLocks/>
          </p:cNvSpPr>
          <p:nvPr/>
        </p:nvSpPr>
        <p:spPr>
          <a:xfrm>
            <a:off x="1825774" y="3425864"/>
            <a:ext cx="1176687" cy="369330"/>
          </a:xfrm>
          <a:prstGeom prst="rect">
            <a:avLst/>
          </a:prstGeom>
        </p:spPr>
        <p:txBody>
          <a:bodyPr wrap="square" lIns="91438" tIns="45719" rIns="91438" bIns="45719">
            <a:spAutoFit/>
          </a:bodyPr>
          <a:lstStyle>
            <a:defPPr>
              <a:defRPr lang="id-ID"/>
            </a:defPPr>
            <a:lvl1pPr indent="0">
              <a:lnSpc>
                <a:spcPct val="130000"/>
              </a:lnSpc>
              <a:spcBef>
                <a:spcPts val="0"/>
              </a:spcBef>
              <a:buFont typeface="Arial" pitchFamily="34" charset="0"/>
              <a:buNone/>
              <a:defRPr sz="1200">
                <a:solidFill>
                  <a:schemeClr val="tx1">
                    <a:lumMod val="65000"/>
                    <a:lumOff val="3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nSpc>
                <a:spcPct val="100000"/>
              </a:lnSpc>
            </a:pPr>
            <a:r>
              <a:rPr lang="pt-BR" sz="900" dirty="0">
                <a:solidFill>
                  <a:schemeClr val="bg1"/>
                </a:solidFill>
                <a:latin typeface="Heebo" pitchFamily="2" charset="-79"/>
              </a:rPr>
              <a:t>Texto do slide escrito aqui texto</a:t>
            </a:r>
          </a:p>
        </p:txBody>
      </p:sp>
      <p:sp>
        <p:nvSpPr>
          <p:cNvPr id="32" name="Text Placeholder 9">
            <a:extLst>
              <a:ext uri="{FF2B5EF4-FFF2-40B4-BE49-F238E27FC236}">
                <a16:creationId xmlns:a16="http://schemas.microsoft.com/office/drawing/2014/main" id="{84346B9D-128A-4F1B-A054-692EFE310884}"/>
              </a:ext>
            </a:extLst>
          </p:cNvPr>
          <p:cNvSpPr txBox="1">
            <a:spLocks/>
          </p:cNvSpPr>
          <p:nvPr/>
        </p:nvSpPr>
        <p:spPr>
          <a:xfrm>
            <a:off x="3049798" y="3023757"/>
            <a:ext cx="1176687" cy="369330"/>
          </a:xfrm>
          <a:prstGeom prst="rect">
            <a:avLst/>
          </a:prstGeom>
        </p:spPr>
        <p:txBody>
          <a:bodyPr wrap="square" lIns="91438" tIns="45719" rIns="91438" bIns="45719">
            <a:spAutoFit/>
          </a:bodyPr>
          <a:lstStyle>
            <a:defPPr>
              <a:defRPr lang="id-ID"/>
            </a:defPPr>
            <a:lvl1pPr indent="0">
              <a:lnSpc>
                <a:spcPct val="130000"/>
              </a:lnSpc>
              <a:spcBef>
                <a:spcPts val="0"/>
              </a:spcBef>
              <a:buFont typeface="Arial" pitchFamily="34" charset="0"/>
              <a:buNone/>
              <a:defRPr sz="1200">
                <a:solidFill>
                  <a:schemeClr val="tx1">
                    <a:lumMod val="65000"/>
                    <a:lumOff val="3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nSpc>
                <a:spcPct val="100000"/>
              </a:lnSpc>
            </a:pPr>
            <a:r>
              <a:rPr lang="pt-BR" sz="900">
                <a:solidFill>
                  <a:schemeClr val="bg1"/>
                </a:solidFill>
                <a:latin typeface="Heebo" pitchFamily="2" charset="-79"/>
              </a:rPr>
              <a:t>Texto do slide escrito aqui texto</a:t>
            </a:r>
            <a:endParaRPr lang="pt-BR" sz="900" dirty="0">
              <a:solidFill>
                <a:schemeClr val="bg1"/>
              </a:solidFill>
              <a:latin typeface="Heebo" pitchFamily="2" charset="-79"/>
            </a:endParaRPr>
          </a:p>
        </p:txBody>
      </p:sp>
      <p:sp>
        <p:nvSpPr>
          <p:cNvPr id="33" name="Text Placeholder 9">
            <a:extLst>
              <a:ext uri="{FF2B5EF4-FFF2-40B4-BE49-F238E27FC236}">
                <a16:creationId xmlns:a16="http://schemas.microsoft.com/office/drawing/2014/main" id="{7784B898-2A92-4F98-AA30-BA852367F463}"/>
              </a:ext>
            </a:extLst>
          </p:cNvPr>
          <p:cNvSpPr txBox="1">
            <a:spLocks/>
          </p:cNvSpPr>
          <p:nvPr/>
        </p:nvSpPr>
        <p:spPr>
          <a:xfrm>
            <a:off x="4282230" y="2622867"/>
            <a:ext cx="1176687" cy="369330"/>
          </a:xfrm>
          <a:prstGeom prst="rect">
            <a:avLst/>
          </a:prstGeom>
        </p:spPr>
        <p:txBody>
          <a:bodyPr wrap="square" lIns="91438" tIns="45719" rIns="91438" bIns="45719">
            <a:spAutoFit/>
          </a:bodyPr>
          <a:lstStyle>
            <a:defPPr>
              <a:defRPr lang="id-ID"/>
            </a:defPPr>
            <a:lvl1pPr indent="0">
              <a:lnSpc>
                <a:spcPct val="130000"/>
              </a:lnSpc>
              <a:spcBef>
                <a:spcPts val="0"/>
              </a:spcBef>
              <a:buFont typeface="Arial" pitchFamily="34" charset="0"/>
              <a:buNone/>
              <a:defRPr sz="1200">
                <a:solidFill>
                  <a:schemeClr val="tx1">
                    <a:lumMod val="65000"/>
                    <a:lumOff val="3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nSpc>
                <a:spcPct val="100000"/>
              </a:lnSpc>
            </a:pPr>
            <a:r>
              <a:rPr lang="pt-BR" sz="900" dirty="0">
                <a:solidFill>
                  <a:schemeClr val="bg1"/>
                </a:solidFill>
                <a:latin typeface="Heebo" pitchFamily="2" charset="-79"/>
              </a:rPr>
              <a:t>Texto do slide escrito aqui texto</a:t>
            </a:r>
          </a:p>
        </p:txBody>
      </p:sp>
      <p:sp>
        <p:nvSpPr>
          <p:cNvPr id="34" name="Text Placeholder 9">
            <a:extLst>
              <a:ext uri="{FF2B5EF4-FFF2-40B4-BE49-F238E27FC236}">
                <a16:creationId xmlns:a16="http://schemas.microsoft.com/office/drawing/2014/main" id="{409C3A1C-B698-425B-8F64-A699AD1F5218}"/>
              </a:ext>
            </a:extLst>
          </p:cNvPr>
          <p:cNvSpPr txBox="1">
            <a:spLocks/>
          </p:cNvSpPr>
          <p:nvPr/>
        </p:nvSpPr>
        <p:spPr>
          <a:xfrm>
            <a:off x="5508600" y="2220762"/>
            <a:ext cx="1176687" cy="369330"/>
          </a:xfrm>
          <a:prstGeom prst="rect">
            <a:avLst/>
          </a:prstGeom>
        </p:spPr>
        <p:txBody>
          <a:bodyPr wrap="square" lIns="91438" tIns="45719" rIns="91438" bIns="45719">
            <a:spAutoFit/>
          </a:bodyPr>
          <a:lstStyle>
            <a:defPPr>
              <a:defRPr lang="id-ID"/>
            </a:defPPr>
            <a:lvl1pPr indent="0">
              <a:lnSpc>
                <a:spcPct val="130000"/>
              </a:lnSpc>
              <a:spcBef>
                <a:spcPts val="0"/>
              </a:spcBef>
              <a:buFont typeface="Arial" pitchFamily="34" charset="0"/>
              <a:buNone/>
              <a:defRPr sz="1200">
                <a:solidFill>
                  <a:schemeClr val="tx1">
                    <a:lumMod val="65000"/>
                    <a:lumOff val="3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nSpc>
                <a:spcPct val="100000"/>
              </a:lnSpc>
            </a:pPr>
            <a:r>
              <a:rPr lang="pt-BR" sz="900">
                <a:solidFill>
                  <a:schemeClr val="bg1"/>
                </a:solidFill>
                <a:latin typeface="Heebo" pitchFamily="2" charset="-79"/>
              </a:rPr>
              <a:t>Texto do slide escrito aqui texto</a:t>
            </a:r>
            <a:endParaRPr lang="pt-BR" sz="900" dirty="0">
              <a:solidFill>
                <a:schemeClr val="bg1"/>
              </a:solidFill>
              <a:latin typeface="Heebo" pitchFamily="2" charset="-79"/>
            </a:endParaRPr>
          </a:p>
        </p:txBody>
      </p:sp>
      <p:sp>
        <p:nvSpPr>
          <p:cNvPr id="35" name="Text Placeholder 9">
            <a:extLst>
              <a:ext uri="{FF2B5EF4-FFF2-40B4-BE49-F238E27FC236}">
                <a16:creationId xmlns:a16="http://schemas.microsoft.com/office/drawing/2014/main" id="{BADE3822-732F-43FA-9C4E-6BD7D9A85A19}"/>
              </a:ext>
            </a:extLst>
          </p:cNvPr>
          <p:cNvSpPr txBox="1">
            <a:spLocks/>
          </p:cNvSpPr>
          <p:nvPr/>
        </p:nvSpPr>
        <p:spPr>
          <a:xfrm>
            <a:off x="6734969" y="1819871"/>
            <a:ext cx="1176687" cy="369330"/>
          </a:xfrm>
          <a:prstGeom prst="rect">
            <a:avLst/>
          </a:prstGeom>
        </p:spPr>
        <p:txBody>
          <a:bodyPr wrap="square" lIns="91438" tIns="45719" rIns="91438" bIns="45719">
            <a:spAutoFit/>
          </a:bodyPr>
          <a:lstStyle>
            <a:defPPr>
              <a:defRPr lang="id-ID"/>
            </a:defPPr>
            <a:lvl1pPr indent="0">
              <a:lnSpc>
                <a:spcPct val="130000"/>
              </a:lnSpc>
              <a:spcBef>
                <a:spcPts val="0"/>
              </a:spcBef>
              <a:buFont typeface="Arial" pitchFamily="34" charset="0"/>
              <a:buNone/>
              <a:defRPr sz="1200">
                <a:solidFill>
                  <a:schemeClr val="tx1">
                    <a:lumMod val="65000"/>
                    <a:lumOff val="3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nSpc>
                <a:spcPct val="100000"/>
              </a:lnSpc>
            </a:pPr>
            <a:r>
              <a:rPr lang="pt-BR" sz="900">
                <a:solidFill>
                  <a:schemeClr val="bg1"/>
                </a:solidFill>
                <a:latin typeface="Heebo" pitchFamily="2" charset="-79"/>
              </a:rPr>
              <a:t>Texto do slide escrito aqui texto</a:t>
            </a:r>
            <a:endParaRPr lang="pt-BR" sz="900" dirty="0">
              <a:solidFill>
                <a:schemeClr val="bg1"/>
              </a:solidFill>
              <a:latin typeface="Heebo" pitchFamily="2" charset="-79"/>
            </a:endParaRPr>
          </a:p>
        </p:txBody>
      </p:sp>
      <p:sp>
        <p:nvSpPr>
          <p:cNvPr id="2" name="TextBox 14">
            <a:extLst>
              <a:ext uri="{FF2B5EF4-FFF2-40B4-BE49-F238E27FC236}">
                <a16:creationId xmlns:a16="http://schemas.microsoft.com/office/drawing/2014/main" id="{E4471B36-0616-51A4-AC03-5315FC46AA2E}"/>
              </a:ext>
            </a:extLst>
          </p:cNvPr>
          <p:cNvSpPr txBox="1"/>
          <p:nvPr/>
        </p:nvSpPr>
        <p:spPr>
          <a:xfrm>
            <a:off x="529233" y="410613"/>
            <a:ext cx="5570935" cy="523220"/>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r>
              <a:rPr lang="pt-BR" sz="2800" dirty="0">
                <a:solidFill>
                  <a:schemeClr val="tx1">
                    <a:lumMod val="75000"/>
                    <a:lumOff val="25000"/>
                  </a:schemeClr>
                </a:solidFill>
              </a:rPr>
              <a:t>Título do slide escrito aqui</a:t>
            </a:r>
          </a:p>
        </p:txBody>
      </p:sp>
      <p:sp>
        <p:nvSpPr>
          <p:cNvPr id="3" name="TextBox 13">
            <a:extLst>
              <a:ext uri="{FF2B5EF4-FFF2-40B4-BE49-F238E27FC236}">
                <a16:creationId xmlns:a16="http://schemas.microsoft.com/office/drawing/2014/main" id="{3EC47A4C-5A2C-4CDB-53C9-ADE114A13128}"/>
              </a:ext>
            </a:extLst>
          </p:cNvPr>
          <p:cNvSpPr txBox="1"/>
          <p:nvPr/>
        </p:nvSpPr>
        <p:spPr>
          <a:xfrm>
            <a:off x="590193" y="833109"/>
            <a:ext cx="3480123" cy="400110"/>
          </a:xfrm>
          <a:prstGeom prst="rect">
            <a:avLst/>
          </a:prstGeom>
          <a:noFill/>
        </p:spPr>
        <p:txBody>
          <a:bodyPr wrap="square" rtlCol="0">
            <a:spAutoFit/>
          </a:bodyPr>
          <a:lstStyle/>
          <a:p>
            <a:pPr>
              <a:spcBef>
                <a:spcPts val="675"/>
              </a:spcBef>
            </a:pPr>
            <a:r>
              <a:rPr lang="pt-BR" sz="10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15" name="TextBox 13">
            <a:extLst>
              <a:ext uri="{FF2B5EF4-FFF2-40B4-BE49-F238E27FC236}">
                <a16:creationId xmlns:a16="http://schemas.microsoft.com/office/drawing/2014/main" id="{E3C549FA-3C70-5BDC-1B3A-1DF984DD5BF9}"/>
              </a:ext>
            </a:extLst>
          </p:cNvPr>
          <p:cNvSpPr txBox="1"/>
          <p:nvPr/>
        </p:nvSpPr>
        <p:spPr>
          <a:xfrm>
            <a:off x="5715000" y="3957309"/>
            <a:ext cx="3026376" cy="707886"/>
          </a:xfrm>
          <a:prstGeom prst="rect">
            <a:avLst/>
          </a:prstGeom>
          <a:noFill/>
        </p:spPr>
        <p:txBody>
          <a:bodyPr wrap="square" rtlCol="0">
            <a:spAutoFit/>
          </a:bodyPr>
          <a:lstStyle/>
          <a:p>
            <a:pPr algn="r">
              <a:spcBef>
                <a:spcPts val="675"/>
              </a:spcBef>
            </a:pPr>
            <a:r>
              <a:rPr lang="pt-BR" sz="1000" dirty="0">
                <a:solidFill>
                  <a:schemeClr val="tx1">
                    <a:lumMod val="65000"/>
                    <a:lumOff val="35000"/>
                  </a:schemeClr>
                </a:solidFill>
                <a:latin typeface="Heebo" pitchFamily="2" charset="-79"/>
              </a:rPr>
              <a:t>Texto do slide escrito aqui texto do slide escrito aqui texto do slide escrito aqui texto do slide escrito aqui texto do slide escrito aqui texto do slide escrito aqui texto do slide escrito aqui </a:t>
            </a:r>
          </a:p>
        </p:txBody>
      </p:sp>
      <p:pic>
        <p:nvPicPr>
          <p:cNvPr id="17" name="Gráfico 16" descr="Diamante com preenchimento sólido">
            <a:extLst>
              <a:ext uri="{FF2B5EF4-FFF2-40B4-BE49-F238E27FC236}">
                <a16:creationId xmlns:a16="http://schemas.microsoft.com/office/drawing/2014/main" id="{0B118038-3C13-EBD6-36E8-F9118645F0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68480" y="1647597"/>
            <a:ext cx="469232" cy="469232"/>
          </a:xfrm>
          <a:prstGeom prst="rect">
            <a:avLst/>
          </a:prstGeom>
        </p:spPr>
      </p:pic>
    </p:spTree>
    <p:extLst>
      <p:ext uri="{BB962C8B-B14F-4D97-AF65-F5344CB8AC3E}">
        <p14:creationId xmlns:p14="http://schemas.microsoft.com/office/powerpoint/2010/main" val="1181974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a:extLst>
              <a:ext uri="{FF2B5EF4-FFF2-40B4-BE49-F238E27FC236}">
                <a16:creationId xmlns:a16="http://schemas.microsoft.com/office/drawing/2014/main" id="{E02486A4-C41C-4625-B84D-D8E6D06870CB}"/>
              </a:ext>
            </a:extLst>
          </p:cNvPr>
          <p:cNvCxnSpPr>
            <a:cxnSpLocks/>
          </p:cNvCxnSpPr>
          <p:nvPr/>
        </p:nvCxnSpPr>
        <p:spPr>
          <a:xfrm flipH="1">
            <a:off x="2160400" y="3116475"/>
            <a:ext cx="6983600" cy="0"/>
          </a:xfrm>
          <a:prstGeom prst="line">
            <a:avLst/>
          </a:prstGeom>
          <a:ln w="12700">
            <a:solidFill>
              <a:srgbClr val="2C4166"/>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C976264-3B0A-4018-923B-6359AE99FE65}"/>
              </a:ext>
            </a:extLst>
          </p:cNvPr>
          <p:cNvCxnSpPr>
            <a:cxnSpLocks/>
          </p:cNvCxnSpPr>
          <p:nvPr/>
        </p:nvCxnSpPr>
        <p:spPr>
          <a:xfrm>
            <a:off x="5146324" y="2220265"/>
            <a:ext cx="3248" cy="902680"/>
          </a:xfrm>
          <a:prstGeom prst="line">
            <a:avLst/>
          </a:prstGeom>
          <a:ln w="19050">
            <a:solidFill>
              <a:schemeClr val="accent1"/>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0D2AB810-44CA-45F7-9452-561B07EE35FC}"/>
              </a:ext>
            </a:extLst>
          </p:cNvPr>
          <p:cNvGrpSpPr/>
          <p:nvPr/>
        </p:nvGrpSpPr>
        <p:grpSpPr>
          <a:xfrm flipH="1">
            <a:off x="4001215" y="2220266"/>
            <a:ext cx="1148357" cy="320163"/>
            <a:chOff x="-7144" y="2792128"/>
            <a:chExt cx="1531143" cy="426884"/>
          </a:xfrm>
        </p:grpSpPr>
        <p:sp>
          <p:nvSpPr>
            <p:cNvPr id="62" name="Rectangle: Top Corners Rounded 61">
              <a:extLst>
                <a:ext uri="{FF2B5EF4-FFF2-40B4-BE49-F238E27FC236}">
                  <a16:creationId xmlns:a16="http://schemas.microsoft.com/office/drawing/2014/main" id="{CB276BA7-2269-4669-A3F6-66D12EFC4D23}"/>
                </a:ext>
              </a:extLst>
            </p:cNvPr>
            <p:cNvSpPr/>
            <p:nvPr/>
          </p:nvSpPr>
          <p:spPr>
            <a:xfrm rot="5400000">
              <a:off x="544986" y="2239998"/>
              <a:ext cx="426884" cy="1531143"/>
            </a:xfrm>
            <a:prstGeom prst="round2SameRect">
              <a:avLst>
                <a:gd name="adj1" fmla="val 50000"/>
                <a:gd name="adj2" fmla="val 0"/>
              </a:avLst>
            </a:prstGeom>
            <a:solidFill>
              <a:schemeClr val="accent1"/>
            </a:solidFill>
            <a:ln>
              <a:noFill/>
            </a:ln>
            <a:effectLst>
              <a:outerShdw blurRad="508000" dist="228600" dir="2700000" sx="95000" sy="95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63" name="Rectangle 62">
              <a:extLst>
                <a:ext uri="{FF2B5EF4-FFF2-40B4-BE49-F238E27FC236}">
                  <a16:creationId xmlns:a16="http://schemas.microsoft.com/office/drawing/2014/main" id="{CEBB4446-583F-4019-B220-B891E420DDE9}"/>
                </a:ext>
              </a:extLst>
            </p:cNvPr>
            <p:cNvSpPr/>
            <p:nvPr/>
          </p:nvSpPr>
          <p:spPr>
            <a:xfrm>
              <a:off x="48836" y="2851681"/>
              <a:ext cx="1419186" cy="338555"/>
            </a:xfrm>
            <a:prstGeom prst="rect">
              <a:avLst/>
            </a:prstGeom>
          </p:spPr>
          <p:txBody>
            <a:bodyPr wrap="square">
              <a:spAutoFit/>
            </a:bodyPr>
            <a:lstStyle/>
            <a:p>
              <a:pPr algn="ctr"/>
              <a:r>
                <a:rPr lang="pt-BR" sz="1050" b="1" dirty="0">
                  <a:solidFill>
                    <a:schemeClr val="bg1"/>
                  </a:solidFill>
                  <a:latin typeface="Heebo" pitchFamily="2" charset="-79"/>
                  <a:cs typeface="Segoe UI" panose="020B0502040204020203" pitchFamily="34" charset="0"/>
                </a:rPr>
                <a:t>Janeiro, 2022</a:t>
              </a:r>
            </a:p>
          </p:txBody>
        </p:sp>
      </p:grpSp>
      <p:grpSp>
        <p:nvGrpSpPr>
          <p:cNvPr id="64" name="Group 63">
            <a:extLst>
              <a:ext uri="{FF2B5EF4-FFF2-40B4-BE49-F238E27FC236}">
                <a16:creationId xmlns:a16="http://schemas.microsoft.com/office/drawing/2014/main" id="{01B17825-D1EC-4A91-9188-5D2CF33AC0F1}"/>
              </a:ext>
            </a:extLst>
          </p:cNvPr>
          <p:cNvGrpSpPr/>
          <p:nvPr/>
        </p:nvGrpSpPr>
        <p:grpSpPr>
          <a:xfrm>
            <a:off x="6840412" y="3136750"/>
            <a:ext cx="1148357" cy="897956"/>
            <a:chOff x="9120549" y="4182334"/>
            <a:chExt cx="1531143" cy="1197274"/>
          </a:xfrm>
        </p:grpSpPr>
        <p:cxnSp>
          <p:nvCxnSpPr>
            <p:cNvPr id="65" name="Straight Connector 64">
              <a:extLst>
                <a:ext uri="{FF2B5EF4-FFF2-40B4-BE49-F238E27FC236}">
                  <a16:creationId xmlns:a16="http://schemas.microsoft.com/office/drawing/2014/main" id="{D6AA6485-6969-4DD6-ADBD-27FCEFE25D37}"/>
                </a:ext>
              </a:extLst>
            </p:cNvPr>
            <p:cNvCxnSpPr>
              <a:cxnSpLocks/>
            </p:cNvCxnSpPr>
            <p:nvPr/>
          </p:nvCxnSpPr>
          <p:spPr>
            <a:xfrm flipV="1">
              <a:off x="10649564" y="4182334"/>
              <a:ext cx="0" cy="1197274"/>
            </a:xfrm>
            <a:prstGeom prst="line">
              <a:avLst/>
            </a:prstGeom>
            <a:solidFill>
              <a:schemeClr val="accent5"/>
            </a:solidFill>
            <a:ln w="19050">
              <a:solidFill>
                <a:schemeClr val="accent2"/>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grpSp>
          <p:nvGrpSpPr>
            <p:cNvPr id="66" name="Group 65">
              <a:extLst>
                <a:ext uri="{FF2B5EF4-FFF2-40B4-BE49-F238E27FC236}">
                  <a16:creationId xmlns:a16="http://schemas.microsoft.com/office/drawing/2014/main" id="{84C6919E-7854-4A8C-B966-E4C7CA86DA55}"/>
                </a:ext>
              </a:extLst>
            </p:cNvPr>
            <p:cNvGrpSpPr/>
            <p:nvPr/>
          </p:nvGrpSpPr>
          <p:grpSpPr>
            <a:xfrm flipH="1">
              <a:off x="9120549" y="4952723"/>
              <a:ext cx="1531143" cy="426884"/>
              <a:chOff x="-7144" y="2792128"/>
              <a:chExt cx="1531143" cy="426884"/>
            </a:xfrm>
          </p:grpSpPr>
          <p:sp>
            <p:nvSpPr>
              <p:cNvPr id="67" name="Rectangle: Top Corners Rounded 66">
                <a:extLst>
                  <a:ext uri="{FF2B5EF4-FFF2-40B4-BE49-F238E27FC236}">
                    <a16:creationId xmlns:a16="http://schemas.microsoft.com/office/drawing/2014/main" id="{0B730E73-3A3D-429B-901A-FF98441BE10C}"/>
                  </a:ext>
                </a:extLst>
              </p:cNvPr>
              <p:cNvSpPr/>
              <p:nvPr/>
            </p:nvSpPr>
            <p:spPr>
              <a:xfrm rot="5400000">
                <a:off x="544986" y="2239998"/>
                <a:ext cx="426884" cy="1531143"/>
              </a:xfrm>
              <a:prstGeom prst="round2SameRect">
                <a:avLst>
                  <a:gd name="adj1" fmla="val 50000"/>
                  <a:gd name="adj2" fmla="val 0"/>
                </a:avLst>
              </a:prstGeom>
              <a:solidFill>
                <a:schemeClr val="accent2"/>
              </a:solidFill>
              <a:ln>
                <a:noFill/>
              </a:ln>
              <a:effectLst>
                <a:outerShdw blurRad="508000" dist="228600" dir="2700000" sx="95000" sy="95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68" name="Rectangle 67">
                <a:extLst>
                  <a:ext uri="{FF2B5EF4-FFF2-40B4-BE49-F238E27FC236}">
                    <a16:creationId xmlns:a16="http://schemas.microsoft.com/office/drawing/2014/main" id="{6688E5FE-3D51-4D34-A197-4033CC23B5B7}"/>
                  </a:ext>
                </a:extLst>
              </p:cNvPr>
              <p:cNvSpPr/>
              <p:nvPr/>
            </p:nvSpPr>
            <p:spPr>
              <a:xfrm>
                <a:off x="6929" y="2851681"/>
                <a:ext cx="1502998" cy="338554"/>
              </a:xfrm>
              <a:prstGeom prst="rect">
                <a:avLst/>
              </a:prstGeom>
            </p:spPr>
            <p:txBody>
              <a:bodyPr wrap="square">
                <a:spAutoFit/>
              </a:bodyPr>
              <a:lstStyle/>
              <a:p>
                <a:pPr algn="ctr"/>
                <a:r>
                  <a:rPr lang="pt-BR" sz="1050" b="1" dirty="0">
                    <a:solidFill>
                      <a:schemeClr val="bg1"/>
                    </a:solidFill>
                    <a:latin typeface="Heebo" pitchFamily="2" charset="-79"/>
                    <a:cs typeface="Segoe UI" panose="020B0502040204020203" pitchFamily="34" charset="0"/>
                  </a:rPr>
                  <a:t>Fevereiro, 2022</a:t>
                </a:r>
              </a:p>
            </p:txBody>
          </p:sp>
        </p:grpSp>
      </p:grpSp>
      <p:grpSp>
        <p:nvGrpSpPr>
          <p:cNvPr id="69" name="Group 68">
            <a:extLst>
              <a:ext uri="{FF2B5EF4-FFF2-40B4-BE49-F238E27FC236}">
                <a16:creationId xmlns:a16="http://schemas.microsoft.com/office/drawing/2014/main" id="{D394F961-8A51-4544-863A-50832C59BAB8}"/>
              </a:ext>
            </a:extLst>
          </p:cNvPr>
          <p:cNvGrpSpPr/>
          <p:nvPr/>
        </p:nvGrpSpPr>
        <p:grpSpPr>
          <a:xfrm>
            <a:off x="2708031" y="3357197"/>
            <a:ext cx="1784783" cy="742970"/>
            <a:chOff x="3735700" y="4532156"/>
            <a:chExt cx="2379710" cy="990627"/>
          </a:xfrm>
        </p:grpSpPr>
        <p:sp>
          <p:nvSpPr>
            <p:cNvPr id="70" name="Rectangle 69">
              <a:extLst>
                <a:ext uri="{FF2B5EF4-FFF2-40B4-BE49-F238E27FC236}">
                  <a16:creationId xmlns:a16="http://schemas.microsoft.com/office/drawing/2014/main" id="{DB176F17-18E2-4B3C-9B9C-451013F830A5}"/>
                </a:ext>
              </a:extLst>
            </p:cNvPr>
            <p:cNvSpPr/>
            <p:nvPr/>
          </p:nvSpPr>
          <p:spPr>
            <a:xfrm>
              <a:off x="4131533" y="4532156"/>
              <a:ext cx="1983877" cy="443199"/>
            </a:xfrm>
            <a:prstGeom prst="rect">
              <a:avLst/>
            </a:prstGeom>
          </p:spPr>
          <p:txBody>
            <a:bodyPr wrap="none">
              <a:spAutoFit/>
            </a:bodyPr>
            <a:lstStyle/>
            <a:p>
              <a:pPr algn="r">
                <a:lnSpc>
                  <a:spcPct val="140000"/>
                </a:lnSpc>
                <a:spcBef>
                  <a:spcPct val="20000"/>
                </a:spcBef>
              </a:pPr>
              <a:r>
                <a:rPr lang="pt-BR" sz="1200" b="1" dirty="0">
                  <a:solidFill>
                    <a:schemeClr val="accent1"/>
                  </a:solidFill>
                  <a:latin typeface="Heebo" pitchFamily="2" charset="-79"/>
                </a:rPr>
                <a:t>Título do item aqui</a:t>
              </a:r>
            </a:p>
          </p:txBody>
        </p:sp>
        <p:sp>
          <p:nvSpPr>
            <p:cNvPr id="71" name="Text Placeholder 4">
              <a:extLst>
                <a:ext uri="{FF2B5EF4-FFF2-40B4-BE49-F238E27FC236}">
                  <a16:creationId xmlns:a16="http://schemas.microsoft.com/office/drawing/2014/main" id="{73BB7AB7-1357-4F16-B3A5-B95779213AB0}"/>
                </a:ext>
              </a:extLst>
            </p:cNvPr>
            <p:cNvSpPr txBox="1">
              <a:spLocks/>
            </p:cNvSpPr>
            <p:nvPr/>
          </p:nvSpPr>
          <p:spPr>
            <a:xfrm>
              <a:off x="3735700" y="4948109"/>
              <a:ext cx="2379710" cy="5746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buNone/>
              </a:pPr>
              <a:r>
                <a:rPr lang="pt-BR" sz="900" dirty="0">
                  <a:solidFill>
                    <a:schemeClr val="tx1">
                      <a:lumMod val="65000"/>
                      <a:lumOff val="35000"/>
                    </a:schemeClr>
                  </a:solidFill>
                  <a:latin typeface="Heebo" pitchFamily="2" charset="-79"/>
                </a:rPr>
                <a:t>Texto escrito aqui texto escrito aqui texto escrito aqui texto escrito aqui texto escrito aqui</a:t>
              </a:r>
            </a:p>
          </p:txBody>
        </p:sp>
      </p:grpSp>
      <p:grpSp>
        <p:nvGrpSpPr>
          <p:cNvPr id="72" name="Group 71">
            <a:extLst>
              <a:ext uri="{FF2B5EF4-FFF2-40B4-BE49-F238E27FC236}">
                <a16:creationId xmlns:a16="http://schemas.microsoft.com/office/drawing/2014/main" id="{875AC78F-0058-4BCC-9A8D-DB9A4243A405}"/>
              </a:ext>
            </a:extLst>
          </p:cNvPr>
          <p:cNvGrpSpPr/>
          <p:nvPr/>
        </p:nvGrpSpPr>
        <p:grpSpPr>
          <a:xfrm>
            <a:off x="5700941" y="2230840"/>
            <a:ext cx="1823214" cy="684920"/>
            <a:chOff x="7703816" y="2974452"/>
            <a:chExt cx="2430950" cy="913227"/>
          </a:xfrm>
        </p:grpSpPr>
        <p:sp>
          <p:nvSpPr>
            <p:cNvPr id="104" name="Rectangle 103">
              <a:extLst>
                <a:ext uri="{FF2B5EF4-FFF2-40B4-BE49-F238E27FC236}">
                  <a16:creationId xmlns:a16="http://schemas.microsoft.com/office/drawing/2014/main" id="{2A04E681-5D93-4A8B-9E25-B4D1B30DAAD7}"/>
                </a:ext>
              </a:extLst>
            </p:cNvPr>
            <p:cNvSpPr/>
            <p:nvPr/>
          </p:nvSpPr>
          <p:spPr>
            <a:xfrm>
              <a:off x="8150390" y="2974452"/>
              <a:ext cx="1983876" cy="443199"/>
            </a:xfrm>
            <a:prstGeom prst="rect">
              <a:avLst/>
            </a:prstGeom>
          </p:spPr>
          <p:txBody>
            <a:bodyPr wrap="none">
              <a:spAutoFit/>
            </a:bodyPr>
            <a:lstStyle/>
            <a:p>
              <a:pPr algn="r">
                <a:lnSpc>
                  <a:spcPct val="140000"/>
                </a:lnSpc>
                <a:spcBef>
                  <a:spcPct val="20000"/>
                </a:spcBef>
              </a:pPr>
              <a:r>
                <a:rPr lang="pt-BR" sz="1200" b="1" dirty="0">
                  <a:solidFill>
                    <a:schemeClr val="accent2"/>
                  </a:solidFill>
                  <a:latin typeface="Heebo" pitchFamily="2" charset="-79"/>
                </a:rPr>
                <a:t>Título do item aqui</a:t>
              </a:r>
            </a:p>
          </p:txBody>
        </p:sp>
        <p:sp>
          <p:nvSpPr>
            <p:cNvPr id="105" name="Text Placeholder 4">
              <a:extLst>
                <a:ext uri="{FF2B5EF4-FFF2-40B4-BE49-F238E27FC236}">
                  <a16:creationId xmlns:a16="http://schemas.microsoft.com/office/drawing/2014/main" id="{82B8B002-2309-4D56-B982-48689855C2F2}"/>
                </a:ext>
              </a:extLst>
            </p:cNvPr>
            <p:cNvSpPr txBox="1">
              <a:spLocks/>
            </p:cNvSpPr>
            <p:nvPr/>
          </p:nvSpPr>
          <p:spPr>
            <a:xfrm>
              <a:off x="7703816" y="3313006"/>
              <a:ext cx="2430950" cy="5746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buNone/>
              </a:pPr>
              <a:r>
                <a:rPr lang="pt-BR" sz="900" dirty="0">
                  <a:solidFill>
                    <a:schemeClr val="tx1">
                      <a:lumMod val="65000"/>
                      <a:lumOff val="35000"/>
                    </a:schemeClr>
                  </a:solidFill>
                  <a:latin typeface="Heebo" pitchFamily="2" charset="-79"/>
                </a:rPr>
                <a:t>Texto escrito aqui texto escrito aqui texto escrito aqui texto escrito aqui texto escrito aqui</a:t>
              </a:r>
            </a:p>
          </p:txBody>
        </p:sp>
      </p:grpSp>
      <p:sp>
        <p:nvSpPr>
          <p:cNvPr id="73" name="Freeform: Shape 72">
            <a:extLst>
              <a:ext uri="{FF2B5EF4-FFF2-40B4-BE49-F238E27FC236}">
                <a16:creationId xmlns:a16="http://schemas.microsoft.com/office/drawing/2014/main" id="{16F390C3-4561-41DB-B96E-B0CA3268D07A}"/>
              </a:ext>
            </a:extLst>
          </p:cNvPr>
          <p:cNvSpPr/>
          <p:nvPr/>
        </p:nvSpPr>
        <p:spPr>
          <a:xfrm>
            <a:off x="4868862" y="3382056"/>
            <a:ext cx="554927" cy="624091"/>
          </a:xfrm>
          <a:custGeom>
            <a:avLst/>
            <a:gdLst>
              <a:gd name="connsiteX0" fmla="*/ 369951 w 739902"/>
              <a:gd name="connsiteY0" fmla="*/ 0 h 832121"/>
              <a:gd name="connsiteX1" fmla="*/ 439680 w 739902"/>
              <a:gd name="connsiteY1" fmla="*/ 99247 h 832121"/>
              <a:gd name="connsiteX2" fmla="*/ 444509 w 739902"/>
              <a:gd name="connsiteY2" fmla="*/ 99733 h 832121"/>
              <a:gd name="connsiteX3" fmla="*/ 739902 w 739902"/>
              <a:gd name="connsiteY3" fmla="*/ 462169 h 832121"/>
              <a:gd name="connsiteX4" fmla="*/ 369951 w 739902"/>
              <a:gd name="connsiteY4" fmla="*/ 832121 h 832121"/>
              <a:gd name="connsiteX5" fmla="*/ 0 w 739902"/>
              <a:gd name="connsiteY5" fmla="*/ 462169 h 832121"/>
              <a:gd name="connsiteX6" fmla="*/ 295393 w 739902"/>
              <a:gd name="connsiteY6" fmla="*/ 99733 h 832121"/>
              <a:gd name="connsiteX7" fmla="*/ 300221 w 739902"/>
              <a:gd name="connsiteY7" fmla="*/ 99247 h 832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9902" h="832121">
                <a:moveTo>
                  <a:pt x="369951" y="0"/>
                </a:moveTo>
                <a:lnTo>
                  <a:pt x="439680" y="99247"/>
                </a:lnTo>
                <a:lnTo>
                  <a:pt x="444509" y="99733"/>
                </a:lnTo>
                <a:cubicBezTo>
                  <a:pt x="613089" y="134230"/>
                  <a:pt x="739902" y="283390"/>
                  <a:pt x="739902" y="462169"/>
                </a:cubicBezTo>
                <a:cubicBezTo>
                  <a:pt x="739902" y="666488"/>
                  <a:pt x="574269" y="832121"/>
                  <a:pt x="369951" y="832121"/>
                </a:cubicBezTo>
                <a:cubicBezTo>
                  <a:pt x="165633" y="832121"/>
                  <a:pt x="0" y="666488"/>
                  <a:pt x="0" y="462169"/>
                </a:cubicBezTo>
                <a:cubicBezTo>
                  <a:pt x="0" y="283390"/>
                  <a:pt x="126813" y="134230"/>
                  <a:pt x="295393" y="99733"/>
                </a:cubicBezTo>
                <a:lnTo>
                  <a:pt x="300221" y="99247"/>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79" name="Freeform: Shape 78">
            <a:extLst>
              <a:ext uri="{FF2B5EF4-FFF2-40B4-BE49-F238E27FC236}">
                <a16:creationId xmlns:a16="http://schemas.microsoft.com/office/drawing/2014/main" id="{7D4D238E-211C-47F9-AD3D-EE4347E4D318}"/>
              </a:ext>
            </a:extLst>
          </p:cNvPr>
          <p:cNvSpPr/>
          <p:nvPr/>
        </p:nvSpPr>
        <p:spPr>
          <a:xfrm flipV="1">
            <a:off x="7709710" y="2239742"/>
            <a:ext cx="554927" cy="624091"/>
          </a:xfrm>
          <a:custGeom>
            <a:avLst/>
            <a:gdLst>
              <a:gd name="connsiteX0" fmla="*/ 369951 w 739902"/>
              <a:gd name="connsiteY0" fmla="*/ 0 h 832121"/>
              <a:gd name="connsiteX1" fmla="*/ 439680 w 739902"/>
              <a:gd name="connsiteY1" fmla="*/ 99247 h 832121"/>
              <a:gd name="connsiteX2" fmla="*/ 444509 w 739902"/>
              <a:gd name="connsiteY2" fmla="*/ 99733 h 832121"/>
              <a:gd name="connsiteX3" fmla="*/ 739902 w 739902"/>
              <a:gd name="connsiteY3" fmla="*/ 462169 h 832121"/>
              <a:gd name="connsiteX4" fmla="*/ 369951 w 739902"/>
              <a:gd name="connsiteY4" fmla="*/ 832121 h 832121"/>
              <a:gd name="connsiteX5" fmla="*/ 0 w 739902"/>
              <a:gd name="connsiteY5" fmla="*/ 462169 h 832121"/>
              <a:gd name="connsiteX6" fmla="*/ 295393 w 739902"/>
              <a:gd name="connsiteY6" fmla="*/ 99733 h 832121"/>
              <a:gd name="connsiteX7" fmla="*/ 300221 w 739902"/>
              <a:gd name="connsiteY7" fmla="*/ 99247 h 832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9902" h="832121">
                <a:moveTo>
                  <a:pt x="369951" y="0"/>
                </a:moveTo>
                <a:lnTo>
                  <a:pt x="439680" y="99247"/>
                </a:lnTo>
                <a:lnTo>
                  <a:pt x="444509" y="99733"/>
                </a:lnTo>
                <a:cubicBezTo>
                  <a:pt x="613089" y="134230"/>
                  <a:pt x="739902" y="283390"/>
                  <a:pt x="739902" y="462169"/>
                </a:cubicBezTo>
                <a:cubicBezTo>
                  <a:pt x="739902" y="666488"/>
                  <a:pt x="574269" y="832121"/>
                  <a:pt x="369951" y="832121"/>
                </a:cubicBezTo>
                <a:cubicBezTo>
                  <a:pt x="165633" y="832121"/>
                  <a:pt x="0" y="666488"/>
                  <a:pt x="0" y="462169"/>
                </a:cubicBezTo>
                <a:cubicBezTo>
                  <a:pt x="0" y="283390"/>
                  <a:pt x="126813" y="134230"/>
                  <a:pt x="295393" y="99733"/>
                </a:cubicBezTo>
                <a:lnTo>
                  <a:pt x="300221" y="99247"/>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3" name="TextBox 14">
            <a:extLst>
              <a:ext uri="{FF2B5EF4-FFF2-40B4-BE49-F238E27FC236}">
                <a16:creationId xmlns:a16="http://schemas.microsoft.com/office/drawing/2014/main" id="{8922E1FC-3722-6103-C099-C7D8BEE9C7B8}"/>
              </a:ext>
            </a:extLst>
          </p:cNvPr>
          <p:cNvSpPr txBox="1"/>
          <p:nvPr/>
        </p:nvSpPr>
        <p:spPr>
          <a:xfrm>
            <a:off x="485272" y="459850"/>
            <a:ext cx="5570935" cy="523220"/>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r>
              <a:rPr lang="pt-BR" sz="2800">
                <a:solidFill>
                  <a:schemeClr val="tx1">
                    <a:lumMod val="75000"/>
                    <a:lumOff val="25000"/>
                  </a:schemeClr>
                </a:solidFill>
              </a:rPr>
              <a:t>Título do slide escrito aqui</a:t>
            </a:r>
          </a:p>
        </p:txBody>
      </p:sp>
      <p:sp>
        <p:nvSpPr>
          <p:cNvPr id="5" name="TextBox 13">
            <a:extLst>
              <a:ext uri="{FF2B5EF4-FFF2-40B4-BE49-F238E27FC236}">
                <a16:creationId xmlns:a16="http://schemas.microsoft.com/office/drawing/2014/main" id="{F18312FD-74BB-ABA2-A880-BCEF6142363B}"/>
              </a:ext>
            </a:extLst>
          </p:cNvPr>
          <p:cNvSpPr txBox="1"/>
          <p:nvPr/>
        </p:nvSpPr>
        <p:spPr>
          <a:xfrm>
            <a:off x="521092" y="924549"/>
            <a:ext cx="3480123" cy="400110"/>
          </a:xfrm>
          <a:prstGeom prst="rect">
            <a:avLst/>
          </a:prstGeom>
          <a:noFill/>
        </p:spPr>
        <p:txBody>
          <a:bodyPr wrap="square" rtlCol="0">
            <a:spAutoFit/>
          </a:bodyPr>
          <a:lstStyle/>
          <a:p>
            <a:pPr>
              <a:spcBef>
                <a:spcPts val="675"/>
              </a:spcBef>
            </a:pPr>
            <a:r>
              <a:rPr lang="pt-BR" sz="10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10" name="Freeform 30">
            <a:extLst>
              <a:ext uri="{FF2B5EF4-FFF2-40B4-BE49-F238E27FC236}">
                <a16:creationId xmlns:a16="http://schemas.microsoft.com/office/drawing/2014/main" id="{ED43DCC2-C73B-20BF-68E2-50BFB01858EA}"/>
              </a:ext>
            </a:extLst>
          </p:cNvPr>
          <p:cNvSpPr>
            <a:spLocks/>
          </p:cNvSpPr>
          <p:nvPr/>
        </p:nvSpPr>
        <p:spPr bwMode="auto">
          <a:xfrm>
            <a:off x="5011446" y="3608581"/>
            <a:ext cx="223465" cy="243779"/>
          </a:xfrm>
          <a:custGeom>
            <a:avLst/>
            <a:gdLst/>
            <a:ahLst/>
            <a:cxnLst>
              <a:cxn ang="0">
                <a:pos x="111" y="39"/>
              </a:cxn>
              <a:cxn ang="0">
                <a:pos x="100" y="45"/>
              </a:cxn>
              <a:cxn ang="0">
                <a:pos x="85" y="63"/>
              </a:cxn>
              <a:cxn ang="0">
                <a:pos x="84" y="204"/>
              </a:cxn>
              <a:cxn ang="0">
                <a:pos x="84" y="206"/>
              </a:cxn>
              <a:cxn ang="0">
                <a:pos x="67" y="203"/>
              </a:cxn>
              <a:cxn ang="0">
                <a:pos x="55" y="203"/>
              </a:cxn>
              <a:cxn ang="0">
                <a:pos x="35" y="210"/>
              </a:cxn>
              <a:cxn ang="0">
                <a:pos x="17" y="221"/>
              </a:cxn>
              <a:cxn ang="0">
                <a:pos x="6" y="237"/>
              </a:cxn>
              <a:cxn ang="0">
                <a:pos x="0" y="253"/>
              </a:cxn>
              <a:cxn ang="0">
                <a:pos x="2" y="262"/>
              </a:cxn>
              <a:cxn ang="0">
                <a:pos x="11" y="277"/>
              </a:cxn>
              <a:cxn ang="0">
                <a:pos x="26" y="286"/>
              </a:cxn>
              <a:cxn ang="0">
                <a:pos x="44" y="288"/>
              </a:cxn>
              <a:cxn ang="0">
                <a:pos x="55" y="288"/>
              </a:cxn>
              <a:cxn ang="0">
                <a:pos x="75" y="282"/>
              </a:cxn>
              <a:cxn ang="0">
                <a:pos x="91" y="270"/>
              </a:cxn>
              <a:cxn ang="0">
                <a:pos x="102" y="255"/>
              </a:cxn>
              <a:cxn ang="0">
                <a:pos x="105" y="237"/>
              </a:cxn>
              <a:cxn ang="0">
                <a:pos x="105" y="125"/>
              </a:cxn>
              <a:cxn ang="0">
                <a:pos x="107" y="121"/>
              </a:cxn>
              <a:cxn ang="0">
                <a:pos x="113" y="114"/>
              </a:cxn>
              <a:cxn ang="0">
                <a:pos x="229" y="76"/>
              </a:cxn>
              <a:cxn ang="0">
                <a:pos x="236" y="76"/>
              </a:cxn>
              <a:cxn ang="0">
                <a:pos x="241" y="79"/>
              </a:cxn>
              <a:cxn ang="0">
                <a:pos x="241" y="83"/>
              </a:cxn>
              <a:cxn ang="0">
                <a:pos x="241" y="174"/>
              </a:cxn>
              <a:cxn ang="0">
                <a:pos x="234" y="170"/>
              </a:cxn>
              <a:cxn ang="0">
                <a:pos x="211" y="170"/>
              </a:cxn>
              <a:cxn ang="0">
                <a:pos x="200" y="172"/>
              </a:cxn>
              <a:cxn ang="0">
                <a:pos x="180" y="181"/>
              </a:cxn>
              <a:cxn ang="0">
                <a:pos x="165" y="194"/>
              </a:cxn>
              <a:cxn ang="0">
                <a:pos x="158" y="210"/>
              </a:cxn>
              <a:cxn ang="0">
                <a:pos x="156" y="219"/>
              </a:cxn>
              <a:cxn ang="0">
                <a:pos x="162" y="235"/>
              </a:cxn>
              <a:cxn ang="0">
                <a:pos x="172" y="246"/>
              </a:cxn>
              <a:cxn ang="0">
                <a:pos x="189" y="253"/>
              </a:cxn>
              <a:cxn ang="0">
                <a:pos x="211" y="253"/>
              </a:cxn>
              <a:cxn ang="0">
                <a:pos x="221" y="252"/>
              </a:cxn>
              <a:cxn ang="0">
                <a:pos x="240" y="242"/>
              </a:cxn>
              <a:cxn ang="0">
                <a:pos x="254" y="230"/>
              </a:cxn>
              <a:cxn ang="0">
                <a:pos x="263" y="213"/>
              </a:cxn>
              <a:cxn ang="0">
                <a:pos x="263" y="19"/>
              </a:cxn>
              <a:cxn ang="0">
                <a:pos x="263" y="16"/>
              </a:cxn>
              <a:cxn ang="0">
                <a:pos x="259" y="7"/>
              </a:cxn>
              <a:cxn ang="0">
                <a:pos x="252" y="1"/>
              </a:cxn>
              <a:cxn ang="0">
                <a:pos x="241" y="0"/>
              </a:cxn>
              <a:cxn ang="0">
                <a:pos x="236" y="1"/>
              </a:cxn>
            </a:cxnLst>
            <a:rect l="0" t="0" r="r" b="b"/>
            <a:pathLst>
              <a:path w="263" h="288">
                <a:moveTo>
                  <a:pt x="236" y="1"/>
                </a:moveTo>
                <a:lnTo>
                  <a:pt x="111" y="39"/>
                </a:lnTo>
                <a:lnTo>
                  <a:pt x="111" y="39"/>
                </a:lnTo>
                <a:lnTo>
                  <a:pt x="100" y="45"/>
                </a:lnTo>
                <a:lnTo>
                  <a:pt x="93" y="52"/>
                </a:lnTo>
                <a:lnTo>
                  <a:pt x="85" y="63"/>
                </a:lnTo>
                <a:lnTo>
                  <a:pt x="84" y="74"/>
                </a:lnTo>
                <a:lnTo>
                  <a:pt x="84" y="204"/>
                </a:lnTo>
                <a:lnTo>
                  <a:pt x="84" y="206"/>
                </a:lnTo>
                <a:lnTo>
                  <a:pt x="84" y="206"/>
                </a:lnTo>
                <a:lnTo>
                  <a:pt x="76" y="203"/>
                </a:lnTo>
                <a:lnTo>
                  <a:pt x="67" y="203"/>
                </a:lnTo>
                <a:lnTo>
                  <a:pt x="55" y="203"/>
                </a:lnTo>
                <a:lnTo>
                  <a:pt x="55" y="203"/>
                </a:lnTo>
                <a:lnTo>
                  <a:pt x="44" y="204"/>
                </a:lnTo>
                <a:lnTo>
                  <a:pt x="35" y="210"/>
                </a:lnTo>
                <a:lnTo>
                  <a:pt x="26" y="215"/>
                </a:lnTo>
                <a:lnTo>
                  <a:pt x="17" y="221"/>
                </a:lnTo>
                <a:lnTo>
                  <a:pt x="11" y="228"/>
                </a:lnTo>
                <a:lnTo>
                  <a:pt x="6" y="237"/>
                </a:lnTo>
                <a:lnTo>
                  <a:pt x="2" y="244"/>
                </a:lnTo>
                <a:lnTo>
                  <a:pt x="0" y="253"/>
                </a:lnTo>
                <a:lnTo>
                  <a:pt x="0" y="253"/>
                </a:lnTo>
                <a:lnTo>
                  <a:pt x="2" y="262"/>
                </a:lnTo>
                <a:lnTo>
                  <a:pt x="6" y="270"/>
                </a:lnTo>
                <a:lnTo>
                  <a:pt x="11" y="277"/>
                </a:lnTo>
                <a:lnTo>
                  <a:pt x="17" y="281"/>
                </a:lnTo>
                <a:lnTo>
                  <a:pt x="26" y="286"/>
                </a:lnTo>
                <a:lnTo>
                  <a:pt x="35" y="288"/>
                </a:lnTo>
                <a:lnTo>
                  <a:pt x="44" y="288"/>
                </a:lnTo>
                <a:lnTo>
                  <a:pt x="55" y="288"/>
                </a:lnTo>
                <a:lnTo>
                  <a:pt x="55" y="288"/>
                </a:lnTo>
                <a:lnTo>
                  <a:pt x="66" y="286"/>
                </a:lnTo>
                <a:lnTo>
                  <a:pt x="75" y="282"/>
                </a:lnTo>
                <a:lnTo>
                  <a:pt x="84" y="277"/>
                </a:lnTo>
                <a:lnTo>
                  <a:pt x="91" y="270"/>
                </a:lnTo>
                <a:lnTo>
                  <a:pt x="98" y="262"/>
                </a:lnTo>
                <a:lnTo>
                  <a:pt x="102" y="255"/>
                </a:lnTo>
                <a:lnTo>
                  <a:pt x="105" y="246"/>
                </a:lnTo>
                <a:lnTo>
                  <a:pt x="105" y="237"/>
                </a:lnTo>
                <a:lnTo>
                  <a:pt x="105" y="237"/>
                </a:lnTo>
                <a:lnTo>
                  <a:pt x="105" y="125"/>
                </a:lnTo>
                <a:lnTo>
                  <a:pt x="105" y="125"/>
                </a:lnTo>
                <a:lnTo>
                  <a:pt x="107" y="121"/>
                </a:lnTo>
                <a:lnTo>
                  <a:pt x="109" y="119"/>
                </a:lnTo>
                <a:lnTo>
                  <a:pt x="113" y="114"/>
                </a:lnTo>
                <a:lnTo>
                  <a:pt x="118" y="110"/>
                </a:lnTo>
                <a:lnTo>
                  <a:pt x="229" y="76"/>
                </a:lnTo>
                <a:lnTo>
                  <a:pt x="229" y="76"/>
                </a:lnTo>
                <a:lnTo>
                  <a:pt x="236" y="76"/>
                </a:lnTo>
                <a:lnTo>
                  <a:pt x="240" y="77"/>
                </a:lnTo>
                <a:lnTo>
                  <a:pt x="241" y="79"/>
                </a:lnTo>
                <a:lnTo>
                  <a:pt x="241" y="83"/>
                </a:lnTo>
                <a:lnTo>
                  <a:pt x="241" y="83"/>
                </a:lnTo>
                <a:lnTo>
                  <a:pt x="241" y="174"/>
                </a:lnTo>
                <a:lnTo>
                  <a:pt x="241" y="174"/>
                </a:lnTo>
                <a:lnTo>
                  <a:pt x="241" y="174"/>
                </a:lnTo>
                <a:lnTo>
                  <a:pt x="234" y="170"/>
                </a:lnTo>
                <a:lnTo>
                  <a:pt x="223" y="168"/>
                </a:lnTo>
                <a:lnTo>
                  <a:pt x="211" y="170"/>
                </a:lnTo>
                <a:lnTo>
                  <a:pt x="211" y="170"/>
                </a:lnTo>
                <a:lnTo>
                  <a:pt x="200" y="172"/>
                </a:lnTo>
                <a:lnTo>
                  <a:pt x="189" y="175"/>
                </a:lnTo>
                <a:lnTo>
                  <a:pt x="180" y="181"/>
                </a:lnTo>
                <a:lnTo>
                  <a:pt x="172" y="186"/>
                </a:lnTo>
                <a:lnTo>
                  <a:pt x="165" y="194"/>
                </a:lnTo>
                <a:lnTo>
                  <a:pt x="162" y="201"/>
                </a:lnTo>
                <a:lnTo>
                  <a:pt x="158" y="210"/>
                </a:lnTo>
                <a:lnTo>
                  <a:pt x="156" y="219"/>
                </a:lnTo>
                <a:lnTo>
                  <a:pt x="156" y="219"/>
                </a:lnTo>
                <a:lnTo>
                  <a:pt x="158" y="228"/>
                </a:lnTo>
                <a:lnTo>
                  <a:pt x="162" y="235"/>
                </a:lnTo>
                <a:lnTo>
                  <a:pt x="165" y="241"/>
                </a:lnTo>
                <a:lnTo>
                  <a:pt x="172" y="246"/>
                </a:lnTo>
                <a:lnTo>
                  <a:pt x="180" y="252"/>
                </a:lnTo>
                <a:lnTo>
                  <a:pt x="189" y="253"/>
                </a:lnTo>
                <a:lnTo>
                  <a:pt x="200" y="255"/>
                </a:lnTo>
                <a:lnTo>
                  <a:pt x="211" y="253"/>
                </a:lnTo>
                <a:lnTo>
                  <a:pt x="211" y="253"/>
                </a:lnTo>
                <a:lnTo>
                  <a:pt x="221" y="252"/>
                </a:lnTo>
                <a:lnTo>
                  <a:pt x="230" y="248"/>
                </a:lnTo>
                <a:lnTo>
                  <a:pt x="240" y="242"/>
                </a:lnTo>
                <a:lnTo>
                  <a:pt x="249" y="237"/>
                </a:lnTo>
                <a:lnTo>
                  <a:pt x="254" y="230"/>
                </a:lnTo>
                <a:lnTo>
                  <a:pt x="259" y="223"/>
                </a:lnTo>
                <a:lnTo>
                  <a:pt x="263" y="213"/>
                </a:lnTo>
                <a:lnTo>
                  <a:pt x="263" y="204"/>
                </a:lnTo>
                <a:lnTo>
                  <a:pt x="263" y="19"/>
                </a:lnTo>
                <a:lnTo>
                  <a:pt x="263" y="19"/>
                </a:lnTo>
                <a:lnTo>
                  <a:pt x="263" y="16"/>
                </a:lnTo>
                <a:lnTo>
                  <a:pt x="261" y="10"/>
                </a:lnTo>
                <a:lnTo>
                  <a:pt x="259" y="7"/>
                </a:lnTo>
                <a:lnTo>
                  <a:pt x="256" y="3"/>
                </a:lnTo>
                <a:lnTo>
                  <a:pt x="252" y="1"/>
                </a:lnTo>
                <a:lnTo>
                  <a:pt x="247" y="0"/>
                </a:lnTo>
                <a:lnTo>
                  <a:pt x="241" y="0"/>
                </a:lnTo>
                <a:lnTo>
                  <a:pt x="236" y="1"/>
                </a:lnTo>
                <a:lnTo>
                  <a:pt x="236" y="1"/>
                </a:lnTo>
                <a:close/>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Heebo" pitchFamily="2" charset="-79"/>
            </a:endParaRPr>
          </a:p>
        </p:txBody>
      </p:sp>
      <p:sp>
        <p:nvSpPr>
          <p:cNvPr id="11" name="Freeform 31">
            <a:extLst>
              <a:ext uri="{FF2B5EF4-FFF2-40B4-BE49-F238E27FC236}">
                <a16:creationId xmlns:a16="http://schemas.microsoft.com/office/drawing/2014/main" id="{9AE48BC3-3051-1182-A124-27BAF9B5C427}"/>
              </a:ext>
            </a:extLst>
          </p:cNvPr>
          <p:cNvSpPr>
            <a:spLocks/>
          </p:cNvSpPr>
          <p:nvPr/>
        </p:nvSpPr>
        <p:spPr bwMode="auto">
          <a:xfrm>
            <a:off x="7897440" y="2398219"/>
            <a:ext cx="215003" cy="215003"/>
          </a:xfrm>
          <a:custGeom>
            <a:avLst/>
            <a:gdLst/>
            <a:ahLst/>
            <a:cxnLst>
              <a:cxn ang="0">
                <a:pos x="253" y="201"/>
              </a:cxn>
              <a:cxn ang="0">
                <a:pos x="250" y="212"/>
              </a:cxn>
              <a:cxn ang="0">
                <a:pos x="214" y="246"/>
              </a:cxn>
              <a:cxn ang="0">
                <a:pos x="208" y="252"/>
              </a:cxn>
              <a:cxn ang="0">
                <a:pos x="201" y="254"/>
              </a:cxn>
              <a:cxn ang="0">
                <a:pos x="199" y="254"/>
              </a:cxn>
              <a:cxn ang="0">
                <a:pos x="195" y="254"/>
              </a:cxn>
              <a:cxn ang="0">
                <a:pos x="179" y="252"/>
              </a:cxn>
              <a:cxn ang="0">
                <a:pos x="150" y="245"/>
              </a:cxn>
              <a:cxn ang="0">
                <a:pos x="134" y="236"/>
              </a:cxn>
              <a:cxn ang="0">
                <a:pos x="114" y="223"/>
              </a:cxn>
              <a:cxn ang="0">
                <a:pos x="69" y="187"/>
              </a:cxn>
              <a:cxn ang="0">
                <a:pos x="52" y="169"/>
              </a:cxn>
              <a:cxn ang="0">
                <a:pos x="38" y="150"/>
              </a:cxn>
              <a:cxn ang="0">
                <a:pos x="18" y="120"/>
              </a:cxn>
              <a:cxn ang="0">
                <a:pos x="11" y="105"/>
              </a:cxn>
              <a:cxn ang="0">
                <a:pos x="7" y="92"/>
              </a:cxn>
              <a:cxn ang="0">
                <a:pos x="1" y="72"/>
              </a:cxn>
              <a:cxn ang="0">
                <a:pos x="0" y="60"/>
              </a:cxn>
              <a:cxn ang="0">
                <a:pos x="1" y="54"/>
              </a:cxn>
              <a:cxn ang="0">
                <a:pos x="3" y="47"/>
              </a:cxn>
              <a:cxn ang="0">
                <a:pos x="43" y="5"/>
              </a:cxn>
              <a:cxn ang="0">
                <a:pos x="47" y="2"/>
              </a:cxn>
              <a:cxn ang="0">
                <a:pos x="52" y="0"/>
              </a:cxn>
              <a:cxn ang="0">
                <a:pos x="58" y="4"/>
              </a:cxn>
              <a:cxn ang="0">
                <a:pos x="63" y="7"/>
              </a:cxn>
              <a:cxn ang="0">
                <a:pos x="92" y="62"/>
              </a:cxn>
              <a:cxn ang="0">
                <a:pos x="92" y="72"/>
              </a:cxn>
              <a:cxn ang="0">
                <a:pos x="90" y="76"/>
              </a:cxn>
              <a:cxn ang="0">
                <a:pos x="76" y="94"/>
              </a:cxn>
              <a:cxn ang="0">
                <a:pos x="74" y="96"/>
              </a:cxn>
              <a:cxn ang="0">
                <a:pos x="74" y="98"/>
              </a:cxn>
              <a:cxn ang="0">
                <a:pos x="79" y="110"/>
              </a:cxn>
              <a:cxn ang="0">
                <a:pos x="88" y="125"/>
              </a:cxn>
              <a:cxn ang="0">
                <a:pos x="96" y="136"/>
              </a:cxn>
              <a:cxn ang="0">
                <a:pos x="108" y="147"/>
              </a:cxn>
              <a:cxn ang="0">
                <a:pos x="128" y="167"/>
              </a:cxn>
              <a:cxn ang="0">
                <a:pos x="145" y="176"/>
              </a:cxn>
              <a:cxn ang="0">
                <a:pos x="154" y="181"/>
              </a:cxn>
              <a:cxn ang="0">
                <a:pos x="157" y="181"/>
              </a:cxn>
              <a:cxn ang="0">
                <a:pos x="159" y="181"/>
              </a:cxn>
              <a:cxn ang="0">
                <a:pos x="177" y="165"/>
              </a:cxn>
              <a:cxn ang="0">
                <a:pos x="181" y="161"/>
              </a:cxn>
              <a:cxn ang="0">
                <a:pos x="188" y="159"/>
              </a:cxn>
              <a:cxn ang="0">
                <a:pos x="195" y="161"/>
              </a:cxn>
              <a:cxn ang="0">
                <a:pos x="248" y="192"/>
              </a:cxn>
              <a:cxn ang="0">
                <a:pos x="253" y="201"/>
              </a:cxn>
            </a:cxnLst>
            <a:rect l="0" t="0" r="r" b="b"/>
            <a:pathLst>
              <a:path w="253" h="254">
                <a:moveTo>
                  <a:pt x="253" y="201"/>
                </a:moveTo>
                <a:lnTo>
                  <a:pt x="253" y="201"/>
                </a:lnTo>
                <a:lnTo>
                  <a:pt x="253" y="207"/>
                </a:lnTo>
                <a:lnTo>
                  <a:pt x="250" y="212"/>
                </a:lnTo>
                <a:lnTo>
                  <a:pt x="214" y="246"/>
                </a:lnTo>
                <a:lnTo>
                  <a:pt x="214" y="246"/>
                </a:lnTo>
                <a:lnTo>
                  <a:pt x="208" y="252"/>
                </a:lnTo>
                <a:lnTo>
                  <a:pt x="208" y="252"/>
                </a:lnTo>
                <a:lnTo>
                  <a:pt x="201" y="254"/>
                </a:lnTo>
                <a:lnTo>
                  <a:pt x="201" y="254"/>
                </a:lnTo>
                <a:lnTo>
                  <a:pt x="199" y="254"/>
                </a:lnTo>
                <a:lnTo>
                  <a:pt x="199" y="254"/>
                </a:lnTo>
                <a:lnTo>
                  <a:pt x="195" y="254"/>
                </a:lnTo>
                <a:lnTo>
                  <a:pt x="195" y="254"/>
                </a:lnTo>
                <a:lnTo>
                  <a:pt x="179" y="252"/>
                </a:lnTo>
                <a:lnTo>
                  <a:pt x="179" y="252"/>
                </a:lnTo>
                <a:lnTo>
                  <a:pt x="166" y="250"/>
                </a:lnTo>
                <a:lnTo>
                  <a:pt x="150" y="245"/>
                </a:lnTo>
                <a:lnTo>
                  <a:pt x="150" y="245"/>
                </a:lnTo>
                <a:lnTo>
                  <a:pt x="134" y="236"/>
                </a:lnTo>
                <a:lnTo>
                  <a:pt x="114" y="223"/>
                </a:lnTo>
                <a:lnTo>
                  <a:pt x="114" y="223"/>
                </a:lnTo>
                <a:lnTo>
                  <a:pt x="92" y="207"/>
                </a:lnTo>
                <a:lnTo>
                  <a:pt x="69" y="187"/>
                </a:lnTo>
                <a:lnTo>
                  <a:pt x="69" y="187"/>
                </a:lnTo>
                <a:lnTo>
                  <a:pt x="52" y="169"/>
                </a:lnTo>
                <a:lnTo>
                  <a:pt x="38" y="150"/>
                </a:lnTo>
                <a:lnTo>
                  <a:pt x="38" y="150"/>
                </a:lnTo>
                <a:lnTo>
                  <a:pt x="27" y="134"/>
                </a:lnTo>
                <a:lnTo>
                  <a:pt x="18" y="120"/>
                </a:lnTo>
                <a:lnTo>
                  <a:pt x="18" y="120"/>
                </a:lnTo>
                <a:lnTo>
                  <a:pt x="11" y="105"/>
                </a:lnTo>
                <a:lnTo>
                  <a:pt x="7" y="92"/>
                </a:lnTo>
                <a:lnTo>
                  <a:pt x="7" y="92"/>
                </a:lnTo>
                <a:lnTo>
                  <a:pt x="1" y="72"/>
                </a:lnTo>
                <a:lnTo>
                  <a:pt x="1" y="72"/>
                </a:lnTo>
                <a:lnTo>
                  <a:pt x="0" y="60"/>
                </a:lnTo>
                <a:lnTo>
                  <a:pt x="0" y="60"/>
                </a:lnTo>
                <a:lnTo>
                  <a:pt x="1" y="54"/>
                </a:lnTo>
                <a:lnTo>
                  <a:pt x="1" y="54"/>
                </a:lnTo>
                <a:lnTo>
                  <a:pt x="3" y="47"/>
                </a:lnTo>
                <a:lnTo>
                  <a:pt x="3" y="47"/>
                </a:lnTo>
                <a:lnTo>
                  <a:pt x="7" y="40"/>
                </a:lnTo>
                <a:lnTo>
                  <a:pt x="43" y="5"/>
                </a:lnTo>
                <a:lnTo>
                  <a:pt x="43" y="5"/>
                </a:lnTo>
                <a:lnTo>
                  <a:pt x="47" y="2"/>
                </a:lnTo>
                <a:lnTo>
                  <a:pt x="52" y="0"/>
                </a:lnTo>
                <a:lnTo>
                  <a:pt x="52" y="0"/>
                </a:lnTo>
                <a:lnTo>
                  <a:pt x="56" y="2"/>
                </a:lnTo>
                <a:lnTo>
                  <a:pt x="58" y="4"/>
                </a:lnTo>
                <a:lnTo>
                  <a:pt x="58" y="4"/>
                </a:lnTo>
                <a:lnTo>
                  <a:pt x="63" y="7"/>
                </a:lnTo>
                <a:lnTo>
                  <a:pt x="92" y="62"/>
                </a:lnTo>
                <a:lnTo>
                  <a:pt x="92" y="62"/>
                </a:lnTo>
                <a:lnTo>
                  <a:pt x="92" y="67"/>
                </a:lnTo>
                <a:lnTo>
                  <a:pt x="92" y="72"/>
                </a:lnTo>
                <a:lnTo>
                  <a:pt x="92" y="72"/>
                </a:lnTo>
                <a:lnTo>
                  <a:pt x="90" y="76"/>
                </a:lnTo>
                <a:lnTo>
                  <a:pt x="88" y="80"/>
                </a:lnTo>
                <a:lnTo>
                  <a:pt x="76" y="94"/>
                </a:lnTo>
                <a:lnTo>
                  <a:pt x="76" y="94"/>
                </a:lnTo>
                <a:lnTo>
                  <a:pt x="74" y="96"/>
                </a:lnTo>
                <a:lnTo>
                  <a:pt x="74" y="96"/>
                </a:lnTo>
                <a:lnTo>
                  <a:pt x="74" y="98"/>
                </a:lnTo>
                <a:lnTo>
                  <a:pt x="74" y="98"/>
                </a:lnTo>
                <a:lnTo>
                  <a:pt x="79" y="110"/>
                </a:lnTo>
                <a:lnTo>
                  <a:pt x="79" y="110"/>
                </a:lnTo>
                <a:lnTo>
                  <a:pt x="88" y="125"/>
                </a:lnTo>
                <a:lnTo>
                  <a:pt x="88" y="125"/>
                </a:lnTo>
                <a:lnTo>
                  <a:pt x="96" y="136"/>
                </a:lnTo>
                <a:lnTo>
                  <a:pt x="108" y="147"/>
                </a:lnTo>
                <a:lnTo>
                  <a:pt x="108" y="147"/>
                </a:lnTo>
                <a:lnTo>
                  <a:pt x="119" y="158"/>
                </a:lnTo>
                <a:lnTo>
                  <a:pt x="128" y="167"/>
                </a:lnTo>
                <a:lnTo>
                  <a:pt x="128" y="167"/>
                </a:lnTo>
                <a:lnTo>
                  <a:pt x="145" y="176"/>
                </a:lnTo>
                <a:lnTo>
                  <a:pt x="145" y="176"/>
                </a:lnTo>
                <a:lnTo>
                  <a:pt x="154" y="181"/>
                </a:lnTo>
                <a:lnTo>
                  <a:pt x="157" y="181"/>
                </a:lnTo>
                <a:lnTo>
                  <a:pt x="157" y="181"/>
                </a:lnTo>
                <a:lnTo>
                  <a:pt x="159" y="181"/>
                </a:lnTo>
                <a:lnTo>
                  <a:pt x="159" y="181"/>
                </a:lnTo>
                <a:lnTo>
                  <a:pt x="161" y="179"/>
                </a:lnTo>
                <a:lnTo>
                  <a:pt x="177" y="165"/>
                </a:lnTo>
                <a:lnTo>
                  <a:pt x="177" y="165"/>
                </a:lnTo>
                <a:lnTo>
                  <a:pt x="181" y="161"/>
                </a:lnTo>
                <a:lnTo>
                  <a:pt x="188" y="159"/>
                </a:lnTo>
                <a:lnTo>
                  <a:pt x="188" y="159"/>
                </a:lnTo>
                <a:lnTo>
                  <a:pt x="195" y="161"/>
                </a:lnTo>
                <a:lnTo>
                  <a:pt x="195" y="161"/>
                </a:lnTo>
                <a:lnTo>
                  <a:pt x="248" y="192"/>
                </a:lnTo>
                <a:lnTo>
                  <a:pt x="248" y="192"/>
                </a:lnTo>
                <a:lnTo>
                  <a:pt x="252" y="196"/>
                </a:lnTo>
                <a:lnTo>
                  <a:pt x="253" y="201"/>
                </a:lnTo>
                <a:lnTo>
                  <a:pt x="253" y="201"/>
                </a:lnTo>
                <a:close/>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Heebo" pitchFamily="2" charset="-79"/>
            </a:endParaRPr>
          </a:p>
        </p:txBody>
      </p:sp>
    </p:spTree>
    <p:extLst>
      <p:ext uri="{BB962C8B-B14F-4D97-AF65-F5344CB8AC3E}">
        <p14:creationId xmlns:p14="http://schemas.microsoft.com/office/powerpoint/2010/main" val="2922071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Graphic 42">
            <a:extLst>
              <a:ext uri="{FF2B5EF4-FFF2-40B4-BE49-F238E27FC236}">
                <a16:creationId xmlns:a16="http://schemas.microsoft.com/office/drawing/2014/main" id="{4642F44C-B5CD-41F7-89F1-006C235BB422}"/>
              </a:ext>
            </a:extLst>
          </p:cNvPr>
          <p:cNvSpPr/>
          <p:nvPr/>
        </p:nvSpPr>
        <p:spPr>
          <a:xfrm rot="17596355">
            <a:off x="1996567" y="3577632"/>
            <a:ext cx="833154" cy="1021685"/>
          </a:xfrm>
          <a:custGeom>
            <a:avLst/>
            <a:gdLst>
              <a:gd name="connsiteX0" fmla="*/ 1110873 w 1110872"/>
              <a:gd name="connsiteY0" fmla="*/ 556973 h 1362246"/>
              <a:gd name="connsiteX1" fmla="*/ 528634 w 1110872"/>
              <a:gd name="connsiteY1" fmla="*/ 560 h 1362246"/>
              <a:gd name="connsiteX2" fmla="*/ 394 w 1110872"/>
              <a:gd name="connsiteY2" fmla="*/ 535844 h 1362246"/>
              <a:gd name="connsiteX3" fmla="*/ 376031 w 1110872"/>
              <a:gd name="connsiteY3" fmla="*/ 1082866 h 1362246"/>
              <a:gd name="connsiteX4" fmla="*/ 460550 w 1110872"/>
              <a:gd name="connsiteY4" fmla="*/ 1157994 h 1362246"/>
              <a:gd name="connsiteX5" fmla="*/ 556807 w 1110872"/>
              <a:gd name="connsiteY5" fmla="*/ 1362247 h 1362246"/>
              <a:gd name="connsiteX6" fmla="*/ 653064 w 1110872"/>
              <a:gd name="connsiteY6" fmla="*/ 1157994 h 1362246"/>
              <a:gd name="connsiteX7" fmla="*/ 735235 w 1110872"/>
              <a:gd name="connsiteY7" fmla="*/ 1082866 h 1362246"/>
              <a:gd name="connsiteX8" fmla="*/ 1110873 w 1110872"/>
              <a:gd name="connsiteY8" fmla="*/ 556973 h 136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0872" h="1362246">
                <a:moveTo>
                  <a:pt x="1110873" y="556973"/>
                </a:moveTo>
                <a:cubicBezTo>
                  <a:pt x="1110873" y="240029"/>
                  <a:pt x="847926" y="-13527"/>
                  <a:pt x="528634" y="560"/>
                </a:cubicBezTo>
                <a:cubicBezTo>
                  <a:pt x="242210" y="14646"/>
                  <a:pt x="12132" y="249420"/>
                  <a:pt x="394" y="535844"/>
                </a:cubicBezTo>
                <a:cubicBezTo>
                  <a:pt x="-8997" y="789399"/>
                  <a:pt x="150649" y="1005391"/>
                  <a:pt x="376031" y="1082866"/>
                </a:cubicBezTo>
                <a:cubicBezTo>
                  <a:pt x="413595" y="1094605"/>
                  <a:pt x="444116" y="1122778"/>
                  <a:pt x="460550" y="1157994"/>
                </a:cubicBezTo>
                <a:lnTo>
                  <a:pt x="556807" y="1362247"/>
                </a:lnTo>
                <a:lnTo>
                  <a:pt x="653064" y="1157994"/>
                </a:lnTo>
                <a:cubicBezTo>
                  <a:pt x="669498" y="1122778"/>
                  <a:pt x="700019" y="1094605"/>
                  <a:pt x="735235" y="1082866"/>
                </a:cubicBezTo>
                <a:cubicBezTo>
                  <a:pt x="953574" y="1007739"/>
                  <a:pt x="1110873" y="801138"/>
                  <a:pt x="1110873" y="556973"/>
                </a:cubicBezTo>
                <a:close/>
              </a:path>
            </a:pathLst>
          </a:custGeom>
          <a:solidFill>
            <a:schemeClr val="accent1"/>
          </a:solidFill>
          <a:ln w="38100">
            <a:noFill/>
          </a:ln>
          <a:effectLst>
            <a:outerShdw blurRad="381000" dist="444500" dir="8100000" sx="90000" sy="90000" algn="tr" rotWithShape="0">
              <a:schemeClr val="accent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350">
              <a:latin typeface="Heebo" pitchFamily="2" charset="-79"/>
            </a:endParaRPr>
          </a:p>
        </p:txBody>
      </p:sp>
      <p:sp>
        <p:nvSpPr>
          <p:cNvPr id="31" name="Freeform: Shape 30">
            <a:extLst>
              <a:ext uri="{FF2B5EF4-FFF2-40B4-BE49-F238E27FC236}">
                <a16:creationId xmlns:a16="http://schemas.microsoft.com/office/drawing/2014/main" id="{DEA548A8-52ED-45E6-914A-CFD366B4C735}"/>
              </a:ext>
            </a:extLst>
          </p:cNvPr>
          <p:cNvSpPr/>
          <p:nvPr/>
        </p:nvSpPr>
        <p:spPr>
          <a:xfrm rot="17596355">
            <a:off x="1998205" y="3723768"/>
            <a:ext cx="656514" cy="656516"/>
          </a:xfrm>
          <a:custGeom>
            <a:avLst/>
            <a:gdLst>
              <a:gd name="connsiteX0" fmla="*/ 749687 w 749686"/>
              <a:gd name="connsiteY0" fmla="*/ 374844 h 749687"/>
              <a:gd name="connsiteX1" fmla="*/ 374843 w 749686"/>
              <a:gd name="connsiteY1" fmla="*/ 749688 h 749687"/>
              <a:gd name="connsiteX2" fmla="*/ 0 w 749686"/>
              <a:gd name="connsiteY2" fmla="*/ 374844 h 749687"/>
              <a:gd name="connsiteX3" fmla="*/ 374843 w 749686"/>
              <a:gd name="connsiteY3" fmla="*/ 0 h 749687"/>
              <a:gd name="connsiteX4" fmla="*/ 749687 w 749686"/>
              <a:gd name="connsiteY4" fmla="*/ 374844 h 749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686" h="749687">
                <a:moveTo>
                  <a:pt x="749687" y="374844"/>
                </a:moveTo>
                <a:cubicBezTo>
                  <a:pt x="749687" y="581864"/>
                  <a:pt x="581864" y="749688"/>
                  <a:pt x="374843" y="749688"/>
                </a:cubicBezTo>
                <a:cubicBezTo>
                  <a:pt x="167823" y="749688"/>
                  <a:pt x="0" y="581864"/>
                  <a:pt x="0" y="374844"/>
                </a:cubicBezTo>
                <a:cubicBezTo>
                  <a:pt x="0" y="167823"/>
                  <a:pt x="167823" y="0"/>
                  <a:pt x="374843" y="0"/>
                </a:cubicBezTo>
                <a:cubicBezTo>
                  <a:pt x="581864" y="0"/>
                  <a:pt x="749687" y="167823"/>
                  <a:pt x="749687" y="374844"/>
                </a:cubicBezTo>
                <a:close/>
              </a:path>
            </a:pathLst>
          </a:custGeom>
          <a:solidFill>
            <a:schemeClr val="bg1"/>
          </a:solidFill>
          <a:ln>
            <a:noFill/>
          </a:ln>
          <a:effectLst>
            <a:outerShdw blurRad="850900" dist="939800" dir="5400000" sx="85000" sy="8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51" name="Graphic 42">
            <a:extLst>
              <a:ext uri="{FF2B5EF4-FFF2-40B4-BE49-F238E27FC236}">
                <a16:creationId xmlns:a16="http://schemas.microsoft.com/office/drawing/2014/main" id="{F3843BC6-B74A-4A46-81BB-D71E4230CE78}"/>
              </a:ext>
            </a:extLst>
          </p:cNvPr>
          <p:cNvSpPr/>
          <p:nvPr/>
        </p:nvSpPr>
        <p:spPr>
          <a:xfrm rot="19450144">
            <a:off x="2761710" y="2570230"/>
            <a:ext cx="833154" cy="1021685"/>
          </a:xfrm>
          <a:custGeom>
            <a:avLst/>
            <a:gdLst>
              <a:gd name="connsiteX0" fmla="*/ 1110873 w 1110872"/>
              <a:gd name="connsiteY0" fmla="*/ 556973 h 1362246"/>
              <a:gd name="connsiteX1" fmla="*/ 528634 w 1110872"/>
              <a:gd name="connsiteY1" fmla="*/ 560 h 1362246"/>
              <a:gd name="connsiteX2" fmla="*/ 394 w 1110872"/>
              <a:gd name="connsiteY2" fmla="*/ 535844 h 1362246"/>
              <a:gd name="connsiteX3" fmla="*/ 376031 w 1110872"/>
              <a:gd name="connsiteY3" fmla="*/ 1082866 h 1362246"/>
              <a:gd name="connsiteX4" fmla="*/ 460550 w 1110872"/>
              <a:gd name="connsiteY4" fmla="*/ 1157994 h 1362246"/>
              <a:gd name="connsiteX5" fmla="*/ 556807 w 1110872"/>
              <a:gd name="connsiteY5" fmla="*/ 1362247 h 1362246"/>
              <a:gd name="connsiteX6" fmla="*/ 653064 w 1110872"/>
              <a:gd name="connsiteY6" fmla="*/ 1157994 h 1362246"/>
              <a:gd name="connsiteX7" fmla="*/ 735235 w 1110872"/>
              <a:gd name="connsiteY7" fmla="*/ 1082866 h 1362246"/>
              <a:gd name="connsiteX8" fmla="*/ 1110873 w 1110872"/>
              <a:gd name="connsiteY8" fmla="*/ 556973 h 136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0872" h="1362246">
                <a:moveTo>
                  <a:pt x="1110873" y="556973"/>
                </a:moveTo>
                <a:cubicBezTo>
                  <a:pt x="1110873" y="240029"/>
                  <a:pt x="847926" y="-13527"/>
                  <a:pt x="528634" y="560"/>
                </a:cubicBezTo>
                <a:cubicBezTo>
                  <a:pt x="242210" y="14646"/>
                  <a:pt x="12132" y="249420"/>
                  <a:pt x="394" y="535844"/>
                </a:cubicBezTo>
                <a:cubicBezTo>
                  <a:pt x="-8997" y="789399"/>
                  <a:pt x="150649" y="1005391"/>
                  <a:pt x="376031" y="1082866"/>
                </a:cubicBezTo>
                <a:cubicBezTo>
                  <a:pt x="413595" y="1094605"/>
                  <a:pt x="444116" y="1122778"/>
                  <a:pt x="460550" y="1157994"/>
                </a:cubicBezTo>
                <a:lnTo>
                  <a:pt x="556807" y="1362247"/>
                </a:lnTo>
                <a:lnTo>
                  <a:pt x="653064" y="1157994"/>
                </a:lnTo>
                <a:cubicBezTo>
                  <a:pt x="669498" y="1122778"/>
                  <a:pt x="700019" y="1094605"/>
                  <a:pt x="735235" y="1082866"/>
                </a:cubicBezTo>
                <a:cubicBezTo>
                  <a:pt x="953574" y="1007739"/>
                  <a:pt x="1110873" y="801138"/>
                  <a:pt x="1110873" y="556973"/>
                </a:cubicBezTo>
                <a:close/>
              </a:path>
            </a:pathLst>
          </a:custGeom>
          <a:solidFill>
            <a:schemeClr val="accent2"/>
          </a:solidFill>
          <a:ln w="38100">
            <a:noFill/>
          </a:ln>
          <a:effectLst>
            <a:outerShdw blurRad="381000" dist="444500" dir="8100000" sx="90000" sy="90000" algn="tr" rotWithShape="0">
              <a:schemeClr val="accent2">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350">
              <a:latin typeface="Heebo" pitchFamily="2" charset="-79"/>
            </a:endParaRPr>
          </a:p>
        </p:txBody>
      </p:sp>
      <p:sp>
        <p:nvSpPr>
          <p:cNvPr id="53" name="Freeform: Shape 52">
            <a:extLst>
              <a:ext uri="{FF2B5EF4-FFF2-40B4-BE49-F238E27FC236}">
                <a16:creationId xmlns:a16="http://schemas.microsoft.com/office/drawing/2014/main" id="{7F9C5D93-16B3-4073-8CFC-F2C017D2DB6C}"/>
              </a:ext>
            </a:extLst>
          </p:cNvPr>
          <p:cNvSpPr/>
          <p:nvPr/>
        </p:nvSpPr>
        <p:spPr>
          <a:xfrm rot="19450144">
            <a:off x="2794365" y="2677029"/>
            <a:ext cx="656514" cy="656516"/>
          </a:xfrm>
          <a:custGeom>
            <a:avLst/>
            <a:gdLst>
              <a:gd name="connsiteX0" fmla="*/ 749687 w 749686"/>
              <a:gd name="connsiteY0" fmla="*/ 374844 h 749687"/>
              <a:gd name="connsiteX1" fmla="*/ 374843 w 749686"/>
              <a:gd name="connsiteY1" fmla="*/ 749688 h 749687"/>
              <a:gd name="connsiteX2" fmla="*/ 0 w 749686"/>
              <a:gd name="connsiteY2" fmla="*/ 374844 h 749687"/>
              <a:gd name="connsiteX3" fmla="*/ 374843 w 749686"/>
              <a:gd name="connsiteY3" fmla="*/ 0 h 749687"/>
              <a:gd name="connsiteX4" fmla="*/ 749687 w 749686"/>
              <a:gd name="connsiteY4" fmla="*/ 374844 h 749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686" h="749687">
                <a:moveTo>
                  <a:pt x="749687" y="374844"/>
                </a:moveTo>
                <a:cubicBezTo>
                  <a:pt x="749687" y="581864"/>
                  <a:pt x="581864" y="749688"/>
                  <a:pt x="374843" y="749688"/>
                </a:cubicBezTo>
                <a:cubicBezTo>
                  <a:pt x="167823" y="749688"/>
                  <a:pt x="0" y="581864"/>
                  <a:pt x="0" y="374844"/>
                </a:cubicBezTo>
                <a:cubicBezTo>
                  <a:pt x="0" y="167823"/>
                  <a:pt x="167823" y="0"/>
                  <a:pt x="374843" y="0"/>
                </a:cubicBezTo>
                <a:cubicBezTo>
                  <a:pt x="581864" y="0"/>
                  <a:pt x="749687" y="167823"/>
                  <a:pt x="749687" y="374844"/>
                </a:cubicBezTo>
                <a:close/>
              </a:path>
            </a:pathLst>
          </a:custGeom>
          <a:solidFill>
            <a:schemeClr val="bg1"/>
          </a:solidFill>
          <a:ln>
            <a:noFill/>
          </a:ln>
          <a:effectLst>
            <a:outerShdw blurRad="850900" dist="939800" dir="5400000" sx="85000" sy="8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57" name="Graphic 42">
            <a:extLst>
              <a:ext uri="{FF2B5EF4-FFF2-40B4-BE49-F238E27FC236}">
                <a16:creationId xmlns:a16="http://schemas.microsoft.com/office/drawing/2014/main" id="{8F77E4C3-5794-45F3-8957-5CFC745DD396}"/>
              </a:ext>
            </a:extLst>
          </p:cNvPr>
          <p:cNvSpPr/>
          <p:nvPr/>
        </p:nvSpPr>
        <p:spPr>
          <a:xfrm>
            <a:off x="4172416" y="2195180"/>
            <a:ext cx="833154" cy="1021685"/>
          </a:xfrm>
          <a:custGeom>
            <a:avLst/>
            <a:gdLst>
              <a:gd name="connsiteX0" fmla="*/ 1110873 w 1110872"/>
              <a:gd name="connsiteY0" fmla="*/ 556973 h 1362246"/>
              <a:gd name="connsiteX1" fmla="*/ 528634 w 1110872"/>
              <a:gd name="connsiteY1" fmla="*/ 560 h 1362246"/>
              <a:gd name="connsiteX2" fmla="*/ 394 w 1110872"/>
              <a:gd name="connsiteY2" fmla="*/ 535844 h 1362246"/>
              <a:gd name="connsiteX3" fmla="*/ 376031 w 1110872"/>
              <a:gd name="connsiteY3" fmla="*/ 1082866 h 1362246"/>
              <a:gd name="connsiteX4" fmla="*/ 460550 w 1110872"/>
              <a:gd name="connsiteY4" fmla="*/ 1157994 h 1362246"/>
              <a:gd name="connsiteX5" fmla="*/ 556807 w 1110872"/>
              <a:gd name="connsiteY5" fmla="*/ 1362247 h 1362246"/>
              <a:gd name="connsiteX6" fmla="*/ 653064 w 1110872"/>
              <a:gd name="connsiteY6" fmla="*/ 1157994 h 1362246"/>
              <a:gd name="connsiteX7" fmla="*/ 735235 w 1110872"/>
              <a:gd name="connsiteY7" fmla="*/ 1082866 h 1362246"/>
              <a:gd name="connsiteX8" fmla="*/ 1110873 w 1110872"/>
              <a:gd name="connsiteY8" fmla="*/ 556973 h 136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0872" h="1362246">
                <a:moveTo>
                  <a:pt x="1110873" y="556973"/>
                </a:moveTo>
                <a:cubicBezTo>
                  <a:pt x="1110873" y="240029"/>
                  <a:pt x="847926" y="-13527"/>
                  <a:pt x="528634" y="560"/>
                </a:cubicBezTo>
                <a:cubicBezTo>
                  <a:pt x="242210" y="14646"/>
                  <a:pt x="12132" y="249420"/>
                  <a:pt x="394" y="535844"/>
                </a:cubicBezTo>
                <a:cubicBezTo>
                  <a:pt x="-8997" y="789399"/>
                  <a:pt x="150649" y="1005391"/>
                  <a:pt x="376031" y="1082866"/>
                </a:cubicBezTo>
                <a:cubicBezTo>
                  <a:pt x="413595" y="1094605"/>
                  <a:pt x="444116" y="1122778"/>
                  <a:pt x="460550" y="1157994"/>
                </a:cubicBezTo>
                <a:lnTo>
                  <a:pt x="556807" y="1362247"/>
                </a:lnTo>
                <a:lnTo>
                  <a:pt x="653064" y="1157994"/>
                </a:lnTo>
                <a:cubicBezTo>
                  <a:pt x="669498" y="1122778"/>
                  <a:pt x="700019" y="1094605"/>
                  <a:pt x="735235" y="1082866"/>
                </a:cubicBezTo>
                <a:cubicBezTo>
                  <a:pt x="953574" y="1007739"/>
                  <a:pt x="1110873" y="801138"/>
                  <a:pt x="1110873" y="556973"/>
                </a:cubicBezTo>
                <a:close/>
              </a:path>
            </a:pathLst>
          </a:custGeom>
          <a:solidFill>
            <a:schemeClr val="accent3"/>
          </a:solidFill>
          <a:ln w="38100">
            <a:noFill/>
          </a:ln>
          <a:effectLst>
            <a:outerShdw blurRad="381000" dist="444500" dir="8100000" sx="90000" sy="90000" algn="tr"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350">
              <a:latin typeface="Heebo" pitchFamily="2" charset="-79"/>
            </a:endParaRPr>
          </a:p>
        </p:txBody>
      </p:sp>
      <p:sp>
        <p:nvSpPr>
          <p:cNvPr id="59" name="Freeform: Shape 58">
            <a:extLst>
              <a:ext uri="{FF2B5EF4-FFF2-40B4-BE49-F238E27FC236}">
                <a16:creationId xmlns:a16="http://schemas.microsoft.com/office/drawing/2014/main" id="{5384BB0B-BB99-4678-82A8-6B20738D1687}"/>
              </a:ext>
            </a:extLst>
          </p:cNvPr>
          <p:cNvSpPr/>
          <p:nvPr/>
        </p:nvSpPr>
        <p:spPr>
          <a:xfrm>
            <a:off x="4259970" y="2283736"/>
            <a:ext cx="656514" cy="656516"/>
          </a:xfrm>
          <a:custGeom>
            <a:avLst/>
            <a:gdLst>
              <a:gd name="connsiteX0" fmla="*/ 749687 w 749686"/>
              <a:gd name="connsiteY0" fmla="*/ 374844 h 749687"/>
              <a:gd name="connsiteX1" fmla="*/ 374843 w 749686"/>
              <a:gd name="connsiteY1" fmla="*/ 749688 h 749687"/>
              <a:gd name="connsiteX2" fmla="*/ 0 w 749686"/>
              <a:gd name="connsiteY2" fmla="*/ 374844 h 749687"/>
              <a:gd name="connsiteX3" fmla="*/ 374843 w 749686"/>
              <a:gd name="connsiteY3" fmla="*/ 0 h 749687"/>
              <a:gd name="connsiteX4" fmla="*/ 749687 w 749686"/>
              <a:gd name="connsiteY4" fmla="*/ 374844 h 749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686" h="749687">
                <a:moveTo>
                  <a:pt x="749687" y="374844"/>
                </a:moveTo>
                <a:cubicBezTo>
                  <a:pt x="749687" y="581864"/>
                  <a:pt x="581864" y="749688"/>
                  <a:pt x="374843" y="749688"/>
                </a:cubicBezTo>
                <a:cubicBezTo>
                  <a:pt x="167823" y="749688"/>
                  <a:pt x="0" y="581864"/>
                  <a:pt x="0" y="374844"/>
                </a:cubicBezTo>
                <a:cubicBezTo>
                  <a:pt x="0" y="167823"/>
                  <a:pt x="167823" y="0"/>
                  <a:pt x="374843" y="0"/>
                </a:cubicBezTo>
                <a:cubicBezTo>
                  <a:pt x="581864" y="0"/>
                  <a:pt x="749687" y="167823"/>
                  <a:pt x="749687" y="374844"/>
                </a:cubicBezTo>
                <a:close/>
              </a:path>
            </a:pathLst>
          </a:custGeom>
          <a:solidFill>
            <a:schemeClr val="bg1"/>
          </a:solidFill>
          <a:ln>
            <a:noFill/>
          </a:ln>
          <a:effectLst>
            <a:outerShdw blurRad="850900" dist="939800" dir="5400000" sx="85000" sy="8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46" name="Graphic 42">
            <a:extLst>
              <a:ext uri="{FF2B5EF4-FFF2-40B4-BE49-F238E27FC236}">
                <a16:creationId xmlns:a16="http://schemas.microsoft.com/office/drawing/2014/main" id="{EE025940-6AE2-4684-ACE6-55DBDCE9EB27}"/>
              </a:ext>
            </a:extLst>
          </p:cNvPr>
          <p:cNvSpPr/>
          <p:nvPr/>
        </p:nvSpPr>
        <p:spPr>
          <a:xfrm rot="2149856" flipH="1">
            <a:off x="5549137" y="2570230"/>
            <a:ext cx="833154" cy="1021685"/>
          </a:xfrm>
          <a:custGeom>
            <a:avLst/>
            <a:gdLst>
              <a:gd name="connsiteX0" fmla="*/ 1110873 w 1110872"/>
              <a:gd name="connsiteY0" fmla="*/ 556973 h 1362246"/>
              <a:gd name="connsiteX1" fmla="*/ 528634 w 1110872"/>
              <a:gd name="connsiteY1" fmla="*/ 560 h 1362246"/>
              <a:gd name="connsiteX2" fmla="*/ 394 w 1110872"/>
              <a:gd name="connsiteY2" fmla="*/ 535844 h 1362246"/>
              <a:gd name="connsiteX3" fmla="*/ 376031 w 1110872"/>
              <a:gd name="connsiteY3" fmla="*/ 1082866 h 1362246"/>
              <a:gd name="connsiteX4" fmla="*/ 460550 w 1110872"/>
              <a:gd name="connsiteY4" fmla="*/ 1157994 h 1362246"/>
              <a:gd name="connsiteX5" fmla="*/ 556807 w 1110872"/>
              <a:gd name="connsiteY5" fmla="*/ 1362247 h 1362246"/>
              <a:gd name="connsiteX6" fmla="*/ 653064 w 1110872"/>
              <a:gd name="connsiteY6" fmla="*/ 1157994 h 1362246"/>
              <a:gd name="connsiteX7" fmla="*/ 735235 w 1110872"/>
              <a:gd name="connsiteY7" fmla="*/ 1082866 h 1362246"/>
              <a:gd name="connsiteX8" fmla="*/ 1110873 w 1110872"/>
              <a:gd name="connsiteY8" fmla="*/ 556973 h 136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0872" h="1362246">
                <a:moveTo>
                  <a:pt x="1110873" y="556973"/>
                </a:moveTo>
                <a:cubicBezTo>
                  <a:pt x="1110873" y="240029"/>
                  <a:pt x="847926" y="-13527"/>
                  <a:pt x="528634" y="560"/>
                </a:cubicBezTo>
                <a:cubicBezTo>
                  <a:pt x="242210" y="14646"/>
                  <a:pt x="12132" y="249420"/>
                  <a:pt x="394" y="535844"/>
                </a:cubicBezTo>
                <a:cubicBezTo>
                  <a:pt x="-8997" y="789399"/>
                  <a:pt x="150649" y="1005391"/>
                  <a:pt x="376031" y="1082866"/>
                </a:cubicBezTo>
                <a:cubicBezTo>
                  <a:pt x="413595" y="1094605"/>
                  <a:pt x="444116" y="1122778"/>
                  <a:pt x="460550" y="1157994"/>
                </a:cubicBezTo>
                <a:lnTo>
                  <a:pt x="556807" y="1362247"/>
                </a:lnTo>
                <a:lnTo>
                  <a:pt x="653064" y="1157994"/>
                </a:lnTo>
                <a:cubicBezTo>
                  <a:pt x="669498" y="1122778"/>
                  <a:pt x="700019" y="1094605"/>
                  <a:pt x="735235" y="1082866"/>
                </a:cubicBezTo>
                <a:cubicBezTo>
                  <a:pt x="953574" y="1007739"/>
                  <a:pt x="1110873" y="801138"/>
                  <a:pt x="1110873" y="556973"/>
                </a:cubicBezTo>
                <a:close/>
              </a:path>
            </a:pathLst>
          </a:custGeom>
          <a:solidFill>
            <a:schemeClr val="accent4"/>
          </a:solidFill>
          <a:ln w="38100">
            <a:noFill/>
          </a:ln>
          <a:effectLst>
            <a:outerShdw blurRad="381000" dist="444500" dir="8100000" sx="90000" sy="90000" algn="tr" rotWithShape="0">
              <a:schemeClr val="accent4">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350">
              <a:latin typeface="Heebo" pitchFamily="2" charset="-79"/>
            </a:endParaRPr>
          </a:p>
        </p:txBody>
      </p:sp>
      <p:sp>
        <p:nvSpPr>
          <p:cNvPr id="48" name="Freeform: Shape 47">
            <a:extLst>
              <a:ext uri="{FF2B5EF4-FFF2-40B4-BE49-F238E27FC236}">
                <a16:creationId xmlns:a16="http://schemas.microsoft.com/office/drawing/2014/main" id="{61E2732B-8632-44BD-9098-AAFD7E977DB2}"/>
              </a:ext>
            </a:extLst>
          </p:cNvPr>
          <p:cNvSpPr/>
          <p:nvPr/>
        </p:nvSpPr>
        <p:spPr>
          <a:xfrm rot="2149856" flipH="1">
            <a:off x="5693122" y="2677029"/>
            <a:ext cx="656514" cy="656516"/>
          </a:xfrm>
          <a:custGeom>
            <a:avLst/>
            <a:gdLst>
              <a:gd name="connsiteX0" fmla="*/ 749687 w 749686"/>
              <a:gd name="connsiteY0" fmla="*/ 374844 h 749687"/>
              <a:gd name="connsiteX1" fmla="*/ 374843 w 749686"/>
              <a:gd name="connsiteY1" fmla="*/ 749688 h 749687"/>
              <a:gd name="connsiteX2" fmla="*/ 0 w 749686"/>
              <a:gd name="connsiteY2" fmla="*/ 374844 h 749687"/>
              <a:gd name="connsiteX3" fmla="*/ 374843 w 749686"/>
              <a:gd name="connsiteY3" fmla="*/ 0 h 749687"/>
              <a:gd name="connsiteX4" fmla="*/ 749687 w 749686"/>
              <a:gd name="connsiteY4" fmla="*/ 374844 h 749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686" h="749687">
                <a:moveTo>
                  <a:pt x="749687" y="374844"/>
                </a:moveTo>
                <a:cubicBezTo>
                  <a:pt x="749687" y="581864"/>
                  <a:pt x="581864" y="749688"/>
                  <a:pt x="374843" y="749688"/>
                </a:cubicBezTo>
                <a:cubicBezTo>
                  <a:pt x="167823" y="749688"/>
                  <a:pt x="0" y="581864"/>
                  <a:pt x="0" y="374844"/>
                </a:cubicBezTo>
                <a:cubicBezTo>
                  <a:pt x="0" y="167823"/>
                  <a:pt x="167823" y="0"/>
                  <a:pt x="374843" y="0"/>
                </a:cubicBezTo>
                <a:cubicBezTo>
                  <a:pt x="581864" y="0"/>
                  <a:pt x="749687" y="167823"/>
                  <a:pt x="749687" y="374844"/>
                </a:cubicBezTo>
                <a:close/>
              </a:path>
            </a:pathLst>
          </a:custGeom>
          <a:solidFill>
            <a:schemeClr val="bg1"/>
          </a:solidFill>
          <a:ln>
            <a:noFill/>
          </a:ln>
          <a:effectLst>
            <a:outerShdw blurRad="850900" dist="939800" dir="5400000" sx="85000" sy="8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41" name="Graphic 42">
            <a:extLst>
              <a:ext uri="{FF2B5EF4-FFF2-40B4-BE49-F238E27FC236}">
                <a16:creationId xmlns:a16="http://schemas.microsoft.com/office/drawing/2014/main" id="{930A40D5-F096-41B4-80B1-E7DB718A9702}"/>
              </a:ext>
            </a:extLst>
          </p:cNvPr>
          <p:cNvSpPr/>
          <p:nvPr/>
        </p:nvSpPr>
        <p:spPr>
          <a:xfrm rot="4003645" flipH="1">
            <a:off x="6314281" y="3577632"/>
            <a:ext cx="833154" cy="1021685"/>
          </a:xfrm>
          <a:custGeom>
            <a:avLst/>
            <a:gdLst>
              <a:gd name="connsiteX0" fmla="*/ 1110873 w 1110872"/>
              <a:gd name="connsiteY0" fmla="*/ 556973 h 1362246"/>
              <a:gd name="connsiteX1" fmla="*/ 528634 w 1110872"/>
              <a:gd name="connsiteY1" fmla="*/ 560 h 1362246"/>
              <a:gd name="connsiteX2" fmla="*/ 394 w 1110872"/>
              <a:gd name="connsiteY2" fmla="*/ 535844 h 1362246"/>
              <a:gd name="connsiteX3" fmla="*/ 376031 w 1110872"/>
              <a:gd name="connsiteY3" fmla="*/ 1082866 h 1362246"/>
              <a:gd name="connsiteX4" fmla="*/ 460550 w 1110872"/>
              <a:gd name="connsiteY4" fmla="*/ 1157994 h 1362246"/>
              <a:gd name="connsiteX5" fmla="*/ 556807 w 1110872"/>
              <a:gd name="connsiteY5" fmla="*/ 1362247 h 1362246"/>
              <a:gd name="connsiteX6" fmla="*/ 653064 w 1110872"/>
              <a:gd name="connsiteY6" fmla="*/ 1157994 h 1362246"/>
              <a:gd name="connsiteX7" fmla="*/ 735235 w 1110872"/>
              <a:gd name="connsiteY7" fmla="*/ 1082866 h 1362246"/>
              <a:gd name="connsiteX8" fmla="*/ 1110873 w 1110872"/>
              <a:gd name="connsiteY8" fmla="*/ 556973 h 136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0872" h="1362246">
                <a:moveTo>
                  <a:pt x="1110873" y="556973"/>
                </a:moveTo>
                <a:cubicBezTo>
                  <a:pt x="1110873" y="240029"/>
                  <a:pt x="847926" y="-13527"/>
                  <a:pt x="528634" y="560"/>
                </a:cubicBezTo>
                <a:cubicBezTo>
                  <a:pt x="242210" y="14646"/>
                  <a:pt x="12132" y="249420"/>
                  <a:pt x="394" y="535844"/>
                </a:cubicBezTo>
                <a:cubicBezTo>
                  <a:pt x="-8997" y="789399"/>
                  <a:pt x="150649" y="1005391"/>
                  <a:pt x="376031" y="1082866"/>
                </a:cubicBezTo>
                <a:cubicBezTo>
                  <a:pt x="413595" y="1094605"/>
                  <a:pt x="444116" y="1122778"/>
                  <a:pt x="460550" y="1157994"/>
                </a:cubicBezTo>
                <a:lnTo>
                  <a:pt x="556807" y="1362247"/>
                </a:lnTo>
                <a:lnTo>
                  <a:pt x="653064" y="1157994"/>
                </a:lnTo>
                <a:cubicBezTo>
                  <a:pt x="669498" y="1122778"/>
                  <a:pt x="700019" y="1094605"/>
                  <a:pt x="735235" y="1082866"/>
                </a:cubicBezTo>
                <a:cubicBezTo>
                  <a:pt x="953574" y="1007739"/>
                  <a:pt x="1110873" y="801138"/>
                  <a:pt x="1110873" y="556973"/>
                </a:cubicBezTo>
                <a:close/>
              </a:path>
            </a:pathLst>
          </a:custGeom>
          <a:solidFill>
            <a:schemeClr val="accent5"/>
          </a:solidFill>
          <a:ln w="38100">
            <a:noFill/>
          </a:ln>
          <a:effectLst>
            <a:outerShdw blurRad="381000" dist="444500" dir="8100000" sx="90000" sy="90000" algn="tr" rotWithShape="0">
              <a:schemeClr val="accent5">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350">
              <a:latin typeface="Heebo" pitchFamily="2" charset="-79"/>
            </a:endParaRPr>
          </a:p>
        </p:txBody>
      </p:sp>
      <p:sp>
        <p:nvSpPr>
          <p:cNvPr id="43" name="Freeform: Shape 42">
            <a:extLst>
              <a:ext uri="{FF2B5EF4-FFF2-40B4-BE49-F238E27FC236}">
                <a16:creationId xmlns:a16="http://schemas.microsoft.com/office/drawing/2014/main" id="{0380BEAC-2305-48E1-B118-45CD865CF346}"/>
              </a:ext>
            </a:extLst>
          </p:cNvPr>
          <p:cNvSpPr/>
          <p:nvPr/>
        </p:nvSpPr>
        <p:spPr>
          <a:xfrm rot="4003645" flipH="1">
            <a:off x="6489282" y="3723768"/>
            <a:ext cx="656514" cy="656516"/>
          </a:xfrm>
          <a:custGeom>
            <a:avLst/>
            <a:gdLst>
              <a:gd name="connsiteX0" fmla="*/ 749687 w 749686"/>
              <a:gd name="connsiteY0" fmla="*/ 374844 h 749687"/>
              <a:gd name="connsiteX1" fmla="*/ 374843 w 749686"/>
              <a:gd name="connsiteY1" fmla="*/ 749688 h 749687"/>
              <a:gd name="connsiteX2" fmla="*/ 0 w 749686"/>
              <a:gd name="connsiteY2" fmla="*/ 374844 h 749687"/>
              <a:gd name="connsiteX3" fmla="*/ 374843 w 749686"/>
              <a:gd name="connsiteY3" fmla="*/ 0 h 749687"/>
              <a:gd name="connsiteX4" fmla="*/ 749687 w 749686"/>
              <a:gd name="connsiteY4" fmla="*/ 374844 h 749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686" h="749687">
                <a:moveTo>
                  <a:pt x="749687" y="374844"/>
                </a:moveTo>
                <a:cubicBezTo>
                  <a:pt x="749687" y="581864"/>
                  <a:pt x="581864" y="749688"/>
                  <a:pt x="374843" y="749688"/>
                </a:cubicBezTo>
                <a:cubicBezTo>
                  <a:pt x="167823" y="749688"/>
                  <a:pt x="0" y="581864"/>
                  <a:pt x="0" y="374844"/>
                </a:cubicBezTo>
                <a:cubicBezTo>
                  <a:pt x="0" y="167823"/>
                  <a:pt x="167823" y="0"/>
                  <a:pt x="374843" y="0"/>
                </a:cubicBezTo>
                <a:cubicBezTo>
                  <a:pt x="581864" y="0"/>
                  <a:pt x="749687" y="167823"/>
                  <a:pt x="749687" y="374844"/>
                </a:cubicBezTo>
                <a:close/>
              </a:path>
            </a:pathLst>
          </a:custGeom>
          <a:solidFill>
            <a:schemeClr val="bg1"/>
          </a:solidFill>
          <a:ln>
            <a:noFill/>
          </a:ln>
          <a:effectLst>
            <a:outerShdw blurRad="850900" dist="939800" dir="5400000" sx="85000" sy="8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75" name="Freeform: Shape 74">
            <a:extLst>
              <a:ext uri="{FF2B5EF4-FFF2-40B4-BE49-F238E27FC236}">
                <a16:creationId xmlns:a16="http://schemas.microsoft.com/office/drawing/2014/main" id="{428BFB05-1379-46E7-A90A-737032F899DC}"/>
              </a:ext>
            </a:extLst>
          </p:cNvPr>
          <p:cNvSpPr/>
          <p:nvPr/>
        </p:nvSpPr>
        <p:spPr>
          <a:xfrm>
            <a:off x="2949080" y="3520578"/>
            <a:ext cx="3245842" cy="1622921"/>
          </a:xfrm>
          <a:custGeom>
            <a:avLst/>
            <a:gdLst>
              <a:gd name="connsiteX0" fmla="*/ 2365002 w 4730003"/>
              <a:gd name="connsiteY0" fmla="*/ 0 h 2365000"/>
              <a:gd name="connsiteX1" fmla="*/ 4730003 w 4730003"/>
              <a:gd name="connsiteY1" fmla="*/ 2365000 h 2365000"/>
              <a:gd name="connsiteX2" fmla="*/ 4599737 w 4730003"/>
              <a:gd name="connsiteY2" fmla="*/ 2365000 h 2365000"/>
              <a:gd name="connsiteX3" fmla="*/ 2365002 w 4730003"/>
              <a:gd name="connsiteY3" fmla="*/ 130266 h 2365000"/>
              <a:gd name="connsiteX4" fmla="*/ 130266 w 4730003"/>
              <a:gd name="connsiteY4" fmla="*/ 2365000 h 2365000"/>
              <a:gd name="connsiteX5" fmla="*/ 0 w 4730003"/>
              <a:gd name="connsiteY5" fmla="*/ 2365000 h 2365000"/>
              <a:gd name="connsiteX6" fmla="*/ 2365002 w 4730003"/>
              <a:gd name="connsiteY6" fmla="*/ 0 h 236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30003" h="2365000">
                <a:moveTo>
                  <a:pt x="2365002" y="0"/>
                </a:moveTo>
                <a:cubicBezTo>
                  <a:pt x="3671155" y="0"/>
                  <a:pt x="4730003" y="1058847"/>
                  <a:pt x="4730003" y="2365000"/>
                </a:cubicBezTo>
                <a:lnTo>
                  <a:pt x="4599737" y="2365000"/>
                </a:lnTo>
                <a:cubicBezTo>
                  <a:pt x="4599737" y="1130791"/>
                  <a:pt x="3599212" y="130266"/>
                  <a:pt x="2365002" y="130266"/>
                </a:cubicBezTo>
                <a:cubicBezTo>
                  <a:pt x="1130792" y="130266"/>
                  <a:pt x="130266" y="1130791"/>
                  <a:pt x="130266" y="2365000"/>
                </a:cubicBezTo>
                <a:lnTo>
                  <a:pt x="0" y="2365000"/>
                </a:lnTo>
                <a:cubicBezTo>
                  <a:pt x="0" y="1058847"/>
                  <a:pt x="1058848" y="0"/>
                  <a:pt x="2365002" y="0"/>
                </a:cubicBezTo>
                <a:close/>
              </a:path>
            </a:pathLst>
          </a:custGeom>
          <a:solidFill>
            <a:schemeClr val="bg1">
              <a:lumMod val="75000"/>
            </a:schemeClr>
          </a:solidFill>
          <a:ln>
            <a:noFill/>
          </a:ln>
          <a:effectLst>
            <a:outerShdw blurRad="850900" dist="939800" dir="5400000" sx="85000" sy="8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76" name="Oval 75">
            <a:extLst>
              <a:ext uri="{FF2B5EF4-FFF2-40B4-BE49-F238E27FC236}">
                <a16:creationId xmlns:a16="http://schemas.microsoft.com/office/drawing/2014/main" id="{1448F70C-228C-48C1-BD27-C03A838E2A76}"/>
              </a:ext>
            </a:extLst>
          </p:cNvPr>
          <p:cNvSpPr/>
          <p:nvPr/>
        </p:nvSpPr>
        <p:spPr>
          <a:xfrm>
            <a:off x="3091334" y="4341765"/>
            <a:ext cx="153474" cy="153474"/>
          </a:xfrm>
          <a:prstGeom prst="ellipse">
            <a:avLst/>
          </a:prstGeom>
          <a:solidFill>
            <a:schemeClr val="accent1"/>
          </a:solidFill>
          <a:ln w="38100">
            <a:solidFill>
              <a:schemeClr val="bg1"/>
            </a:solidFill>
          </a:ln>
          <a:effectLst>
            <a:outerShdw blurRad="381000" dist="444500" dir="8100000" sx="90000" sy="90000" algn="tr" rotWithShape="0">
              <a:schemeClr val="accent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350">
              <a:latin typeface="Heebo" pitchFamily="2" charset="-79"/>
            </a:endParaRPr>
          </a:p>
        </p:txBody>
      </p:sp>
      <p:sp>
        <p:nvSpPr>
          <p:cNvPr id="77" name="Oval 76">
            <a:extLst>
              <a:ext uri="{FF2B5EF4-FFF2-40B4-BE49-F238E27FC236}">
                <a16:creationId xmlns:a16="http://schemas.microsoft.com/office/drawing/2014/main" id="{2C1646D7-36EC-487D-B10F-2EFA14C08F5B}"/>
              </a:ext>
            </a:extLst>
          </p:cNvPr>
          <p:cNvSpPr/>
          <p:nvPr/>
        </p:nvSpPr>
        <p:spPr>
          <a:xfrm>
            <a:off x="5899193" y="4341765"/>
            <a:ext cx="153474" cy="153474"/>
          </a:xfrm>
          <a:prstGeom prst="ellipse">
            <a:avLst/>
          </a:prstGeom>
          <a:solidFill>
            <a:schemeClr val="accent5"/>
          </a:solidFill>
          <a:ln w="38100">
            <a:solidFill>
              <a:schemeClr val="bg1"/>
            </a:solidFill>
          </a:ln>
          <a:effectLst>
            <a:outerShdw blurRad="381000" dist="444500" dir="8100000" sx="90000" sy="90000" algn="tr" rotWithShape="0">
              <a:schemeClr val="accent5">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350">
              <a:latin typeface="Heebo" pitchFamily="2" charset="-79"/>
            </a:endParaRPr>
          </a:p>
        </p:txBody>
      </p:sp>
      <p:sp>
        <p:nvSpPr>
          <p:cNvPr id="79" name="Oval 78">
            <a:extLst>
              <a:ext uri="{FF2B5EF4-FFF2-40B4-BE49-F238E27FC236}">
                <a16:creationId xmlns:a16="http://schemas.microsoft.com/office/drawing/2014/main" id="{8C51526C-76D9-46F2-AAB5-05FE29B6B2E6}"/>
              </a:ext>
            </a:extLst>
          </p:cNvPr>
          <p:cNvSpPr/>
          <p:nvPr/>
        </p:nvSpPr>
        <p:spPr>
          <a:xfrm>
            <a:off x="4511180" y="3493196"/>
            <a:ext cx="153474" cy="153474"/>
          </a:xfrm>
          <a:prstGeom prst="ellipse">
            <a:avLst/>
          </a:prstGeom>
          <a:solidFill>
            <a:schemeClr val="accent3"/>
          </a:solidFill>
          <a:ln w="38100">
            <a:solidFill>
              <a:schemeClr val="bg1"/>
            </a:solidFill>
          </a:ln>
          <a:effectLst>
            <a:outerShdw blurRad="381000" dist="444500" dir="8100000" sx="90000" sy="90000" algn="tr"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350">
              <a:latin typeface="Heebo" pitchFamily="2" charset="-79"/>
            </a:endParaRPr>
          </a:p>
        </p:txBody>
      </p:sp>
      <p:sp>
        <p:nvSpPr>
          <p:cNvPr id="78" name="Oval 77">
            <a:extLst>
              <a:ext uri="{FF2B5EF4-FFF2-40B4-BE49-F238E27FC236}">
                <a16:creationId xmlns:a16="http://schemas.microsoft.com/office/drawing/2014/main" id="{CFD424A9-229F-4BAF-858B-731FF6BC5D81}"/>
              </a:ext>
            </a:extLst>
          </p:cNvPr>
          <p:cNvSpPr/>
          <p:nvPr/>
        </p:nvSpPr>
        <p:spPr>
          <a:xfrm>
            <a:off x="5362586" y="3746450"/>
            <a:ext cx="153474" cy="153474"/>
          </a:xfrm>
          <a:prstGeom prst="ellipse">
            <a:avLst/>
          </a:prstGeom>
          <a:solidFill>
            <a:schemeClr val="accent4"/>
          </a:solidFill>
          <a:ln w="38100">
            <a:solidFill>
              <a:schemeClr val="bg1"/>
            </a:solidFill>
          </a:ln>
          <a:effectLst>
            <a:outerShdw blurRad="381000" dist="444500" dir="8100000" sx="90000" sy="90000" algn="tr" rotWithShape="0">
              <a:schemeClr val="accent4">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350">
              <a:latin typeface="Heebo" pitchFamily="2" charset="-79"/>
            </a:endParaRPr>
          </a:p>
        </p:txBody>
      </p:sp>
      <p:sp>
        <p:nvSpPr>
          <p:cNvPr id="80" name="Oval 79">
            <a:extLst>
              <a:ext uri="{FF2B5EF4-FFF2-40B4-BE49-F238E27FC236}">
                <a16:creationId xmlns:a16="http://schemas.microsoft.com/office/drawing/2014/main" id="{BB7B0638-B01E-46D7-B529-2785AA0C7B10}"/>
              </a:ext>
            </a:extLst>
          </p:cNvPr>
          <p:cNvSpPr/>
          <p:nvPr/>
        </p:nvSpPr>
        <p:spPr>
          <a:xfrm>
            <a:off x="3627940" y="3746450"/>
            <a:ext cx="153474" cy="153474"/>
          </a:xfrm>
          <a:prstGeom prst="ellipse">
            <a:avLst/>
          </a:prstGeom>
          <a:solidFill>
            <a:schemeClr val="accent2"/>
          </a:solidFill>
          <a:ln w="38100">
            <a:solidFill>
              <a:schemeClr val="bg1"/>
            </a:solidFill>
          </a:ln>
          <a:effectLst>
            <a:outerShdw blurRad="381000" dist="444500" dir="8100000" sx="90000" sy="90000" algn="tr" rotWithShape="0">
              <a:schemeClr val="accent2">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350">
              <a:latin typeface="Heebo" pitchFamily="2" charset="-79"/>
            </a:endParaRPr>
          </a:p>
        </p:txBody>
      </p:sp>
      <p:sp>
        <p:nvSpPr>
          <p:cNvPr id="100" name="Text Placeholder 9">
            <a:extLst>
              <a:ext uri="{FF2B5EF4-FFF2-40B4-BE49-F238E27FC236}">
                <a16:creationId xmlns:a16="http://schemas.microsoft.com/office/drawing/2014/main" id="{0ED916FF-7DCD-49E7-B093-6E9A20F0DAF4}"/>
              </a:ext>
            </a:extLst>
          </p:cNvPr>
          <p:cNvSpPr txBox="1">
            <a:spLocks/>
          </p:cNvSpPr>
          <p:nvPr/>
        </p:nvSpPr>
        <p:spPr>
          <a:xfrm>
            <a:off x="3742841" y="4293762"/>
            <a:ext cx="1658318" cy="369330"/>
          </a:xfrm>
          <a:prstGeom prst="rect">
            <a:avLst/>
          </a:prstGeom>
        </p:spPr>
        <p:txBody>
          <a:bodyPr wrap="square" lIns="91438" tIns="45719" rIns="91438" bIns="45719" anchor="ctr">
            <a:spAutoFit/>
          </a:bodyPr>
          <a:lstStyle>
            <a:defPPr>
              <a:defRPr lang="id-ID"/>
            </a:defPPr>
            <a:lvl1pPr indent="0">
              <a:lnSpc>
                <a:spcPct val="130000"/>
              </a:lnSpc>
              <a:spcBef>
                <a:spcPts val="0"/>
              </a:spcBef>
              <a:buFont typeface="Arial" pitchFamily="34" charset="0"/>
              <a:buNone/>
              <a:defRPr sz="1200">
                <a:solidFill>
                  <a:schemeClr val="tx1">
                    <a:lumMod val="65000"/>
                    <a:lumOff val="3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ctr">
              <a:lnSpc>
                <a:spcPct val="100000"/>
              </a:lnSpc>
            </a:pPr>
            <a:r>
              <a:rPr lang="pt-BR" sz="900" dirty="0">
                <a:latin typeface="Heebo" pitchFamily="2" charset="-79"/>
              </a:rPr>
              <a:t>Texto do slide escrito aqui texto do slide escrito aqui</a:t>
            </a:r>
          </a:p>
        </p:txBody>
      </p:sp>
      <p:sp>
        <p:nvSpPr>
          <p:cNvPr id="101" name="Text Placeholder 10">
            <a:extLst>
              <a:ext uri="{FF2B5EF4-FFF2-40B4-BE49-F238E27FC236}">
                <a16:creationId xmlns:a16="http://schemas.microsoft.com/office/drawing/2014/main" id="{7658D055-7741-4343-8A91-381C35047F4C}"/>
              </a:ext>
            </a:extLst>
          </p:cNvPr>
          <p:cNvSpPr txBox="1">
            <a:spLocks/>
          </p:cNvSpPr>
          <p:nvPr/>
        </p:nvSpPr>
        <p:spPr>
          <a:xfrm>
            <a:off x="3740642" y="3899924"/>
            <a:ext cx="1658318" cy="511214"/>
          </a:xfrm>
          <a:prstGeom prst="rect">
            <a:avLst/>
          </a:prstGeom>
        </p:spPr>
        <p:txBody>
          <a:bodyPr lIns="91438" tIns="45719" rIns="91438" bIns="45719"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pt-BR" sz="2400" b="1" dirty="0">
                <a:solidFill>
                  <a:schemeClr val="tx1">
                    <a:lumMod val="75000"/>
                    <a:lumOff val="25000"/>
                  </a:schemeClr>
                </a:solidFill>
                <a:latin typeface="Heebo" pitchFamily="2" charset="-79"/>
              </a:rPr>
              <a:t>100%</a:t>
            </a:r>
          </a:p>
        </p:txBody>
      </p:sp>
      <p:grpSp>
        <p:nvGrpSpPr>
          <p:cNvPr id="2" name="Group 1">
            <a:extLst>
              <a:ext uri="{FF2B5EF4-FFF2-40B4-BE49-F238E27FC236}">
                <a16:creationId xmlns:a16="http://schemas.microsoft.com/office/drawing/2014/main" id="{DC903D11-A06F-4932-851B-FF02A6454BAE}"/>
              </a:ext>
            </a:extLst>
          </p:cNvPr>
          <p:cNvGrpSpPr/>
          <p:nvPr/>
        </p:nvGrpSpPr>
        <p:grpSpPr>
          <a:xfrm>
            <a:off x="348753" y="2908660"/>
            <a:ext cx="1704563" cy="710633"/>
            <a:chOff x="465004" y="3878218"/>
            <a:chExt cx="2272750" cy="947511"/>
          </a:xfrm>
        </p:grpSpPr>
        <p:sp>
          <p:nvSpPr>
            <p:cNvPr id="54" name="Text Placeholder 9">
              <a:extLst>
                <a:ext uri="{FF2B5EF4-FFF2-40B4-BE49-F238E27FC236}">
                  <a16:creationId xmlns:a16="http://schemas.microsoft.com/office/drawing/2014/main" id="{76084DA3-0FA6-46EA-A2BA-E5731000DADA}"/>
                </a:ext>
              </a:extLst>
            </p:cNvPr>
            <p:cNvSpPr txBox="1">
              <a:spLocks/>
            </p:cNvSpPr>
            <p:nvPr/>
          </p:nvSpPr>
          <p:spPr>
            <a:xfrm>
              <a:off x="465004" y="4333289"/>
              <a:ext cx="2272749" cy="492440"/>
            </a:xfrm>
            <a:prstGeom prst="rect">
              <a:avLst/>
            </a:prstGeom>
          </p:spPr>
          <p:txBody>
            <a:bodyPr wrap="square" lIns="91438" tIns="45719" rIns="91438" bIns="45719" anchor="ctr">
              <a:spAutoFit/>
            </a:bodyPr>
            <a:lstStyle>
              <a:defPPr>
                <a:defRPr lang="id-ID"/>
              </a:defPPr>
              <a:lvl1pPr indent="0">
                <a:lnSpc>
                  <a:spcPct val="130000"/>
                </a:lnSpc>
                <a:spcBef>
                  <a:spcPts val="0"/>
                </a:spcBef>
                <a:buFont typeface="Arial" pitchFamily="34" charset="0"/>
                <a:buNone/>
                <a:defRPr sz="1200">
                  <a:solidFill>
                    <a:schemeClr val="tx1">
                      <a:lumMod val="65000"/>
                      <a:lumOff val="3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r">
                <a:lnSpc>
                  <a:spcPct val="100000"/>
                </a:lnSpc>
              </a:pPr>
              <a:r>
                <a:rPr lang="pt-BR" sz="900" dirty="0">
                  <a:latin typeface="Heebo" pitchFamily="2" charset="-79"/>
                </a:rPr>
                <a:t>Texto do slide escrito aqui texto do slide escrito aqui</a:t>
              </a:r>
            </a:p>
          </p:txBody>
        </p:sp>
        <p:sp>
          <p:nvSpPr>
            <p:cNvPr id="55" name="Text Placeholder 10">
              <a:extLst>
                <a:ext uri="{FF2B5EF4-FFF2-40B4-BE49-F238E27FC236}">
                  <a16:creationId xmlns:a16="http://schemas.microsoft.com/office/drawing/2014/main" id="{888E6377-BE49-461F-917F-7A4DBEF02D4C}"/>
                </a:ext>
              </a:extLst>
            </p:cNvPr>
            <p:cNvSpPr txBox="1">
              <a:spLocks/>
            </p:cNvSpPr>
            <p:nvPr/>
          </p:nvSpPr>
          <p:spPr>
            <a:xfrm>
              <a:off x="532803" y="3878218"/>
              <a:ext cx="2204951" cy="369329"/>
            </a:xfrm>
            <a:prstGeom prst="rect">
              <a:avLst/>
            </a:prstGeom>
          </p:spPr>
          <p:txBody>
            <a:bodyPr wrap="square" lIns="91438" tIns="45719" rIns="91438" bIns="45719" anchor="ctr">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pt-BR" sz="1200" b="1" dirty="0">
                  <a:solidFill>
                    <a:schemeClr val="accent1"/>
                  </a:solidFill>
                  <a:latin typeface="Heebo" pitchFamily="2" charset="-79"/>
                </a:rPr>
                <a:t>Título do item aqui</a:t>
              </a:r>
            </a:p>
          </p:txBody>
        </p:sp>
      </p:grpSp>
      <p:grpSp>
        <p:nvGrpSpPr>
          <p:cNvPr id="56" name="Group 55">
            <a:extLst>
              <a:ext uri="{FF2B5EF4-FFF2-40B4-BE49-F238E27FC236}">
                <a16:creationId xmlns:a16="http://schemas.microsoft.com/office/drawing/2014/main" id="{E7DBCB2F-B717-418A-8C0D-DB1F2A1C1BAD}"/>
              </a:ext>
            </a:extLst>
          </p:cNvPr>
          <p:cNvGrpSpPr/>
          <p:nvPr/>
        </p:nvGrpSpPr>
        <p:grpSpPr>
          <a:xfrm>
            <a:off x="959764" y="1968338"/>
            <a:ext cx="1704563" cy="710634"/>
            <a:chOff x="465004" y="3878218"/>
            <a:chExt cx="2272750" cy="947512"/>
          </a:xfrm>
        </p:grpSpPr>
        <p:sp>
          <p:nvSpPr>
            <p:cNvPr id="58" name="Text Placeholder 9">
              <a:extLst>
                <a:ext uri="{FF2B5EF4-FFF2-40B4-BE49-F238E27FC236}">
                  <a16:creationId xmlns:a16="http://schemas.microsoft.com/office/drawing/2014/main" id="{0DB19D40-070B-4E01-A77A-1819B5FE891A}"/>
                </a:ext>
              </a:extLst>
            </p:cNvPr>
            <p:cNvSpPr txBox="1">
              <a:spLocks/>
            </p:cNvSpPr>
            <p:nvPr/>
          </p:nvSpPr>
          <p:spPr>
            <a:xfrm>
              <a:off x="465004" y="4333290"/>
              <a:ext cx="2272749" cy="492440"/>
            </a:xfrm>
            <a:prstGeom prst="rect">
              <a:avLst/>
            </a:prstGeom>
          </p:spPr>
          <p:txBody>
            <a:bodyPr wrap="square" lIns="91438" tIns="45719" rIns="91438" bIns="45719" anchor="ctr">
              <a:spAutoFit/>
            </a:bodyPr>
            <a:lstStyle>
              <a:defPPr>
                <a:defRPr lang="id-ID"/>
              </a:defPPr>
              <a:lvl1pPr indent="0">
                <a:lnSpc>
                  <a:spcPct val="130000"/>
                </a:lnSpc>
                <a:spcBef>
                  <a:spcPts val="0"/>
                </a:spcBef>
                <a:buFont typeface="Arial" pitchFamily="34" charset="0"/>
                <a:buNone/>
                <a:defRPr sz="1200">
                  <a:solidFill>
                    <a:schemeClr val="tx1">
                      <a:lumMod val="65000"/>
                      <a:lumOff val="3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r">
                <a:lnSpc>
                  <a:spcPct val="100000"/>
                </a:lnSpc>
              </a:pPr>
              <a:r>
                <a:rPr lang="pt-BR" sz="900" dirty="0">
                  <a:latin typeface="Heebo" pitchFamily="2" charset="-79"/>
                </a:rPr>
                <a:t>Texto do slide escrito aqui texto do slide escrito aqui</a:t>
              </a:r>
            </a:p>
          </p:txBody>
        </p:sp>
        <p:sp>
          <p:nvSpPr>
            <p:cNvPr id="60" name="Text Placeholder 10">
              <a:extLst>
                <a:ext uri="{FF2B5EF4-FFF2-40B4-BE49-F238E27FC236}">
                  <a16:creationId xmlns:a16="http://schemas.microsoft.com/office/drawing/2014/main" id="{E284FA9C-F6D7-44BF-AA0F-3ACE151BFA6D}"/>
                </a:ext>
              </a:extLst>
            </p:cNvPr>
            <p:cNvSpPr txBox="1">
              <a:spLocks/>
            </p:cNvSpPr>
            <p:nvPr/>
          </p:nvSpPr>
          <p:spPr>
            <a:xfrm>
              <a:off x="532803" y="3878218"/>
              <a:ext cx="2204951" cy="369329"/>
            </a:xfrm>
            <a:prstGeom prst="rect">
              <a:avLst/>
            </a:prstGeom>
          </p:spPr>
          <p:txBody>
            <a:bodyPr wrap="square" lIns="91438" tIns="45719" rIns="91438" bIns="45719" anchor="ctr">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pt-BR" sz="1200" b="1" dirty="0">
                  <a:solidFill>
                    <a:schemeClr val="accent2"/>
                  </a:solidFill>
                  <a:latin typeface="Heebo" pitchFamily="2" charset="-79"/>
                </a:rPr>
                <a:t>Título do item aqui</a:t>
              </a:r>
            </a:p>
          </p:txBody>
        </p:sp>
      </p:grpSp>
      <p:grpSp>
        <p:nvGrpSpPr>
          <p:cNvPr id="3" name="Group 2">
            <a:extLst>
              <a:ext uri="{FF2B5EF4-FFF2-40B4-BE49-F238E27FC236}">
                <a16:creationId xmlns:a16="http://schemas.microsoft.com/office/drawing/2014/main" id="{2B5B968D-3FBF-408A-BFE4-39F0481514AD}"/>
              </a:ext>
            </a:extLst>
          </p:cNvPr>
          <p:cNvGrpSpPr/>
          <p:nvPr/>
        </p:nvGrpSpPr>
        <p:grpSpPr>
          <a:xfrm>
            <a:off x="7107308" y="2908661"/>
            <a:ext cx="1704562" cy="710634"/>
            <a:chOff x="8903250" y="3878218"/>
            <a:chExt cx="2272749" cy="947512"/>
          </a:xfrm>
        </p:grpSpPr>
        <p:sp>
          <p:nvSpPr>
            <p:cNvPr id="62" name="Text Placeholder 9">
              <a:extLst>
                <a:ext uri="{FF2B5EF4-FFF2-40B4-BE49-F238E27FC236}">
                  <a16:creationId xmlns:a16="http://schemas.microsoft.com/office/drawing/2014/main" id="{50E8C96B-94C0-476E-8A3C-076A2CC0B1F1}"/>
                </a:ext>
              </a:extLst>
            </p:cNvPr>
            <p:cNvSpPr txBox="1">
              <a:spLocks/>
            </p:cNvSpPr>
            <p:nvPr/>
          </p:nvSpPr>
          <p:spPr>
            <a:xfrm>
              <a:off x="8903250" y="4333290"/>
              <a:ext cx="2272749" cy="492440"/>
            </a:xfrm>
            <a:prstGeom prst="rect">
              <a:avLst/>
            </a:prstGeom>
          </p:spPr>
          <p:txBody>
            <a:bodyPr wrap="square" lIns="91438" tIns="45719" rIns="91438" bIns="45719" anchor="ctr">
              <a:spAutoFit/>
            </a:bodyPr>
            <a:lstStyle>
              <a:defPPr>
                <a:defRPr lang="id-ID"/>
              </a:defPPr>
              <a:lvl1pPr indent="0">
                <a:lnSpc>
                  <a:spcPct val="130000"/>
                </a:lnSpc>
                <a:spcBef>
                  <a:spcPts val="0"/>
                </a:spcBef>
                <a:buFont typeface="Arial" pitchFamily="34" charset="0"/>
                <a:buNone/>
                <a:defRPr sz="1200">
                  <a:solidFill>
                    <a:schemeClr val="tx1">
                      <a:lumMod val="65000"/>
                      <a:lumOff val="3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nSpc>
                  <a:spcPct val="100000"/>
                </a:lnSpc>
              </a:pPr>
              <a:r>
                <a:rPr lang="pt-BR" sz="900" dirty="0">
                  <a:latin typeface="Heebo" pitchFamily="2" charset="-79"/>
                </a:rPr>
                <a:t>Texto do slide escrito aqui texto do slide escrito aqui</a:t>
              </a:r>
            </a:p>
          </p:txBody>
        </p:sp>
        <p:sp>
          <p:nvSpPr>
            <p:cNvPr id="81" name="Text Placeholder 10">
              <a:extLst>
                <a:ext uri="{FF2B5EF4-FFF2-40B4-BE49-F238E27FC236}">
                  <a16:creationId xmlns:a16="http://schemas.microsoft.com/office/drawing/2014/main" id="{30D614DD-0BBA-4CFE-B24D-295D5AFC93B6}"/>
                </a:ext>
              </a:extLst>
            </p:cNvPr>
            <p:cNvSpPr txBox="1">
              <a:spLocks/>
            </p:cNvSpPr>
            <p:nvPr/>
          </p:nvSpPr>
          <p:spPr>
            <a:xfrm>
              <a:off x="8903250" y="3878218"/>
              <a:ext cx="2204952" cy="369329"/>
            </a:xfrm>
            <a:prstGeom prst="rect">
              <a:avLst/>
            </a:prstGeom>
          </p:spPr>
          <p:txBody>
            <a:bodyPr wrap="square" lIns="91438" tIns="45719" rIns="91438" bIns="45719" anchor="ctr">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BR" sz="1200" b="1" dirty="0">
                  <a:solidFill>
                    <a:schemeClr val="accent5"/>
                  </a:solidFill>
                  <a:latin typeface="Heebo" pitchFamily="2" charset="-79"/>
                </a:rPr>
                <a:t>Título do item aqui</a:t>
              </a:r>
            </a:p>
          </p:txBody>
        </p:sp>
      </p:grpSp>
      <p:grpSp>
        <p:nvGrpSpPr>
          <p:cNvPr id="6" name="Group 5">
            <a:extLst>
              <a:ext uri="{FF2B5EF4-FFF2-40B4-BE49-F238E27FC236}">
                <a16:creationId xmlns:a16="http://schemas.microsoft.com/office/drawing/2014/main" id="{E478529E-AF3B-427F-9AE5-A8015E0AC63E}"/>
              </a:ext>
            </a:extLst>
          </p:cNvPr>
          <p:cNvGrpSpPr/>
          <p:nvPr/>
        </p:nvGrpSpPr>
        <p:grpSpPr>
          <a:xfrm>
            <a:off x="6435206" y="1968338"/>
            <a:ext cx="1704562" cy="710634"/>
            <a:chOff x="8903250" y="2624454"/>
            <a:chExt cx="2272749" cy="947512"/>
          </a:xfrm>
        </p:grpSpPr>
        <p:sp>
          <p:nvSpPr>
            <p:cNvPr id="92" name="Text Placeholder 9">
              <a:extLst>
                <a:ext uri="{FF2B5EF4-FFF2-40B4-BE49-F238E27FC236}">
                  <a16:creationId xmlns:a16="http://schemas.microsoft.com/office/drawing/2014/main" id="{F0E45B65-58F1-4613-9E00-33465CCBED8C}"/>
                </a:ext>
              </a:extLst>
            </p:cNvPr>
            <p:cNvSpPr txBox="1">
              <a:spLocks/>
            </p:cNvSpPr>
            <p:nvPr/>
          </p:nvSpPr>
          <p:spPr>
            <a:xfrm>
              <a:off x="8903250" y="3079526"/>
              <a:ext cx="2272749" cy="492440"/>
            </a:xfrm>
            <a:prstGeom prst="rect">
              <a:avLst/>
            </a:prstGeom>
          </p:spPr>
          <p:txBody>
            <a:bodyPr wrap="square" lIns="91438" tIns="45719" rIns="91438" bIns="45719" anchor="ctr">
              <a:spAutoFit/>
            </a:bodyPr>
            <a:lstStyle>
              <a:defPPr>
                <a:defRPr lang="id-ID"/>
              </a:defPPr>
              <a:lvl1pPr indent="0">
                <a:lnSpc>
                  <a:spcPct val="130000"/>
                </a:lnSpc>
                <a:spcBef>
                  <a:spcPts val="0"/>
                </a:spcBef>
                <a:buFont typeface="Arial" pitchFamily="34" charset="0"/>
                <a:buNone/>
                <a:defRPr sz="1200">
                  <a:solidFill>
                    <a:schemeClr val="tx1">
                      <a:lumMod val="65000"/>
                      <a:lumOff val="3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nSpc>
                  <a:spcPct val="100000"/>
                </a:lnSpc>
              </a:pPr>
              <a:r>
                <a:rPr lang="pt-BR" sz="900" dirty="0">
                  <a:latin typeface="Heebo" pitchFamily="2" charset="-79"/>
                </a:rPr>
                <a:t>Texto do slide escrito aqui texto do slide escrito aqui</a:t>
              </a:r>
            </a:p>
          </p:txBody>
        </p:sp>
        <p:sp>
          <p:nvSpPr>
            <p:cNvPr id="99" name="Text Placeholder 10">
              <a:extLst>
                <a:ext uri="{FF2B5EF4-FFF2-40B4-BE49-F238E27FC236}">
                  <a16:creationId xmlns:a16="http://schemas.microsoft.com/office/drawing/2014/main" id="{6E135CD9-8319-4254-A0D6-5FC5FB4DEEB7}"/>
                </a:ext>
              </a:extLst>
            </p:cNvPr>
            <p:cNvSpPr txBox="1">
              <a:spLocks/>
            </p:cNvSpPr>
            <p:nvPr/>
          </p:nvSpPr>
          <p:spPr>
            <a:xfrm>
              <a:off x="8903250" y="2624454"/>
              <a:ext cx="2204952" cy="369329"/>
            </a:xfrm>
            <a:prstGeom prst="rect">
              <a:avLst/>
            </a:prstGeom>
          </p:spPr>
          <p:txBody>
            <a:bodyPr wrap="square" lIns="91438" tIns="45719" rIns="91438" bIns="45719" anchor="ctr">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BR" sz="1200" b="1" dirty="0">
                  <a:solidFill>
                    <a:schemeClr val="accent4"/>
                  </a:solidFill>
                  <a:latin typeface="Heebo" pitchFamily="2" charset="-79"/>
                </a:rPr>
                <a:t>Título do item aqui</a:t>
              </a:r>
            </a:p>
          </p:txBody>
        </p:sp>
      </p:grpSp>
      <p:grpSp>
        <p:nvGrpSpPr>
          <p:cNvPr id="8" name="Group 7">
            <a:extLst>
              <a:ext uri="{FF2B5EF4-FFF2-40B4-BE49-F238E27FC236}">
                <a16:creationId xmlns:a16="http://schemas.microsoft.com/office/drawing/2014/main" id="{7AC8CA0C-CAFD-45E5-91F5-FD099DF825A4}"/>
              </a:ext>
            </a:extLst>
          </p:cNvPr>
          <p:cNvGrpSpPr/>
          <p:nvPr/>
        </p:nvGrpSpPr>
        <p:grpSpPr>
          <a:xfrm>
            <a:off x="3719720" y="1298888"/>
            <a:ext cx="1704562" cy="710634"/>
            <a:chOff x="4959626" y="1731852"/>
            <a:chExt cx="2272749" cy="947512"/>
          </a:xfrm>
        </p:grpSpPr>
        <p:sp>
          <p:nvSpPr>
            <p:cNvPr id="104" name="Text Placeholder 9">
              <a:extLst>
                <a:ext uri="{FF2B5EF4-FFF2-40B4-BE49-F238E27FC236}">
                  <a16:creationId xmlns:a16="http://schemas.microsoft.com/office/drawing/2014/main" id="{25636319-9F02-4AC8-953F-AFF2C883CD0C}"/>
                </a:ext>
              </a:extLst>
            </p:cNvPr>
            <p:cNvSpPr txBox="1">
              <a:spLocks/>
            </p:cNvSpPr>
            <p:nvPr/>
          </p:nvSpPr>
          <p:spPr>
            <a:xfrm>
              <a:off x="4959626" y="2186924"/>
              <a:ext cx="2272749" cy="492440"/>
            </a:xfrm>
            <a:prstGeom prst="rect">
              <a:avLst/>
            </a:prstGeom>
          </p:spPr>
          <p:txBody>
            <a:bodyPr wrap="square" lIns="91438" tIns="45719" rIns="91438" bIns="45719" anchor="ctr">
              <a:spAutoFit/>
            </a:bodyPr>
            <a:lstStyle>
              <a:defPPr>
                <a:defRPr lang="id-ID"/>
              </a:defPPr>
              <a:lvl1pPr indent="0">
                <a:lnSpc>
                  <a:spcPct val="130000"/>
                </a:lnSpc>
                <a:spcBef>
                  <a:spcPts val="0"/>
                </a:spcBef>
                <a:buFont typeface="Arial" pitchFamily="34" charset="0"/>
                <a:buNone/>
                <a:defRPr sz="1200">
                  <a:solidFill>
                    <a:schemeClr val="tx1">
                      <a:lumMod val="65000"/>
                      <a:lumOff val="3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ctr">
                <a:lnSpc>
                  <a:spcPct val="100000"/>
                </a:lnSpc>
              </a:pPr>
              <a:r>
                <a:rPr lang="pt-BR" sz="900" dirty="0">
                  <a:latin typeface="Heebo" pitchFamily="2" charset="-79"/>
                </a:rPr>
                <a:t>Texto do slide escrito aqui texto do slide escrito aqui</a:t>
              </a:r>
            </a:p>
          </p:txBody>
        </p:sp>
        <p:sp>
          <p:nvSpPr>
            <p:cNvPr id="105" name="Text Placeholder 10">
              <a:extLst>
                <a:ext uri="{FF2B5EF4-FFF2-40B4-BE49-F238E27FC236}">
                  <a16:creationId xmlns:a16="http://schemas.microsoft.com/office/drawing/2014/main" id="{666E6CB4-FE7B-43D9-85D8-6BA23E7719B2}"/>
                </a:ext>
              </a:extLst>
            </p:cNvPr>
            <p:cNvSpPr txBox="1">
              <a:spLocks/>
            </p:cNvSpPr>
            <p:nvPr/>
          </p:nvSpPr>
          <p:spPr>
            <a:xfrm>
              <a:off x="4993525" y="1731852"/>
              <a:ext cx="2204952" cy="369329"/>
            </a:xfrm>
            <a:prstGeom prst="rect">
              <a:avLst/>
            </a:prstGeom>
          </p:spPr>
          <p:txBody>
            <a:bodyPr wrap="square" lIns="91438" tIns="45719" rIns="91438" bIns="45719" anchor="ctr">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pt-BR" sz="1200" b="1" dirty="0">
                  <a:solidFill>
                    <a:schemeClr val="accent3"/>
                  </a:solidFill>
                  <a:latin typeface="Heebo" pitchFamily="2" charset="-79"/>
                </a:rPr>
                <a:t>Título do item aqui</a:t>
              </a:r>
            </a:p>
          </p:txBody>
        </p:sp>
      </p:grpSp>
      <p:sp>
        <p:nvSpPr>
          <p:cNvPr id="4" name="TextBox 14">
            <a:extLst>
              <a:ext uri="{FF2B5EF4-FFF2-40B4-BE49-F238E27FC236}">
                <a16:creationId xmlns:a16="http://schemas.microsoft.com/office/drawing/2014/main" id="{E92F1673-514E-26FB-1964-DECD1BB126B2}"/>
              </a:ext>
            </a:extLst>
          </p:cNvPr>
          <p:cNvSpPr txBox="1"/>
          <p:nvPr/>
        </p:nvSpPr>
        <p:spPr>
          <a:xfrm>
            <a:off x="1786533" y="410613"/>
            <a:ext cx="5570935" cy="523220"/>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pPr algn="ctr"/>
            <a:r>
              <a:rPr lang="pt-BR" sz="2800" dirty="0">
                <a:solidFill>
                  <a:schemeClr val="tx1">
                    <a:lumMod val="75000"/>
                    <a:lumOff val="25000"/>
                  </a:schemeClr>
                </a:solidFill>
              </a:rPr>
              <a:t>Título do slide escrito aqui</a:t>
            </a:r>
          </a:p>
        </p:txBody>
      </p:sp>
      <p:sp>
        <p:nvSpPr>
          <p:cNvPr id="5" name="TextBox 13">
            <a:extLst>
              <a:ext uri="{FF2B5EF4-FFF2-40B4-BE49-F238E27FC236}">
                <a16:creationId xmlns:a16="http://schemas.microsoft.com/office/drawing/2014/main" id="{C3290B0B-79B7-6842-1E7D-A8657BFB00C6}"/>
              </a:ext>
            </a:extLst>
          </p:cNvPr>
          <p:cNvSpPr txBox="1"/>
          <p:nvPr/>
        </p:nvSpPr>
        <p:spPr>
          <a:xfrm>
            <a:off x="2831939" y="833109"/>
            <a:ext cx="3480123" cy="400110"/>
          </a:xfrm>
          <a:prstGeom prst="rect">
            <a:avLst/>
          </a:prstGeom>
          <a:noFill/>
        </p:spPr>
        <p:txBody>
          <a:bodyPr wrap="square" rtlCol="0">
            <a:spAutoFit/>
          </a:bodyPr>
          <a:lstStyle/>
          <a:p>
            <a:pPr algn="ctr">
              <a:spcBef>
                <a:spcPts val="675"/>
              </a:spcBef>
            </a:pPr>
            <a:r>
              <a:rPr lang="pt-BR" sz="10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10" name="AutoShape 29">
            <a:extLst>
              <a:ext uri="{FF2B5EF4-FFF2-40B4-BE49-F238E27FC236}">
                <a16:creationId xmlns:a16="http://schemas.microsoft.com/office/drawing/2014/main" id="{A4C91928-B5D0-49F2-95F7-90CCB4AA052D}"/>
              </a:ext>
            </a:extLst>
          </p:cNvPr>
          <p:cNvSpPr>
            <a:spLocks/>
          </p:cNvSpPr>
          <p:nvPr/>
        </p:nvSpPr>
        <p:spPr bwMode="auto">
          <a:xfrm>
            <a:off x="2185343" y="3901559"/>
            <a:ext cx="287816" cy="260757"/>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accent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sp>
        <p:nvSpPr>
          <p:cNvPr id="11" name="AutoShape 100">
            <a:extLst>
              <a:ext uri="{FF2B5EF4-FFF2-40B4-BE49-F238E27FC236}">
                <a16:creationId xmlns:a16="http://schemas.microsoft.com/office/drawing/2014/main" id="{4DC7CFEB-4BA3-939E-A031-AAD8D63139BB}"/>
              </a:ext>
            </a:extLst>
          </p:cNvPr>
          <p:cNvSpPr>
            <a:spLocks/>
          </p:cNvSpPr>
          <p:nvPr/>
        </p:nvSpPr>
        <p:spPr bwMode="auto">
          <a:xfrm>
            <a:off x="2998099" y="2855919"/>
            <a:ext cx="251901" cy="28830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chemeClr val="accent2"/>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grpSp>
        <p:nvGrpSpPr>
          <p:cNvPr id="12" name="Group 57">
            <a:extLst>
              <a:ext uri="{FF2B5EF4-FFF2-40B4-BE49-F238E27FC236}">
                <a16:creationId xmlns:a16="http://schemas.microsoft.com/office/drawing/2014/main" id="{AD21A631-B323-422B-3CEC-731EDAC6D53A}"/>
              </a:ext>
            </a:extLst>
          </p:cNvPr>
          <p:cNvGrpSpPr/>
          <p:nvPr/>
        </p:nvGrpSpPr>
        <p:grpSpPr>
          <a:xfrm>
            <a:off x="4434715" y="2445327"/>
            <a:ext cx="316598" cy="316598"/>
            <a:chOff x="8216107" y="2577307"/>
            <a:chExt cx="464344" cy="464344"/>
          </a:xfrm>
          <a:solidFill>
            <a:schemeClr val="accent3"/>
          </a:solidFill>
        </p:grpSpPr>
        <p:sp>
          <p:nvSpPr>
            <p:cNvPr id="13" name="AutoShape 52">
              <a:extLst>
                <a:ext uri="{FF2B5EF4-FFF2-40B4-BE49-F238E27FC236}">
                  <a16:creationId xmlns:a16="http://schemas.microsoft.com/office/drawing/2014/main" id="{AD2D8FAE-1E88-580C-17EE-818266F93671}"/>
                </a:ext>
              </a:extLst>
            </p:cNvPr>
            <p:cNvSpPr>
              <a:spLocks/>
            </p:cNvSpPr>
            <p:nvPr/>
          </p:nvSpPr>
          <p:spPr bwMode="auto">
            <a:xfrm>
              <a:off x="8216107" y="2577307"/>
              <a:ext cx="464344" cy="464344"/>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sp>
          <p:nvSpPr>
            <p:cNvPr id="14" name="AutoShape 53">
              <a:extLst>
                <a:ext uri="{FF2B5EF4-FFF2-40B4-BE49-F238E27FC236}">
                  <a16:creationId xmlns:a16="http://schemas.microsoft.com/office/drawing/2014/main" id="{C7538CED-8BAD-2F7A-70BB-F11AAE0023C1}"/>
                </a:ext>
              </a:extLst>
            </p:cNvPr>
            <p:cNvSpPr>
              <a:spLocks/>
            </p:cNvSpPr>
            <p:nvPr/>
          </p:nvSpPr>
          <p:spPr bwMode="auto">
            <a:xfrm>
              <a:off x="8390732" y="2736850"/>
              <a:ext cx="125413" cy="130175"/>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sp>
          <p:nvSpPr>
            <p:cNvPr id="15" name="AutoShape 54">
              <a:extLst>
                <a:ext uri="{FF2B5EF4-FFF2-40B4-BE49-F238E27FC236}">
                  <a16:creationId xmlns:a16="http://schemas.microsoft.com/office/drawing/2014/main" id="{E3CF5F72-1A66-65BB-4D5C-A50A7FF87F90}"/>
                </a:ext>
              </a:extLst>
            </p:cNvPr>
            <p:cNvSpPr>
              <a:spLocks/>
            </p:cNvSpPr>
            <p:nvPr/>
          </p:nvSpPr>
          <p:spPr bwMode="auto">
            <a:xfrm>
              <a:off x="8375650" y="2896394"/>
              <a:ext cx="70644" cy="73819"/>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sp>
          <p:nvSpPr>
            <p:cNvPr id="16" name="AutoShape 55">
              <a:extLst>
                <a:ext uri="{FF2B5EF4-FFF2-40B4-BE49-F238E27FC236}">
                  <a16:creationId xmlns:a16="http://schemas.microsoft.com/office/drawing/2014/main" id="{A9B7145D-C509-22A4-836E-E2CCFF6C66DE}"/>
                </a:ext>
              </a:extLst>
            </p:cNvPr>
            <p:cNvSpPr>
              <a:spLocks/>
            </p:cNvSpPr>
            <p:nvPr/>
          </p:nvSpPr>
          <p:spPr bwMode="auto">
            <a:xfrm>
              <a:off x="8448675" y="2649538"/>
              <a:ext cx="71438" cy="74613"/>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grpSp>
      <p:sp>
        <p:nvSpPr>
          <p:cNvPr id="17" name="AutoShape 29">
            <a:extLst>
              <a:ext uri="{FF2B5EF4-FFF2-40B4-BE49-F238E27FC236}">
                <a16:creationId xmlns:a16="http://schemas.microsoft.com/office/drawing/2014/main" id="{444D7FDC-A126-EF01-F4BF-30D79A06AD02}"/>
              </a:ext>
            </a:extLst>
          </p:cNvPr>
          <p:cNvSpPr>
            <a:spLocks/>
          </p:cNvSpPr>
          <p:nvPr/>
        </p:nvSpPr>
        <p:spPr bwMode="auto">
          <a:xfrm>
            <a:off x="5884764" y="2848050"/>
            <a:ext cx="287816" cy="260757"/>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sp>
        <p:nvSpPr>
          <p:cNvPr id="18" name="AutoShape 100">
            <a:extLst>
              <a:ext uri="{FF2B5EF4-FFF2-40B4-BE49-F238E27FC236}">
                <a16:creationId xmlns:a16="http://schemas.microsoft.com/office/drawing/2014/main" id="{95CAEFBF-92C9-FE70-E664-13EE307EFE98}"/>
              </a:ext>
            </a:extLst>
          </p:cNvPr>
          <p:cNvSpPr>
            <a:spLocks/>
          </p:cNvSpPr>
          <p:nvPr/>
        </p:nvSpPr>
        <p:spPr bwMode="auto">
          <a:xfrm>
            <a:off x="6698229" y="3904998"/>
            <a:ext cx="251901" cy="28830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chemeClr val="accent5"/>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b="1" dirty="0">
              <a:solidFill>
                <a:srgbClr val="FFFFFF"/>
              </a:solidFill>
              <a:effectLst>
                <a:outerShdw blurRad="38100" dist="38100" dir="2700000" algn="tl">
                  <a:srgbClr val="000000"/>
                </a:outerShdw>
              </a:effectLst>
              <a:latin typeface="Heebo" pitchFamily="2" charset="-79"/>
              <a:sym typeface="Gill Sans" charset="0"/>
            </a:endParaRPr>
          </a:p>
        </p:txBody>
      </p:sp>
    </p:spTree>
    <p:extLst>
      <p:ext uri="{BB962C8B-B14F-4D97-AF65-F5344CB8AC3E}">
        <p14:creationId xmlns:p14="http://schemas.microsoft.com/office/powerpoint/2010/main" val="384657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Shape 47">
            <a:extLst>
              <a:ext uri="{FF2B5EF4-FFF2-40B4-BE49-F238E27FC236}">
                <a16:creationId xmlns:a16="http://schemas.microsoft.com/office/drawing/2014/main" id="{0F2F372D-E745-4551-9E86-003066657CB8}"/>
              </a:ext>
            </a:extLst>
          </p:cNvPr>
          <p:cNvSpPr/>
          <p:nvPr/>
        </p:nvSpPr>
        <p:spPr>
          <a:xfrm>
            <a:off x="2958064" y="3382056"/>
            <a:ext cx="554927" cy="624091"/>
          </a:xfrm>
          <a:custGeom>
            <a:avLst/>
            <a:gdLst>
              <a:gd name="connsiteX0" fmla="*/ 369951 w 739902"/>
              <a:gd name="connsiteY0" fmla="*/ 0 h 832121"/>
              <a:gd name="connsiteX1" fmla="*/ 439680 w 739902"/>
              <a:gd name="connsiteY1" fmla="*/ 99247 h 832121"/>
              <a:gd name="connsiteX2" fmla="*/ 444509 w 739902"/>
              <a:gd name="connsiteY2" fmla="*/ 99733 h 832121"/>
              <a:gd name="connsiteX3" fmla="*/ 739902 w 739902"/>
              <a:gd name="connsiteY3" fmla="*/ 462169 h 832121"/>
              <a:gd name="connsiteX4" fmla="*/ 369951 w 739902"/>
              <a:gd name="connsiteY4" fmla="*/ 832121 h 832121"/>
              <a:gd name="connsiteX5" fmla="*/ 0 w 739902"/>
              <a:gd name="connsiteY5" fmla="*/ 462169 h 832121"/>
              <a:gd name="connsiteX6" fmla="*/ 295393 w 739902"/>
              <a:gd name="connsiteY6" fmla="*/ 99733 h 832121"/>
              <a:gd name="connsiteX7" fmla="*/ 300221 w 739902"/>
              <a:gd name="connsiteY7" fmla="*/ 99247 h 832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9902" h="832121">
                <a:moveTo>
                  <a:pt x="369951" y="0"/>
                </a:moveTo>
                <a:lnTo>
                  <a:pt x="439680" y="99247"/>
                </a:lnTo>
                <a:lnTo>
                  <a:pt x="444509" y="99733"/>
                </a:lnTo>
                <a:cubicBezTo>
                  <a:pt x="613089" y="134230"/>
                  <a:pt x="739902" y="283390"/>
                  <a:pt x="739902" y="462169"/>
                </a:cubicBezTo>
                <a:cubicBezTo>
                  <a:pt x="739902" y="666488"/>
                  <a:pt x="574269" y="832121"/>
                  <a:pt x="369951" y="832121"/>
                </a:cubicBezTo>
                <a:cubicBezTo>
                  <a:pt x="165633" y="832121"/>
                  <a:pt x="0" y="666488"/>
                  <a:pt x="0" y="462169"/>
                </a:cubicBezTo>
                <a:cubicBezTo>
                  <a:pt x="0" y="283390"/>
                  <a:pt x="126813" y="134230"/>
                  <a:pt x="295393" y="99733"/>
                </a:cubicBezTo>
                <a:lnTo>
                  <a:pt x="300221" y="99247"/>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cxnSp>
        <p:nvCxnSpPr>
          <p:cNvPr id="58" name="Straight Connector 57">
            <a:extLst>
              <a:ext uri="{FF2B5EF4-FFF2-40B4-BE49-F238E27FC236}">
                <a16:creationId xmlns:a16="http://schemas.microsoft.com/office/drawing/2014/main" id="{E02486A4-C41C-4625-B84D-D8E6D06870CB}"/>
              </a:ext>
            </a:extLst>
          </p:cNvPr>
          <p:cNvCxnSpPr>
            <a:cxnSpLocks/>
          </p:cNvCxnSpPr>
          <p:nvPr/>
        </p:nvCxnSpPr>
        <p:spPr>
          <a:xfrm>
            <a:off x="0" y="3116475"/>
            <a:ext cx="9144000" cy="0"/>
          </a:xfrm>
          <a:prstGeom prst="line">
            <a:avLst/>
          </a:prstGeom>
          <a:ln w="12700">
            <a:solidFill>
              <a:srgbClr val="2C4166"/>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D58E6BFE-039C-434F-A7E2-27AE05BFD5DF}"/>
              </a:ext>
            </a:extLst>
          </p:cNvPr>
          <p:cNvGrpSpPr/>
          <p:nvPr/>
        </p:nvGrpSpPr>
        <p:grpSpPr>
          <a:xfrm>
            <a:off x="2090419" y="2220265"/>
            <a:ext cx="1148357" cy="902680"/>
            <a:chOff x="5334953" y="2960353"/>
            <a:chExt cx="1531143" cy="1203573"/>
          </a:xfrm>
        </p:grpSpPr>
        <p:grpSp>
          <p:nvGrpSpPr>
            <p:cNvPr id="61" name="Group 60">
              <a:extLst>
                <a:ext uri="{FF2B5EF4-FFF2-40B4-BE49-F238E27FC236}">
                  <a16:creationId xmlns:a16="http://schemas.microsoft.com/office/drawing/2014/main" id="{0D2AB810-44CA-45F7-9452-561B07EE35FC}"/>
                </a:ext>
              </a:extLst>
            </p:cNvPr>
            <p:cNvGrpSpPr/>
            <p:nvPr/>
          </p:nvGrpSpPr>
          <p:grpSpPr>
            <a:xfrm flipH="1">
              <a:off x="5334953" y="2960354"/>
              <a:ext cx="1531143" cy="426884"/>
              <a:chOff x="-7144" y="2792128"/>
              <a:chExt cx="1531143" cy="426884"/>
            </a:xfrm>
          </p:grpSpPr>
          <p:sp>
            <p:nvSpPr>
              <p:cNvPr id="62" name="Rectangle: Top Corners Rounded 61">
                <a:extLst>
                  <a:ext uri="{FF2B5EF4-FFF2-40B4-BE49-F238E27FC236}">
                    <a16:creationId xmlns:a16="http://schemas.microsoft.com/office/drawing/2014/main" id="{CB276BA7-2269-4669-A3F6-66D12EFC4D23}"/>
                  </a:ext>
                </a:extLst>
              </p:cNvPr>
              <p:cNvSpPr/>
              <p:nvPr/>
            </p:nvSpPr>
            <p:spPr>
              <a:xfrm rot="5400000">
                <a:off x="544986" y="2239998"/>
                <a:ext cx="426884" cy="1531143"/>
              </a:xfrm>
              <a:prstGeom prst="round2SameRect">
                <a:avLst>
                  <a:gd name="adj1" fmla="val 50000"/>
                  <a:gd name="adj2" fmla="val 0"/>
                </a:avLst>
              </a:prstGeom>
              <a:solidFill>
                <a:schemeClr val="accent3"/>
              </a:solidFill>
              <a:ln>
                <a:noFill/>
              </a:ln>
              <a:effectLst>
                <a:outerShdw blurRad="508000" dist="228600" dir="2700000" sx="95000" sy="95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63" name="Rectangle 62">
                <a:extLst>
                  <a:ext uri="{FF2B5EF4-FFF2-40B4-BE49-F238E27FC236}">
                    <a16:creationId xmlns:a16="http://schemas.microsoft.com/office/drawing/2014/main" id="{CEBB4446-583F-4019-B220-B891E420DDE9}"/>
                  </a:ext>
                </a:extLst>
              </p:cNvPr>
              <p:cNvSpPr/>
              <p:nvPr/>
            </p:nvSpPr>
            <p:spPr>
              <a:xfrm>
                <a:off x="76725" y="2851681"/>
                <a:ext cx="1363406" cy="338555"/>
              </a:xfrm>
              <a:prstGeom prst="rect">
                <a:avLst/>
              </a:prstGeom>
            </p:spPr>
            <p:txBody>
              <a:bodyPr wrap="square">
                <a:spAutoFit/>
              </a:bodyPr>
              <a:lstStyle/>
              <a:p>
                <a:pPr algn="ctr"/>
                <a:r>
                  <a:rPr lang="pt-BR" sz="1050" b="1" dirty="0">
                    <a:solidFill>
                      <a:schemeClr val="bg1"/>
                    </a:solidFill>
                    <a:latin typeface="Heebo" pitchFamily="2" charset="-79"/>
                    <a:cs typeface="Segoe UI" panose="020B0502040204020203" pitchFamily="34" charset="0"/>
                  </a:rPr>
                  <a:t>Março, 2022</a:t>
                </a:r>
              </a:p>
            </p:txBody>
          </p:sp>
        </p:grpSp>
        <p:cxnSp>
          <p:nvCxnSpPr>
            <p:cNvPr id="60" name="Straight Connector 59">
              <a:extLst>
                <a:ext uri="{FF2B5EF4-FFF2-40B4-BE49-F238E27FC236}">
                  <a16:creationId xmlns:a16="http://schemas.microsoft.com/office/drawing/2014/main" id="{BC976264-3B0A-4018-923B-6359AE99FE65}"/>
                </a:ext>
              </a:extLst>
            </p:cNvPr>
            <p:cNvCxnSpPr>
              <a:cxnSpLocks/>
            </p:cNvCxnSpPr>
            <p:nvPr/>
          </p:nvCxnSpPr>
          <p:spPr>
            <a:xfrm>
              <a:off x="6861766" y="2960353"/>
              <a:ext cx="4330" cy="1203573"/>
            </a:xfrm>
            <a:prstGeom prst="line">
              <a:avLst/>
            </a:prstGeom>
            <a:ln w="19050">
              <a:solidFill>
                <a:schemeClr val="accent3"/>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9C913950-7F7F-47F6-AC41-F548C65AECCF}"/>
              </a:ext>
            </a:extLst>
          </p:cNvPr>
          <p:cNvGrpSpPr/>
          <p:nvPr/>
        </p:nvGrpSpPr>
        <p:grpSpPr>
          <a:xfrm>
            <a:off x="6074726" y="3136750"/>
            <a:ext cx="1148357" cy="897956"/>
            <a:chOff x="1540308" y="4182334"/>
            <a:chExt cx="1531143" cy="1197274"/>
          </a:xfrm>
        </p:grpSpPr>
        <p:cxnSp>
          <p:nvCxnSpPr>
            <p:cNvPr id="55" name="Straight Connector 54">
              <a:extLst>
                <a:ext uri="{FF2B5EF4-FFF2-40B4-BE49-F238E27FC236}">
                  <a16:creationId xmlns:a16="http://schemas.microsoft.com/office/drawing/2014/main" id="{E9BF7A0E-CCB1-4C46-9AB4-5D81C9B23B96}"/>
                </a:ext>
              </a:extLst>
            </p:cNvPr>
            <p:cNvCxnSpPr>
              <a:cxnSpLocks/>
            </p:cNvCxnSpPr>
            <p:nvPr/>
          </p:nvCxnSpPr>
          <p:spPr>
            <a:xfrm flipH="1" flipV="1">
              <a:off x="1542436" y="4182334"/>
              <a:ext cx="0" cy="1197274"/>
            </a:xfrm>
            <a:prstGeom prst="line">
              <a:avLst/>
            </a:prstGeom>
            <a:solidFill>
              <a:schemeClr val="accent5"/>
            </a:solidFill>
            <a:ln w="19050">
              <a:solidFill>
                <a:schemeClr val="accent4"/>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4F2342A5-2CB4-444C-8FE4-6A31DF7AE177}"/>
                </a:ext>
              </a:extLst>
            </p:cNvPr>
            <p:cNvGrpSpPr/>
            <p:nvPr/>
          </p:nvGrpSpPr>
          <p:grpSpPr>
            <a:xfrm>
              <a:off x="1540308" y="4952723"/>
              <a:ext cx="1531143" cy="426884"/>
              <a:chOff x="-7144" y="2792128"/>
              <a:chExt cx="1531143" cy="426884"/>
            </a:xfrm>
          </p:grpSpPr>
          <p:sp>
            <p:nvSpPr>
              <p:cNvPr id="57" name="Rectangle: Top Corners Rounded 56">
                <a:extLst>
                  <a:ext uri="{FF2B5EF4-FFF2-40B4-BE49-F238E27FC236}">
                    <a16:creationId xmlns:a16="http://schemas.microsoft.com/office/drawing/2014/main" id="{479FF945-0A68-4B88-A63B-9BFFEE1D63B8}"/>
                  </a:ext>
                </a:extLst>
              </p:cNvPr>
              <p:cNvSpPr/>
              <p:nvPr/>
            </p:nvSpPr>
            <p:spPr>
              <a:xfrm rot="5400000">
                <a:off x="544986" y="2239998"/>
                <a:ext cx="426884" cy="1531143"/>
              </a:xfrm>
              <a:prstGeom prst="round2SameRect">
                <a:avLst>
                  <a:gd name="adj1" fmla="val 50000"/>
                  <a:gd name="adj2" fmla="val 0"/>
                </a:avLst>
              </a:prstGeom>
              <a:solidFill>
                <a:schemeClr val="accent4"/>
              </a:solidFill>
              <a:ln>
                <a:noFill/>
              </a:ln>
              <a:effectLst>
                <a:outerShdw blurRad="508000" dist="228600" dir="2700000" sx="95000" sy="95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73" name="Rectangle 72">
                <a:extLst>
                  <a:ext uri="{FF2B5EF4-FFF2-40B4-BE49-F238E27FC236}">
                    <a16:creationId xmlns:a16="http://schemas.microsoft.com/office/drawing/2014/main" id="{FD6A6263-480D-4109-8971-1726ECC6778A}"/>
                  </a:ext>
                </a:extLst>
              </p:cNvPr>
              <p:cNvSpPr/>
              <p:nvPr/>
            </p:nvSpPr>
            <p:spPr>
              <a:xfrm>
                <a:off x="70060" y="2851681"/>
                <a:ext cx="1376736" cy="338555"/>
              </a:xfrm>
              <a:prstGeom prst="rect">
                <a:avLst/>
              </a:prstGeom>
            </p:spPr>
            <p:txBody>
              <a:bodyPr wrap="square">
                <a:spAutoFit/>
              </a:bodyPr>
              <a:lstStyle/>
              <a:p>
                <a:pPr algn="ctr"/>
                <a:r>
                  <a:rPr lang="pt-BR" sz="1050" b="1" dirty="0">
                    <a:solidFill>
                      <a:schemeClr val="tx1">
                        <a:lumMod val="65000"/>
                        <a:lumOff val="35000"/>
                      </a:schemeClr>
                    </a:solidFill>
                    <a:latin typeface="Heebo" pitchFamily="2" charset="-79"/>
                    <a:cs typeface="Segoe UI" panose="020B0502040204020203" pitchFamily="34" charset="0"/>
                  </a:rPr>
                  <a:t>Abril, 2022</a:t>
                </a:r>
              </a:p>
            </p:txBody>
          </p:sp>
        </p:grpSp>
      </p:grpSp>
      <p:grpSp>
        <p:nvGrpSpPr>
          <p:cNvPr id="42" name="Group 41">
            <a:extLst>
              <a:ext uri="{FF2B5EF4-FFF2-40B4-BE49-F238E27FC236}">
                <a16:creationId xmlns:a16="http://schemas.microsoft.com/office/drawing/2014/main" id="{B650A15D-7857-4095-BF56-4E857C26B91A}"/>
              </a:ext>
            </a:extLst>
          </p:cNvPr>
          <p:cNvGrpSpPr/>
          <p:nvPr/>
        </p:nvGrpSpPr>
        <p:grpSpPr>
          <a:xfrm>
            <a:off x="722705" y="3399118"/>
            <a:ext cx="1823213" cy="742970"/>
            <a:chOff x="3684460" y="4532156"/>
            <a:chExt cx="2430950" cy="990627"/>
          </a:xfrm>
        </p:grpSpPr>
        <p:sp>
          <p:nvSpPr>
            <p:cNvPr id="43" name="Rectangle 42">
              <a:extLst>
                <a:ext uri="{FF2B5EF4-FFF2-40B4-BE49-F238E27FC236}">
                  <a16:creationId xmlns:a16="http://schemas.microsoft.com/office/drawing/2014/main" id="{7C4739DB-7E9A-4DA9-B679-9B048C80AECD}"/>
                </a:ext>
              </a:extLst>
            </p:cNvPr>
            <p:cNvSpPr/>
            <p:nvPr/>
          </p:nvSpPr>
          <p:spPr>
            <a:xfrm>
              <a:off x="4131533" y="4532156"/>
              <a:ext cx="1983877" cy="443199"/>
            </a:xfrm>
            <a:prstGeom prst="rect">
              <a:avLst/>
            </a:prstGeom>
          </p:spPr>
          <p:txBody>
            <a:bodyPr wrap="none">
              <a:spAutoFit/>
            </a:bodyPr>
            <a:lstStyle/>
            <a:p>
              <a:pPr algn="r">
                <a:lnSpc>
                  <a:spcPct val="140000"/>
                </a:lnSpc>
                <a:spcBef>
                  <a:spcPct val="20000"/>
                </a:spcBef>
              </a:pPr>
              <a:r>
                <a:rPr lang="pt-BR" sz="1200" b="1" dirty="0">
                  <a:solidFill>
                    <a:schemeClr val="accent3"/>
                  </a:solidFill>
                  <a:latin typeface="Heebo" pitchFamily="2" charset="-79"/>
                </a:rPr>
                <a:t>Título do item aqui</a:t>
              </a:r>
            </a:p>
          </p:txBody>
        </p:sp>
        <p:sp>
          <p:nvSpPr>
            <p:cNvPr id="44" name="Text Placeholder 4">
              <a:extLst>
                <a:ext uri="{FF2B5EF4-FFF2-40B4-BE49-F238E27FC236}">
                  <a16:creationId xmlns:a16="http://schemas.microsoft.com/office/drawing/2014/main" id="{11A3CF1D-D995-4685-ABD5-2D47FD817B68}"/>
                </a:ext>
              </a:extLst>
            </p:cNvPr>
            <p:cNvSpPr txBox="1">
              <a:spLocks/>
            </p:cNvSpPr>
            <p:nvPr/>
          </p:nvSpPr>
          <p:spPr>
            <a:xfrm>
              <a:off x="3684460" y="4948110"/>
              <a:ext cx="2430950" cy="5746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buNone/>
              </a:pPr>
              <a:r>
                <a:rPr lang="pt-BR" sz="900" dirty="0">
                  <a:solidFill>
                    <a:schemeClr val="tx1">
                      <a:lumMod val="65000"/>
                      <a:lumOff val="35000"/>
                    </a:schemeClr>
                  </a:solidFill>
                  <a:latin typeface="Heebo" pitchFamily="2" charset="-79"/>
                </a:rPr>
                <a:t>Texto escrito aqui texto escrito aqui texto escrito aqui texto escrito aqui texto escrito aqui</a:t>
              </a:r>
            </a:p>
          </p:txBody>
        </p:sp>
      </p:grpSp>
      <p:grpSp>
        <p:nvGrpSpPr>
          <p:cNvPr id="45" name="Group 44">
            <a:extLst>
              <a:ext uri="{FF2B5EF4-FFF2-40B4-BE49-F238E27FC236}">
                <a16:creationId xmlns:a16="http://schemas.microsoft.com/office/drawing/2014/main" id="{05F7614A-517F-4E04-9C75-538EC3D003F1}"/>
              </a:ext>
            </a:extLst>
          </p:cNvPr>
          <p:cNvGrpSpPr/>
          <p:nvPr/>
        </p:nvGrpSpPr>
        <p:grpSpPr>
          <a:xfrm>
            <a:off x="6607216" y="2230840"/>
            <a:ext cx="1823213" cy="684920"/>
            <a:chOff x="7703816" y="2974452"/>
            <a:chExt cx="2430950" cy="913227"/>
          </a:xfrm>
        </p:grpSpPr>
        <p:sp>
          <p:nvSpPr>
            <p:cNvPr id="46" name="Rectangle 45">
              <a:extLst>
                <a:ext uri="{FF2B5EF4-FFF2-40B4-BE49-F238E27FC236}">
                  <a16:creationId xmlns:a16="http://schemas.microsoft.com/office/drawing/2014/main" id="{23192CE9-A815-4FCF-BEF5-5C766B0F3920}"/>
                </a:ext>
              </a:extLst>
            </p:cNvPr>
            <p:cNvSpPr/>
            <p:nvPr/>
          </p:nvSpPr>
          <p:spPr>
            <a:xfrm>
              <a:off x="7703817" y="2974452"/>
              <a:ext cx="1983877" cy="443199"/>
            </a:xfrm>
            <a:prstGeom prst="rect">
              <a:avLst/>
            </a:prstGeom>
          </p:spPr>
          <p:txBody>
            <a:bodyPr wrap="none">
              <a:spAutoFit/>
            </a:bodyPr>
            <a:lstStyle/>
            <a:p>
              <a:pPr>
                <a:lnSpc>
                  <a:spcPct val="140000"/>
                </a:lnSpc>
                <a:spcBef>
                  <a:spcPct val="20000"/>
                </a:spcBef>
              </a:pPr>
              <a:r>
                <a:rPr lang="pt-BR" sz="1200" b="1" dirty="0">
                  <a:solidFill>
                    <a:schemeClr val="accent4"/>
                  </a:solidFill>
                  <a:latin typeface="Heebo" pitchFamily="2" charset="-79"/>
                </a:rPr>
                <a:t>Título do item aqui</a:t>
              </a:r>
            </a:p>
          </p:txBody>
        </p:sp>
        <p:sp>
          <p:nvSpPr>
            <p:cNvPr id="47" name="Text Placeholder 4">
              <a:extLst>
                <a:ext uri="{FF2B5EF4-FFF2-40B4-BE49-F238E27FC236}">
                  <a16:creationId xmlns:a16="http://schemas.microsoft.com/office/drawing/2014/main" id="{82C25AAA-55B2-4F71-AB3B-855EFBEDF3FC}"/>
                </a:ext>
              </a:extLst>
            </p:cNvPr>
            <p:cNvSpPr txBox="1">
              <a:spLocks/>
            </p:cNvSpPr>
            <p:nvPr/>
          </p:nvSpPr>
          <p:spPr>
            <a:xfrm>
              <a:off x="7703816" y="3313006"/>
              <a:ext cx="2430950" cy="5746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pt-BR" sz="900" dirty="0">
                  <a:solidFill>
                    <a:schemeClr val="tx1">
                      <a:lumMod val="65000"/>
                      <a:lumOff val="35000"/>
                    </a:schemeClr>
                  </a:solidFill>
                  <a:latin typeface="Heebo" pitchFamily="2" charset="-79"/>
                </a:rPr>
                <a:t>Texto escrito aqui texto escrito aqui texto escrito aqui texto escrito aqui texto escrito aqui</a:t>
              </a:r>
            </a:p>
          </p:txBody>
        </p:sp>
      </p:grpSp>
      <p:sp>
        <p:nvSpPr>
          <p:cNvPr id="51" name="Freeform: Shape 50">
            <a:extLst>
              <a:ext uri="{FF2B5EF4-FFF2-40B4-BE49-F238E27FC236}">
                <a16:creationId xmlns:a16="http://schemas.microsoft.com/office/drawing/2014/main" id="{C17B95E8-D7E8-4D86-932D-E6740EE46274}"/>
              </a:ext>
            </a:extLst>
          </p:cNvPr>
          <p:cNvSpPr/>
          <p:nvPr/>
        </p:nvSpPr>
        <p:spPr>
          <a:xfrm flipV="1">
            <a:off x="5827992" y="2238239"/>
            <a:ext cx="554927" cy="624091"/>
          </a:xfrm>
          <a:custGeom>
            <a:avLst/>
            <a:gdLst>
              <a:gd name="connsiteX0" fmla="*/ 369951 w 739902"/>
              <a:gd name="connsiteY0" fmla="*/ 0 h 832121"/>
              <a:gd name="connsiteX1" fmla="*/ 439680 w 739902"/>
              <a:gd name="connsiteY1" fmla="*/ 99247 h 832121"/>
              <a:gd name="connsiteX2" fmla="*/ 444509 w 739902"/>
              <a:gd name="connsiteY2" fmla="*/ 99733 h 832121"/>
              <a:gd name="connsiteX3" fmla="*/ 739902 w 739902"/>
              <a:gd name="connsiteY3" fmla="*/ 462169 h 832121"/>
              <a:gd name="connsiteX4" fmla="*/ 369951 w 739902"/>
              <a:gd name="connsiteY4" fmla="*/ 832121 h 832121"/>
              <a:gd name="connsiteX5" fmla="*/ 0 w 739902"/>
              <a:gd name="connsiteY5" fmla="*/ 462169 h 832121"/>
              <a:gd name="connsiteX6" fmla="*/ 295393 w 739902"/>
              <a:gd name="connsiteY6" fmla="*/ 99733 h 832121"/>
              <a:gd name="connsiteX7" fmla="*/ 300221 w 739902"/>
              <a:gd name="connsiteY7" fmla="*/ 99247 h 832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9902" h="832121">
                <a:moveTo>
                  <a:pt x="369951" y="0"/>
                </a:moveTo>
                <a:lnTo>
                  <a:pt x="439680" y="99247"/>
                </a:lnTo>
                <a:lnTo>
                  <a:pt x="444509" y="99733"/>
                </a:lnTo>
                <a:cubicBezTo>
                  <a:pt x="613089" y="134230"/>
                  <a:pt x="739902" y="283390"/>
                  <a:pt x="739902" y="462169"/>
                </a:cubicBezTo>
                <a:cubicBezTo>
                  <a:pt x="739902" y="666488"/>
                  <a:pt x="574269" y="832121"/>
                  <a:pt x="369951" y="832121"/>
                </a:cubicBezTo>
                <a:cubicBezTo>
                  <a:pt x="165633" y="832121"/>
                  <a:pt x="0" y="666488"/>
                  <a:pt x="0" y="462169"/>
                </a:cubicBezTo>
                <a:cubicBezTo>
                  <a:pt x="0" y="283390"/>
                  <a:pt x="126813" y="134230"/>
                  <a:pt x="295393" y="99733"/>
                </a:cubicBezTo>
                <a:lnTo>
                  <a:pt x="300221" y="99247"/>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grpSp>
        <p:nvGrpSpPr>
          <p:cNvPr id="2" name="Group 80">
            <a:extLst>
              <a:ext uri="{FF2B5EF4-FFF2-40B4-BE49-F238E27FC236}">
                <a16:creationId xmlns:a16="http://schemas.microsoft.com/office/drawing/2014/main" id="{EE2C2FA7-CABB-52A9-7555-29D19B355DBF}"/>
              </a:ext>
            </a:extLst>
          </p:cNvPr>
          <p:cNvGrpSpPr/>
          <p:nvPr/>
        </p:nvGrpSpPr>
        <p:grpSpPr>
          <a:xfrm>
            <a:off x="3124756" y="3649681"/>
            <a:ext cx="238546" cy="170831"/>
            <a:chOff x="2566497" y="2332666"/>
            <a:chExt cx="321832" cy="230473"/>
          </a:xfrm>
          <a:solidFill>
            <a:schemeClr val="accent3"/>
          </a:solidFill>
        </p:grpSpPr>
        <p:sp>
          <p:nvSpPr>
            <p:cNvPr id="3" name="Freeform 49">
              <a:extLst>
                <a:ext uri="{FF2B5EF4-FFF2-40B4-BE49-F238E27FC236}">
                  <a16:creationId xmlns:a16="http://schemas.microsoft.com/office/drawing/2014/main" id="{79D84BAC-88F6-04A2-DC86-829693BAC787}"/>
                </a:ext>
              </a:extLst>
            </p:cNvPr>
            <p:cNvSpPr>
              <a:spLocks/>
            </p:cNvSpPr>
            <p:nvPr/>
          </p:nvSpPr>
          <p:spPr bwMode="auto">
            <a:xfrm>
              <a:off x="2566497" y="2332666"/>
              <a:ext cx="180641" cy="230473"/>
            </a:xfrm>
            <a:custGeom>
              <a:avLst/>
              <a:gdLst/>
              <a:ahLst/>
              <a:cxnLst>
                <a:cxn ang="0">
                  <a:pos x="160" y="0"/>
                </a:cxn>
                <a:cxn ang="0">
                  <a:pos x="160" y="0"/>
                </a:cxn>
                <a:cxn ang="0">
                  <a:pos x="155" y="1"/>
                </a:cxn>
                <a:cxn ang="0">
                  <a:pos x="151" y="5"/>
                </a:cxn>
                <a:cxn ang="0">
                  <a:pos x="75" y="52"/>
                </a:cxn>
                <a:cxn ang="0">
                  <a:pos x="15" y="52"/>
                </a:cxn>
                <a:cxn ang="0">
                  <a:pos x="15" y="52"/>
                </a:cxn>
                <a:cxn ang="0">
                  <a:pos x="10" y="54"/>
                </a:cxn>
                <a:cxn ang="0">
                  <a:pos x="4" y="58"/>
                </a:cxn>
                <a:cxn ang="0">
                  <a:pos x="4" y="58"/>
                </a:cxn>
                <a:cxn ang="0">
                  <a:pos x="2" y="61"/>
                </a:cxn>
                <a:cxn ang="0">
                  <a:pos x="0" y="67"/>
                </a:cxn>
                <a:cxn ang="0">
                  <a:pos x="0" y="156"/>
                </a:cxn>
                <a:cxn ang="0">
                  <a:pos x="0" y="156"/>
                </a:cxn>
                <a:cxn ang="0">
                  <a:pos x="2" y="161"/>
                </a:cxn>
                <a:cxn ang="0">
                  <a:pos x="4" y="165"/>
                </a:cxn>
                <a:cxn ang="0">
                  <a:pos x="4" y="165"/>
                </a:cxn>
                <a:cxn ang="0">
                  <a:pos x="10" y="168"/>
                </a:cxn>
                <a:cxn ang="0">
                  <a:pos x="15" y="170"/>
                </a:cxn>
                <a:cxn ang="0">
                  <a:pos x="75" y="170"/>
                </a:cxn>
                <a:cxn ang="0">
                  <a:pos x="151" y="217"/>
                </a:cxn>
                <a:cxn ang="0">
                  <a:pos x="151" y="217"/>
                </a:cxn>
                <a:cxn ang="0">
                  <a:pos x="155" y="221"/>
                </a:cxn>
                <a:cxn ang="0">
                  <a:pos x="160" y="223"/>
                </a:cxn>
                <a:cxn ang="0">
                  <a:pos x="160" y="223"/>
                </a:cxn>
                <a:cxn ang="0">
                  <a:pos x="165" y="221"/>
                </a:cxn>
                <a:cxn ang="0">
                  <a:pos x="171" y="217"/>
                </a:cxn>
                <a:cxn ang="0">
                  <a:pos x="171" y="217"/>
                </a:cxn>
                <a:cxn ang="0">
                  <a:pos x="174" y="214"/>
                </a:cxn>
                <a:cxn ang="0">
                  <a:pos x="174" y="208"/>
                </a:cxn>
                <a:cxn ang="0">
                  <a:pos x="174" y="14"/>
                </a:cxn>
                <a:cxn ang="0">
                  <a:pos x="174" y="14"/>
                </a:cxn>
                <a:cxn ang="0">
                  <a:pos x="174" y="9"/>
                </a:cxn>
                <a:cxn ang="0">
                  <a:pos x="171" y="5"/>
                </a:cxn>
                <a:cxn ang="0">
                  <a:pos x="171" y="5"/>
                </a:cxn>
                <a:cxn ang="0">
                  <a:pos x="165" y="1"/>
                </a:cxn>
                <a:cxn ang="0">
                  <a:pos x="160" y="0"/>
                </a:cxn>
                <a:cxn ang="0">
                  <a:pos x="160" y="0"/>
                </a:cxn>
              </a:cxnLst>
              <a:rect l="0" t="0" r="r" b="b"/>
              <a:pathLst>
                <a:path w="174" h="223">
                  <a:moveTo>
                    <a:pt x="160" y="0"/>
                  </a:moveTo>
                  <a:lnTo>
                    <a:pt x="160" y="0"/>
                  </a:lnTo>
                  <a:lnTo>
                    <a:pt x="155" y="1"/>
                  </a:lnTo>
                  <a:lnTo>
                    <a:pt x="151" y="5"/>
                  </a:lnTo>
                  <a:lnTo>
                    <a:pt x="75" y="52"/>
                  </a:lnTo>
                  <a:lnTo>
                    <a:pt x="15" y="52"/>
                  </a:lnTo>
                  <a:lnTo>
                    <a:pt x="15" y="52"/>
                  </a:lnTo>
                  <a:lnTo>
                    <a:pt x="10" y="54"/>
                  </a:lnTo>
                  <a:lnTo>
                    <a:pt x="4" y="58"/>
                  </a:lnTo>
                  <a:lnTo>
                    <a:pt x="4" y="58"/>
                  </a:lnTo>
                  <a:lnTo>
                    <a:pt x="2" y="61"/>
                  </a:lnTo>
                  <a:lnTo>
                    <a:pt x="0" y="67"/>
                  </a:lnTo>
                  <a:lnTo>
                    <a:pt x="0" y="156"/>
                  </a:lnTo>
                  <a:lnTo>
                    <a:pt x="0" y="156"/>
                  </a:lnTo>
                  <a:lnTo>
                    <a:pt x="2" y="161"/>
                  </a:lnTo>
                  <a:lnTo>
                    <a:pt x="4" y="165"/>
                  </a:lnTo>
                  <a:lnTo>
                    <a:pt x="4" y="165"/>
                  </a:lnTo>
                  <a:lnTo>
                    <a:pt x="10" y="168"/>
                  </a:lnTo>
                  <a:lnTo>
                    <a:pt x="15" y="170"/>
                  </a:lnTo>
                  <a:lnTo>
                    <a:pt x="75" y="170"/>
                  </a:lnTo>
                  <a:lnTo>
                    <a:pt x="151" y="217"/>
                  </a:lnTo>
                  <a:lnTo>
                    <a:pt x="151" y="217"/>
                  </a:lnTo>
                  <a:lnTo>
                    <a:pt x="155" y="221"/>
                  </a:lnTo>
                  <a:lnTo>
                    <a:pt x="160" y="223"/>
                  </a:lnTo>
                  <a:lnTo>
                    <a:pt x="160" y="223"/>
                  </a:lnTo>
                  <a:lnTo>
                    <a:pt x="165" y="221"/>
                  </a:lnTo>
                  <a:lnTo>
                    <a:pt x="171" y="217"/>
                  </a:lnTo>
                  <a:lnTo>
                    <a:pt x="171" y="217"/>
                  </a:lnTo>
                  <a:lnTo>
                    <a:pt x="174" y="214"/>
                  </a:lnTo>
                  <a:lnTo>
                    <a:pt x="174" y="208"/>
                  </a:lnTo>
                  <a:lnTo>
                    <a:pt x="174" y="14"/>
                  </a:lnTo>
                  <a:lnTo>
                    <a:pt x="174" y="14"/>
                  </a:lnTo>
                  <a:lnTo>
                    <a:pt x="174" y="9"/>
                  </a:lnTo>
                  <a:lnTo>
                    <a:pt x="171" y="5"/>
                  </a:lnTo>
                  <a:lnTo>
                    <a:pt x="171" y="5"/>
                  </a:lnTo>
                  <a:lnTo>
                    <a:pt x="165" y="1"/>
                  </a:lnTo>
                  <a:lnTo>
                    <a:pt x="160" y="0"/>
                  </a:lnTo>
                  <a:lnTo>
                    <a:pt x="160" y="0"/>
                  </a:lnTo>
                  <a:close/>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Heebo" pitchFamily="2" charset="-79"/>
              </a:endParaRPr>
            </a:p>
          </p:txBody>
        </p:sp>
        <p:sp>
          <p:nvSpPr>
            <p:cNvPr id="4" name="Freeform 50">
              <a:extLst>
                <a:ext uri="{FF2B5EF4-FFF2-40B4-BE49-F238E27FC236}">
                  <a16:creationId xmlns:a16="http://schemas.microsoft.com/office/drawing/2014/main" id="{02E580E5-8A0A-C612-9E9D-C1746EB46105}"/>
                </a:ext>
              </a:extLst>
            </p:cNvPr>
            <p:cNvSpPr>
              <a:spLocks/>
            </p:cNvSpPr>
            <p:nvPr/>
          </p:nvSpPr>
          <p:spPr bwMode="auto">
            <a:xfrm>
              <a:off x="2769977" y="2390804"/>
              <a:ext cx="58137" cy="114199"/>
            </a:xfrm>
            <a:custGeom>
              <a:avLst/>
              <a:gdLst/>
              <a:ahLst/>
              <a:cxnLst>
                <a:cxn ang="0">
                  <a:pos x="46" y="87"/>
                </a:cxn>
                <a:cxn ang="0">
                  <a:pos x="53" y="72"/>
                </a:cxn>
                <a:cxn ang="0">
                  <a:pos x="56" y="56"/>
                </a:cxn>
                <a:cxn ang="0">
                  <a:pos x="55" y="47"/>
                </a:cxn>
                <a:cxn ang="0">
                  <a:pos x="51" y="31"/>
                </a:cxn>
                <a:cxn ang="0">
                  <a:pos x="46" y="23"/>
                </a:cxn>
                <a:cxn ang="0">
                  <a:pos x="35" y="11"/>
                </a:cxn>
                <a:cxn ang="0">
                  <a:pos x="20" y="2"/>
                </a:cxn>
                <a:cxn ang="0">
                  <a:pos x="15" y="0"/>
                </a:cxn>
                <a:cxn ang="0">
                  <a:pos x="9" y="2"/>
                </a:cxn>
                <a:cxn ang="0">
                  <a:pos x="4" y="5"/>
                </a:cxn>
                <a:cxn ang="0">
                  <a:pos x="0" y="14"/>
                </a:cxn>
                <a:cxn ang="0">
                  <a:pos x="0" y="20"/>
                </a:cxn>
                <a:cxn ang="0">
                  <a:pos x="2" y="23"/>
                </a:cxn>
                <a:cxn ang="0">
                  <a:pos x="9" y="29"/>
                </a:cxn>
                <a:cxn ang="0">
                  <a:pos x="17" y="34"/>
                </a:cxn>
                <a:cxn ang="0">
                  <a:pos x="24" y="42"/>
                </a:cxn>
                <a:cxn ang="0">
                  <a:pos x="26" y="49"/>
                </a:cxn>
                <a:cxn ang="0">
                  <a:pos x="27" y="56"/>
                </a:cxn>
                <a:cxn ang="0">
                  <a:pos x="24" y="69"/>
                </a:cxn>
                <a:cxn ang="0">
                  <a:pos x="20" y="72"/>
                </a:cxn>
                <a:cxn ang="0">
                  <a:pos x="17" y="76"/>
                </a:cxn>
                <a:cxn ang="0">
                  <a:pos x="9" y="81"/>
                </a:cxn>
                <a:cxn ang="0">
                  <a:pos x="2" y="87"/>
                </a:cxn>
                <a:cxn ang="0">
                  <a:pos x="0" y="96"/>
                </a:cxn>
                <a:cxn ang="0">
                  <a:pos x="2" y="101"/>
                </a:cxn>
                <a:cxn ang="0">
                  <a:pos x="4" y="105"/>
                </a:cxn>
                <a:cxn ang="0">
                  <a:pos x="15" y="110"/>
                </a:cxn>
                <a:cxn ang="0">
                  <a:pos x="20" y="109"/>
                </a:cxn>
                <a:cxn ang="0">
                  <a:pos x="27" y="105"/>
                </a:cxn>
                <a:cxn ang="0">
                  <a:pos x="40" y="94"/>
                </a:cxn>
                <a:cxn ang="0">
                  <a:pos x="46" y="87"/>
                </a:cxn>
              </a:cxnLst>
              <a:rect l="0" t="0" r="r" b="b"/>
              <a:pathLst>
                <a:path w="56" h="110">
                  <a:moveTo>
                    <a:pt x="46" y="87"/>
                  </a:moveTo>
                  <a:lnTo>
                    <a:pt x="46" y="87"/>
                  </a:lnTo>
                  <a:lnTo>
                    <a:pt x="51" y="80"/>
                  </a:lnTo>
                  <a:lnTo>
                    <a:pt x="53" y="72"/>
                  </a:lnTo>
                  <a:lnTo>
                    <a:pt x="55" y="63"/>
                  </a:lnTo>
                  <a:lnTo>
                    <a:pt x="56" y="56"/>
                  </a:lnTo>
                  <a:lnTo>
                    <a:pt x="56" y="56"/>
                  </a:lnTo>
                  <a:lnTo>
                    <a:pt x="55" y="47"/>
                  </a:lnTo>
                  <a:lnTo>
                    <a:pt x="53" y="38"/>
                  </a:lnTo>
                  <a:lnTo>
                    <a:pt x="51" y="31"/>
                  </a:lnTo>
                  <a:lnTo>
                    <a:pt x="46" y="23"/>
                  </a:lnTo>
                  <a:lnTo>
                    <a:pt x="46" y="23"/>
                  </a:lnTo>
                  <a:lnTo>
                    <a:pt x="40" y="16"/>
                  </a:lnTo>
                  <a:lnTo>
                    <a:pt x="35" y="11"/>
                  </a:lnTo>
                  <a:lnTo>
                    <a:pt x="27" y="5"/>
                  </a:lnTo>
                  <a:lnTo>
                    <a:pt x="20" y="2"/>
                  </a:lnTo>
                  <a:lnTo>
                    <a:pt x="20" y="2"/>
                  </a:lnTo>
                  <a:lnTo>
                    <a:pt x="15" y="0"/>
                  </a:lnTo>
                  <a:lnTo>
                    <a:pt x="15" y="0"/>
                  </a:lnTo>
                  <a:lnTo>
                    <a:pt x="9" y="2"/>
                  </a:lnTo>
                  <a:lnTo>
                    <a:pt x="4" y="5"/>
                  </a:lnTo>
                  <a:lnTo>
                    <a:pt x="4" y="5"/>
                  </a:lnTo>
                  <a:lnTo>
                    <a:pt x="2" y="9"/>
                  </a:lnTo>
                  <a:lnTo>
                    <a:pt x="0" y="14"/>
                  </a:lnTo>
                  <a:lnTo>
                    <a:pt x="0" y="14"/>
                  </a:lnTo>
                  <a:lnTo>
                    <a:pt x="0" y="20"/>
                  </a:lnTo>
                  <a:lnTo>
                    <a:pt x="2" y="23"/>
                  </a:lnTo>
                  <a:lnTo>
                    <a:pt x="2" y="23"/>
                  </a:lnTo>
                  <a:lnTo>
                    <a:pt x="9" y="29"/>
                  </a:lnTo>
                  <a:lnTo>
                    <a:pt x="9" y="29"/>
                  </a:lnTo>
                  <a:lnTo>
                    <a:pt x="17" y="34"/>
                  </a:lnTo>
                  <a:lnTo>
                    <a:pt x="17" y="34"/>
                  </a:lnTo>
                  <a:lnTo>
                    <a:pt x="20" y="38"/>
                  </a:lnTo>
                  <a:lnTo>
                    <a:pt x="24" y="42"/>
                  </a:lnTo>
                  <a:lnTo>
                    <a:pt x="24" y="42"/>
                  </a:lnTo>
                  <a:lnTo>
                    <a:pt x="26" y="49"/>
                  </a:lnTo>
                  <a:lnTo>
                    <a:pt x="27" y="56"/>
                  </a:lnTo>
                  <a:lnTo>
                    <a:pt x="27" y="56"/>
                  </a:lnTo>
                  <a:lnTo>
                    <a:pt x="26" y="62"/>
                  </a:lnTo>
                  <a:lnTo>
                    <a:pt x="24" y="69"/>
                  </a:lnTo>
                  <a:lnTo>
                    <a:pt x="24" y="69"/>
                  </a:lnTo>
                  <a:lnTo>
                    <a:pt x="20" y="72"/>
                  </a:lnTo>
                  <a:lnTo>
                    <a:pt x="17" y="76"/>
                  </a:lnTo>
                  <a:lnTo>
                    <a:pt x="17" y="76"/>
                  </a:lnTo>
                  <a:lnTo>
                    <a:pt x="9" y="81"/>
                  </a:lnTo>
                  <a:lnTo>
                    <a:pt x="9" y="81"/>
                  </a:lnTo>
                  <a:lnTo>
                    <a:pt x="2" y="87"/>
                  </a:lnTo>
                  <a:lnTo>
                    <a:pt x="2" y="87"/>
                  </a:lnTo>
                  <a:lnTo>
                    <a:pt x="0" y="91"/>
                  </a:lnTo>
                  <a:lnTo>
                    <a:pt x="0" y="96"/>
                  </a:lnTo>
                  <a:lnTo>
                    <a:pt x="0" y="96"/>
                  </a:lnTo>
                  <a:lnTo>
                    <a:pt x="2" y="101"/>
                  </a:lnTo>
                  <a:lnTo>
                    <a:pt x="4" y="105"/>
                  </a:lnTo>
                  <a:lnTo>
                    <a:pt x="4" y="105"/>
                  </a:lnTo>
                  <a:lnTo>
                    <a:pt x="9" y="109"/>
                  </a:lnTo>
                  <a:lnTo>
                    <a:pt x="15" y="110"/>
                  </a:lnTo>
                  <a:lnTo>
                    <a:pt x="15" y="110"/>
                  </a:lnTo>
                  <a:lnTo>
                    <a:pt x="20" y="109"/>
                  </a:lnTo>
                  <a:lnTo>
                    <a:pt x="20" y="109"/>
                  </a:lnTo>
                  <a:lnTo>
                    <a:pt x="27" y="105"/>
                  </a:lnTo>
                  <a:lnTo>
                    <a:pt x="35" y="100"/>
                  </a:lnTo>
                  <a:lnTo>
                    <a:pt x="40" y="94"/>
                  </a:lnTo>
                  <a:lnTo>
                    <a:pt x="46" y="87"/>
                  </a:lnTo>
                  <a:lnTo>
                    <a:pt x="46" y="87"/>
                  </a:lnTo>
                  <a:close/>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Heebo" pitchFamily="2" charset="-79"/>
              </a:endParaRPr>
            </a:p>
          </p:txBody>
        </p:sp>
        <p:sp>
          <p:nvSpPr>
            <p:cNvPr id="5" name="Freeform 51">
              <a:extLst>
                <a:ext uri="{FF2B5EF4-FFF2-40B4-BE49-F238E27FC236}">
                  <a16:creationId xmlns:a16="http://schemas.microsoft.com/office/drawing/2014/main" id="{18F3BFB9-0838-AE7F-C9ED-053E6DD0EDC7}"/>
                </a:ext>
              </a:extLst>
            </p:cNvPr>
            <p:cNvSpPr>
              <a:spLocks/>
            </p:cNvSpPr>
            <p:nvPr/>
          </p:nvSpPr>
          <p:spPr bwMode="auto">
            <a:xfrm>
              <a:off x="2794893" y="2336819"/>
              <a:ext cx="93436" cy="224244"/>
            </a:xfrm>
            <a:custGeom>
              <a:avLst/>
              <a:gdLst/>
              <a:ahLst/>
              <a:cxnLst>
                <a:cxn ang="0">
                  <a:pos x="20" y="2"/>
                </a:cxn>
                <a:cxn ang="0">
                  <a:pos x="14" y="0"/>
                </a:cxn>
                <a:cxn ang="0">
                  <a:pos x="3" y="4"/>
                </a:cxn>
                <a:cxn ang="0">
                  <a:pos x="0" y="9"/>
                </a:cxn>
                <a:cxn ang="0">
                  <a:pos x="0" y="15"/>
                </a:cxn>
                <a:cxn ang="0">
                  <a:pos x="2" y="22"/>
                </a:cxn>
                <a:cxn ang="0">
                  <a:pos x="7" y="27"/>
                </a:cxn>
                <a:cxn ang="0">
                  <a:pos x="25" y="38"/>
                </a:cxn>
                <a:cxn ang="0">
                  <a:pos x="32" y="44"/>
                </a:cxn>
                <a:cxn ang="0">
                  <a:pos x="47" y="60"/>
                </a:cxn>
                <a:cxn ang="0">
                  <a:pos x="51" y="69"/>
                </a:cxn>
                <a:cxn ang="0">
                  <a:pos x="58" y="87"/>
                </a:cxn>
                <a:cxn ang="0">
                  <a:pos x="61" y="109"/>
                </a:cxn>
                <a:cxn ang="0">
                  <a:pos x="60" y="118"/>
                </a:cxn>
                <a:cxn ang="0">
                  <a:pos x="56" y="138"/>
                </a:cxn>
                <a:cxn ang="0">
                  <a:pos x="51" y="147"/>
                </a:cxn>
                <a:cxn ang="0">
                  <a:pos x="40" y="165"/>
                </a:cxn>
                <a:cxn ang="0">
                  <a:pos x="25" y="178"/>
                </a:cxn>
                <a:cxn ang="0">
                  <a:pos x="7" y="189"/>
                </a:cxn>
                <a:cxn ang="0">
                  <a:pos x="3" y="191"/>
                </a:cxn>
                <a:cxn ang="0">
                  <a:pos x="0" y="198"/>
                </a:cxn>
                <a:cxn ang="0">
                  <a:pos x="0" y="202"/>
                </a:cxn>
                <a:cxn ang="0">
                  <a:pos x="3" y="212"/>
                </a:cxn>
                <a:cxn ang="0">
                  <a:pos x="9" y="216"/>
                </a:cxn>
                <a:cxn ang="0">
                  <a:pos x="14" y="216"/>
                </a:cxn>
                <a:cxn ang="0">
                  <a:pos x="20" y="214"/>
                </a:cxn>
                <a:cxn ang="0">
                  <a:pos x="49" y="198"/>
                </a:cxn>
                <a:cxn ang="0">
                  <a:pos x="71" y="173"/>
                </a:cxn>
                <a:cxn ang="0">
                  <a:pos x="80" y="158"/>
                </a:cxn>
                <a:cxn ang="0">
                  <a:pos x="89" y="125"/>
                </a:cxn>
                <a:cxn ang="0">
                  <a:pos x="90" y="109"/>
                </a:cxn>
                <a:cxn ang="0">
                  <a:pos x="85" y="75"/>
                </a:cxn>
                <a:cxn ang="0">
                  <a:pos x="71" y="44"/>
                </a:cxn>
                <a:cxn ang="0">
                  <a:pos x="60" y="31"/>
                </a:cxn>
                <a:cxn ang="0">
                  <a:pos x="34" y="9"/>
                </a:cxn>
                <a:cxn ang="0">
                  <a:pos x="20" y="2"/>
                </a:cxn>
              </a:cxnLst>
              <a:rect l="0" t="0" r="r" b="b"/>
              <a:pathLst>
                <a:path w="90" h="216">
                  <a:moveTo>
                    <a:pt x="20" y="2"/>
                  </a:moveTo>
                  <a:lnTo>
                    <a:pt x="20" y="2"/>
                  </a:lnTo>
                  <a:lnTo>
                    <a:pt x="14" y="0"/>
                  </a:lnTo>
                  <a:lnTo>
                    <a:pt x="14" y="0"/>
                  </a:lnTo>
                  <a:lnTo>
                    <a:pt x="7" y="2"/>
                  </a:lnTo>
                  <a:lnTo>
                    <a:pt x="3" y="4"/>
                  </a:lnTo>
                  <a:lnTo>
                    <a:pt x="3" y="4"/>
                  </a:lnTo>
                  <a:lnTo>
                    <a:pt x="0" y="9"/>
                  </a:lnTo>
                  <a:lnTo>
                    <a:pt x="0" y="15"/>
                  </a:lnTo>
                  <a:lnTo>
                    <a:pt x="0" y="15"/>
                  </a:lnTo>
                  <a:lnTo>
                    <a:pt x="0" y="18"/>
                  </a:lnTo>
                  <a:lnTo>
                    <a:pt x="2" y="22"/>
                  </a:lnTo>
                  <a:lnTo>
                    <a:pt x="3" y="26"/>
                  </a:lnTo>
                  <a:lnTo>
                    <a:pt x="7" y="27"/>
                  </a:lnTo>
                  <a:lnTo>
                    <a:pt x="7" y="27"/>
                  </a:lnTo>
                  <a:lnTo>
                    <a:pt x="25" y="38"/>
                  </a:lnTo>
                  <a:lnTo>
                    <a:pt x="25" y="38"/>
                  </a:lnTo>
                  <a:lnTo>
                    <a:pt x="32" y="44"/>
                  </a:lnTo>
                  <a:lnTo>
                    <a:pt x="40" y="51"/>
                  </a:lnTo>
                  <a:lnTo>
                    <a:pt x="47" y="60"/>
                  </a:lnTo>
                  <a:lnTo>
                    <a:pt x="51" y="69"/>
                  </a:lnTo>
                  <a:lnTo>
                    <a:pt x="51" y="69"/>
                  </a:lnTo>
                  <a:lnTo>
                    <a:pt x="56" y="78"/>
                  </a:lnTo>
                  <a:lnTo>
                    <a:pt x="58" y="87"/>
                  </a:lnTo>
                  <a:lnTo>
                    <a:pt x="60" y="98"/>
                  </a:lnTo>
                  <a:lnTo>
                    <a:pt x="61" y="109"/>
                  </a:lnTo>
                  <a:lnTo>
                    <a:pt x="61" y="109"/>
                  </a:lnTo>
                  <a:lnTo>
                    <a:pt x="60" y="118"/>
                  </a:lnTo>
                  <a:lnTo>
                    <a:pt x="58" y="129"/>
                  </a:lnTo>
                  <a:lnTo>
                    <a:pt x="56" y="138"/>
                  </a:lnTo>
                  <a:lnTo>
                    <a:pt x="51" y="147"/>
                  </a:lnTo>
                  <a:lnTo>
                    <a:pt x="51" y="147"/>
                  </a:lnTo>
                  <a:lnTo>
                    <a:pt x="47" y="156"/>
                  </a:lnTo>
                  <a:lnTo>
                    <a:pt x="40" y="165"/>
                  </a:lnTo>
                  <a:lnTo>
                    <a:pt x="32" y="173"/>
                  </a:lnTo>
                  <a:lnTo>
                    <a:pt x="25" y="178"/>
                  </a:lnTo>
                  <a:lnTo>
                    <a:pt x="25" y="178"/>
                  </a:lnTo>
                  <a:lnTo>
                    <a:pt x="7" y="189"/>
                  </a:lnTo>
                  <a:lnTo>
                    <a:pt x="7" y="189"/>
                  </a:lnTo>
                  <a:lnTo>
                    <a:pt x="3" y="191"/>
                  </a:lnTo>
                  <a:lnTo>
                    <a:pt x="2" y="194"/>
                  </a:lnTo>
                  <a:lnTo>
                    <a:pt x="0" y="198"/>
                  </a:lnTo>
                  <a:lnTo>
                    <a:pt x="0" y="202"/>
                  </a:lnTo>
                  <a:lnTo>
                    <a:pt x="0" y="202"/>
                  </a:lnTo>
                  <a:lnTo>
                    <a:pt x="0" y="207"/>
                  </a:lnTo>
                  <a:lnTo>
                    <a:pt x="3" y="212"/>
                  </a:lnTo>
                  <a:lnTo>
                    <a:pt x="3" y="212"/>
                  </a:lnTo>
                  <a:lnTo>
                    <a:pt x="9" y="216"/>
                  </a:lnTo>
                  <a:lnTo>
                    <a:pt x="14" y="216"/>
                  </a:lnTo>
                  <a:lnTo>
                    <a:pt x="14" y="216"/>
                  </a:lnTo>
                  <a:lnTo>
                    <a:pt x="20" y="214"/>
                  </a:lnTo>
                  <a:lnTo>
                    <a:pt x="20" y="214"/>
                  </a:lnTo>
                  <a:lnTo>
                    <a:pt x="34" y="207"/>
                  </a:lnTo>
                  <a:lnTo>
                    <a:pt x="49" y="198"/>
                  </a:lnTo>
                  <a:lnTo>
                    <a:pt x="60" y="185"/>
                  </a:lnTo>
                  <a:lnTo>
                    <a:pt x="71" y="173"/>
                  </a:lnTo>
                  <a:lnTo>
                    <a:pt x="71" y="173"/>
                  </a:lnTo>
                  <a:lnTo>
                    <a:pt x="80" y="158"/>
                  </a:lnTo>
                  <a:lnTo>
                    <a:pt x="85" y="142"/>
                  </a:lnTo>
                  <a:lnTo>
                    <a:pt x="89" y="125"/>
                  </a:lnTo>
                  <a:lnTo>
                    <a:pt x="90" y="109"/>
                  </a:lnTo>
                  <a:lnTo>
                    <a:pt x="90" y="109"/>
                  </a:lnTo>
                  <a:lnTo>
                    <a:pt x="89" y="91"/>
                  </a:lnTo>
                  <a:lnTo>
                    <a:pt x="85" y="75"/>
                  </a:lnTo>
                  <a:lnTo>
                    <a:pt x="80" y="58"/>
                  </a:lnTo>
                  <a:lnTo>
                    <a:pt x="71" y="44"/>
                  </a:lnTo>
                  <a:lnTo>
                    <a:pt x="71" y="44"/>
                  </a:lnTo>
                  <a:lnTo>
                    <a:pt x="60" y="31"/>
                  </a:lnTo>
                  <a:lnTo>
                    <a:pt x="49" y="18"/>
                  </a:lnTo>
                  <a:lnTo>
                    <a:pt x="34" y="9"/>
                  </a:lnTo>
                  <a:lnTo>
                    <a:pt x="20" y="2"/>
                  </a:lnTo>
                  <a:lnTo>
                    <a:pt x="20" y="2"/>
                  </a:lnTo>
                  <a:close/>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Heebo" pitchFamily="2" charset="-79"/>
              </a:endParaRPr>
            </a:p>
          </p:txBody>
        </p:sp>
      </p:grpSp>
      <p:grpSp>
        <p:nvGrpSpPr>
          <p:cNvPr id="6" name="Group 79">
            <a:extLst>
              <a:ext uri="{FF2B5EF4-FFF2-40B4-BE49-F238E27FC236}">
                <a16:creationId xmlns:a16="http://schemas.microsoft.com/office/drawing/2014/main" id="{67776DC2-527D-9FFC-A3DE-03E83D145EAB}"/>
              </a:ext>
            </a:extLst>
          </p:cNvPr>
          <p:cNvGrpSpPr/>
          <p:nvPr/>
        </p:nvGrpSpPr>
        <p:grpSpPr>
          <a:xfrm>
            <a:off x="6022682" y="2389752"/>
            <a:ext cx="172089" cy="229453"/>
            <a:chOff x="1092301" y="2278682"/>
            <a:chExt cx="255389" cy="340519"/>
          </a:xfrm>
          <a:solidFill>
            <a:schemeClr val="tx1">
              <a:lumMod val="75000"/>
              <a:lumOff val="25000"/>
            </a:schemeClr>
          </a:solidFill>
        </p:grpSpPr>
        <p:sp>
          <p:nvSpPr>
            <p:cNvPr id="7" name="Freeform 41">
              <a:extLst>
                <a:ext uri="{FF2B5EF4-FFF2-40B4-BE49-F238E27FC236}">
                  <a16:creationId xmlns:a16="http://schemas.microsoft.com/office/drawing/2014/main" id="{EEAD85AC-BDF2-E868-0BE7-BC9F1A7133E7}"/>
                </a:ext>
              </a:extLst>
            </p:cNvPr>
            <p:cNvSpPr>
              <a:spLocks noEditPoints="1"/>
            </p:cNvSpPr>
            <p:nvPr/>
          </p:nvSpPr>
          <p:spPr bwMode="auto">
            <a:xfrm>
              <a:off x="1092301" y="2278682"/>
              <a:ext cx="255389" cy="340518"/>
            </a:xfrm>
            <a:custGeom>
              <a:avLst/>
              <a:gdLst/>
              <a:ahLst/>
              <a:cxnLst>
                <a:cxn ang="0">
                  <a:pos x="31" y="42"/>
                </a:cxn>
                <a:cxn ang="0">
                  <a:pos x="26" y="42"/>
                </a:cxn>
                <a:cxn ang="0">
                  <a:pos x="15" y="47"/>
                </a:cxn>
                <a:cxn ang="0">
                  <a:pos x="6" y="54"/>
                </a:cxn>
                <a:cxn ang="0">
                  <a:pos x="2" y="65"/>
                </a:cxn>
                <a:cxn ang="0">
                  <a:pos x="0" y="82"/>
                </a:cxn>
                <a:cxn ang="0">
                  <a:pos x="247" y="73"/>
                </a:cxn>
                <a:cxn ang="0">
                  <a:pos x="245" y="65"/>
                </a:cxn>
                <a:cxn ang="0">
                  <a:pos x="241" y="54"/>
                </a:cxn>
                <a:cxn ang="0">
                  <a:pos x="232" y="47"/>
                </a:cxn>
                <a:cxn ang="0">
                  <a:pos x="221" y="42"/>
                </a:cxn>
                <a:cxn ang="0">
                  <a:pos x="216" y="42"/>
                </a:cxn>
                <a:cxn ang="0">
                  <a:pos x="167" y="53"/>
                </a:cxn>
                <a:cxn ang="0">
                  <a:pos x="86" y="22"/>
                </a:cxn>
                <a:cxn ang="0">
                  <a:pos x="163" y="0"/>
                </a:cxn>
                <a:cxn ang="0">
                  <a:pos x="82" y="0"/>
                </a:cxn>
                <a:cxn ang="0">
                  <a:pos x="71" y="6"/>
                </a:cxn>
                <a:cxn ang="0">
                  <a:pos x="66" y="16"/>
                </a:cxn>
                <a:cxn ang="0">
                  <a:pos x="58" y="58"/>
                </a:cxn>
                <a:cxn ang="0">
                  <a:pos x="62" y="69"/>
                </a:cxn>
                <a:cxn ang="0">
                  <a:pos x="73" y="74"/>
                </a:cxn>
                <a:cxn ang="0">
                  <a:pos x="174" y="74"/>
                </a:cxn>
                <a:cxn ang="0">
                  <a:pos x="185" y="69"/>
                </a:cxn>
                <a:cxn ang="0">
                  <a:pos x="187" y="58"/>
                </a:cxn>
                <a:cxn ang="0">
                  <a:pos x="182" y="16"/>
                </a:cxn>
                <a:cxn ang="0">
                  <a:pos x="176" y="6"/>
                </a:cxn>
                <a:cxn ang="0">
                  <a:pos x="163" y="0"/>
                </a:cxn>
                <a:cxn ang="0">
                  <a:pos x="220" y="103"/>
                </a:cxn>
                <a:cxn ang="0">
                  <a:pos x="26" y="103"/>
                </a:cxn>
                <a:cxn ang="0">
                  <a:pos x="13" y="109"/>
                </a:cxn>
                <a:cxn ang="0">
                  <a:pos x="8" y="123"/>
                </a:cxn>
                <a:cxn ang="0">
                  <a:pos x="24" y="306"/>
                </a:cxn>
                <a:cxn ang="0">
                  <a:pos x="31" y="321"/>
                </a:cxn>
                <a:cxn ang="0">
                  <a:pos x="47" y="328"/>
                </a:cxn>
                <a:cxn ang="0">
                  <a:pos x="200" y="328"/>
                </a:cxn>
                <a:cxn ang="0">
                  <a:pos x="214" y="321"/>
                </a:cxn>
                <a:cxn ang="0">
                  <a:pos x="221" y="306"/>
                </a:cxn>
                <a:cxn ang="0">
                  <a:pos x="240" y="123"/>
                </a:cxn>
                <a:cxn ang="0">
                  <a:pos x="234" y="109"/>
                </a:cxn>
                <a:cxn ang="0">
                  <a:pos x="220" y="103"/>
                </a:cxn>
                <a:cxn ang="0">
                  <a:pos x="82" y="287"/>
                </a:cxn>
                <a:cxn ang="0">
                  <a:pos x="42" y="143"/>
                </a:cxn>
                <a:cxn ang="0">
                  <a:pos x="82" y="287"/>
                </a:cxn>
                <a:cxn ang="0">
                  <a:pos x="104" y="287"/>
                </a:cxn>
                <a:cxn ang="0">
                  <a:pos x="144" y="143"/>
                </a:cxn>
                <a:cxn ang="0">
                  <a:pos x="194" y="287"/>
                </a:cxn>
                <a:cxn ang="0">
                  <a:pos x="163" y="143"/>
                </a:cxn>
                <a:cxn ang="0">
                  <a:pos x="194" y="287"/>
                </a:cxn>
              </a:cxnLst>
              <a:rect l="0" t="0" r="r" b="b"/>
              <a:pathLst>
                <a:path w="247" h="328">
                  <a:moveTo>
                    <a:pt x="216" y="42"/>
                  </a:moveTo>
                  <a:lnTo>
                    <a:pt x="31" y="42"/>
                  </a:lnTo>
                  <a:lnTo>
                    <a:pt x="31" y="42"/>
                  </a:lnTo>
                  <a:lnTo>
                    <a:pt x="26" y="42"/>
                  </a:lnTo>
                  <a:lnTo>
                    <a:pt x="20" y="44"/>
                  </a:lnTo>
                  <a:lnTo>
                    <a:pt x="15" y="47"/>
                  </a:lnTo>
                  <a:lnTo>
                    <a:pt x="9" y="51"/>
                  </a:lnTo>
                  <a:lnTo>
                    <a:pt x="6" y="54"/>
                  </a:lnTo>
                  <a:lnTo>
                    <a:pt x="4" y="60"/>
                  </a:lnTo>
                  <a:lnTo>
                    <a:pt x="2" y="65"/>
                  </a:lnTo>
                  <a:lnTo>
                    <a:pt x="0" y="73"/>
                  </a:lnTo>
                  <a:lnTo>
                    <a:pt x="0" y="82"/>
                  </a:lnTo>
                  <a:lnTo>
                    <a:pt x="247" y="82"/>
                  </a:lnTo>
                  <a:lnTo>
                    <a:pt x="247" y="73"/>
                  </a:lnTo>
                  <a:lnTo>
                    <a:pt x="247" y="73"/>
                  </a:lnTo>
                  <a:lnTo>
                    <a:pt x="245" y="65"/>
                  </a:lnTo>
                  <a:lnTo>
                    <a:pt x="243" y="60"/>
                  </a:lnTo>
                  <a:lnTo>
                    <a:pt x="241" y="54"/>
                  </a:lnTo>
                  <a:lnTo>
                    <a:pt x="238" y="51"/>
                  </a:lnTo>
                  <a:lnTo>
                    <a:pt x="232" y="47"/>
                  </a:lnTo>
                  <a:lnTo>
                    <a:pt x="227" y="44"/>
                  </a:lnTo>
                  <a:lnTo>
                    <a:pt x="221" y="42"/>
                  </a:lnTo>
                  <a:lnTo>
                    <a:pt x="216" y="42"/>
                  </a:lnTo>
                  <a:lnTo>
                    <a:pt x="216" y="42"/>
                  </a:lnTo>
                  <a:close/>
                  <a:moveTo>
                    <a:pt x="162" y="22"/>
                  </a:moveTo>
                  <a:lnTo>
                    <a:pt x="167" y="53"/>
                  </a:lnTo>
                  <a:lnTo>
                    <a:pt x="80" y="53"/>
                  </a:lnTo>
                  <a:lnTo>
                    <a:pt x="86" y="22"/>
                  </a:lnTo>
                  <a:lnTo>
                    <a:pt x="162" y="22"/>
                  </a:lnTo>
                  <a:close/>
                  <a:moveTo>
                    <a:pt x="163" y="0"/>
                  </a:moveTo>
                  <a:lnTo>
                    <a:pt x="82" y="0"/>
                  </a:lnTo>
                  <a:lnTo>
                    <a:pt x="82" y="0"/>
                  </a:lnTo>
                  <a:lnTo>
                    <a:pt x="76" y="2"/>
                  </a:lnTo>
                  <a:lnTo>
                    <a:pt x="71" y="6"/>
                  </a:lnTo>
                  <a:lnTo>
                    <a:pt x="67" y="9"/>
                  </a:lnTo>
                  <a:lnTo>
                    <a:pt x="66" y="16"/>
                  </a:lnTo>
                  <a:lnTo>
                    <a:pt x="58" y="58"/>
                  </a:lnTo>
                  <a:lnTo>
                    <a:pt x="58" y="58"/>
                  </a:lnTo>
                  <a:lnTo>
                    <a:pt x="60" y="65"/>
                  </a:lnTo>
                  <a:lnTo>
                    <a:pt x="62" y="69"/>
                  </a:lnTo>
                  <a:lnTo>
                    <a:pt x="67" y="73"/>
                  </a:lnTo>
                  <a:lnTo>
                    <a:pt x="73" y="74"/>
                  </a:lnTo>
                  <a:lnTo>
                    <a:pt x="174" y="74"/>
                  </a:lnTo>
                  <a:lnTo>
                    <a:pt x="174" y="74"/>
                  </a:lnTo>
                  <a:lnTo>
                    <a:pt x="180" y="73"/>
                  </a:lnTo>
                  <a:lnTo>
                    <a:pt x="185" y="69"/>
                  </a:lnTo>
                  <a:lnTo>
                    <a:pt x="187" y="65"/>
                  </a:lnTo>
                  <a:lnTo>
                    <a:pt x="187" y="58"/>
                  </a:lnTo>
                  <a:lnTo>
                    <a:pt x="182" y="16"/>
                  </a:lnTo>
                  <a:lnTo>
                    <a:pt x="182" y="16"/>
                  </a:lnTo>
                  <a:lnTo>
                    <a:pt x="180" y="9"/>
                  </a:lnTo>
                  <a:lnTo>
                    <a:pt x="176" y="6"/>
                  </a:lnTo>
                  <a:lnTo>
                    <a:pt x="171" y="2"/>
                  </a:lnTo>
                  <a:lnTo>
                    <a:pt x="163" y="0"/>
                  </a:lnTo>
                  <a:lnTo>
                    <a:pt x="163" y="0"/>
                  </a:lnTo>
                  <a:close/>
                  <a:moveTo>
                    <a:pt x="220" y="103"/>
                  </a:moveTo>
                  <a:lnTo>
                    <a:pt x="26" y="103"/>
                  </a:lnTo>
                  <a:lnTo>
                    <a:pt x="26" y="103"/>
                  </a:lnTo>
                  <a:lnTo>
                    <a:pt x="18" y="105"/>
                  </a:lnTo>
                  <a:lnTo>
                    <a:pt x="13" y="109"/>
                  </a:lnTo>
                  <a:lnTo>
                    <a:pt x="9" y="116"/>
                  </a:lnTo>
                  <a:lnTo>
                    <a:pt x="8" y="123"/>
                  </a:lnTo>
                  <a:lnTo>
                    <a:pt x="24" y="306"/>
                  </a:lnTo>
                  <a:lnTo>
                    <a:pt x="24" y="306"/>
                  </a:lnTo>
                  <a:lnTo>
                    <a:pt x="28" y="316"/>
                  </a:lnTo>
                  <a:lnTo>
                    <a:pt x="31" y="321"/>
                  </a:lnTo>
                  <a:lnTo>
                    <a:pt x="38" y="326"/>
                  </a:lnTo>
                  <a:lnTo>
                    <a:pt x="47" y="328"/>
                  </a:lnTo>
                  <a:lnTo>
                    <a:pt x="200" y="328"/>
                  </a:lnTo>
                  <a:lnTo>
                    <a:pt x="200" y="328"/>
                  </a:lnTo>
                  <a:lnTo>
                    <a:pt x="209" y="326"/>
                  </a:lnTo>
                  <a:lnTo>
                    <a:pt x="214" y="321"/>
                  </a:lnTo>
                  <a:lnTo>
                    <a:pt x="220" y="316"/>
                  </a:lnTo>
                  <a:lnTo>
                    <a:pt x="221" y="306"/>
                  </a:lnTo>
                  <a:lnTo>
                    <a:pt x="240" y="123"/>
                  </a:lnTo>
                  <a:lnTo>
                    <a:pt x="240" y="123"/>
                  </a:lnTo>
                  <a:lnTo>
                    <a:pt x="238" y="116"/>
                  </a:lnTo>
                  <a:lnTo>
                    <a:pt x="234" y="109"/>
                  </a:lnTo>
                  <a:lnTo>
                    <a:pt x="229" y="105"/>
                  </a:lnTo>
                  <a:lnTo>
                    <a:pt x="220" y="103"/>
                  </a:lnTo>
                  <a:lnTo>
                    <a:pt x="220" y="103"/>
                  </a:lnTo>
                  <a:close/>
                  <a:moveTo>
                    <a:pt x="82" y="287"/>
                  </a:moveTo>
                  <a:lnTo>
                    <a:pt x="51" y="287"/>
                  </a:lnTo>
                  <a:lnTo>
                    <a:pt x="42" y="143"/>
                  </a:lnTo>
                  <a:lnTo>
                    <a:pt x="82" y="143"/>
                  </a:lnTo>
                  <a:lnTo>
                    <a:pt x="82" y="287"/>
                  </a:lnTo>
                  <a:close/>
                  <a:moveTo>
                    <a:pt x="144" y="287"/>
                  </a:moveTo>
                  <a:lnTo>
                    <a:pt x="104" y="287"/>
                  </a:lnTo>
                  <a:lnTo>
                    <a:pt x="104" y="143"/>
                  </a:lnTo>
                  <a:lnTo>
                    <a:pt x="144" y="143"/>
                  </a:lnTo>
                  <a:lnTo>
                    <a:pt x="144" y="287"/>
                  </a:lnTo>
                  <a:close/>
                  <a:moveTo>
                    <a:pt x="194" y="287"/>
                  </a:moveTo>
                  <a:lnTo>
                    <a:pt x="163" y="287"/>
                  </a:lnTo>
                  <a:lnTo>
                    <a:pt x="163" y="143"/>
                  </a:lnTo>
                  <a:lnTo>
                    <a:pt x="205" y="143"/>
                  </a:lnTo>
                  <a:lnTo>
                    <a:pt x="194" y="2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Heebo" pitchFamily="2" charset="-79"/>
              </a:endParaRPr>
            </a:p>
          </p:txBody>
        </p:sp>
        <p:sp>
          <p:nvSpPr>
            <p:cNvPr id="9" name="Freeform 42">
              <a:extLst>
                <a:ext uri="{FF2B5EF4-FFF2-40B4-BE49-F238E27FC236}">
                  <a16:creationId xmlns:a16="http://schemas.microsoft.com/office/drawing/2014/main" id="{411773C9-5002-35F5-56F5-00B69C4E7742}"/>
                </a:ext>
              </a:extLst>
            </p:cNvPr>
            <p:cNvSpPr>
              <a:spLocks/>
            </p:cNvSpPr>
            <p:nvPr/>
          </p:nvSpPr>
          <p:spPr bwMode="auto">
            <a:xfrm>
              <a:off x="1092301" y="2320208"/>
              <a:ext cx="255389" cy="41527"/>
            </a:xfrm>
            <a:custGeom>
              <a:avLst/>
              <a:gdLst/>
              <a:ahLst/>
              <a:cxnLst>
                <a:cxn ang="0">
                  <a:pos x="216" y="0"/>
                </a:cxn>
                <a:cxn ang="0">
                  <a:pos x="31" y="0"/>
                </a:cxn>
                <a:cxn ang="0">
                  <a:pos x="31" y="0"/>
                </a:cxn>
                <a:cxn ang="0">
                  <a:pos x="26" y="0"/>
                </a:cxn>
                <a:cxn ang="0">
                  <a:pos x="20" y="2"/>
                </a:cxn>
                <a:cxn ang="0">
                  <a:pos x="15" y="5"/>
                </a:cxn>
                <a:cxn ang="0">
                  <a:pos x="9" y="9"/>
                </a:cxn>
                <a:cxn ang="0">
                  <a:pos x="6" y="12"/>
                </a:cxn>
                <a:cxn ang="0">
                  <a:pos x="4" y="18"/>
                </a:cxn>
                <a:cxn ang="0">
                  <a:pos x="2" y="23"/>
                </a:cxn>
                <a:cxn ang="0">
                  <a:pos x="0" y="31"/>
                </a:cxn>
                <a:cxn ang="0">
                  <a:pos x="0" y="40"/>
                </a:cxn>
                <a:cxn ang="0">
                  <a:pos x="247" y="40"/>
                </a:cxn>
                <a:cxn ang="0">
                  <a:pos x="247" y="31"/>
                </a:cxn>
                <a:cxn ang="0">
                  <a:pos x="247" y="31"/>
                </a:cxn>
                <a:cxn ang="0">
                  <a:pos x="245" y="23"/>
                </a:cxn>
                <a:cxn ang="0">
                  <a:pos x="243" y="18"/>
                </a:cxn>
                <a:cxn ang="0">
                  <a:pos x="241" y="12"/>
                </a:cxn>
                <a:cxn ang="0">
                  <a:pos x="238" y="9"/>
                </a:cxn>
                <a:cxn ang="0">
                  <a:pos x="232" y="5"/>
                </a:cxn>
                <a:cxn ang="0">
                  <a:pos x="227" y="2"/>
                </a:cxn>
                <a:cxn ang="0">
                  <a:pos x="221" y="0"/>
                </a:cxn>
                <a:cxn ang="0">
                  <a:pos x="216" y="0"/>
                </a:cxn>
                <a:cxn ang="0">
                  <a:pos x="216" y="0"/>
                </a:cxn>
              </a:cxnLst>
              <a:rect l="0" t="0" r="r" b="b"/>
              <a:pathLst>
                <a:path w="247" h="40">
                  <a:moveTo>
                    <a:pt x="216" y="0"/>
                  </a:moveTo>
                  <a:lnTo>
                    <a:pt x="31" y="0"/>
                  </a:lnTo>
                  <a:lnTo>
                    <a:pt x="31" y="0"/>
                  </a:lnTo>
                  <a:lnTo>
                    <a:pt x="26" y="0"/>
                  </a:lnTo>
                  <a:lnTo>
                    <a:pt x="20" y="2"/>
                  </a:lnTo>
                  <a:lnTo>
                    <a:pt x="15" y="5"/>
                  </a:lnTo>
                  <a:lnTo>
                    <a:pt x="9" y="9"/>
                  </a:lnTo>
                  <a:lnTo>
                    <a:pt x="6" y="12"/>
                  </a:lnTo>
                  <a:lnTo>
                    <a:pt x="4" y="18"/>
                  </a:lnTo>
                  <a:lnTo>
                    <a:pt x="2" y="23"/>
                  </a:lnTo>
                  <a:lnTo>
                    <a:pt x="0" y="31"/>
                  </a:lnTo>
                  <a:lnTo>
                    <a:pt x="0" y="40"/>
                  </a:lnTo>
                  <a:lnTo>
                    <a:pt x="247" y="40"/>
                  </a:lnTo>
                  <a:lnTo>
                    <a:pt x="247" y="31"/>
                  </a:lnTo>
                  <a:lnTo>
                    <a:pt x="247" y="31"/>
                  </a:lnTo>
                  <a:lnTo>
                    <a:pt x="245" y="23"/>
                  </a:lnTo>
                  <a:lnTo>
                    <a:pt x="243" y="18"/>
                  </a:lnTo>
                  <a:lnTo>
                    <a:pt x="241" y="12"/>
                  </a:lnTo>
                  <a:lnTo>
                    <a:pt x="238" y="9"/>
                  </a:lnTo>
                  <a:lnTo>
                    <a:pt x="232" y="5"/>
                  </a:lnTo>
                  <a:lnTo>
                    <a:pt x="227" y="2"/>
                  </a:lnTo>
                  <a:lnTo>
                    <a:pt x="221" y="0"/>
                  </a:lnTo>
                  <a:lnTo>
                    <a:pt x="216" y="0"/>
                  </a:lnTo>
                  <a:lnTo>
                    <a:pt x="216" y="0"/>
                  </a:ln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Heebo" pitchFamily="2" charset="-79"/>
              </a:endParaRPr>
            </a:p>
          </p:txBody>
        </p:sp>
        <p:sp>
          <p:nvSpPr>
            <p:cNvPr id="10" name="Freeform 43">
              <a:extLst>
                <a:ext uri="{FF2B5EF4-FFF2-40B4-BE49-F238E27FC236}">
                  <a16:creationId xmlns:a16="http://schemas.microsoft.com/office/drawing/2014/main" id="{8604597C-B66C-AC33-EAD2-2FE95996E8A1}"/>
                </a:ext>
              </a:extLst>
            </p:cNvPr>
            <p:cNvSpPr>
              <a:spLocks/>
            </p:cNvSpPr>
            <p:nvPr/>
          </p:nvSpPr>
          <p:spPr bwMode="auto">
            <a:xfrm>
              <a:off x="1175355" y="2299445"/>
              <a:ext cx="89283" cy="33221"/>
            </a:xfrm>
            <a:custGeom>
              <a:avLst/>
              <a:gdLst/>
              <a:ahLst/>
              <a:cxnLst>
                <a:cxn ang="0">
                  <a:pos x="82" y="0"/>
                </a:cxn>
                <a:cxn ang="0">
                  <a:pos x="87" y="31"/>
                </a:cxn>
                <a:cxn ang="0">
                  <a:pos x="0" y="31"/>
                </a:cxn>
                <a:cxn ang="0">
                  <a:pos x="6" y="0"/>
                </a:cxn>
                <a:cxn ang="0">
                  <a:pos x="82" y="0"/>
                </a:cxn>
              </a:cxnLst>
              <a:rect l="0" t="0" r="r" b="b"/>
              <a:pathLst>
                <a:path w="87" h="31">
                  <a:moveTo>
                    <a:pt x="82" y="0"/>
                  </a:moveTo>
                  <a:lnTo>
                    <a:pt x="87" y="31"/>
                  </a:lnTo>
                  <a:lnTo>
                    <a:pt x="0" y="31"/>
                  </a:lnTo>
                  <a:lnTo>
                    <a:pt x="6" y="0"/>
                  </a:lnTo>
                  <a:lnTo>
                    <a:pt x="82" y="0"/>
                  </a:ln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Heebo" pitchFamily="2" charset="-79"/>
              </a:endParaRPr>
            </a:p>
          </p:txBody>
        </p:sp>
        <p:sp>
          <p:nvSpPr>
            <p:cNvPr id="11" name="Freeform 44">
              <a:extLst>
                <a:ext uri="{FF2B5EF4-FFF2-40B4-BE49-F238E27FC236}">
                  <a16:creationId xmlns:a16="http://schemas.microsoft.com/office/drawing/2014/main" id="{F21D386C-82FE-58AB-330C-7501E52D09FA}"/>
                </a:ext>
              </a:extLst>
            </p:cNvPr>
            <p:cNvSpPr>
              <a:spLocks/>
            </p:cNvSpPr>
            <p:nvPr/>
          </p:nvSpPr>
          <p:spPr bwMode="auto">
            <a:xfrm>
              <a:off x="1152514" y="2278682"/>
              <a:ext cx="132885" cy="76825"/>
            </a:xfrm>
            <a:custGeom>
              <a:avLst/>
              <a:gdLst/>
              <a:ahLst/>
              <a:cxnLst>
                <a:cxn ang="0">
                  <a:pos x="105" y="0"/>
                </a:cxn>
                <a:cxn ang="0">
                  <a:pos x="24" y="0"/>
                </a:cxn>
                <a:cxn ang="0">
                  <a:pos x="24" y="0"/>
                </a:cxn>
                <a:cxn ang="0">
                  <a:pos x="18" y="2"/>
                </a:cxn>
                <a:cxn ang="0">
                  <a:pos x="13" y="6"/>
                </a:cxn>
                <a:cxn ang="0">
                  <a:pos x="9" y="9"/>
                </a:cxn>
                <a:cxn ang="0">
                  <a:pos x="8" y="16"/>
                </a:cxn>
                <a:cxn ang="0">
                  <a:pos x="0" y="58"/>
                </a:cxn>
                <a:cxn ang="0">
                  <a:pos x="0" y="58"/>
                </a:cxn>
                <a:cxn ang="0">
                  <a:pos x="2" y="65"/>
                </a:cxn>
                <a:cxn ang="0">
                  <a:pos x="4" y="69"/>
                </a:cxn>
                <a:cxn ang="0">
                  <a:pos x="9" y="73"/>
                </a:cxn>
                <a:cxn ang="0">
                  <a:pos x="15" y="74"/>
                </a:cxn>
                <a:cxn ang="0">
                  <a:pos x="116" y="74"/>
                </a:cxn>
                <a:cxn ang="0">
                  <a:pos x="116" y="74"/>
                </a:cxn>
                <a:cxn ang="0">
                  <a:pos x="122" y="73"/>
                </a:cxn>
                <a:cxn ang="0">
                  <a:pos x="127" y="69"/>
                </a:cxn>
                <a:cxn ang="0">
                  <a:pos x="129" y="65"/>
                </a:cxn>
                <a:cxn ang="0">
                  <a:pos x="129" y="58"/>
                </a:cxn>
                <a:cxn ang="0">
                  <a:pos x="124" y="16"/>
                </a:cxn>
                <a:cxn ang="0">
                  <a:pos x="124" y="16"/>
                </a:cxn>
                <a:cxn ang="0">
                  <a:pos x="122" y="9"/>
                </a:cxn>
                <a:cxn ang="0">
                  <a:pos x="118" y="6"/>
                </a:cxn>
                <a:cxn ang="0">
                  <a:pos x="113" y="2"/>
                </a:cxn>
                <a:cxn ang="0">
                  <a:pos x="105" y="0"/>
                </a:cxn>
                <a:cxn ang="0">
                  <a:pos x="105" y="0"/>
                </a:cxn>
              </a:cxnLst>
              <a:rect l="0" t="0" r="r" b="b"/>
              <a:pathLst>
                <a:path w="129" h="74">
                  <a:moveTo>
                    <a:pt x="105" y="0"/>
                  </a:moveTo>
                  <a:lnTo>
                    <a:pt x="24" y="0"/>
                  </a:lnTo>
                  <a:lnTo>
                    <a:pt x="24" y="0"/>
                  </a:lnTo>
                  <a:lnTo>
                    <a:pt x="18" y="2"/>
                  </a:lnTo>
                  <a:lnTo>
                    <a:pt x="13" y="6"/>
                  </a:lnTo>
                  <a:lnTo>
                    <a:pt x="9" y="9"/>
                  </a:lnTo>
                  <a:lnTo>
                    <a:pt x="8" y="16"/>
                  </a:lnTo>
                  <a:lnTo>
                    <a:pt x="0" y="58"/>
                  </a:lnTo>
                  <a:lnTo>
                    <a:pt x="0" y="58"/>
                  </a:lnTo>
                  <a:lnTo>
                    <a:pt x="2" y="65"/>
                  </a:lnTo>
                  <a:lnTo>
                    <a:pt x="4" y="69"/>
                  </a:lnTo>
                  <a:lnTo>
                    <a:pt x="9" y="73"/>
                  </a:lnTo>
                  <a:lnTo>
                    <a:pt x="15" y="74"/>
                  </a:lnTo>
                  <a:lnTo>
                    <a:pt x="116" y="74"/>
                  </a:lnTo>
                  <a:lnTo>
                    <a:pt x="116" y="74"/>
                  </a:lnTo>
                  <a:lnTo>
                    <a:pt x="122" y="73"/>
                  </a:lnTo>
                  <a:lnTo>
                    <a:pt x="127" y="69"/>
                  </a:lnTo>
                  <a:lnTo>
                    <a:pt x="129" y="65"/>
                  </a:lnTo>
                  <a:lnTo>
                    <a:pt x="129" y="58"/>
                  </a:lnTo>
                  <a:lnTo>
                    <a:pt x="124" y="16"/>
                  </a:lnTo>
                  <a:lnTo>
                    <a:pt x="124" y="16"/>
                  </a:lnTo>
                  <a:lnTo>
                    <a:pt x="122" y="9"/>
                  </a:lnTo>
                  <a:lnTo>
                    <a:pt x="118" y="6"/>
                  </a:lnTo>
                  <a:lnTo>
                    <a:pt x="113" y="2"/>
                  </a:lnTo>
                  <a:lnTo>
                    <a:pt x="105" y="0"/>
                  </a:lnTo>
                  <a:lnTo>
                    <a:pt x="105" y="0"/>
                  </a:ln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Heebo" pitchFamily="2" charset="-79"/>
              </a:endParaRPr>
            </a:p>
          </p:txBody>
        </p:sp>
        <p:sp>
          <p:nvSpPr>
            <p:cNvPr id="12" name="Freeform 45">
              <a:extLst>
                <a:ext uri="{FF2B5EF4-FFF2-40B4-BE49-F238E27FC236}">
                  <a16:creationId xmlns:a16="http://schemas.microsoft.com/office/drawing/2014/main" id="{14D65EAB-F088-130E-80CD-835BCD8CED84}"/>
                </a:ext>
              </a:extLst>
            </p:cNvPr>
            <p:cNvSpPr>
              <a:spLocks/>
            </p:cNvSpPr>
            <p:nvPr/>
          </p:nvSpPr>
          <p:spPr bwMode="auto">
            <a:xfrm>
              <a:off x="1098530" y="2384575"/>
              <a:ext cx="240854" cy="234626"/>
            </a:xfrm>
            <a:custGeom>
              <a:avLst/>
              <a:gdLst/>
              <a:ahLst/>
              <a:cxnLst>
                <a:cxn ang="0">
                  <a:pos x="212" y="0"/>
                </a:cxn>
                <a:cxn ang="0">
                  <a:pos x="18" y="0"/>
                </a:cxn>
                <a:cxn ang="0">
                  <a:pos x="18" y="0"/>
                </a:cxn>
                <a:cxn ang="0">
                  <a:pos x="10" y="2"/>
                </a:cxn>
                <a:cxn ang="0">
                  <a:pos x="5" y="6"/>
                </a:cxn>
                <a:cxn ang="0">
                  <a:pos x="1" y="13"/>
                </a:cxn>
                <a:cxn ang="0">
                  <a:pos x="0" y="20"/>
                </a:cxn>
                <a:cxn ang="0">
                  <a:pos x="16" y="203"/>
                </a:cxn>
                <a:cxn ang="0">
                  <a:pos x="16" y="203"/>
                </a:cxn>
                <a:cxn ang="0">
                  <a:pos x="20" y="213"/>
                </a:cxn>
                <a:cxn ang="0">
                  <a:pos x="23" y="218"/>
                </a:cxn>
                <a:cxn ang="0">
                  <a:pos x="30" y="223"/>
                </a:cxn>
                <a:cxn ang="0">
                  <a:pos x="39" y="225"/>
                </a:cxn>
                <a:cxn ang="0">
                  <a:pos x="192" y="225"/>
                </a:cxn>
                <a:cxn ang="0">
                  <a:pos x="192" y="225"/>
                </a:cxn>
                <a:cxn ang="0">
                  <a:pos x="201" y="223"/>
                </a:cxn>
                <a:cxn ang="0">
                  <a:pos x="206" y="218"/>
                </a:cxn>
                <a:cxn ang="0">
                  <a:pos x="212" y="213"/>
                </a:cxn>
                <a:cxn ang="0">
                  <a:pos x="213" y="203"/>
                </a:cxn>
                <a:cxn ang="0">
                  <a:pos x="232" y="20"/>
                </a:cxn>
                <a:cxn ang="0">
                  <a:pos x="232" y="20"/>
                </a:cxn>
                <a:cxn ang="0">
                  <a:pos x="230" y="13"/>
                </a:cxn>
                <a:cxn ang="0">
                  <a:pos x="226" y="6"/>
                </a:cxn>
                <a:cxn ang="0">
                  <a:pos x="221" y="2"/>
                </a:cxn>
                <a:cxn ang="0">
                  <a:pos x="212" y="0"/>
                </a:cxn>
                <a:cxn ang="0">
                  <a:pos x="212" y="0"/>
                </a:cxn>
              </a:cxnLst>
              <a:rect l="0" t="0" r="r" b="b"/>
              <a:pathLst>
                <a:path w="232" h="225">
                  <a:moveTo>
                    <a:pt x="212" y="0"/>
                  </a:moveTo>
                  <a:lnTo>
                    <a:pt x="18" y="0"/>
                  </a:lnTo>
                  <a:lnTo>
                    <a:pt x="18" y="0"/>
                  </a:lnTo>
                  <a:lnTo>
                    <a:pt x="10" y="2"/>
                  </a:lnTo>
                  <a:lnTo>
                    <a:pt x="5" y="6"/>
                  </a:lnTo>
                  <a:lnTo>
                    <a:pt x="1" y="13"/>
                  </a:lnTo>
                  <a:lnTo>
                    <a:pt x="0" y="20"/>
                  </a:lnTo>
                  <a:lnTo>
                    <a:pt x="16" y="203"/>
                  </a:lnTo>
                  <a:lnTo>
                    <a:pt x="16" y="203"/>
                  </a:lnTo>
                  <a:lnTo>
                    <a:pt x="20" y="213"/>
                  </a:lnTo>
                  <a:lnTo>
                    <a:pt x="23" y="218"/>
                  </a:lnTo>
                  <a:lnTo>
                    <a:pt x="30" y="223"/>
                  </a:lnTo>
                  <a:lnTo>
                    <a:pt x="39" y="225"/>
                  </a:lnTo>
                  <a:lnTo>
                    <a:pt x="192" y="225"/>
                  </a:lnTo>
                  <a:lnTo>
                    <a:pt x="192" y="225"/>
                  </a:lnTo>
                  <a:lnTo>
                    <a:pt x="201" y="223"/>
                  </a:lnTo>
                  <a:lnTo>
                    <a:pt x="206" y="218"/>
                  </a:lnTo>
                  <a:lnTo>
                    <a:pt x="212" y="213"/>
                  </a:lnTo>
                  <a:lnTo>
                    <a:pt x="213" y="203"/>
                  </a:lnTo>
                  <a:lnTo>
                    <a:pt x="232" y="20"/>
                  </a:lnTo>
                  <a:lnTo>
                    <a:pt x="232" y="20"/>
                  </a:lnTo>
                  <a:lnTo>
                    <a:pt x="230" y="13"/>
                  </a:lnTo>
                  <a:lnTo>
                    <a:pt x="226" y="6"/>
                  </a:lnTo>
                  <a:lnTo>
                    <a:pt x="221" y="2"/>
                  </a:lnTo>
                  <a:lnTo>
                    <a:pt x="212" y="0"/>
                  </a:lnTo>
                  <a:lnTo>
                    <a:pt x="212" y="0"/>
                  </a:ln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Heebo" pitchFamily="2" charset="-79"/>
              </a:endParaRPr>
            </a:p>
          </p:txBody>
        </p:sp>
        <p:sp>
          <p:nvSpPr>
            <p:cNvPr id="13" name="Freeform 46">
              <a:extLst>
                <a:ext uri="{FF2B5EF4-FFF2-40B4-BE49-F238E27FC236}">
                  <a16:creationId xmlns:a16="http://schemas.microsoft.com/office/drawing/2014/main" id="{F4AA0CD0-4D95-4574-BCFB-61B5D9E1E4AB}"/>
                </a:ext>
              </a:extLst>
            </p:cNvPr>
            <p:cNvSpPr>
              <a:spLocks/>
            </p:cNvSpPr>
            <p:nvPr/>
          </p:nvSpPr>
          <p:spPr bwMode="auto">
            <a:xfrm>
              <a:off x="1135904" y="2426102"/>
              <a:ext cx="39451" cy="149496"/>
            </a:xfrm>
            <a:custGeom>
              <a:avLst/>
              <a:gdLst/>
              <a:ahLst/>
              <a:cxnLst>
                <a:cxn ang="0">
                  <a:pos x="40" y="144"/>
                </a:cxn>
                <a:cxn ang="0">
                  <a:pos x="9" y="144"/>
                </a:cxn>
                <a:cxn ang="0">
                  <a:pos x="0" y="0"/>
                </a:cxn>
                <a:cxn ang="0">
                  <a:pos x="40" y="0"/>
                </a:cxn>
                <a:cxn ang="0">
                  <a:pos x="40" y="144"/>
                </a:cxn>
              </a:cxnLst>
              <a:rect l="0" t="0" r="r" b="b"/>
              <a:pathLst>
                <a:path w="40" h="144">
                  <a:moveTo>
                    <a:pt x="40" y="144"/>
                  </a:moveTo>
                  <a:lnTo>
                    <a:pt x="9" y="144"/>
                  </a:lnTo>
                  <a:lnTo>
                    <a:pt x="0" y="0"/>
                  </a:lnTo>
                  <a:lnTo>
                    <a:pt x="40" y="0"/>
                  </a:lnTo>
                  <a:lnTo>
                    <a:pt x="40" y="144"/>
                  </a:ln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Heebo" pitchFamily="2" charset="-79"/>
              </a:endParaRPr>
            </a:p>
          </p:txBody>
        </p:sp>
        <p:sp>
          <p:nvSpPr>
            <p:cNvPr id="14" name="Rectangle 47">
              <a:extLst>
                <a:ext uri="{FF2B5EF4-FFF2-40B4-BE49-F238E27FC236}">
                  <a16:creationId xmlns:a16="http://schemas.microsoft.com/office/drawing/2014/main" id="{DED55C02-B91D-D47C-6D22-480D056080F2}"/>
                </a:ext>
              </a:extLst>
            </p:cNvPr>
            <p:cNvSpPr>
              <a:spLocks noChangeArrowheads="1"/>
            </p:cNvSpPr>
            <p:nvPr/>
          </p:nvSpPr>
          <p:spPr bwMode="auto">
            <a:xfrm>
              <a:off x="1198194" y="2426102"/>
              <a:ext cx="41527" cy="149496"/>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Heebo" pitchFamily="2" charset="-79"/>
              </a:endParaRPr>
            </a:p>
          </p:txBody>
        </p:sp>
        <p:sp>
          <p:nvSpPr>
            <p:cNvPr id="15" name="Freeform 48">
              <a:extLst>
                <a:ext uri="{FF2B5EF4-FFF2-40B4-BE49-F238E27FC236}">
                  <a16:creationId xmlns:a16="http://schemas.microsoft.com/office/drawing/2014/main" id="{CB805670-5A3C-480B-A699-A3D6BF94DC0F}"/>
                </a:ext>
              </a:extLst>
            </p:cNvPr>
            <p:cNvSpPr>
              <a:spLocks/>
            </p:cNvSpPr>
            <p:nvPr/>
          </p:nvSpPr>
          <p:spPr bwMode="auto">
            <a:xfrm>
              <a:off x="1260483" y="2426102"/>
              <a:ext cx="43604" cy="149496"/>
            </a:xfrm>
            <a:custGeom>
              <a:avLst/>
              <a:gdLst/>
              <a:ahLst/>
              <a:cxnLst>
                <a:cxn ang="0">
                  <a:pos x="31" y="144"/>
                </a:cxn>
                <a:cxn ang="0">
                  <a:pos x="0" y="144"/>
                </a:cxn>
                <a:cxn ang="0">
                  <a:pos x="0" y="0"/>
                </a:cxn>
                <a:cxn ang="0">
                  <a:pos x="42" y="0"/>
                </a:cxn>
                <a:cxn ang="0">
                  <a:pos x="31" y="144"/>
                </a:cxn>
              </a:cxnLst>
              <a:rect l="0" t="0" r="r" b="b"/>
              <a:pathLst>
                <a:path w="42" h="144">
                  <a:moveTo>
                    <a:pt x="31" y="144"/>
                  </a:moveTo>
                  <a:lnTo>
                    <a:pt x="0" y="144"/>
                  </a:lnTo>
                  <a:lnTo>
                    <a:pt x="0" y="0"/>
                  </a:lnTo>
                  <a:lnTo>
                    <a:pt x="42" y="0"/>
                  </a:lnTo>
                  <a:lnTo>
                    <a:pt x="31" y="144"/>
                  </a:ln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Heebo" pitchFamily="2" charset="-79"/>
              </a:endParaRPr>
            </a:p>
          </p:txBody>
        </p:sp>
      </p:grpSp>
      <p:sp>
        <p:nvSpPr>
          <p:cNvPr id="16" name="TextBox 13">
            <a:extLst>
              <a:ext uri="{FF2B5EF4-FFF2-40B4-BE49-F238E27FC236}">
                <a16:creationId xmlns:a16="http://schemas.microsoft.com/office/drawing/2014/main" id="{4B00046F-29D0-6410-A976-68CC15D7FC1C}"/>
              </a:ext>
            </a:extLst>
          </p:cNvPr>
          <p:cNvSpPr txBox="1"/>
          <p:nvPr/>
        </p:nvSpPr>
        <p:spPr>
          <a:xfrm>
            <a:off x="590193" y="519108"/>
            <a:ext cx="4941927" cy="553998"/>
          </a:xfrm>
          <a:prstGeom prst="rect">
            <a:avLst/>
          </a:prstGeom>
          <a:noFill/>
        </p:spPr>
        <p:txBody>
          <a:bodyPr wrap="square" rtlCol="0">
            <a:spAutoFit/>
          </a:bodyPr>
          <a:lstStyle/>
          <a:p>
            <a:pPr>
              <a:spcBef>
                <a:spcPts val="675"/>
              </a:spcBef>
            </a:pPr>
            <a:r>
              <a:rPr lang="pt-BR" sz="1000" dirty="0">
                <a:solidFill>
                  <a:schemeClr val="tx1">
                    <a:lumMod val="65000"/>
                    <a:lumOff val="35000"/>
                  </a:schemeClr>
                </a:solidFill>
                <a:latin typeface="Heebo" pitchFamily="2" charset="-79"/>
              </a:rPr>
              <a:t>Texto do slide escrito aqui texto do slide escrito aqui texto do slide escrito aqui texto do slide escrito aqui texto do slide escrito aqui texto do slide escrito aqui texto do slide escrito aqui texto do slide escrito aqui texto do slide escrito aqui texto</a:t>
            </a:r>
          </a:p>
        </p:txBody>
      </p:sp>
    </p:spTree>
    <p:extLst>
      <p:ext uri="{BB962C8B-B14F-4D97-AF65-F5344CB8AC3E}">
        <p14:creationId xmlns:p14="http://schemas.microsoft.com/office/powerpoint/2010/main" val="2706162285"/>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Freeform: Shape 60">
            <a:extLst>
              <a:ext uri="{FF2B5EF4-FFF2-40B4-BE49-F238E27FC236}">
                <a16:creationId xmlns:a16="http://schemas.microsoft.com/office/drawing/2014/main" id="{0ACB9BE7-3B32-4892-AAFB-4BB24526BBA0}"/>
              </a:ext>
            </a:extLst>
          </p:cNvPr>
          <p:cNvSpPr/>
          <p:nvPr/>
        </p:nvSpPr>
        <p:spPr>
          <a:xfrm>
            <a:off x="3716965" y="3382056"/>
            <a:ext cx="554927" cy="624091"/>
          </a:xfrm>
          <a:custGeom>
            <a:avLst/>
            <a:gdLst>
              <a:gd name="connsiteX0" fmla="*/ 369951 w 739902"/>
              <a:gd name="connsiteY0" fmla="*/ 0 h 832121"/>
              <a:gd name="connsiteX1" fmla="*/ 439680 w 739902"/>
              <a:gd name="connsiteY1" fmla="*/ 99247 h 832121"/>
              <a:gd name="connsiteX2" fmla="*/ 444509 w 739902"/>
              <a:gd name="connsiteY2" fmla="*/ 99733 h 832121"/>
              <a:gd name="connsiteX3" fmla="*/ 739902 w 739902"/>
              <a:gd name="connsiteY3" fmla="*/ 462169 h 832121"/>
              <a:gd name="connsiteX4" fmla="*/ 369951 w 739902"/>
              <a:gd name="connsiteY4" fmla="*/ 832121 h 832121"/>
              <a:gd name="connsiteX5" fmla="*/ 0 w 739902"/>
              <a:gd name="connsiteY5" fmla="*/ 462169 h 832121"/>
              <a:gd name="connsiteX6" fmla="*/ 295393 w 739902"/>
              <a:gd name="connsiteY6" fmla="*/ 99733 h 832121"/>
              <a:gd name="connsiteX7" fmla="*/ 300221 w 739902"/>
              <a:gd name="connsiteY7" fmla="*/ 99247 h 832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9902" h="832121">
                <a:moveTo>
                  <a:pt x="369951" y="0"/>
                </a:moveTo>
                <a:lnTo>
                  <a:pt x="439680" y="99247"/>
                </a:lnTo>
                <a:lnTo>
                  <a:pt x="444509" y="99733"/>
                </a:lnTo>
                <a:cubicBezTo>
                  <a:pt x="613089" y="134230"/>
                  <a:pt x="739902" y="283390"/>
                  <a:pt x="739902" y="462169"/>
                </a:cubicBezTo>
                <a:cubicBezTo>
                  <a:pt x="739902" y="666488"/>
                  <a:pt x="574269" y="832121"/>
                  <a:pt x="369951" y="832121"/>
                </a:cubicBezTo>
                <a:cubicBezTo>
                  <a:pt x="165633" y="832121"/>
                  <a:pt x="0" y="666488"/>
                  <a:pt x="0" y="462169"/>
                </a:cubicBezTo>
                <a:cubicBezTo>
                  <a:pt x="0" y="283390"/>
                  <a:pt x="126813" y="134230"/>
                  <a:pt x="295393" y="99733"/>
                </a:cubicBezTo>
                <a:lnTo>
                  <a:pt x="300221" y="99247"/>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64" name="Freeform: Shape 63">
            <a:extLst>
              <a:ext uri="{FF2B5EF4-FFF2-40B4-BE49-F238E27FC236}">
                <a16:creationId xmlns:a16="http://schemas.microsoft.com/office/drawing/2014/main" id="{7C276E36-633B-403C-9C9D-E7282FDEC0D5}"/>
              </a:ext>
            </a:extLst>
          </p:cNvPr>
          <p:cNvSpPr/>
          <p:nvPr/>
        </p:nvSpPr>
        <p:spPr>
          <a:xfrm flipV="1">
            <a:off x="908498" y="2238239"/>
            <a:ext cx="554927" cy="624091"/>
          </a:xfrm>
          <a:custGeom>
            <a:avLst/>
            <a:gdLst>
              <a:gd name="connsiteX0" fmla="*/ 369951 w 739902"/>
              <a:gd name="connsiteY0" fmla="*/ 0 h 832121"/>
              <a:gd name="connsiteX1" fmla="*/ 439680 w 739902"/>
              <a:gd name="connsiteY1" fmla="*/ 99247 h 832121"/>
              <a:gd name="connsiteX2" fmla="*/ 444509 w 739902"/>
              <a:gd name="connsiteY2" fmla="*/ 99733 h 832121"/>
              <a:gd name="connsiteX3" fmla="*/ 739902 w 739902"/>
              <a:gd name="connsiteY3" fmla="*/ 462169 h 832121"/>
              <a:gd name="connsiteX4" fmla="*/ 369951 w 739902"/>
              <a:gd name="connsiteY4" fmla="*/ 832121 h 832121"/>
              <a:gd name="connsiteX5" fmla="*/ 0 w 739902"/>
              <a:gd name="connsiteY5" fmla="*/ 462169 h 832121"/>
              <a:gd name="connsiteX6" fmla="*/ 295393 w 739902"/>
              <a:gd name="connsiteY6" fmla="*/ 99733 h 832121"/>
              <a:gd name="connsiteX7" fmla="*/ 300221 w 739902"/>
              <a:gd name="connsiteY7" fmla="*/ 99247 h 832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9902" h="832121">
                <a:moveTo>
                  <a:pt x="369951" y="0"/>
                </a:moveTo>
                <a:lnTo>
                  <a:pt x="439680" y="99247"/>
                </a:lnTo>
                <a:lnTo>
                  <a:pt x="444509" y="99733"/>
                </a:lnTo>
                <a:cubicBezTo>
                  <a:pt x="613089" y="134230"/>
                  <a:pt x="739902" y="283390"/>
                  <a:pt x="739902" y="462169"/>
                </a:cubicBezTo>
                <a:cubicBezTo>
                  <a:pt x="739902" y="666488"/>
                  <a:pt x="574269" y="832121"/>
                  <a:pt x="369951" y="832121"/>
                </a:cubicBezTo>
                <a:cubicBezTo>
                  <a:pt x="165633" y="832121"/>
                  <a:pt x="0" y="666488"/>
                  <a:pt x="0" y="462169"/>
                </a:cubicBezTo>
                <a:cubicBezTo>
                  <a:pt x="0" y="283390"/>
                  <a:pt x="126813" y="134230"/>
                  <a:pt x="295393" y="99733"/>
                </a:cubicBezTo>
                <a:lnTo>
                  <a:pt x="300221" y="99247"/>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cxnSp>
        <p:nvCxnSpPr>
          <p:cNvPr id="45" name="Straight Connector 44">
            <a:extLst>
              <a:ext uri="{FF2B5EF4-FFF2-40B4-BE49-F238E27FC236}">
                <a16:creationId xmlns:a16="http://schemas.microsoft.com/office/drawing/2014/main" id="{3E49256E-7894-45F3-A06A-C854FDD479B6}"/>
              </a:ext>
            </a:extLst>
          </p:cNvPr>
          <p:cNvCxnSpPr>
            <a:cxnSpLocks/>
          </p:cNvCxnSpPr>
          <p:nvPr/>
        </p:nvCxnSpPr>
        <p:spPr>
          <a:xfrm>
            <a:off x="0" y="3116475"/>
            <a:ext cx="6983600" cy="0"/>
          </a:xfrm>
          <a:prstGeom prst="line">
            <a:avLst/>
          </a:prstGeom>
          <a:ln w="12700">
            <a:solidFill>
              <a:srgbClr val="2C4166"/>
            </a:solidFill>
            <a:prstDash val="dash"/>
            <a:tailEnd type="oval"/>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22758357-F14C-4B4C-83A8-E51DE46496D0}"/>
              </a:ext>
            </a:extLst>
          </p:cNvPr>
          <p:cNvGrpSpPr/>
          <p:nvPr/>
        </p:nvGrpSpPr>
        <p:grpSpPr>
          <a:xfrm>
            <a:off x="3994428" y="2220265"/>
            <a:ext cx="1148358" cy="902680"/>
            <a:chOff x="5325904" y="2960353"/>
            <a:chExt cx="1531144" cy="1203573"/>
          </a:xfrm>
        </p:grpSpPr>
        <p:cxnSp>
          <p:nvCxnSpPr>
            <p:cNvPr id="47" name="Straight Connector 46">
              <a:extLst>
                <a:ext uri="{FF2B5EF4-FFF2-40B4-BE49-F238E27FC236}">
                  <a16:creationId xmlns:a16="http://schemas.microsoft.com/office/drawing/2014/main" id="{B28D0654-7DB7-4C01-B741-B0559785E024}"/>
                </a:ext>
              </a:extLst>
            </p:cNvPr>
            <p:cNvCxnSpPr>
              <a:cxnSpLocks/>
            </p:cNvCxnSpPr>
            <p:nvPr/>
          </p:nvCxnSpPr>
          <p:spPr>
            <a:xfrm flipH="1">
              <a:off x="5325904" y="2960353"/>
              <a:ext cx="4330" cy="1203573"/>
            </a:xfrm>
            <a:prstGeom prst="line">
              <a:avLst/>
            </a:prstGeom>
            <a:ln w="19050">
              <a:solidFill>
                <a:schemeClr val="accent6"/>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5D95B4B0-0AF4-42D1-AEFB-366584C010A9}"/>
                </a:ext>
              </a:extLst>
            </p:cNvPr>
            <p:cNvGrpSpPr/>
            <p:nvPr/>
          </p:nvGrpSpPr>
          <p:grpSpPr>
            <a:xfrm>
              <a:off x="5325904" y="2960354"/>
              <a:ext cx="1531144" cy="426884"/>
              <a:chOff x="-7144" y="2792128"/>
              <a:chExt cx="1531144" cy="426884"/>
            </a:xfrm>
          </p:grpSpPr>
          <p:sp>
            <p:nvSpPr>
              <p:cNvPr id="49" name="Rectangle: Top Corners Rounded 48">
                <a:extLst>
                  <a:ext uri="{FF2B5EF4-FFF2-40B4-BE49-F238E27FC236}">
                    <a16:creationId xmlns:a16="http://schemas.microsoft.com/office/drawing/2014/main" id="{6B22F957-B728-4133-B055-B1A8CF92EA04}"/>
                  </a:ext>
                </a:extLst>
              </p:cNvPr>
              <p:cNvSpPr/>
              <p:nvPr/>
            </p:nvSpPr>
            <p:spPr>
              <a:xfrm rot="5400000">
                <a:off x="544986" y="2239998"/>
                <a:ext cx="426884" cy="1531143"/>
              </a:xfrm>
              <a:prstGeom prst="round2SameRect">
                <a:avLst>
                  <a:gd name="adj1" fmla="val 50000"/>
                  <a:gd name="adj2" fmla="val 0"/>
                </a:avLst>
              </a:prstGeom>
              <a:solidFill>
                <a:schemeClr val="accent6"/>
              </a:solidFill>
              <a:ln>
                <a:noFill/>
              </a:ln>
              <a:effectLst>
                <a:outerShdw blurRad="508000" dist="228600" dir="2700000" sx="95000" sy="95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50" name="Rectangle 49">
                <a:extLst>
                  <a:ext uri="{FF2B5EF4-FFF2-40B4-BE49-F238E27FC236}">
                    <a16:creationId xmlns:a16="http://schemas.microsoft.com/office/drawing/2014/main" id="{E54FB57A-EEC0-459A-B58E-F9BFB700C6C8}"/>
                  </a:ext>
                </a:extLst>
              </p:cNvPr>
              <p:cNvSpPr/>
              <p:nvPr/>
            </p:nvSpPr>
            <p:spPr>
              <a:xfrm>
                <a:off x="-7144" y="2851681"/>
                <a:ext cx="1531144" cy="338555"/>
              </a:xfrm>
              <a:prstGeom prst="rect">
                <a:avLst/>
              </a:prstGeom>
            </p:spPr>
            <p:txBody>
              <a:bodyPr wrap="square">
                <a:spAutoFit/>
              </a:bodyPr>
              <a:lstStyle/>
              <a:p>
                <a:pPr algn="ctr"/>
                <a:r>
                  <a:rPr lang="pt-BR" sz="1050" b="1" dirty="0">
                    <a:solidFill>
                      <a:schemeClr val="bg1"/>
                    </a:solidFill>
                    <a:latin typeface="Heebo" pitchFamily="2" charset="-79"/>
                    <a:cs typeface="Segoe UI" panose="020B0502040204020203" pitchFamily="34" charset="0"/>
                  </a:rPr>
                  <a:t>Junho, 2022</a:t>
                </a:r>
              </a:p>
            </p:txBody>
          </p:sp>
        </p:grpSp>
      </p:grpSp>
      <p:grpSp>
        <p:nvGrpSpPr>
          <p:cNvPr id="51" name="Group 50">
            <a:extLst>
              <a:ext uri="{FF2B5EF4-FFF2-40B4-BE49-F238E27FC236}">
                <a16:creationId xmlns:a16="http://schemas.microsoft.com/office/drawing/2014/main" id="{786A3AD9-39F3-4EB2-AC49-339AF5942FB5}"/>
              </a:ext>
            </a:extLst>
          </p:cNvPr>
          <p:cNvGrpSpPr/>
          <p:nvPr/>
        </p:nvGrpSpPr>
        <p:grpSpPr>
          <a:xfrm>
            <a:off x="1155232" y="3136750"/>
            <a:ext cx="1148357" cy="897956"/>
            <a:chOff x="1540308" y="4182334"/>
            <a:chExt cx="1531143" cy="1197274"/>
          </a:xfrm>
        </p:grpSpPr>
        <p:cxnSp>
          <p:nvCxnSpPr>
            <p:cNvPr id="52" name="Straight Connector 51">
              <a:extLst>
                <a:ext uri="{FF2B5EF4-FFF2-40B4-BE49-F238E27FC236}">
                  <a16:creationId xmlns:a16="http://schemas.microsoft.com/office/drawing/2014/main" id="{D9222941-1F71-47AB-BB36-4A0EDA941A57}"/>
                </a:ext>
              </a:extLst>
            </p:cNvPr>
            <p:cNvCxnSpPr>
              <a:cxnSpLocks/>
            </p:cNvCxnSpPr>
            <p:nvPr/>
          </p:nvCxnSpPr>
          <p:spPr>
            <a:xfrm flipH="1" flipV="1">
              <a:off x="1542436" y="4182334"/>
              <a:ext cx="0" cy="1197274"/>
            </a:xfrm>
            <a:prstGeom prst="line">
              <a:avLst/>
            </a:prstGeom>
            <a:solidFill>
              <a:schemeClr val="accent5"/>
            </a:solidFill>
            <a:ln w="19050">
              <a:solidFill>
                <a:schemeClr val="accent5"/>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B58422F5-41BD-4FE8-88B7-A32204A3F2B2}"/>
                </a:ext>
              </a:extLst>
            </p:cNvPr>
            <p:cNvGrpSpPr/>
            <p:nvPr/>
          </p:nvGrpSpPr>
          <p:grpSpPr>
            <a:xfrm>
              <a:off x="1540308" y="4952723"/>
              <a:ext cx="1531143" cy="426884"/>
              <a:chOff x="-7144" y="2792128"/>
              <a:chExt cx="1531143" cy="426884"/>
            </a:xfrm>
          </p:grpSpPr>
          <p:sp>
            <p:nvSpPr>
              <p:cNvPr id="54" name="Rectangle: Top Corners Rounded 53">
                <a:extLst>
                  <a:ext uri="{FF2B5EF4-FFF2-40B4-BE49-F238E27FC236}">
                    <a16:creationId xmlns:a16="http://schemas.microsoft.com/office/drawing/2014/main" id="{3B55779F-A0E5-4F23-9EF9-55563E8687A0}"/>
                  </a:ext>
                </a:extLst>
              </p:cNvPr>
              <p:cNvSpPr/>
              <p:nvPr/>
            </p:nvSpPr>
            <p:spPr>
              <a:xfrm rot="5400000">
                <a:off x="544986" y="2239998"/>
                <a:ext cx="426884" cy="1531143"/>
              </a:xfrm>
              <a:prstGeom prst="round2SameRect">
                <a:avLst>
                  <a:gd name="adj1" fmla="val 50000"/>
                  <a:gd name="adj2" fmla="val 0"/>
                </a:avLst>
              </a:prstGeom>
              <a:solidFill>
                <a:schemeClr val="accent5"/>
              </a:solidFill>
              <a:ln>
                <a:noFill/>
              </a:ln>
              <a:effectLst>
                <a:outerShdw blurRad="508000" dist="228600" dir="2700000" sx="95000" sy="95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latin typeface="Heebo" pitchFamily="2" charset="-79"/>
                </a:endParaRPr>
              </a:p>
            </p:txBody>
          </p:sp>
          <p:sp>
            <p:nvSpPr>
              <p:cNvPr id="55" name="Rectangle 54">
                <a:extLst>
                  <a:ext uri="{FF2B5EF4-FFF2-40B4-BE49-F238E27FC236}">
                    <a16:creationId xmlns:a16="http://schemas.microsoft.com/office/drawing/2014/main" id="{5B1173BB-81FB-405F-BD45-215986DDFB76}"/>
                  </a:ext>
                </a:extLst>
              </p:cNvPr>
              <p:cNvSpPr/>
              <p:nvPr/>
            </p:nvSpPr>
            <p:spPr>
              <a:xfrm>
                <a:off x="111561" y="2851681"/>
                <a:ext cx="1293734" cy="338554"/>
              </a:xfrm>
              <a:prstGeom prst="rect">
                <a:avLst/>
              </a:prstGeom>
            </p:spPr>
            <p:txBody>
              <a:bodyPr wrap="square">
                <a:spAutoFit/>
              </a:bodyPr>
              <a:lstStyle/>
              <a:p>
                <a:pPr algn="ctr"/>
                <a:r>
                  <a:rPr lang="pt-BR" sz="1050" b="1" dirty="0">
                    <a:solidFill>
                      <a:schemeClr val="bg1"/>
                    </a:solidFill>
                    <a:latin typeface="Heebo" pitchFamily="2" charset="-79"/>
                    <a:cs typeface="Segoe UI" panose="020B0502040204020203" pitchFamily="34" charset="0"/>
                  </a:rPr>
                  <a:t>Maio, 2022</a:t>
                </a:r>
              </a:p>
            </p:txBody>
          </p:sp>
        </p:grpSp>
      </p:grpSp>
      <p:grpSp>
        <p:nvGrpSpPr>
          <p:cNvPr id="56" name="Group 55">
            <a:extLst>
              <a:ext uri="{FF2B5EF4-FFF2-40B4-BE49-F238E27FC236}">
                <a16:creationId xmlns:a16="http://schemas.microsoft.com/office/drawing/2014/main" id="{CCC10522-2C22-47D6-973F-A94ED6BE0C0E}"/>
              </a:ext>
            </a:extLst>
          </p:cNvPr>
          <p:cNvGrpSpPr/>
          <p:nvPr/>
        </p:nvGrpSpPr>
        <p:grpSpPr>
          <a:xfrm flipH="1">
            <a:off x="4687285" y="3399118"/>
            <a:ext cx="1823213" cy="684920"/>
            <a:chOff x="5371849" y="4747452"/>
            <a:chExt cx="2430950" cy="913227"/>
          </a:xfrm>
        </p:grpSpPr>
        <p:sp>
          <p:nvSpPr>
            <p:cNvPr id="57" name="Rectangle 56">
              <a:extLst>
                <a:ext uri="{FF2B5EF4-FFF2-40B4-BE49-F238E27FC236}">
                  <a16:creationId xmlns:a16="http://schemas.microsoft.com/office/drawing/2014/main" id="{F138D571-72F6-40F2-9946-49AD43982C02}"/>
                </a:ext>
              </a:extLst>
            </p:cNvPr>
            <p:cNvSpPr/>
            <p:nvPr/>
          </p:nvSpPr>
          <p:spPr>
            <a:xfrm>
              <a:off x="5818922" y="4747452"/>
              <a:ext cx="1983877" cy="369332"/>
            </a:xfrm>
            <a:prstGeom prst="rect">
              <a:avLst/>
            </a:prstGeom>
          </p:spPr>
          <p:txBody>
            <a:bodyPr wrap="none">
              <a:spAutoFit/>
            </a:bodyPr>
            <a:lstStyle/>
            <a:p>
              <a:r>
                <a:rPr lang="pt-BR" sz="1200" b="1" dirty="0">
                  <a:solidFill>
                    <a:schemeClr val="accent6"/>
                  </a:solidFill>
                  <a:latin typeface="Heebo" pitchFamily="2" charset="-79"/>
                  <a:cs typeface="Segoe UI" panose="020B0502040204020203" pitchFamily="34" charset="0"/>
                </a:rPr>
                <a:t>Título do item aqui</a:t>
              </a:r>
            </a:p>
          </p:txBody>
        </p:sp>
        <p:sp>
          <p:nvSpPr>
            <p:cNvPr id="73" name="Text Placeholder 4">
              <a:extLst>
                <a:ext uri="{FF2B5EF4-FFF2-40B4-BE49-F238E27FC236}">
                  <a16:creationId xmlns:a16="http://schemas.microsoft.com/office/drawing/2014/main" id="{688A7E7E-7627-48E8-8336-B8DC191BA3F9}"/>
                </a:ext>
              </a:extLst>
            </p:cNvPr>
            <p:cNvSpPr txBox="1">
              <a:spLocks/>
            </p:cNvSpPr>
            <p:nvPr/>
          </p:nvSpPr>
          <p:spPr>
            <a:xfrm>
              <a:off x="5371849" y="5086006"/>
              <a:ext cx="2430950" cy="5746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pt-BR" sz="900" dirty="0">
                  <a:solidFill>
                    <a:schemeClr val="tx1">
                      <a:lumMod val="65000"/>
                      <a:lumOff val="35000"/>
                    </a:schemeClr>
                  </a:solidFill>
                  <a:latin typeface="Heebo" pitchFamily="2" charset="-79"/>
                </a:rPr>
                <a:t>Texto escrito aqui texto escrito aqui texto escrito aqui texto escrito aqui texto escrito aqui</a:t>
              </a:r>
            </a:p>
          </p:txBody>
        </p:sp>
      </p:grpSp>
      <p:grpSp>
        <p:nvGrpSpPr>
          <p:cNvPr id="74" name="Group 73">
            <a:extLst>
              <a:ext uri="{FF2B5EF4-FFF2-40B4-BE49-F238E27FC236}">
                <a16:creationId xmlns:a16="http://schemas.microsoft.com/office/drawing/2014/main" id="{AE50190B-A3D7-40A5-9C00-7E37B7CC3C95}"/>
              </a:ext>
            </a:extLst>
          </p:cNvPr>
          <p:cNvGrpSpPr/>
          <p:nvPr/>
        </p:nvGrpSpPr>
        <p:grpSpPr>
          <a:xfrm flipH="1">
            <a:off x="1678588" y="2230840"/>
            <a:ext cx="1823213" cy="684920"/>
            <a:chOff x="5371849" y="4747452"/>
            <a:chExt cx="2430950" cy="913227"/>
          </a:xfrm>
        </p:grpSpPr>
        <p:sp>
          <p:nvSpPr>
            <p:cNvPr id="75" name="Rectangle 74">
              <a:extLst>
                <a:ext uri="{FF2B5EF4-FFF2-40B4-BE49-F238E27FC236}">
                  <a16:creationId xmlns:a16="http://schemas.microsoft.com/office/drawing/2014/main" id="{C0002020-1345-4061-83EC-B475FA11A7EE}"/>
                </a:ext>
              </a:extLst>
            </p:cNvPr>
            <p:cNvSpPr/>
            <p:nvPr/>
          </p:nvSpPr>
          <p:spPr>
            <a:xfrm>
              <a:off x="5818922" y="4747452"/>
              <a:ext cx="1983877" cy="369332"/>
            </a:xfrm>
            <a:prstGeom prst="rect">
              <a:avLst/>
            </a:prstGeom>
          </p:spPr>
          <p:txBody>
            <a:bodyPr wrap="none">
              <a:spAutoFit/>
            </a:bodyPr>
            <a:lstStyle/>
            <a:p>
              <a:r>
                <a:rPr lang="pt-BR" sz="1200" b="1" dirty="0">
                  <a:solidFill>
                    <a:schemeClr val="accent5"/>
                  </a:solidFill>
                  <a:latin typeface="Heebo" pitchFamily="2" charset="-79"/>
                  <a:cs typeface="Segoe UI" panose="020B0502040204020203" pitchFamily="34" charset="0"/>
                </a:rPr>
                <a:t>Título do item aqui</a:t>
              </a:r>
            </a:p>
          </p:txBody>
        </p:sp>
        <p:sp>
          <p:nvSpPr>
            <p:cNvPr id="76" name="Text Placeholder 4">
              <a:extLst>
                <a:ext uri="{FF2B5EF4-FFF2-40B4-BE49-F238E27FC236}">
                  <a16:creationId xmlns:a16="http://schemas.microsoft.com/office/drawing/2014/main" id="{6480E0B0-4D5D-4883-B5FB-970692450FF4}"/>
                </a:ext>
              </a:extLst>
            </p:cNvPr>
            <p:cNvSpPr txBox="1">
              <a:spLocks/>
            </p:cNvSpPr>
            <p:nvPr/>
          </p:nvSpPr>
          <p:spPr>
            <a:xfrm>
              <a:off x="5371849" y="5086006"/>
              <a:ext cx="2430950" cy="5746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pt-BR" sz="900" dirty="0">
                  <a:solidFill>
                    <a:schemeClr val="tx1">
                      <a:lumMod val="65000"/>
                      <a:lumOff val="35000"/>
                    </a:schemeClr>
                  </a:solidFill>
                  <a:latin typeface="Heebo" pitchFamily="2" charset="-79"/>
                </a:rPr>
                <a:t>Texto escrito aqui texto escrito aqui texto escrito aqui texto escrito aqui texto escrito aqui</a:t>
              </a:r>
            </a:p>
          </p:txBody>
        </p:sp>
      </p:grpSp>
      <p:sp>
        <p:nvSpPr>
          <p:cNvPr id="2" name="Freeform 30">
            <a:extLst>
              <a:ext uri="{FF2B5EF4-FFF2-40B4-BE49-F238E27FC236}">
                <a16:creationId xmlns:a16="http://schemas.microsoft.com/office/drawing/2014/main" id="{64CD294B-0923-A3B0-D9A3-509B64CC6DC4}"/>
              </a:ext>
            </a:extLst>
          </p:cNvPr>
          <p:cNvSpPr>
            <a:spLocks/>
          </p:cNvSpPr>
          <p:nvPr/>
        </p:nvSpPr>
        <p:spPr bwMode="auto">
          <a:xfrm>
            <a:off x="1065458" y="2377658"/>
            <a:ext cx="223465" cy="243779"/>
          </a:xfrm>
          <a:custGeom>
            <a:avLst/>
            <a:gdLst/>
            <a:ahLst/>
            <a:cxnLst>
              <a:cxn ang="0">
                <a:pos x="111" y="39"/>
              </a:cxn>
              <a:cxn ang="0">
                <a:pos x="100" y="45"/>
              </a:cxn>
              <a:cxn ang="0">
                <a:pos x="85" y="63"/>
              </a:cxn>
              <a:cxn ang="0">
                <a:pos x="84" y="204"/>
              </a:cxn>
              <a:cxn ang="0">
                <a:pos x="84" y="206"/>
              </a:cxn>
              <a:cxn ang="0">
                <a:pos x="67" y="203"/>
              </a:cxn>
              <a:cxn ang="0">
                <a:pos x="55" y="203"/>
              </a:cxn>
              <a:cxn ang="0">
                <a:pos x="35" y="210"/>
              </a:cxn>
              <a:cxn ang="0">
                <a:pos x="17" y="221"/>
              </a:cxn>
              <a:cxn ang="0">
                <a:pos x="6" y="237"/>
              </a:cxn>
              <a:cxn ang="0">
                <a:pos x="0" y="253"/>
              </a:cxn>
              <a:cxn ang="0">
                <a:pos x="2" y="262"/>
              </a:cxn>
              <a:cxn ang="0">
                <a:pos x="11" y="277"/>
              </a:cxn>
              <a:cxn ang="0">
                <a:pos x="26" y="286"/>
              </a:cxn>
              <a:cxn ang="0">
                <a:pos x="44" y="288"/>
              </a:cxn>
              <a:cxn ang="0">
                <a:pos x="55" y="288"/>
              </a:cxn>
              <a:cxn ang="0">
                <a:pos x="75" y="282"/>
              </a:cxn>
              <a:cxn ang="0">
                <a:pos x="91" y="270"/>
              </a:cxn>
              <a:cxn ang="0">
                <a:pos x="102" y="255"/>
              </a:cxn>
              <a:cxn ang="0">
                <a:pos x="105" y="237"/>
              </a:cxn>
              <a:cxn ang="0">
                <a:pos x="105" y="125"/>
              </a:cxn>
              <a:cxn ang="0">
                <a:pos x="107" y="121"/>
              </a:cxn>
              <a:cxn ang="0">
                <a:pos x="113" y="114"/>
              </a:cxn>
              <a:cxn ang="0">
                <a:pos x="229" y="76"/>
              </a:cxn>
              <a:cxn ang="0">
                <a:pos x="236" y="76"/>
              </a:cxn>
              <a:cxn ang="0">
                <a:pos x="241" y="79"/>
              </a:cxn>
              <a:cxn ang="0">
                <a:pos x="241" y="83"/>
              </a:cxn>
              <a:cxn ang="0">
                <a:pos x="241" y="174"/>
              </a:cxn>
              <a:cxn ang="0">
                <a:pos x="234" y="170"/>
              </a:cxn>
              <a:cxn ang="0">
                <a:pos x="211" y="170"/>
              </a:cxn>
              <a:cxn ang="0">
                <a:pos x="200" y="172"/>
              </a:cxn>
              <a:cxn ang="0">
                <a:pos x="180" y="181"/>
              </a:cxn>
              <a:cxn ang="0">
                <a:pos x="165" y="194"/>
              </a:cxn>
              <a:cxn ang="0">
                <a:pos x="158" y="210"/>
              </a:cxn>
              <a:cxn ang="0">
                <a:pos x="156" y="219"/>
              </a:cxn>
              <a:cxn ang="0">
                <a:pos x="162" y="235"/>
              </a:cxn>
              <a:cxn ang="0">
                <a:pos x="172" y="246"/>
              </a:cxn>
              <a:cxn ang="0">
                <a:pos x="189" y="253"/>
              </a:cxn>
              <a:cxn ang="0">
                <a:pos x="211" y="253"/>
              </a:cxn>
              <a:cxn ang="0">
                <a:pos x="221" y="252"/>
              </a:cxn>
              <a:cxn ang="0">
                <a:pos x="240" y="242"/>
              </a:cxn>
              <a:cxn ang="0">
                <a:pos x="254" y="230"/>
              </a:cxn>
              <a:cxn ang="0">
                <a:pos x="263" y="213"/>
              </a:cxn>
              <a:cxn ang="0">
                <a:pos x="263" y="19"/>
              </a:cxn>
              <a:cxn ang="0">
                <a:pos x="263" y="16"/>
              </a:cxn>
              <a:cxn ang="0">
                <a:pos x="259" y="7"/>
              </a:cxn>
              <a:cxn ang="0">
                <a:pos x="252" y="1"/>
              </a:cxn>
              <a:cxn ang="0">
                <a:pos x="241" y="0"/>
              </a:cxn>
              <a:cxn ang="0">
                <a:pos x="236" y="1"/>
              </a:cxn>
            </a:cxnLst>
            <a:rect l="0" t="0" r="r" b="b"/>
            <a:pathLst>
              <a:path w="263" h="288">
                <a:moveTo>
                  <a:pt x="236" y="1"/>
                </a:moveTo>
                <a:lnTo>
                  <a:pt x="111" y="39"/>
                </a:lnTo>
                <a:lnTo>
                  <a:pt x="111" y="39"/>
                </a:lnTo>
                <a:lnTo>
                  <a:pt x="100" y="45"/>
                </a:lnTo>
                <a:lnTo>
                  <a:pt x="93" y="52"/>
                </a:lnTo>
                <a:lnTo>
                  <a:pt x="85" y="63"/>
                </a:lnTo>
                <a:lnTo>
                  <a:pt x="84" y="74"/>
                </a:lnTo>
                <a:lnTo>
                  <a:pt x="84" y="204"/>
                </a:lnTo>
                <a:lnTo>
                  <a:pt x="84" y="206"/>
                </a:lnTo>
                <a:lnTo>
                  <a:pt x="84" y="206"/>
                </a:lnTo>
                <a:lnTo>
                  <a:pt x="76" y="203"/>
                </a:lnTo>
                <a:lnTo>
                  <a:pt x="67" y="203"/>
                </a:lnTo>
                <a:lnTo>
                  <a:pt x="55" y="203"/>
                </a:lnTo>
                <a:lnTo>
                  <a:pt x="55" y="203"/>
                </a:lnTo>
                <a:lnTo>
                  <a:pt x="44" y="204"/>
                </a:lnTo>
                <a:lnTo>
                  <a:pt x="35" y="210"/>
                </a:lnTo>
                <a:lnTo>
                  <a:pt x="26" y="215"/>
                </a:lnTo>
                <a:lnTo>
                  <a:pt x="17" y="221"/>
                </a:lnTo>
                <a:lnTo>
                  <a:pt x="11" y="228"/>
                </a:lnTo>
                <a:lnTo>
                  <a:pt x="6" y="237"/>
                </a:lnTo>
                <a:lnTo>
                  <a:pt x="2" y="244"/>
                </a:lnTo>
                <a:lnTo>
                  <a:pt x="0" y="253"/>
                </a:lnTo>
                <a:lnTo>
                  <a:pt x="0" y="253"/>
                </a:lnTo>
                <a:lnTo>
                  <a:pt x="2" y="262"/>
                </a:lnTo>
                <a:lnTo>
                  <a:pt x="6" y="270"/>
                </a:lnTo>
                <a:lnTo>
                  <a:pt x="11" y="277"/>
                </a:lnTo>
                <a:lnTo>
                  <a:pt x="17" y="281"/>
                </a:lnTo>
                <a:lnTo>
                  <a:pt x="26" y="286"/>
                </a:lnTo>
                <a:lnTo>
                  <a:pt x="35" y="288"/>
                </a:lnTo>
                <a:lnTo>
                  <a:pt x="44" y="288"/>
                </a:lnTo>
                <a:lnTo>
                  <a:pt x="55" y="288"/>
                </a:lnTo>
                <a:lnTo>
                  <a:pt x="55" y="288"/>
                </a:lnTo>
                <a:lnTo>
                  <a:pt x="66" y="286"/>
                </a:lnTo>
                <a:lnTo>
                  <a:pt x="75" y="282"/>
                </a:lnTo>
                <a:lnTo>
                  <a:pt x="84" y="277"/>
                </a:lnTo>
                <a:lnTo>
                  <a:pt x="91" y="270"/>
                </a:lnTo>
                <a:lnTo>
                  <a:pt x="98" y="262"/>
                </a:lnTo>
                <a:lnTo>
                  <a:pt x="102" y="255"/>
                </a:lnTo>
                <a:lnTo>
                  <a:pt x="105" y="246"/>
                </a:lnTo>
                <a:lnTo>
                  <a:pt x="105" y="237"/>
                </a:lnTo>
                <a:lnTo>
                  <a:pt x="105" y="237"/>
                </a:lnTo>
                <a:lnTo>
                  <a:pt x="105" y="125"/>
                </a:lnTo>
                <a:lnTo>
                  <a:pt x="105" y="125"/>
                </a:lnTo>
                <a:lnTo>
                  <a:pt x="107" y="121"/>
                </a:lnTo>
                <a:lnTo>
                  <a:pt x="109" y="119"/>
                </a:lnTo>
                <a:lnTo>
                  <a:pt x="113" y="114"/>
                </a:lnTo>
                <a:lnTo>
                  <a:pt x="118" y="110"/>
                </a:lnTo>
                <a:lnTo>
                  <a:pt x="229" y="76"/>
                </a:lnTo>
                <a:lnTo>
                  <a:pt x="229" y="76"/>
                </a:lnTo>
                <a:lnTo>
                  <a:pt x="236" y="76"/>
                </a:lnTo>
                <a:lnTo>
                  <a:pt x="240" y="77"/>
                </a:lnTo>
                <a:lnTo>
                  <a:pt x="241" y="79"/>
                </a:lnTo>
                <a:lnTo>
                  <a:pt x="241" y="83"/>
                </a:lnTo>
                <a:lnTo>
                  <a:pt x="241" y="83"/>
                </a:lnTo>
                <a:lnTo>
                  <a:pt x="241" y="174"/>
                </a:lnTo>
                <a:lnTo>
                  <a:pt x="241" y="174"/>
                </a:lnTo>
                <a:lnTo>
                  <a:pt x="241" y="174"/>
                </a:lnTo>
                <a:lnTo>
                  <a:pt x="234" y="170"/>
                </a:lnTo>
                <a:lnTo>
                  <a:pt x="223" y="168"/>
                </a:lnTo>
                <a:lnTo>
                  <a:pt x="211" y="170"/>
                </a:lnTo>
                <a:lnTo>
                  <a:pt x="211" y="170"/>
                </a:lnTo>
                <a:lnTo>
                  <a:pt x="200" y="172"/>
                </a:lnTo>
                <a:lnTo>
                  <a:pt x="189" y="175"/>
                </a:lnTo>
                <a:lnTo>
                  <a:pt x="180" y="181"/>
                </a:lnTo>
                <a:lnTo>
                  <a:pt x="172" y="186"/>
                </a:lnTo>
                <a:lnTo>
                  <a:pt x="165" y="194"/>
                </a:lnTo>
                <a:lnTo>
                  <a:pt x="162" y="201"/>
                </a:lnTo>
                <a:lnTo>
                  <a:pt x="158" y="210"/>
                </a:lnTo>
                <a:lnTo>
                  <a:pt x="156" y="219"/>
                </a:lnTo>
                <a:lnTo>
                  <a:pt x="156" y="219"/>
                </a:lnTo>
                <a:lnTo>
                  <a:pt x="158" y="228"/>
                </a:lnTo>
                <a:lnTo>
                  <a:pt x="162" y="235"/>
                </a:lnTo>
                <a:lnTo>
                  <a:pt x="165" y="241"/>
                </a:lnTo>
                <a:lnTo>
                  <a:pt x="172" y="246"/>
                </a:lnTo>
                <a:lnTo>
                  <a:pt x="180" y="252"/>
                </a:lnTo>
                <a:lnTo>
                  <a:pt x="189" y="253"/>
                </a:lnTo>
                <a:lnTo>
                  <a:pt x="200" y="255"/>
                </a:lnTo>
                <a:lnTo>
                  <a:pt x="211" y="253"/>
                </a:lnTo>
                <a:lnTo>
                  <a:pt x="211" y="253"/>
                </a:lnTo>
                <a:lnTo>
                  <a:pt x="221" y="252"/>
                </a:lnTo>
                <a:lnTo>
                  <a:pt x="230" y="248"/>
                </a:lnTo>
                <a:lnTo>
                  <a:pt x="240" y="242"/>
                </a:lnTo>
                <a:lnTo>
                  <a:pt x="249" y="237"/>
                </a:lnTo>
                <a:lnTo>
                  <a:pt x="254" y="230"/>
                </a:lnTo>
                <a:lnTo>
                  <a:pt x="259" y="223"/>
                </a:lnTo>
                <a:lnTo>
                  <a:pt x="263" y="213"/>
                </a:lnTo>
                <a:lnTo>
                  <a:pt x="263" y="204"/>
                </a:lnTo>
                <a:lnTo>
                  <a:pt x="263" y="19"/>
                </a:lnTo>
                <a:lnTo>
                  <a:pt x="263" y="19"/>
                </a:lnTo>
                <a:lnTo>
                  <a:pt x="263" y="16"/>
                </a:lnTo>
                <a:lnTo>
                  <a:pt x="261" y="10"/>
                </a:lnTo>
                <a:lnTo>
                  <a:pt x="259" y="7"/>
                </a:lnTo>
                <a:lnTo>
                  <a:pt x="256" y="3"/>
                </a:lnTo>
                <a:lnTo>
                  <a:pt x="252" y="1"/>
                </a:lnTo>
                <a:lnTo>
                  <a:pt x="247" y="0"/>
                </a:lnTo>
                <a:lnTo>
                  <a:pt x="241" y="0"/>
                </a:lnTo>
                <a:lnTo>
                  <a:pt x="236" y="1"/>
                </a:lnTo>
                <a:lnTo>
                  <a:pt x="236" y="1"/>
                </a:lnTo>
                <a:close/>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Heebo" pitchFamily="2" charset="-79"/>
            </a:endParaRPr>
          </a:p>
        </p:txBody>
      </p:sp>
      <p:sp>
        <p:nvSpPr>
          <p:cNvPr id="3" name="Freeform 31">
            <a:extLst>
              <a:ext uri="{FF2B5EF4-FFF2-40B4-BE49-F238E27FC236}">
                <a16:creationId xmlns:a16="http://schemas.microsoft.com/office/drawing/2014/main" id="{C33FFC87-4133-CB34-0E1F-932CF80789C3}"/>
              </a:ext>
            </a:extLst>
          </p:cNvPr>
          <p:cNvSpPr>
            <a:spLocks/>
          </p:cNvSpPr>
          <p:nvPr/>
        </p:nvSpPr>
        <p:spPr bwMode="auto">
          <a:xfrm>
            <a:off x="3888147" y="3608041"/>
            <a:ext cx="215003" cy="215003"/>
          </a:xfrm>
          <a:custGeom>
            <a:avLst/>
            <a:gdLst/>
            <a:ahLst/>
            <a:cxnLst>
              <a:cxn ang="0">
                <a:pos x="253" y="201"/>
              </a:cxn>
              <a:cxn ang="0">
                <a:pos x="250" y="212"/>
              </a:cxn>
              <a:cxn ang="0">
                <a:pos x="214" y="246"/>
              </a:cxn>
              <a:cxn ang="0">
                <a:pos x="208" y="252"/>
              </a:cxn>
              <a:cxn ang="0">
                <a:pos x="201" y="254"/>
              </a:cxn>
              <a:cxn ang="0">
                <a:pos x="199" y="254"/>
              </a:cxn>
              <a:cxn ang="0">
                <a:pos x="195" y="254"/>
              </a:cxn>
              <a:cxn ang="0">
                <a:pos x="179" y="252"/>
              </a:cxn>
              <a:cxn ang="0">
                <a:pos x="150" y="245"/>
              </a:cxn>
              <a:cxn ang="0">
                <a:pos x="134" y="236"/>
              </a:cxn>
              <a:cxn ang="0">
                <a:pos x="114" y="223"/>
              </a:cxn>
              <a:cxn ang="0">
                <a:pos x="69" y="187"/>
              </a:cxn>
              <a:cxn ang="0">
                <a:pos x="52" y="169"/>
              </a:cxn>
              <a:cxn ang="0">
                <a:pos x="38" y="150"/>
              </a:cxn>
              <a:cxn ang="0">
                <a:pos x="18" y="120"/>
              </a:cxn>
              <a:cxn ang="0">
                <a:pos x="11" y="105"/>
              </a:cxn>
              <a:cxn ang="0">
                <a:pos x="7" y="92"/>
              </a:cxn>
              <a:cxn ang="0">
                <a:pos x="1" y="72"/>
              </a:cxn>
              <a:cxn ang="0">
                <a:pos x="0" y="60"/>
              </a:cxn>
              <a:cxn ang="0">
                <a:pos x="1" y="54"/>
              </a:cxn>
              <a:cxn ang="0">
                <a:pos x="3" y="47"/>
              </a:cxn>
              <a:cxn ang="0">
                <a:pos x="43" y="5"/>
              </a:cxn>
              <a:cxn ang="0">
                <a:pos x="47" y="2"/>
              </a:cxn>
              <a:cxn ang="0">
                <a:pos x="52" y="0"/>
              </a:cxn>
              <a:cxn ang="0">
                <a:pos x="58" y="4"/>
              </a:cxn>
              <a:cxn ang="0">
                <a:pos x="63" y="7"/>
              </a:cxn>
              <a:cxn ang="0">
                <a:pos x="92" y="62"/>
              </a:cxn>
              <a:cxn ang="0">
                <a:pos x="92" y="72"/>
              </a:cxn>
              <a:cxn ang="0">
                <a:pos x="90" y="76"/>
              </a:cxn>
              <a:cxn ang="0">
                <a:pos x="76" y="94"/>
              </a:cxn>
              <a:cxn ang="0">
                <a:pos x="74" y="96"/>
              </a:cxn>
              <a:cxn ang="0">
                <a:pos x="74" y="98"/>
              </a:cxn>
              <a:cxn ang="0">
                <a:pos x="79" y="110"/>
              </a:cxn>
              <a:cxn ang="0">
                <a:pos x="88" y="125"/>
              </a:cxn>
              <a:cxn ang="0">
                <a:pos x="96" y="136"/>
              </a:cxn>
              <a:cxn ang="0">
                <a:pos x="108" y="147"/>
              </a:cxn>
              <a:cxn ang="0">
                <a:pos x="128" y="167"/>
              </a:cxn>
              <a:cxn ang="0">
                <a:pos x="145" y="176"/>
              </a:cxn>
              <a:cxn ang="0">
                <a:pos x="154" y="181"/>
              </a:cxn>
              <a:cxn ang="0">
                <a:pos x="157" y="181"/>
              </a:cxn>
              <a:cxn ang="0">
                <a:pos x="159" y="181"/>
              </a:cxn>
              <a:cxn ang="0">
                <a:pos x="177" y="165"/>
              </a:cxn>
              <a:cxn ang="0">
                <a:pos x="181" y="161"/>
              </a:cxn>
              <a:cxn ang="0">
                <a:pos x="188" y="159"/>
              </a:cxn>
              <a:cxn ang="0">
                <a:pos x="195" y="161"/>
              </a:cxn>
              <a:cxn ang="0">
                <a:pos x="248" y="192"/>
              </a:cxn>
              <a:cxn ang="0">
                <a:pos x="253" y="201"/>
              </a:cxn>
            </a:cxnLst>
            <a:rect l="0" t="0" r="r" b="b"/>
            <a:pathLst>
              <a:path w="253" h="254">
                <a:moveTo>
                  <a:pt x="253" y="201"/>
                </a:moveTo>
                <a:lnTo>
                  <a:pt x="253" y="201"/>
                </a:lnTo>
                <a:lnTo>
                  <a:pt x="253" y="207"/>
                </a:lnTo>
                <a:lnTo>
                  <a:pt x="250" y="212"/>
                </a:lnTo>
                <a:lnTo>
                  <a:pt x="214" y="246"/>
                </a:lnTo>
                <a:lnTo>
                  <a:pt x="214" y="246"/>
                </a:lnTo>
                <a:lnTo>
                  <a:pt x="208" y="252"/>
                </a:lnTo>
                <a:lnTo>
                  <a:pt x="208" y="252"/>
                </a:lnTo>
                <a:lnTo>
                  <a:pt x="201" y="254"/>
                </a:lnTo>
                <a:lnTo>
                  <a:pt x="201" y="254"/>
                </a:lnTo>
                <a:lnTo>
                  <a:pt x="199" y="254"/>
                </a:lnTo>
                <a:lnTo>
                  <a:pt x="199" y="254"/>
                </a:lnTo>
                <a:lnTo>
                  <a:pt x="195" y="254"/>
                </a:lnTo>
                <a:lnTo>
                  <a:pt x="195" y="254"/>
                </a:lnTo>
                <a:lnTo>
                  <a:pt x="179" y="252"/>
                </a:lnTo>
                <a:lnTo>
                  <a:pt x="179" y="252"/>
                </a:lnTo>
                <a:lnTo>
                  <a:pt x="166" y="250"/>
                </a:lnTo>
                <a:lnTo>
                  <a:pt x="150" y="245"/>
                </a:lnTo>
                <a:lnTo>
                  <a:pt x="150" y="245"/>
                </a:lnTo>
                <a:lnTo>
                  <a:pt x="134" y="236"/>
                </a:lnTo>
                <a:lnTo>
                  <a:pt x="114" y="223"/>
                </a:lnTo>
                <a:lnTo>
                  <a:pt x="114" y="223"/>
                </a:lnTo>
                <a:lnTo>
                  <a:pt x="92" y="207"/>
                </a:lnTo>
                <a:lnTo>
                  <a:pt x="69" y="187"/>
                </a:lnTo>
                <a:lnTo>
                  <a:pt x="69" y="187"/>
                </a:lnTo>
                <a:lnTo>
                  <a:pt x="52" y="169"/>
                </a:lnTo>
                <a:lnTo>
                  <a:pt x="38" y="150"/>
                </a:lnTo>
                <a:lnTo>
                  <a:pt x="38" y="150"/>
                </a:lnTo>
                <a:lnTo>
                  <a:pt x="27" y="134"/>
                </a:lnTo>
                <a:lnTo>
                  <a:pt x="18" y="120"/>
                </a:lnTo>
                <a:lnTo>
                  <a:pt x="18" y="120"/>
                </a:lnTo>
                <a:lnTo>
                  <a:pt x="11" y="105"/>
                </a:lnTo>
                <a:lnTo>
                  <a:pt x="7" y="92"/>
                </a:lnTo>
                <a:lnTo>
                  <a:pt x="7" y="92"/>
                </a:lnTo>
                <a:lnTo>
                  <a:pt x="1" y="72"/>
                </a:lnTo>
                <a:lnTo>
                  <a:pt x="1" y="72"/>
                </a:lnTo>
                <a:lnTo>
                  <a:pt x="0" y="60"/>
                </a:lnTo>
                <a:lnTo>
                  <a:pt x="0" y="60"/>
                </a:lnTo>
                <a:lnTo>
                  <a:pt x="1" y="54"/>
                </a:lnTo>
                <a:lnTo>
                  <a:pt x="1" y="54"/>
                </a:lnTo>
                <a:lnTo>
                  <a:pt x="3" y="47"/>
                </a:lnTo>
                <a:lnTo>
                  <a:pt x="3" y="47"/>
                </a:lnTo>
                <a:lnTo>
                  <a:pt x="7" y="40"/>
                </a:lnTo>
                <a:lnTo>
                  <a:pt x="43" y="5"/>
                </a:lnTo>
                <a:lnTo>
                  <a:pt x="43" y="5"/>
                </a:lnTo>
                <a:lnTo>
                  <a:pt x="47" y="2"/>
                </a:lnTo>
                <a:lnTo>
                  <a:pt x="52" y="0"/>
                </a:lnTo>
                <a:lnTo>
                  <a:pt x="52" y="0"/>
                </a:lnTo>
                <a:lnTo>
                  <a:pt x="56" y="2"/>
                </a:lnTo>
                <a:lnTo>
                  <a:pt x="58" y="4"/>
                </a:lnTo>
                <a:lnTo>
                  <a:pt x="58" y="4"/>
                </a:lnTo>
                <a:lnTo>
                  <a:pt x="63" y="7"/>
                </a:lnTo>
                <a:lnTo>
                  <a:pt x="92" y="62"/>
                </a:lnTo>
                <a:lnTo>
                  <a:pt x="92" y="62"/>
                </a:lnTo>
                <a:lnTo>
                  <a:pt x="92" y="67"/>
                </a:lnTo>
                <a:lnTo>
                  <a:pt x="92" y="72"/>
                </a:lnTo>
                <a:lnTo>
                  <a:pt x="92" y="72"/>
                </a:lnTo>
                <a:lnTo>
                  <a:pt x="90" y="76"/>
                </a:lnTo>
                <a:lnTo>
                  <a:pt x="88" y="80"/>
                </a:lnTo>
                <a:lnTo>
                  <a:pt x="76" y="94"/>
                </a:lnTo>
                <a:lnTo>
                  <a:pt x="76" y="94"/>
                </a:lnTo>
                <a:lnTo>
                  <a:pt x="74" y="96"/>
                </a:lnTo>
                <a:lnTo>
                  <a:pt x="74" y="96"/>
                </a:lnTo>
                <a:lnTo>
                  <a:pt x="74" y="98"/>
                </a:lnTo>
                <a:lnTo>
                  <a:pt x="74" y="98"/>
                </a:lnTo>
                <a:lnTo>
                  <a:pt x="79" y="110"/>
                </a:lnTo>
                <a:lnTo>
                  <a:pt x="79" y="110"/>
                </a:lnTo>
                <a:lnTo>
                  <a:pt x="88" y="125"/>
                </a:lnTo>
                <a:lnTo>
                  <a:pt x="88" y="125"/>
                </a:lnTo>
                <a:lnTo>
                  <a:pt x="96" y="136"/>
                </a:lnTo>
                <a:lnTo>
                  <a:pt x="108" y="147"/>
                </a:lnTo>
                <a:lnTo>
                  <a:pt x="108" y="147"/>
                </a:lnTo>
                <a:lnTo>
                  <a:pt x="119" y="158"/>
                </a:lnTo>
                <a:lnTo>
                  <a:pt x="128" y="167"/>
                </a:lnTo>
                <a:lnTo>
                  <a:pt x="128" y="167"/>
                </a:lnTo>
                <a:lnTo>
                  <a:pt x="145" y="176"/>
                </a:lnTo>
                <a:lnTo>
                  <a:pt x="145" y="176"/>
                </a:lnTo>
                <a:lnTo>
                  <a:pt x="154" y="181"/>
                </a:lnTo>
                <a:lnTo>
                  <a:pt x="157" y="181"/>
                </a:lnTo>
                <a:lnTo>
                  <a:pt x="157" y="181"/>
                </a:lnTo>
                <a:lnTo>
                  <a:pt x="159" y="181"/>
                </a:lnTo>
                <a:lnTo>
                  <a:pt x="159" y="181"/>
                </a:lnTo>
                <a:lnTo>
                  <a:pt x="161" y="179"/>
                </a:lnTo>
                <a:lnTo>
                  <a:pt x="177" y="165"/>
                </a:lnTo>
                <a:lnTo>
                  <a:pt x="177" y="165"/>
                </a:lnTo>
                <a:lnTo>
                  <a:pt x="181" y="161"/>
                </a:lnTo>
                <a:lnTo>
                  <a:pt x="188" y="159"/>
                </a:lnTo>
                <a:lnTo>
                  <a:pt x="188" y="159"/>
                </a:lnTo>
                <a:lnTo>
                  <a:pt x="195" y="161"/>
                </a:lnTo>
                <a:lnTo>
                  <a:pt x="195" y="161"/>
                </a:lnTo>
                <a:lnTo>
                  <a:pt x="248" y="192"/>
                </a:lnTo>
                <a:lnTo>
                  <a:pt x="248" y="192"/>
                </a:lnTo>
                <a:lnTo>
                  <a:pt x="252" y="196"/>
                </a:lnTo>
                <a:lnTo>
                  <a:pt x="253" y="201"/>
                </a:lnTo>
                <a:lnTo>
                  <a:pt x="253" y="201"/>
                </a:lnTo>
                <a:close/>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Heebo" pitchFamily="2" charset="-79"/>
            </a:endParaRPr>
          </a:p>
        </p:txBody>
      </p:sp>
      <p:sp>
        <p:nvSpPr>
          <p:cNvPr id="4" name="TextBox 13">
            <a:extLst>
              <a:ext uri="{FF2B5EF4-FFF2-40B4-BE49-F238E27FC236}">
                <a16:creationId xmlns:a16="http://schemas.microsoft.com/office/drawing/2014/main" id="{713BC5B0-9BCE-CC55-434E-857213A3E62A}"/>
              </a:ext>
            </a:extLst>
          </p:cNvPr>
          <p:cNvSpPr txBox="1"/>
          <p:nvPr/>
        </p:nvSpPr>
        <p:spPr>
          <a:xfrm>
            <a:off x="590193" y="519108"/>
            <a:ext cx="4941927" cy="553998"/>
          </a:xfrm>
          <a:prstGeom prst="rect">
            <a:avLst/>
          </a:prstGeom>
          <a:noFill/>
        </p:spPr>
        <p:txBody>
          <a:bodyPr wrap="square" rtlCol="0">
            <a:spAutoFit/>
          </a:bodyPr>
          <a:lstStyle/>
          <a:p>
            <a:pPr>
              <a:spcBef>
                <a:spcPts val="675"/>
              </a:spcBef>
            </a:pPr>
            <a:r>
              <a:rPr lang="pt-BR" sz="1000" dirty="0">
                <a:solidFill>
                  <a:schemeClr val="tx1">
                    <a:lumMod val="65000"/>
                    <a:lumOff val="35000"/>
                  </a:schemeClr>
                </a:solidFill>
                <a:latin typeface="Heebo" pitchFamily="2" charset="-79"/>
              </a:rPr>
              <a:t>Texto do slide escrito aqui texto do slide escrito aqui texto do slide escrito aqui texto do slide escrito aqui texto do slide escrito aqui texto do slide escrito aqui texto do slide escrito aqui texto do slide escrito aqui texto do slide escrito aqui texto</a:t>
            </a:r>
          </a:p>
        </p:txBody>
      </p:sp>
      <p:sp>
        <p:nvSpPr>
          <p:cNvPr id="5" name="TextBox 13">
            <a:extLst>
              <a:ext uri="{FF2B5EF4-FFF2-40B4-BE49-F238E27FC236}">
                <a16:creationId xmlns:a16="http://schemas.microsoft.com/office/drawing/2014/main" id="{151424C8-33C7-6FC2-0DFA-61C51251CF9F}"/>
              </a:ext>
            </a:extLst>
          </p:cNvPr>
          <p:cNvSpPr txBox="1"/>
          <p:nvPr/>
        </p:nvSpPr>
        <p:spPr>
          <a:xfrm>
            <a:off x="590193" y="1174428"/>
            <a:ext cx="4941927" cy="400110"/>
          </a:xfrm>
          <a:prstGeom prst="rect">
            <a:avLst/>
          </a:prstGeom>
          <a:noFill/>
        </p:spPr>
        <p:txBody>
          <a:bodyPr wrap="square" rtlCol="0">
            <a:spAutoFit/>
          </a:bodyPr>
          <a:lstStyle/>
          <a:p>
            <a:pPr>
              <a:spcBef>
                <a:spcPts val="675"/>
              </a:spcBef>
            </a:pPr>
            <a:r>
              <a:rPr lang="pt-BR" sz="1000" dirty="0">
                <a:solidFill>
                  <a:schemeClr val="tx1">
                    <a:lumMod val="65000"/>
                    <a:lumOff val="35000"/>
                  </a:schemeClr>
                </a:solidFill>
                <a:latin typeface="Heebo" pitchFamily="2" charset="-79"/>
              </a:rPr>
              <a:t>Texto do slide escrito aqui texto do slide escrito aqui texto do slide escrito aqui texto do slide escrito aqui texto do slide escrito aqui texto do slide escrito aqui texto</a:t>
            </a:r>
          </a:p>
        </p:txBody>
      </p:sp>
    </p:spTree>
    <p:extLst>
      <p:ext uri="{BB962C8B-B14F-4D97-AF65-F5344CB8AC3E}">
        <p14:creationId xmlns:p14="http://schemas.microsoft.com/office/powerpoint/2010/main" val="3699356414"/>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6A32BDCF-A17D-492A-BDD5-4FEC54BCF276}"/>
              </a:ext>
            </a:extLst>
          </p:cNvPr>
          <p:cNvSpPr/>
          <p:nvPr/>
        </p:nvSpPr>
        <p:spPr>
          <a:xfrm>
            <a:off x="1137707" y="3223154"/>
            <a:ext cx="1948281" cy="1124900"/>
          </a:xfrm>
          <a:prstGeom prst="roundRect">
            <a:avLst>
              <a:gd name="adj" fmla="val 4131"/>
            </a:avLst>
          </a:prstGeom>
          <a:solidFill>
            <a:schemeClr val="bg1"/>
          </a:solidFill>
          <a:ln>
            <a:noFill/>
          </a:ln>
          <a:effectLst>
            <a:outerShdw blurRad="444500" dist="152400" dir="5400000" sx="95000" sy="95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a:latin typeface="Heebo" pitchFamily="2" charset="-79"/>
            </a:endParaRPr>
          </a:p>
        </p:txBody>
      </p:sp>
      <p:sp>
        <p:nvSpPr>
          <p:cNvPr id="25" name="Rectangle: Rounded Corners 24">
            <a:extLst>
              <a:ext uri="{FF2B5EF4-FFF2-40B4-BE49-F238E27FC236}">
                <a16:creationId xmlns:a16="http://schemas.microsoft.com/office/drawing/2014/main" id="{C7A6918E-4288-4EBA-AF08-C5684DE43E3A}"/>
              </a:ext>
            </a:extLst>
          </p:cNvPr>
          <p:cNvSpPr/>
          <p:nvPr/>
        </p:nvSpPr>
        <p:spPr>
          <a:xfrm>
            <a:off x="2004238" y="3039894"/>
            <a:ext cx="1093562" cy="297545"/>
          </a:xfrm>
          <a:prstGeom prst="roundRect">
            <a:avLst>
              <a:gd name="adj" fmla="val 18536"/>
            </a:avLst>
          </a:prstGeom>
          <a:solidFill>
            <a:schemeClr val="accent1"/>
          </a:solidFill>
          <a:ln w="38100">
            <a:noFill/>
          </a:ln>
          <a:effectLst>
            <a:outerShdw blurRad="381000" dist="444500" dir="8100000" sx="90000" sy="90000" algn="tr" rotWithShape="0">
              <a:schemeClr val="accent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pt-BR" sz="1050" b="1" dirty="0">
                <a:latin typeface="Heebo" pitchFamily="2" charset="-79"/>
              </a:rPr>
              <a:t>Janeiro</a:t>
            </a:r>
          </a:p>
        </p:txBody>
      </p:sp>
      <p:sp>
        <p:nvSpPr>
          <p:cNvPr id="27" name="TextBox 26">
            <a:extLst>
              <a:ext uri="{FF2B5EF4-FFF2-40B4-BE49-F238E27FC236}">
                <a16:creationId xmlns:a16="http://schemas.microsoft.com/office/drawing/2014/main" id="{7F92B3F5-6FE7-4A56-B96B-183B916C1021}"/>
              </a:ext>
            </a:extLst>
          </p:cNvPr>
          <p:cNvSpPr txBox="1"/>
          <p:nvPr/>
        </p:nvSpPr>
        <p:spPr>
          <a:xfrm>
            <a:off x="1728755" y="3465932"/>
            <a:ext cx="1200790" cy="302390"/>
          </a:xfrm>
          <a:prstGeom prst="rect">
            <a:avLst/>
          </a:prstGeom>
        </p:spPr>
        <p:txBody>
          <a:bodyPr wrap="square">
            <a:spAutoFit/>
          </a:bodyPr>
          <a:lstStyle>
            <a:defPPr>
              <a:defRPr lang="id-ID"/>
            </a:defPPr>
            <a:lvl1pPr>
              <a:lnSpc>
                <a:spcPct val="140000"/>
              </a:lnSpc>
              <a:spcBef>
                <a:spcPct val="20000"/>
              </a:spcBef>
              <a:defRPr sz="1400" b="1">
                <a:solidFill>
                  <a:schemeClr val="tx1">
                    <a:lumMod val="75000"/>
                    <a:lumOff val="25000"/>
                  </a:schemeClr>
                </a:solidFill>
              </a:defRPr>
            </a:lvl1pPr>
          </a:lstStyle>
          <a:p>
            <a:r>
              <a:rPr lang="pt-BR" sz="1050">
                <a:latin typeface="Heebo" pitchFamily="2" charset="-79"/>
              </a:rPr>
              <a:t>Storage</a:t>
            </a:r>
          </a:p>
        </p:txBody>
      </p:sp>
      <p:sp>
        <p:nvSpPr>
          <p:cNvPr id="28" name="TextBox 27">
            <a:extLst>
              <a:ext uri="{FF2B5EF4-FFF2-40B4-BE49-F238E27FC236}">
                <a16:creationId xmlns:a16="http://schemas.microsoft.com/office/drawing/2014/main" id="{324E537D-56C6-4372-A896-CBB23180B0E2}"/>
              </a:ext>
            </a:extLst>
          </p:cNvPr>
          <p:cNvSpPr txBox="1"/>
          <p:nvPr/>
        </p:nvSpPr>
        <p:spPr>
          <a:xfrm>
            <a:off x="1728755" y="3769288"/>
            <a:ext cx="1320805" cy="437877"/>
          </a:xfrm>
          <a:prstGeom prst="rect">
            <a:avLst/>
          </a:prstGeom>
          <a:noFill/>
        </p:spPr>
        <p:txBody>
          <a:bodyPr wrap="square" rtlCol="0">
            <a:spAutoFit/>
          </a:bodyPr>
          <a:lstStyle/>
          <a:p>
            <a:pPr>
              <a:lnSpc>
                <a:spcPct val="130000"/>
              </a:lnSpc>
            </a:pPr>
            <a:r>
              <a:rPr lang="pt-BR" sz="900">
                <a:solidFill>
                  <a:schemeClr val="tx1">
                    <a:lumMod val="65000"/>
                    <a:lumOff val="35000"/>
                  </a:schemeClr>
                </a:solidFill>
                <a:latin typeface="Heebo" pitchFamily="2" charset="-79"/>
              </a:rPr>
              <a:t>A wonderful serenity has taken possession</a:t>
            </a:r>
          </a:p>
        </p:txBody>
      </p:sp>
      <p:sp>
        <p:nvSpPr>
          <p:cNvPr id="30" name="Rectangle: Rounded Corners 29">
            <a:extLst>
              <a:ext uri="{FF2B5EF4-FFF2-40B4-BE49-F238E27FC236}">
                <a16:creationId xmlns:a16="http://schemas.microsoft.com/office/drawing/2014/main" id="{11DCF8EB-D15F-4AE9-8CEB-A34DB8453639}"/>
              </a:ext>
            </a:extLst>
          </p:cNvPr>
          <p:cNvSpPr/>
          <p:nvPr/>
        </p:nvSpPr>
        <p:spPr>
          <a:xfrm>
            <a:off x="3905966" y="3213682"/>
            <a:ext cx="1948281" cy="1124900"/>
          </a:xfrm>
          <a:prstGeom prst="roundRect">
            <a:avLst>
              <a:gd name="adj" fmla="val 4131"/>
            </a:avLst>
          </a:prstGeom>
          <a:solidFill>
            <a:schemeClr val="bg1"/>
          </a:solidFill>
          <a:ln>
            <a:noFill/>
          </a:ln>
          <a:effectLst>
            <a:outerShdw blurRad="444500" dist="152400" dir="5400000" sx="95000" sy="95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a:latin typeface="Heebo" pitchFamily="2" charset="-79"/>
            </a:endParaRPr>
          </a:p>
        </p:txBody>
      </p:sp>
      <p:sp>
        <p:nvSpPr>
          <p:cNvPr id="31" name="Rectangle: Rounded Corners 30">
            <a:extLst>
              <a:ext uri="{FF2B5EF4-FFF2-40B4-BE49-F238E27FC236}">
                <a16:creationId xmlns:a16="http://schemas.microsoft.com/office/drawing/2014/main" id="{1185D9F7-DADB-4C57-80B0-ADC4C85CF8DB}"/>
              </a:ext>
            </a:extLst>
          </p:cNvPr>
          <p:cNvSpPr/>
          <p:nvPr/>
        </p:nvSpPr>
        <p:spPr>
          <a:xfrm>
            <a:off x="4772497" y="3039894"/>
            <a:ext cx="1093562" cy="297545"/>
          </a:xfrm>
          <a:prstGeom prst="roundRect">
            <a:avLst>
              <a:gd name="adj" fmla="val 18536"/>
            </a:avLst>
          </a:prstGeom>
          <a:solidFill>
            <a:schemeClr val="accent2"/>
          </a:solidFill>
          <a:ln w="38100">
            <a:noFill/>
          </a:ln>
          <a:effectLst>
            <a:outerShdw blurRad="381000" dist="444500" dir="8100000" sx="90000" sy="90000" algn="tr" rotWithShape="0">
              <a:schemeClr val="accent2">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pt-BR" sz="1050" b="1" dirty="0">
                <a:latin typeface="Heebo" pitchFamily="2" charset="-79"/>
              </a:rPr>
              <a:t>Fevereiro</a:t>
            </a:r>
          </a:p>
        </p:txBody>
      </p:sp>
      <p:sp>
        <p:nvSpPr>
          <p:cNvPr id="33" name="TextBox 32">
            <a:extLst>
              <a:ext uri="{FF2B5EF4-FFF2-40B4-BE49-F238E27FC236}">
                <a16:creationId xmlns:a16="http://schemas.microsoft.com/office/drawing/2014/main" id="{F364029E-D060-447F-9C8C-6AD141D150BD}"/>
              </a:ext>
            </a:extLst>
          </p:cNvPr>
          <p:cNvSpPr txBox="1"/>
          <p:nvPr/>
        </p:nvSpPr>
        <p:spPr>
          <a:xfrm>
            <a:off x="4497014" y="3456460"/>
            <a:ext cx="1200790" cy="302390"/>
          </a:xfrm>
          <a:prstGeom prst="rect">
            <a:avLst/>
          </a:prstGeom>
        </p:spPr>
        <p:txBody>
          <a:bodyPr wrap="square">
            <a:spAutoFit/>
          </a:bodyPr>
          <a:lstStyle>
            <a:defPPr>
              <a:defRPr lang="id-ID"/>
            </a:defPPr>
            <a:lvl1pPr>
              <a:lnSpc>
                <a:spcPct val="140000"/>
              </a:lnSpc>
              <a:spcBef>
                <a:spcPct val="20000"/>
              </a:spcBef>
              <a:defRPr sz="1400" b="1">
                <a:solidFill>
                  <a:schemeClr val="tx1">
                    <a:lumMod val="75000"/>
                    <a:lumOff val="25000"/>
                  </a:schemeClr>
                </a:solidFill>
              </a:defRPr>
            </a:lvl1pPr>
          </a:lstStyle>
          <a:p>
            <a:r>
              <a:rPr lang="pt-BR" sz="1050">
                <a:latin typeface="Heebo" pitchFamily="2" charset="-79"/>
              </a:rPr>
              <a:t>Storage</a:t>
            </a:r>
          </a:p>
        </p:txBody>
      </p:sp>
      <p:sp>
        <p:nvSpPr>
          <p:cNvPr id="34" name="TextBox 33">
            <a:extLst>
              <a:ext uri="{FF2B5EF4-FFF2-40B4-BE49-F238E27FC236}">
                <a16:creationId xmlns:a16="http://schemas.microsoft.com/office/drawing/2014/main" id="{FE9A702B-C0AE-4148-ADC0-88375FBF7D2B}"/>
              </a:ext>
            </a:extLst>
          </p:cNvPr>
          <p:cNvSpPr txBox="1"/>
          <p:nvPr/>
        </p:nvSpPr>
        <p:spPr>
          <a:xfrm>
            <a:off x="4497014" y="3759816"/>
            <a:ext cx="1357234" cy="437877"/>
          </a:xfrm>
          <a:prstGeom prst="rect">
            <a:avLst/>
          </a:prstGeom>
          <a:noFill/>
        </p:spPr>
        <p:txBody>
          <a:bodyPr wrap="square" rtlCol="0">
            <a:spAutoFit/>
          </a:bodyPr>
          <a:lstStyle/>
          <a:p>
            <a:pPr>
              <a:lnSpc>
                <a:spcPct val="130000"/>
              </a:lnSpc>
            </a:pPr>
            <a:r>
              <a:rPr lang="pt-BR" sz="900">
                <a:solidFill>
                  <a:schemeClr val="tx1">
                    <a:lumMod val="65000"/>
                    <a:lumOff val="35000"/>
                  </a:schemeClr>
                </a:solidFill>
                <a:latin typeface="Heebo" pitchFamily="2" charset="-79"/>
              </a:rPr>
              <a:t>A wonderful serenity has taken possession</a:t>
            </a:r>
          </a:p>
        </p:txBody>
      </p:sp>
      <p:sp>
        <p:nvSpPr>
          <p:cNvPr id="36" name="Rectangle: Rounded Corners 35">
            <a:extLst>
              <a:ext uri="{FF2B5EF4-FFF2-40B4-BE49-F238E27FC236}">
                <a16:creationId xmlns:a16="http://schemas.microsoft.com/office/drawing/2014/main" id="{D4C4FFD5-D535-45FA-8792-D0B990F855A5}"/>
              </a:ext>
            </a:extLst>
          </p:cNvPr>
          <p:cNvSpPr/>
          <p:nvPr/>
        </p:nvSpPr>
        <p:spPr>
          <a:xfrm>
            <a:off x="6674225" y="3204211"/>
            <a:ext cx="1948281" cy="1124900"/>
          </a:xfrm>
          <a:prstGeom prst="roundRect">
            <a:avLst>
              <a:gd name="adj" fmla="val 4131"/>
            </a:avLst>
          </a:prstGeom>
          <a:solidFill>
            <a:schemeClr val="bg1"/>
          </a:solidFill>
          <a:ln>
            <a:noFill/>
          </a:ln>
          <a:effectLst>
            <a:outerShdw blurRad="444500" dist="152400" dir="5400000" sx="95000" sy="95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a:latin typeface="Heebo" pitchFamily="2" charset="-79"/>
            </a:endParaRPr>
          </a:p>
        </p:txBody>
      </p:sp>
      <p:sp>
        <p:nvSpPr>
          <p:cNvPr id="37" name="Rectangle: Rounded Corners 36">
            <a:extLst>
              <a:ext uri="{FF2B5EF4-FFF2-40B4-BE49-F238E27FC236}">
                <a16:creationId xmlns:a16="http://schemas.microsoft.com/office/drawing/2014/main" id="{63E6CC30-4DBF-44F3-8F84-241E08632444}"/>
              </a:ext>
            </a:extLst>
          </p:cNvPr>
          <p:cNvSpPr/>
          <p:nvPr/>
        </p:nvSpPr>
        <p:spPr>
          <a:xfrm>
            <a:off x="7540756" y="3039894"/>
            <a:ext cx="1093562" cy="297545"/>
          </a:xfrm>
          <a:prstGeom prst="roundRect">
            <a:avLst>
              <a:gd name="adj" fmla="val 18536"/>
            </a:avLst>
          </a:prstGeom>
          <a:solidFill>
            <a:schemeClr val="accent3"/>
          </a:solidFill>
          <a:ln w="38100">
            <a:noFill/>
          </a:ln>
          <a:effectLst>
            <a:outerShdw blurRad="381000" dist="444500" dir="8100000" sx="90000" sy="90000" algn="tr"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pt-BR" sz="1050" b="1" dirty="0">
                <a:latin typeface="Heebo" pitchFamily="2" charset="-79"/>
              </a:rPr>
              <a:t>Março</a:t>
            </a:r>
          </a:p>
        </p:txBody>
      </p:sp>
      <p:sp>
        <p:nvSpPr>
          <p:cNvPr id="39" name="TextBox 38">
            <a:extLst>
              <a:ext uri="{FF2B5EF4-FFF2-40B4-BE49-F238E27FC236}">
                <a16:creationId xmlns:a16="http://schemas.microsoft.com/office/drawing/2014/main" id="{8A37412A-38EE-44B5-8D0C-5304DA84015D}"/>
              </a:ext>
            </a:extLst>
          </p:cNvPr>
          <p:cNvSpPr txBox="1"/>
          <p:nvPr/>
        </p:nvSpPr>
        <p:spPr>
          <a:xfrm>
            <a:off x="7265273" y="3446988"/>
            <a:ext cx="1200790" cy="302390"/>
          </a:xfrm>
          <a:prstGeom prst="rect">
            <a:avLst/>
          </a:prstGeom>
        </p:spPr>
        <p:txBody>
          <a:bodyPr wrap="square">
            <a:spAutoFit/>
          </a:bodyPr>
          <a:lstStyle>
            <a:defPPr>
              <a:defRPr lang="id-ID"/>
            </a:defPPr>
            <a:lvl1pPr>
              <a:lnSpc>
                <a:spcPct val="140000"/>
              </a:lnSpc>
              <a:spcBef>
                <a:spcPct val="20000"/>
              </a:spcBef>
              <a:defRPr sz="1400" b="1">
                <a:solidFill>
                  <a:schemeClr val="tx1">
                    <a:lumMod val="75000"/>
                    <a:lumOff val="25000"/>
                  </a:schemeClr>
                </a:solidFill>
              </a:defRPr>
            </a:lvl1pPr>
          </a:lstStyle>
          <a:p>
            <a:r>
              <a:rPr lang="pt-BR" sz="1050">
                <a:latin typeface="Heebo" pitchFamily="2" charset="-79"/>
              </a:rPr>
              <a:t>Storage</a:t>
            </a:r>
          </a:p>
        </p:txBody>
      </p:sp>
      <p:sp>
        <p:nvSpPr>
          <p:cNvPr id="40" name="TextBox 39">
            <a:extLst>
              <a:ext uri="{FF2B5EF4-FFF2-40B4-BE49-F238E27FC236}">
                <a16:creationId xmlns:a16="http://schemas.microsoft.com/office/drawing/2014/main" id="{AC7172C6-D990-4D16-88FC-D76BFB07872F}"/>
              </a:ext>
            </a:extLst>
          </p:cNvPr>
          <p:cNvSpPr txBox="1"/>
          <p:nvPr/>
        </p:nvSpPr>
        <p:spPr>
          <a:xfrm>
            <a:off x="7265273" y="3750345"/>
            <a:ext cx="1357234" cy="437877"/>
          </a:xfrm>
          <a:prstGeom prst="rect">
            <a:avLst/>
          </a:prstGeom>
          <a:noFill/>
        </p:spPr>
        <p:txBody>
          <a:bodyPr wrap="square" rtlCol="0">
            <a:spAutoFit/>
          </a:bodyPr>
          <a:lstStyle/>
          <a:p>
            <a:pPr>
              <a:lnSpc>
                <a:spcPct val="130000"/>
              </a:lnSpc>
            </a:pPr>
            <a:r>
              <a:rPr lang="pt-BR" sz="900">
                <a:solidFill>
                  <a:schemeClr val="tx1">
                    <a:lumMod val="65000"/>
                    <a:lumOff val="35000"/>
                  </a:schemeClr>
                </a:solidFill>
                <a:latin typeface="Heebo" pitchFamily="2" charset="-79"/>
              </a:rPr>
              <a:t>A wonderful serenity has taken possession</a:t>
            </a:r>
          </a:p>
        </p:txBody>
      </p:sp>
      <p:sp>
        <p:nvSpPr>
          <p:cNvPr id="5" name="Rectangle: Rounded Corners 4">
            <a:extLst>
              <a:ext uri="{FF2B5EF4-FFF2-40B4-BE49-F238E27FC236}">
                <a16:creationId xmlns:a16="http://schemas.microsoft.com/office/drawing/2014/main" id="{A3459A41-1915-4A40-AD5E-150A5E52007B}"/>
              </a:ext>
            </a:extLst>
          </p:cNvPr>
          <p:cNvSpPr/>
          <p:nvPr/>
        </p:nvSpPr>
        <p:spPr>
          <a:xfrm>
            <a:off x="6884760" y="1799209"/>
            <a:ext cx="812668" cy="323165"/>
          </a:xfrm>
          <a:prstGeom prst="roundRect">
            <a:avLst>
              <a:gd name="adj" fmla="val 50000"/>
            </a:avLst>
          </a:prstGeom>
          <a:solidFill>
            <a:schemeClr val="accent3"/>
          </a:solidFill>
          <a:ln w="38100">
            <a:noFill/>
          </a:ln>
          <a:effectLst>
            <a:outerShdw blurRad="381000" dist="444500" dir="8100000" sx="90000" sy="90000" algn="tr"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pt-BR" sz="1050" b="1" dirty="0">
                <a:latin typeface="Heebo" pitchFamily="2" charset="-79"/>
              </a:rPr>
              <a:t>2021</a:t>
            </a:r>
          </a:p>
        </p:txBody>
      </p:sp>
      <p:sp>
        <p:nvSpPr>
          <p:cNvPr id="8" name="Rectangle: Rounded Corners 7">
            <a:extLst>
              <a:ext uri="{FF2B5EF4-FFF2-40B4-BE49-F238E27FC236}">
                <a16:creationId xmlns:a16="http://schemas.microsoft.com/office/drawing/2014/main" id="{69B69939-AD95-4C56-AF84-90A4EB8BE199}"/>
              </a:ext>
            </a:extLst>
          </p:cNvPr>
          <p:cNvSpPr/>
          <p:nvPr/>
        </p:nvSpPr>
        <p:spPr>
          <a:xfrm>
            <a:off x="4240231" y="1799209"/>
            <a:ext cx="812668" cy="323165"/>
          </a:xfrm>
          <a:prstGeom prst="roundRect">
            <a:avLst>
              <a:gd name="adj" fmla="val 50000"/>
            </a:avLst>
          </a:prstGeom>
          <a:solidFill>
            <a:schemeClr val="accent2"/>
          </a:solidFill>
          <a:ln w="38100">
            <a:noFill/>
          </a:ln>
          <a:effectLst>
            <a:outerShdw blurRad="381000" dist="444500" dir="8100000" sx="90000" sy="90000" algn="tr" rotWithShape="0">
              <a:schemeClr val="accent2">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pt-BR" sz="1050" b="1">
                <a:latin typeface="Heebo" pitchFamily="2" charset="-79"/>
              </a:rPr>
              <a:t>2021</a:t>
            </a:r>
          </a:p>
        </p:txBody>
      </p:sp>
      <p:sp>
        <p:nvSpPr>
          <p:cNvPr id="11" name="Rectangle: Rounded Corners 10">
            <a:extLst>
              <a:ext uri="{FF2B5EF4-FFF2-40B4-BE49-F238E27FC236}">
                <a16:creationId xmlns:a16="http://schemas.microsoft.com/office/drawing/2014/main" id="{3AC3CDB1-7854-40A4-A589-21F0EE4B57C2}"/>
              </a:ext>
            </a:extLst>
          </p:cNvPr>
          <p:cNvSpPr/>
          <p:nvPr/>
        </p:nvSpPr>
        <p:spPr>
          <a:xfrm>
            <a:off x="1576053" y="1799209"/>
            <a:ext cx="812668" cy="323165"/>
          </a:xfrm>
          <a:prstGeom prst="roundRect">
            <a:avLst>
              <a:gd name="adj" fmla="val 50000"/>
            </a:avLst>
          </a:prstGeom>
          <a:solidFill>
            <a:schemeClr val="accent1"/>
          </a:solidFill>
          <a:ln w="38100">
            <a:noFill/>
          </a:ln>
          <a:effectLst>
            <a:outerShdw blurRad="381000" dist="444500" dir="8100000" sx="90000" sy="90000" algn="tr" rotWithShape="0">
              <a:schemeClr val="accent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pt-BR" sz="1050" b="1">
                <a:latin typeface="Heebo" pitchFamily="2" charset="-79"/>
              </a:rPr>
              <a:t>2020</a:t>
            </a:r>
          </a:p>
        </p:txBody>
      </p:sp>
      <p:cxnSp>
        <p:nvCxnSpPr>
          <p:cNvPr id="13" name="Straight Connector 12">
            <a:extLst>
              <a:ext uri="{FF2B5EF4-FFF2-40B4-BE49-F238E27FC236}">
                <a16:creationId xmlns:a16="http://schemas.microsoft.com/office/drawing/2014/main" id="{2BB4D1CF-A8F0-4B2B-83D1-F5EF76CD24B1}"/>
              </a:ext>
            </a:extLst>
          </p:cNvPr>
          <p:cNvCxnSpPr>
            <a:cxnSpLocks/>
          </p:cNvCxnSpPr>
          <p:nvPr/>
        </p:nvCxnSpPr>
        <p:spPr>
          <a:xfrm>
            <a:off x="1984768" y="2368479"/>
            <a:ext cx="7159232" cy="0"/>
          </a:xfrm>
          <a:prstGeom prst="line">
            <a:avLst/>
          </a:prstGeom>
          <a:ln w="19050" cap="rnd">
            <a:solidFill>
              <a:schemeClr val="bg1">
                <a:lumMod val="85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15" name="Freeform 158">
            <a:extLst>
              <a:ext uri="{FF2B5EF4-FFF2-40B4-BE49-F238E27FC236}">
                <a16:creationId xmlns:a16="http://schemas.microsoft.com/office/drawing/2014/main" id="{207B8064-480B-4575-90CB-65392EF1071B}"/>
              </a:ext>
            </a:extLst>
          </p:cNvPr>
          <p:cNvSpPr>
            <a:spLocks noEditPoints="1"/>
          </p:cNvSpPr>
          <p:nvPr/>
        </p:nvSpPr>
        <p:spPr bwMode="auto">
          <a:xfrm>
            <a:off x="1915030" y="2293470"/>
            <a:ext cx="150019" cy="150019"/>
          </a:xfrm>
          <a:prstGeom prst="ellipse">
            <a:avLst/>
          </a:prstGeom>
          <a:solidFill>
            <a:schemeClr val="accent1"/>
          </a:solidFill>
          <a:ln w="38100">
            <a:solidFill>
              <a:schemeClr val="bg1"/>
            </a:solidFill>
          </a:ln>
          <a:effectLst>
            <a:outerShdw blurRad="381000" dist="444500" dir="8100000" sx="90000" sy="90000" algn="tr" rotWithShape="0">
              <a:schemeClr val="accent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350">
              <a:latin typeface="Heebo" pitchFamily="2" charset="-79"/>
            </a:endParaRPr>
          </a:p>
        </p:txBody>
      </p:sp>
      <p:sp>
        <p:nvSpPr>
          <p:cNvPr id="18" name="Freeform 158">
            <a:extLst>
              <a:ext uri="{FF2B5EF4-FFF2-40B4-BE49-F238E27FC236}">
                <a16:creationId xmlns:a16="http://schemas.microsoft.com/office/drawing/2014/main" id="{4A282A4D-6E80-4372-8DC0-5DED11DBD5B7}"/>
              </a:ext>
            </a:extLst>
          </p:cNvPr>
          <p:cNvSpPr>
            <a:spLocks noEditPoints="1"/>
          </p:cNvSpPr>
          <p:nvPr/>
        </p:nvSpPr>
        <p:spPr bwMode="auto">
          <a:xfrm>
            <a:off x="4571556" y="2293470"/>
            <a:ext cx="150019" cy="150019"/>
          </a:xfrm>
          <a:prstGeom prst="ellipse">
            <a:avLst/>
          </a:prstGeom>
          <a:solidFill>
            <a:schemeClr val="accent2"/>
          </a:solidFill>
          <a:ln w="38100">
            <a:solidFill>
              <a:schemeClr val="bg1"/>
            </a:solidFill>
          </a:ln>
          <a:effectLst>
            <a:outerShdw blurRad="381000" dist="444500" dir="8100000" sx="90000" sy="90000" algn="tr" rotWithShape="0">
              <a:schemeClr val="accent2">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350">
              <a:latin typeface="Heebo" pitchFamily="2" charset="-79"/>
            </a:endParaRPr>
          </a:p>
        </p:txBody>
      </p:sp>
      <p:sp>
        <p:nvSpPr>
          <p:cNvPr id="21" name="Freeform 158">
            <a:extLst>
              <a:ext uri="{FF2B5EF4-FFF2-40B4-BE49-F238E27FC236}">
                <a16:creationId xmlns:a16="http://schemas.microsoft.com/office/drawing/2014/main" id="{BC9EF1F3-34FC-4F7B-8A86-8A724E8FB121}"/>
              </a:ext>
            </a:extLst>
          </p:cNvPr>
          <p:cNvSpPr>
            <a:spLocks noEditPoints="1"/>
          </p:cNvSpPr>
          <p:nvPr/>
        </p:nvSpPr>
        <p:spPr bwMode="auto">
          <a:xfrm>
            <a:off x="7251969" y="2293470"/>
            <a:ext cx="150019" cy="150019"/>
          </a:xfrm>
          <a:prstGeom prst="ellipse">
            <a:avLst/>
          </a:prstGeom>
          <a:solidFill>
            <a:schemeClr val="accent3"/>
          </a:solidFill>
          <a:ln w="38100">
            <a:solidFill>
              <a:schemeClr val="bg1"/>
            </a:solidFill>
          </a:ln>
          <a:effectLst>
            <a:outerShdw blurRad="381000" dist="444500" dir="8100000" sx="90000" sy="90000" algn="tr"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350">
              <a:latin typeface="Heebo" pitchFamily="2" charset="-79"/>
            </a:endParaRPr>
          </a:p>
        </p:txBody>
      </p:sp>
      <p:sp>
        <p:nvSpPr>
          <p:cNvPr id="2" name="TextBox 14">
            <a:extLst>
              <a:ext uri="{FF2B5EF4-FFF2-40B4-BE49-F238E27FC236}">
                <a16:creationId xmlns:a16="http://schemas.microsoft.com/office/drawing/2014/main" id="{20296CDC-010F-4A38-F75C-FB6F1BA1C82C}"/>
              </a:ext>
            </a:extLst>
          </p:cNvPr>
          <p:cNvSpPr txBox="1"/>
          <p:nvPr/>
        </p:nvSpPr>
        <p:spPr>
          <a:xfrm>
            <a:off x="529233" y="410613"/>
            <a:ext cx="5570935" cy="523220"/>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r>
              <a:rPr lang="pt-BR" sz="2800" dirty="0">
                <a:solidFill>
                  <a:schemeClr val="tx1">
                    <a:lumMod val="75000"/>
                    <a:lumOff val="25000"/>
                  </a:schemeClr>
                </a:solidFill>
              </a:rPr>
              <a:t>Título do slide escrito aqui</a:t>
            </a:r>
          </a:p>
        </p:txBody>
      </p:sp>
      <p:sp>
        <p:nvSpPr>
          <p:cNvPr id="3" name="TextBox 13">
            <a:extLst>
              <a:ext uri="{FF2B5EF4-FFF2-40B4-BE49-F238E27FC236}">
                <a16:creationId xmlns:a16="http://schemas.microsoft.com/office/drawing/2014/main" id="{C86A80D0-0416-C028-2EC5-9D94BAE07B17}"/>
              </a:ext>
            </a:extLst>
          </p:cNvPr>
          <p:cNvSpPr txBox="1"/>
          <p:nvPr/>
        </p:nvSpPr>
        <p:spPr>
          <a:xfrm>
            <a:off x="590193" y="833109"/>
            <a:ext cx="3480123" cy="400110"/>
          </a:xfrm>
          <a:prstGeom prst="rect">
            <a:avLst/>
          </a:prstGeom>
          <a:noFill/>
        </p:spPr>
        <p:txBody>
          <a:bodyPr wrap="square" rtlCol="0">
            <a:spAutoFit/>
          </a:bodyPr>
          <a:lstStyle/>
          <a:p>
            <a:pPr>
              <a:spcBef>
                <a:spcPts val="675"/>
              </a:spcBef>
            </a:pPr>
            <a:r>
              <a:rPr lang="pt-BR" sz="10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pic>
        <p:nvPicPr>
          <p:cNvPr id="23" name="Espaço Reservado para Imagem 22" descr="Mouse de computador em cima da mesa&#10;&#10;Descrição gerada automaticamente">
            <a:extLst>
              <a:ext uri="{FF2B5EF4-FFF2-40B4-BE49-F238E27FC236}">
                <a16:creationId xmlns:a16="http://schemas.microsoft.com/office/drawing/2014/main" id="{4DC766EB-71E9-5BD0-A31B-AE3E0A0FE77D}"/>
              </a:ext>
            </a:extLst>
          </p:cNvPr>
          <p:cNvPicPr>
            <a:picLocks noGrp="1" noChangeAspect="1"/>
          </p:cNvPicPr>
          <p:nvPr>
            <p:ph type="pic" sz="quarter" idx="37"/>
          </p:nvPr>
        </p:nvPicPr>
        <p:blipFill>
          <a:blip r:embed="rId2"/>
          <a:srcRect l="17691" r="17691"/>
          <a:stretch>
            <a:fillRect/>
          </a:stretch>
        </p:blipFill>
        <p:spPr/>
      </p:pic>
      <p:pic>
        <p:nvPicPr>
          <p:cNvPr id="29" name="Espaço Reservado para Imagem 28" descr="Computador em cima de uma superfície branca&#10;&#10;Descrição gerada automaticamente">
            <a:extLst>
              <a:ext uri="{FF2B5EF4-FFF2-40B4-BE49-F238E27FC236}">
                <a16:creationId xmlns:a16="http://schemas.microsoft.com/office/drawing/2014/main" id="{CB68C44F-CD46-4182-C3F7-4AB855D27D0F}"/>
              </a:ext>
            </a:extLst>
          </p:cNvPr>
          <p:cNvPicPr>
            <a:picLocks noGrp="1" noChangeAspect="1"/>
          </p:cNvPicPr>
          <p:nvPr>
            <p:ph type="pic" sz="quarter" idx="38"/>
          </p:nvPr>
        </p:nvPicPr>
        <p:blipFill>
          <a:blip r:embed="rId3"/>
          <a:srcRect l="17691" r="17691"/>
          <a:stretch>
            <a:fillRect/>
          </a:stretch>
        </p:blipFill>
        <p:spPr/>
      </p:pic>
      <p:pic>
        <p:nvPicPr>
          <p:cNvPr id="46" name="Espaço Reservado para Imagem 45" descr="Mão de pessoa em frente a computador&#10;&#10;Descrição gerada automaticamente">
            <a:extLst>
              <a:ext uri="{FF2B5EF4-FFF2-40B4-BE49-F238E27FC236}">
                <a16:creationId xmlns:a16="http://schemas.microsoft.com/office/drawing/2014/main" id="{5AED7C1B-9218-2B34-893D-344ECEF982DA}"/>
              </a:ext>
            </a:extLst>
          </p:cNvPr>
          <p:cNvPicPr>
            <a:picLocks noGrp="1" noChangeAspect="1"/>
          </p:cNvPicPr>
          <p:nvPr>
            <p:ph type="pic" sz="quarter" idx="36"/>
          </p:nvPr>
        </p:nvPicPr>
        <p:blipFill>
          <a:blip r:embed="rId4"/>
          <a:srcRect l="17691" r="17691"/>
          <a:stretch>
            <a:fillRect/>
          </a:stretch>
        </p:blipFill>
        <p:spPr/>
      </p:pic>
    </p:spTree>
    <p:extLst>
      <p:ext uri="{BB962C8B-B14F-4D97-AF65-F5344CB8AC3E}">
        <p14:creationId xmlns:p14="http://schemas.microsoft.com/office/powerpoint/2010/main" val="4260932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Rounded Corners 54">
            <a:extLst>
              <a:ext uri="{FF2B5EF4-FFF2-40B4-BE49-F238E27FC236}">
                <a16:creationId xmlns:a16="http://schemas.microsoft.com/office/drawing/2014/main" id="{B79D14A7-2C71-464B-A465-88C3F15B1224}"/>
              </a:ext>
            </a:extLst>
          </p:cNvPr>
          <p:cNvSpPr/>
          <p:nvPr/>
        </p:nvSpPr>
        <p:spPr>
          <a:xfrm>
            <a:off x="1137707" y="3223154"/>
            <a:ext cx="1948281" cy="1124900"/>
          </a:xfrm>
          <a:prstGeom prst="roundRect">
            <a:avLst>
              <a:gd name="adj" fmla="val 4131"/>
            </a:avLst>
          </a:prstGeom>
          <a:solidFill>
            <a:schemeClr val="bg1"/>
          </a:solidFill>
          <a:ln>
            <a:noFill/>
          </a:ln>
          <a:effectLst>
            <a:outerShdw blurRad="444500" dist="152400" dir="5400000" sx="95000" sy="95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a:latin typeface="Heebo" pitchFamily="2" charset="-79"/>
            </a:endParaRPr>
          </a:p>
        </p:txBody>
      </p:sp>
      <p:sp>
        <p:nvSpPr>
          <p:cNvPr id="56" name="Rectangle: Rounded Corners 55">
            <a:extLst>
              <a:ext uri="{FF2B5EF4-FFF2-40B4-BE49-F238E27FC236}">
                <a16:creationId xmlns:a16="http://schemas.microsoft.com/office/drawing/2014/main" id="{12256766-3839-4263-A1B6-5986BCF23A09}"/>
              </a:ext>
            </a:extLst>
          </p:cNvPr>
          <p:cNvSpPr/>
          <p:nvPr/>
        </p:nvSpPr>
        <p:spPr>
          <a:xfrm>
            <a:off x="3905966" y="3213682"/>
            <a:ext cx="1948281" cy="1124900"/>
          </a:xfrm>
          <a:prstGeom prst="roundRect">
            <a:avLst>
              <a:gd name="adj" fmla="val 4131"/>
            </a:avLst>
          </a:prstGeom>
          <a:solidFill>
            <a:schemeClr val="bg1"/>
          </a:solidFill>
          <a:ln>
            <a:noFill/>
          </a:ln>
          <a:effectLst>
            <a:outerShdw blurRad="444500" dist="152400" dir="5400000" sx="95000" sy="95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a:latin typeface="Heebo" pitchFamily="2" charset="-79"/>
            </a:endParaRPr>
          </a:p>
        </p:txBody>
      </p:sp>
      <p:sp>
        <p:nvSpPr>
          <p:cNvPr id="57" name="Rectangle: Rounded Corners 56">
            <a:extLst>
              <a:ext uri="{FF2B5EF4-FFF2-40B4-BE49-F238E27FC236}">
                <a16:creationId xmlns:a16="http://schemas.microsoft.com/office/drawing/2014/main" id="{7C670BDA-4631-4DB1-9A7D-1AF8F2808514}"/>
              </a:ext>
            </a:extLst>
          </p:cNvPr>
          <p:cNvSpPr/>
          <p:nvPr/>
        </p:nvSpPr>
        <p:spPr>
          <a:xfrm>
            <a:off x="6674225" y="3204211"/>
            <a:ext cx="1948281" cy="1124900"/>
          </a:xfrm>
          <a:prstGeom prst="roundRect">
            <a:avLst>
              <a:gd name="adj" fmla="val 4131"/>
            </a:avLst>
          </a:prstGeom>
          <a:solidFill>
            <a:schemeClr val="bg1"/>
          </a:solidFill>
          <a:ln>
            <a:noFill/>
          </a:ln>
          <a:effectLst>
            <a:outerShdw blurRad="444500" dist="152400" dir="5400000" sx="95000" sy="95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a:latin typeface="Heebo" pitchFamily="2" charset="-79"/>
            </a:endParaRPr>
          </a:p>
        </p:txBody>
      </p:sp>
      <p:cxnSp>
        <p:nvCxnSpPr>
          <p:cNvPr id="13" name="Straight Connector 12">
            <a:extLst>
              <a:ext uri="{FF2B5EF4-FFF2-40B4-BE49-F238E27FC236}">
                <a16:creationId xmlns:a16="http://schemas.microsoft.com/office/drawing/2014/main" id="{BD6A2DEF-E875-4FB0-B340-84543CB4F522}"/>
              </a:ext>
            </a:extLst>
          </p:cNvPr>
          <p:cNvCxnSpPr>
            <a:cxnSpLocks/>
          </p:cNvCxnSpPr>
          <p:nvPr/>
        </p:nvCxnSpPr>
        <p:spPr>
          <a:xfrm flipH="1">
            <a:off x="0" y="2368479"/>
            <a:ext cx="7159232" cy="0"/>
          </a:xfrm>
          <a:prstGeom prst="line">
            <a:avLst/>
          </a:prstGeom>
          <a:ln w="12700">
            <a:solidFill>
              <a:schemeClr val="tx1">
                <a:lumMod val="50000"/>
                <a:lumOff val="50000"/>
              </a:schemeClr>
            </a:solidFill>
            <a:prstDash val="dash"/>
            <a:tailEnd type="none" w="sm" len="sm"/>
          </a:ln>
        </p:spPr>
        <p:style>
          <a:lnRef idx="1">
            <a:schemeClr val="accent1"/>
          </a:lnRef>
          <a:fillRef idx="0">
            <a:schemeClr val="accent1"/>
          </a:fillRef>
          <a:effectRef idx="0">
            <a:schemeClr val="accent1"/>
          </a:effectRef>
          <a:fontRef idx="minor">
            <a:schemeClr val="tx1"/>
          </a:fontRef>
        </p:style>
      </p:cxnSp>
      <p:sp>
        <p:nvSpPr>
          <p:cNvPr id="15" name="Freeform 158">
            <a:extLst>
              <a:ext uri="{FF2B5EF4-FFF2-40B4-BE49-F238E27FC236}">
                <a16:creationId xmlns:a16="http://schemas.microsoft.com/office/drawing/2014/main" id="{FCF82A3D-B0CE-40F5-8956-3C0A4C79A795}"/>
              </a:ext>
            </a:extLst>
          </p:cNvPr>
          <p:cNvSpPr>
            <a:spLocks noEditPoints="1"/>
          </p:cNvSpPr>
          <p:nvPr/>
        </p:nvSpPr>
        <p:spPr bwMode="auto">
          <a:xfrm flipH="1">
            <a:off x="7078952" y="2293470"/>
            <a:ext cx="150019" cy="150019"/>
          </a:xfrm>
          <a:prstGeom prst="ellipse">
            <a:avLst/>
          </a:prstGeom>
          <a:solidFill>
            <a:schemeClr val="accent6"/>
          </a:solidFill>
          <a:ln w="38100">
            <a:solidFill>
              <a:schemeClr val="bg1"/>
            </a:solidFill>
          </a:ln>
          <a:effectLst>
            <a:outerShdw blurRad="381000" dist="444500" dir="8100000" sx="90000" sy="90000" algn="tr" rotWithShape="0">
              <a:schemeClr val="accent6">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350">
              <a:latin typeface="Heebo" pitchFamily="2" charset="-79"/>
            </a:endParaRPr>
          </a:p>
        </p:txBody>
      </p:sp>
      <p:sp>
        <p:nvSpPr>
          <p:cNvPr id="18" name="Freeform 158">
            <a:extLst>
              <a:ext uri="{FF2B5EF4-FFF2-40B4-BE49-F238E27FC236}">
                <a16:creationId xmlns:a16="http://schemas.microsoft.com/office/drawing/2014/main" id="{783F1A43-AFE5-49C0-A0CB-4588001DBD37}"/>
              </a:ext>
            </a:extLst>
          </p:cNvPr>
          <p:cNvSpPr>
            <a:spLocks noEditPoints="1"/>
          </p:cNvSpPr>
          <p:nvPr/>
        </p:nvSpPr>
        <p:spPr bwMode="auto">
          <a:xfrm flipH="1">
            <a:off x="4422426" y="2293470"/>
            <a:ext cx="150019" cy="150019"/>
          </a:xfrm>
          <a:prstGeom prst="ellipse">
            <a:avLst/>
          </a:prstGeom>
          <a:solidFill>
            <a:schemeClr val="accent5"/>
          </a:solidFill>
          <a:ln w="38100">
            <a:solidFill>
              <a:schemeClr val="bg1"/>
            </a:solidFill>
          </a:ln>
          <a:effectLst>
            <a:outerShdw blurRad="381000" dist="444500" dir="8100000" sx="90000" sy="90000" algn="tr" rotWithShape="0">
              <a:schemeClr val="accent5">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350">
              <a:latin typeface="Heebo" pitchFamily="2" charset="-79"/>
            </a:endParaRPr>
          </a:p>
        </p:txBody>
      </p:sp>
      <p:sp>
        <p:nvSpPr>
          <p:cNvPr id="21" name="Freeform 158">
            <a:extLst>
              <a:ext uri="{FF2B5EF4-FFF2-40B4-BE49-F238E27FC236}">
                <a16:creationId xmlns:a16="http://schemas.microsoft.com/office/drawing/2014/main" id="{D2C02C4A-0DEC-4D26-A095-9FAED278BF0A}"/>
              </a:ext>
            </a:extLst>
          </p:cNvPr>
          <p:cNvSpPr>
            <a:spLocks noEditPoints="1"/>
          </p:cNvSpPr>
          <p:nvPr/>
        </p:nvSpPr>
        <p:spPr bwMode="auto">
          <a:xfrm flipH="1">
            <a:off x="1742013" y="2293470"/>
            <a:ext cx="150019" cy="150019"/>
          </a:xfrm>
          <a:prstGeom prst="ellipse">
            <a:avLst/>
          </a:prstGeom>
          <a:solidFill>
            <a:schemeClr val="accent4"/>
          </a:solidFill>
          <a:ln w="38100">
            <a:solidFill>
              <a:schemeClr val="bg1"/>
            </a:solidFill>
          </a:ln>
          <a:effectLst>
            <a:outerShdw blurRad="381000" dist="444500" dir="8100000" sx="90000" sy="90000" algn="tr" rotWithShape="0">
              <a:schemeClr val="accent4">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350">
              <a:latin typeface="Heebo" pitchFamily="2" charset="-79"/>
            </a:endParaRPr>
          </a:p>
        </p:txBody>
      </p:sp>
      <p:sp>
        <p:nvSpPr>
          <p:cNvPr id="28" name="Rectangle: Rounded Corners 27">
            <a:extLst>
              <a:ext uri="{FF2B5EF4-FFF2-40B4-BE49-F238E27FC236}">
                <a16:creationId xmlns:a16="http://schemas.microsoft.com/office/drawing/2014/main" id="{7D686A8C-EE90-4D89-BC91-DD4559C9F406}"/>
              </a:ext>
            </a:extLst>
          </p:cNvPr>
          <p:cNvSpPr/>
          <p:nvPr/>
        </p:nvSpPr>
        <p:spPr>
          <a:xfrm>
            <a:off x="2058289" y="2984573"/>
            <a:ext cx="1093562" cy="297545"/>
          </a:xfrm>
          <a:prstGeom prst="roundRect">
            <a:avLst>
              <a:gd name="adj" fmla="val 18536"/>
            </a:avLst>
          </a:prstGeom>
          <a:solidFill>
            <a:schemeClr val="accent4"/>
          </a:solidFill>
          <a:ln w="38100">
            <a:noFill/>
          </a:ln>
          <a:effectLst>
            <a:outerShdw blurRad="381000" dist="444500" dir="8100000" sx="90000" sy="90000" algn="tr" rotWithShape="0">
              <a:schemeClr val="accent4">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pt-BR" sz="1050" b="1" dirty="0">
                <a:latin typeface="Heebo" pitchFamily="2" charset="-79"/>
              </a:rPr>
              <a:t>Abril</a:t>
            </a:r>
          </a:p>
        </p:txBody>
      </p:sp>
      <p:sp>
        <p:nvSpPr>
          <p:cNvPr id="34" name="Rectangle: Rounded Corners 33">
            <a:extLst>
              <a:ext uri="{FF2B5EF4-FFF2-40B4-BE49-F238E27FC236}">
                <a16:creationId xmlns:a16="http://schemas.microsoft.com/office/drawing/2014/main" id="{C505745E-20E8-42EA-833E-B3BC1838980F}"/>
              </a:ext>
            </a:extLst>
          </p:cNvPr>
          <p:cNvSpPr/>
          <p:nvPr/>
        </p:nvSpPr>
        <p:spPr>
          <a:xfrm>
            <a:off x="4826548" y="2984573"/>
            <a:ext cx="1093562" cy="297545"/>
          </a:xfrm>
          <a:prstGeom prst="roundRect">
            <a:avLst>
              <a:gd name="adj" fmla="val 18536"/>
            </a:avLst>
          </a:prstGeom>
          <a:solidFill>
            <a:schemeClr val="accent5"/>
          </a:solidFill>
          <a:ln w="38100">
            <a:noFill/>
          </a:ln>
          <a:effectLst>
            <a:outerShdw blurRad="381000" dist="444500" dir="8100000" sx="90000" sy="90000" algn="tr" rotWithShape="0">
              <a:schemeClr val="accent5">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pt-BR" sz="1050" b="1" dirty="0">
                <a:latin typeface="Heebo" pitchFamily="2" charset="-79"/>
              </a:rPr>
              <a:t>Maio</a:t>
            </a:r>
          </a:p>
        </p:txBody>
      </p:sp>
      <p:sp>
        <p:nvSpPr>
          <p:cNvPr id="40" name="Rectangle: Rounded Corners 39">
            <a:extLst>
              <a:ext uri="{FF2B5EF4-FFF2-40B4-BE49-F238E27FC236}">
                <a16:creationId xmlns:a16="http://schemas.microsoft.com/office/drawing/2014/main" id="{1725B484-44F8-4520-BB67-4A3FD3F27FFB}"/>
              </a:ext>
            </a:extLst>
          </p:cNvPr>
          <p:cNvSpPr/>
          <p:nvPr/>
        </p:nvSpPr>
        <p:spPr>
          <a:xfrm>
            <a:off x="7594807" y="2984573"/>
            <a:ext cx="1093562" cy="297545"/>
          </a:xfrm>
          <a:prstGeom prst="roundRect">
            <a:avLst>
              <a:gd name="adj" fmla="val 18536"/>
            </a:avLst>
          </a:prstGeom>
          <a:solidFill>
            <a:schemeClr val="accent6"/>
          </a:solidFill>
          <a:ln w="38100">
            <a:noFill/>
          </a:ln>
          <a:effectLst>
            <a:outerShdw blurRad="381000" dist="444500" dir="8100000" sx="90000" sy="90000" algn="tr" rotWithShape="0">
              <a:schemeClr val="accent6">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pt-BR" sz="1050" b="1" dirty="0">
                <a:latin typeface="Heebo" pitchFamily="2" charset="-79"/>
              </a:rPr>
              <a:t>Junho</a:t>
            </a:r>
          </a:p>
        </p:txBody>
      </p:sp>
      <p:pic>
        <p:nvPicPr>
          <p:cNvPr id="8" name="Espaço Reservado para Imagem 7" descr="Vista aérea de uma cidade&#10;&#10;Descrição gerada automaticamente">
            <a:extLst>
              <a:ext uri="{FF2B5EF4-FFF2-40B4-BE49-F238E27FC236}">
                <a16:creationId xmlns:a16="http://schemas.microsoft.com/office/drawing/2014/main" id="{3B1A833C-C532-940B-1C6A-92F0B0B4E81E}"/>
              </a:ext>
            </a:extLst>
          </p:cNvPr>
          <p:cNvPicPr>
            <a:picLocks noGrp="1" noChangeAspect="1"/>
          </p:cNvPicPr>
          <p:nvPr>
            <p:ph type="pic" sz="quarter" idx="36"/>
          </p:nvPr>
        </p:nvPicPr>
        <p:blipFill>
          <a:blip r:embed="rId2"/>
          <a:srcRect l="4757" r="4757"/>
          <a:stretch>
            <a:fillRect/>
          </a:stretch>
        </p:blipFill>
        <p:spPr/>
      </p:pic>
      <p:pic>
        <p:nvPicPr>
          <p:cNvPr id="10" name="Espaço Reservado para Imagem 9" descr="Uma imagem contendo no interior, mesa, itens, computer&#10;&#10;Descrição gerada automaticamente">
            <a:extLst>
              <a:ext uri="{FF2B5EF4-FFF2-40B4-BE49-F238E27FC236}">
                <a16:creationId xmlns:a16="http://schemas.microsoft.com/office/drawing/2014/main" id="{553C4E4F-50DE-37EB-369E-2293F7D7D85D}"/>
              </a:ext>
            </a:extLst>
          </p:cNvPr>
          <p:cNvPicPr>
            <a:picLocks noGrp="1" noChangeAspect="1"/>
          </p:cNvPicPr>
          <p:nvPr>
            <p:ph type="pic" sz="quarter" idx="37"/>
          </p:nvPr>
        </p:nvPicPr>
        <p:blipFill>
          <a:blip r:embed="rId3"/>
          <a:srcRect l="11259" r="11259"/>
          <a:stretch>
            <a:fillRect/>
          </a:stretch>
        </p:blipFill>
        <p:spPr/>
      </p:pic>
      <p:pic>
        <p:nvPicPr>
          <p:cNvPr id="12" name="Espaço Reservado para Imagem 11" descr="Xícara em cima da mesa&#10;&#10;Descrição gerada automaticamente">
            <a:extLst>
              <a:ext uri="{FF2B5EF4-FFF2-40B4-BE49-F238E27FC236}">
                <a16:creationId xmlns:a16="http://schemas.microsoft.com/office/drawing/2014/main" id="{D74C0F18-2EA7-6347-DA00-309258DBE826}"/>
              </a:ext>
            </a:extLst>
          </p:cNvPr>
          <p:cNvPicPr>
            <a:picLocks noGrp="1" noChangeAspect="1"/>
          </p:cNvPicPr>
          <p:nvPr>
            <p:ph type="pic" sz="quarter" idx="38"/>
          </p:nvPr>
        </p:nvPicPr>
        <p:blipFill>
          <a:blip r:embed="rId4"/>
          <a:srcRect l="17691" r="17691"/>
          <a:stretch>
            <a:fillRect/>
          </a:stretch>
        </p:blipFill>
        <p:spPr/>
      </p:pic>
      <p:sp>
        <p:nvSpPr>
          <p:cNvPr id="38" name="Rectangle: Rounded Corners 37">
            <a:extLst>
              <a:ext uri="{FF2B5EF4-FFF2-40B4-BE49-F238E27FC236}">
                <a16:creationId xmlns:a16="http://schemas.microsoft.com/office/drawing/2014/main" id="{CE9A5979-3CB5-4997-81D5-BA9ADE58994A}"/>
              </a:ext>
            </a:extLst>
          </p:cNvPr>
          <p:cNvSpPr/>
          <p:nvPr/>
        </p:nvSpPr>
        <p:spPr>
          <a:xfrm>
            <a:off x="6721155" y="1799209"/>
            <a:ext cx="812668" cy="323165"/>
          </a:xfrm>
          <a:prstGeom prst="roundRect">
            <a:avLst>
              <a:gd name="adj" fmla="val 50000"/>
            </a:avLst>
          </a:prstGeom>
          <a:solidFill>
            <a:schemeClr val="accent6"/>
          </a:solidFill>
          <a:ln w="38100">
            <a:noFill/>
          </a:ln>
          <a:effectLst>
            <a:outerShdw blurRad="381000" dist="444500" dir="8100000" sx="90000" sy="90000" algn="tr" rotWithShape="0">
              <a:schemeClr val="accent6">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pt-BR" sz="1050" b="1">
                <a:latin typeface="Heebo" pitchFamily="2" charset="-79"/>
              </a:rPr>
              <a:t>2023</a:t>
            </a:r>
          </a:p>
        </p:txBody>
      </p:sp>
      <p:sp>
        <p:nvSpPr>
          <p:cNvPr id="45" name="Rectangle: Rounded Corners 44">
            <a:extLst>
              <a:ext uri="{FF2B5EF4-FFF2-40B4-BE49-F238E27FC236}">
                <a16:creationId xmlns:a16="http://schemas.microsoft.com/office/drawing/2014/main" id="{856563B5-A9E8-4EC1-9AED-DD32D303F790}"/>
              </a:ext>
            </a:extLst>
          </p:cNvPr>
          <p:cNvSpPr/>
          <p:nvPr/>
        </p:nvSpPr>
        <p:spPr>
          <a:xfrm>
            <a:off x="4076626" y="1799209"/>
            <a:ext cx="812668" cy="323165"/>
          </a:xfrm>
          <a:prstGeom prst="roundRect">
            <a:avLst>
              <a:gd name="adj" fmla="val 50000"/>
            </a:avLst>
          </a:prstGeom>
          <a:solidFill>
            <a:schemeClr val="accent5"/>
          </a:solidFill>
          <a:ln w="38100">
            <a:noFill/>
          </a:ln>
          <a:effectLst>
            <a:outerShdw blurRad="381000" dist="444500" dir="8100000" sx="90000" sy="90000" algn="tr" rotWithShape="0">
              <a:schemeClr val="accent5">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pt-BR" sz="1050" b="1" dirty="0">
                <a:latin typeface="Heebo" pitchFamily="2" charset="-79"/>
              </a:rPr>
              <a:t>2022</a:t>
            </a:r>
          </a:p>
        </p:txBody>
      </p:sp>
      <p:sp>
        <p:nvSpPr>
          <p:cNvPr id="47" name="Rectangle: Rounded Corners 46">
            <a:extLst>
              <a:ext uri="{FF2B5EF4-FFF2-40B4-BE49-F238E27FC236}">
                <a16:creationId xmlns:a16="http://schemas.microsoft.com/office/drawing/2014/main" id="{4AF91743-EB02-4B83-805A-74758E8E3D21}"/>
              </a:ext>
            </a:extLst>
          </p:cNvPr>
          <p:cNvSpPr/>
          <p:nvPr/>
        </p:nvSpPr>
        <p:spPr>
          <a:xfrm>
            <a:off x="1412448" y="1799209"/>
            <a:ext cx="812668" cy="323165"/>
          </a:xfrm>
          <a:prstGeom prst="roundRect">
            <a:avLst>
              <a:gd name="adj" fmla="val 50000"/>
            </a:avLst>
          </a:prstGeom>
          <a:solidFill>
            <a:schemeClr val="accent4"/>
          </a:solidFill>
          <a:ln w="38100">
            <a:noFill/>
          </a:ln>
          <a:effectLst>
            <a:outerShdw blurRad="381000" dist="444500" dir="8100000" sx="90000" sy="90000" algn="tr" rotWithShape="0">
              <a:schemeClr val="accent4">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pt-BR" sz="1050" b="1">
                <a:latin typeface="Heebo" pitchFamily="2" charset="-79"/>
              </a:rPr>
              <a:t>2022</a:t>
            </a:r>
          </a:p>
        </p:txBody>
      </p:sp>
      <p:sp>
        <p:nvSpPr>
          <p:cNvPr id="49" name="TextBox 48">
            <a:extLst>
              <a:ext uri="{FF2B5EF4-FFF2-40B4-BE49-F238E27FC236}">
                <a16:creationId xmlns:a16="http://schemas.microsoft.com/office/drawing/2014/main" id="{AF301BA7-41A8-415A-9F5E-FA8965730C6F}"/>
              </a:ext>
            </a:extLst>
          </p:cNvPr>
          <p:cNvSpPr txBox="1"/>
          <p:nvPr/>
        </p:nvSpPr>
        <p:spPr>
          <a:xfrm>
            <a:off x="1728755" y="3465932"/>
            <a:ext cx="1200790" cy="302390"/>
          </a:xfrm>
          <a:prstGeom prst="rect">
            <a:avLst/>
          </a:prstGeom>
        </p:spPr>
        <p:txBody>
          <a:bodyPr wrap="square">
            <a:spAutoFit/>
          </a:bodyPr>
          <a:lstStyle>
            <a:defPPr>
              <a:defRPr lang="id-ID"/>
            </a:defPPr>
            <a:lvl1pPr>
              <a:lnSpc>
                <a:spcPct val="140000"/>
              </a:lnSpc>
              <a:spcBef>
                <a:spcPct val="20000"/>
              </a:spcBef>
              <a:defRPr sz="1400" b="1">
                <a:solidFill>
                  <a:schemeClr val="tx1">
                    <a:lumMod val="75000"/>
                    <a:lumOff val="25000"/>
                  </a:schemeClr>
                </a:solidFill>
              </a:defRPr>
            </a:lvl1pPr>
          </a:lstStyle>
          <a:p>
            <a:r>
              <a:rPr lang="pt-BR" sz="1050">
                <a:latin typeface="Heebo" pitchFamily="2" charset="-79"/>
              </a:rPr>
              <a:t>Storage</a:t>
            </a:r>
          </a:p>
        </p:txBody>
      </p:sp>
      <p:sp>
        <p:nvSpPr>
          <p:cNvPr id="50" name="TextBox 49">
            <a:extLst>
              <a:ext uri="{FF2B5EF4-FFF2-40B4-BE49-F238E27FC236}">
                <a16:creationId xmlns:a16="http://schemas.microsoft.com/office/drawing/2014/main" id="{621E0E98-69B6-4D3F-A6DE-199FBED79F50}"/>
              </a:ext>
            </a:extLst>
          </p:cNvPr>
          <p:cNvSpPr txBox="1"/>
          <p:nvPr/>
        </p:nvSpPr>
        <p:spPr>
          <a:xfrm>
            <a:off x="1728755" y="3769288"/>
            <a:ext cx="1320805" cy="437877"/>
          </a:xfrm>
          <a:prstGeom prst="rect">
            <a:avLst/>
          </a:prstGeom>
          <a:noFill/>
        </p:spPr>
        <p:txBody>
          <a:bodyPr wrap="square" rtlCol="0">
            <a:spAutoFit/>
          </a:bodyPr>
          <a:lstStyle/>
          <a:p>
            <a:pPr>
              <a:lnSpc>
                <a:spcPct val="130000"/>
              </a:lnSpc>
            </a:pPr>
            <a:r>
              <a:rPr lang="pt-BR" sz="900">
                <a:solidFill>
                  <a:schemeClr val="tx1">
                    <a:lumMod val="65000"/>
                    <a:lumOff val="35000"/>
                  </a:schemeClr>
                </a:solidFill>
                <a:latin typeface="Heebo" pitchFamily="2" charset="-79"/>
              </a:rPr>
              <a:t>A wonderful serenity has taken possession</a:t>
            </a:r>
          </a:p>
        </p:txBody>
      </p:sp>
      <p:sp>
        <p:nvSpPr>
          <p:cNvPr id="51" name="TextBox 50">
            <a:extLst>
              <a:ext uri="{FF2B5EF4-FFF2-40B4-BE49-F238E27FC236}">
                <a16:creationId xmlns:a16="http://schemas.microsoft.com/office/drawing/2014/main" id="{D59A2C56-A771-4942-92A0-C7B1E083E259}"/>
              </a:ext>
            </a:extLst>
          </p:cNvPr>
          <p:cNvSpPr txBox="1"/>
          <p:nvPr/>
        </p:nvSpPr>
        <p:spPr>
          <a:xfrm>
            <a:off x="4497014" y="3456460"/>
            <a:ext cx="1200790" cy="302390"/>
          </a:xfrm>
          <a:prstGeom prst="rect">
            <a:avLst/>
          </a:prstGeom>
        </p:spPr>
        <p:txBody>
          <a:bodyPr wrap="square">
            <a:spAutoFit/>
          </a:bodyPr>
          <a:lstStyle>
            <a:defPPr>
              <a:defRPr lang="id-ID"/>
            </a:defPPr>
            <a:lvl1pPr>
              <a:lnSpc>
                <a:spcPct val="140000"/>
              </a:lnSpc>
              <a:spcBef>
                <a:spcPct val="20000"/>
              </a:spcBef>
              <a:defRPr sz="1400" b="1">
                <a:solidFill>
                  <a:schemeClr val="tx1">
                    <a:lumMod val="75000"/>
                    <a:lumOff val="25000"/>
                  </a:schemeClr>
                </a:solidFill>
              </a:defRPr>
            </a:lvl1pPr>
          </a:lstStyle>
          <a:p>
            <a:r>
              <a:rPr lang="pt-BR" sz="1050">
                <a:latin typeface="Heebo" pitchFamily="2" charset="-79"/>
              </a:rPr>
              <a:t>Storage</a:t>
            </a:r>
          </a:p>
        </p:txBody>
      </p:sp>
      <p:sp>
        <p:nvSpPr>
          <p:cNvPr id="52" name="TextBox 51">
            <a:extLst>
              <a:ext uri="{FF2B5EF4-FFF2-40B4-BE49-F238E27FC236}">
                <a16:creationId xmlns:a16="http://schemas.microsoft.com/office/drawing/2014/main" id="{04F8D2B9-95E5-4BFA-B2A3-6C3918C127D3}"/>
              </a:ext>
            </a:extLst>
          </p:cNvPr>
          <p:cNvSpPr txBox="1"/>
          <p:nvPr/>
        </p:nvSpPr>
        <p:spPr>
          <a:xfrm>
            <a:off x="4497014" y="3759816"/>
            <a:ext cx="1357234" cy="437877"/>
          </a:xfrm>
          <a:prstGeom prst="rect">
            <a:avLst/>
          </a:prstGeom>
          <a:noFill/>
        </p:spPr>
        <p:txBody>
          <a:bodyPr wrap="square" rtlCol="0">
            <a:spAutoFit/>
          </a:bodyPr>
          <a:lstStyle/>
          <a:p>
            <a:pPr>
              <a:lnSpc>
                <a:spcPct val="130000"/>
              </a:lnSpc>
            </a:pPr>
            <a:r>
              <a:rPr lang="pt-BR" sz="900">
                <a:solidFill>
                  <a:schemeClr val="tx1">
                    <a:lumMod val="65000"/>
                    <a:lumOff val="35000"/>
                  </a:schemeClr>
                </a:solidFill>
                <a:latin typeface="Heebo" pitchFamily="2" charset="-79"/>
              </a:rPr>
              <a:t>A wonderful serenity has taken possession</a:t>
            </a:r>
          </a:p>
        </p:txBody>
      </p:sp>
      <p:sp>
        <p:nvSpPr>
          <p:cNvPr id="53" name="TextBox 52">
            <a:extLst>
              <a:ext uri="{FF2B5EF4-FFF2-40B4-BE49-F238E27FC236}">
                <a16:creationId xmlns:a16="http://schemas.microsoft.com/office/drawing/2014/main" id="{88E622C6-AD0F-4CF7-88F0-289858ABDE03}"/>
              </a:ext>
            </a:extLst>
          </p:cNvPr>
          <p:cNvSpPr txBox="1"/>
          <p:nvPr/>
        </p:nvSpPr>
        <p:spPr>
          <a:xfrm>
            <a:off x="7265273" y="3446988"/>
            <a:ext cx="1200790" cy="302390"/>
          </a:xfrm>
          <a:prstGeom prst="rect">
            <a:avLst/>
          </a:prstGeom>
        </p:spPr>
        <p:txBody>
          <a:bodyPr wrap="square">
            <a:spAutoFit/>
          </a:bodyPr>
          <a:lstStyle>
            <a:defPPr>
              <a:defRPr lang="id-ID"/>
            </a:defPPr>
            <a:lvl1pPr>
              <a:lnSpc>
                <a:spcPct val="140000"/>
              </a:lnSpc>
              <a:spcBef>
                <a:spcPct val="20000"/>
              </a:spcBef>
              <a:defRPr sz="1400" b="1">
                <a:solidFill>
                  <a:schemeClr val="tx1">
                    <a:lumMod val="75000"/>
                    <a:lumOff val="25000"/>
                  </a:schemeClr>
                </a:solidFill>
              </a:defRPr>
            </a:lvl1pPr>
          </a:lstStyle>
          <a:p>
            <a:r>
              <a:rPr lang="pt-BR" sz="1050">
                <a:latin typeface="Heebo" pitchFamily="2" charset="-79"/>
              </a:rPr>
              <a:t>Storage</a:t>
            </a:r>
          </a:p>
        </p:txBody>
      </p:sp>
      <p:sp>
        <p:nvSpPr>
          <p:cNvPr id="54" name="TextBox 53">
            <a:extLst>
              <a:ext uri="{FF2B5EF4-FFF2-40B4-BE49-F238E27FC236}">
                <a16:creationId xmlns:a16="http://schemas.microsoft.com/office/drawing/2014/main" id="{B30719E9-8F93-4EFF-83FC-58772FA84682}"/>
              </a:ext>
            </a:extLst>
          </p:cNvPr>
          <p:cNvSpPr txBox="1"/>
          <p:nvPr/>
        </p:nvSpPr>
        <p:spPr>
          <a:xfrm>
            <a:off x="7265273" y="3750345"/>
            <a:ext cx="1357234" cy="437877"/>
          </a:xfrm>
          <a:prstGeom prst="rect">
            <a:avLst/>
          </a:prstGeom>
          <a:noFill/>
        </p:spPr>
        <p:txBody>
          <a:bodyPr wrap="square" rtlCol="0">
            <a:spAutoFit/>
          </a:bodyPr>
          <a:lstStyle/>
          <a:p>
            <a:pPr>
              <a:lnSpc>
                <a:spcPct val="130000"/>
              </a:lnSpc>
            </a:pPr>
            <a:r>
              <a:rPr lang="pt-BR" sz="900">
                <a:solidFill>
                  <a:schemeClr val="tx1">
                    <a:lumMod val="65000"/>
                    <a:lumOff val="35000"/>
                  </a:schemeClr>
                </a:solidFill>
                <a:latin typeface="Heebo" pitchFamily="2" charset="-79"/>
              </a:rPr>
              <a:t>A wonderful serenity has taken possession</a:t>
            </a:r>
          </a:p>
        </p:txBody>
      </p:sp>
      <p:sp>
        <p:nvSpPr>
          <p:cNvPr id="16" name="TextBox 13">
            <a:extLst>
              <a:ext uri="{FF2B5EF4-FFF2-40B4-BE49-F238E27FC236}">
                <a16:creationId xmlns:a16="http://schemas.microsoft.com/office/drawing/2014/main" id="{0EFE6276-6B2A-E215-E5DB-F5D8E78B65BF}"/>
              </a:ext>
            </a:extLst>
          </p:cNvPr>
          <p:cNvSpPr txBox="1"/>
          <p:nvPr/>
        </p:nvSpPr>
        <p:spPr>
          <a:xfrm>
            <a:off x="590193" y="519108"/>
            <a:ext cx="4941927" cy="553998"/>
          </a:xfrm>
          <a:prstGeom prst="rect">
            <a:avLst/>
          </a:prstGeom>
          <a:noFill/>
        </p:spPr>
        <p:txBody>
          <a:bodyPr wrap="square" rtlCol="0">
            <a:spAutoFit/>
          </a:bodyPr>
          <a:lstStyle/>
          <a:p>
            <a:pPr>
              <a:spcBef>
                <a:spcPts val="675"/>
              </a:spcBef>
            </a:pPr>
            <a:r>
              <a:rPr lang="pt-BR" sz="1000" dirty="0">
                <a:solidFill>
                  <a:schemeClr val="tx1">
                    <a:lumMod val="65000"/>
                    <a:lumOff val="35000"/>
                  </a:schemeClr>
                </a:solidFill>
                <a:latin typeface="Heebo" pitchFamily="2" charset="-79"/>
              </a:rPr>
              <a:t>Texto do slide escrito aqui texto do slide escrito aqui texto do slide escrito aqui texto do slide escrito aqui texto do slide escrito aqui texto do slide escrito aqui texto do slide escrito aqui texto do slide escrito aqui texto do slide escrito aqui texto</a:t>
            </a:r>
          </a:p>
        </p:txBody>
      </p:sp>
    </p:spTree>
    <p:extLst>
      <p:ext uri="{BB962C8B-B14F-4D97-AF65-F5344CB8AC3E}">
        <p14:creationId xmlns:p14="http://schemas.microsoft.com/office/powerpoint/2010/main" val="1420464636"/>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0070505-701C-4B71-AA42-233DD983528B}"/>
              </a:ext>
            </a:extLst>
          </p:cNvPr>
          <p:cNvCxnSpPr>
            <a:cxnSpLocks/>
          </p:cNvCxnSpPr>
          <p:nvPr/>
        </p:nvCxnSpPr>
        <p:spPr>
          <a:xfrm>
            <a:off x="4572000" y="1915935"/>
            <a:ext cx="0" cy="3227566"/>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Speech Bubble: Rectangle 8">
            <a:extLst>
              <a:ext uri="{FF2B5EF4-FFF2-40B4-BE49-F238E27FC236}">
                <a16:creationId xmlns:a16="http://schemas.microsoft.com/office/drawing/2014/main" id="{7F068A8C-846A-4033-917F-F15C7D7A949E}"/>
              </a:ext>
            </a:extLst>
          </p:cNvPr>
          <p:cNvSpPr/>
          <p:nvPr/>
        </p:nvSpPr>
        <p:spPr>
          <a:xfrm>
            <a:off x="4923325" y="2193037"/>
            <a:ext cx="2814785" cy="1257777"/>
          </a:xfrm>
          <a:prstGeom prst="wedgeRectCallout">
            <a:avLst>
              <a:gd name="adj1" fmla="val -57379"/>
              <a:gd name="adj2" fmla="val -33208"/>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a:latin typeface="Heebo" pitchFamily="2" charset="-79"/>
            </a:endParaRPr>
          </a:p>
        </p:txBody>
      </p:sp>
      <p:sp>
        <p:nvSpPr>
          <p:cNvPr id="17" name="Speech Bubble: Rectangle 16">
            <a:extLst>
              <a:ext uri="{FF2B5EF4-FFF2-40B4-BE49-F238E27FC236}">
                <a16:creationId xmlns:a16="http://schemas.microsoft.com/office/drawing/2014/main" id="{20C0151B-F497-4D40-8EE9-83523EA8FE90}"/>
              </a:ext>
            </a:extLst>
          </p:cNvPr>
          <p:cNvSpPr/>
          <p:nvPr/>
        </p:nvSpPr>
        <p:spPr>
          <a:xfrm flipH="1">
            <a:off x="1414043" y="3663830"/>
            <a:ext cx="2814785" cy="1257777"/>
          </a:xfrm>
          <a:prstGeom prst="wedgeRectCallout">
            <a:avLst>
              <a:gd name="adj1" fmla="val -56861"/>
              <a:gd name="adj2" fmla="val -33788"/>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a:latin typeface="Heebo" pitchFamily="2" charset="-79"/>
            </a:endParaRPr>
          </a:p>
        </p:txBody>
      </p:sp>
      <p:grpSp>
        <p:nvGrpSpPr>
          <p:cNvPr id="36" name="Group 35">
            <a:extLst>
              <a:ext uri="{FF2B5EF4-FFF2-40B4-BE49-F238E27FC236}">
                <a16:creationId xmlns:a16="http://schemas.microsoft.com/office/drawing/2014/main" id="{9F0FC31C-CA78-4FEA-BCE3-55E0BCE18F44}"/>
              </a:ext>
            </a:extLst>
          </p:cNvPr>
          <p:cNvGrpSpPr/>
          <p:nvPr/>
        </p:nvGrpSpPr>
        <p:grpSpPr>
          <a:xfrm>
            <a:off x="5098037" y="2750577"/>
            <a:ext cx="1488013" cy="566821"/>
            <a:chOff x="6741518" y="3164725"/>
            <a:chExt cx="1984017" cy="755760"/>
          </a:xfrm>
        </p:grpSpPr>
        <p:sp>
          <p:nvSpPr>
            <p:cNvPr id="12" name="TextBox 11">
              <a:extLst>
                <a:ext uri="{FF2B5EF4-FFF2-40B4-BE49-F238E27FC236}">
                  <a16:creationId xmlns:a16="http://schemas.microsoft.com/office/drawing/2014/main" id="{84E8FDF1-D052-4407-B699-E286F44B97DC}"/>
                </a:ext>
              </a:extLst>
            </p:cNvPr>
            <p:cNvSpPr txBox="1"/>
            <p:nvPr/>
          </p:nvSpPr>
          <p:spPr>
            <a:xfrm flipH="1">
              <a:off x="6741519" y="3533456"/>
              <a:ext cx="1984016" cy="387029"/>
            </a:xfrm>
            <a:prstGeom prst="rect">
              <a:avLst/>
            </a:prstGeom>
          </p:spPr>
          <p:txBody>
            <a:bodyPr wrap="square">
              <a:spAutoFit/>
            </a:bodyPr>
            <a:lstStyle>
              <a:defPPr>
                <a:defRPr lang="en-US"/>
              </a:defPPr>
              <a:lvl1pPr>
                <a:lnSpc>
                  <a:spcPct val="130000"/>
                </a:lnSpc>
                <a:defRPr sz="1200">
                  <a:solidFill>
                    <a:schemeClr val="tx1">
                      <a:lumMod val="50000"/>
                      <a:lumOff val="50000"/>
                    </a:schemeClr>
                  </a:solidFill>
                  <a:ea typeface="Open Sans" panose="020B0606030504020204" pitchFamily="34" charset="0"/>
                  <a:cs typeface="Segoe UI" panose="020B0502040204020203"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pt-BR" sz="1050" b="1" dirty="0">
                  <a:solidFill>
                    <a:schemeClr val="bg1"/>
                  </a:solidFill>
                  <a:latin typeface="Heebo" pitchFamily="2" charset="-79"/>
                </a:rPr>
                <a:t>título do item aqui</a:t>
              </a:r>
            </a:p>
          </p:txBody>
        </p:sp>
        <p:sp>
          <p:nvSpPr>
            <p:cNvPr id="13" name="TextBox 12">
              <a:extLst>
                <a:ext uri="{FF2B5EF4-FFF2-40B4-BE49-F238E27FC236}">
                  <a16:creationId xmlns:a16="http://schemas.microsoft.com/office/drawing/2014/main" id="{91A9EAB0-F985-44C2-BC83-42A242AB2558}"/>
                </a:ext>
              </a:extLst>
            </p:cNvPr>
            <p:cNvSpPr txBox="1"/>
            <p:nvPr/>
          </p:nvSpPr>
          <p:spPr>
            <a:xfrm>
              <a:off x="6741518" y="3164725"/>
              <a:ext cx="1682160" cy="553997"/>
            </a:xfrm>
            <a:prstGeom prst="rect">
              <a:avLst/>
            </a:prstGeom>
          </p:spPr>
          <p:txBody>
            <a:bodyPr wrap="square">
              <a:spAutoFit/>
            </a:bodyPr>
            <a:lstStyle>
              <a:defPPr>
                <a:defRPr lang="en-US"/>
              </a:defPPr>
              <a:lvl1pPr>
                <a:defRPr sz="2000" b="1">
                  <a:solidFill>
                    <a:schemeClr val="tx1">
                      <a:lumMod val="85000"/>
                      <a:lumOff val="15000"/>
                    </a:schemeClr>
                  </a:solidFill>
                  <a:latin typeface="+mj-lt"/>
                  <a:ea typeface="Open Sans" panose="020B0606030504020204" pitchFamily="34" charset="0"/>
                  <a:cs typeface="Segoe UI" panose="020B0502040204020203" pitchFamily="34" charset="0"/>
                </a:defRPr>
              </a:lvl1pPr>
              <a:lvl2pPr marL="1095566" indent="-365189" defTabSz="1460754">
                <a:lnSpc>
                  <a:spcPct val="90000"/>
                </a:lnSpc>
                <a:spcBef>
                  <a:spcPts val="799"/>
                </a:spcBef>
                <a:buFont typeface="Arial" panose="020B0604020202020204" pitchFamily="34" charset="0"/>
                <a:buChar char="•"/>
                <a:defRPr sz="3834"/>
              </a:lvl2pPr>
              <a:lvl3pPr marL="1825943" indent="-365189" defTabSz="1460754">
                <a:lnSpc>
                  <a:spcPct val="90000"/>
                </a:lnSpc>
                <a:spcBef>
                  <a:spcPts val="799"/>
                </a:spcBef>
                <a:buFont typeface="Arial" panose="020B0604020202020204" pitchFamily="34" charset="0"/>
                <a:buChar char="•"/>
                <a:defRPr sz="3195"/>
              </a:lvl3pPr>
              <a:lvl4pPr marL="2556320" indent="-365189" defTabSz="1460754">
                <a:lnSpc>
                  <a:spcPct val="90000"/>
                </a:lnSpc>
                <a:spcBef>
                  <a:spcPts val="799"/>
                </a:spcBef>
                <a:buFont typeface="Arial" panose="020B0604020202020204" pitchFamily="34" charset="0"/>
                <a:buChar char="•"/>
                <a:defRPr sz="2876"/>
              </a:lvl4pPr>
              <a:lvl5pPr marL="3286697" indent="-365189" defTabSz="1460754">
                <a:lnSpc>
                  <a:spcPct val="90000"/>
                </a:lnSpc>
                <a:spcBef>
                  <a:spcPts val="799"/>
                </a:spcBef>
                <a:buFont typeface="Arial" panose="020B0604020202020204" pitchFamily="34" charset="0"/>
                <a:buChar char="•"/>
                <a:defRPr sz="2876"/>
              </a:lvl5pPr>
              <a:lvl6pPr marL="4017074" indent="-365189" defTabSz="1460754">
                <a:lnSpc>
                  <a:spcPct val="90000"/>
                </a:lnSpc>
                <a:spcBef>
                  <a:spcPts val="799"/>
                </a:spcBef>
                <a:buFont typeface="Arial" panose="020B0604020202020204" pitchFamily="34" charset="0"/>
                <a:buChar char="•"/>
                <a:defRPr sz="2876"/>
              </a:lvl6pPr>
              <a:lvl7pPr marL="4747451" indent="-365189" defTabSz="1460754">
                <a:lnSpc>
                  <a:spcPct val="90000"/>
                </a:lnSpc>
                <a:spcBef>
                  <a:spcPts val="799"/>
                </a:spcBef>
                <a:buFont typeface="Arial" panose="020B0604020202020204" pitchFamily="34" charset="0"/>
                <a:buChar char="•"/>
                <a:defRPr sz="2876"/>
              </a:lvl7pPr>
              <a:lvl8pPr marL="5477828" indent="-365189" defTabSz="1460754">
                <a:lnSpc>
                  <a:spcPct val="90000"/>
                </a:lnSpc>
                <a:spcBef>
                  <a:spcPts val="799"/>
                </a:spcBef>
                <a:buFont typeface="Arial" panose="020B0604020202020204" pitchFamily="34" charset="0"/>
                <a:buChar char="•"/>
                <a:defRPr sz="2876"/>
              </a:lvl8pPr>
              <a:lvl9pPr marL="6208205" indent="-365189" defTabSz="1460754">
                <a:lnSpc>
                  <a:spcPct val="90000"/>
                </a:lnSpc>
                <a:spcBef>
                  <a:spcPts val="799"/>
                </a:spcBef>
                <a:buFont typeface="Arial" panose="020B0604020202020204" pitchFamily="34" charset="0"/>
                <a:buChar char="•"/>
                <a:defRPr sz="2876"/>
              </a:lvl9pPr>
            </a:lstStyle>
            <a:p>
              <a:r>
                <a:rPr lang="pt-BR" sz="2100" dirty="0">
                  <a:solidFill>
                    <a:schemeClr val="bg1"/>
                  </a:solidFill>
                  <a:latin typeface="Heebo" pitchFamily="2" charset="-79"/>
                </a:rPr>
                <a:t>1991</a:t>
              </a:r>
            </a:p>
          </p:txBody>
        </p:sp>
      </p:grpSp>
      <p:sp>
        <p:nvSpPr>
          <p:cNvPr id="25" name="Text Placeholder 4">
            <a:extLst>
              <a:ext uri="{FF2B5EF4-FFF2-40B4-BE49-F238E27FC236}">
                <a16:creationId xmlns:a16="http://schemas.microsoft.com/office/drawing/2014/main" id="{CBCAC1A8-2DEF-454E-8664-1056501D930A}"/>
              </a:ext>
            </a:extLst>
          </p:cNvPr>
          <p:cNvSpPr txBox="1">
            <a:spLocks/>
          </p:cNvSpPr>
          <p:nvPr/>
        </p:nvSpPr>
        <p:spPr>
          <a:xfrm>
            <a:off x="1555535" y="2216556"/>
            <a:ext cx="2808882" cy="710387"/>
          </a:xfrm>
          <a:prstGeom prst="rect">
            <a:avLst/>
          </a:prstGeom>
        </p:spPr>
        <p:txBody>
          <a:bodyPr wrap="square">
            <a:spAutoFit/>
          </a:bodyPr>
          <a:lstStyle>
            <a:defPPr>
              <a:defRPr lang="en-US"/>
            </a:defPPr>
            <a:lvl1pPr>
              <a:lnSpc>
                <a:spcPct val="130000"/>
              </a:lnSpc>
              <a:defRPr sz="1200">
                <a:solidFill>
                  <a:schemeClr val="tx1">
                    <a:lumMod val="50000"/>
                    <a:lumOff val="50000"/>
                  </a:schemeClr>
                </a:solidFill>
                <a:ea typeface="Open Sans" panose="020B0606030504020204" pitchFamily="34" charset="0"/>
                <a:cs typeface="Segoe UI" panose="020B0502040204020203"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spcBef>
                <a:spcPts val="675"/>
              </a:spcBef>
            </a:pPr>
            <a:r>
              <a:rPr lang="pt-BR" sz="105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28" name="Rectangle: Rounded Corners 27">
            <a:extLst>
              <a:ext uri="{FF2B5EF4-FFF2-40B4-BE49-F238E27FC236}">
                <a16:creationId xmlns:a16="http://schemas.microsoft.com/office/drawing/2014/main" id="{014F1A73-0A48-4F2B-A068-CC2AEF19E207}"/>
              </a:ext>
            </a:extLst>
          </p:cNvPr>
          <p:cNvSpPr/>
          <p:nvPr/>
        </p:nvSpPr>
        <p:spPr>
          <a:xfrm rot="2700000">
            <a:off x="4526857" y="2342783"/>
            <a:ext cx="90288" cy="90288"/>
          </a:xfrm>
          <a:prstGeom prst="roundRect">
            <a:avLst>
              <a:gd name="adj" fmla="val 36545"/>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solidFill>
                <a:schemeClr val="tx1">
                  <a:lumMod val="65000"/>
                  <a:lumOff val="35000"/>
                </a:schemeClr>
              </a:solidFill>
              <a:latin typeface="Heebo" pitchFamily="2" charset="-79"/>
            </a:endParaRPr>
          </a:p>
        </p:txBody>
      </p:sp>
      <p:sp>
        <p:nvSpPr>
          <p:cNvPr id="29" name="Rectangle: Rounded Corners 28">
            <a:extLst>
              <a:ext uri="{FF2B5EF4-FFF2-40B4-BE49-F238E27FC236}">
                <a16:creationId xmlns:a16="http://schemas.microsoft.com/office/drawing/2014/main" id="{ADC91036-FD93-4C31-B5FA-E608480BD77E}"/>
              </a:ext>
            </a:extLst>
          </p:cNvPr>
          <p:cNvSpPr/>
          <p:nvPr/>
        </p:nvSpPr>
        <p:spPr>
          <a:xfrm rot="2700000">
            <a:off x="4526857" y="3799076"/>
            <a:ext cx="90288" cy="90288"/>
          </a:xfrm>
          <a:prstGeom prst="roundRect">
            <a:avLst>
              <a:gd name="adj" fmla="val 36545"/>
            </a:avLst>
          </a:prstGeom>
          <a:solidFill>
            <a:schemeClr val="accent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solidFill>
                <a:schemeClr val="tx1">
                  <a:lumMod val="65000"/>
                  <a:lumOff val="35000"/>
                </a:schemeClr>
              </a:solidFill>
              <a:latin typeface="Heebo" pitchFamily="2" charset="-79"/>
            </a:endParaRPr>
          </a:p>
        </p:txBody>
      </p:sp>
      <p:sp>
        <p:nvSpPr>
          <p:cNvPr id="4" name="TextBox 14">
            <a:extLst>
              <a:ext uri="{FF2B5EF4-FFF2-40B4-BE49-F238E27FC236}">
                <a16:creationId xmlns:a16="http://schemas.microsoft.com/office/drawing/2014/main" id="{824D3E36-5B73-0261-1510-0A73A0AA9353}"/>
              </a:ext>
            </a:extLst>
          </p:cNvPr>
          <p:cNvSpPr txBox="1"/>
          <p:nvPr/>
        </p:nvSpPr>
        <p:spPr>
          <a:xfrm>
            <a:off x="1786533" y="410613"/>
            <a:ext cx="5570935" cy="523220"/>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pPr algn="ctr"/>
            <a:r>
              <a:rPr lang="pt-BR" sz="2800" dirty="0">
                <a:solidFill>
                  <a:schemeClr val="tx1">
                    <a:lumMod val="75000"/>
                    <a:lumOff val="25000"/>
                  </a:schemeClr>
                </a:solidFill>
              </a:rPr>
              <a:t>Título do slide escrito aqui</a:t>
            </a:r>
          </a:p>
        </p:txBody>
      </p:sp>
      <p:sp>
        <p:nvSpPr>
          <p:cNvPr id="6" name="TextBox 13">
            <a:extLst>
              <a:ext uri="{FF2B5EF4-FFF2-40B4-BE49-F238E27FC236}">
                <a16:creationId xmlns:a16="http://schemas.microsoft.com/office/drawing/2014/main" id="{7F53F55B-E3A0-25EA-E38B-3C3B7BA70773}"/>
              </a:ext>
            </a:extLst>
          </p:cNvPr>
          <p:cNvSpPr txBox="1"/>
          <p:nvPr/>
        </p:nvSpPr>
        <p:spPr>
          <a:xfrm>
            <a:off x="2831939" y="833109"/>
            <a:ext cx="3480123" cy="400110"/>
          </a:xfrm>
          <a:prstGeom prst="rect">
            <a:avLst/>
          </a:prstGeom>
          <a:noFill/>
        </p:spPr>
        <p:txBody>
          <a:bodyPr wrap="square" rtlCol="0">
            <a:spAutoFit/>
          </a:bodyPr>
          <a:lstStyle/>
          <a:p>
            <a:pPr algn="ctr">
              <a:spcBef>
                <a:spcPts val="675"/>
              </a:spcBef>
            </a:pPr>
            <a:r>
              <a:rPr lang="pt-BR" sz="10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grpSp>
        <p:nvGrpSpPr>
          <p:cNvPr id="5" name="Group 46">
            <a:extLst>
              <a:ext uri="{FF2B5EF4-FFF2-40B4-BE49-F238E27FC236}">
                <a16:creationId xmlns:a16="http://schemas.microsoft.com/office/drawing/2014/main" id="{019D7C00-ADCA-6976-00F4-1CA066159EE7}"/>
              </a:ext>
            </a:extLst>
          </p:cNvPr>
          <p:cNvGrpSpPr/>
          <p:nvPr/>
        </p:nvGrpSpPr>
        <p:grpSpPr>
          <a:xfrm>
            <a:off x="5224431" y="2363867"/>
            <a:ext cx="348854" cy="304800"/>
            <a:chOff x="6357938" y="3535363"/>
            <a:chExt cx="465138" cy="406400"/>
          </a:xfrm>
          <a:solidFill>
            <a:schemeClr val="bg1"/>
          </a:solidFill>
        </p:grpSpPr>
        <p:sp>
          <p:nvSpPr>
            <p:cNvPr id="7" name="AutoShape 43">
              <a:extLst>
                <a:ext uri="{FF2B5EF4-FFF2-40B4-BE49-F238E27FC236}">
                  <a16:creationId xmlns:a16="http://schemas.microsoft.com/office/drawing/2014/main" id="{01D84259-5049-999E-9489-B9D9280CFA4B}"/>
                </a:ext>
              </a:extLst>
            </p:cNvPr>
            <p:cNvSpPr>
              <a:spLocks/>
            </p:cNvSpPr>
            <p:nvPr/>
          </p:nvSpPr>
          <p:spPr bwMode="auto">
            <a:xfrm>
              <a:off x="6357938" y="3535363"/>
              <a:ext cx="465138" cy="3341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rgbClr val="FFFFFF"/>
                </a:solidFill>
                <a:effectLst>
                  <a:outerShdw blurRad="38100" dist="38100" dir="2700000" algn="tl">
                    <a:srgbClr val="000000"/>
                  </a:outerShdw>
                </a:effectLst>
                <a:latin typeface="Heebo" pitchFamily="2" charset="-79"/>
                <a:sym typeface="Gill Sans" charset="0"/>
              </a:endParaRPr>
            </a:p>
          </p:txBody>
        </p:sp>
        <p:sp>
          <p:nvSpPr>
            <p:cNvPr id="8" name="AutoShape 44">
              <a:extLst>
                <a:ext uri="{FF2B5EF4-FFF2-40B4-BE49-F238E27FC236}">
                  <a16:creationId xmlns:a16="http://schemas.microsoft.com/office/drawing/2014/main" id="{4B575B2D-18DE-28DD-E91B-159372804669}"/>
                </a:ext>
              </a:extLst>
            </p:cNvPr>
            <p:cNvSpPr>
              <a:spLocks/>
            </p:cNvSpPr>
            <p:nvPr/>
          </p:nvSpPr>
          <p:spPr bwMode="auto">
            <a:xfrm>
              <a:off x="6779419" y="3680619"/>
              <a:ext cx="28575" cy="1595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rgbClr val="FFFFFF"/>
                </a:solidFill>
                <a:effectLst>
                  <a:outerShdw blurRad="38100" dist="38100" dir="2700000" algn="tl">
                    <a:srgbClr val="000000"/>
                  </a:outerShdw>
                </a:effectLst>
                <a:latin typeface="Heebo" pitchFamily="2" charset="-79"/>
                <a:sym typeface="Gill Sans" charset="0"/>
              </a:endParaRPr>
            </a:p>
          </p:txBody>
        </p:sp>
        <p:sp>
          <p:nvSpPr>
            <p:cNvPr id="10" name="AutoShape 45">
              <a:extLst>
                <a:ext uri="{FF2B5EF4-FFF2-40B4-BE49-F238E27FC236}">
                  <a16:creationId xmlns:a16="http://schemas.microsoft.com/office/drawing/2014/main" id="{74DF5BA5-CBE3-9809-90FB-1BD024C93F5A}"/>
                </a:ext>
              </a:extLst>
            </p:cNvPr>
            <p:cNvSpPr>
              <a:spLocks/>
            </p:cNvSpPr>
            <p:nvPr/>
          </p:nvSpPr>
          <p:spPr bwMode="auto">
            <a:xfrm>
              <a:off x="6764338" y="3854450"/>
              <a:ext cx="58738"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rgbClr val="FFFFFF"/>
                </a:solidFill>
                <a:effectLst>
                  <a:outerShdw blurRad="38100" dist="38100" dir="2700000" algn="tl">
                    <a:srgbClr val="000000"/>
                  </a:outerShdw>
                </a:effectLst>
                <a:latin typeface="Heebo" pitchFamily="2" charset="-79"/>
                <a:sym typeface="Gill Sans" charset="0"/>
              </a:endParaRPr>
            </a:p>
          </p:txBody>
        </p:sp>
      </p:grpSp>
      <p:grpSp>
        <p:nvGrpSpPr>
          <p:cNvPr id="11" name="Group 128">
            <a:extLst>
              <a:ext uri="{FF2B5EF4-FFF2-40B4-BE49-F238E27FC236}">
                <a16:creationId xmlns:a16="http://schemas.microsoft.com/office/drawing/2014/main" id="{B5EBD318-B6B7-D4ED-EE88-46FDDA74B97F}"/>
              </a:ext>
            </a:extLst>
          </p:cNvPr>
          <p:cNvGrpSpPr/>
          <p:nvPr/>
        </p:nvGrpSpPr>
        <p:grpSpPr>
          <a:xfrm>
            <a:off x="3577559" y="3755112"/>
            <a:ext cx="239316" cy="348854"/>
            <a:chOff x="3582988" y="3510757"/>
            <a:chExt cx="319088" cy="465138"/>
          </a:xfrm>
          <a:solidFill>
            <a:schemeClr val="bg1"/>
          </a:solidFill>
        </p:grpSpPr>
        <p:sp>
          <p:nvSpPr>
            <p:cNvPr id="14" name="AutoShape 113">
              <a:extLst>
                <a:ext uri="{FF2B5EF4-FFF2-40B4-BE49-F238E27FC236}">
                  <a16:creationId xmlns:a16="http://schemas.microsoft.com/office/drawing/2014/main" id="{6981BFDF-BD64-1D30-649D-A5DD091E8CBF}"/>
                </a:ext>
              </a:extLst>
            </p:cNvPr>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rgbClr val="FFFFFF"/>
                </a:solidFill>
                <a:effectLst>
                  <a:outerShdw blurRad="38100" dist="38100" dir="2700000" algn="tl">
                    <a:srgbClr val="000000"/>
                  </a:outerShdw>
                </a:effectLst>
                <a:latin typeface="Heebo" pitchFamily="2" charset="-79"/>
                <a:sym typeface="Gill Sans" charset="0"/>
              </a:endParaRPr>
            </a:p>
          </p:txBody>
        </p:sp>
        <p:sp>
          <p:nvSpPr>
            <p:cNvPr id="15" name="AutoShape 114">
              <a:extLst>
                <a:ext uri="{FF2B5EF4-FFF2-40B4-BE49-F238E27FC236}">
                  <a16:creationId xmlns:a16="http://schemas.microsoft.com/office/drawing/2014/main" id="{4B0625EA-95B3-632A-31F9-8E24EEF0EB70}"/>
                </a:ext>
              </a:extLst>
            </p:cNvPr>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rgbClr val="FFFFFF"/>
                </a:solidFill>
                <a:effectLst>
                  <a:outerShdw blurRad="38100" dist="38100" dir="2700000" algn="tl">
                    <a:srgbClr val="000000"/>
                  </a:outerShdw>
                </a:effectLst>
                <a:latin typeface="Heebo" pitchFamily="2" charset="-79"/>
                <a:sym typeface="Gill Sans" charset="0"/>
              </a:endParaRPr>
            </a:p>
          </p:txBody>
        </p:sp>
      </p:grpSp>
      <p:grpSp>
        <p:nvGrpSpPr>
          <p:cNvPr id="22" name="Agrupar 21">
            <a:extLst>
              <a:ext uri="{FF2B5EF4-FFF2-40B4-BE49-F238E27FC236}">
                <a16:creationId xmlns:a16="http://schemas.microsoft.com/office/drawing/2014/main" id="{CB1288AE-B700-8972-EDFD-0ECBA6D3794D}"/>
              </a:ext>
            </a:extLst>
          </p:cNvPr>
          <p:cNvGrpSpPr/>
          <p:nvPr/>
        </p:nvGrpSpPr>
        <p:grpSpPr>
          <a:xfrm>
            <a:off x="2446278" y="4228857"/>
            <a:ext cx="1488012" cy="566821"/>
            <a:chOff x="2408178" y="4205997"/>
            <a:chExt cx="1488012" cy="566821"/>
          </a:xfrm>
        </p:grpSpPr>
        <p:sp>
          <p:nvSpPr>
            <p:cNvPr id="18" name="TextBox 11">
              <a:extLst>
                <a:ext uri="{FF2B5EF4-FFF2-40B4-BE49-F238E27FC236}">
                  <a16:creationId xmlns:a16="http://schemas.microsoft.com/office/drawing/2014/main" id="{3AC74FCB-7D6B-9B57-1673-503D45F29FC2}"/>
                </a:ext>
              </a:extLst>
            </p:cNvPr>
            <p:cNvSpPr txBox="1"/>
            <p:nvPr/>
          </p:nvSpPr>
          <p:spPr>
            <a:xfrm flipH="1">
              <a:off x="2408178" y="4482546"/>
              <a:ext cx="1488012" cy="290272"/>
            </a:xfrm>
            <a:prstGeom prst="rect">
              <a:avLst/>
            </a:prstGeom>
          </p:spPr>
          <p:txBody>
            <a:bodyPr wrap="square">
              <a:spAutoFit/>
            </a:bodyPr>
            <a:lstStyle>
              <a:defPPr>
                <a:defRPr lang="en-US"/>
              </a:defPPr>
              <a:lvl1pPr>
                <a:lnSpc>
                  <a:spcPct val="130000"/>
                </a:lnSpc>
                <a:defRPr sz="1200">
                  <a:solidFill>
                    <a:schemeClr val="tx1">
                      <a:lumMod val="50000"/>
                      <a:lumOff val="50000"/>
                    </a:schemeClr>
                  </a:solidFill>
                  <a:ea typeface="Open Sans" panose="020B0606030504020204" pitchFamily="34" charset="0"/>
                  <a:cs typeface="Segoe UI" panose="020B0502040204020203"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pt-BR" sz="1050" b="1" dirty="0">
                  <a:solidFill>
                    <a:schemeClr val="bg1"/>
                  </a:solidFill>
                  <a:latin typeface="Heebo" pitchFamily="2" charset="-79"/>
                </a:rPr>
                <a:t>título do item aqui</a:t>
              </a:r>
            </a:p>
          </p:txBody>
        </p:sp>
        <p:sp>
          <p:nvSpPr>
            <p:cNvPr id="19" name="TextBox 12">
              <a:extLst>
                <a:ext uri="{FF2B5EF4-FFF2-40B4-BE49-F238E27FC236}">
                  <a16:creationId xmlns:a16="http://schemas.microsoft.com/office/drawing/2014/main" id="{82A39E91-694C-72B5-C2B3-FC443C6D26BD}"/>
                </a:ext>
              </a:extLst>
            </p:cNvPr>
            <p:cNvSpPr txBox="1"/>
            <p:nvPr/>
          </p:nvSpPr>
          <p:spPr>
            <a:xfrm>
              <a:off x="2634570" y="4205997"/>
              <a:ext cx="1261620" cy="415498"/>
            </a:xfrm>
            <a:prstGeom prst="rect">
              <a:avLst/>
            </a:prstGeom>
          </p:spPr>
          <p:txBody>
            <a:bodyPr wrap="square">
              <a:spAutoFit/>
            </a:bodyPr>
            <a:lstStyle>
              <a:defPPr>
                <a:defRPr lang="en-US"/>
              </a:defPPr>
              <a:lvl1pPr>
                <a:defRPr sz="2000" b="1">
                  <a:solidFill>
                    <a:schemeClr val="tx1">
                      <a:lumMod val="85000"/>
                      <a:lumOff val="15000"/>
                    </a:schemeClr>
                  </a:solidFill>
                  <a:latin typeface="+mj-lt"/>
                  <a:ea typeface="Open Sans" panose="020B0606030504020204" pitchFamily="34" charset="0"/>
                  <a:cs typeface="Segoe UI" panose="020B0502040204020203" pitchFamily="34" charset="0"/>
                </a:defRPr>
              </a:lvl1pPr>
              <a:lvl2pPr marL="1095566" indent="-365189" defTabSz="1460754">
                <a:lnSpc>
                  <a:spcPct val="90000"/>
                </a:lnSpc>
                <a:spcBef>
                  <a:spcPts val="799"/>
                </a:spcBef>
                <a:buFont typeface="Arial" panose="020B0604020202020204" pitchFamily="34" charset="0"/>
                <a:buChar char="•"/>
                <a:defRPr sz="3834"/>
              </a:lvl2pPr>
              <a:lvl3pPr marL="1825943" indent="-365189" defTabSz="1460754">
                <a:lnSpc>
                  <a:spcPct val="90000"/>
                </a:lnSpc>
                <a:spcBef>
                  <a:spcPts val="799"/>
                </a:spcBef>
                <a:buFont typeface="Arial" panose="020B0604020202020204" pitchFamily="34" charset="0"/>
                <a:buChar char="•"/>
                <a:defRPr sz="3195"/>
              </a:lvl3pPr>
              <a:lvl4pPr marL="2556320" indent="-365189" defTabSz="1460754">
                <a:lnSpc>
                  <a:spcPct val="90000"/>
                </a:lnSpc>
                <a:spcBef>
                  <a:spcPts val="799"/>
                </a:spcBef>
                <a:buFont typeface="Arial" panose="020B0604020202020204" pitchFamily="34" charset="0"/>
                <a:buChar char="•"/>
                <a:defRPr sz="2876"/>
              </a:lvl4pPr>
              <a:lvl5pPr marL="3286697" indent="-365189" defTabSz="1460754">
                <a:lnSpc>
                  <a:spcPct val="90000"/>
                </a:lnSpc>
                <a:spcBef>
                  <a:spcPts val="799"/>
                </a:spcBef>
                <a:buFont typeface="Arial" panose="020B0604020202020204" pitchFamily="34" charset="0"/>
                <a:buChar char="•"/>
                <a:defRPr sz="2876"/>
              </a:lvl5pPr>
              <a:lvl6pPr marL="4017074" indent="-365189" defTabSz="1460754">
                <a:lnSpc>
                  <a:spcPct val="90000"/>
                </a:lnSpc>
                <a:spcBef>
                  <a:spcPts val="799"/>
                </a:spcBef>
                <a:buFont typeface="Arial" panose="020B0604020202020204" pitchFamily="34" charset="0"/>
                <a:buChar char="•"/>
                <a:defRPr sz="2876"/>
              </a:lvl6pPr>
              <a:lvl7pPr marL="4747451" indent="-365189" defTabSz="1460754">
                <a:lnSpc>
                  <a:spcPct val="90000"/>
                </a:lnSpc>
                <a:spcBef>
                  <a:spcPts val="799"/>
                </a:spcBef>
                <a:buFont typeface="Arial" panose="020B0604020202020204" pitchFamily="34" charset="0"/>
                <a:buChar char="•"/>
                <a:defRPr sz="2876"/>
              </a:lvl7pPr>
              <a:lvl8pPr marL="5477828" indent="-365189" defTabSz="1460754">
                <a:lnSpc>
                  <a:spcPct val="90000"/>
                </a:lnSpc>
                <a:spcBef>
                  <a:spcPts val="799"/>
                </a:spcBef>
                <a:buFont typeface="Arial" panose="020B0604020202020204" pitchFamily="34" charset="0"/>
                <a:buChar char="•"/>
                <a:defRPr sz="2876"/>
              </a:lvl8pPr>
              <a:lvl9pPr marL="6208205" indent="-365189" defTabSz="1460754">
                <a:lnSpc>
                  <a:spcPct val="90000"/>
                </a:lnSpc>
                <a:spcBef>
                  <a:spcPts val="799"/>
                </a:spcBef>
                <a:buFont typeface="Arial" panose="020B0604020202020204" pitchFamily="34" charset="0"/>
                <a:buChar char="•"/>
                <a:defRPr sz="2876"/>
              </a:lvl9pPr>
            </a:lstStyle>
            <a:p>
              <a:pPr algn="r"/>
              <a:r>
                <a:rPr lang="pt-BR" sz="2100" dirty="0">
                  <a:solidFill>
                    <a:schemeClr val="bg1"/>
                  </a:solidFill>
                  <a:latin typeface="Heebo" pitchFamily="2" charset="-79"/>
                </a:rPr>
                <a:t>1994</a:t>
              </a:r>
            </a:p>
          </p:txBody>
        </p:sp>
      </p:grpSp>
      <p:sp>
        <p:nvSpPr>
          <p:cNvPr id="23" name="Text Placeholder 4">
            <a:extLst>
              <a:ext uri="{FF2B5EF4-FFF2-40B4-BE49-F238E27FC236}">
                <a16:creationId xmlns:a16="http://schemas.microsoft.com/office/drawing/2014/main" id="{67244EB3-02D7-A023-0F6B-21924C76CA83}"/>
              </a:ext>
            </a:extLst>
          </p:cNvPr>
          <p:cNvSpPr txBox="1">
            <a:spLocks/>
          </p:cNvSpPr>
          <p:nvPr/>
        </p:nvSpPr>
        <p:spPr>
          <a:xfrm>
            <a:off x="4779584" y="3694836"/>
            <a:ext cx="2808882" cy="710387"/>
          </a:xfrm>
          <a:prstGeom prst="rect">
            <a:avLst/>
          </a:prstGeom>
        </p:spPr>
        <p:txBody>
          <a:bodyPr wrap="square">
            <a:spAutoFit/>
          </a:bodyPr>
          <a:lstStyle>
            <a:defPPr>
              <a:defRPr lang="en-US"/>
            </a:defPPr>
            <a:lvl1pPr>
              <a:lnSpc>
                <a:spcPct val="130000"/>
              </a:lnSpc>
              <a:defRPr sz="1200">
                <a:solidFill>
                  <a:schemeClr val="tx1">
                    <a:lumMod val="50000"/>
                    <a:lumOff val="50000"/>
                  </a:schemeClr>
                </a:solidFill>
                <a:ea typeface="Open Sans" panose="020B0606030504020204" pitchFamily="34" charset="0"/>
                <a:cs typeface="Segoe UI" panose="020B0502040204020203"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Bef>
                <a:spcPts val="675"/>
              </a:spcBef>
            </a:pPr>
            <a:r>
              <a:rPr lang="pt-BR" sz="105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31" name="Rectangle: Rounded Corners 25">
            <a:extLst>
              <a:ext uri="{FF2B5EF4-FFF2-40B4-BE49-F238E27FC236}">
                <a16:creationId xmlns:a16="http://schemas.microsoft.com/office/drawing/2014/main" id="{B6697A55-D99B-E123-44A1-ED375B95F61F}"/>
              </a:ext>
            </a:extLst>
          </p:cNvPr>
          <p:cNvSpPr/>
          <p:nvPr/>
        </p:nvSpPr>
        <p:spPr>
          <a:xfrm>
            <a:off x="4083364" y="1647300"/>
            <a:ext cx="977273" cy="282623"/>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50" b="1">
                <a:solidFill>
                  <a:schemeClr val="tx1">
                    <a:lumMod val="75000"/>
                    <a:lumOff val="25000"/>
                  </a:schemeClr>
                </a:solidFill>
                <a:latin typeface="Heebo" pitchFamily="2" charset="-79"/>
              </a:rPr>
              <a:t>Início</a:t>
            </a:r>
          </a:p>
        </p:txBody>
      </p:sp>
    </p:spTree>
    <p:extLst>
      <p:ext uri="{BB962C8B-B14F-4D97-AF65-F5344CB8AC3E}">
        <p14:creationId xmlns:p14="http://schemas.microsoft.com/office/powerpoint/2010/main" val="2610830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74BDAF9-D2CB-4B75-B9FC-FAB6A173F037}"/>
              </a:ext>
            </a:extLst>
          </p:cNvPr>
          <p:cNvCxnSpPr>
            <a:cxnSpLocks/>
          </p:cNvCxnSpPr>
          <p:nvPr/>
        </p:nvCxnSpPr>
        <p:spPr>
          <a:xfrm>
            <a:off x="4572000" y="0"/>
            <a:ext cx="0" cy="51435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4" name="Speech Bubble: Rectangle 63">
            <a:extLst>
              <a:ext uri="{FF2B5EF4-FFF2-40B4-BE49-F238E27FC236}">
                <a16:creationId xmlns:a16="http://schemas.microsoft.com/office/drawing/2014/main" id="{F4B245B4-1FCF-4761-BD8E-ED8AB28E166A}"/>
              </a:ext>
            </a:extLst>
          </p:cNvPr>
          <p:cNvSpPr/>
          <p:nvPr/>
        </p:nvSpPr>
        <p:spPr>
          <a:xfrm>
            <a:off x="4923325" y="3521063"/>
            <a:ext cx="2814785" cy="1257777"/>
          </a:xfrm>
          <a:prstGeom prst="wedgeRectCallout">
            <a:avLst>
              <a:gd name="adj1" fmla="val -57379"/>
              <a:gd name="adj2" fmla="val -33208"/>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dirty="0">
              <a:latin typeface="Heebo" pitchFamily="2" charset="-79"/>
            </a:endParaRPr>
          </a:p>
        </p:txBody>
      </p:sp>
      <p:sp>
        <p:nvSpPr>
          <p:cNvPr id="70" name="Text Placeholder 4">
            <a:extLst>
              <a:ext uri="{FF2B5EF4-FFF2-40B4-BE49-F238E27FC236}">
                <a16:creationId xmlns:a16="http://schemas.microsoft.com/office/drawing/2014/main" id="{29C52319-EA9C-4508-9073-C5978B24592E}"/>
              </a:ext>
            </a:extLst>
          </p:cNvPr>
          <p:cNvSpPr txBox="1">
            <a:spLocks/>
          </p:cNvSpPr>
          <p:nvPr/>
        </p:nvSpPr>
        <p:spPr>
          <a:xfrm>
            <a:off x="1555991" y="3587474"/>
            <a:ext cx="2808882" cy="710387"/>
          </a:xfrm>
          <a:prstGeom prst="rect">
            <a:avLst/>
          </a:prstGeom>
        </p:spPr>
        <p:txBody>
          <a:bodyPr wrap="square">
            <a:spAutoFit/>
          </a:bodyPr>
          <a:lstStyle>
            <a:defPPr>
              <a:defRPr lang="en-US"/>
            </a:defPPr>
            <a:lvl1pPr>
              <a:lnSpc>
                <a:spcPct val="130000"/>
              </a:lnSpc>
              <a:defRPr sz="1200">
                <a:solidFill>
                  <a:schemeClr val="tx1">
                    <a:lumMod val="50000"/>
                    <a:lumOff val="50000"/>
                  </a:schemeClr>
                </a:solidFill>
                <a:ea typeface="Open Sans" panose="020B0606030504020204" pitchFamily="34" charset="0"/>
                <a:cs typeface="Segoe UI" panose="020B0502040204020203"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spcBef>
                <a:spcPts val="675"/>
              </a:spcBef>
            </a:pPr>
            <a:r>
              <a:rPr lang="pt-BR" sz="105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42" name="Speech Bubble: Rectangle 41">
            <a:extLst>
              <a:ext uri="{FF2B5EF4-FFF2-40B4-BE49-F238E27FC236}">
                <a16:creationId xmlns:a16="http://schemas.microsoft.com/office/drawing/2014/main" id="{5A63E37F-773E-441B-9BDF-ECF8279B205B}"/>
              </a:ext>
            </a:extLst>
          </p:cNvPr>
          <p:cNvSpPr/>
          <p:nvPr/>
        </p:nvSpPr>
        <p:spPr>
          <a:xfrm>
            <a:off x="4923325" y="355218"/>
            <a:ext cx="2814785" cy="1257777"/>
          </a:xfrm>
          <a:prstGeom prst="wedgeRectCallout">
            <a:avLst>
              <a:gd name="adj1" fmla="val -57379"/>
              <a:gd name="adj2" fmla="val -33208"/>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dirty="0">
              <a:latin typeface="Heebo" pitchFamily="2" charset="-79"/>
            </a:endParaRPr>
          </a:p>
        </p:txBody>
      </p:sp>
      <p:sp>
        <p:nvSpPr>
          <p:cNvPr id="43" name="Speech Bubble: Rectangle 42">
            <a:extLst>
              <a:ext uri="{FF2B5EF4-FFF2-40B4-BE49-F238E27FC236}">
                <a16:creationId xmlns:a16="http://schemas.microsoft.com/office/drawing/2014/main" id="{8BAFD8D3-BEB4-40DF-A341-DDE0D46B4AEA}"/>
              </a:ext>
            </a:extLst>
          </p:cNvPr>
          <p:cNvSpPr/>
          <p:nvPr/>
        </p:nvSpPr>
        <p:spPr>
          <a:xfrm flipH="1">
            <a:off x="1414043" y="1935067"/>
            <a:ext cx="2814785" cy="1257777"/>
          </a:xfrm>
          <a:prstGeom prst="wedgeRectCallout">
            <a:avLst>
              <a:gd name="adj1" fmla="val -56861"/>
              <a:gd name="adj2" fmla="val -33788"/>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dirty="0">
              <a:latin typeface="Heebo" pitchFamily="2" charset="-79"/>
            </a:endParaRPr>
          </a:p>
        </p:txBody>
      </p:sp>
      <p:sp>
        <p:nvSpPr>
          <p:cNvPr id="52" name="Text Placeholder 4">
            <a:extLst>
              <a:ext uri="{FF2B5EF4-FFF2-40B4-BE49-F238E27FC236}">
                <a16:creationId xmlns:a16="http://schemas.microsoft.com/office/drawing/2014/main" id="{8709AB5F-2722-44C2-8434-14B5F66DCD0F}"/>
              </a:ext>
            </a:extLst>
          </p:cNvPr>
          <p:cNvSpPr txBox="1">
            <a:spLocks/>
          </p:cNvSpPr>
          <p:nvPr/>
        </p:nvSpPr>
        <p:spPr>
          <a:xfrm>
            <a:off x="1555991" y="421629"/>
            <a:ext cx="2808882" cy="710387"/>
          </a:xfrm>
          <a:prstGeom prst="rect">
            <a:avLst/>
          </a:prstGeom>
        </p:spPr>
        <p:txBody>
          <a:bodyPr wrap="square">
            <a:spAutoFit/>
          </a:bodyPr>
          <a:lstStyle>
            <a:defPPr>
              <a:defRPr lang="en-US"/>
            </a:defPPr>
            <a:lvl1pPr>
              <a:lnSpc>
                <a:spcPct val="130000"/>
              </a:lnSpc>
              <a:defRPr sz="1200">
                <a:solidFill>
                  <a:schemeClr val="tx1">
                    <a:lumMod val="50000"/>
                    <a:lumOff val="50000"/>
                  </a:schemeClr>
                </a:solidFill>
                <a:ea typeface="Open Sans" panose="020B0606030504020204" pitchFamily="34" charset="0"/>
                <a:cs typeface="Segoe UI" panose="020B0502040204020203"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spcBef>
                <a:spcPts val="675"/>
              </a:spcBef>
            </a:pPr>
            <a:r>
              <a:rPr lang="pt-BR" sz="105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55" name="Text Placeholder 4">
            <a:extLst>
              <a:ext uri="{FF2B5EF4-FFF2-40B4-BE49-F238E27FC236}">
                <a16:creationId xmlns:a16="http://schemas.microsoft.com/office/drawing/2014/main" id="{EB0F200B-1CE6-43F0-A0A2-8438F9BC8C6A}"/>
              </a:ext>
            </a:extLst>
          </p:cNvPr>
          <p:cNvSpPr txBox="1">
            <a:spLocks/>
          </p:cNvSpPr>
          <p:nvPr/>
        </p:nvSpPr>
        <p:spPr>
          <a:xfrm flipH="1">
            <a:off x="4786837" y="1976785"/>
            <a:ext cx="2808882" cy="710387"/>
          </a:xfrm>
          <a:prstGeom prst="rect">
            <a:avLst/>
          </a:prstGeom>
        </p:spPr>
        <p:txBody>
          <a:bodyPr wrap="square">
            <a:spAutoFit/>
          </a:bodyPr>
          <a:lstStyle>
            <a:defPPr>
              <a:defRPr lang="en-US"/>
            </a:defPPr>
            <a:lvl1pPr>
              <a:lnSpc>
                <a:spcPct val="130000"/>
              </a:lnSpc>
              <a:defRPr sz="1200">
                <a:solidFill>
                  <a:schemeClr val="tx1">
                    <a:lumMod val="50000"/>
                    <a:lumOff val="50000"/>
                  </a:schemeClr>
                </a:solidFill>
                <a:ea typeface="Open Sans" panose="020B0606030504020204" pitchFamily="34" charset="0"/>
                <a:cs typeface="Segoe UI" panose="020B0502040204020203"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Bef>
                <a:spcPts val="675"/>
              </a:spcBef>
            </a:pPr>
            <a:r>
              <a:rPr lang="pt-BR" sz="105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39" name="Rectangle: Rounded Corners 38">
            <a:extLst>
              <a:ext uri="{FF2B5EF4-FFF2-40B4-BE49-F238E27FC236}">
                <a16:creationId xmlns:a16="http://schemas.microsoft.com/office/drawing/2014/main" id="{EB34734D-50F5-4721-A65F-B0F4FA785DF5}"/>
              </a:ext>
            </a:extLst>
          </p:cNvPr>
          <p:cNvSpPr/>
          <p:nvPr/>
        </p:nvSpPr>
        <p:spPr>
          <a:xfrm rot="2700000">
            <a:off x="4526857" y="519620"/>
            <a:ext cx="90288" cy="90288"/>
          </a:xfrm>
          <a:prstGeom prst="roundRect">
            <a:avLst>
              <a:gd name="adj" fmla="val 36545"/>
            </a:avLst>
          </a:prstGeom>
          <a:solidFill>
            <a:schemeClr val="accent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solidFill>
                <a:schemeClr val="tx1">
                  <a:lumMod val="65000"/>
                  <a:lumOff val="35000"/>
                </a:schemeClr>
              </a:solidFill>
              <a:latin typeface="Heebo" pitchFamily="2" charset="-79"/>
            </a:endParaRPr>
          </a:p>
        </p:txBody>
      </p:sp>
      <p:sp>
        <p:nvSpPr>
          <p:cNvPr id="40" name="Rectangle: Rounded Corners 39">
            <a:extLst>
              <a:ext uri="{FF2B5EF4-FFF2-40B4-BE49-F238E27FC236}">
                <a16:creationId xmlns:a16="http://schemas.microsoft.com/office/drawing/2014/main" id="{1E074A61-2361-41AF-9672-E3F0BD7E8390}"/>
              </a:ext>
            </a:extLst>
          </p:cNvPr>
          <p:cNvSpPr/>
          <p:nvPr/>
        </p:nvSpPr>
        <p:spPr>
          <a:xfrm rot="2700000">
            <a:off x="4526857" y="2083887"/>
            <a:ext cx="90288" cy="90288"/>
          </a:xfrm>
          <a:prstGeom prst="roundRect">
            <a:avLst>
              <a:gd name="adj" fmla="val 36545"/>
            </a:avLst>
          </a:prstGeom>
          <a:solidFill>
            <a:schemeClr val="accent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solidFill>
                <a:schemeClr val="tx1">
                  <a:lumMod val="65000"/>
                  <a:lumOff val="35000"/>
                </a:schemeClr>
              </a:solidFill>
              <a:latin typeface="Heebo" pitchFamily="2" charset="-79"/>
            </a:endParaRPr>
          </a:p>
        </p:txBody>
      </p:sp>
      <p:sp>
        <p:nvSpPr>
          <p:cNvPr id="41" name="Rectangle: Rounded Corners 40">
            <a:extLst>
              <a:ext uri="{FF2B5EF4-FFF2-40B4-BE49-F238E27FC236}">
                <a16:creationId xmlns:a16="http://schemas.microsoft.com/office/drawing/2014/main" id="{D3402AA4-5E0F-4C8F-92DB-0FA7B2B609D2}"/>
              </a:ext>
            </a:extLst>
          </p:cNvPr>
          <p:cNvSpPr/>
          <p:nvPr/>
        </p:nvSpPr>
        <p:spPr>
          <a:xfrm rot="2700000">
            <a:off x="4526857" y="3674798"/>
            <a:ext cx="90288" cy="90288"/>
          </a:xfrm>
          <a:prstGeom prst="roundRect">
            <a:avLst>
              <a:gd name="adj" fmla="val 36545"/>
            </a:avLst>
          </a:prstGeom>
          <a:solidFill>
            <a:schemeClr val="accent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solidFill>
                <a:schemeClr val="tx1">
                  <a:lumMod val="65000"/>
                  <a:lumOff val="35000"/>
                </a:schemeClr>
              </a:solidFill>
              <a:latin typeface="Heebo" pitchFamily="2" charset="-79"/>
            </a:endParaRPr>
          </a:p>
        </p:txBody>
      </p:sp>
      <p:grpSp>
        <p:nvGrpSpPr>
          <p:cNvPr id="9" name="Group 35">
            <a:extLst>
              <a:ext uri="{FF2B5EF4-FFF2-40B4-BE49-F238E27FC236}">
                <a16:creationId xmlns:a16="http://schemas.microsoft.com/office/drawing/2014/main" id="{D7F9D5C9-13D5-6E64-158C-E80FAAEFA97B}"/>
              </a:ext>
            </a:extLst>
          </p:cNvPr>
          <p:cNvGrpSpPr/>
          <p:nvPr/>
        </p:nvGrpSpPr>
        <p:grpSpPr>
          <a:xfrm>
            <a:off x="5098037" y="883677"/>
            <a:ext cx="1488013" cy="566821"/>
            <a:chOff x="6741518" y="3164725"/>
            <a:chExt cx="1984017" cy="755760"/>
          </a:xfrm>
        </p:grpSpPr>
        <p:sp>
          <p:nvSpPr>
            <p:cNvPr id="10" name="TextBox 11">
              <a:extLst>
                <a:ext uri="{FF2B5EF4-FFF2-40B4-BE49-F238E27FC236}">
                  <a16:creationId xmlns:a16="http://schemas.microsoft.com/office/drawing/2014/main" id="{B916BBFB-E22B-E961-E80B-462333861AA2}"/>
                </a:ext>
              </a:extLst>
            </p:cNvPr>
            <p:cNvSpPr txBox="1"/>
            <p:nvPr/>
          </p:nvSpPr>
          <p:spPr>
            <a:xfrm flipH="1">
              <a:off x="6741519" y="3533456"/>
              <a:ext cx="1984016" cy="387029"/>
            </a:xfrm>
            <a:prstGeom prst="rect">
              <a:avLst/>
            </a:prstGeom>
          </p:spPr>
          <p:txBody>
            <a:bodyPr wrap="square">
              <a:spAutoFit/>
            </a:bodyPr>
            <a:lstStyle>
              <a:defPPr>
                <a:defRPr lang="en-US"/>
              </a:defPPr>
              <a:lvl1pPr>
                <a:lnSpc>
                  <a:spcPct val="130000"/>
                </a:lnSpc>
                <a:defRPr sz="1200">
                  <a:solidFill>
                    <a:schemeClr val="tx1">
                      <a:lumMod val="50000"/>
                      <a:lumOff val="50000"/>
                    </a:schemeClr>
                  </a:solidFill>
                  <a:ea typeface="Open Sans" panose="020B0606030504020204" pitchFamily="34" charset="0"/>
                  <a:cs typeface="Segoe UI" panose="020B0502040204020203"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pt-BR" sz="1050" b="1" dirty="0">
                  <a:solidFill>
                    <a:schemeClr val="tx1">
                      <a:lumMod val="75000"/>
                      <a:lumOff val="25000"/>
                    </a:schemeClr>
                  </a:solidFill>
                  <a:latin typeface="Heebo" pitchFamily="2" charset="-79"/>
                </a:rPr>
                <a:t>título do item aqui</a:t>
              </a:r>
            </a:p>
          </p:txBody>
        </p:sp>
        <p:sp>
          <p:nvSpPr>
            <p:cNvPr id="11" name="TextBox 12">
              <a:extLst>
                <a:ext uri="{FF2B5EF4-FFF2-40B4-BE49-F238E27FC236}">
                  <a16:creationId xmlns:a16="http://schemas.microsoft.com/office/drawing/2014/main" id="{6FE14BF8-CC1D-2B75-7A49-84CA3C95CBB0}"/>
                </a:ext>
              </a:extLst>
            </p:cNvPr>
            <p:cNvSpPr txBox="1"/>
            <p:nvPr/>
          </p:nvSpPr>
          <p:spPr>
            <a:xfrm>
              <a:off x="6741518" y="3164725"/>
              <a:ext cx="1682160" cy="553997"/>
            </a:xfrm>
            <a:prstGeom prst="rect">
              <a:avLst/>
            </a:prstGeom>
          </p:spPr>
          <p:txBody>
            <a:bodyPr wrap="square">
              <a:spAutoFit/>
            </a:bodyPr>
            <a:lstStyle>
              <a:defPPr>
                <a:defRPr lang="en-US"/>
              </a:defPPr>
              <a:lvl1pPr>
                <a:defRPr sz="2000" b="1">
                  <a:solidFill>
                    <a:schemeClr val="tx1">
                      <a:lumMod val="85000"/>
                      <a:lumOff val="15000"/>
                    </a:schemeClr>
                  </a:solidFill>
                  <a:latin typeface="+mj-lt"/>
                  <a:ea typeface="Open Sans" panose="020B0606030504020204" pitchFamily="34" charset="0"/>
                  <a:cs typeface="Segoe UI" panose="020B0502040204020203" pitchFamily="34" charset="0"/>
                </a:defRPr>
              </a:lvl1pPr>
              <a:lvl2pPr marL="1095566" indent="-365189" defTabSz="1460754">
                <a:lnSpc>
                  <a:spcPct val="90000"/>
                </a:lnSpc>
                <a:spcBef>
                  <a:spcPts val="799"/>
                </a:spcBef>
                <a:buFont typeface="Arial" panose="020B0604020202020204" pitchFamily="34" charset="0"/>
                <a:buChar char="•"/>
                <a:defRPr sz="3834"/>
              </a:lvl2pPr>
              <a:lvl3pPr marL="1825943" indent="-365189" defTabSz="1460754">
                <a:lnSpc>
                  <a:spcPct val="90000"/>
                </a:lnSpc>
                <a:spcBef>
                  <a:spcPts val="799"/>
                </a:spcBef>
                <a:buFont typeface="Arial" panose="020B0604020202020204" pitchFamily="34" charset="0"/>
                <a:buChar char="•"/>
                <a:defRPr sz="3195"/>
              </a:lvl3pPr>
              <a:lvl4pPr marL="2556320" indent="-365189" defTabSz="1460754">
                <a:lnSpc>
                  <a:spcPct val="90000"/>
                </a:lnSpc>
                <a:spcBef>
                  <a:spcPts val="799"/>
                </a:spcBef>
                <a:buFont typeface="Arial" panose="020B0604020202020204" pitchFamily="34" charset="0"/>
                <a:buChar char="•"/>
                <a:defRPr sz="2876"/>
              </a:lvl4pPr>
              <a:lvl5pPr marL="3286697" indent="-365189" defTabSz="1460754">
                <a:lnSpc>
                  <a:spcPct val="90000"/>
                </a:lnSpc>
                <a:spcBef>
                  <a:spcPts val="799"/>
                </a:spcBef>
                <a:buFont typeface="Arial" panose="020B0604020202020204" pitchFamily="34" charset="0"/>
                <a:buChar char="•"/>
                <a:defRPr sz="2876"/>
              </a:lvl5pPr>
              <a:lvl6pPr marL="4017074" indent="-365189" defTabSz="1460754">
                <a:lnSpc>
                  <a:spcPct val="90000"/>
                </a:lnSpc>
                <a:spcBef>
                  <a:spcPts val="799"/>
                </a:spcBef>
                <a:buFont typeface="Arial" panose="020B0604020202020204" pitchFamily="34" charset="0"/>
                <a:buChar char="•"/>
                <a:defRPr sz="2876"/>
              </a:lvl6pPr>
              <a:lvl7pPr marL="4747451" indent="-365189" defTabSz="1460754">
                <a:lnSpc>
                  <a:spcPct val="90000"/>
                </a:lnSpc>
                <a:spcBef>
                  <a:spcPts val="799"/>
                </a:spcBef>
                <a:buFont typeface="Arial" panose="020B0604020202020204" pitchFamily="34" charset="0"/>
                <a:buChar char="•"/>
                <a:defRPr sz="2876"/>
              </a:lvl7pPr>
              <a:lvl8pPr marL="5477828" indent="-365189" defTabSz="1460754">
                <a:lnSpc>
                  <a:spcPct val="90000"/>
                </a:lnSpc>
                <a:spcBef>
                  <a:spcPts val="799"/>
                </a:spcBef>
                <a:buFont typeface="Arial" panose="020B0604020202020204" pitchFamily="34" charset="0"/>
                <a:buChar char="•"/>
                <a:defRPr sz="2876"/>
              </a:lvl8pPr>
              <a:lvl9pPr marL="6208205" indent="-365189" defTabSz="1460754">
                <a:lnSpc>
                  <a:spcPct val="90000"/>
                </a:lnSpc>
                <a:spcBef>
                  <a:spcPts val="799"/>
                </a:spcBef>
                <a:buFont typeface="Arial" panose="020B0604020202020204" pitchFamily="34" charset="0"/>
                <a:buChar char="•"/>
                <a:defRPr sz="2876"/>
              </a:lvl9pPr>
            </a:lstStyle>
            <a:p>
              <a:r>
                <a:rPr lang="pt-BR" sz="2100" dirty="0">
                  <a:solidFill>
                    <a:schemeClr val="tx1">
                      <a:lumMod val="75000"/>
                      <a:lumOff val="25000"/>
                    </a:schemeClr>
                  </a:solidFill>
                  <a:latin typeface="Heebo" pitchFamily="2" charset="-79"/>
                </a:rPr>
                <a:t>1996</a:t>
              </a:r>
            </a:p>
          </p:txBody>
        </p:sp>
      </p:grpSp>
      <p:grpSp>
        <p:nvGrpSpPr>
          <p:cNvPr id="12" name="Group 35">
            <a:extLst>
              <a:ext uri="{FF2B5EF4-FFF2-40B4-BE49-F238E27FC236}">
                <a16:creationId xmlns:a16="http://schemas.microsoft.com/office/drawing/2014/main" id="{2F049FCC-B99F-7F36-4E45-0126FA28B668}"/>
              </a:ext>
            </a:extLst>
          </p:cNvPr>
          <p:cNvGrpSpPr/>
          <p:nvPr/>
        </p:nvGrpSpPr>
        <p:grpSpPr>
          <a:xfrm>
            <a:off x="5098037" y="4106937"/>
            <a:ext cx="1488013" cy="566821"/>
            <a:chOff x="6741518" y="3164725"/>
            <a:chExt cx="1984017" cy="755760"/>
          </a:xfrm>
        </p:grpSpPr>
        <p:sp>
          <p:nvSpPr>
            <p:cNvPr id="13" name="TextBox 11">
              <a:extLst>
                <a:ext uri="{FF2B5EF4-FFF2-40B4-BE49-F238E27FC236}">
                  <a16:creationId xmlns:a16="http://schemas.microsoft.com/office/drawing/2014/main" id="{AEE4B261-2B57-597A-68EC-4B3467258E3F}"/>
                </a:ext>
              </a:extLst>
            </p:cNvPr>
            <p:cNvSpPr txBox="1"/>
            <p:nvPr/>
          </p:nvSpPr>
          <p:spPr>
            <a:xfrm flipH="1">
              <a:off x="6741519" y="3533456"/>
              <a:ext cx="1984016" cy="387029"/>
            </a:xfrm>
            <a:prstGeom prst="rect">
              <a:avLst/>
            </a:prstGeom>
          </p:spPr>
          <p:txBody>
            <a:bodyPr wrap="square">
              <a:spAutoFit/>
            </a:bodyPr>
            <a:lstStyle>
              <a:defPPr>
                <a:defRPr lang="en-US"/>
              </a:defPPr>
              <a:lvl1pPr>
                <a:lnSpc>
                  <a:spcPct val="130000"/>
                </a:lnSpc>
                <a:defRPr sz="1200">
                  <a:solidFill>
                    <a:schemeClr val="tx1">
                      <a:lumMod val="50000"/>
                      <a:lumOff val="50000"/>
                    </a:schemeClr>
                  </a:solidFill>
                  <a:ea typeface="Open Sans" panose="020B0606030504020204" pitchFamily="34" charset="0"/>
                  <a:cs typeface="Segoe UI" panose="020B0502040204020203"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pt-BR" sz="1050" b="1" dirty="0">
                  <a:solidFill>
                    <a:schemeClr val="tx1">
                      <a:lumMod val="75000"/>
                      <a:lumOff val="25000"/>
                    </a:schemeClr>
                  </a:solidFill>
                  <a:latin typeface="Heebo" pitchFamily="2" charset="-79"/>
                </a:rPr>
                <a:t>título do item aqui</a:t>
              </a:r>
            </a:p>
          </p:txBody>
        </p:sp>
        <p:sp>
          <p:nvSpPr>
            <p:cNvPr id="14" name="TextBox 12">
              <a:extLst>
                <a:ext uri="{FF2B5EF4-FFF2-40B4-BE49-F238E27FC236}">
                  <a16:creationId xmlns:a16="http://schemas.microsoft.com/office/drawing/2014/main" id="{13A389C2-FD91-DA5D-9A57-71659349A71D}"/>
                </a:ext>
              </a:extLst>
            </p:cNvPr>
            <p:cNvSpPr txBox="1"/>
            <p:nvPr/>
          </p:nvSpPr>
          <p:spPr>
            <a:xfrm>
              <a:off x="6741518" y="3164725"/>
              <a:ext cx="1682160" cy="553997"/>
            </a:xfrm>
            <a:prstGeom prst="rect">
              <a:avLst/>
            </a:prstGeom>
          </p:spPr>
          <p:txBody>
            <a:bodyPr wrap="square">
              <a:spAutoFit/>
            </a:bodyPr>
            <a:lstStyle>
              <a:defPPr>
                <a:defRPr lang="en-US"/>
              </a:defPPr>
              <a:lvl1pPr>
                <a:defRPr sz="2000" b="1">
                  <a:solidFill>
                    <a:schemeClr val="tx1">
                      <a:lumMod val="85000"/>
                      <a:lumOff val="15000"/>
                    </a:schemeClr>
                  </a:solidFill>
                  <a:latin typeface="+mj-lt"/>
                  <a:ea typeface="Open Sans" panose="020B0606030504020204" pitchFamily="34" charset="0"/>
                  <a:cs typeface="Segoe UI" panose="020B0502040204020203" pitchFamily="34" charset="0"/>
                </a:defRPr>
              </a:lvl1pPr>
              <a:lvl2pPr marL="1095566" indent="-365189" defTabSz="1460754">
                <a:lnSpc>
                  <a:spcPct val="90000"/>
                </a:lnSpc>
                <a:spcBef>
                  <a:spcPts val="799"/>
                </a:spcBef>
                <a:buFont typeface="Arial" panose="020B0604020202020204" pitchFamily="34" charset="0"/>
                <a:buChar char="•"/>
                <a:defRPr sz="3834"/>
              </a:lvl2pPr>
              <a:lvl3pPr marL="1825943" indent="-365189" defTabSz="1460754">
                <a:lnSpc>
                  <a:spcPct val="90000"/>
                </a:lnSpc>
                <a:spcBef>
                  <a:spcPts val="799"/>
                </a:spcBef>
                <a:buFont typeface="Arial" panose="020B0604020202020204" pitchFamily="34" charset="0"/>
                <a:buChar char="•"/>
                <a:defRPr sz="3195"/>
              </a:lvl3pPr>
              <a:lvl4pPr marL="2556320" indent="-365189" defTabSz="1460754">
                <a:lnSpc>
                  <a:spcPct val="90000"/>
                </a:lnSpc>
                <a:spcBef>
                  <a:spcPts val="799"/>
                </a:spcBef>
                <a:buFont typeface="Arial" panose="020B0604020202020204" pitchFamily="34" charset="0"/>
                <a:buChar char="•"/>
                <a:defRPr sz="2876"/>
              </a:lvl4pPr>
              <a:lvl5pPr marL="3286697" indent="-365189" defTabSz="1460754">
                <a:lnSpc>
                  <a:spcPct val="90000"/>
                </a:lnSpc>
                <a:spcBef>
                  <a:spcPts val="799"/>
                </a:spcBef>
                <a:buFont typeface="Arial" panose="020B0604020202020204" pitchFamily="34" charset="0"/>
                <a:buChar char="•"/>
                <a:defRPr sz="2876"/>
              </a:lvl5pPr>
              <a:lvl6pPr marL="4017074" indent="-365189" defTabSz="1460754">
                <a:lnSpc>
                  <a:spcPct val="90000"/>
                </a:lnSpc>
                <a:spcBef>
                  <a:spcPts val="799"/>
                </a:spcBef>
                <a:buFont typeface="Arial" panose="020B0604020202020204" pitchFamily="34" charset="0"/>
                <a:buChar char="•"/>
                <a:defRPr sz="2876"/>
              </a:lvl6pPr>
              <a:lvl7pPr marL="4747451" indent="-365189" defTabSz="1460754">
                <a:lnSpc>
                  <a:spcPct val="90000"/>
                </a:lnSpc>
                <a:spcBef>
                  <a:spcPts val="799"/>
                </a:spcBef>
                <a:buFont typeface="Arial" panose="020B0604020202020204" pitchFamily="34" charset="0"/>
                <a:buChar char="•"/>
                <a:defRPr sz="2876"/>
              </a:lvl7pPr>
              <a:lvl8pPr marL="5477828" indent="-365189" defTabSz="1460754">
                <a:lnSpc>
                  <a:spcPct val="90000"/>
                </a:lnSpc>
                <a:spcBef>
                  <a:spcPts val="799"/>
                </a:spcBef>
                <a:buFont typeface="Arial" panose="020B0604020202020204" pitchFamily="34" charset="0"/>
                <a:buChar char="•"/>
                <a:defRPr sz="2876"/>
              </a:lvl8pPr>
              <a:lvl9pPr marL="6208205" indent="-365189" defTabSz="1460754">
                <a:lnSpc>
                  <a:spcPct val="90000"/>
                </a:lnSpc>
                <a:spcBef>
                  <a:spcPts val="799"/>
                </a:spcBef>
                <a:buFont typeface="Arial" panose="020B0604020202020204" pitchFamily="34" charset="0"/>
                <a:buChar char="•"/>
                <a:defRPr sz="2876"/>
              </a:lvl9pPr>
            </a:lstStyle>
            <a:p>
              <a:r>
                <a:rPr lang="pt-BR" sz="2100" dirty="0">
                  <a:solidFill>
                    <a:schemeClr val="tx1">
                      <a:lumMod val="75000"/>
                      <a:lumOff val="25000"/>
                    </a:schemeClr>
                  </a:solidFill>
                  <a:latin typeface="Heebo" pitchFamily="2" charset="-79"/>
                </a:rPr>
                <a:t>2007</a:t>
              </a:r>
            </a:p>
          </p:txBody>
        </p:sp>
      </p:grpSp>
      <p:grpSp>
        <p:nvGrpSpPr>
          <p:cNvPr id="18" name="Agrupar 17">
            <a:extLst>
              <a:ext uri="{FF2B5EF4-FFF2-40B4-BE49-F238E27FC236}">
                <a16:creationId xmlns:a16="http://schemas.microsoft.com/office/drawing/2014/main" id="{4BD021D1-58E2-FEDD-3248-85B3CC396174}"/>
              </a:ext>
            </a:extLst>
          </p:cNvPr>
          <p:cNvGrpSpPr/>
          <p:nvPr/>
        </p:nvGrpSpPr>
        <p:grpSpPr>
          <a:xfrm>
            <a:off x="2568198" y="2461017"/>
            <a:ext cx="1488012" cy="566821"/>
            <a:chOff x="2408178" y="4205997"/>
            <a:chExt cx="1488012" cy="566821"/>
          </a:xfrm>
        </p:grpSpPr>
        <p:sp>
          <p:nvSpPr>
            <p:cNvPr id="19" name="TextBox 11">
              <a:extLst>
                <a:ext uri="{FF2B5EF4-FFF2-40B4-BE49-F238E27FC236}">
                  <a16:creationId xmlns:a16="http://schemas.microsoft.com/office/drawing/2014/main" id="{064438A5-82B1-B1CA-CA9A-9D1FD3B65FF3}"/>
                </a:ext>
              </a:extLst>
            </p:cNvPr>
            <p:cNvSpPr txBox="1"/>
            <p:nvPr/>
          </p:nvSpPr>
          <p:spPr>
            <a:xfrm flipH="1">
              <a:off x="2408178" y="4482546"/>
              <a:ext cx="1488012" cy="290272"/>
            </a:xfrm>
            <a:prstGeom prst="rect">
              <a:avLst/>
            </a:prstGeom>
          </p:spPr>
          <p:txBody>
            <a:bodyPr wrap="square">
              <a:spAutoFit/>
            </a:bodyPr>
            <a:lstStyle>
              <a:defPPr>
                <a:defRPr lang="en-US"/>
              </a:defPPr>
              <a:lvl1pPr>
                <a:lnSpc>
                  <a:spcPct val="130000"/>
                </a:lnSpc>
                <a:defRPr sz="1200">
                  <a:solidFill>
                    <a:schemeClr val="tx1">
                      <a:lumMod val="50000"/>
                      <a:lumOff val="50000"/>
                    </a:schemeClr>
                  </a:solidFill>
                  <a:ea typeface="Open Sans" panose="020B0606030504020204" pitchFamily="34" charset="0"/>
                  <a:cs typeface="Segoe UI" panose="020B0502040204020203"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pt-BR" sz="1050" b="1" dirty="0">
                  <a:solidFill>
                    <a:schemeClr val="tx1">
                      <a:lumMod val="75000"/>
                      <a:lumOff val="25000"/>
                    </a:schemeClr>
                  </a:solidFill>
                  <a:latin typeface="Heebo" pitchFamily="2" charset="-79"/>
                </a:rPr>
                <a:t>título do item aqui</a:t>
              </a:r>
            </a:p>
          </p:txBody>
        </p:sp>
        <p:sp>
          <p:nvSpPr>
            <p:cNvPr id="20" name="TextBox 12">
              <a:extLst>
                <a:ext uri="{FF2B5EF4-FFF2-40B4-BE49-F238E27FC236}">
                  <a16:creationId xmlns:a16="http://schemas.microsoft.com/office/drawing/2014/main" id="{ECE3470E-04BC-BE0C-A2C1-B8439177E448}"/>
                </a:ext>
              </a:extLst>
            </p:cNvPr>
            <p:cNvSpPr txBox="1"/>
            <p:nvPr/>
          </p:nvSpPr>
          <p:spPr>
            <a:xfrm>
              <a:off x="2634570" y="4205997"/>
              <a:ext cx="1261620" cy="415498"/>
            </a:xfrm>
            <a:prstGeom prst="rect">
              <a:avLst/>
            </a:prstGeom>
          </p:spPr>
          <p:txBody>
            <a:bodyPr wrap="square">
              <a:spAutoFit/>
            </a:bodyPr>
            <a:lstStyle>
              <a:defPPr>
                <a:defRPr lang="en-US"/>
              </a:defPPr>
              <a:lvl1pPr>
                <a:defRPr sz="2000" b="1">
                  <a:solidFill>
                    <a:schemeClr val="tx1">
                      <a:lumMod val="85000"/>
                      <a:lumOff val="15000"/>
                    </a:schemeClr>
                  </a:solidFill>
                  <a:latin typeface="+mj-lt"/>
                  <a:ea typeface="Open Sans" panose="020B0606030504020204" pitchFamily="34" charset="0"/>
                  <a:cs typeface="Segoe UI" panose="020B0502040204020203" pitchFamily="34" charset="0"/>
                </a:defRPr>
              </a:lvl1pPr>
              <a:lvl2pPr marL="1095566" indent="-365189" defTabSz="1460754">
                <a:lnSpc>
                  <a:spcPct val="90000"/>
                </a:lnSpc>
                <a:spcBef>
                  <a:spcPts val="799"/>
                </a:spcBef>
                <a:buFont typeface="Arial" panose="020B0604020202020204" pitchFamily="34" charset="0"/>
                <a:buChar char="•"/>
                <a:defRPr sz="3834"/>
              </a:lvl2pPr>
              <a:lvl3pPr marL="1825943" indent="-365189" defTabSz="1460754">
                <a:lnSpc>
                  <a:spcPct val="90000"/>
                </a:lnSpc>
                <a:spcBef>
                  <a:spcPts val="799"/>
                </a:spcBef>
                <a:buFont typeface="Arial" panose="020B0604020202020204" pitchFamily="34" charset="0"/>
                <a:buChar char="•"/>
                <a:defRPr sz="3195"/>
              </a:lvl3pPr>
              <a:lvl4pPr marL="2556320" indent="-365189" defTabSz="1460754">
                <a:lnSpc>
                  <a:spcPct val="90000"/>
                </a:lnSpc>
                <a:spcBef>
                  <a:spcPts val="799"/>
                </a:spcBef>
                <a:buFont typeface="Arial" panose="020B0604020202020204" pitchFamily="34" charset="0"/>
                <a:buChar char="•"/>
                <a:defRPr sz="2876"/>
              </a:lvl4pPr>
              <a:lvl5pPr marL="3286697" indent="-365189" defTabSz="1460754">
                <a:lnSpc>
                  <a:spcPct val="90000"/>
                </a:lnSpc>
                <a:spcBef>
                  <a:spcPts val="799"/>
                </a:spcBef>
                <a:buFont typeface="Arial" panose="020B0604020202020204" pitchFamily="34" charset="0"/>
                <a:buChar char="•"/>
                <a:defRPr sz="2876"/>
              </a:lvl5pPr>
              <a:lvl6pPr marL="4017074" indent="-365189" defTabSz="1460754">
                <a:lnSpc>
                  <a:spcPct val="90000"/>
                </a:lnSpc>
                <a:spcBef>
                  <a:spcPts val="799"/>
                </a:spcBef>
                <a:buFont typeface="Arial" panose="020B0604020202020204" pitchFamily="34" charset="0"/>
                <a:buChar char="•"/>
                <a:defRPr sz="2876"/>
              </a:lvl6pPr>
              <a:lvl7pPr marL="4747451" indent="-365189" defTabSz="1460754">
                <a:lnSpc>
                  <a:spcPct val="90000"/>
                </a:lnSpc>
                <a:spcBef>
                  <a:spcPts val="799"/>
                </a:spcBef>
                <a:buFont typeface="Arial" panose="020B0604020202020204" pitchFamily="34" charset="0"/>
                <a:buChar char="•"/>
                <a:defRPr sz="2876"/>
              </a:lvl7pPr>
              <a:lvl8pPr marL="5477828" indent="-365189" defTabSz="1460754">
                <a:lnSpc>
                  <a:spcPct val="90000"/>
                </a:lnSpc>
                <a:spcBef>
                  <a:spcPts val="799"/>
                </a:spcBef>
                <a:buFont typeface="Arial" panose="020B0604020202020204" pitchFamily="34" charset="0"/>
                <a:buChar char="•"/>
                <a:defRPr sz="2876"/>
              </a:lvl8pPr>
              <a:lvl9pPr marL="6208205" indent="-365189" defTabSz="1460754">
                <a:lnSpc>
                  <a:spcPct val="90000"/>
                </a:lnSpc>
                <a:spcBef>
                  <a:spcPts val="799"/>
                </a:spcBef>
                <a:buFont typeface="Arial" panose="020B0604020202020204" pitchFamily="34" charset="0"/>
                <a:buChar char="•"/>
                <a:defRPr sz="2876"/>
              </a:lvl9pPr>
            </a:lstStyle>
            <a:p>
              <a:pPr algn="r"/>
              <a:r>
                <a:rPr lang="pt-BR" sz="2100" dirty="0">
                  <a:solidFill>
                    <a:schemeClr val="tx1">
                      <a:lumMod val="75000"/>
                      <a:lumOff val="25000"/>
                    </a:schemeClr>
                  </a:solidFill>
                  <a:latin typeface="Heebo" pitchFamily="2" charset="-79"/>
                </a:rPr>
                <a:t>2001</a:t>
              </a:r>
            </a:p>
          </p:txBody>
        </p:sp>
      </p:grpSp>
      <p:sp>
        <p:nvSpPr>
          <p:cNvPr id="30" name="AutoShape 29">
            <a:extLst>
              <a:ext uri="{FF2B5EF4-FFF2-40B4-BE49-F238E27FC236}">
                <a16:creationId xmlns:a16="http://schemas.microsoft.com/office/drawing/2014/main" id="{0E396FB1-6BA9-CB9C-9FA7-DA373DD72EFB}"/>
              </a:ext>
            </a:extLst>
          </p:cNvPr>
          <p:cNvSpPr>
            <a:spLocks/>
          </p:cNvSpPr>
          <p:nvPr/>
        </p:nvSpPr>
        <p:spPr bwMode="auto">
          <a:xfrm>
            <a:off x="5370640" y="509111"/>
            <a:ext cx="348258" cy="315516"/>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tx2"/>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rgbClr val="FFFFFF"/>
              </a:solidFill>
              <a:effectLst>
                <a:outerShdw blurRad="38100" dist="38100" dir="2700000" algn="tl">
                  <a:srgbClr val="000000"/>
                </a:outerShdw>
              </a:effectLst>
              <a:latin typeface="Heebo" pitchFamily="2" charset="-79"/>
              <a:sym typeface="Gill Sans" charset="0"/>
            </a:endParaRPr>
          </a:p>
        </p:txBody>
      </p:sp>
      <p:sp>
        <p:nvSpPr>
          <p:cNvPr id="31" name="AutoShape 100">
            <a:extLst>
              <a:ext uri="{FF2B5EF4-FFF2-40B4-BE49-F238E27FC236}">
                <a16:creationId xmlns:a16="http://schemas.microsoft.com/office/drawing/2014/main" id="{E821B18F-4BCB-B08F-D787-6DD2C75E59E4}"/>
              </a:ext>
            </a:extLst>
          </p:cNvPr>
          <p:cNvSpPr>
            <a:spLocks/>
          </p:cNvSpPr>
          <p:nvPr/>
        </p:nvSpPr>
        <p:spPr bwMode="auto">
          <a:xfrm>
            <a:off x="3493782" y="2090640"/>
            <a:ext cx="277091" cy="3171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chemeClr val="tx2"/>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rgbClr val="FFFFFF"/>
              </a:solidFill>
              <a:effectLst>
                <a:outerShdw blurRad="38100" dist="38100" dir="2700000" algn="tl">
                  <a:srgbClr val="000000"/>
                </a:outerShdw>
              </a:effectLst>
              <a:latin typeface="Heebo" pitchFamily="2" charset="-79"/>
              <a:sym typeface="Gill Sans" charset="0"/>
            </a:endParaRPr>
          </a:p>
        </p:txBody>
      </p:sp>
      <p:grpSp>
        <p:nvGrpSpPr>
          <p:cNvPr id="32" name="Group 57">
            <a:extLst>
              <a:ext uri="{FF2B5EF4-FFF2-40B4-BE49-F238E27FC236}">
                <a16:creationId xmlns:a16="http://schemas.microsoft.com/office/drawing/2014/main" id="{8379C1B4-DE18-7ECB-4EC8-F9E7BE8E8E77}"/>
              </a:ext>
            </a:extLst>
          </p:cNvPr>
          <p:cNvGrpSpPr/>
          <p:nvPr/>
        </p:nvGrpSpPr>
        <p:grpSpPr>
          <a:xfrm>
            <a:off x="5299798" y="3695105"/>
            <a:ext cx="348258" cy="348258"/>
            <a:chOff x="8216107" y="2577307"/>
            <a:chExt cx="464344" cy="464344"/>
          </a:xfrm>
          <a:solidFill>
            <a:schemeClr val="tx2"/>
          </a:solidFill>
        </p:grpSpPr>
        <p:sp>
          <p:nvSpPr>
            <p:cNvPr id="33" name="AutoShape 52">
              <a:extLst>
                <a:ext uri="{FF2B5EF4-FFF2-40B4-BE49-F238E27FC236}">
                  <a16:creationId xmlns:a16="http://schemas.microsoft.com/office/drawing/2014/main" id="{D950F457-AFD2-4DC7-D490-A38A7A89AD8A}"/>
                </a:ext>
              </a:extLst>
            </p:cNvPr>
            <p:cNvSpPr>
              <a:spLocks/>
            </p:cNvSpPr>
            <p:nvPr/>
          </p:nvSpPr>
          <p:spPr bwMode="auto">
            <a:xfrm>
              <a:off x="8216107" y="2577307"/>
              <a:ext cx="464344" cy="464344"/>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rgbClr val="FFFFFF"/>
                </a:solidFill>
                <a:effectLst>
                  <a:outerShdw blurRad="38100" dist="38100" dir="2700000" algn="tl">
                    <a:srgbClr val="000000"/>
                  </a:outerShdw>
                </a:effectLst>
                <a:latin typeface="Heebo" pitchFamily="2" charset="-79"/>
                <a:sym typeface="Gill Sans" charset="0"/>
              </a:endParaRPr>
            </a:p>
          </p:txBody>
        </p:sp>
        <p:sp>
          <p:nvSpPr>
            <p:cNvPr id="34" name="AutoShape 53">
              <a:extLst>
                <a:ext uri="{FF2B5EF4-FFF2-40B4-BE49-F238E27FC236}">
                  <a16:creationId xmlns:a16="http://schemas.microsoft.com/office/drawing/2014/main" id="{9C00493D-4B97-5869-AC5C-95A8DE2886D3}"/>
                </a:ext>
              </a:extLst>
            </p:cNvPr>
            <p:cNvSpPr>
              <a:spLocks/>
            </p:cNvSpPr>
            <p:nvPr/>
          </p:nvSpPr>
          <p:spPr bwMode="auto">
            <a:xfrm>
              <a:off x="8390732" y="2736850"/>
              <a:ext cx="125413" cy="130175"/>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rgbClr val="FFFFFF"/>
                </a:solidFill>
                <a:effectLst>
                  <a:outerShdw blurRad="38100" dist="38100" dir="2700000" algn="tl">
                    <a:srgbClr val="000000"/>
                  </a:outerShdw>
                </a:effectLst>
                <a:latin typeface="Heebo" pitchFamily="2" charset="-79"/>
                <a:sym typeface="Gill Sans" charset="0"/>
              </a:endParaRPr>
            </a:p>
          </p:txBody>
        </p:sp>
        <p:sp>
          <p:nvSpPr>
            <p:cNvPr id="35" name="AutoShape 54">
              <a:extLst>
                <a:ext uri="{FF2B5EF4-FFF2-40B4-BE49-F238E27FC236}">
                  <a16:creationId xmlns:a16="http://schemas.microsoft.com/office/drawing/2014/main" id="{3EB796F2-06BD-A30A-C189-956BAF582B6D}"/>
                </a:ext>
              </a:extLst>
            </p:cNvPr>
            <p:cNvSpPr>
              <a:spLocks/>
            </p:cNvSpPr>
            <p:nvPr/>
          </p:nvSpPr>
          <p:spPr bwMode="auto">
            <a:xfrm>
              <a:off x="8375650" y="2896394"/>
              <a:ext cx="70644" cy="73819"/>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rgbClr val="FFFFFF"/>
                </a:solidFill>
                <a:effectLst>
                  <a:outerShdw blurRad="38100" dist="38100" dir="2700000" algn="tl">
                    <a:srgbClr val="000000"/>
                  </a:outerShdw>
                </a:effectLst>
                <a:latin typeface="Heebo" pitchFamily="2" charset="-79"/>
                <a:sym typeface="Gill Sans" charset="0"/>
              </a:endParaRPr>
            </a:p>
          </p:txBody>
        </p:sp>
        <p:sp>
          <p:nvSpPr>
            <p:cNvPr id="36" name="AutoShape 55">
              <a:extLst>
                <a:ext uri="{FF2B5EF4-FFF2-40B4-BE49-F238E27FC236}">
                  <a16:creationId xmlns:a16="http://schemas.microsoft.com/office/drawing/2014/main" id="{7490D50A-8B9B-8C0E-E43F-E8E09734809C}"/>
                </a:ext>
              </a:extLst>
            </p:cNvPr>
            <p:cNvSpPr>
              <a:spLocks/>
            </p:cNvSpPr>
            <p:nvPr/>
          </p:nvSpPr>
          <p:spPr bwMode="auto">
            <a:xfrm>
              <a:off x="8448675" y="2649538"/>
              <a:ext cx="71438" cy="74613"/>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rgbClr val="FFFFFF"/>
                </a:solidFill>
                <a:effectLst>
                  <a:outerShdw blurRad="38100" dist="38100" dir="2700000" algn="tl">
                    <a:srgbClr val="000000"/>
                  </a:outerShdw>
                </a:effectLst>
                <a:latin typeface="Heebo" pitchFamily="2" charset="-79"/>
                <a:sym typeface="Gill Sans" charset="0"/>
              </a:endParaRPr>
            </a:p>
          </p:txBody>
        </p:sp>
      </p:grpSp>
    </p:spTree>
    <p:extLst>
      <p:ext uri="{BB962C8B-B14F-4D97-AF65-F5344CB8AC3E}">
        <p14:creationId xmlns:p14="http://schemas.microsoft.com/office/powerpoint/2010/main" val="1867946240"/>
      </p:ext>
    </p:extLst>
  </p:cSld>
  <p:clrMapOvr>
    <a:masterClrMapping/>
  </p:clrMapOvr>
  <p:transition spd="slow">
    <p:push dir="u"/>
  </p:transition>
</p:sld>
</file>

<file path=ppt/theme/theme1.xml><?xml version="1.0" encoding="utf-8"?>
<a:theme xmlns:a="http://schemas.openxmlformats.org/drawingml/2006/main" name="1_Tema do Office">
  <a:themeElements>
    <a:clrScheme name="CURSO">
      <a:dk1>
        <a:sysClr val="windowText" lastClr="000000"/>
      </a:dk1>
      <a:lt1>
        <a:sysClr val="window" lastClr="FFFFFF"/>
      </a:lt1>
      <a:dk2>
        <a:srgbClr val="373545"/>
      </a:dk2>
      <a:lt2>
        <a:srgbClr val="CEDBE6"/>
      </a:lt2>
      <a:accent1>
        <a:srgbClr val="3DB1FE"/>
      </a:accent1>
      <a:accent2>
        <a:srgbClr val="414C8C"/>
      </a:accent2>
      <a:accent3>
        <a:srgbClr val="FF2F6E"/>
      </a:accent3>
      <a:accent4>
        <a:srgbClr val="FFCC1F"/>
      </a:accent4>
      <a:accent5>
        <a:srgbClr val="5AD7C4"/>
      </a:accent5>
      <a:accent6>
        <a:srgbClr val="FEB97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4009</TotalTime>
  <Words>2876</Words>
  <Application>Microsoft Office PowerPoint</Application>
  <PresentationFormat>Apresentação na tela (16:9)</PresentationFormat>
  <Paragraphs>382</Paragraphs>
  <Slides>30</Slides>
  <Notes>3</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30</vt:i4>
      </vt:variant>
    </vt:vector>
  </HeadingPairs>
  <TitlesOfParts>
    <vt:vector size="33" baseType="lpstr">
      <vt:lpstr>Arial</vt:lpstr>
      <vt:lpstr>Heebo</vt:lpstr>
      <vt:lpstr>1_Tema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Ana Freire</dc:creator>
  <cp:lastModifiedBy>Ana Freire</cp:lastModifiedBy>
  <cp:revision>173</cp:revision>
  <dcterms:created xsi:type="dcterms:W3CDTF">2021-03-22T18:09:14Z</dcterms:created>
  <dcterms:modified xsi:type="dcterms:W3CDTF">2024-11-19T18:40:58Z</dcterms:modified>
</cp:coreProperties>
</file>