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1" r:id="rId1"/>
  </p:sldMasterIdLst>
  <p:notesMasterIdLst>
    <p:notesMasterId r:id="rId3"/>
  </p:notesMasterIdLst>
  <p:sldIdLst>
    <p:sldId id="272" r:id="rId2"/>
  </p:sldIdLst>
  <p:sldSz cx="16668750" cy="23622000"/>
  <p:notesSz cx="6858000" cy="9144000"/>
  <p:embeddedFontLst>
    <p:embeddedFont>
      <p:font typeface="Heebo" pitchFamily="2" charset="-79"/>
      <p:regular r:id="rId4"/>
      <p:bold r:id="rId5"/>
    </p:embeddedFont>
    <p:embeddedFont>
      <p:font typeface="Playfair Display" pitchFamily="2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0" userDrawn="1">
          <p15:clr>
            <a:srgbClr val="A4A3A4"/>
          </p15:clr>
        </p15:guide>
        <p15:guide id="2" pos="52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549"/>
    <a:srgbClr val="E55A5C"/>
    <a:srgbClr val="F3B3B5"/>
    <a:srgbClr val="EDB7C9"/>
    <a:srgbClr val="EF9598"/>
    <a:srgbClr val="FAD199"/>
    <a:srgbClr val="97D1B5"/>
    <a:srgbClr val="80C5EB"/>
    <a:srgbClr val="00559E"/>
    <a:srgbClr val="B59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81" autoAdjust="0"/>
  </p:normalViewPr>
  <p:slideViewPr>
    <p:cSldViewPr snapToGrid="0">
      <p:cViewPr varScale="1">
        <p:scale>
          <a:sx n="30" d="100"/>
          <a:sy n="30" d="100"/>
        </p:scale>
        <p:origin x="3162" y="114"/>
      </p:cViewPr>
      <p:guideLst>
        <p:guide orient="horz" pos="7440"/>
        <p:guide pos="52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47935-11B7-4A35-B3F4-C5479B8B5D9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F71C5-FB43-422B-90DF-5F726CC09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4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1pPr>
    <a:lvl2pPr marL="1289304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2pPr>
    <a:lvl3pPr marL="2578608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3pPr>
    <a:lvl4pPr marL="3867912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4pPr>
    <a:lvl5pPr marL="5157216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5pPr>
    <a:lvl6pPr marL="6446520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6pPr>
    <a:lvl7pPr marL="7735824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7pPr>
    <a:lvl8pPr marL="9025128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8pPr>
    <a:lvl9pPr marL="10314432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77E32F5D-6EEA-8B0F-37C4-50B9DA746B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0640" y="1113664"/>
            <a:ext cx="9507472" cy="9507472"/>
          </a:xfrm>
          <a:custGeom>
            <a:avLst/>
            <a:gdLst>
              <a:gd name="connsiteX0" fmla="*/ 4753736 w 9507472"/>
              <a:gd name="connsiteY0" fmla="*/ 0 h 9507472"/>
              <a:gd name="connsiteX1" fmla="*/ 9507472 w 9507472"/>
              <a:gd name="connsiteY1" fmla="*/ 4753737 h 9507472"/>
              <a:gd name="connsiteX2" fmla="*/ 4753736 w 9507472"/>
              <a:gd name="connsiteY2" fmla="*/ 9507472 h 9507472"/>
              <a:gd name="connsiteX3" fmla="*/ 0 w 9507472"/>
              <a:gd name="connsiteY3" fmla="*/ 4753737 h 9507472"/>
              <a:gd name="connsiteX4" fmla="*/ 4753736 w 9507472"/>
              <a:gd name="connsiteY4" fmla="*/ 0 h 950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7472" h="9507472">
                <a:moveTo>
                  <a:pt x="4753736" y="0"/>
                </a:moveTo>
                <a:cubicBezTo>
                  <a:pt x="7379152" y="0"/>
                  <a:pt x="9507472" y="2128320"/>
                  <a:pt x="9507472" y="4753737"/>
                </a:cubicBezTo>
                <a:cubicBezTo>
                  <a:pt x="9507472" y="7379152"/>
                  <a:pt x="7379152" y="9507472"/>
                  <a:pt x="4753736" y="9507472"/>
                </a:cubicBezTo>
                <a:cubicBezTo>
                  <a:pt x="2128320" y="9507472"/>
                  <a:pt x="0" y="7379152"/>
                  <a:pt x="0" y="4753737"/>
                </a:cubicBezTo>
                <a:cubicBezTo>
                  <a:pt x="0" y="2128320"/>
                  <a:pt x="2128320" y="0"/>
                  <a:pt x="4753736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02641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78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666860" rtl="0" eaLnBrk="1" latinLnBrk="0" hangingPunct="1">
        <a:lnSpc>
          <a:spcPct val="90000"/>
        </a:lnSpc>
        <a:spcBef>
          <a:spcPct val="0"/>
        </a:spcBef>
        <a:buNone/>
        <a:defRPr sz="80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715" indent="-416715" algn="l" defTabSz="1666860" rtl="0" eaLnBrk="1" latinLnBrk="0" hangingPunct="1">
        <a:lnSpc>
          <a:spcPct val="90000"/>
        </a:lnSpc>
        <a:spcBef>
          <a:spcPts val="1823"/>
        </a:spcBef>
        <a:buFont typeface="Arial" panose="020B0604020202020204" pitchFamily="34" charset="0"/>
        <a:buChar char="•"/>
        <a:defRPr sz="5104" kern="1200">
          <a:solidFill>
            <a:schemeClr val="tx1"/>
          </a:solidFill>
          <a:latin typeface="+mn-lt"/>
          <a:ea typeface="+mn-ea"/>
          <a:cs typeface="+mn-cs"/>
        </a:defRPr>
      </a:lvl1pPr>
      <a:lvl2pPr marL="1250145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4375" kern="1200">
          <a:solidFill>
            <a:schemeClr val="tx1"/>
          </a:solidFill>
          <a:latin typeface="+mn-lt"/>
          <a:ea typeface="+mn-ea"/>
          <a:cs typeface="+mn-cs"/>
        </a:defRPr>
      </a:lvl2pPr>
      <a:lvl3pPr marL="2083575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646" kern="1200">
          <a:solidFill>
            <a:schemeClr val="tx1"/>
          </a:solidFill>
          <a:latin typeface="+mn-lt"/>
          <a:ea typeface="+mn-ea"/>
          <a:cs typeface="+mn-cs"/>
        </a:defRPr>
      </a:lvl3pPr>
      <a:lvl4pPr marL="2917005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4pPr>
      <a:lvl5pPr marL="375043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5pPr>
      <a:lvl6pPr marL="458386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6pPr>
      <a:lvl7pPr marL="541729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7pPr>
      <a:lvl8pPr marL="625072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8pPr>
      <a:lvl9pPr marL="708415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1pPr>
      <a:lvl2pPr marL="83343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2pPr>
      <a:lvl3pPr marL="166686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3pPr>
      <a:lvl4pPr marL="250029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4pPr>
      <a:lvl5pPr marL="333372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5pPr>
      <a:lvl6pPr marL="4167149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6pPr>
      <a:lvl7pPr marL="5000579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7pPr>
      <a:lvl8pPr marL="5834009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8pPr>
      <a:lvl9pPr marL="6667439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Agrupar 50">
            <a:extLst>
              <a:ext uri="{FF2B5EF4-FFF2-40B4-BE49-F238E27FC236}">
                <a16:creationId xmlns:a16="http://schemas.microsoft.com/office/drawing/2014/main" id="{1746455B-95E3-3815-F137-D50C65E98CFD}"/>
              </a:ext>
            </a:extLst>
          </p:cNvPr>
          <p:cNvGrpSpPr/>
          <p:nvPr/>
        </p:nvGrpSpPr>
        <p:grpSpPr>
          <a:xfrm>
            <a:off x="9260304" y="3606464"/>
            <a:ext cx="7471766" cy="3320592"/>
            <a:chOff x="9390932" y="3606464"/>
            <a:chExt cx="7471766" cy="3320592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4C8D5A6-DBFB-D1F0-1058-8961237332E8}"/>
                </a:ext>
              </a:extLst>
            </p:cNvPr>
            <p:cNvSpPr/>
            <p:nvPr/>
          </p:nvSpPr>
          <p:spPr>
            <a:xfrm rot="1904557">
              <a:off x="9390932" y="3606464"/>
              <a:ext cx="1526154" cy="1811188"/>
            </a:xfrm>
            <a:custGeom>
              <a:avLst/>
              <a:gdLst>
                <a:gd name="connsiteX0" fmla="*/ 0 w 1526154"/>
                <a:gd name="connsiteY0" fmla="*/ 48764 h 1811188"/>
                <a:gd name="connsiteX1" fmla="*/ 763235 w 1526154"/>
                <a:gd name="connsiteY1" fmla="*/ 1811188 h 1811188"/>
                <a:gd name="connsiteX2" fmla="*/ 1526155 w 1526154"/>
                <a:gd name="connsiteY2" fmla="*/ 0 h 1811188"/>
                <a:gd name="connsiteX3" fmla="*/ 0 w 1526154"/>
                <a:gd name="connsiteY3" fmla="*/ 48764 h 181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54" h="1811188">
                  <a:moveTo>
                    <a:pt x="0" y="48764"/>
                  </a:moveTo>
                  <a:lnTo>
                    <a:pt x="763235" y="1811188"/>
                  </a:lnTo>
                  <a:lnTo>
                    <a:pt x="1526155" y="0"/>
                  </a:lnTo>
                  <a:lnTo>
                    <a:pt x="0" y="48764"/>
                  </a:lnTo>
                  <a:close/>
                </a:path>
              </a:pathLst>
            </a:custGeom>
            <a:solidFill>
              <a:srgbClr val="F3B3B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770F31A-6D3F-6D31-D7E7-48BA18339257}"/>
                </a:ext>
              </a:extLst>
            </p:cNvPr>
            <p:cNvSpPr/>
            <p:nvPr/>
          </p:nvSpPr>
          <p:spPr>
            <a:xfrm rot="1904557">
              <a:off x="10755570" y="4244936"/>
              <a:ext cx="1517031" cy="1867817"/>
            </a:xfrm>
            <a:custGeom>
              <a:avLst/>
              <a:gdLst>
                <a:gd name="connsiteX0" fmla="*/ 0 w 1517031"/>
                <a:gd name="connsiteY0" fmla="*/ 174292 h 1867817"/>
                <a:gd name="connsiteX1" fmla="*/ 905437 w 1517031"/>
                <a:gd name="connsiteY1" fmla="*/ 1867817 h 1867817"/>
                <a:gd name="connsiteX2" fmla="*/ 1517031 w 1517031"/>
                <a:gd name="connsiteY2" fmla="*/ 0 h 1867817"/>
                <a:gd name="connsiteX3" fmla="*/ 0 w 1517031"/>
                <a:gd name="connsiteY3" fmla="*/ 174292 h 18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031" h="1867817">
                  <a:moveTo>
                    <a:pt x="0" y="174292"/>
                  </a:moveTo>
                  <a:lnTo>
                    <a:pt x="905437" y="1867817"/>
                  </a:lnTo>
                  <a:lnTo>
                    <a:pt x="1517031" y="0"/>
                  </a:lnTo>
                  <a:lnTo>
                    <a:pt x="0" y="174292"/>
                  </a:lnTo>
                  <a:close/>
                </a:path>
              </a:pathLst>
            </a:custGeom>
            <a:solidFill>
              <a:srgbClr val="E3454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C35D71A7-7DC4-CC3B-C8EC-147152C7B02E}"/>
                </a:ext>
              </a:extLst>
            </p:cNvPr>
            <p:cNvSpPr/>
            <p:nvPr/>
          </p:nvSpPr>
          <p:spPr>
            <a:xfrm rot="1904557">
              <a:off x="12240281" y="4684691"/>
              <a:ext cx="1472671" cy="1939232"/>
            </a:xfrm>
            <a:custGeom>
              <a:avLst/>
              <a:gdLst>
                <a:gd name="connsiteX0" fmla="*/ 0 w 1472671"/>
                <a:gd name="connsiteY0" fmla="*/ 403325 h 1939232"/>
                <a:gd name="connsiteX1" fmla="*/ 1152717 w 1472671"/>
                <a:gd name="connsiteY1" fmla="*/ 1939233 h 1939232"/>
                <a:gd name="connsiteX2" fmla="*/ 1472672 w 1472671"/>
                <a:gd name="connsiteY2" fmla="*/ 0 h 1939232"/>
                <a:gd name="connsiteX3" fmla="*/ 0 w 1472671"/>
                <a:gd name="connsiteY3" fmla="*/ 403325 h 193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2671" h="1939232">
                  <a:moveTo>
                    <a:pt x="0" y="403325"/>
                  </a:moveTo>
                  <a:lnTo>
                    <a:pt x="1152717" y="1939233"/>
                  </a:lnTo>
                  <a:lnTo>
                    <a:pt x="1472672" y="0"/>
                  </a:lnTo>
                  <a:lnTo>
                    <a:pt x="0" y="403325"/>
                  </a:lnTo>
                  <a:close/>
                </a:path>
              </a:pathLst>
            </a:custGeom>
            <a:solidFill>
              <a:srgbClr val="F3B3B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E22C7C3D-8897-1040-3D9C-9093F25A162A}"/>
                </a:ext>
              </a:extLst>
            </p:cNvPr>
            <p:cNvSpPr/>
            <p:nvPr/>
          </p:nvSpPr>
          <p:spPr>
            <a:xfrm rot="1904557">
              <a:off x="13711563" y="4951049"/>
              <a:ext cx="1418873" cy="1962828"/>
            </a:xfrm>
            <a:custGeom>
              <a:avLst/>
              <a:gdLst>
                <a:gd name="connsiteX0" fmla="*/ 0 w 1418873"/>
                <a:gd name="connsiteY0" fmla="*/ 564089 h 1962828"/>
                <a:gd name="connsiteX1" fmla="*/ 1316312 w 1418873"/>
                <a:gd name="connsiteY1" fmla="*/ 1962828 h 1962828"/>
                <a:gd name="connsiteX2" fmla="*/ 1418874 w 1418873"/>
                <a:gd name="connsiteY2" fmla="*/ 0 h 1962828"/>
                <a:gd name="connsiteX3" fmla="*/ 0 w 1418873"/>
                <a:gd name="connsiteY3" fmla="*/ 564089 h 196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8873" h="1962828">
                  <a:moveTo>
                    <a:pt x="0" y="564089"/>
                  </a:moveTo>
                  <a:lnTo>
                    <a:pt x="1316312" y="1962828"/>
                  </a:lnTo>
                  <a:lnTo>
                    <a:pt x="1418874" y="0"/>
                  </a:lnTo>
                  <a:lnTo>
                    <a:pt x="0" y="564089"/>
                  </a:lnTo>
                  <a:close/>
                </a:path>
              </a:pathLst>
            </a:custGeom>
            <a:solidFill>
              <a:srgbClr val="E3454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DCD49CED-23BE-156A-A559-7F4FF1E200A2}"/>
                </a:ext>
              </a:extLst>
            </p:cNvPr>
            <p:cNvSpPr/>
            <p:nvPr/>
          </p:nvSpPr>
          <p:spPr>
            <a:xfrm rot="1904557">
              <a:off x="15264813" y="4991599"/>
              <a:ext cx="1597885" cy="1935457"/>
            </a:xfrm>
            <a:custGeom>
              <a:avLst/>
              <a:gdLst>
                <a:gd name="connsiteX0" fmla="*/ 0 w 1597885"/>
                <a:gd name="connsiteY0" fmla="*/ 869886 h 1935457"/>
                <a:gd name="connsiteX1" fmla="*/ 1597885 w 1597885"/>
                <a:gd name="connsiteY1" fmla="*/ 1935458 h 1935457"/>
                <a:gd name="connsiteX2" fmla="*/ 1146111 w 1597885"/>
                <a:gd name="connsiteY2" fmla="*/ 0 h 1935457"/>
                <a:gd name="connsiteX3" fmla="*/ 0 w 1597885"/>
                <a:gd name="connsiteY3" fmla="*/ 869886 h 193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885" h="1935457">
                  <a:moveTo>
                    <a:pt x="0" y="869886"/>
                  </a:moveTo>
                  <a:lnTo>
                    <a:pt x="1597885" y="1935458"/>
                  </a:lnTo>
                  <a:lnTo>
                    <a:pt x="1146111" y="0"/>
                  </a:lnTo>
                  <a:lnTo>
                    <a:pt x="0" y="869886"/>
                  </a:lnTo>
                  <a:close/>
                </a:path>
              </a:pathLst>
            </a:custGeom>
            <a:solidFill>
              <a:srgbClr val="F3B3B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636D13F-2FE7-2508-F10A-F883107790FD}"/>
              </a:ext>
            </a:extLst>
          </p:cNvPr>
          <p:cNvSpPr/>
          <p:nvPr/>
        </p:nvSpPr>
        <p:spPr>
          <a:xfrm rot="1904557">
            <a:off x="9550996" y="3146442"/>
            <a:ext cx="7368707" cy="2083312"/>
          </a:xfrm>
          <a:custGeom>
            <a:avLst/>
            <a:gdLst>
              <a:gd name="connsiteX0" fmla="*/ 7368707 w 7368707"/>
              <a:gd name="connsiteY0" fmla="*/ 0 h 2083312"/>
              <a:gd name="connsiteX1" fmla="*/ 0 w 7368707"/>
              <a:gd name="connsiteY1" fmla="*/ 2069165 h 208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8707" h="2083312">
                <a:moveTo>
                  <a:pt x="7368707" y="0"/>
                </a:moveTo>
                <a:cubicBezTo>
                  <a:pt x="7368707" y="0"/>
                  <a:pt x="5768935" y="2283098"/>
                  <a:pt x="0" y="2069165"/>
                </a:cubicBezTo>
              </a:path>
            </a:pathLst>
          </a:custGeom>
          <a:noFill/>
          <a:ln w="31444" cap="flat">
            <a:solidFill>
              <a:srgbClr val="E5E5E2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AB4A1144-2C3D-6264-2944-B2B985D7794E}"/>
              </a:ext>
            </a:extLst>
          </p:cNvPr>
          <p:cNvGrpSpPr/>
          <p:nvPr/>
        </p:nvGrpSpPr>
        <p:grpSpPr>
          <a:xfrm>
            <a:off x="-587183" y="3144443"/>
            <a:ext cx="8020106" cy="3941974"/>
            <a:chOff x="645" y="3144443"/>
            <a:chExt cx="8020106" cy="3941974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4009EF25-53A1-BC34-02F1-614F452EACC6}"/>
                </a:ext>
              </a:extLst>
            </p:cNvPr>
            <p:cNvSpPr/>
            <p:nvPr/>
          </p:nvSpPr>
          <p:spPr>
            <a:xfrm>
              <a:off x="483955" y="5228998"/>
              <a:ext cx="1565111" cy="1857419"/>
            </a:xfrm>
            <a:custGeom>
              <a:avLst/>
              <a:gdLst>
                <a:gd name="connsiteX0" fmla="*/ 0 w 1565111"/>
                <a:gd name="connsiteY0" fmla="*/ 50009 h 1857419"/>
                <a:gd name="connsiteX1" fmla="*/ 782717 w 1565111"/>
                <a:gd name="connsiteY1" fmla="*/ 1857419 h 1857419"/>
                <a:gd name="connsiteX2" fmla="*/ 1565111 w 1565111"/>
                <a:gd name="connsiteY2" fmla="*/ 0 h 1857419"/>
                <a:gd name="connsiteX3" fmla="*/ 0 w 1565111"/>
                <a:gd name="connsiteY3" fmla="*/ 50009 h 185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5111" h="1857419">
                  <a:moveTo>
                    <a:pt x="0" y="50009"/>
                  </a:moveTo>
                  <a:lnTo>
                    <a:pt x="782717" y="1857419"/>
                  </a:lnTo>
                  <a:lnTo>
                    <a:pt x="1565111" y="0"/>
                  </a:lnTo>
                  <a:lnTo>
                    <a:pt x="0" y="50009"/>
                  </a:lnTo>
                  <a:close/>
                </a:path>
              </a:pathLst>
            </a:custGeom>
            <a:solidFill>
              <a:srgbClr val="F3B3B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64CC4F4B-4FDB-573A-8010-8C5683B4D745}"/>
                </a:ext>
              </a:extLst>
            </p:cNvPr>
            <p:cNvSpPr/>
            <p:nvPr/>
          </p:nvSpPr>
          <p:spPr>
            <a:xfrm>
              <a:off x="2034547" y="5047676"/>
              <a:ext cx="1555754" cy="1915493"/>
            </a:xfrm>
            <a:custGeom>
              <a:avLst/>
              <a:gdLst>
                <a:gd name="connsiteX0" fmla="*/ 0 w 1555754"/>
                <a:gd name="connsiteY0" fmla="*/ 178741 h 1915493"/>
                <a:gd name="connsiteX1" fmla="*/ 928549 w 1555754"/>
                <a:gd name="connsiteY1" fmla="*/ 1915494 h 1915493"/>
                <a:gd name="connsiteX2" fmla="*/ 1555755 w 1555754"/>
                <a:gd name="connsiteY2" fmla="*/ 0 h 1915493"/>
                <a:gd name="connsiteX3" fmla="*/ 0 w 1555754"/>
                <a:gd name="connsiteY3" fmla="*/ 178741 h 191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754" h="1915493">
                  <a:moveTo>
                    <a:pt x="0" y="178741"/>
                  </a:moveTo>
                  <a:lnTo>
                    <a:pt x="928549" y="1915494"/>
                  </a:lnTo>
                  <a:lnTo>
                    <a:pt x="1555755" y="0"/>
                  </a:lnTo>
                  <a:lnTo>
                    <a:pt x="0" y="178741"/>
                  </a:lnTo>
                  <a:close/>
                </a:path>
              </a:pathLst>
            </a:custGeom>
            <a:solidFill>
              <a:srgbClr val="E3454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64F9ED33-7BCC-67E7-6336-31360C2D0309}"/>
                </a:ext>
              </a:extLst>
            </p:cNvPr>
            <p:cNvSpPr/>
            <p:nvPr/>
          </p:nvSpPr>
          <p:spPr>
            <a:xfrm>
              <a:off x="3589334" y="4636637"/>
              <a:ext cx="1510262" cy="1988732"/>
            </a:xfrm>
            <a:custGeom>
              <a:avLst/>
              <a:gdLst>
                <a:gd name="connsiteX0" fmla="*/ 0 w 1510262"/>
                <a:gd name="connsiteY0" fmla="*/ 413620 h 1988732"/>
                <a:gd name="connsiteX1" fmla="*/ 1182141 w 1510262"/>
                <a:gd name="connsiteY1" fmla="*/ 1988732 h 1988732"/>
                <a:gd name="connsiteX2" fmla="*/ 1510263 w 1510262"/>
                <a:gd name="connsiteY2" fmla="*/ 0 h 1988732"/>
                <a:gd name="connsiteX3" fmla="*/ 0 w 1510262"/>
                <a:gd name="connsiteY3" fmla="*/ 413620 h 198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262" h="1988732">
                  <a:moveTo>
                    <a:pt x="0" y="413620"/>
                  </a:moveTo>
                  <a:lnTo>
                    <a:pt x="1182141" y="1988732"/>
                  </a:lnTo>
                  <a:lnTo>
                    <a:pt x="1510263" y="0"/>
                  </a:lnTo>
                  <a:lnTo>
                    <a:pt x="0" y="413620"/>
                  </a:lnTo>
                  <a:close/>
                </a:path>
              </a:pathLst>
            </a:custGeom>
            <a:solidFill>
              <a:srgbClr val="F3B3B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B6CEF4D7-DD0B-03AE-D8C1-1CF4D0C3346B}"/>
                </a:ext>
              </a:extLst>
            </p:cNvPr>
            <p:cNvSpPr/>
            <p:nvPr/>
          </p:nvSpPr>
          <p:spPr>
            <a:xfrm>
              <a:off x="5026681" y="4087833"/>
              <a:ext cx="1455091" cy="2012929"/>
            </a:xfrm>
            <a:custGeom>
              <a:avLst/>
              <a:gdLst>
                <a:gd name="connsiteX0" fmla="*/ 0 w 1455091"/>
                <a:gd name="connsiteY0" fmla="*/ 578487 h 2012929"/>
                <a:gd name="connsiteX1" fmla="*/ 1349912 w 1455091"/>
                <a:gd name="connsiteY1" fmla="*/ 2012930 h 2012929"/>
                <a:gd name="connsiteX2" fmla="*/ 1455092 w 1455091"/>
                <a:gd name="connsiteY2" fmla="*/ 0 h 2012929"/>
                <a:gd name="connsiteX3" fmla="*/ 0 w 1455091"/>
                <a:gd name="connsiteY3" fmla="*/ 578487 h 201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5091" h="2012929">
                  <a:moveTo>
                    <a:pt x="0" y="578487"/>
                  </a:moveTo>
                  <a:lnTo>
                    <a:pt x="1349912" y="2012930"/>
                  </a:lnTo>
                  <a:lnTo>
                    <a:pt x="1455092" y="0"/>
                  </a:lnTo>
                  <a:lnTo>
                    <a:pt x="0" y="578487"/>
                  </a:lnTo>
                  <a:close/>
                </a:path>
              </a:pathLst>
            </a:custGeom>
            <a:solidFill>
              <a:srgbClr val="E3454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60296922-9448-C1E6-4D05-2C5303631D62}"/>
                </a:ext>
              </a:extLst>
            </p:cNvPr>
            <p:cNvSpPr/>
            <p:nvPr/>
          </p:nvSpPr>
          <p:spPr>
            <a:xfrm>
              <a:off x="6382079" y="3238975"/>
              <a:ext cx="1638672" cy="1984860"/>
            </a:xfrm>
            <a:custGeom>
              <a:avLst/>
              <a:gdLst>
                <a:gd name="connsiteX0" fmla="*/ 0 w 1638672"/>
                <a:gd name="connsiteY0" fmla="*/ 892090 h 1984860"/>
                <a:gd name="connsiteX1" fmla="*/ 1638673 w 1638672"/>
                <a:gd name="connsiteY1" fmla="*/ 1984861 h 1984860"/>
                <a:gd name="connsiteX2" fmla="*/ 1175366 w 1638672"/>
                <a:gd name="connsiteY2" fmla="*/ 0 h 1984860"/>
                <a:gd name="connsiteX3" fmla="*/ 0 w 1638672"/>
                <a:gd name="connsiteY3" fmla="*/ 892090 h 19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672" h="1984860">
                  <a:moveTo>
                    <a:pt x="0" y="892090"/>
                  </a:moveTo>
                  <a:lnTo>
                    <a:pt x="1638673" y="1984861"/>
                  </a:lnTo>
                  <a:lnTo>
                    <a:pt x="1175366" y="0"/>
                  </a:lnTo>
                  <a:lnTo>
                    <a:pt x="0" y="892090"/>
                  </a:lnTo>
                  <a:close/>
                </a:path>
              </a:pathLst>
            </a:custGeom>
            <a:solidFill>
              <a:srgbClr val="F3B3B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B133B119-A6F4-4AB5-5719-B5BC483A321D}"/>
                </a:ext>
              </a:extLst>
            </p:cNvPr>
            <p:cNvSpPr/>
            <p:nvPr/>
          </p:nvSpPr>
          <p:spPr>
            <a:xfrm>
              <a:off x="645" y="3144443"/>
              <a:ext cx="7556799" cy="2136489"/>
            </a:xfrm>
            <a:custGeom>
              <a:avLst/>
              <a:gdLst>
                <a:gd name="connsiteX0" fmla="*/ 7556800 w 7556799"/>
                <a:gd name="connsiteY0" fmla="*/ 0 h 2136489"/>
                <a:gd name="connsiteX1" fmla="*/ 0 w 7556799"/>
                <a:gd name="connsiteY1" fmla="*/ 2121981 h 21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6799" h="2136489">
                  <a:moveTo>
                    <a:pt x="7556800" y="0"/>
                  </a:moveTo>
                  <a:cubicBezTo>
                    <a:pt x="7556800" y="0"/>
                    <a:pt x="5916192" y="2341374"/>
                    <a:pt x="0" y="2121981"/>
                  </a:cubicBezTo>
                </a:path>
              </a:pathLst>
            </a:custGeom>
            <a:noFill/>
            <a:ln w="32247" cap="flat">
              <a:solidFill>
                <a:srgbClr val="E5E5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3BD5D7F-A09F-965B-3BE1-AFAF0407607C}"/>
              </a:ext>
            </a:extLst>
          </p:cNvPr>
          <p:cNvSpPr txBox="1"/>
          <p:nvPr/>
        </p:nvSpPr>
        <p:spPr>
          <a:xfrm>
            <a:off x="3032288" y="11274921"/>
            <a:ext cx="10604185" cy="34009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21500" b="1" spc="-300" dirty="0">
                <a:solidFill>
                  <a:srgbClr val="E55A5C"/>
                </a:solidFill>
                <a:latin typeface="Playfair Display" pitchFamily="2" charset="0"/>
                <a:cs typeface="Heebo" pitchFamily="2" charset="-79"/>
              </a:rPr>
              <a:t>Mariana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30FBD2B-7547-E445-B6B8-84CDB1463CD1}"/>
              </a:ext>
            </a:extLst>
          </p:cNvPr>
          <p:cNvSpPr txBox="1"/>
          <p:nvPr/>
        </p:nvSpPr>
        <p:spPr>
          <a:xfrm>
            <a:off x="3367312" y="21544124"/>
            <a:ext cx="993413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4000" spc="600">
                <a:solidFill>
                  <a:srgbClr val="00559E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b="1" spc="0" dirty="0">
                <a:solidFill>
                  <a:srgbClr val="E55A5C"/>
                </a:solidFill>
              </a:rPr>
              <a:t>NOME DO BUFFET</a:t>
            </a:r>
          </a:p>
          <a:p>
            <a:r>
              <a:rPr lang="pt-BR" spc="0" dirty="0">
                <a:solidFill>
                  <a:srgbClr val="E55A5C"/>
                </a:solidFill>
              </a:rPr>
              <a:t>RUA NOME DA RUA, 55 - BAIRRO - CIDADE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A559A6A-FB0D-721B-7EED-FB5760BBE49C}"/>
              </a:ext>
            </a:extLst>
          </p:cNvPr>
          <p:cNvSpPr txBox="1"/>
          <p:nvPr/>
        </p:nvSpPr>
        <p:spPr>
          <a:xfrm>
            <a:off x="5562619" y="13640282"/>
            <a:ext cx="5543505" cy="22159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23900">
                <a:solidFill>
                  <a:srgbClr val="00559E"/>
                </a:solidFill>
                <a:latin typeface="Pacifico" panose="00000500000000000000" pitchFamily="2" charset="0"/>
              </a:defRPr>
            </a:lvl1pPr>
          </a:lstStyle>
          <a:p>
            <a:r>
              <a:rPr lang="pt-BR" sz="13800" dirty="0">
                <a:solidFill>
                  <a:srgbClr val="F3B3B5"/>
                </a:solidFill>
              </a:rPr>
              <a:t>10 anos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758262B3-8479-80F5-3B58-011B5E57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33414" y="9652837"/>
            <a:ext cx="2037671" cy="2313966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58488CCD-07D2-6FF3-E9C1-81FDDCE71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35072">
            <a:off x="15629842" y="10110037"/>
            <a:ext cx="2037671" cy="2313966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68454581-700D-6F28-2387-A54D212F3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32373">
            <a:off x="802479" y="19086191"/>
            <a:ext cx="2037671" cy="2313966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EE3A5B2E-906E-D71E-7D6C-037E7F054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35072">
            <a:off x="14677341" y="21501937"/>
            <a:ext cx="2037671" cy="2313966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A529CEEA-7101-61BD-83B5-F837E0E80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17618" y="15856273"/>
            <a:ext cx="1190625" cy="1153418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BB036CB5-AF15-CA0D-292B-290EDF5B6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0809" y="19986161"/>
            <a:ext cx="1190625" cy="1153418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92AA5F-DAF4-49C8-C906-FA6E75F84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1031" y="7809819"/>
            <a:ext cx="1190625" cy="115341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DD82FB19-715B-3279-2A31-31CE8E811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1802" y="1311048"/>
            <a:ext cx="1190625" cy="1153418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6B576E2B-71B9-1883-1B94-9556537CA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58231" y="951819"/>
            <a:ext cx="1190625" cy="1153418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213C4B2D-5B52-3EF6-25FA-6D99C20C0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9003" y="16072077"/>
            <a:ext cx="1190625" cy="1153418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D5A7E334-A8F9-E6A4-1E9F-E3928159B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94745" y="9671276"/>
            <a:ext cx="1190625" cy="1153418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0E1FD614-71FC-F6FC-9F92-3484BF9B6D7F}"/>
              </a:ext>
            </a:extLst>
          </p:cNvPr>
          <p:cNvSpPr txBox="1"/>
          <p:nvPr/>
        </p:nvSpPr>
        <p:spPr>
          <a:xfrm>
            <a:off x="2854779" y="17422926"/>
            <a:ext cx="10959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9900">
                <a:gradFill flip="none" rotWithShape="1">
                  <a:gsLst>
                    <a:gs pos="0">
                      <a:srgbClr val="CBB396"/>
                    </a:gs>
                    <a:gs pos="100000">
                      <a:srgbClr val="807467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atisfy" panose="02000000000000000000" pitchFamily="2" charset="0"/>
                <a:ea typeface="Satisfy" panose="02000000000000000000" pitchFamily="2" charset="0"/>
              </a:defRPr>
            </a:lvl1pPr>
          </a:lstStyle>
          <a:p>
            <a:r>
              <a:rPr lang="pt-BR" sz="7200" dirty="0">
                <a:solidFill>
                  <a:srgbClr val="E55A5C"/>
                </a:solidFill>
                <a:latin typeface="Heebo" pitchFamily="2" charset="-79"/>
                <a:cs typeface="Heebo" pitchFamily="2" charset="-79"/>
              </a:rPr>
              <a:t>23 NOVEMBRO</a:t>
            </a:r>
          </a:p>
          <a:p>
            <a:r>
              <a:rPr lang="pt-BR" sz="7200" dirty="0">
                <a:solidFill>
                  <a:srgbClr val="E55A5C"/>
                </a:solidFill>
                <a:latin typeface="Heebo" pitchFamily="2" charset="-79"/>
                <a:cs typeface="Heebo" pitchFamily="2" charset="-79"/>
              </a:rPr>
              <a:t>13:00 - 19:00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037577F6-486A-E4F5-491C-43222C1858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949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559E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B599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1762</TotalTime>
  <Words>21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Heebo</vt:lpstr>
      <vt:lpstr>Playfair Display</vt:lpstr>
      <vt:lpstr>Calibri</vt:lpstr>
      <vt:lpstr>Arial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98</cp:revision>
  <dcterms:created xsi:type="dcterms:W3CDTF">2021-03-22T18:09:14Z</dcterms:created>
  <dcterms:modified xsi:type="dcterms:W3CDTF">2024-12-18T18:27:46Z</dcterms:modified>
</cp:coreProperties>
</file>