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01" r:id="rId1"/>
  </p:sldMasterIdLst>
  <p:notesMasterIdLst>
    <p:notesMasterId r:id="rId3"/>
  </p:notesMasterIdLst>
  <p:sldIdLst>
    <p:sldId id="266" r:id="rId2"/>
  </p:sldIdLst>
  <p:sldSz cx="16668750" cy="23622000"/>
  <p:notesSz cx="6858000" cy="9144000"/>
  <p:embeddedFontLst>
    <p:embeddedFont>
      <p:font typeface="Playfair Display" pitchFamily="2" charset="0"/>
      <p:regular r:id="rId4"/>
      <p:bold r:id="rId5"/>
      <p:italic r:id="rId6"/>
      <p:boldItalic r:id="rId7"/>
    </p:embeddedFont>
    <p:embeddedFont>
      <p:font typeface="Satisfy" panose="02000000000000000000" pitchFamily="2" charset="0"/>
      <p:regular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0" userDrawn="1">
          <p15:clr>
            <a:srgbClr val="A4A3A4"/>
          </p15:clr>
        </p15:guide>
        <p15:guide id="2" pos="52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996A"/>
    <a:srgbClr val="F2EDE7"/>
    <a:srgbClr val="C9B193"/>
    <a:srgbClr val="272727"/>
    <a:srgbClr val="B5946B"/>
    <a:srgbClr val="FFFF00"/>
    <a:srgbClr val="877668"/>
    <a:srgbClr val="8CBCE3"/>
    <a:srgbClr val="D0B092"/>
    <a:srgbClr val="D7C8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81" autoAdjust="0"/>
  </p:normalViewPr>
  <p:slideViewPr>
    <p:cSldViewPr snapToGrid="0">
      <p:cViewPr varScale="1">
        <p:scale>
          <a:sx n="30" d="100"/>
          <a:sy n="30" d="100"/>
        </p:scale>
        <p:origin x="3162" y="126"/>
      </p:cViewPr>
      <p:guideLst>
        <p:guide orient="horz" pos="7440"/>
        <p:guide pos="525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47935-11B7-4A35-B3F4-C5479B8B5D90}" type="datetimeFigureOut">
              <a:rPr lang="pt-BR" smtClean="0"/>
              <a:t>18/12/2024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71C5-FB43-422B-90DF-5F726CC099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343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1pPr>
    <a:lvl2pPr marL="1289304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2pPr>
    <a:lvl3pPr marL="2578608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3pPr>
    <a:lvl4pPr marL="3867912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4pPr>
    <a:lvl5pPr marL="5157216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5pPr>
    <a:lvl6pPr marL="6446520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6pPr>
    <a:lvl7pPr marL="7735824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7pPr>
    <a:lvl8pPr marL="9025128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8pPr>
    <a:lvl9pPr marL="10314432" algn="l" defTabSz="2578608" rtl="0" eaLnBrk="1" latinLnBrk="0" hangingPunct="1">
      <a:defRPr sz="338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41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578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666860" rtl="0" eaLnBrk="1" latinLnBrk="0" hangingPunct="1">
        <a:lnSpc>
          <a:spcPct val="90000"/>
        </a:lnSpc>
        <a:spcBef>
          <a:spcPct val="0"/>
        </a:spcBef>
        <a:buNone/>
        <a:defRPr sz="80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715" indent="-416715" algn="l" defTabSz="1666860" rtl="0" eaLnBrk="1" latinLnBrk="0" hangingPunct="1">
        <a:lnSpc>
          <a:spcPct val="90000"/>
        </a:lnSpc>
        <a:spcBef>
          <a:spcPts val="1823"/>
        </a:spcBef>
        <a:buFont typeface="Arial" panose="020B0604020202020204" pitchFamily="34" charset="0"/>
        <a:buChar char="•"/>
        <a:defRPr sz="5104" kern="1200">
          <a:solidFill>
            <a:schemeClr val="tx1"/>
          </a:solidFill>
          <a:latin typeface="+mn-lt"/>
          <a:ea typeface="+mn-ea"/>
          <a:cs typeface="+mn-cs"/>
        </a:defRPr>
      </a:lvl1pPr>
      <a:lvl2pPr marL="1250145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4375" kern="1200">
          <a:solidFill>
            <a:schemeClr val="tx1"/>
          </a:solidFill>
          <a:latin typeface="+mn-lt"/>
          <a:ea typeface="+mn-ea"/>
          <a:cs typeface="+mn-cs"/>
        </a:defRPr>
      </a:lvl2pPr>
      <a:lvl3pPr marL="2083575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646" kern="1200">
          <a:solidFill>
            <a:schemeClr val="tx1"/>
          </a:solidFill>
          <a:latin typeface="+mn-lt"/>
          <a:ea typeface="+mn-ea"/>
          <a:cs typeface="+mn-cs"/>
        </a:defRPr>
      </a:lvl3pPr>
      <a:lvl4pPr marL="2917005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4pPr>
      <a:lvl5pPr marL="375043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5pPr>
      <a:lvl6pPr marL="458386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6pPr>
      <a:lvl7pPr marL="541729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7pPr>
      <a:lvl8pPr marL="625072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8pPr>
      <a:lvl9pPr marL="7084154" indent="-416715" algn="l" defTabSz="1666860" rtl="0" eaLnBrk="1" latinLnBrk="0" hangingPunct="1">
        <a:lnSpc>
          <a:spcPct val="90000"/>
        </a:lnSpc>
        <a:spcBef>
          <a:spcPts val="911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1pPr>
      <a:lvl2pPr marL="83343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2pPr>
      <a:lvl3pPr marL="166686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3pPr>
      <a:lvl4pPr marL="250029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4pPr>
      <a:lvl5pPr marL="3333720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5pPr>
      <a:lvl6pPr marL="416714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6pPr>
      <a:lvl7pPr marL="500057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7pPr>
      <a:lvl8pPr marL="583400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8pPr>
      <a:lvl9pPr marL="6667439" algn="l" defTabSz="1666860" rtl="0" eaLnBrk="1" latinLnBrk="0" hangingPunct="1">
        <a:defRPr sz="32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6CBE70F-A566-9BF5-44D3-13341F5BFCD7}"/>
              </a:ext>
            </a:extLst>
          </p:cNvPr>
          <p:cNvSpPr/>
          <p:nvPr/>
        </p:nvSpPr>
        <p:spPr>
          <a:xfrm>
            <a:off x="-21343" y="0"/>
            <a:ext cx="16711436" cy="23622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5CA01A4-23EF-5D47-18BF-E9F131EA53D4}"/>
              </a:ext>
            </a:extLst>
          </p:cNvPr>
          <p:cNvSpPr/>
          <p:nvPr/>
        </p:nvSpPr>
        <p:spPr>
          <a:xfrm>
            <a:off x="-21343" y="0"/>
            <a:ext cx="16711437" cy="23622000"/>
          </a:xfrm>
          <a:custGeom>
            <a:avLst/>
            <a:gdLst>
              <a:gd name="connsiteX0" fmla="*/ 10096471 w 16711437"/>
              <a:gd name="connsiteY0" fmla="*/ 23614740 h 23622000"/>
              <a:gd name="connsiteX1" fmla="*/ 10097099 w 16711437"/>
              <a:gd name="connsiteY1" fmla="*/ 23622000 h 23622000"/>
              <a:gd name="connsiteX2" fmla="*/ 10090802 w 16711437"/>
              <a:gd name="connsiteY2" fmla="*/ 23622000 h 23622000"/>
              <a:gd name="connsiteX3" fmla="*/ 5163859 w 16711437"/>
              <a:gd name="connsiteY3" fmla="*/ 23459588 h 23622000"/>
              <a:gd name="connsiteX4" fmla="*/ 5706028 w 16711437"/>
              <a:gd name="connsiteY4" fmla="*/ 23622000 h 23622000"/>
              <a:gd name="connsiteX5" fmla="*/ 5148027 w 16711437"/>
              <a:gd name="connsiteY5" fmla="*/ 23622000 h 23622000"/>
              <a:gd name="connsiteX6" fmla="*/ 4518724 w 16711437"/>
              <a:gd name="connsiteY6" fmla="*/ 23266332 h 23622000"/>
              <a:gd name="connsiteX7" fmla="*/ 4899344 w 16711437"/>
              <a:gd name="connsiteY7" fmla="*/ 23380348 h 23622000"/>
              <a:gd name="connsiteX8" fmla="*/ 4908976 w 16711437"/>
              <a:gd name="connsiteY8" fmla="*/ 23622000 h 23622000"/>
              <a:gd name="connsiteX9" fmla="*/ 3062898 w 16711437"/>
              <a:gd name="connsiteY9" fmla="*/ 23622000 h 23622000"/>
              <a:gd name="connsiteX10" fmla="*/ 5198896 w 16711437"/>
              <a:gd name="connsiteY10" fmla="*/ 23100160 h 23622000"/>
              <a:gd name="connsiteX11" fmla="*/ 5163859 w 16711437"/>
              <a:gd name="connsiteY11" fmla="*/ 23459588 h 23622000"/>
              <a:gd name="connsiteX12" fmla="*/ 4899344 w 16711437"/>
              <a:gd name="connsiteY12" fmla="*/ 23380348 h 23622000"/>
              <a:gd name="connsiteX13" fmla="*/ 4891172 w 16711437"/>
              <a:gd name="connsiteY13" fmla="*/ 23175340 h 23622000"/>
              <a:gd name="connsiteX14" fmla="*/ 11016899 w 16711437"/>
              <a:gd name="connsiteY14" fmla="*/ 22436032 h 23622000"/>
              <a:gd name="connsiteX15" fmla="*/ 14462394 w 16711437"/>
              <a:gd name="connsiteY15" fmla="*/ 23622000 h 23622000"/>
              <a:gd name="connsiteX16" fmla="*/ 10729099 w 16711437"/>
              <a:gd name="connsiteY16" fmla="*/ 23622000 h 23622000"/>
              <a:gd name="connsiteX17" fmla="*/ 10839310 w 16711437"/>
              <a:gd name="connsiteY17" fmla="*/ 22663452 h 23622000"/>
              <a:gd name="connsiteX18" fmla="*/ 904849 w 16711437"/>
              <a:gd name="connsiteY18" fmla="*/ 22183760 h 23622000"/>
              <a:gd name="connsiteX19" fmla="*/ 1315632 w 16711437"/>
              <a:gd name="connsiteY19" fmla="*/ 22306816 h 23622000"/>
              <a:gd name="connsiteX20" fmla="*/ 1277610 w 16711437"/>
              <a:gd name="connsiteY20" fmla="*/ 23622000 h 23622000"/>
              <a:gd name="connsiteX21" fmla="*/ 1045225 w 16711437"/>
              <a:gd name="connsiteY21" fmla="*/ 23622000 h 23622000"/>
              <a:gd name="connsiteX22" fmla="*/ 9107089 w 16711437"/>
              <a:gd name="connsiteY22" fmla="*/ 22145364 h 23622000"/>
              <a:gd name="connsiteX23" fmla="*/ 8720930 w 16711437"/>
              <a:gd name="connsiteY23" fmla="*/ 23622000 h 23622000"/>
              <a:gd name="connsiteX24" fmla="*/ 7773729 w 16711437"/>
              <a:gd name="connsiteY24" fmla="*/ 23622000 h 23622000"/>
              <a:gd name="connsiteX25" fmla="*/ 7536994 w 16711437"/>
              <a:gd name="connsiteY25" fmla="*/ 22528948 h 23622000"/>
              <a:gd name="connsiteX26" fmla="*/ 894342 w 16711437"/>
              <a:gd name="connsiteY26" fmla="*/ 22076116 h 23622000"/>
              <a:gd name="connsiteX27" fmla="*/ 904849 w 16711437"/>
              <a:gd name="connsiteY27" fmla="*/ 22183760 h 23622000"/>
              <a:gd name="connsiteX28" fmla="*/ 671820 w 16711437"/>
              <a:gd name="connsiteY28" fmla="*/ 22113956 h 23622000"/>
              <a:gd name="connsiteX29" fmla="*/ 9963076 w 16711437"/>
              <a:gd name="connsiteY29" fmla="*/ 22073296 h 23622000"/>
              <a:gd name="connsiteX30" fmla="*/ 10871223 w 16711437"/>
              <a:gd name="connsiteY30" fmla="*/ 22385888 h 23622000"/>
              <a:gd name="connsiteX31" fmla="*/ 10839310 w 16711437"/>
              <a:gd name="connsiteY31" fmla="*/ 22663452 h 23622000"/>
              <a:gd name="connsiteX32" fmla="*/ 10096471 w 16711437"/>
              <a:gd name="connsiteY32" fmla="*/ 23614740 h 23622000"/>
              <a:gd name="connsiteX33" fmla="*/ 9951461 w 16711437"/>
              <a:gd name="connsiteY33" fmla="*/ 21939076 h 23622000"/>
              <a:gd name="connsiteX34" fmla="*/ 9963076 w 16711437"/>
              <a:gd name="connsiteY34" fmla="*/ 22073296 h 23622000"/>
              <a:gd name="connsiteX35" fmla="*/ 9730192 w 16711437"/>
              <a:gd name="connsiteY35" fmla="*/ 21993136 h 23622000"/>
              <a:gd name="connsiteX36" fmla="*/ 0 w 16711437"/>
              <a:gd name="connsiteY36" fmla="*/ 21912708 h 23622000"/>
              <a:gd name="connsiteX37" fmla="*/ 671820 w 16711437"/>
              <a:gd name="connsiteY37" fmla="*/ 22113956 h 23622000"/>
              <a:gd name="connsiteX38" fmla="*/ 0 w 16711437"/>
              <a:gd name="connsiteY38" fmla="*/ 22228204 h 23622000"/>
              <a:gd name="connsiteX39" fmla="*/ 9195068 w 16711437"/>
              <a:gd name="connsiteY39" fmla="*/ 21808940 h 23622000"/>
              <a:gd name="connsiteX40" fmla="*/ 9730192 w 16711437"/>
              <a:gd name="connsiteY40" fmla="*/ 21993136 h 23622000"/>
              <a:gd name="connsiteX41" fmla="*/ 9107089 w 16711437"/>
              <a:gd name="connsiteY41" fmla="*/ 22145364 h 23622000"/>
              <a:gd name="connsiteX42" fmla="*/ 11747615 w 16711437"/>
              <a:gd name="connsiteY42" fmla="*/ 21500264 h 23622000"/>
              <a:gd name="connsiteX43" fmla="*/ 11016899 w 16711437"/>
              <a:gd name="connsiteY43" fmla="*/ 22436032 h 23622000"/>
              <a:gd name="connsiteX44" fmla="*/ 10871223 w 16711437"/>
              <a:gd name="connsiteY44" fmla="*/ 22385888 h 23622000"/>
              <a:gd name="connsiteX45" fmla="*/ 10950665 w 16711437"/>
              <a:gd name="connsiteY45" fmla="*/ 21694964 h 23622000"/>
              <a:gd name="connsiteX46" fmla="*/ 4820740 w 16711437"/>
              <a:gd name="connsiteY46" fmla="*/ 21408408 h 23622000"/>
              <a:gd name="connsiteX47" fmla="*/ 4891172 w 16711437"/>
              <a:gd name="connsiteY47" fmla="*/ 23175340 h 23622000"/>
              <a:gd name="connsiteX48" fmla="*/ 4518724 w 16711437"/>
              <a:gd name="connsiteY48" fmla="*/ 23266332 h 23622000"/>
              <a:gd name="connsiteX49" fmla="*/ 1315632 w 16711437"/>
              <a:gd name="connsiteY49" fmla="*/ 22306816 h 23622000"/>
              <a:gd name="connsiteX50" fmla="*/ 1324419 w 16711437"/>
              <a:gd name="connsiteY50" fmla="*/ 22002980 h 23622000"/>
              <a:gd name="connsiteX51" fmla="*/ 6969736 w 16711437"/>
              <a:gd name="connsiteY51" fmla="*/ 21042960 h 23622000"/>
              <a:gd name="connsiteX52" fmla="*/ 7234926 w 16711437"/>
              <a:gd name="connsiteY52" fmla="*/ 21134240 h 23622000"/>
              <a:gd name="connsiteX53" fmla="*/ 7536994 w 16711437"/>
              <a:gd name="connsiteY53" fmla="*/ 22528948 h 23622000"/>
              <a:gd name="connsiteX54" fmla="*/ 5198896 w 16711437"/>
              <a:gd name="connsiteY54" fmla="*/ 23100160 h 23622000"/>
              <a:gd name="connsiteX55" fmla="*/ 5372960 w 16711437"/>
              <a:gd name="connsiteY55" fmla="*/ 21314500 h 23622000"/>
              <a:gd name="connsiteX56" fmla="*/ 9508276 w 16711437"/>
              <a:gd name="connsiteY56" fmla="*/ 20611268 h 23622000"/>
              <a:gd name="connsiteX57" fmla="*/ 9195068 w 16711437"/>
              <a:gd name="connsiteY57" fmla="*/ 21808940 h 23622000"/>
              <a:gd name="connsiteX58" fmla="*/ 7234926 w 16711437"/>
              <a:gd name="connsiteY58" fmla="*/ 21134240 h 23622000"/>
              <a:gd name="connsiteX59" fmla="*/ 7206437 w 16711437"/>
              <a:gd name="connsiteY59" fmla="*/ 21002708 h 23622000"/>
              <a:gd name="connsiteX60" fmla="*/ 11106515 w 16711437"/>
              <a:gd name="connsiteY60" fmla="*/ 20339480 h 23622000"/>
              <a:gd name="connsiteX61" fmla="*/ 10950665 w 16711437"/>
              <a:gd name="connsiteY61" fmla="*/ 21694964 h 23622000"/>
              <a:gd name="connsiteX62" fmla="*/ 9951461 w 16711437"/>
              <a:gd name="connsiteY62" fmla="*/ 21939076 h 23622000"/>
              <a:gd name="connsiteX63" fmla="*/ 9831794 w 16711437"/>
              <a:gd name="connsiteY63" fmla="*/ 20556252 h 23622000"/>
              <a:gd name="connsiteX64" fmla="*/ 4776074 w 16711437"/>
              <a:gd name="connsiteY64" fmla="*/ 20287884 h 23622000"/>
              <a:gd name="connsiteX65" fmla="*/ 5450408 w 16711437"/>
              <a:gd name="connsiteY65" fmla="*/ 20519996 h 23622000"/>
              <a:gd name="connsiteX66" fmla="*/ 5372960 w 16711437"/>
              <a:gd name="connsiteY66" fmla="*/ 21314500 h 23622000"/>
              <a:gd name="connsiteX67" fmla="*/ 4820740 w 16711437"/>
              <a:gd name="connsiteY67" fmla="*/ 21408408 h 23622000"/>
              <a:gd name="connsiteX68" fmla="*/ 16711437 w 16711437"/>
              <a:gd name="connsiteY68" fmla="*/ 20287572 h 23622000"/>
              <a:gd name="connsiteX69" fmla="*/ 16711437 w 16711437"/>
              <a:gd name="connsiteY69" fmla="*/ 23622000 h 23622000"/>
              <a:gd name="connsiteX70" fmla="*/ 16112383 w 16711437"/>
              <a:gd name="connsiteY70" fmla="*/ 23622000 h 23622000"/>
              <a:gd name="connsiteX71" fmla="*/ 15884484 w 16711437"/>
              <a:gd name="connsiteY71" fmla="*/ 20489600 h 23622000"/>
              <a:gd name="connsiteX72" fmla="*/ 9754933 w 16711437"/>
              <a:gd name="connsiteY72" fmla="*/ 19668080 h 23622000"/>
              <a:gd name="connsiteX73" fmla="*/ 9831794 w 16711437"/>
              <a:gd name="connsiteY73" fmla="*/ 20556252 h 23622000"/>
              <a:gd name="connsiteX74" fmla="*/ 9508276 w 16711437"/>
              <a:gd name="connsiteY74" fmla="*/ 20611268 h 23622000"/>
              <a:gd name="connsiteX75" fmla="*/ 15815304 w 16711437"/>
              <a:gd name="connsiteY75" fmla="*/ 19538724 h 23622000"/>
              <a:gd name="connsiteX76" fmla="*/ 15884484 w 16711437"/>
              <a:gd name="connsiteY76" fmla="*/ 20489600 h 23622000"/>
              <a:gd name="connsiteX77" fmla="*/ 11747615 w 16711437"/>
              <a:gd name="connsiteY77" fmla="*/ 21500264 h 23622000"/>
              <a:gd name="connsiteX78" fmla="*/ 12891014 w 16711437"/>
              <a:gd name="connsiteY78" fmla="*/ 20036016 h 23622000"/>
              <a:gd name="connsiteX79" fmla="*/ 578795 w 16711437"/>
              <a:gd name="connsiteY79" fmla="*/ 18843144 h 23622000"/>
              <a:gd name="connsiteX80" fmla="*/ 1407525 w 16711437"/>
              <a:gd name="connsiteY80" fmla="*/ 19128400 h 23622000"/>
              <a:gd name="connsiteX81" fmla="*/ 1324419 w 16711437"/>
              <a:gd name="connsiteY81" fmla="*/ 22002980 h 23622000"/>
              <a:gd name="connsiteX82" fmla="*/ 894342 w 16711437"/>
              <a:gd name="connsiteY82" fmla="*/ 22076116 h 23622000"/>
              <a:gd name="connsiteX83" fmla="*/ 15763720 w 16711437"/>
              <a:gd name="connsiteY83" fmla="*/ 18829732 h 23622000"/>
              <a:gd name="connsiteX84" fmla="*/ 16711437 w 16711437"/>
              <a:gd name="connsiteY84" fmla="*/ 18906532 h 23622000"/>
              <a:gd name="connsiteX85" fmla="*/ 16711437 w 16711437"/>
              <a:gd name="connsiteY85" fmla="*/ 19386332 h 23622000"/>
              <a:gd name="connsiteX86" fmla="*/ 15815304 w 16711437"/>
              <a:gd name="connsiteY86" fmla="*/ 19538724 h 23622000"/>
              <a:gd name="connsiteX87" fmla="*/ 576271 w 16711437"/>
              <a:gd name="connsiteY87" fmla="*/ 18817288 h 23622000"/>
              <a:gd name="connsiteX88" fmla="*/ 578795 w 16711437"/>
              <a:gd name="connsiteY88" fmla="*/ 18843144 h 23622000"/>
              <a:gd name="connsiteX89" fmla="*/ 533290 w 16711437"/>
              <a:gd name="connsiteY89" fmla="*/ 18827480 h 23622000"/>
              <a:gd name="connsiteX90" fmla="*/ 0 w 16711437"/>
              <a:gd name="connsiteY90" fmla="*/ 18643920 h 23622000"/>
              <a:gd name="connsiteX91" fmla="*/ 533290 w 16711437"/>
              <a:gd name="connsiteY91" fmla="*/ 18827480 h 23622000"/>
              <a:gd name="connsiteX92" fmla="*/ 0 w 16711437"/>
              <a:gd name="connsiteY92" fmla="*/ 18953932 h 23622000"/>
              <a:gd name="connsiteX93" fmla="*/ 11321491 w 16711437"/>
              <a:gd name="connsiteY93" fmla="*/ 18469748 h 23622000"/>
              <a:gd name="connsiteX94" fmla="*/ 13947877 w 16711437"/>
              <a:gd name="connsiteY94" fmla="*/ 18682584 h 23622000"/>
              <a:gd name="connsiteX95" fmla="*/ 12891014 w 16711437"/>
              <a:gd name="connsiteY95" fmla="*/ 20036016 h 23622000"/>
              <a:gd name="connsiteX96" fmla="*/ 11106515 w 16711437"/>
              <a:gd name="connsiteY96" fmla="*/ 20339480 h 23622000"/>
              <a:gd name="connsiteX97" fmla="*/ 9639434 w 16711437"/>
              <a:gd name="connsiteY97" fmla="*/ 18333440 h 23622000"/>
              <a:gd name="connsiteX98" fmla="*/ 10094319 w 16711437"/>
              <a:gd name="connsiteY98" fmla="*/ 18370300 h 23622000"/>
              <a:gd name="connsiteX99" fmla="*/ 9754933 w 16711437"/>
              <a:gd name="connsiteY99" fmla="*/ 19668080 h 23622000"/>
              <a:gd name="connsiteX100" fmla="*/ 5694712 w 16711437"/>
              <a:gd name="connsiteY100" fmla="*/ 18013768 h 23622000"/>
              <a:gd name="connsiteX101" fmla="*/ 6574529 w 16711437"/>
              <a:gd name="connsiteY101" fmla="*/ 18085068 h 23622000"/>
              <a:gd name="connsiteX102" fmla="*/ 7206437 w 16711437"/>
              <a:gd name="connsiteY102" fmla="*/ 21002708 h 23622000"/>
              <a:gd name="connsiteX103" fmla="*/ 6969736 w 16711437"/>
              <a:gd name="connsiteY103" fmla="*/ 21042960 h 23622000"/>
              <a:gd name="connsiteX104" fmla="*/ 5450408 w 16711437"/>
              <a:gd name="connsiteY104" fmla="*/ 20519996 h 23622000"/>
              <a:gd name="connsiteX105" fmla="*/ 4405604 w 16711437"/>
              <a:gd name="connsiteY105" fmla="*/ 17909304 h 23622000"/>
              <a:gd name="connsiteX106" fmla="*/ 4682154 w 16711437"/>
              <a:gd name="connsiteY106" fmla="*/ 17931716 h 23622000"/>
              <a:gd name="connsiteX107" fmla="*/ 4776074 w 16711437"/>
              <a:gd name="connsiteY107" fmla="*/ 20287884 h 23622000"/>
              <a:gd name="connsiteX108" fmla="*/ 1407525 w 16711437"/>
              <a:gd name="connsiteY108" fmla="*/ 19128400 h 23622000"/>
              <a:gd name="connsiteX109" fmla="*/ 1422321 w 16711437"/>
              <a:gd name="connsiteY109" fmla="*/ 18616680 h 23622000"/>
              <a:gd name="connsiteX110" fmla="*/ 5735637 w 16711437"/>
              <a:gd name="connsiteY110" fmla="*/ 17593936 h 23622000"/>
              <a:gd name="connsiteX111" fmla="*/ 5694712 w 16711437"/>
              <a:gd name="connsiteY111" fmla="*/ 18013768 h 23622000"/>
              <a:gd name="connsiteX112" fmla="*/ 4682154 w 16711437"/>
              <a:gd name="connsiteY112" fmla="*/ 17931716 h 23622000"/>
              <a:gd name="connsiteX113" fmla="*/ 4678680 w 16711437"/>
              <a:gd name="connsiteY113" fmla="*/ 17844556 h 23622000"/>
              <a:gd name="connsiteX114" fmla="*/ 456414 w 16711437"/>
              <a:gd name="connsiteY114" fmla="*/ 17589272 h 23622000"/>
              <a:gd name="connsiteX115" fmla="*/ 1449697 w 16711437"/>
              <a:gd name="connsiteY115" fmla="*/ 17669768 h 23622000"/>
              <a:gd name="connsiteX116" fmla="*/ 1422321 w 16711437"/>
              <a:gd name="connsiteY116" fmla="*/ 18616680 h 23622000"/>
              <a:gd name="connsiteX117" fmla="*/ 576271 w 16711437"/>
              <a:gd name="connsiteY117" fmla="*/ 18817288 h 23622000"/>
              <a:gd name="connsiteX118" fmla="*/ 9498232 w 16711437"/>
              <a:gd name="connsiteY118" fmla="*/ 16701773 h 23622000"/>
              <a:gd name="connsiteX119" fmla="*/ 9639434 w 16711437"/>
              <a:gd name="connsiteY119" fmla="*/ 18333440 h 23622000"/>
              <a:gd name="connsiteX120" fmla="*/ 6574529 w 16711437"/>
              <a:gd name="connsiteY120" fmla="*/ 18085068 h 23622000"/>
              <a:gd name="connsiteX121" fmla="*/ 6432378 w 16711437"/>
              <a:gd name="connsiteY121" fmla="*/ 17428728 h 23622000"/>
              <a:gd name="connsiteX122" fmla="*/ 366234 w 16711437"/>
              <a:gd name="connsiteY122" fmla="*/ 16665333 h 23622000"/>
              <a:gd name="connsiteX123" fmla="*/ 456414 w 16711437"/>
              <a:gd name="connsiteY123" fmla="*/ 17589272 h 23622000"/>
              <a:gd name="connsiteX124" fmla="*/ 0 w 16711437"/>
              <a:gd name="connsiteY124" fmla="*/ 17552288 h 23622000"/>
              <a:gd name="connsiteX125" fmla="*/ 0 w 16711437"/>
              <a:gd name="connsiteY125" fmla="*/ 16861224 h 23622000"/>
              <a:gd name="connsiteX126" fmla="*/ 15599161 w 16711437"/>
              <a:gd name="connsiteY126" fmla="*/ 16567929 h 23622000"/>
              <a:gd name="connsiteX127" fmla="*/ 15763720 w 16711437"/>
              <a:gd name="connsiteY127" fmla="*/ 18829732 h 23622000"/>
              <a:gd name="connsiteX128" fmla="*/ 13947877 w 16711437"/>
              <a:gd name="connsiteY128" fmla="*/ 18682584 h 23622000"/>
              <a:gd name="connsiteX129" fmla="*/ 11581566 w 16711437"/>
              <a:gd name="connsiteY129" fmla="*/ 16207789 h 23622000"/>
              <a:gd name="connsiteX130" fmla="*/ 11321491 w 16711437"/>
              <a:gd name="connsiteY130" fmla="*/ 18469748 h 23622000"/>
              <a:gd name="connsiteX131" fmla="*/ 10094319 w 16711437"/>
              <a:gd name="connsiteY131" fmla="*/ 18370300 h 23622000"/>
              <a:gd name="connsiteX132" fmla="*/ 10598912 w 16711437"/>
              <a:gd name="connsiteY132" fmla="*/ 16440789 h 23622000"/>
              <a:gd name="connsiteX133" fmla="*/ 15542015 w 16711437"/>
              <a:gd name="connsiteY133" fmla="*/ 15782457 h 23622000"/>
              <a:gd name="connsiteX134" fmla="*/ 16068296 w 16711437"/>
              <a:gd name="connsiteY134" fmla="*/ 15967149 h 23622000"/>
              <a:gd name="connsiteX135" fmla="*/ 15599161 w 16711437"/>
              <a:gd name="connsiteY135" fmla="*/ 16567929 h 23622000"/>
              <a:gd name="connsiteX136" fmla="*/ 15505270 w 16711437"/>
              <a:gd name="connsiteY136" fmla="*/ 15277425 h 23622000"/>
              <a:gd name="connsiteX137" fmla="*/ 15542015 w 16711437"/>
              <a:gd name="connsiteY137" fmla="*/ 15782457 h 23622000"/>
              <a:gd name="connsiteX138" fmla="*/ 14668371 w 16711437"/>
              <a:gd name="connsiteY138" fmla="*/ 15475865 h 23622000"/>
              <a:gd name="connsiteX139" fmla="*/ 5962997 w 16711437"/>
              <a:gd name="connsiteY139" fmla="*/ 15261517 h 23622000"/>
              <a:gd name="connsiteX140" fmla="*/ 6432378 w 16711437"/>
              <a:gd name="connsiteY140" fmla="*/ 17428728 h 23622000"/>
              <a:gd name="connsiteX141" fmla="*/ 5735637 w 16711437"/>
              <a:gd name="connsiteY141" fmla="*/ 17593936 h 23622000"/>
              <a:gd name="connsiteX142" fmla="*/ 16711437 w 16711437"/>
              <a:gd name="connsiteY142" fmla="*/ 15143533 h 23622000"/>
              <a:gd name="connsiteX143" fmla="*/ 16711437 w 16711437"/>
              <a:gd name="connsiteY143" fmla="*/ 16192849 h 23622000"/>
              <a:gd name="connsiteX144" fmla="*/ 16068296 w 16711437"/>
              <a:gd name="connsiteY144" fmla="*/ 15967149 h 23622000"/>
              <a:gd name="connsiteX145" fmla="*/ 11782177 w 16711437"/>
              <a:gd name="connsiteY145" fmla="*/ 14462993 h 23622000"/>
              <a:gd name="connsiteX146" fmla="*/ 14668371 w 16711437"/>
              <a:gd name="connsiteY146" fmla="*/ 15475865 h 23622000"/>
              <a:gd name="connsiteX147" fmla="*/ 11581566 w 16711437"/>
              <a:gd name="connsiteY147" fmla="*/ 16207789 h 23622000"/>
              <a:gd name="connsiteX148" fmla="*/ 4542627 w 16711437"/>
              <a:gd name="connsiteY148" fmla="*/ 14431449 h 23622000"/>
              <a:gd name="connsiteX149" fmla="*/ 4678680 w 16711437"/>
              <a:gd name="connsiteY149" fmla="*/ 17844556 h 23622000"/>
              <a:gd name="connsiteX150" fmla="*/ 4405604 w 16711437"/>
              <a:gd name="connsiteY150" fmla="*/ 17909304 h 23622000"/>
              <a:gd name="connsiteX151" fmla="*/ 1449697 w 16711437"/>
              <a:gd name="connsiteY151" fmla="*/ 17669768 h 23622000"/>
              <a:gd name="connsiteX152" fmla="*/ 1496212 w 16711437"/>
              <a:gd name="connsiteY152" fmla="*/ 16060925 h 23622000"/>
              <a:gd name="connsiteX153" fmla="*/ 124211 w 16711437"/>
              <a:gd name="connsiteY153" fmla="*/ 14185657 h 23622000"/>
              <a:gd name="connsiteX154" fmla="*/ 126690 w 16711437"/>
              <a:gd name="connsiteY154" fmla="*/ 14211057 h 23622000"/>
              <a:gd name="connsiteX155" fmla="*/ 0 w 16711437"/>
              <a:gd name="connsiteY155" fmla="*/ 14773241 h 23622000"/>
              <a:gd name="connsiteX156" fmla="*/ 0 w 16711437"/>
              <a:gd name="connsiteY156" fmla="*/ 14222921 h 23622000"/>
              <a:gd name="connsiteX157" fmla="*/ 1562906 w 16711437"/>
              <a:gd name="connsiteY157" fmla="*/ 13754049 h 23622000"/>
              <a:gd name="connsiteX158" fmla="*/ 1496212 w 16711437"/>
              <a:gd name="connsiteY158" fmla="*/ 16060925 h 23622000"/>
              <a:gd name="connsiteX159" fmla="*/ 366234 w 16711437"/>
              <a:gd name="connsiteY159" fmla="*/ 16665333 h 23622000"/>
              <a:gd name="connsiteX160" fmla="*/ 126690 w 16711437"/>
              <a:gd name="connsiteY160" fmla="*/ 14211057 h 23622000"/>
              <a:gd name="connsiteX161" fmla="*/ 133009 w 16711437"/>
              <a:gd name="connsiteY161" fmla="*/ 14183017 h 23622000"/>
              <a:gd name="connsiteX162" fmla="*/ 261868 w 16711437"/>
              <a:gd name="connsiteY162" fmla="*/ 13611209 h 23622000"/>
              <a:gd name="connsiteX163" fmla="*/ 133009 w 16711437"/>
              <a:gd name="connsiteY163" fmla="*/ 14183017 h 23622000"/>
              <a:gd name="connsiteX164" fmla="*/ 124211 w 16711437"/>
              <a:gd name="connsiteY164" fmla="*/ 14185657 h 23622000"/>
              <a:gd name="connsiteX165" fmla="*/ 94736 w 16711437"/>
              <a:gd name="connsiteY165" fmla="*/ 13883665 h 23622000"/>
              <a:gd name="connsiteX166" fmla="*/ 6126496 w 16711437"/>
              <a:gd name="connsiteY166" fmla="*/ 13584265 h 23622000"/>
              <a:gd name="connsiteX167" fmla="*/ 5962997 w 16711437"/>
              <a:gd name="connsiteY167" fmla="*/ 15261517 h 23622000"/>
              <a:gd name="connsiteX168" fmla="*/ 5654421 w 16711437"/>
              <a:gd name="connsiteY168" fmla="*/ 13836769 h 23622000"/>
              <a:gd name="connsiteX169" fmla="*/ 9226888 w 16711437"/>
              <a:gd name="connsiteY169" fmla="*/ 13566249 h 23622000"/>
              <a:gd name="connsiteX170" fmla="*/ 11172120 w 16711437"/>
              <a:gd name="connsiteY170" fmla="*/ 14248901 h 23622000"/>
              <a:gd name="connsiteX171" fmla="*/ 10598912 w 16711437"/>
              <a:gd name="connsiteY171" fmla="*/ 16440789 h 23622000"/>
              <a:gd name="connsiteX172" fmla="*/ 9498232 w 16711437"/>
              <a:gd name="connsiteY172" fmla="*/ 16701773 h 23622000"/>
              <a:gd name="connsiteX173" fmla="*/ 43709 w 16711437"/>
              <a:gd name="connsiteY173" fmla="*/ 13360869 h 23622000"/>
              <a:gd name="connsiteX174" fmla="*/ 94736 w 16711437"/>
              <a:gd name="connsiteY174" fmla="*/ 13883665 h 23622000"/>
              <a:gd name="connsiteX175" fmla="*/ 0 w 16711437"/>
              <a:gd name="connsiteY175" fmla="*/ 14038101 h 23622000"/>
              <a:gd name="connsiteX176" fmla="*/ 0 w 16711437"/>
              <a:gd name="connsiteY176" fmla="*/ 13373565 h 23622000"/>
              <a:gd name="connsiteX177" fmla="*/ 496012 w 16711437"/>
              <a:gd name="connsiteY177" fmla="*/ 13229509 h 23622000"/>
              <a:gd name="connsiteX178" fmla="*/ 261868 w 16711437"/>
              <a:gd name="connsiteY178" fmla="*/ 13611209 h 23622000"/>
              <a:gd name="connsiteX179" fmla="*/ 337511 w 16711437"/>
              <a:gd name="connsiteY179" fmla="*/ 13275541 h 23622000"/>
              <a:gd name="connsiteX180" fmla="*/ 5387976 w 16711437"/>
              <a:gd name="connsiteY180" fmla="*/ 12606529 h 23622000"/>
              <a:gd name="connsiteX181" fmla="*/ 5654421 w 16711437"/>
              <a:gd name="connsiteY181" fmla="*/ 13836769 h 23622000"/>
              <a:gd name="connsiteX182" fmla="*/ 4542627 w 16711437"/>
              <a:gd name="connsiteY182" fmla="*/ 14431449 h 23622000"/>
              <a:gd name="connsiteX183" fmla="*/ 4480732 w 16711437"/>
              <a:gd name="connsiteY183" fmla="*/ 12878701 h 23622000"/>
              <a:gd name="connsiteX184" fmla="*/ 6230747 w 16711437"/>
              <a:gd name="connsiteY184" fmla="*/ 12514789 h 23622000"/>
              <a:gd name="connsiteX185" fmla="*/ 7375123 w 16711437"/>
              <a:gd name="connsiteY185" fmla="*/ 12916393 h 23622000"/>
              <a:gd name="connsiteX186" fmla="*/ 6126496 w 16711437"/>
              <a:gd name="connsiteY186" fmla="*/ 13584265 h 23622000"/>
              <a:gd name="connsiteX187" fmla="*/ 6246923 w 16711437"/>
              <a:gd name="connsiteY187" fmla="*/ 12348845 h 23622000"/>
              <a:gd name="connsiteX188" fmla="*/ 6230747 w 16711437"/>
              <a:gd name="connsiteY188" fmla="*/ 12514789 h 23622000"/>
              <a:gd name="connsiteX189" fmla="*/ 5983269 w 16711437"/>
              <a:gd name="connsiteY189" fmla="*/ 12427941 h 23622000"/>
              <a:gd name="connsiteX190" fmla="*/ 5297147 w 16711437"/>
              <a:gd name="connsiteY190" fmla="*/ 12187157 h 23622000"/>
              <a:gd name="connsiteX191" fmla="*/ 5983269 w 16711437"/>
              <a:gd name="connsiteY191" fmla="*/ 12427941 h 23622000"/>
              <a:gd name="connsiteX192" fmla="*/ 5387976 w 16711437"/>
              <a:gd name="connsiteY192" fmla="*/ 12606529 h 23622000"/>
              <a:gd name="connsiteX193" fmla="*/ 4448955 w 16711437"/>
              <a:gd name="connsiteY193" fmla="*/ 12081461 h 23622000"/>
              <a:gd name="connsiteX194" fmla="*/ 4480732 w 16711437"/>
              <a:gd name="connsiteY194" fmla="*/ 12878701 h 23622000"/>
              <a:gd name="connsiteX195" fmla="*/ 1562906 w 16711437"/>
              <a:gd name="connsiteY195" fmla="*/ 13754049 h 23622000"/>
              <a:gd name="connsiteX196" fmla="*/ 1587235 w 16711437"/>
              <a:gd name="connsiteY196" fmla="*/ 12912585 h 23622000"/>
              <a:gd name="connsiteX197" fmla="*/ 9091217 w 16711437"/>
              <a:gd name="connsiteY197" fmla="*/ 11998481 h 23622000"/>
              <a:gd name="connsiteX198" fmla="*/ 9226888 w 16711437"/>
              <a:gd name="connsiteY198" fmla="*/ 13566249 h 23622000"/>
              <a:gd name="connsiteX199" fmla="*/ 7375123 w 16711437"/>
              <a:gd name="connsiteY199" fmla="*/ 12916393 h 23622000"/>
              <a:gd name="connsiteX200" fmla="*/ 4441194 w 16711437"/>
              <a:gd name="connsiteY200" fmla="*/ 11886769 h 23622000"/>
              <a:gd name="connsiteX201" fmla="*/ 4748262 w 16711437"/>
              <a:gd name="connsiteY201" fmla="*/ 11994533 h 23622000"/>
              <a:gd name="connsiteX202" fmla="*/ 4448955 w 16711437"/>
              <a:gd name="connsiteY202" fmla="*/ 12081461 h 23622000"/>
              <a:gd name="connsiteX203" fmla="*/ 5225414 w 16711437"/>
              <a:gd name="connsiteY203" fmla="*/ 11855953 h 23622000"/>
              <a:gd name="connsiteX204" fmla="*/ 5297147 w 16711437"/>
              <a:gd name="connsiteY204" fmla="*/ 12187157 h 23622000"/>
              <a:gd name="connsiteX205" fmla="*/ 4748262 w 16711437"/>
              <a:gd name="connsiteY205" fmla="*/ 11994533 h 23622000"/>
              <a:gd name="connsiteX206" fmla="*/ 1631594 w 16711437"/>
              <a:gd name="connsiteY206" fmla="*/ 11378296 h 23622000"/>
              <a:gd name="connsiteX207" fmla="*/ 1587235 w 16711437"/>
              <a:gd name="connsiteY207" fmla="*/ 12912585 h 23622000"/>
              <a:gd name="connsiteX208" fmla="*/ 496012 w 16711437"/>
              <a:gd name="connsiteY208" fmla="*/ 13229509 h 23622000"/>
              <a:gd name="connsiteX209" fmla="*/ 1645261 w 16711437"/>
              <a:gd name="connsiteY209" fmla="*/ 10905574 h 23622000"/>
              <a:gd name="connsiteX210" fmla="*/ 1872628 w 16711437"/>
              <a:gd name="connsiteY210" fmla="*/ 10985367 h 23622000"/>
              <a:gd name="connsiteX211" fmla="*/ 1631594 w 16711437"/>
              <a:gd name="connsiteY211" fmla="*/ 11378296 h 23622000"/>
              <a:gd name="connsiteX212" fmla="*/ 11232386 w 16711437"/>
              <a:gd name="connsiteY212" fmla="*/ 10853204 h 23622000"/>
              <a:gd name="connsiteX213" fmla="*/ 9091217 w 16711437"/>
              <a:gd name="connsiteY213" fmla="*/ 11998481 h 23622000"/>
              <a:gd name="connsiteX214" fmla="*/ 9048796 w 16711437"/>
              <a:gd name="connsiteY214" fmla="*/ 11508281 h 23622000"/>
              <a:gd name="connsiteX215" fmla="*/ 8984406 w 16711437"/>
              <a:gd name="connsiteY215" fmla="*/ 10764233 h 23622000"/>
              <a:gd name="connsiteX216" fmla="*/ 9048796 w 16711437"/>
              <a:gd name="connsiteY216" fmla="*/ 11508281 h 23622000"/>
              <a:gd name="connsiteX217" fmla="*/ 6246923 w 16711437"/>
              <a:gd name="connsiteY217" fmla="*/ 12348845 h 23622000"/>
              <a:gd name="connsiteX218" fmla="*/ 6326131 w 16711437"/>
              <a:gd name="connsiteY218" fmla="*/ 11536274 h 23622000"/>
              <a:gd name="connsiteX219" fmla="*/ 12231690 w 16711437"/>
              <a:gd name="connsiteY219" fmla="*/ 10553413 h 23622000"/>
              <a:gd name="connsiteX220" fmla="*/ 11782177 w 16711437"/>
              <a:gd name="connsiteY220" fmla="*/ 14462993 h 23622000"/>
              <a:gd name="connsiteX221" fmla="*/ 11172120 w 16711437"/>
              <a:gd name="connsiteY221" fmla="*/ 14248901 h 23622000"/>
              <a:gd name="connsiteX222" fmla="*/ 12130608 w 16711437"/>
              <a:gd name="connsiteY222" fmla="*/ 10583738 h 23622000"/>
              <a:gd name="connsiteX223" fmla="*/ 12194753 w 16711437"/>
              <a:gd name="connsiteY223" fmla="*/ 10338450 h 23622000"/>
              <a:gd name="connsiteX224" fmla="*/ 12130608 w 16711437"/>
              <a:gd name="connsiteY224" fmla="*/ 10583738 h 23622000"/>
              <a:gd name="connsiteX225" fmla="*/ 11232386 w 16711437"/>
              <a:gd name="connsiteY225" fmla="*/ 10853204 h 23622000"/>
              <a:gd name="connsiteX226" fmla="*/ 0 w 16711437"/>
              <a:gd name="connsiteY226" fmla="*/ 10328192 h 23622000"/>
              <a:gd name="connsiteX227" fmla="*/ 928290 w 16711437"/>
              <a:gd name="connsiteY227" fmla="*/ 10653962 h 23622000"/>
              <a:gd name="connsiteX228" fmla="*/ 337511 w 16711437"/>
              <a:gd name="connsiteY228" fmla="*/ 13275541 h 23622000"/>
              <a:gd name="connsiteX229" fmla="*/ 43709 w 16711437"/>
              <a:gd name="connsiteY229" fmla="*/ 13360869 h 23622000"/>
              <a:gd name="connsiteX230" fmla="*/ 0 w 16711437"/>
              <a:gd name="connsiteY230" fmla="*/ 12913045 h 23622000"/>
              <a:gd name="connsiteX231" fmla="*/ 15127283 w 16711437"/>
              <a:gd name="connsiteY231" fmla="*/ 10082094 h 23622000"/>
              <a:gd name="connsiteX232" fmla="*/ 16711437 w 16711437"/>
              <a:gd name="connsiteY232" fmla="*/ 10842597 h 23622000"/>
              <a:gd name="connsiteX233" fmla="*/ 16711437 w 16711437"/>
              <a:gd name="connsiteY233" fmla="*/ 14991425 h 23622000"/>
              <a:gd name="connsiteX234" fmla="*/ 15505270 w 16711437"/>
              <a:gd name="connsiteY234" fmla="*/ 15277425 h 23622000"/>
              <a:gd name="connsiteX235" fmla="*/ 12304781 w 16711437"/>
              <a:gd name="connsiteY235" fmla="*/ 9917715 h 23622000"/>
              <a:gd name="connsiteX236" fmla="*/ 12260447 w 16711437"/>
              <a:gd name="connsiteY236" fmla="*/ 10303311 h 23622000"/>
              <a:gd name="connsiteX237" fmla="*/ 12194753 w 16711437"/>
              <a:gd name="connsiteY237" fmla="*/ 10338450 h 23622000"/>
              <a:gd name="connsiteX238" fmla="*/ 12338123 w 16711437"/>
              <a:gd name="connsiteY238" fmla="*/ 9790216 h 23622000"/>
              <a:gd name="connsiteX239" fmla="*/ 12304781 w 16711437"/>
              <a:gd name="connsiteY239" fmla="*/ 9917715 h 23622000"/>
              <a:gd name="connsiteX240" fmla="*/ 12318796 w 16711437"/>
              <a:gd name="connsiteY240" fmla="*/ 9795827 h 23622000"/>
              <a:gd name="connsiteX241" fmla="*/ 15098990 w 16711437"/>
              <a:gd name="connsiteY241" fmla="*/ 9693223 h 23622000"/>
              <a:gd name="connsiteX242" fmla="*/ 15127283 w 16711437"/>
              <a:gd name="connsiteY242" fmla="*/ 10082094 h 23622000"/>
              <a:gd name="connsiteX243" fmla="*/ 14617894 w 16711437"/>
              <a:gd name="connsiteY243" fmla="*/ 9837553 h 23622000"/>
              <a:gd name="connsiteX244" fmla="*/ 13834408 w 16711437"/>
              <a:gd name="connsiteY244" fmla="*/ 9461424 h 23622000"/>
              <a:gd name="connsiteX245" fmla="*/ 14617894 w 16711437"/>
              <a:gd name="connsiteY245" fmla="*/ 9837553 h 23622000"/>
              <a:gd name="connsiteX246" fmla="*/ 12231690 w 16711437"/>
              <a:gd name="connsiteY246" fmla="*/ 10553413 h 23622000"/>
              <a:gd name="connsiteX247" fmla="*/ 12260447 w 16711437"/>
              <a:gd name="connsiteY247" fmla="*/ 10303311 h 23622000"/>
              <a:gd name="connsiteX248" fmla="*/ 14267105 w 16711437"/>
              <a:gd name="connsiteY248" fmla="*/ 9229983 h 23622000"/>
              <a:gd name="connsiteX249" fmla="*/ 13834408 w 16711437"/>
              <a:gd name="connsiteY249" fmla="*/ 9461424 h 23622000"/>
              <a:gd name="connsiteX250" fmla="*/ 13697128 w 16711437"/>
              <a:gd name="connsiteY250" fmla="*/ 9395521 h 23622000"/>
              <a:gd name="connsiteX251" fmla="*/ 12581414 w 16711437"/>
              <a:gd name="connsiteY251" fmla="*/ 8859900 h 23622000"/>
              <a:gd name="connsiteX252" fmla="*/ 13697128 w 16711437"/>
              <a:gd name="connsiteY252" fmla="*/ 9395521 h 23622000"/>
              <a:gd name="connsiteX253" fmla="*/ 12338123 w 16711437"/>
              <a:gd name="connsiteY253" fmla="*/ 9790216 h 23622000"/>
              <a:gd name="connsiteX254" fmla="*/ 15035388 w 16711437"/>
              <a:gd name="connsiteY254" fmla="*/ 8819042 h 23622000"/>
              <a:gd name="connsiteX255" fmla="*/ 15048770 w 16711437"/>
              <a:gd name="connsiteY255" fmla="*/ 9002964 h 23622000"/>
              <a:gd name="connsiteX256" fmla="*/ 14267105 w 16711437"/>
              <a:gd name="connsiteY256" fmla="*/ 9229983 h 23622000"/>
              <a:gd name="connsiteX257" fmla="*/ 16711437 w 16711437"/>
              <a:gd name="connsiteY257" fmla="*/ 8520078 h 23622000"/>
              <a:gd name="connsiteX258" fmla="*/ 16711437 w 16711437"/>
              <a:gd name="connsiteY258" fmla="*/ 9209490 h 23622000"/>
              <a:gd name="connsiteX259" fmla="*/ 15098990 w 16711437"/>
              <a:gd name="connsiteY259" fmla="*/ 9693223 h 23622000"/>
              <a:gd name="connsiteX260" fmla="*/ 15048770 w 16711437"/>
              <a:gd name="connsiteY260" fmla="*/ 9002964 h 23622000"/>
              <a:gd name="connsiteX261" fmla="*/ 1743488 w 16711437"/>
              <a:gd name="connsiteY261" fmla="*/ 7508110 h 23622000"/>
              <a:gd name="connsiteX262" fmla="*/ 1645261 w 16711437"/>
              <a:gd name="connsiteY262" fmla="*/ 10905574 h 23622000"/>
              <a:gd name="connsiteX263" fmla="*/ 928290 w 16711437"/>
              <a:gd name="connsiteY263" fmla="*/ 10653962 h 23622000"/>
              <a:gd name="connsiteX264" fmla="*/ 1634518 w 16711437"/>
              <a:gd name="connsiteY264" fmla="*/ 7520072 h 23622000"/>
              <a:gd name="connsiteX265" fmla="*/ 4224755 w 16711437"/>
              <a:gd name="connsiteY265" fmla="*/ 7235724 h 23622000"/>
              <a:gd name="connsiteX266" fmla="*/ 4262799 w 16711437"/>
              <a:gd name="connsiteY266" fmla="*/ 7411378 h 23622000"/>
              <a:gd name="connsiteX267" fmla="*/ 4441194 w 16711437"/>
              <a:gd name="connsiteY267" fmla="*/ 11886769 h 23622000"/>
              <a:gd name="connsiteX268" fmla="*/ 1872628 w 16711437"/>
              <a:gd name="connsiteY268" fmla="*/ 10985367 h 23622000"/>
              <a:gd name="connsiteX269" fmla="*/ 4169002 w 16711437"/>
              <a:gd name="connsiteY269" fmla="*/ 7241843 h 23622000"/>
              <a:gd name="connsiteX270" fmla="*/ 14912838 w 16711437"/>
              <a:gd name="connsiteY270" fmla="*/ 7134620 h 23622000"/>
              <a:gd name="connsiteX271" fmla="*/ 16711437 w 16711437"/>
              <a:gd name="connsiteY271" fmla="*/ 7159131 h 23622000"/>
              <a:gd name="connsiteX272" fmla="*/ 16711437 w 16711437"/>
              <a:gd name="connsiteY272" fmla="*/ 7922550 h 23622000"/>
              <a:gd name="connsiteX273" fmla="*/ 15035388 w 16711437"/>
              <a:gd name="connsiteY273" fmla="*/ 8819042 h 23622000"/>
              <a:gd name="connsiteX274" fmla="*/ 4250730 w 16711437"/>
              <a:gd name="connsiteY274" fmla="*/ 7108617 h 23622000"/>
              <a:gd name="connsiteX275" fmla="*/ 4255662 w 16711437"/>
              <a:gd name="connsiteY275" fmla="*/ 7232331 h 23622000"/>
              <a:gd name="connsiteX276" fmla="*/ 4224755 w 16711437"/>
              <a:gd name="connsiteY276" fmla="*/ 7235724 h 23622000"/>
              <a:gd name="connsiteX277" fmla="*/ 4211184 w 16711437"/>
              <a:gd name="connsiteY277" fmla="*/ 7173079 h 23622000"/>
              <a:gd name="connsiteX278" fmla="*/ 12628353 w 16711437"/>
              <a:gd name="connsiteY278" fmla="*/ 7103486 h 23622000"/>
              <a:gd name="connsiteX279" fmla="*/ 13039274 w 16711437"/>
              <a:gd name="connsiteY279" fmla="*/ 7109086 h 23622000"/>
              <a:gd name="connsiteX280" fmla="*/ 12581414 w 16711437"/>
              <a:gd name="connsiteY280" fmla="*/ 8859900 h 23622000"/>
              <a:gd name="connsiteX281" fmla="*/ 12434515 w 16711437"/>
              <a:gd name="connsiteY281" fmla="*/ 8789379 h 23622000"/>
              <a:gd name="connsiteX282" fmla="*/ 8662934 w 16711437"/>
              <a:gd name="connsiteY282" fmla="*/ 7049443 h 23622000"/>
              <a:gd name="connsiteX283" fmla="*/ 8814468 w 16711437"/>
              <a:gd name="connsiteY283" fmla="*/ 7051508 h 23622000"/>
              <a:gd name="connsiteX284" fmla="*/ 12434515 w 16711437"/>
              <a:gd name="connsiteY284" fmla="*/ 8789379 h 23622000"/>
              <a:gd name="connsiteX285" fmla="*/ 12318796 w 16711437"/>
              <a:gd name="connsiteY285" fmla="*/ 9795827 h 23622000"/>
              <a:gd name="connsiteX286" fmla="*/ 8984406 w 16711437"/>
              <a:gd name="connsiteY286" fmla="*/ 10764233 h 23622000"/>
              <a:gd name="connsiteX287" fmla="*/ 6224397 w 16711437"/>
              <a:gd name="connsiteY287" fmla="*/ 7016209 h 23622000"/>
              <a:gd name="connsiteX288" fmla="*/ 6766024 w 16711437"/>
              <a:gd name="connsiteY288" fmla="*/ 7023591 h 23622000"/>
              <a:gd name="connsiteX289" fmla="*/ 6326131 w 16711437"/>
              <a:gd name="connsiteY289" fmla="*/ 11536274 h 23622000"/>
              <a:gd name="connsiteX290" fmla="*/ 5225414 w 16711437"/>
              <a:gd name="connsiteY290" fmla="*/ 11855953 h 23622000"/>
              <a:gd name="connsiteX291" fmla="*/ 4262799 w 16711437"/>
              <a:gd name="connsiteY291" fmla="*/ 7411378 h 23622000"/>
              <a:gd name="connsiteX292" fmla="*/ 4255662 w 16711437"/>
              <a:gd name="connsiteY292" fmla="*/ 7232331 h 23622000"/>
              <a:gd name="connsiteX293" fmla="*/ 4245972 w 16711437"/>
              <a:gd name="connsiteY293" fmla="*/ 6989246 h 23622000"/>
              <a:gd name="connsiteX294" fmla="*/ 4323309 w 16711437"/>
              <a:gd name="connsiteY294" fmla="*/ 6990299 h 23622000"/>
              <a:gd name="connsiteX295" fmla="*/ 4250730 w 16711437"/>
              <a:gd name="connsiteY295" fmla="*/ 7108617 h 23622000"/>
              <a:gd name="connsiteX296" fmla="*/ 1761770 w 16711437"/>
              <a:gd name="connsiteY296" fmla="*/ 6955390 h 23622000"/>
              <a:gd name="connsiteX297" fmla="*/ 4171149 w 16711437"/>
              <a:gd name="connsiteY297" fmla="*/ 6988226 h 23622000"/>
              <a:gd name="connsiteX298" fmla="*/ 4211184 w 16711437"/>
              <a:gd name="connsiteY298" fmla="*/ 7173079 h 23622000"/>
              <a:gd name="connsiteX299" fmla="*/ 4169002 w 16711437"/>
              <a:gd name="connsiteY299" fmla="*/ 7241843 h 23622000"/>
              <a:gd name="connsiteX300" fmla="*/ 1743488 w 16711437"/>
              <a:gd name="connsiteY300" fmla="*/ 7508110 h 23622000"/>
              <a:gd name="connsiteX301" fmla="*/ 1759128 w 16711437"/>
              <a:gd name="connsiteY301" fmla="*/ 6967120 h 23622000"/>
              <a:gd name="connsiteX302" fmla="*/ 0 w 16711437"/>
              <a:gd name="connsiteY302" fmla="*/ 6931379 h 23622000"/>
              <a:gd name="connsiteX303" fmla="*/ 1759468 w 16711437"/>
              <a:gd name="connsiteY303" fmla="*/ 6955357 h 23622000"/>
              <a:gd name="connsiteX304" fmla="*/ 1759128 w 16711437"/>
              <a:gd name="connsiteY304" fmla="*/ 6967120 h 23622000"/>
              <a:gd name="connsiteX305" fmla="*/ 1634518 w 16711437"/>
              <a:gd name="connsiteY305" fmla="*/ 7520072 h 23622000"/>
              <a:gd name="connsiteX306" fmla="*/ 0 w 16711437"/>
              <a:gd name="connsiteY306" fmla="*/ 7699504 h 23622000"/>
              <a:gd name="connsiteX307" fmla="*/ 8272582 w 16711437"/>
              <a:gd name="connsiteY307" fmla="*/ 6791365 h 23622000"/>
              <a:gd name="connsiteX308" fmla="*/ 8656553 w 16711437"/>
              <a:gd name="connsiteY308" fmla="*/ 6975697 h 23622000"/>
              <a:gd name="connsiteX309" fmla="*/ 8662934 w 16711437"/>
              <a:gd name="connsiteY309" fmla="*/ 7049443 h 23622000"/>
              <a:gd name="connsiteX310" fmla="*/ 6766024 w 16711437"/>
              <a:gd name="connsiteY310" fmla="*/ 7023591 h 23622000"/>
              <a:gd name="connsiteX311" fmla="*/ 6772610 w 16711437"/>
              <a:gd name="connsiteY311" fmla="*/ 6956028 h 23622000"/>
              <a:gd name="connsiteX312" fmla="*/ 13229428 w 16711437"/>
              <a:gd name="connsiteY312" fmla="*/ 6381962 h 23622000"/>
              <a:gd name="connsiteX313" fmla="*/ 14871902 w 16711437"/>
              <a:gd name="connsiteY313" fmla="*/ 6571973 h 23622000"/>
              <a:gd name="connsiteX314" fmla="*/ 14912838 w 16711437"/>
              <a:gd name="connsiteY314" fmla="*/ 7134620 h 23622000"/>
              <a:gd name="connsiteX315" fmla="*/ 13039274 w 16711437"/>
              <a:gd name="connsiteY315" fmla="*/ 7109086 h 23622000"/>
              <a:gd name="connsiteX316" fmla="*/ 12631793 w 16711437"/>
              <a:gd name="connsiteY316" fmla="*/ 6312824 h 23622000"/>
              <a:gd name="connsiteX317" fmla="*/ 12718114 w 16711437"/>
              <a:gd name="connsiteY317" fmla="*/ 6322810 h 23622000"/>
              <a:gd name="connsiteX318" fmla="*/ 12628353 w 16711437"/>
              <a:gd name="connsiteY318" fmla="*/ 7103486 h 23622000"/>
              <a:gd name="connsiteX319" fmla="*/ 8814468 w 16711437"/>
              <a:gd name="connsiteY319" fmla="*/ 7051508 h 23622000"/>
              <a:gd name="connsiteX320" fmla="*/ 8656553 w 16711437"/>
              <a:gd name="connsiteY320" fmla="*/ 6975697 h 23622000"/>
              <a:gd name="connsiteX321" fmla="*/ 8637137 w 16711437"/>
              <a:gd name="connsiteY321" fmla="*/ 6751345 h 23622000"/>
              <a:gd name="connsiteX322" fmla="*/ 13265707 w 16711437"/>
              <a:gd name="connsiteY322" fmla="*/ 6243235 h 23622000"/>
              <a:gd name="connsiteX323" fmla="*/ 13229428 w 16711437"/>
              <a:gd name="connsiteY323" fmla="*/ 6381962 h 23622000"/>
              <a:gd name="connsiteX324" fmla="*/ 12718114 w 16711437"/>
              <a:gd name="connsiteY324" fmla="*/ 6322810 h 23622000"/>
              <a:gd name="connsiteX325" fmla="*/ 12720380 w 16711437"/>
              <a:gd name="connsiteY325" fmla="*/ 6303099 h 23622000"/>
              <a:gd name="connsiteX326" fmla="*/ 16711437 w 16711437"/>
              <a:gd name="connsiteY326" fmla="*/ 5864971 h 23622000"/>
              <a:gd name="connsiteX327" fmla="*/ 16711437 w 16711437"/>
              <a:gd name="connsiteY327" fmla="*/ 6784783 h 23622000"/>
              <a:gd name="connsiteX328" fmla="*/ 14871902 w 16711437"/>
              <a:gd name="connsiteY328" fmla="*/ 6571973 h 23622000"/>
              <a:gd name="connsiteX329" fmla="*/ 14835446 w 16711437"/>
              <a:gd name="connsiteY329" fmla="*/ 6070913 h 23622000"/>
              <a:gd name="connsiteX330" fmla="*/ 6899947 w 16711437"/>
              <a:gd name="connsiteY330" fmla="*/ 5649728 h 23622000"/>
              <a:gd name="connsiteX331" fmla="*/ 8558408 w 16711437"/>
              <a:gd name="connsiteY331" fmla="*/ 5841589 h 23622000"/>
              <a:gd name="connsiteX332" fmla="*/ 8637137 w 16711437"/>
              <a:gd name="connsiteY332" fmla="*/ 6751345 h 23622000"/>
              <a:gd name="connsiteX333" fmla="*/ 8272582 w 16711437"/>
              <a:gd name="connsiteY333" fmla="*/ 6791365 h 23622000"/>
              <a:gd name="connsiteX334" fmla="*/ 6854999 w 16711437"/>
              <a:gd name="connsiteY334" fmla="*/ 6110826 h 23622000"/>
              <a:gd name="connsiteX335" fmla="*/ 5261895 w 16711437"/>
              <a:gd name="connsiteY335" fmla="*/ 5460227 h 23622000"/>
              <a:gd name="connsiteX336" fmla="*/ 5575308 w 16711437"/>
              <a:gd name="connsiteY336" fmla="*/ 5496485 h 23622000"/>
              <a:gd name="connsiteX337" fmla="*/ 6854999 w 16711437"/>
              <a:gd name="connsiteY337" fmla="*/ 6110826 h 23622000"/>
              <a:gd name="connsiteX338" fmla="*/ 6772610 w 16711437"/>
              <a:gd name="connsiteY338" fmla="*/ 6956028 h 23622000"/>
              <a:gd name="connsiteX339" fmla="*/ 6224397 w 16711437"/>
              <a:gd name="connsiteY339" fmla="*/ 7016209 h 23622000"/>
              <a:gd name="connsiteX340" fmla="*/ 4323309 w 16711437"/>
              <a:gd name="connsiteY340" fmla="*/ 6990299 h 23622000"/>
              <a:gd name="connsiteX341" fmla="*/ 3803676 w 16711437"/>
              <a:gd name="connsiteY341" fmla="*/ 5291532 h 23622000"/>
              <a:gd name="connsiteX342" fmla="*/ 4180031 w 16711437"/>
              <a:gd name="connsiteY342" fmla="*/ 5335071 h 23622000"/>
              <a:gd name="connsiteX343" fmla="*/ 4245972 w 16711437"/>
              <a:gd name="connsiteY343" fmla="*/ 6989246 h 23622000"/>
              <a:gd name="connsiteX344" fmla="*/ 4171149 w 16711437"/>
              <a:gd name="connsiteY344" fmla="*/ 6988226 h 23622000"/>
              <a:gd name="connsiteX345" fmla="*/ 1814226 w 16711437"/>
              <a:gd name="connsiteY345" fmla="*/ 5061380 h 23622000"/>
              <a:gd name="connsiteX346" fmla="*/ 2179079 w 16711437"/>
              <a:gd name="connsiteY346" fmla="*/ 5103588 h 23622000"/>
              <a:gd name="connsiteX347" fmla="*/ 1761770 w 16711437"/>
              <a:gd name="connsiteY347" fmla="*/ 6955390 h 23622000"/>
              <a:gd name="connsiteX348" fmla="*/ 1759468 w 16711437"/>
              <a:gd name="connsiteY348" fmla="*/ 6955357 h 23622000"/>
              <a:gd name="connsiteX349" fmla="*/ 4159371 w 16711437"/>
              <a:gd name="connsiteY349" fmla="*/ 4816738 h 23622000"/>
              <a:gd name="connsiteX350" fmla="*/ 5316013 w 16711437"/>
              <a:gd name="connsiteY350" fmla="*/ 5372005 h 23622000"/>
              <a:gd name="connsiteX351" fmla="*/ 5261895 w 16711437"/>
              <a:gd name="connsiteY351" fmla="*/ 5460227 h 23622000"/>
              <a:gd name="connsiteX352" fmla="*/ 4180031 w 16711437"/>
              <a:gd name="connsiteY352" fmla="*/ 5335071 h 23622000"/>
              <a:gd name="connsiteX353" fmla="*/ 1845217 w 16711437"/>
              <a:gd name="connsiteY353" fmla="*/ 3989522 h 23622000"/>
              <a:gd name="connsiteX354" fmla="*/ 1814226 w 16711437"/>
              <a:gd name="connsiteY354" fmla="*/ 5061380 h 23622000"/>
              <a:gd name="connsiteX355" fmla="*/ 0 w 16711437"/>
              <a:gd name="connsiteY355" fmla="*/ 4851499 h 23622000"/>
              <a:gd name="connsiteX356" fmla="*/ 0 w 16711437"/>
              <a:gd name="connsiteY356" fmla="*/ 4292137 h 23622000"/>
              <a:gd name="connsiteX357" fmla="*/ 2430733 w 16711437"/>
              <a:gd name="connsiteY357" fmla="*/ 3986872 h 23622000"/>
              <a:gd name="connsiteX358" fmla="*/ 3647637 w 16711437"/>
              <a:gd name="connsiteY358" fmla="*/ 4571070 h 23622000"/>
              <a:gd name="connsiteX359" fmla="*/ 3803676 w 16711437"/>
              <a:gd name="connsiteY359" fmla="*/ 5291532 h 23622000"/>
              <a:gd name="connsiteX360" fmla="*/ 2179079 w 16711437"/>
              <a:gd name="connsiteY360" fmla="*/ 5103588 h 23622000"/>
              <a:gd name="connsiteX361" fmla="*/ 2452583 w 16711437"/>
              <a:gd name="connsiteY361" fmla="*/ 3889913 h 23622000"/>
              <a:gd name="connsiteX362" fmla="*/ 2430733 w 16711437"/>
              <a:gd name="connsiteY362" fmla="*/ 3986872 h 23622000"/>
              <a:gd name="connsiteX363" fmla="*/ 2285755 w 16711437"/>
              <a:gd name="connsiteY363" fmla="*/ 3917272 h 23622000"/>
              <a:gd name="connsiteX364" fmla="*/ 1853306 w 16711437"/>
              <a:gd name="connsiteY364" fmla="*/ 3709666 h 23622000"/>
              <a:gd name="connsiteX365" fmla="*/ 2285755 w 16711437"/>
              <a:gd name="connsiteY365" fmla="*/ 3917272 h 23622000"/>
              <a:gd name="connsiteX366" fmla="*/ 1845217 w 16711437"/>
              <a:gd name="connsiteY366" fmla="*/ 3989522 h 23622000"/>
              <a:gd name="connsiteX367" fmla="*/ 4111581 w 16711437"/>
              <a:gd name="connsiteY367" fmla="*/ 3617837 h 23622000"/>
              <a:gd name="connsiteX368" fmla="*/ 4159371 w 16711437"/>
              <a:gd name="connsiteY368" fmla="*/ 4816738 h 23622000"/>
              <a:gd name="connsiteX369" fmla="*/ 3647637 w 16711437"/>
              <a:gd name="connsiteY369" fmla="*/ 4571070 h 23622000"/>
              <a:gd name="connsiteX370" fmla="*/ 3464179 w 16711437"/>
              <a:gd name="connsiteY370" fmla="*/ 3724011 h 23622000"/>
              <a:gd name="connsiteX371" fmla="*/ 7146531 w 16711437"/>
              <a:gd name="connsiteY371" fmla="*/ 3120105 h 23622000"/>
              <a:gd name="connsiteX372" fmla="*/ 6899947 w 16711437"/>
              <a:gd name="connsiteY372" fmla="*/ 5649728 h 23622000"/>
              <a:gd name="connsiteX373" fmla="*/ 5575308 w 16711437"/>
              <a:gd name="connsiteY373" fmla="*/ 5496485 h 23622000"/>
              <a:gd name="connsiteX374" fmla="*/ 5316013 w 16711437"/>
              <a:gd name="connsiteY374" fmla="*/ 5372005 h 23622000"/>
              <a:gd name="connsiteX375" fmla="*/ 6647147 w 16711437"/>
              <a:gd name="connsiteY375" fmla="*/ 3202003 h 23622000"/>
              <a:gd name="connsiteX376" fmla="*/ 0 w 16711437"/>
              <a:gd name="connsiteY376" fmla="*/ 2819952 h 23622000"/>
              <a:gd name="connsiteX377" fmla="*/ 56207 w 16711437"/>
              <a:gd name="connsiteY377" fmla="*/ 2846932 h 23622000"/>
              <a:gd name="connsiteX378" fmla="*/ 0 w 16711437"/>
              <a:gd name="connsiteY378" fmla="*/ 2878035 h 23622000"/>
              <a:gd name="connsiteX379" fmla="*/ 13200507 w 16711437"/>
              <a:gd name="connsiteY379" fmla="*/ 2127253 h 23622000"/>
              <a:gd name="connsiteX380" fmla="*/ 12720380 w 16711437"/>
              <a:gd name="connsiteY380" fmla="*/ 6303099 h 23622000"/>
              <a:gd name="connsiteX381" fmla="*/ 12631793 w 16711437"/>
              <a:gd name="connsiteY381" fmla="*/ 6312824 h 23622000"/>
              <a:gd name="connsiteX382" fmla="*/ 8558408 w 16711437"/>
              <a:gd name="connsiteY382" fmla="*/ 5841589 h 23622000"/>
              <a:gd name="connsiteX383" fmla="*/ 8306437 w 16711437"/>
              <a:gd name="connsiteY383" fmla="*/ 2929880 h 23622000"/>
              <a:gd name="connsiteX384" fmla="*/ 14532630 w 16711437"/>
              <a:gd name="connsiteY384" fmla="*/ 1908785 h 23622000"/>
              <a:gd name="connsiteX385" fmla="*/ 14835446 w 16711437"/>
              <a:gd name="connsiteY385" fmla="*/ 6070913 h 23622000"/>
              <a:gd name="connsiteX386" fmla="*/ 13265707 w 16711437"/>
              <a:gd name="connsiteY386" fmla="*/ 6243235 h 23622000"/>
              <a:gd name="connsiteX387" fmla="*/ 14393244 w 16711437"/>
              <a:gd name="connsiteY387" fmla="*/ 1931644 h 23622000"/>
              <a:gd name="connsiteX388" fmla="*/ 1907869 w 16711437"/>
              <a:gd name="connsiteY388" fmla="*/ 1822384 h 23622000"/>
              <a:gd name="connsiteX389" fmla="*/ 1853306 w 16711437"/>
              <a:gd name="connsiteY389" fmla="*/ 3709666 h 23622000"/>
              <a:gd name="connsiteX390" fmla="*/ 56207 w 16711437"/>
              <a:gd name="connsiteY390" fmla="*/ 2846932 h 23622000"/>
              <a:gd name="connsiteX391" fmla="*/ 16711437 w 16711437"/>
              <a:gd name="connsiteY391" fmla="*/ 1551460 h 23622000"/>
              <a:gd name="connsiteX392" fmla="*/ 16711437 w 16711437"/>
              <a:gd name="connsiteY392" fmla="*/ 1874184 h 23622000"/>
              <a:gd name="connsiteX393" fmla="*/ 16287773 w 16711437"/>
              <a:gd name="connsiteY393" fmla="*/ 1620941 h 23622000"/>
              <a:gd name="connsiteX394" fmla="*/ 2986740 w 16711437"/>
              <a:gd name="connsiteY394" fmla="*/ 1519586 h 23622000"/>
              <a:gd name="connsiteX395" fmla="*/ 3464179 w 16711437"/>
              <a:gd name="connsiteY395" fmla="*/ 3724011 h 23622000"/>
              <a:gd name="connsiteX396" fmla="*/ 2452583 w 16711437"/>
              <a:gd name="connsiteY396" fmla="*/ 3889913 h 23622000"/>
              <a:gd name="connsiteX397" fmla="*/ 3062474 w 16711437"/>
              <a:gd name="connsiteY397" fmla="*/ 1183526 h 23622000"/>
              <a:gd name="connsiteX398" fmla="*/ 2986740 w 16711437"/>
              <a:gd name="connsiteY398" fmla="*/ 1519586 h 23622000"/>
              <a:gd name="connsiteX399" fmla="*/ 2929849 w 16711437"/>
              <a:gd name="connsiteY399" fmla="*/ 1256907 h 23622000"/>
              <a:gd name="connsiteX400" fmla="*/ 8121931 w 16711437"/>
              <a:gd name="connsiteY400" fmla="*/ 797827 h 23622000"/>
              <a:gd name="connsiteX401" fmla="*/ 8306437 w 16711437"/>
              <a:gd name="connsiteY401" fmla="*/ 2929880 h 23622000"/>
              <a:gd name="connsiteX402" fmla="*/ 7146531 w 16711437"/>
              <a:gd name="connsiteY402" fmla="*/ 3120105 h 23622000"/>
              <a:gd name="connsiteX403" fmla="*/ 7231388 w 16711437"/>
              <a:gd name="connsiteY403" fmla="*/ 2249578 h 23622000"/>
              <a:gd name="connsiteX404" fmla="*/ 14719626 w 16711437"/>
              <a:gd name="connsiteY404" fmla="*/ 683590 h 23622000"/>
              <a:gd name="connsiteX405" fmla="*/ 16287773 w 16711437"/>
              <a:gd name="connsiteY405" fmla="*/ 1620941 h 23622000"/>
              <a:gd name="connsiteX406" fmla="*/ 14532630 w 16711437"/>
              <a:gd name="connsiteY406" fmla="*/ 1908785 h 23622000"/>
              <a:gd name="connsiteX407" fmla="*/ 14503592 w 16711437"/>
              <a:gd name="connsiteY407" fmla="*/ 1509680 h 23622000"/>
              <a:gd name="connsiteX408" fmla="*/ 16515055 w 16711437"/>
              <a:gd name="connsiteY408" fmla="*/ 0 h 23622000"/>
              <a:gd name="connsiteX409" fmla="*/ 16711437 w 16711437"/>
              <a:gd name="connsiteY409" fmla="*/ 0 h 23622000"/>
              <a:gd name="connsiteX410" fmla="*/ 16711437 w 16711437"/>
              <a:gd name="connsiteY410" fmla="*/ 1088064 h 23622000"/>
              <a:gd name="connsiteX411" fmla="*/ 14393755 w 16711437"/>
              <a:gd name="connsiteY411" fmla="*/ 0 h 23622000"/>
              <a:gd name="connsiteX412" fmla="*/ 14898393 w 16711437"/>
              <a:gd name="connsiteY412" fmla="*/ 0 h 23622000"/>
              <a:gd name="connsiteX413" fmla="*/ 14719626 w 16711437"/>
              <a:gd name="connsiteY413" fmla="*/ 683590 h 23622000"/>
              <a:gd name="connsiteX414" fmla="*/ 14430935 w 16711437"/>
              <a:gd name="connsiteY414" fmla="*/ 511027 h 23622000"/>
              <a:gd name="connsiteX415" fmla="*/ 13445093 w 16711437"/>
              <a:gd name="connsiteY415" fmla="*/ 0 h 23622000"/>
              <a:gd name="connsiteX416" fmla="*/ 13576014 w 16711437"/>
              <a:gd name="connsiteY416" fmla="*/ 0 h 23622000"/>
              <a:gd name="connsiteX417" fmla="*/ 14430935 w 16711437"/>
              <a:gd name="connsiteY417" fmla="*/ 511027 h 23622000"/>
              <a:gd name="connsiteX418" fmla="*/ 14503592 w 16711437"/>
              <a:gd name="connsiteY418" fmla="*/ 1509680 h 23622000"/>
              <a:gd name="connsiteX419" fmla="*/ 14393244 w 16711437"/>
              <a:gd name="connsiteY419" fmla="*/ 1931644 h 23622000"/>
              <a:gd name="connsiteX420" fmla="*/ 13200507 w 16711437"/>
              <a:gd name="connsiteY420" fmla="*/ 2127253 h 23622000"/>
              <a:gd name="connsiteX421" fmla="*/ 8052888 w 16711437"/>
              <a:gd name="connsiteY421" fmla="*/ 0 h 23622000"/>
              <a:gd name="connsiteX422" fmla="*/ 8611337 w 16711437"/>
              <a:gd name="connsiteY422" fmla="*/ 0 h 23622000"/>
              <a:gd name="connsiteX423" fmla="*/ 8121931 w 16711437"/>
              <a:gd name="connsiteY423" fmla="*/ 797827 h 23622000"/>
              <a:gd name="connsiteX424" fmla="*/ 5201450 w 16711437"/>
              <a:gd name="connsiteY424" fmla="*/ 0 h 23622000"/>
              <a:gd name="connsiteX425" fmla="*/ 7450676 w 16711437"/>
              <a:gd name="connsiteY425" fmla="*/ 0 h 23622000"/>
              <a:gd name="connsiteX426" fmla="*/ 7231388 w 16711437"/>
              <a:gd name="connsiteY426" fmla="*/ 2249578 h 23622000"/>
              <a:gd name="connsiteX427" fmla="*/ 6647147 w 16711437"/>
              <a:gd name="connsiteY427" fmla="*/ 3202003 h 23622000"/>
              <a:gd name="connsiteX428" fmla="*/ 4111581 w 16711437"/>
              <a:gd name="connsiteY428" fmla="*/ 3617837 h 23622000"/>
              <a:gd name="connsiteX429" fmla="*/ 3994002 w 16711437"/>
              <a:gd name="connsiteY429" fmla="*/ 668099 h 23622000"/>
              <a:gd name="connsiteX430" fmla="*/ 3329183 w 16711437"/>
              <a:gd name="connsiteY430" fmla="*/ 0 h 23622000"/>
              <a:gd name="connsiteX431" fmla="*/ 3967370 w 16711437"/>
              <a:gd name="connsiteY431" fmla="*/ 0 h 23622000"/>
              <a:gd name="connsiteX432" fmla="*/ 3994002 w 16711437"/>
              <a:gd name="connsiteY432" fmla="*/ 668099 h 23622000"/>
              <a:gd name="connsiteX433" fmla="*/ 3062474 w 16711437"/>
              <a:gd name="connsiteY433" fmla="*/ 1183526 h 23622000"/>
              <a:gd name="connsiteX434" fmla="*/ 1960558 w 16711437"/>
              <a:gd name="connsiteY434" fmla="*/ 0 h 23622000"/>
              <a:gd name="connsiteX435" fmla="*/ 2657626 w 16711437"/>
              <a:gd name="connsiteY435" fmla="*/ 0 h 23622000"/>
              <a:gd name="connsiteX436" fmla="*/ 2929849 w 16711437"/>
              <a:gd name="connsiteY436" fmla="*/ 1256907 h 23622000"/>
              <a:gd name="connsiteX437" fmla="*/ 1907869 w 16711437"/>
              <a:gd name="connsiteY437" fmla="*/ 1822384 h 2362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</a:cxnLst>
            <a:rect l="l" t="t" r="r" b="b"/>
            <a:pathLst>
              <a:path w="16711437" h="23622000">
                <a:moveTo>
                  <a:pt x="10096471" y="23614740"/>
                </a:moveTo>
                <a:lnTo>
                  <a:pt x="10097099" y="23622000"/>
                </a:lnTo>
                <a:lnTo>
                  <a:pt x="10090802" y="23622000"/>
                </a:lnTo>
                <a:close/>
                <a:moveTo>
                  <a:pt x="5163859" y="23459588"/>
                </a:moveTo>
                <a:lnTo>
                  <a:pt x="5706028" y="23622000"/>
                </a:lnTo>
                <a:lnTo>
                  <a:pt x="5148027" y="23622000"/>
                </a:lnTo>
                <a:close/>
                <a:moveTo>
                  <a:pt x="4518724" y="23266332"/>
                </a:moveTo>
                <a:lnTo>
                  <a:pt x="4899344" y="23380348"/>
                </a:lnTo>
                <a:lnTo>
                  <a:pt x="4908976" y="23622000"/>
                </a:lnTo>
                <a:lnTo>
                  <a:pt x="3062898" y="23622000"/>
                </a:lnTo>
                <a:close/>
                <a:moveTo>
                  <a:pt x="5198896" y="23100160"/>
                </a:moveTo>
                <a:lnTo>
                  <a:pt x="5163859" y="23459588"/>
                </a:lnTo>
                <a:lnTo>
                  <a:pt x="4899344" y="23380348"/>
                </a:lnTo>
                <a:lnTo>
                  <a:pt x="4891172" y="23175340"/>
                </a:lnTo>
                <a:close/>
                <a:moveTo>
                  <a:pt x="11016899" y="22436032"/>
                </a:moveTo>
                <a:lnTo>
                  <a:pt x="14462394" y="23622000"/>
                </a:lnTo>
                <a:lnTo>
                  <a:pt x="10729099" y="23622000"/>
                </a:lnTo>
                <a:lnTo>
                  <a:pt x="10839310" y="22663452"/>
                </a:lnTo>
                <a:close/>
                <a:moveTo>
                  <a:pt x="904849" y="22183760"/>
                </a:moveTo>
                <a:lnTo>
                  <a:pt x="1315632" y="22306816"/>
                </a:lnTo>
                <a:lnTo>
                  <a:pt x="1277610" y="23622000"/>
                </a:lnTo>
                <a:lnTo>
                  <a:pt x="1045225" y="23622000"/>
                </a:lnTo>
                <a:close/>
                <a:moveTo>
                  <a:pt x="9107089" y="22145364"/>
                </a:moveTo>
                <a:lnTo>
                  <a:pt x="8720930" y="23622000"/>
                </a:lnTo>
                <a:lnTo>
                  <a:pt x="7773729" y="23622000"/>
                </a:lnTo>
                <a:lnTo>
                  <a:pt x="7536994" y="22528948"/>
                </a:lnTo>
                <a:close/>
                <a:moveTo>
                  <a:pt x="894342" y="22076116"/>
                </a:moveTo>
                <a:lnTo>
                  <a:pt x="904849" y="22183760"/>
                </a:lnTo>
                <a:lnTo>
                  <a:pt x="671820" y="22113956"/>
                </a:lnTo>
                <a:close/>
                <a:moveTo>
                  <a:pt x="9963076" y="22073296"/>
                </a:moveTo>
                <a:lnTo>
                  <a:pt x="10871223" y="22385888"/>
                </a:lnTo>
                <a:lnTo>
                  <a:pt x="10839310" y="22663452"/>
                </a:lnTo>
                <a:lnTo>
                  <a:pt x="10096471" y="23614740"/>
                </a:lnTo>
                <a:close/>
                <a:moveTo>
                  <a:pt x="9951461" y="21939076"/>
                </a:moveTo>
                <a:lnTo>
                  <a:pt x="9963076" y="22073296"/>
                </a:lnTo>
                <a:lnTo>
                  <a:pt x="9730192" y="21993136"/>
                </a:lnTo>
                <a:close/>
                <a:moveTo>
                  <a:pt x="0" y="21912708"/>
                </a:moveTo>
                <a:lnTo>
                  <a:pt x="671820" y="22113956"/>
                </a:lnTo>
                <a:lnTo>
                  <a:pt x="0" y="22228204"/>
                </a:lnTo>
                <a:close/>
                <a:moveTo>
                  <a:pt x="9195068" y="21808940"/>
                </a:moveTo>
                <a:lnTo>
                  <a:pt x="9730192" y="21993136"/>
                </a:lnTo>
                <a:lnTo>
                  <a:pt x="9107089" y="22145364"/>
                </a:lnTo>
                <a:close/>
                <a:moveTo>
                  <a:pt x="11747615" y="21500264"/>
                </a:moveTo>
                <a:lnTo>
                  <a:pt x="11016899" y="22436032"/>
                </a:lnTo>
                <a:lnTo>
                  <a:pt x="10871223" y="22385888"/>
                </a:lnTo>
                <a:lnTo>
                  <a:pt x="10950665" y="21694964"/>
                </a:lnTo>
                <a:close/>
                <a:moveTo>
                  <a:pt x="4820740" y="21408408"/>
                </a:moveTo>
                <a:lnTo>
                  <a:pt x="4891172" y="23175340"/>
                </a:lnTo>
                <a:lnTo>
                  <a:pt x="4518724" y="23266332"/>
                </a:lnTo>
                <a:lnTo>
                  <a:pt x="1315632" y="22306816"/>
                </a:lnTo>
                <a:lnTo>
                  <a:pt x="1324419" y="22002980"/>
                </a:lnTo>
                <a:close/>
                <a:moveTo>
                  <a:pt x="6969736" y="21042960"/>
                </a:moveTo>
                <a:lnTo>
                  <a:pt x="7234926" y="21134240"/>
                </a:lnTo>
                <a:lnTo>
                  <a:pt x="7536994" y="22528948"/>
                </a:lnTo>
                <a:lnTo>
                  <a:pt x="5198896" y="23100160"/>
                </a:lnTo>
                <a:lnTo>
                  <a:pt x="5372960" y="21314500"/>
                </a:lnTo>
                <a:close/>
                <a:moveTo>
                  <a:pt x="9508276" y="20611268"/>
                </a:moveTo>
                <a:lnTo>
                  <a:pt x="9195068" y="21808940"/>
                </a:lnTo>
                <a:lnTo>
                  <a:pt x="7234926" y="21134240"/>
                </a:lnTo>
                <a:lnTo>
                  <a:pt x="7206437" y="21002708"/>
                </a:lnTo>
                <a:close/>
                <a:moveTo>
                  <a:pt x="11106515" y="20339480"/>
                </a:moveTo>
                <a:lnTo>
                  <a:pt x="10950665" y="21694964"/>
                </a:lnTo>
                <a:lnTo>
                  <a:pt x="9951461" y="21939076"/>
                </a:lnTo>
                <a:lnTo>
                  <a:pt x="9831794" y="20556252"/>
                </a:lnTo>
                <a:close/>
                <a:moveTo>
                  <a:pt x="4776074" y="20287884"/>
                </a:moveTo>
                <a:lnTo>
                  <a:pt x="5450408" y="20519996"/>
                </a:lnTo>
                <a:lnTo>
                  <a:pt x="5372960" y="21314500"/>
                </a:lnTo>
                <a:lnTo>
                  <a:pt x="4820740" y="21408408"/>
                </a:lnTo>
                <a:close/>
                <a:moveTo>
                  <a:pt x="16711437" y="20287572"/>
                </a:moveTo>
                <a:lnTo>
                  <a:pt x="16711437" y="23622000"/>
                </a:lnTo>
                <a:lnTo>
                  <a:pt x="16112383" y="23622000"/>
                </a:lnTo>
                <a:lnTo>
                  <a:pt x="15884484" y="20489600"/>
                </a:lnTo>
                <a:close/>
                <a:moveTo>
                  <a:pt x="9754933" y="19668080"/>
                </a:moveTo>
                <a:lnTo>
                  <a:pt x="9831794" y="20556252"/>
                </a:lnTo>
                <a:lnTo>
                  <a:pt x="9508276" y="20611268"/>
                </a:lnTo>
                <a:close/>
                <a:moveTo>
                  <a:pt x="15815304" y="19538724"/>
                </a:moveTo>
                <a:lnTo>
                  <a:pt x="15884484" y="20489600"/>
                </a:lnTo>
                <a:lnTo>
                  <a:pt x="11747615" y="21500264"/>
                </a:lnTo>
                <a:lnTo>
                  <a:pt x="12891014" y="20036016"/>
                </a:lnTo>
                <a:close/>
                <a:moveTo>
                  <a:pt x="578795" y="18843144"/>
                </a:moveTo>
                <a:lnTo>
                  <a:pt x="1407525" y="19128400"/>
                </a:lnTo>
                <a:lnTo>
                  <a:pt x="1324419" y="22002980"/>
                </a:lnTo>
                <a:lnTo>
                  <a:pt x="894342" y="22076116"/>
                </a:lnTo>
                <a:close/>
                <a:moveTo>
                  <a:pt x="15763720" y="18829732"/>
                </a:moveTo>
                <a:lnTo>
                  <a:pt x="16711437" y="18906532"/>
                </a:lnTo>
                <a:lnTo>
                  <a:pt x="16711437" y="19386332"/>
                </a:lnTo>
                <a:lnTo>
                  <a:pt x="15815304" y="19538724"/>
                </a:lnTo>
                <a:close/>
                <a:moveTo>
                  <a:pt x="576271" y="18817288"/>
                </a:moveTo>
                <a:lnTo>
                  <a:pt x="578795" y="18843144"/>
                </a:lnTo>
                <a:lnTo>
                  <a:pt x="533290" y="18827480"/>
                </a:lnTo>
                <a:close/>
                <a:moveTo>
                  <a:pt x="0" y="18643920"/>
                </a:moveTo>
                <a:lnTo>
                  <a:pt x="533290" y="18827480"/>
                </a:lnTo>
                <a:lnTo>
                  <a:pt x="0" y="18953932"/>
                </a:lnTo>
                <a:close/>
                <a:moveTo>
                  <a:pt x="11321491" y="18469748"/>
                </a:moveTo>
                <a:lnTo>
                  <a:pt x="13947877" y="18682584"/>
                </a:lnTo>
                <a:lnTo>
                  <a:pt x="12891014" y="20036016"/>
                </a:lnTo>
                <a:lnTo>
                  <a:pt x="11106515" y="20339480"/>
                </a:lnTo>
                <a:close/>
                <a:moveTo>
                  <a:pt x="9639434" y="18333440"/>
                </a:moveTo>
                <a:lnTo>
                  <a:pt x="10094319" y="18370300"/>
                </a:lnTo>
                <a:lnTo>
                  <a:pt x="9754933" y="19668080"/>
                </a:lnTo>
                <a:close/>
                <a:moveTo>
                  <a:pt x="5694712" y="18013768"/>
                </a:moveTo>
                <a:lnTo>
                  <a:pt x="6574529" y="18085068"/>
                </a:lnTo>
                <a:lnTo>
                  <a:pt x="7206437" y="21002708"/>
                </a:lnTo>
                <a:lnTo>
                  <a:pt x="6969736" y="21042960"/>
                </a:lnTo>
                <a:lnTo>
                  <a:pt x="5450408" y="20519996"/>
                </a:lnTo>
                <a:close/>
                <a:moveTo>
                  <a:pt x="4405604" y="17909304"/>
                </a:moveTo>
                <a:lnTo>
                  <a:pt x="4682154" y="17931716"/>
                </a:lnTo>
                <a:lnTo>
                  <a:pt x="4776074" y="20287884"/>
                </a:lnTo>
                <a:lnTo>
                  <a:pt x="1407525" y="19128400"/>
                </a:lnTo>
                <a:lnTo>
                  <a:pt x="1422321" y="18616680"/>
                </a:lnTo>
                <a:close/>
                <a:moveTo>
                  <a:pt x="5735637" y="17593936"/>
                </a:moveTo>
                <a:lnTo>
                  <a:pt x="5694712" y="18013768"/>
                </a:lnTo>
                <a:lnTo>
                  <a:pt x="4682154" y="17931716"/>
                </a:lnTo>
                <a:lnTo>
                  <a:pt x="4678680" y="17844556"/>
                </a:lnTo>
                <a:close/>
                <a:moveTo>
                  <a:pt x="456414" y="17589272"/>
                </a:moveTo>
                <a:lnTo>
                  <a:pt x="1449697" y="17669768"/>
                </a:lnTo>
                <a:lnTo>
                  <a:pt x="1422321" y="18616680"/>
                </a:lnTo>
                <a:lnTo>
                  <a:pt x="576271" y="18817288"/>
                </a:lnTo>
                <a:close/>
                <a:moveTo>
                  <a:pt x="9498232" y="16701773"/>
                </a:moveTo>
                <a:lnTo>
                  <a:pt x="9639434" y="18333440"/>
                </a:lnTo>
                <a:lnTo>
                  <a:pt x="6574529" y="18085068"/>
                </a:lnTo>
                <a:lnTo>
                  <a:pt x="6432378" y="17428728"/>
                </a:lnTo>
                <a:close/>
                <a:moveTo>
                  <a:pt x="366234" y="16665333"/>
                </a:moveTo>
                <a:lnTo>
                  <a:pt x="456414" y="17589272"/>
                </a:lnTo>
                <a:lnTo>
                  <a:pt x="0" y="17552288"/>
                </a:lnTo>
                <a:lnTo>
                  <a:pt x="0" y="16861224"/>
                </a:lnTo>
                <a:close/>
                <a:moveTo>
                  <a:pt x="15599161" y="16567929"/>
                </a:moveTo>
                <a:lnTo>
                  <a:pt x="15763720" y="18829732"/>
                </a:lnTo>
                <a:lnTo>
                  <a:pt x="13947877" y="18682584"/>
                </a:lnTo>
                <a:close/>
                <a:moveTo>
                  <a:pt x="11581566" y="16207789"/>
                </a:moveTo>
                <a:lnTo>
                  <a:pt x="11321491" y="18469748"/>
                </a:lnTo>
                <a:lnTo>
                  <a:pt x="10094319" y="18370300"/>
                </a:lnTo>
                <a:lnTo>
                  <a:pt x="10598912" y="16440789"/>
                </a:lnTo>
                <a:close/>
                <a:moveTo>
                  <a:pt x="15542015" y="15782457"/>
                </a:moveTo>
                <a:lnTo>
                  <a:pt x="16068296" y="15967149"/>
                </a:lnTo>
                <a:lnTo>
                  <a:pt x="15599161" y="16567929"/>
                </a:lnTo>
                <a:close/>
                <a:moveTo>
                  <a:pt x="15505270" y="15277425"/>
                </a:moveTo>
                <a:lnTo>
                  <a:pt x="15542015" y="15782457"/>
                </a:lnTo>
                <a:lnTo>
                  <a:pt x="14668371" y="15475865"/>
                </a:lnTo>
                <a:close/>
                <a:moveTo>
                  <a:pt x="5962997" y="15261517"/>
                </a:moveTo>
                <a:lnTo>
                  <a:pt x="6432378" y="17428728"/>
                </a:lnTo>
                <a:lnTo>
                  <a:pt x="5735637" y="17593936"/>
                </a:lnTo>
                <a:close/>
                <a:moveTo>
                  <a:pt x="16711437" y="15143533"/>
                </a:moveTo>
                <a:lnTo>
                  <a:pt x="16711437" y="16192849"/>
                </a:lnTo>
                <a:lnTo>
                  <a:pt x="16068296" y="15967149"/>
                </a:lnTo>
                <a:close/>
                <a:moveTo>
                  <a:pt x="11782177" y="14462993"/>
                </a:moveTo>
                <a:lnTo>
                  <a:pt x="14668371" y="15475865"/>
                </a:lnTo>
                <a:lnTo>
                  <a:pt x="11581566" y="16207789"/>
                </a:lnTo>
                <a:close/>
                <a:moveTo>
                  <a:pt x="4542627" y="14431449"/>
                </a:moveTo>
                <a:lnTo>
                  <a:pt x="4678680" y="17844556"/>
                </a:lnTo>
                <a:lnTo>
                  <a:pt x="4405604" y="17909304"/>
                </a:lnTo>
                <a:lnTo>
                  <a:pt x="1449697" y="17669768"/>
                </a:lnTo>
                <a:lnTo>
                  <a:pt x="1496212" y="16060925"/>
                </a:lnTo>
                <a:close/>
                <a:moveTo>
                  <a:pt x="124211" y="14185657"/>
                </a:moveTo>
                <a:lnTo>
                  <a:pt x="126690" y="14211057"/>
                </a:lnTo>
                <a:lnTo>
                  <a:pt x="0" y="14773241"/>
                </a:lnTo>
                <a:lnTo>
                  <a:pt x="0" y="14222921"/>
                </a:lnTo>
                <a:close/>
                <a:moveTo>
                  <a:pt x="1562906" y="13754049"/>
                </a:moveTo>
                <a:lnTo>
                  <a:pt x="1496212" y="16060925"/>
                </a:lnTo>
                <a:lnTo>
                  <a:pt x="366234" y="16665333"/>
                </a:lnTo>
                <a:lnTo>
                  <a:pt x="126690" y="14211057"/>
                </a:lnTo>
                <a:lnTo>
                  <a:pt x="133009" y="14183017"/>
                </a:lnTo>
                <a:close/>
                <a:moveTo>
                  <a:pt x="261868" y="13611209"/>
                </a:moveTo>
                <a:lnTo>
                  <a:pt x="133009" y="14183017"/>
                </a:lnTo>
                <a:lnTo>
                  <a:pt x="124211" y="14185657"/>
                </a:lnTo>
                <a:lnTo>
                  <a:pt x="94736" y="13883665"/>
                </a:lnTo>
                <a:close/>
                <a:moveTo>
                  <a:pt x="6126496" y="13584265"/>
                </a:moveTo>
                <a:lnTo>
                  <a:pt x="5962997" y="15261517"/>
                </a:lnTo>
                <a:lnTo>
                  <a:pt x="5654421" y="13836769"/>
                </a:lnTo>
                <a:close/>
                <a:moveTo>
                  <a:pt x="9226888" y="13566249"/>
                </a:moveTo>
                <a:lnTo>
                  <a:pt x="11172120" y="14248901"/>
                </a:lnTo>
                <a:lnTo>
                  <a:pt x="10598912" y="16440789"/>
                </a:lnTo>
                <a:lnTo>
                  <a:pt x="9498232" y="16701773"/>
                </a:lnTo>
                <a:close/>
                <a:moveTo>
                  <a:pt x="43709" y="13360869"/>
                </a:moveTo>
                <a:lnTo>
                  <a:pt x="94736" y="13883665"/>
                </a:lnTo>
                <a:lnTo>
                  <a:pt x="0" y="14038101"/>
                </a:lnTo>
                <a:lnTo>
                  <a:pt x="0" y="13373565"/>
                </a:lnTo>
                <a:close/>
                <a:moveTo>
                  <a:pt x="496012" y="13229509"/>
                </a:moveTo>
                <a:lnTo>
                  <a:pt x="261868" y="13611209"/>
                </a:lnTo>
                <a:lnTo>
                  <a:pt x="337511" y="13275541"/>
                </a:lnTo>
                <a:close/>
                <a:moveTo>
                  <a:pt x="5387976" y="12606529"/>
                </a:moveTo>
                <a:lnTo>
                  <a:pt x="5654421" y="13836769"/>
                </a:lnTo>
                <a:lnTo>
                  <a:pt x="4542627" y="14431449"/>
                </a:lnTo>
                <a:lnTo>
                  <a:pt x="4480732" y="12878701"/>
                </a:lnTo>
                <a:close/>
                <a:moveTo>
                  <a:pt x="6230747" y="12514789"/>
                </a:moveTo>
                <a:lnTo>
                  <a:pt x="7375123" y="12916393"/>
                </a:lnTo>
                <a:lnTo>
                  <a:pt x="6126496" y="13584265"/>
                </a:lnTo>
                <a:close/>
                <a:moveTo>
                  <a:pt x="6246923" y="12348845"/>
                </a:moveTo>
                <a:lnTo>
                  <a:pt x="6230747" y="12514789"/>
                </a:lnTo>
                <a:lnTo>
                  <a:pt x="5983269" y="12427941"/>
                </a:lnTo>
                <a:close/>
                <a:moveTo>
                  <a:pt x="5297147" y="12187157"/>
                </a:moveTo>
                <a:lnTo>
                  <a:pt x="5983269" y="12427941"/>
                </a:lnTo>
                <a:lnTo>
                  <a:pt x="5387976" y="12606529"/>
                </a:lnTo>
                <a:close/>
                <a:moveTo>
                  <a:pt x="4448955" y="12081461"/>
                </a:moveTo>
                <a:lnTo>
                  <a:pt x="4480732" y="12878701"/>
                </a:lnTo>
                <a:lnTo>
                  <a:pt x="1562906" y="13754049"/>
                </a:lnTo>
                <a:lnTo>
                  <a:pt x="1587235" y="12912585"/>
                </a:lnTo>
                <a:close/>
                <a:moveTo>
                  <a:pt x="9091217" y="11998481"/>
                </a:moveTo>
                <a:lnTo>
                  <a:pt x="9226888" y="13566249"/>
                </a:lnTo>
                <a:lnTo>
                  <a:pt x="7375123" y="12916393"/>
                </a:lnTo>
                <a:close/>
                <a:moveTo>
                  <a:pt x="4441194" y="11886769"/>
                </a:moveTo>
                <a:lnTo>
                  <a:pt x="4748262" y="11994533"/>
                </a:lnTo>
                <a:lnTo>
                  <a:pt x="4448955" y="12081461"/>
                </a:lnTo>
                <a:close/>
                <a:moveTo>
                  <a:pt x="5225414" y="11855953"/>
                </a:moveTo>
                <a:lnTo>
                  <a:pt x="5297147" y="12187157"/>
                </a:lnTo>
                <a:lnTo>
                  <a:pt x="4748262" y="11994533"/>
                </a:lnTo>
                <a:close/>
                <a:moveTo>
                  <a:pt x="1631594" y="11378296"/>
                </a:moveTo>
                <a:lnTo>
                  <a:pt x="1587235" y="12912585"/>
                </a:lnTo>
                <a:lnTo>
                  <a:pt x="496012" y="13229509"/>
                </a:lnTo>
                <a:close/>
                <a:moveTo>
                  <a:pt x="1645261" y="10905574"/>
                </a:moveTo>
                <a:lnTo>
                  <a:pt x="1872628" y="10985367"/>
                </a:lnTo>
                <a:lnTo>
                  <a:pt x="1631594" y="11378296"/>
                </a:lnTo>
                <a:close/>
                <a:moveTo>
                  <a:pt x="11232386" y="10853204"/>
                </a:moveTo>
                <a:lnTo>
                  <a:pt x="9091217" y="11998481"/>
                </a:lnTo>
                <a:lnTo>
                  <a:pt x="9048796" y="11508281"/>
                </a:lnTo>
                <a:close/>
                <a:moveTo>
                  <a:pt x="8984406" y="10764233"/>
                </a:moveTo>
                <a:lnTo>
                  <a:pt x="9048796" y="11508281"/>
                </a:lnTo>
                <a:lnTo>
                  <a:pt x="6246923" y="12348845"/>
                </a:lnTo>
                <a:lnTo>
                  <a:pt x="6326131" y="11536274"/>
                </a:lnTo>
                <a:close/>
                <a:moveTo>
                  <a:pt x="12231690" y="10553413"/>
                </a:moveTo>
                <a:lnTo>
                  <a:pt x="11782177" y="14462993"/>
                </a:lnTo>
                <a:lnTo>
                  <a:pt x="11172120" y="14248901"/>
                </a:lnTo>
                <a:lnTo>
                  <a:pt x="12130608" y="10583738"/>
                </a:lnTo>
                <a:close/>
                <a:moveTo>
                  <a:pt x="12194753" y="10338450"/>
                </a:moveTo>
                <a:lnTo>
                  <a:pt x="12130608" y="10583738"/>
                </a:lnTo>
                <a:lnTo>
                  <a:pt x="11232386" y="10853204"/>
                </a:lnTo>
                <a:close/>
                <a:moveTo>
                  <a:pt x="0" y="10328192"/>
                </a:moveTo>
                <a:lnTo>
                  <a:pt x="928290" y="10653962"/>
                </a:lnTo>
                <a:lnTo>
                  <a:pt x="337511" y="13275541"/>
                </a:lnTo>
                <a:lnTo>
                  <a:pt x="43709" y="13360869"/>
                </a:lnTo>
                <a:lnTo>
                  <a:pt x="0" y="12913045"/>
                </a:lnTo>
                <a:close/>
                <a:moveTo>
                  <a:pt x="15127283" y="10082094"/>
                </a:moveTo>
                <a:lnTo>
                  <a:pt x="16711437" y="10842597"/>
                </a:lnTo>
                <a:lnTo>
                  <a:pt x="16711437" y="14991425"/>
                </a:lnTo>
                <a:lnTo>
                  <a:pt x="15505270" y="15277425"/>
                </a:lnTo>
                <a:close/>
                <a:moveTo>
                  <a:pt x="12304781" y="9917715"/>
                </a:moveTo>
                <a:lnTo>
                  <a:pt x="12260447" y="10303311"/>
                </a:lnTo>
                <a:lnTo>
                  <a:pt x="12194753" y="10338450"/>
                </a:lnTo>
                <a:close/>
                <a:moveTo>
                  <a:pt x="12338123" y="9790216"/>
                </a:moveTo>
                <a:lnTo>
                  <a:pt x="12304781" y="9917715"/>
                </a:lnTo>
                <a:lnTo>
                  <a:pt x="12318796" y="9795827"/>
                </a:lnTo>
                <a:close/>
                <a:moveTo>
                  <a:pt x="15098990" y="9693223"/>
                </a:moveTo>
                <a:lnTo>
                  <a:pt x="15127283" y="10082094"/>
                </a:lnTo>
                <a:lnTo>
                  <a:pt x="14617894" y="9837553"/>
                </a:lnTo>
                <a:close/>
                <a:moveTo>
                  <a:pt x="13834408" y="9461424"/>
                </a:moveTo>
                <a:lnTo>
                  <a:pt x="14617894" y="9837553"/>
                </a:lnTo>
                <a:lnTo>
                  <a:pt x="12231690" y="10553413"/>
                </a:lnTo>
                <a:lnTo>
                  <a:pt x="12260447" y="10303311"/>
                </a:lnTo>
                <a:close/>
                <a:moveTo>
                  <a:pt x="14267105" y="9229983"/>
                </a:moveTo>
                <a:lnTo>
                  <a:pt x="13834408" y="9461424"/>
                </a:lnTo>
                <a:lnTo>
                  <a:pt x="13697128" y="9395521"/>
                </a:lnTo>
                <a:close/>
                <a:moveTo>
                  <a:pt x="12581414" y="8859900"/>
                </a:moveTo>
                <a:lnTo>
                  <a:pt x="13697128" y="9395521"/>
                </a:lnTo>
                <a:lnTo>
                  <a:pt x="12338123" y="9790216"/>
                </a:lnTo>
                <a:close/>
                <a:moveTo>
                  <a:pt x="15035388" y="8819042"/>
                </a:moveTo>
                <a:lnTo>
                  <a:pt x="15048770" y="9002964"/>
                </a:lnTo>
                <a:lnTo>
                  <a:pt x="14267105" y="9229983"/>
                </a:lnTo>
                <a:close/>
                <a:moveTo>
                  <a:pt x="16711437" y="8520078"/>
                </a:moveTo>
                <a:lnTo>
                  <a:pt x="16711437" y="9209490"/>
                </a:lnTo>
                <a:lnTo>
                  <a:pt x="15098990" y="9693223"/>
                </a:lnTo>
                <a:lnTo>
                  <a:pt x="15048770" y="9002964"/>
                </a:lnTo>
                <a:close/>
                <a:moveTo>
                  <a:pt x="1743488" y="7508110"/>
                </a:moveTo>
                <a:lnTo>
                  <a:pt x="1645261" y="10905574"/>
                </a:lnTo>
                <a:lnTo>
                  <a:pt x="928290" y="10653962"/>
                </a:lnTo>
                <a:lnTo>
                  <a:pt x="1634518" y="7520072"/>
                </a:lnTo>
                <a:close/>
                <a:moveTo>
                  <a:pt x="4224755" y="7235724"/>
                </a:moveTo>
                <a:lnTo>
                  <a:pt x="4262799" y="7411378"/>
                </a:lnTo>
                <a:lnTo>
                  <a:pt x="4441194" y="11886769"/>
                </a:lnTo>
                <a:lnTo>
                  <a:pt x="1872628" y="10985367"/>
                </a:lnTo>
                <a:lnTo>
                  <a:pt x="4169002" y="7241843"/>
                </a:lnTo>
                <a:close/>
                <a:moveTo>
                  <a:pt x="14912838" y="7134620"/>
                </a:moveTo>
                <a:lnTo>
                  <a:pt x="16711437" y="7159131"/>
                </a:lnTo>
                <a:lnTo>
                  <a:pt x="16711437" y="7922550"/>
                </a:lnTo>
                <a:lnTo>
                  <a:pt x="15035388" y="8819042"/>
                </a:lnTo>
                <a:close/>
                <a:moveTo>
                  <a:pt x="4250730" y="7108617"/>
                </a:moveTo>
                <a:lnTo>
                  <a:pt x="4255662" y="7232331"/>
                </a:lnTo>
                <a:lnTo>
                  <a:pt x="4224755" y="7235724"/>
                </a:lnTo>
                <a:lnTo>
                  <a:pt x="4211184" y="7173079"/>
                </a:lnTo>
                <a:close/>
                <a:moveTo>
                  <a:pt x="12628353" y="7103486"/>
                </a:moveTo>
                <a:lnTo>
                  <a:pt x="13039274" y="7109086"/>
                </a:lnTo>
                <a:lnTo>
                  <a:pt x="12581414" y="8859900"/>
                </a:lnTo>
                <a:lnTo>
                  <a:pt x="12434515" y="8789379"/>
                </a:lnTo>
                <a:close/>
                <a:moveTo>
                  <a:pt x="8662934" y="7049443"/>
                </a:moveTo>
                <a:lnTo>
                  <a:pt x="8814468" y="7051508"/>
                </a:lnTo>
                <a:lnTo>
                  <a:pt x="12434515" y="8789379"/>
                </a:lnTo>
                <a:lnTo>
                  <a:pt x="12318796" y="9795827"/>
                </a:lnTo>
                <a:lnTo>
                  <a:pt x="8984406" y="10764233"/>
                </a:lnTo>
                <a:close/>
                <a:moveTo>
                  <a:pt x="6224397" y="7016209"/>
                </a:moveTo>
                <a:lnTo>
                  <a:pt x="6766024" y="7023591"/>
                </a:lnTo>
                <a:lnTo>
                  <a:pt x="6326131" y="11536274"/>
                </a:lnTo>
                <a:lnTo>
                  <a:pt x="5225414" y="11855953"/>
                </a:lnTo>
                <a:lnTo>
                  <a:pt x="4262799" y="7411378"/>
                </a:lnTo>
                <a:lnTo>
                  <a:pt x="4255662" y="7232331"/>
                </a:lnTo>
                <a:close/>
                <a:moveTo>
                  <a:pt x="4245972" y="6989246"/>
                </a:moveTo>
                <a:lnTo>
                  <a:pt x="4323309" y="6990299"/>
                </a:lnTo>
                <a:lnTo>
                  <a:pt x="4250730" y="7108617"/>
                </a:lnTo>
                <a:close/>
                <a:moveTo>
                  <a:pt x="1761770" y="6955390"/>
                </a:moveTo>
                <a:lnTo>
                  <a:pt x="4171149" y="6988226"/>
                </a:lnTo>
                <a:lnTo>
                  <a:pt x="4211184" y="7173079"/>
                </a:lnTo>
                <a:lnTo>
                  <a:pt x="4169002" y="7241843"/>
                </a:lnTo>
                <a:lnTo>
                  <a:pt x="1743488" y="7508110"/>
                </a:lnTo>
                <a:lnTo>
                  <a:pt x="1759128" y="6967120"/>
                </a:lnTo>
                <a:close/>
                <a:moveTo>
                  <a:pt x="0" y="6931379"/>
                </a:moveTo>
                <a:lnTo>
                  <a:pt x="1759468" y="6955357"/>
                </a:lnTo>
                <a:lnTo>
                  <a:pt x="1759128" y="6967120"/>
                </a:lnTo>
                <a:lnTo>
                  <a:pt x="1634518" y="7520072"/>
                </a:lnTo>
                <a:lnTo>
                  <a:pt x="0" y="7699504"/>
                </a:lnTo>
                <a:close/>
                <a:moveTo>
                  <a:pt x="8272582" y="6791365"/>
                </a:moveTo>
                <a:lnTo>
                  <a:pt x="8656553" y="6975697"/>
                </a:lnTo>
                <a:lnTo>
                  <a:pt x="8662934" y="7049443"/>
                </a:lnTo>
                <a:lnTo>
                  <a:pt x="6766024" y="7023591"/>
                </a:lnTo>
                <a:lnTo>
                  <a:pt x="6772610" y="6956028"/>
                </a:lnTo>
                <a:close/>
                <a:moveTo>
                  <a:pt x="13229428" y="6381962"/>
                </a:moveTo>
                <a:lnTo>
                  <a:pt x="14871902" y="6571973"/>
                </a:lnTo>
                <a:lnTo>
                  <a:pt x="14912838" y="7134620"/>
                </a:lnTo>
                <a:lnTo>
                  <a:pt x="13039274" y="7109086"/>
                </a:lnTo>
                <a:close/>
                <a:moveTo>
                  <a:pt x="12631793" y="6312824"/>
                </a:moveTo>
                <a:lnTo>
                  <a:pt x="12718114" y="6322810"/>
                </a:lnTo>
                <a:lnTo>
                  <a:pt x="12628353" y="7103486"/>
                </a:lnTo>
                <a:lnTo>
                  <a:pt x="8814468" y="7051508"/>
                </a:lnTo>
                <a:lnTo>
                  <a:pt x="8656553" y="6975697"/>
                </a:lnTo>
                <a:lnTo>
                  <a:pt x="8637137" y="6751345"/>
                </a:lnTo>
                <a:close/>
                <a:moveTo>
                  <a:pt x="13265707" y="6243235"/>
                </a:moveTo>
                <a:lnTo>
                  <a:pt x="13229428" y="6381962"/>
                </a:lnTo>
                <a:lnTo>
                  <a:pt x="12718114" y="6322810"/>
                </a:lnTo>
                <a:lnTo>
                  <a:pt x="12720380" y="6303099"/>
                </a:lnTo>
                <a:close/>
                <a:moveTo>
                  <a:pt x="16711437" y="5864971"/>
                </a:moveTo>
                <a:lnTo>
                  <a:pt x="16711437" y="6784783"/>
                </a:lnTo>
                <a:lnTo>
                  <a:pt x="14871902" y="6571973"/>
                </a:lnTo>
                <a:lnTo>
                  <a:pt x="14835446" y="6070913"/>
                </a:lnTo>
                <a:close/>
                <a:moveTo>
                  <a:pt x="6899947" y="5649728"/>
                </a:moveTo>
                <a:lnTo>
                  <a:pt x="8558408" y="5841589"/>
                </a:lnTo>
                <a:lnTo>
                  <a:pt x="8637137" y="6751345"/>
                </a:lnTo>
                <a:lnTo>
                  <a:pt x="8272582" y="6791365"/>
                </a:lnTo>
                <a:lnTo>
                  <a:pt x="6854999" y="6110826"/>
                </a:lnTo>
                <a:close/>
                <a:moveTo>
                  <a:pt x="5261895" y="5460227"/>
                </a:moveTo>
                <a:lnTo>
                  <a:pt x="5575308" y="5496485"/>
                </a:lnTo>
                <a:lnTo>
                  <a:pt x="6854999" y="6110826"/>
                </a:lnTo>
                <a:lnTo>
                  <a:pt x="6772610" y="6956028"/>
                </a:lnTo>
                <a:lnTo>
                  <a:pt x="6224397" y="7016209"/>
                </a:lnTo>
                <a:lnTo>
                  <a:pt x="4323309" y="6990299"/>
                </a:lnTo>
                <a:close/>
                <a:moveTo>
                  <a:pt x="3803676" y="5291532"/>
                </a:moveTo>
                <a:lnTo>
                  <a:pt x="4180031" y="5335071"/>
                </a:lnTo>
                <a:lnTo>
                  <a:pt x="4245972" y="6989246"/>
                </a:lnTo>
                <a:lnTo>
                  <a:pt x="4171149" y="6988226"/>
                </a:lnTo>
                <a:close/>
                <a:moveTo>
                  <a:pt x="1814226" y="5061380"/>
                </a:moveTo>
                <a:lnTo>
                  <a:pt x="2179079" y="5103588"/>
                </a:lnTo>
                <a:lnTo>
                  <a:pt x="1761770" y="6955390"/>
                </a:lnTo>
                <a:lnTo>
                  <a:pt x="1759468" y="6955357"/>
                </a:lnTo>
                <a:close/>
                <a:moveTo>
                  <a:pt x="4159371" y="4816738"/>
                </a:moveTo>
                <a:lnTo>
                  <a:pt x="5316013" y="5372005"/>
                </a:lnTo>
                <a:lnTo>
                  <a:pt x="5261895" y="5460227"/>
                </a:lnTo>
                <a:lnTo>
                  <a:pt x="4180031" y="5335071"/>
                </a:lnTo>
                <a:close/>
                <a:moveTo>
                  <a:pt x="1845217" y="3989522"/>
                </a:moveTo>
                <a:lnTo>
                  <a:pt x="1814226" y="5061380"/>
                </a:lnTo>
                <a:lnTo>
                  <a:pt x="0" y="4851499"/>
                </a:lnTo>
                <a:lnTo>
                  <a:pt x="0" y="4292137"/>
                </a:lnTo>
                <a:close/>
                <a:moveTo>
                  <a:pt x="2430733" y="3986872"/>
                </a:moveTo>
                <a:lnTo>
                  <a:pt x="3647637" y="4571070"/>
                </a:lnTo>
                <a:lnTo>
                  <a:pt x="3803676" y="5291532"/>
                </a:lnTo>
                <a:lnTo>
                  <a:pt x="2179079" y="5103588"/>
                </a:lnTo>
                <a:close/>
                <a:moveTo>
                  <a:pt x="2452583" y="3889913"/>
                </a:moveTo>
                <a:lnTo>
                  <a:pt x="2430733" y="3986872"/>
                </a:lnTo>
                <a:lnTo>
                  <a:pt x="2285755" y="3917272"/>
                </a:lnTo>
                <a:close/>
                <a:moveTo>
                  <a:pt x="1853306" y="3709666"/>
                </a:moveTo>
                <a:lnTo>
                  <a:pt x="2285755" y="3917272"/>
                </a:lnTo>
                <a:lnTo>
                  <a:pt x="1845217" y="3989522"/>
                </a:lnTo>
                <a:close/>
                <a:moveTo>
                  <a:pt x="4111581" y="3617837"/>
                </a:moveTo>
                <a:lnTo>
                  <a:pt x="4159371" y="4816738"/>
                </a:lnTo>
                <a:lnTo>
                  <a:pt x="3647637" y="4571070"/>
                </a:lnTo>
                <a:lnTo>
                  <a:pt x="3464179" y="3724011"/>
                </a:lnTo>
                <a:close/>
                <a:moveTo>
                  <a:pt x="7146531" y="3120105"/>
                </a:moveTo>
                <a:lnTo>
                  <a:pt x="6899947" y="5649728"/>
                </a:lnTo>
                <a:lnTo>
                  <a:pt x="5575308" y="5496485"/>
                </a:lnTo>
                <a:lnTo>
                  <a:pt x="5316013" y="5372005"/>
                </a:lnTo>
                <a:lnTo>
                  <a:pt x="6647147" y="3202003"/>
                </a:lnTo>
                <a:close/>
                <a:moveTo>
                  <a:pt x="0" y="2819952"/>
                </a:moveTo>
                <a:lnTo>
                  <a:pt x="56207" y="2846932"/>
                </a:lnTo>
                <a:lnTo>
                  <a:pt x="0" y="2878035"/>
                </a:lnTo>
                <a:close/>
                <a:moveTo>
                  <a:pt x="13200507" y="2127253"/>
                </a:moveTo>
                <a:lnTo>
                  <a:pt x="12720380" y="6303099"/>
                </a:lnTo>
                <a:lnTo>
                  <a:pt x="12631793" y="6312824"/>
                </a:lnTo>
                <a:lnTo>
                  <a:pt x="8558408" y="5841589"/>
                </a:lnTo>
                <a:lnTo>
                  <a:pt x="8306437" y="2929880"/>
                </a:lnTo>
                <a:close/>
                <a:moveTo>
                  <a:pt x="14532630" y="1908785"/>
                </a:moveTo>
                <a:lnTo>
                  <a:pt x="14835446" y="6070913"/>
                </a:lnTo>
                <a:lnTo>
                  <a:pt x="13265707" y="6243235"/>
                </a:lnTo>
                <a:lnTo>
                  <a:pt x="14393244" y="1931644"/>
                </a:lnTo>
                <a:close/>
                <a:moveTo>
                  <a:pt x="1907869" y="1822384"/>
                </a:moveTo>
                <a:lnTo>
                  <a:pt x="1853306" y="3709666"/>
                </a:lnTo>
                <a:lnTo>
                  <a:pt x="56207" y="2846932"/>
                </a:lnTo>
                <a:close/>
                <a:moveTo>
                  <a:pt x="16711437" y="1551460"/>
                </a:moveTo>
                <a:lnTo>
                  <a:pt x="16711437" y="1874184"/>
                </a:lnTo>
                <a:lnTo>
                  <a:pt x="16287773" y="1620941"/>
                </a:lnTo>
                <a:close/>
                <a:moveTo>
                  <a:pt x="2986740" y="1519586"/>
                </a:moveTo>
                <a:lnTo>
                  <a:pt x="3464179" y="3724011"/>
                </a:lnTo>
                <a:lnTo>
                  <a:pt x="2452583" y="3889913"/>
                </a:lnTo>
                <a:close/>
                <a:moveTo>
                  <a:pt x="3062474" y="1183526"/>
                </a:moveTo>
                <a:lnTo>
                  <a:pt x="2986740" y="1519586"/>
                </a:lnTo>
                <a:lnTo>
                  <a:pt x="2929849" y="1256907"/>
                </a:lnTo>
                <a:close/>
                <a:moveTo>
                  <a:pt x="8121931" y="797827"/>
                </a:moveTo>
                <a:lnTo>
                  <a:pt x="8306437" y="2929880"/>
                </a:lnTo>
                <a:lnTo>
                  <a:pt x="7146531" y="3120105"/>
                </a:lnTo>
                <a:lnTo>
                  <a:pt x="7231388" y="2249578"/>
                </a:lnTo>
                <a:close/>
                <a:moveTo>
                  <a:pt x="14719626" y="683590"/>
                </a:moveTo>
                <a:lnTo>
                  <a:pt x="16287773" y="1620941"/>
                </a:lnTo>
                <a:lnTo>
                  <a:pt x="14532630" y="1908785"/>
                </a:lnTo>
                <a:lnTo>
                  <a:pt x="14503592" y="1509680"/>
                </a:lnTo>
                <a:close/>
                <a:moveTo>
                  <a:pt x="16515055" y="0"/>
                </a:moveTo>
                <a:lnTo>
                  <a:pt x="16711437" y="0"/>
                </a:lnTo>
                <a:lnTo>
                  <a:pt x="16711437" y="1088064"/>
                </a:lnTo>
                <a:close/>
                <a:moveTo>
                  <a:pt x="14393755" y="0"/>
                </a:moveTo>
                <a:lnTo>
                  <a:pt x="14898393" y="0"/>
                </a:lnTo>
                <a:lnTo>
                  <a:pt x="14719626" y="683590"/>
                </a:lnTo>
                <a:lnTo>
                  <a:pt x="14430935" y="511027"/>
                </a:lnTo>
                <a:close/>
                <a:moveTo>
                  <a:pt x="13445093" y="0"/>
                </a:moveTo>
                <a:lnTo>
                  <a:pt x="13576014" y="0"/>
                </a:lnTo>
                <a:lnTo>
                  <a:pt x="14430935" y="511027"/>
                </a:lnTo>
                <a:lnTo>
                  <a:pt x="14503592" y="1509680"/>
                </a:lnTo>
                <a:lnTo>
                  <a:pt x="14393244" y="1931644"/>
                </a:lnTo>
                <a:lnTo>
                  <a:pt x="13200507" y="2127253"/>
                </a:lnTo>
                <a:close/>
                <a:moveTo>
                  <a:pt x="8052888" y="0"/>
                </a:moveTo>
                <a:lnTo>
                  <a:pt x="8611337" y="0"/>
                </a:lnTo>
                <a:lnTo>
                  <a:pt x="8121931" y="797827"/>
                </a:lnTo>
                <a:close/>
                <a:moveTo>
                  <a:pt x="5201450" y="0"/>
                </a:moveTo>
                <a:lnTo>
                  <a:pt x="7450676" y="0"/>
                </a:lnTo>
                <a:lnTo>
                  <a:pt x="7231388" y="2249578"/>
                </a:lnTo>
                <a:lnTo>
                  <a:pt x="6647147" y="3202003"/>
                </a:lnTo>
                <a:lnTo>
                  <a:pt x="4111581" y="3617837"/>
                </a:lnTo>
                <a:lnTo>
                  <a:pt x="3994002" y="668099"/>
                </a:lnTo>
                <a:close/>
                <a:moveTo>
                  <a:pt x="3329183" y="0"/>
                </a:moveTo>
                <a:lnTo>
                  <a:pt x="3967370" y="0"/>
                </a:lnTo>
                <a:lnTo>
                  <a:pt x="3994002" y="668099"/>
                </a:lnTo>
                <a:lnTo>
                  <a:pt x="3062474" y="1183526"/>
                </a:lnTo>
                <a:close/>
                <a:moveTo>
                  <a:pt x="1960558" y="0"/>
                </a:moveTo>
                <a:lnTo>
                  <a:pt x="2657626" y="0"/>
                </a:lnTo>
                <a:lnTo>
                  <a:pt x="2929849" y="1256907"/>
                </a:lnTo>
                <a:lnTo>
                  <a:pt x="1907869" y="1822384"/>
                </a:lnTo>
                <a:close/>
              </a:path>
            </a:pathLst>
          </a:custGeom>
          <a:noFill/>
          <a:ln>
            <a:solidFill>
              <a:srgbClr val="B599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935FFED-9631-202E-CBBF-F864338FD4C9}"/>
              </a:ext>
            </a:extLst>
          </p:cNvPr>
          <p:cNvSpPr/>
          <p:nvPr/>
        </p:nvSpPr>
        <p:spPr>
          <a:xfrm>
            <a:off x="2752725" y="2952750"/>
            <a:ext cx="11163300" cy="17716500"/>
          </a:xfrm>
          <a:prstGeom prst="rect">
            <a:avLst/>
          </a:prstGeom>
          <a:solidFill>
            <a:srgbClr val="272727"/>
          </a:solidFill>
          <a:ln>
            <a:solidFill>
              <a:srgbClr val="B599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F63D429-0C20-0DFA-F54B-376CA3BAFE00}"/>
              </a:ext>
            </a:extLst>
          </p:cNvPr>
          <p:cNvSpPr txBox="1"/>
          <p:nvPr/>
        </p:nvSpPr>
        <p:spPr>
          <a:xfrm>
            <a:off x="2724151" y="7870372"/>
            <a:ext cx="112204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dirty="0">
                <a:solidFill>
                  <a:srgbClr val="F2EDE7"/>
                </a:solidFill>
                <a:latin typeface="Playfair Display" pitchFamily="2" charset="0"/>
              </a:rPr>
              <a:t>MARIA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0D82946-D5DA-A22E-6EA7-787318C9EE7A}"/>
              </a:ext>
            </a:extLst>
          </p:cNvPr>
          <p:cNvSpPr txBox="1"/>
          <p:nvPr/>
        </p:nvSpPr>
        <p:spPr>
          <a:xfrm>
            <a:off x="3554866" y="7485651"/>
            <a:ext cx="95590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spc="600" dirty="0">
                <a:solidFill>
                  <a:srgbClr val="F2EDE7"/>
                </a:solidFill>
                <a:latin typeface="Playfair Display" pitchFamily="2" charset="0"/>
              </a:rPr>
              <a:t>ANIVERSÁRIO DA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0176DA3-54CC-1AB1-960E-14299C89ECB1}"/>
              </a:ext>
            </a:extLst>
          </p:cNvPr>
          <p:cNvSpPr txBox="1"/>
          <p:nvPr/>
        </p:nvSpPr>
        <p:spPr>
          <a:xfrm>
            <a:off x="2551169" y="3584851"/>
            <a:ext cx="11566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spc="600" dirty="0">
                <a:solidFill>
                  <a:srgbClr val="F2EDE7"/>
                </a:solidFill>
                <a:latin typeface="Playfair Display" pitchFamily="2" charset="0"/>
              </a:rPr>
              <a:t>VOCÊ ESTÁ CONVIDADO PARA 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788BF1C-4675-1B96-7BE8-301A86F8964C}"/>
              </a:ext>
            </a:extLst>
          </p:cNvPr>
          <p:cNvSpPr txBox="1"/>
          <p:nvPr/>
        </p:nvSpPr>
        <p:spPr>
          <a:xfrm>
            <a:off x="3554866" y="10032908"/>
            <a:ext cx="955901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800" spc="600" dirty="0">
                <a:solidFill>
                  <a:srgbClr val="B5996A"/>
                </a:solidFill>
                <a:latin typeface="Satisfy" panose="02000000000000000000" pitchFamily="2" charset="0"/>
              </a:rPr>
              <a:t>30 anos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A26E5832-1167-8571-CDBE-1D4ACADEB493}"/>
              </a:ext>
            </a:extLst>
          </p:cNvPr>
          <p:cNvCxnSpPr>
            <a:cxnSpLocks/>
          </p:cNvCxnSpPr>
          <p:nvPr/>
        </p:nvCxnSpPr>
        <p:spPr>
          <a:xfrm>
            <a:off x="4698982" y="13813972"/>
            <a:ext cx="7270786" cy="0"/>
          </a:xfrm>
          <a:prstGeom prst="line">
            <a:avLst/>
          </a:prstGeom>
          <a:ln>
            <a:gradFill flip="none" rotWithShape="1">
              <a:gsLst>
                <a:gs pos="29000">
                  <a:srgbClr val="B5996A"/>
                </a:gs>
                <a:gs pos="53000">
                  <a:srgbClr val="F2EDE7"/>
                </a:gs>
                <a:gs pos="97248">
                  <a:srgbClr val="272727"/>
                </a:gs>
                <a:gs pos="0">
                  <a:srgbClr val="272727"/>
                </a:gs>
                <a:gs pos="75000">
                  <a:srgbClr val="B5996A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73116B3-836F-776D-B031-BA32EB7080EB}"/>
              </a:ext>
            </a:extLst>
          </p:cNvPr>
          <p:cNvSpPr txBox="1"/>
          <p:nvPr/>
        </p:nvSpPr>
        <p:spPr>
          <a:xfrm>
            <a:off x="2854779" y="14927667"/>
            <a:ext cx="1095919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9900">
                <a:gradFill flip="none" rotWithShape="1">
                  <a:gsLst>
                    <a:gs pos="0">
                      <a:srgbClr val="CBB396"/>
                    </a:gs>
                    <a:gs pos="100000">
                      <a:srgbClr val="807467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atisfy" panose="02000000000000000000" pitchFamily="2" charset="0"/>
                <a:ea typeface="Satisfy" panose="02000000000000000000" pitchFamily="2" charset="0"/>
              </a:defRPr>
            </a:lvl1pPr>
          </a:lstStyle>
          <a:p>
            <a:r>
              <a:rPr lang="pt-BR" sz="11500" dirty="0">
                <a:solidFill>
                  <a:srgbClr val="B5996A"/>
                </a:solidFill>
                <a:latin typeface="Playfair Display" pitchFamily="2" charset="0"/>
              </a:rPr>
              <a:t>SÁBADO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5D7E223-4354-5C2C-C8AD-8F1EE8E5FF27}"/>
              </a:ext>
            </a:extLst>
          </p:cNvPr>
          <p:cNvSpPr txBox="1"/>
          <p:nvPr/>
        </p:nvSpPr>
        <p:spPr>
          <a:xfrm>
            <a:off x="2854779" y="16429895"/>
            <a:ext cx="10959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9900">
                <a:gradFill flip="none" rotWithShape="1">
                  <a:gsLst>
                    <a:gs pos="0">
                      <a:srgbClr val="CBB396"/>
                    </a:gs>
                    <a:gs pos="100000">
                      <a:srgbClr val="807467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atin typeface="Satisfy" panose="02000000000000000000" pitchFamily="2" charset="0"/>
                <a:ea typeface="Satisfy" panose="02000000000000000000" pitchFamily="2" charset="0"/>
              </a:defRPr>
            </a:lvl1pPr>
          </a:lstStyle>
          <a:p>
            <a:r>
              <a:rPr lang="pt-BR" sz="5400" dirty="0">
                <a:solidFill>
                  <a:srgbClr val="B5996A"/>
                </a:solidFill>
                <a:latin typeface="Playfair Display" pitchFamily="2" charset="0"/>
              </a:rPr>
              <a:t>15 de maio – 13:00 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B93054A-81FF-FF56-5FEC-45ABA309D2A1}"/>
              </a:ext>
            </a:extLst>
          </p:cNvPr>
          <p:cNvSpPr txBox="1"/>
          <p:nvPr/>
        </p:nvSpPr>
        <p:spPr>
          <a:xfrm>
            <a:off x="3899807" y="19125818"/>
            <a:ext cx="88691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3200" spc="600">
                <a:solidFill>
                  <a:srgbClr val="F2EDE7"/>
                </a:solidFill>
                <a:latin typeface="Playfair Display" pitchFamily="2" charset="0"/>
              </a:defRPr>
            </a:lvl1pPr>
          </a:lstStyle>
          <a:p>
            <a:r>
              <a:rPr lang="pt-BR" dirty="0"/>
              <a:t>RUA NOME DA RUA, 55</a:t>
            </a:r>
          </a:p>
          <a:p>
            <a:r>
              <a:rPr lang="pt-BR" dirty="0"/>
              <a:t>BAIRRO - CIDADE </a:t>
            </a:r>
          </a:p>
        </p:txBody>
      </p:sp>
    </p:spTree>
    <p:extLst>
      <p:ext uri="{BB962C8B-B14F-4D97-AF65-F5344CB8AC3E}">
        <p14:creationId xmlns:p14="http://schemas.microsoft.com/office/powerpoint/2010/main" val="24168365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B5996A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1693</TotalTime>
  <Words>25</Words>
  <Application>Microsoft Office PowerPoint</Application>
  <PresentationFormat>Personalizar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Satisfy</vt:lpstr>
      <vt:lpstr>Playfair Display</vt:lpstr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93</cp:revision>
  <dcterms:created xsi:type="dcterms:W3CDTF">2021-03-22T18:09:14Z</dcterms:created>
  <dcterms:modified xsi:type="dcterms:W3CDTF">2024-12-18T15:51:50Z</dcterms:modified>
</cp:coreProperties>
</file>