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93" r:id="rId1"/>
  </p:sldMasterIdLst>
  <p:sldIdLst>
    <p:sldId id="257" r:id="rId2"/>
  </p:sldIdLst>
  <p:sldSz cx="5327650" cy="7559675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Montserrat" panose="00000500000000000000" pitchFamily="2" charset="0"/>
      <p:regular r:id="rId7"/>
      <p:bold r:id="rId8"/>
      <p:italic r:id="rId9"/>
      <p:boldItalic r:id="rId10"/>
    </p:embeddedFont>
    <p:embeddedFont>
      <p:font typeface="Playfair Display" pitchFamily="2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B386"/>
    <a:srgbClr val="8EC88E"/>
    <a:srgbClr val="8FC7A6"/>
    <a:srgbClr val="9FB6A4"/>
    <a:srgbClr val="35D8B9"/>
    <a:srgbClr val="7A937B"/>
    <a:srgbClr val="435344"/>
    <a:srgbClr val="5D735E"/>
    <a:srgbClr val="1B5BB1"/>
    <a:srgbClr val="FF2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32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font" Target="fonts/font11.fntdata"/><Relationship Id="rId18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presProps" Target="presProps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font" Target="fonts/font1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E8788FE5-6802-B1F3-A3F3-F864013C860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327650" cy="4179888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2945094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492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532729" rtl="0" eaLnBrk="1" latinLnBrk="0" hangingPunct="1">
        <a:lnSpc>
          <a:spcPct val="90000"/>
        </a:lnSpc>
        <a:spcBef>
          <a:spcPct val="0"/>
        </a:spcBef>
        <a:buNone/>
        <a:defRPr sz="25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3182" indent="-133182" algn="l" defTabSz="532729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1pPr>
      <a:lvl2pPr marL="39954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2pPr>
      <a:lvl3pPr marL="665912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165" kern="1200">
          <a:solidFill>
            <a:schemeClr val="tx1"/>
          </a:solidFill>
          <a:latin typeface="+mn-lt"/>
          <a:ea typeface="+mn-ea"/>
          <a:cs typeface="+mn-cs"/>
        </a:defRPr>
      </a:lvl3pPr>
      <a:lvl4pPr marL="93227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19864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465006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73137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997735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264100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1pPr>
      <a:lvl2pPr marL="266365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2pPr>
      <a:lvl3pPr marL="532729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3pPr>
      <a:lvl4pPr marL="799094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065459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331824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598188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864553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130918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5FC97632-A3B3-572F-906C-974915ADC6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0A0F052-923E-4831-899E-5C5A8CA8A456}"/>
              </a:ext>
            </a:extLst>
          </p:cNvPr>
          <p:cNvSpPr/>
          <p:nvPr/>
        </p:nvSpPr>
        <p:spPr>
          <a:xfrm>
            <a:off x="0" y="3828086"/>
            <a:ext cx="5327650" cy="37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BE29E23-CA60-4289-BCFF-CF8541248081}"/>
              </a:ext>
            </a:extLst>
          </p:cNvPr>
          <p:cNvSpPr txBox="1"/>
          <p:nvPr/>
        </p:nvSpPr>
        <p:spPr>
          <a:xfrm>
            <a:off x="1613127" y="4415872"/>
            <a:ext cx="2419195" cy="18620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500" dirty="0">
                <a:solidFill>
                  <a:srgbClr val="61B386"/>
                </a:solidFill>
                <a:latin typeface="Playfair Display" pitchFamily="2" charset="0"/>
                <a:cs typeface="Times New Roman" panose="02020603050405020304" pitchFamily="18" charset="0"/>
              </a:rPr>
              <a:t>&amp;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B0511C53-DE33-446C-873D-A06E63EC3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7951" y="2885807"/>
            <a:ext cx="5335601" cy="1801064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5B766152-0760-4949-9A0D-8DCB0E7E64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1622" y="3077289"/>
            <a:ext cx="4544405" cy="787220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386DDF56-0E78-4573-AADF-68628A4D67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4094" y="2500313"/>
            <a:ext cx="4699464" cy="942279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44F18D9D-B2B1-44F6-978D-5C54E25D1A7D}"/>
              </a:ext>
            </a:extLst>
          </p:cNvPr>
          <p:cNvSpPr txBox="1"/>
          <p:nvPr/>
        </p:nvSpPr>
        <p:spPr>
          <a:xfrm>
            <a:off x="795269" y="4200357"/>
            <a:ext cx="3896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spc="30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1400" dirty="0"/>
              <a:t>SAVE THE DATE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C03640A-3368-4ED4-A536-2B7A809DED4C}"/>
              </a:ext>
            </a:extLst>
          </p:cNvPr>
          <p:cNvSpPr txBox="1"/>
          <p:nvPr/>
        </p:nvSpPr>
        <p:spPr>
          <a:xfrm>
            <a:off x="-7951" y="4792898"/>
            <a:ext cx="2458869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pt-BR" sz="6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layfair Display" pitchFamily="2" charset="0"/>
              </a:rPr>
              <a:t>Mari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3ED8CC4-233F-4444-906F-295B59358642}"/>
              </a:ext>
            </a:extLst>
          </p:cNvPr>
          <p:cNvSpPr txBox="1"/>
          <p:nvPr/>
        </p:nvSpPr>
        <p:spPr>
          <a:xfrm>
            <a:off x="3095141" y="4792898"/>
            <a:ext cx="2232510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6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layfair Display" pitchFamily="2" charset="0"/>
              </a:rPr>
              <a:t>Edu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DB5E46A-7E5C-42ED-8F23-613E5A981674}"/>
              </a:ext>
            </a:extLst>
          </p:cNvPr>
          <p:cNvSpPr txBox="1"/>
          <p:nvPr/>
        </p:nvSpPr>
        <p:spPr>
          <a:xfrm>
            <a:off x="79789" y="5977803"/>
            <a:ext cx="516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spc="300" dirty="0">
                <a:solidFill>
                  <a:srgbClr val="61B386"/>
                </a:solidFill>
                <a:latin typeface="Montserrat" panose="00000500000000000000" pitchFamily="2" charset="0"/>
              </a:rPr>
              <a:t>SÁBADO . 15 DE MAIO . 2022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44E3047-37FE-4D33-8AF0-F7DAEE8ECAD2}"/>
              </a:ext>
            </a:extLst>
          </p:cNvPr>
          <p:cNvSpPr txBox="1"/>
          <p:nvPr/>
        </p:nvSpPr>
        <p:spPr>
          <a:xfrm>
            <a:off x="79789" y="6726559"/>
            <a:ext cx="516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spc="60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1000" spc="300" dirty="0"/>
              <a:t>HOTEL . BAIRRO . CIDADE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B075C5B-5509-47D7-A69B-BEB7291A9172}"/>
              </a:ext>
            </a:extLst>
          </p:cNvPr>
          <p:cNvSpPr txBox="1"/>
          <p:nvPr/>
        </p:nvSpPr>
        <p:spPr>
          <a:xfrm>
            <a:off x="79789" y="6935280"/>
            <a:ext cx="516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spc="60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1000" spc="300" dirty="0"/>
              <a:t>WWW.SITE.COM.BR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EA03E2E-53E6-4967-B952-18CF52929192}"/>
              </a:ext>
            </a:extLst>
          </p:cNvPr>
          <p:cNvSpPr/>
          <p:nvPr/>
        </p:nvSpPr>
        <p:spPr>
          <a:xfrm>
            <a:off x="244448" y="241300"/>
            <a:ext cx="4822852" cy="427185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BF64133E-7455-4814-8362-4E833E5BC12B}"/>
              </a:ext>
            </a:extLst>
          </p:cNvPr>
          <p:cNvSpPr/>
          <p:nvPr/>
        </p:nvSpPr>
        <p:spPr>
          <a:xfrm>
            <a:off x="228600" y="2844800"/>
            <a:ext cx="4838700" cy="4490278"/>
          </a:xfrm>
          <a:custGeom>
            <a:avLst/>
            <a:gdLst>
              <a:gd name="connsiteX0" fmla="*/ 0 w 4838700"/>
              <a:gd name="connsiteY0" fmla="*/ 12700 h 4381500"/>
              <a:gd name="connsiteX1" fmla="*/ 0 w 4838700"/>
              <a:gd name="connsiteY1" fmla="*/ 4381500 h 4381500"/>
              <a:gd name="connsiteX2" fmla="*/ 4838700 w 4838700"/>
              <a:gd name="connsiteY2" fmla="*/ 4381500 h 4381500"/>
              <a:gd name="connsiteX3" fmla="*/ 4838700 w 4838700"/>
              <a:gd name="connsiteY3" fmla="*/ 0 h 438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8700" h="4381500">
                <a:moveTo>
                  <a:pt x="0" y="12700"/>
                </a:moveTo>
                <a:lnTo>
                  <a:pt x="0" y="4381500"/>
                </a:lnTo>
                <a:lnTo>
                  <a:pt x="4838700" y="4381500"/>
                </a:lnTo>
                <a:lnTo>
                  <a:pt x="4838700" y="0"/>
                </a:lnTo>
              </a:path>
            </a:pathLst>
          </a:custGeom>
          <a:noFill/>
          <a:ln>
            <a:solidFill>
              <a:srgbClr val="61B3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7970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</TotalTime>
  <Words>25</Words>
  <Application>Microsoft Office PowerPoint</Application>
  <PresentationFormat>Personalizar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Montserrat</vt:lpstr>
      <vt:lpstr>Playfair Display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Freire</dc:creator>
  <cp:lastModifiedBy>Ana Freire</cp:lastModifiedBy>
  <cp:revision>31</cp:revision>
  <dcterms:created xsi:type="dcterms:W3CDTF">2021-03-22T18:09:14Z</dcterms:created>
  <dcterms:modified xsi:type="dcterms:W3CDTF">2023-04-05T20:35:10Z</dcterms:modified>
</cp:coreProperties>
</file>