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525000" cy="1347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2AE"/>
    <a:srgbClr val="B5946B"/>
    <a:srgbClr val="CBB396"/>
    <a:srgbClr val="DF9A70"/>
    <a:srgbClr val="5E453A"/>
    <a:srgbClr val="8FBAE2"/>
    <a:srgbClr val="807467"/>
    <a:srgbClr val="F3F3F2"/>
    <a:srgbClr val="F7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4660"/>
  </p:normalViewPr>
  <p:slideViewPr>
    <p:cSldViewPr snapToGrid="0">
      <p:cViewPr varScale="1">
        <p:scale>
          <a:sx n="53" d="100"/>
          <a:sy n="53" d="100"/>
        </p:scale>
        <p:origin x="359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76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19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5A7A5FA6-30AD-8969-72BF-0D281017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0" cy="13477875"/>
          </a:xfrm>
          <a:prstGeom prst="rect">
            <a:avLst/>
          </a:prstGeom>
        </p:spPr>
      </p:pic>
      <p:pic>
        <p:nvPicPr>
          <p:cNvPr id="4" name="Imagem 3" descr="Foto preta e branca de fogos de artifício no céu&#10;&#10;Descrição gerada automaticamente">
            <a:extLst>
              <a:ext uri="{FF2B5EF4-FFF2-40B4-BE49-F238E27FC236}">
                <a16:creationId xmlns:a16="http://schemas.microsoft.com/office/drawing/2014/main" id="{6F7FB349-C065-C1B3-0E39-5F65B06FF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25000" cy="13477874"/>
          </a:xfrm>
          <a:prstGeom prst="rect">
            <a:avLst/>
          </a:prstGeom>
        </p:spPr>
      </p:pic>
      <p:pic>
        <p:nvPicPr>
          <p:cNvPr id="6" name="Imagem 5" descr="Uma imagem contendo ao ar livre, escuro, homem, ar&#10;&#10;Descrição gerada automaticamente">
            <a:extLst>
              <a:ext uri="{FF2B5EF4-FFF2-40B4-BE49-F238E27FC236}">
                <a16:creationId xmlns:a16="http://schemas.microsoft.com/office/drawing/2014/main" id="{18355924-D18E-2B29-2DC6-23344101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9525000" cy="134778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C27D4C9-6FE9-D9B1-8262-1FBA1A01EDC6}"/>
              </a:ext>
            </a:extLst>
          </p:cNvPr>
          <p:cNvSpPr/>
          <p:nvPr/>
        </p:nvSpPr>
        <p:spPr>
          <a:xfrm>
            <a:off x="1386840" y="5495164"/>
            <a:ext cx="6751320" cy="2771168"/>
          </a:xfrm>
          <a:prstGeom prst="rect">
            <a:avLst/>
          </a:prstGeom>
          <a:gradFill flip="none" rotWithShape="1">
            <a:gsLst>
              <a:gs pos="0">
                <a:srgbClr val="F3F3F2">
                  <a:alpha val="0"/>
                </a:srgbClr>
              </a:gs>
              <a:gs pos="100000">
                <a:srgbClr val="F3F3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74F2961F-4E34-9702-2F9E-F300043A2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161" y="448623"/>
            <a:ext cx="5790580" cy="6946436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46B842BA-8BC1-66C2-E3B1-EB133D430386}"/>
              </a:ext>
            </a:extLst>
          </p:cNvPr>
          <p:cNvSpPr txBox="1"/>
          <p:nvPr/>
        </p:nvSpPr>
        <p:spPr>
          <a:xfrm>
            <a:off x="528484" y="7696615"/>
            <a:ext cx="846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spc="300" dirty="0">
                <a:solidFill>
                  <a:srgbClr val="B5946B"/>
                </a:solidFill>
                <a:latin typeface="Lora" pitchFamily="2" charset="0"/>
                <a:ea typeface="Open Sans" pitchFamily="2" charset="0"/>
                <a:cs typeface="Open Sans" pitchFamily="2" charset="0"/>
              </a:rPr>
              <a:t>CHÁ DE BEBÊ DO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4FF7489-447C-3426-70FA-EDA01128F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199" y="1024581"/>
            <a:ext cx="1541868" cy="16298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5507FC3-8EA9-3C7A-6916-9E85D8F9A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9572" y="6538735"/>
            <a:ext cx="947818" cy="912758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D7ECADDE-2DA5-87CC-718A-8152D7233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74217">
            <a:off x="847897" y="7224038"/>
            <a:ext cx="789500" cy="760736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B1B63F1-D226-B42A-283F-43370C189500}"/>
              </a:ext>
            </a:extLst>
          </p:cNvPr>
          <p:cNvSpPr/>
          <p:nvPr/>
        </p:nvSpPr>
        <p:spPr>
          <a:xfrm>
            <a:off x="0" y="9973281"/>
            <a:ext cx="9525000" cy="3504594"/>
          </a:xfrm>
          <a:prstGeom prst="rect">
            <a:avLst/>
          </a:prstGeom>
          <a:gradFill flip="none" rotWithShape="1">
            <a:gsLst>
              <a:gs pos="0">
                <a:srgbClr val="F3F3F2">
                  <a:alpha val="0"/>
                </a:srgbClr>
              </a:gs>
              <a:gs pos="100000">
                <a:srgbClr val="F3F3F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8B5AECB-3E0C-A3C3-2D65-10E169637ECD}"/>
              </a:ext>
            </a:extLst>
          </p:cNvPr>
          <p:cNvSpPr txBox="1"/>
          <p:nvPr/>
        </p:nvSpPr>
        <p:spPr>
          <a:xfrm>
            <a:off x="1673505" y="11007995"/>
            <a:ext cx="6177990" cy="948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9900">
                <a:gradFill flip="none" rotWithShape="1">
                  <a:gsLst>
                    <a:gs pos="0">
                      <a:srgbClr val="CBB396"/>
                    </a:gs>
                    <a:gs pos="100000">
                      <a:srgbClr val="807467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atisfy" panose="02000000000000000000" pitchFamily="2" charset="0"/>
                <a:ea typeface="Satisfy" panose="02000000000000000000" pitchFamily="2" charset="0"/>
              </a:defRPr>
            </a:lvl1pPr>
          </a:lstStyle>
          <a:p>
            <a:r>
              <a:rPr lang="pt-BR" sz="5564" dirty="0">
                <a:solidFill>
                  <a:srgbClr val="B5946B"/>
                </a:solidFill>
                <a:latin typeface="Lora" pitchFamily="2" charset="0"/>
              </a:rPr>
              <a:t>15 DEZ – 13:00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FA055C-DBC4-2C2F-6538-0F6B353EA075}"/>
              </a:ext>
            </a:extLst>
          </p:cNvPr>
          <p:cNvSpPr txBox="1"/>
          <p:nvPr/>
        </p:nvSpPr>
        <p:spPr>
          <a:xfrm>
            <a:off x="1673505" y="11958971"/>
            <a:ext cx="617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9900">
                <a:gradFill flip="none" rotWithShape="1">
                  <a:gsLst>
                    <a:gs pos="0">
                      <a:srgbClr val="CBB396"/>
                    </a:gs>
                    <a:gs pos="100000">
                      <a:srgbClr val="807467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atisfy" panose="02000000000000000000" pitchFamily="2" charset="0"/>
                <a:ea typeface="Satisfy" panose="02000000000000000000" pitchFamily="2" charset="0"/>
              </a:defRPr>
            </a:lvl1pPr>
          </a:lstStyle>
          <a:p>
            <a:r>
              <a:rPr lang="pt-BR" sz="2400" dirty="0">
                <a:solidFill>
                  <a:srgbClr val="B5946B"/>
                </a:solidFill>
                <a:latin typeface="Lora" pitchFamily="2" charset="0"/>
              </a:rPr>
              <a:t>Rua Nome da Rua, 55</a:t>
            </a:r>
          </a:p>
          <a:p>
            <a:r>
              <a:rPr lang="pt-BR" sz="2400" dirty="0">
                <a:solidFill>
                  <a:srgbClr val="B5946B"/>
                </a:solidFill>
                <a:latin typeface="Lora" pitchFamily="2" charset="0"/>
              </a:rPr>
              <a:t>Bairro - Cidade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7C263E-2374-9F5B-9D90-948E64274F40}"/>
              </a:ext>
            </a:extLst>
          </p:cNvPr>
          <p:cNvSpPr txBox="1"/>
          <p:nvPr/>
        </p:nvSpPr>
        <p:spPr>
          <a:xfrm>
            <a:off x="145382" y="8394031"/>
            <a:ext cx="9234237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6600" dirty="0">
                <a:solidFill>
                  <a:srgbClr val="8FBAE2"/>
                </a:solidFill>
                <a:latin typeface="Satisfy" panose="02000000000000000000" pitchFamily="2" charset="0"/>
                <a:ea typeface="Satisfy" panose="02000000000000000000" pitchFamily="2" charset="0"/>
              </a:rPr>
              <a:t>Gabriel</a:t>
            </a:r>
          </a:p>
        </p:txBody>
      </p:sp>
    </p:spTree>
    <p:extLst>
      <p:ext uri="{BB962C8B-B14F-4D97-AF65-F5344CB8AC3E}">
        <p14:creationId xmlns:p14="http://schemas.microsoft.com/office/powerpoint/2010/main" val="1067713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</TotalTime>
  <Words>18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Lora</vt:lpstr>
      <vt:lpstr>Satisfy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7</cp:revision>
  <dcterms:created xsi:type="dcterms:W3CDTF">2023-07-02T20:29:54Z</dcterms:created>
  <dcterms:modified xsi:type="dcterms:W3CDTF">2024-12-20T17:50:37Z</dcterms:modified>
</cp:coreProperties>
</file>