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701" r:id="rId1"/>
  </p:sldMasterIdLst>
  <p:notesMasterIdLst>
    <p:notesMasterId r:id="rId3"/>
  </p:notesMasterIdLst>
  <p:sldIdLst>
    <p:sldId id="266" r:id="rId2"/>
  </p:sldIdLst>
  <p:sldSz cx="16668750" cy="23622000"/>
  <p:notesSz cx="6858000" cy="9144000"/>
  <p:embeddedFontLst>
    <p:embeddedFont>
      <p:font typeface="Heebo" pitchFamily="2" charset="-79"/>
      <p:regular r:id="rId4"/>
      <p:bold r:id="rId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440" userDrawn="1">
          <p15:clr>
            <a:srgbClr val="A4A3A4"/>
          </p15:clr>
        </p15:guide>
        <p15:guide id="2" pos="52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996A"/>
    <a:srgbClr val="F2EDE7"/>
    <a:srgbClr val="C9B193"/>
    <a:srgbClr val="272727"/>
    <a:srgbClr val="B5946B"/>
    <a:srgbClr val="FFFF00"/>
    <a:srgbClr val="877668"/>
    <a:srgbClr val="8CBCE3"/>
    <a:srgbClr val="D0B092"/>
    <a:srgbClr val="D7C8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081" autoAdjust="0"/>
  </p:normalViewPr>
  <p:slideViewPr>
    <p:cSldViewPr snapToGrid="0">
      <p:cViewPr varScale="1">
        <p:scale>
          <a:sx n="30" d="100"/>
          <a:sy n="30" d="100"/>
        </p:scale>
        <p:origin x="3162" y="126"/>
      </p:cViewPr>
      <p:guideLst>
        <p:guide orient="horz" pos="7440"/>
        <p:guide pos="525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2.fntdata"/><Relationship Id="rId4" Type="http://schemas.openxmlformats.org/officeDocument/2006/relationships/font" Target="fonts/font1.fntdata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47935-11B7-4A35-B3F4-C5479B8B5D90}" type="datetimeFigureOut">
              <a:rPr lang="pt-BR" smtClean="0"/>
              <a:t>30/12/2024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339975" y="1143000"/>
            <a:ext cx="2178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F71C5-FB43-422B-90DF-5F726CC099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43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578608" rtl="0" eaLnBrk="1" latinLnBrk="0" hangingPunct="1">
      <a:defRPr sz="3384" kern="1200">
        <a:solidFill>
          <a:schemeClr val="tx1"/>
        </a:solidFill>
        <a:latin typeface="+mn-lt"/>
        <a:ea typeface="+mn-ea"/>
        <a:cs typeface="+mn-cs"/>
      </a:defRPr>
    </a:lvl1pPr>
    <a:lvl2pPr marL="1289304" algn="l" defTabSz="2578608" rtl="0" eaLnBrk="1" latinLnBrk="0" hangingPunct="1">
      <a:defRPr sz="3384" kern="1200">
        <a:solidFill>
          <a:schemeClr val="tx1"/>
        </a:solidFill>
        <a:latin typeface="+mn-lt"/>
        <a:ea typeface="+mn-ea"/>
        <a:cs typeface="+mn-cs"/>
      </a:defRPr>
    </a:lvl2pPr>
    <a:lvl3pPr marL="2578608" algn="l" defTabSz="2578608" rtl="0" eaLnBrk="1" latinLnBrk="0" hangingPunct="1">
      <a:defRPr sz="3384" kern="1200">
        <a:solidFill>
          <a:schemeClr val="tx1"/>
        </a:solidFill>
        <a:latin typeface="+mn-lt"/>
        <a:ea typeface="+mn-ea"/>
        <a:cs typeface="+mn-cs"/>
      </a:defRPr>
    </a:lvl3pPr>
    <a:lvl4pPr marL="3867912" algn="l" defTabSz="2578608" rtl="0" eaLnBrk="1" latinLnBrk="0" hangingPunct="1">
      <a:defRPr sz="3384" kern="1200">
        <a:solidFill>
          <a:schemeClr val="tx1"/>
        </a:solidFill>
        <a:latin typeface="+mn-lt"/>
        <a:ea typeface="+mn-ea"/>
        <a:cs typeface="+mn-cs"/>
      </a:defRPr>
    </a:lvl4pPr>
    <a:lvl5pPr marL="5157216" algn="l" defTabSz="2578608" rtl="0" eaLnBrk="1" latinLnBrk="0" hangingPunct="1">
      <a:defRPr sz="3384" kern="1200">
        <a:solidFill>
          <a:schemeClr val="tx1"/>
        </a:solidFill>
        <a:latin typeface="+mn-lt"/>
        <a:ea typeface="+mn-ea"/>
        <a:cs typeface="+mn-cs"/>
      </a:defRPr>
    </a:lvl5pPr>
    <a:lvl6pPr marL="6446520" algn="l" defTabSz="2578608" rtl="0" eaLnBrk="1" latinLnBrk="0" hangingPunct="1">
      <a:defRPr sz="3384" kern="1200">
        <a:solidFill>
          <a:schemeClr val="tx1"/>
        </a:solidFill>
        <a:latin typeface="+mn-lt"/>
        <a:ea typeface="+mn-ea"/>
        <a:cs typeface="+mn-cs"/>
      </a:defRPr>
    </a:lvl6pPr>
    <a:lvl7pPr marL="7735824" algn="l" defTabSz="2578608" rtl="0" eaLnBrk="1" latinLnBrk="0" hangingPunct="1">
      <a:defRPr sz="3384" kern="1200">
        <a:solidFill>
          <a:schemeClr val="tx1"/>
        </a:solidFill>
        <a:latin typeface="+mn-lt"/>
        <a:ea typeface="+mn-ea"/>
        <a:cs typeface="+mn-cs"/>
      </a:defRPr>
    </a:lvl7pPr>
    <a:lvl8pPr marL="9025128" algn="l" defTabSz="2578608" rtl="0" eaLnBrk="1" latinLnBrk="0" hangingPunct="1">
      <a:defRPr sz="3384" kern="1200">
        <a:solidFill>
          <a:schemeClr val="tx1"/>
        </a:solidFill>
        <a:latin typeface="+mn-lt"/>
        <a:ea typeface="+mn-ea"/>
        <a:cs typeface="+mn-cs"/>
      </a:defRPr>
    </a:lvl8pPr>
    <a:lvl9pPr marL="10314432" algn="l" defTabSz="2578608" rtl="0" eaLnBrk="1" latinLnBrk="0" hangingPunct="1">
      <a:defRPr sz="338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DA805A4F-B97D-9BAA-412F-8DF2D9F7225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0363200" y="0"/>
            <a:ext cx="6305550" cy="23622000"/>
          </a:xfrm>
          <a:custGeom>
            <a:avLst/>
            <a:gdLst>
              <a:gd name="connsiteX0" fmla="*/ 0 w 6305550"/>
              <a:gd name="connsiteY0" fmla="*/ 0 h 23622000"/>
              <a:gd name="connsiteX1" fmla="*/ 6305550 w 6305550"/>
              <a:gd name="connsiteY1" fmla="*/ 0 h 23622000"/>
              <a:gd name="connsiteX2" fmla="*/ 6305550 w 6305550"/>
              <a:gd name="connsiteY2" fmla="*/ 23622000 h 23622000"/>
              <a:gd name="connsiteX3" fmla="*/ 0 w 6305550"/>
              <a:gd name="connsiteY3" fmla="*/ 23622000 h 2362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05550" h="23622000">
                <a:moveTo>
                  <a:pt x="0" y="0"/>
                </a:moveTo>
                <a:lnTo>
                  <a:pt x="6305550" y="0"/>
                </a:lnTo>
                <a:lnTo>
                  <a:pt x="6305550" y="23622000"/>
                </a:lnTo>
                <a:lnTo>
                  <a:pt x="0" y="23622000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44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102641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5783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666860" rtl="0" eaLnBrk="1" latinLnBrk="0" hangingPunct="1">
        <a:lnSpc>
          <a:spcPct val="90000"/>
        </a:lnSpc>
        <a:spcBef>
          <a:spcPct val="0"/>
        </a:spcBef>
        <a:buNone/>
        <a:defRPr sz="802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6715" indent="-416715" algn="l" defTabSz="1666860" rtl="0" eaLnBrk="1" latinLnBrk="0" hangingPunct="1">
        <a:lnSpc>
          <a:spcPct val="90000"/>
        </a:lnSpc>
        <a:spcBef>
          <a:spcPts val="1823"/>
        </a:spcBef>
        <a:buFont typeface="Arial" panose="020B0604020202020204" pitchFamily="34" charset="0"/>
        <a:buChar char="•"/>
        <a:defRPr sz="5104" kern="1200">
          <a:solidFill>
            <a:schemeClr val="tx1"/>
          </a:solidFill>
          <a:latin typeface="+mn-lt"/>
          <a:ea typeface="+mn-ea"/>
          <a:cs typeface="+mn-cs"/>
        </a:defRPr>
      </a:lvl1pPr>
      <a:lvl2pPr marL="1250145" indent="-416715" algn="l" defTabSz="1666860" rtl="0" eaLnBrk="1" latinLnBrk="0" hangingPunct="1">
        <a:lnSpc>
          <a:spcPct val="90000"/>
        </a:lnSpc>
        <a:spcBef>
          <a:spcPts val="911"/>
        </a:spcBef>
        <a:buFont typeface="Arial" panose="020B0604020202020204" pitchFamily="34" charset="0"/>
        <a:buChar char="•"/>
        <a:defRPr sz="4375" kern="1200">
          <a:solidFill>
            <a:schemeClr val="tx1"/>
          </a:solidFill>
          <a:latin typeface="+mn-lt"/>
          <a:ea typeface="+mn-ea"/>
          <a:cs typeface="+mn-cs"/>
        </a:defRPr>
      </a:lvl2pPr>
      <a:lvl3pPr marL="2083575" indent="-416715" algn="l" defTabSz="1666860" rtl="0" eaLnBrk="1" latinLnBrk="0" hangingPunct="1">
        <a:lnSpc>
          <a:spcPct val="90000"/>
        </a:lnSpc>
        <a:spcBef>
          <a:spcPts val="911"/>
        </a:spcBef>
        <a:buFont typeface="Arial" panose="020B0604020202020204" pitchFamily="34" charset="0"/>
        <a:buChar char="•"/>
        <a:defRPr sz="3646" kern="1200">
          <a:solidFill>
            <a:schemeClr val="tx1"/>
          </a:solidFill>
          <a:latin typeface="+mn-lt"/>
          <a:ea typeface="+mn-ea"/>
          <a:cs typeface="+mn-cs"/>
        </a:defRPr>
      </a:lvl3pPr>
      <a:lvl4pPr marL="2917005" indent="-416715" algn="l" defTabSz="1666860" rtl="0" eaLnBrk="1" latinLnBrk="0" hangingPunct="1">
        <a:lnSpc>
          <a:spcPct val="90000"/>
        </a:lnSpc>
        <a:spcBef>
          <a:spcPts val="911"/>
        </a:spcBef>
        <a:buFont typeface="Arial" panose="020B0604020202020204" pitchFamily="34" charset="0"/>
        <a:buChar char="•"/>
        <a:defRPr sz="3281" kern="1200">
          <a:solidFill>
            <a:schemeClr val="tx1"/>
          </a:solidFill>
          <a:latin typeface="+mn-lt"/>
          <a:ea typeface="+mn-ea"/>
          <a:cs typeface="+mn-cs"/>
        </a:defRPr>
      </a:lvl4pPr>
      <a:lvl5pPr marL="3750434" indent="-416715" algn="l" defTabSz="1666860" rtl="0" eaLnBrk="1" latinLnBrk="0" hangingPunct="1">
        <a:lnSpc>
          <a:spcPct val="90000"/>
        </a:lnSpc>
        <a:spcBef>
          <a:spcPts val="911"/>
        </a:spcBef>
        <a:buFont typeface="Arial" panose="020B0604020202020204" pitchFamily="34" charset="0"/>
        <a:buChar char="•"/>
        <a:defRPr sz="3281" kern="1200">
          <a:solidFill>
            <a:schemeClr val="tx1"/>
          </a:solidFill>
          <a:latin typeface="+mn-lt"/>
          <a:ea typeface="+mn-ea"/>
          <a:cs typeface="+mn-cs"/>
        </a:defRPr>
      </a:lvl5pPr>
      <a:lvl6pPr marL="4583864" indent="-416715" algn="l" defTabSz="1666860" rtl="0" eaLnBrk="1" latinLnBrk="0" hangingPunct="1">
        <a:lnSpc>
          <a:spcPct val="90000"/>
        </a:lnSpc>
        <a:spcBef>
          <a:spcPts val="911"/>
        </a:spcBef>
        <a:buFont typeface="Arial" panose="020B0604020202020204" pitchFamily="34" charset="0"/>
        <a:buChar char="•"/>
        <a:defRPr sz="3281" kern="1200">
          <a:solidFill>
            <a:schemeClr val="tx1"/>
          </a:solidFill>
          <a:latin typeface="+mn-lt"/>
          <a:ea typeface="+mn-ea"/>
          <a:cs typeface="+mn-cs"/>
        </a:defRPr>
      </a:lvl6pPr>
      <a:lvl7pPr marL="5417294" indent="-416715" algn="l" defTabSz="1666860" rtl="0" eaLnBrk="1" latinLnBrk="0" hangingPunct="1">
        <a:lnSpc>
          <a:spcPct val="90000"/>
        </a:lnSpc>
        <a:spcBef>
          <a:spcPts val="911"/>
        </a:spcBef>
        <a:buFont typeface="Arial" panose="020B0604020202020204" pitchFamily="34" charset="0"/>
        <a:buChar char="•"/>
        <a:defRPr sz="3281" kern="1200">
          <a:solidFill>
            <a:schemeClr val="tx1"/>
          </a:solidFill>
          <a:latin typeface="+mn-lt"/>
          <a:ea typeface="+mn-ea"/>
          <a:cs typeface="+mn-cs"/>
        </a:defRPr>
      </a:lvl7pPr>
      <a:lvl8pPr marL="6250724" indent="-416715" algn="l" defTabSz="1666860" rtl="0" eaLnBrk="1" latinLnBrk="0" hangingPunct="1">
        <a:lnSpc>
          <a:spcPct val="90000"/>
        </a:lnSpc>
        <a:spcBef>
          <a:spcPts val="911"/>
        </a:spcBef>
        <a:buFont typeface="Arial" panose="020B0604020202020204" pitchFamily="34" charset="0"/>
        <a:buChar char="•"/>
        <a:defRPr sz="3281" kern="1200">
          <a:solidFill>
            <a:schemeClr val="tx1"/>
          </a:solidFill>
          <a:latin typeface="+mn-lt"/>
          <a:ea typeface="+mn-ea"/>
          <a:cs typeface="+mn-cs"/>
        </a:defRPr>
      </a:lvl8pPr>
      <a:lvl9pPr marL="7084154" indent="-416715" algn="l" defTabSz="1666860" rtl="0" eaLnBrk="1" latinLnBrk="0" hangingPunct="1">
        <a:lnSpc>
          <a:spcPct val="90000"/>
        </a:lnSpc>
        <a:spcBef>
          <a:spcPts val="911"/>
        </a:spcBef>
        <a:buFont typeface="Arial" panose="020B0604020202020204" pitchFamily="34" charset="0"/>
        <a:buChar char="•"/>
        <a:defRPr sz="32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66860" rtl="0" eaLnBrk="1" latinLnBrk="0" hangingPunct="1">
        <a:defRPr sz="3281" kern="1200">
          <a:solidFill>
            <a:schemeClr val="tx1"/>
          </a:solidFill>
          <a:latin typeface="+mn-lt"/>
          <a:ea typeface="+mn-ea"/>
          <a:cs typeface="+mn-cs"/>
        </a:defRPr>
      </a:lvl1pPr>
      <a:lvl2pPr marL="833430" algn="l" defTabSz="1666860" rtl="0" eaLnBrk="1" latinLnBrk="0" hangingPunct="1">
        <a:defRPr sz="3281" kern="1200">
          <a:solidFill>
            <a:schemeClr val="tx1"/>
          </a:solidFill>
          <a:latin typeface="+mn-lt"/>
          <a:ea typeface="+mn-ea"/>
          <a:cs typeface="+mn-cs"/>
        </a:defRPr>
      </a:lvl2pPr>
      <a:lvl3pPr marL="1666860" algn="l" defTabSz="1666860" rtl="0" eaLnBrk="1" latinLnBrk="0" hangingPunct="1">
        <a:defRPr sz="3281" kern="1200">
          <a:solidFill>
            <a:schemeClr val="tx1"/>
          </a:solidFill>
          <a:latin typeface="+mn-lt"/>
          <a:ea typeface="+mn-ea"/>
          <a:cs typeface="+mn-cs"/>
        </a:defRPr>
      </a:lvl3pPr>
      <a:lvl4pPr marL="2500290" algn="l" defTabSz="1666860" rtl="0" eaLnBrk="1" latinLnBrk="0" hangingPunct="1">
        <a:defRPr sz="3281" kern="1200">
          <a:solidFill>
            <a:schemeClr val="tx1"/>
          </a:solidFill>
          <a:latin typeface="+mn-lt"/>
          <a:ea typeface="+mn-ea"/>
          <a:cs typeface="+mn-cs"/>
        </a:defRPr>
      </a:lvl4pPr>
      <a:lvl5pPr marL="3333720" algn="l" defTabSz="1666860" rtl="0" eaLnBrk="1" latinLnBrk="0" hangingPunct="1">
        <a:defRPr sz="3281" kern="1200">
          <a:solidFill>
            <a:schemeClr val="tx1"/>
          </a:solidFill>
          <a:latin typeface="+mn-lt"/>
          <a:ea typeface="+mn-ea"/>
          <a:cs typeface="+mn-cs"/>
        </a:defRPr>
      </a:lvl5pPr>
      <a:lvl6pPr marL="4167149" algn="l" defTabSz="1666860" rtl="0" eaLnBrk="1" latinLnBrk="0" hangingPunct="1">
        <a:defRPr sz="3281" kern="1200">
          <a:solidFill>
            <a:schemeClr val="tx1"/>
          </a:solidFill>
          <a:latin typeface="+mn-lt"/>
          <a:ea typeface="+mn-ea"/>
          <a:cs typeface="+mn-cs"/>
        </a:defRPr>
      </a:lvl6pPr>
      <a:lvl7pPr marL="5000579" algn="l" defTabSz="1666860" rtl="0" eaLnBrk="1" latinLnBrk="0" hangingPunct="1">
        <a:defRPr sz="3281" kern="1200">
          <a:solidFill>
            <a:schemeClr val="tx1"/>
          </a:solidFill>
          <a:latin typeface="+mn-lt"/>
          <a:ea typeface="+mn-ea"/>
          <a:cs typeface="+mn-cs"/>
        </a:defRPr>
      </a:lvl7pPr>
      <a:lvl8pPr marL="5834009" algn="l" defTabSz="1666860" rtl="0" eaLnBrk="1" latinLnBrk="0" hangingPunct="1">
        <a:defRPr sz="3281" kern="1200">
          <a:solidFill>
            <a:schemeClr val="tx1"/>
          </a:solidFill>
          <a:latin typeface="+mn-lt"/>
          <a:ea typeface="+mn-ea"/>
          <a:cs typeface="+mn-cs"/>
        </a:defRPr>
      </a:lvl8pPr>
      <a:lvl9pPr marL="6667439" algn="l" defTabSz="1666860" rtl="0" eaLnBrk="1" latinLnBrk="0" hangingPunct="1">
        <a:defRPr sz="32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AFB6E75E-14C9-401E-FCB7-C296490AB2CF}"/>
              </a:ext>
            </a:extLst>
          </p:cNvPr>
          <p:cNvCxnSpPr>
            <a:cxnSpLocks/>
          </p:cNvCxnSpPr>
          <p:nvPr/>
        </p:nvCxnSpPr>
        <p:spPr>
          <a:xfrm>
            <a:off x="1828800" y="0"/>
            <a:ext cx="0" cy="2365248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áfico 29">
            <a:extLst>
              <a:ext uri="{FF2B5EF4-FFF2-40B4-BE49-F238E27FC236}">
                <a16:creationId xmlns:a16="http://schemas.microsoft.com/office/drawing/2014/main" id="{7CFC0C4D-CF9C-36C4-64A8-F52E9BA0C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-842055" y="2054397"/>
            <a:ext cx="3570061" cy="920407"/>
          </a:xfrm>
          <a:prstGeom prst="rect">
            <a:avLst/>
          </a:prstGeom>
        </p:spPr>
      </p:pic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A977643E-F994-0F43-DDE2-BEF421CF48D4}"/>
              </a:ext>
            </a:extLst>
          </p:cNvPr>
          <p:cNvCxnSpPr>
            <a:cxnSpLocks/>
          </p:cNvCxnSpPr>
          <p:nvPr/>
        </p:nvCxnSpPr>
        <p:spPr>
          <a:xfrm flipH="1">
            <a:off x="1817094" y="1615439"/>
            <a:ext cx="9460509" cy="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B5A4440E-03EB-9F41-F404-7B7C363EAE95}"/>
              </a:ext>
            </a:extLst>
          </p:cNvPr>
          <p:cNvSpPr txBox="1"/>
          <p:nvPr/>
        </p:nvSpPr>
        <p:spPr>
          <a:xfrm>
            <a:off x="2552700" y="588376"/>
            <a:ext cx="630555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3200" dirty="0">
                <a:solidFill>
                  <a:schemeClr val="bg1">
                    <a:lumMod val="85000"/>
                  </a:schemeClr>
                </a:solidFill>
                <a:latin typeface="Heebo" pitchFamily="2" charset="-79"/>
                <a:cs typeface="Heebo" pitchFamily="2" charset="-79"/>
              </a:rPr>
              <a:t>CONVITE PARA O EVENTO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2530CC1F-7FE1-5198-E8B4-DD8648E2F705}"/>
              </a:ext>
            </a:extLst>
          </p:cNvPr>
          <p:cNvSpPr txBox="1"/>
          <p:nvPr/>
        </p:nvSpPr>
        <p:spPr>
          <a:xfrm>
            <a:off x="2552700" y="2700247"/>
            <a:ext cx="7772398" cy="41549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8800" b="1" dirty="0">
                <a:solidFill>
                  <a:schemeClr val="bg1">
                    <a:lumMod val="85000"/>
                  </a:schemeClr>
                </a:solidFill>
                <a:latin typeface="Heebo" pitchFamily="2" charset="-79"/>
                <a:cs typeface="Heebo" pitchFamily="2" charset="-79"/>
              </a:rPr>
              <a:t>Caminhando Juntos Rumo ao Sucesso</a:t>
            </a:r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C6E37AB7-C5F8-72B8-13CE-0E4ED64E2240}"/>
              </a:ext>
            </a:extLst>
          </p:cNvPr>
          <p:cNvCxnSpPr>
            <a:cxnSpLocks/>
          </p:cNvCxnSpPr>
          <p:nvPr/>
        </p:nvCxnSpPr>
        <p:spPr>
          <a:xfrm flipH="1">
            <a:off x="1817094" y="7940039"/>
            <a:ext cx="9460509" cy="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E4EFAC56-2DBE-39CF-E43F-21C338AD8B70}"/>
              </a:ext>
            </a:extLst>
          </p:cNvPr>
          <p:cNvSpPr txBox="1"/>
          <p:nvPr/>
        </p:nvSpPr>
        <p:spPr>
          <a:xfrm>
            <a:off x="2552700" y="8779369"/>
            <a:ext cx="6847114" cy="86485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3600">
                <a:solidFill>
                  <a:schemeClr val="bg1">
                    <a:lumMod val="85000"/>
                  </a:schemeClr>
                </a:solidFill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sz="3200" b="1" dirty="0"/>
              <a:t>Palestras Motivacionais: </a:t>
            </a:r>
          </a:p>
          <a:p>
            <a:r>
              <a:rPr lang="pt-BR" sz="3200" dirty="0"/>
              <a:t>Líderes renomados compartilharão suas experiências e insights.</a:t>
            </a:r>
          </a:p>
          <a:p>
            <a:endParaRPr lang="pt-BR" sz="3200" b="1" dirty="0"/>
          </a:p>
          <a:p>
            <a:r>
              <a:rPr lang="pt-BR" sz="3200" b="1" dirty="0"/>
              <a:t>Workshops Interativos: </a:t>
            </a:r>
          </a:p>
          <a:p>
            <a:r>
              <a:rPr lang="pt-BR" sz="3200" dirty="0"/>
              <a:t>Explore estratégias práticas para o desenvolvimento de habilidades de liderança.</a:t>
            </a:r>
          </a:p>
          <a:p>
            <a:endParaRPr lang="pt-BR" sz="3200" dirty="0"/>
          </a:p>
          <a:p>
            <a:r>
              <a:rPr lang="pt-BR" sz="3200" b="1" dirty="0"/>
              <a:t>Painel de Discussão: </a:t>
            </a:r>
          </a:p>
          <a:p>
            <a:r>
              <a:rPr lang="pt-BR" sz="3200" dirty="0"/>
              <a:t>Debate aberto sobre os desafios e oportunidades enfrentados pelos líderes de hoje.</a:t>
            </a:r>
          </a:p>
          <a:p>
            <a:endParaRPr lang="pt-BR" sz="3200" dirty="0"/>
          </a:p>
          <a:p>
            <a:r>
              <a:rPr lang="pt-BR" sz="3200" b="1" dirty="0"/>
              <a:t>Networking Exclusivo: </a:t>
            </a:r>
          </a:p>
          <a:p>
            <a:r>
              <a:rPr lang="pt-BR" sz="3200" dirty="0"/>
              <a:t>Conecte-se com líderes influentes e amplie sua rede profissional.</a:t>
            </a:r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DB995DF9-308F-DC24-E3AA-D2608228F83A}"/>
              </a:ext>
            </a:extLst>
          </p:cNvPr>
          <p:cNvCxnSpPr>
            <a:cxnSpLocks/>
          </p:cNvCxnSpPr>
          <p:nvPr/>
        </p:nvCxnSpPr>
        <p:spPr>
          <a:xfrm flipH="1">
            <a:off x="1817094" y="18031096"/>
            <a:ext cx="9460509" cy="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B2308DEA-1811-F0B9-8D5D-8B5BC97CAB28}"/>
              </a:ext>
            </a:extLst>
          </p:cNvPr>
          <p:cNvGrpSpPr/>
          <p:nvPr/>
        </p:nvGrpSpPr>
        <p:grpSpPr>
          <a:xfrm rot="16200000">
            <a:off x="-2015760" y="19360663"/>
            <a:ext cx="5905101" cy="820632"/>
            <a:chOff x="268749" y="20833100"/>
            <a:chExt cx="5905101" cy="820632"/>
          </a:xfrm>
        </p:grpSpPr>
        <p:pic>
          <p:nvPicPr>
            <p:cNvPr id="39" name="Gráfico 38">
              <a:extLst>
                <a:ext uri="{FF2B5EF4-FFF2-40B4-BE49-F238E27FC236}">
                  <a16:creationId xmlns:a16="http://schemas.microsoft.com/office/drawing/2014/main" id="{EFC7ACCD-CB61-3267-652C-068957773A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68749" y="20833100"/>
              <a:ext cx="820632" cy="820632"/>
            </a:xfrm>
            <a:prstGeom prst="rect">
              <a:avLst/>
            </a:prstGeom>
          </p:spPr>
        </p:pic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03E518AE-1B11-44CC-172C-A33AA3219FEC}"/>
                </a:ext>
              </a:extLst>
            </p:cNvPr>
            <p:cNvSpPr txBox="1"/>
            <p:nvPr/>
          </p:nvSpPr>
          <p:spPr>
            <a:xfrm>
              <a:off x="1104900" y="20951030"/>
              <a:ext cx="5068950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pt-BR" sz="3200" b="1" dirty="0">
                  <a:solidFill>
                    <a:schemeClr val="bg1">
                      <a:lumMod val="85000"/>
                    </a:schemeClr>
                  </a:solidFill>
                  <a:latin typeface="Heebo" pitchFamily="2" charset="-79"/>
                  <a:cs typeface="Heebo" pitchFamily="2" charset="-79"/>
                </a:rPr>
                <a:t>@perfilinstagram</a:t>
              </a:r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0096A218-35C6-90AF-C0A2-69A3A5CDEB43}"/>
              </a:ext>
            </a:extLst>
          </p:cNvPr>
          <p:cNvGrpSpPr/>
          <p:nvPr/>
        </p:nvGrpSpPr>
        <p:grpSpPr>
          <a:xfrm>
            <a:off x="2552700" y="18788570"/>
            <a:ext cx="7734297" cy="3586078"/>
            <a:chOff x="2552700" y="18788570"/>
            <a:chExt cx="7734297" cy="3586078"/>
          </a:xfrm>
        </p:grpSpPr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9419E283-DBCA-EA17-20C0-20FA7A6A96D6}"/>
                </a:ext>
              </a:extLst>
            </p:cNvPr>
            <p:cNvSpPr txBox="1"/>
            <p:nvPr/>
          </p:nvSpPr>
          <p:spPr>
            <a:xfrm>
              <a:off x="2552700" y="18788570"/>
              <a:ext cx="7734297" cy="193899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>
                <a:defRPr sz="8800" b="1">
                  <a:solidFill>
                    <a:schemeClr val="bg1">
                      <a:lumMod val="85000"/>
                    </a:schemeClr>
                  </a:solidFill>
                  <a:latin typeface="Heebo" pitchFamily="2" charset="-79"/>
                  <a:cs typeface="Heebo" pitchFamily="2" charset="-79"/>
                </a:defRPr>
              </a:lvl1pPr>
            </a:lstStyle>
            <a:p>
              <a:r>
                <a:rPr lang="pt-BR" sz="7200" dirty="0"/>
                <a:t>20 de janeiro</a:t>
              </a:r>
            </a:p>
            <a:p>
              <a:r>
                <a:rPr lang="pt-BR" sz="4600" dirty="0"/>
                <a:t>das 10h00 às 18h00</a:t>
              </a:r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93FE9BAA-ED55-E505-7C9D-D9A963BFCF0A}"/>
                </a:ext>
              </a:extLst>
            </p:cNvPr>
            <p:cNvSpPr txBox="1"/>
            <p:nvPr/>
          </p:nvSpPr>
          <p:spPr>
            <a:xfrm>
              <a:off x="2552700" y="20804988"/>
              <a:ext cx="7734297" cy="15696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pt-BR" sz="3200" dirty="0">
                  <a:solidFill>
                    <a:schemeClr val="bg1">
                      <a:lumMod val="85000"/>
                    </a:schemeClr>
                  </a:solidFill>
                  <a:latin typeface="Heebo" pitchFamily="2" charset="-79"/>
                  <a:cs typeface="Heebo" pitchFamily="2" charset="-79"/>
                </a:rPr>
                <a:t>Centro de Convenções</a:t>
              </a:r>
            </a:p>
            <a:p>
              <a:r>
                <a:rPr lang="pt-BR" sz="3200" dirty="0">
                  <a:solidFill>
                    <a:schemeClr val="bg1">
                      <a:lumMod val="85000"/>
                    </a:schemeClr>
                  </a:solidFill>
                  <a:latin typeface="Heebo" pitchFamily="2" charset="-79"/>
                  <a:cs typeface="Heebo" pitchFamily="2" charset="-79"/>
                </a:rPr>
                <a:t>Endereço: Av. da Liderança, 567</a:t>
              </a:r>
            </a:p>
            <a:p>
              <a:r>
                <a:rPr lang="pt-BR" sz="3200" dirty="0">
                  <a:solidFill>
                    <a:schemeClr val="bg1">
                      <a:lumMod val="85000"/>
                    </a:schemeClr>
                  </a:solidFill>
                  <a:latin typeface="Heebo" pitchFamily="2" charset="-79"/>
                  <a:cs typeface="Heebo" pitchFamily="2" charset="-79"/>
                </a:rPr>
                <a:t>Bairro – Cidade – UF</a:t>
              </a:r>
            </a:p>
          </p:txBody>
        </p:sp>
      </p:grpSp>
      <p:sp>
        <p:nvSpPr>
          <p:cNvPr id="2" name="Espaço Reservado para Imagem 1">
            <a:extLst>
              <a:ext uri="{FF2B5EF4-FFF2-40B4-BE49-F238E27FC236}">
                <a16:creationId xmlns:a16="http://schemas.microsoft.com/office/drawing/2014/main" id="{A788EBC1-C81D-B2A3-BC49-FDA7C842AA3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8365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B5996A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1815</TotalTime>
  <Words>89</Words>
  <Application>Microsoft Office PowerPoint</Application>
  <PresentationFormat>Personalizar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Heebo</vt:lpstr>
      <vt:lpstr>Arial</vt:lpstr>
      <vt:lpstr>Calibri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Freire</dc:creator>
  <cp:lastModifiedBy>Ana Freire</cp:lastModifiedBy>
  <cp:revision>100</cp:revision>
  <dcterms:created xsi:type="dcterms:W3CDTF">2021-03-22T18:09:14Z</dcterms:created>
  <dcterms:modified xsi:type="dcterms:W3CDTF">2024-12-30T15:18:13Z</dcterms:modified>
</cp:coreProperties>
</file>