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6858000"/>
  <p:embeddedFontLst>
    <p:embeddedFont>
      <p:font typeface="Heebo" pitchFamily="2" charset="-79"/>
      <p:regular r:id="rId6"/>
      <p:bold r:id="rId7"/>
    </p:embeddedFont>
  </p:embeddedFontLst>
  <p:defaultTextStyle>
    <a:defPPr>
      <a:defRPr lang="en-US"/>
    </a:defPPr>
    <a:lvl1pPr marL="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4571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 foto" id="{B4D1A99D-5C34-496A-8B0D-AD8763FD6377}">
          <p14:sldIdLst>
            <p14:sldId id="256"/>
            <p14:sldId id="257"/>
          </p14:sldIdLst>
        </p14:section>
        <p14:section name="Sem foto" id="{D9BADD86-E5DE-4061-97EB-CF5EC2F09F3E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937"/>
    <a:srgbClr val="E36A4B"/>
    <a:srgbClr val="1C74BB"/>
    <a:srgbClr val="043372"/>
    <a:srgbClr val="F1F1F2"/>
    <a:srgbClr val="F3F3F3"/>
    <a:srgbClr val="03234C"/>
    <a:srgbClr val="57C7FF"/>
    <a:srgbClr val="EDEDEE"/>
    <a:srgbClr val="19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88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936B5B-7AD0-689C-9973-A437B4CD1B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2914" y="334964"/>
            <a:ext cx="1129571" cy="1128712"/>
          </a:xfrm>
          <a:custGeom>
            <a:avLst/>
            <a:gdLst>
              <a:gd name="connsiteX0" fmla="*/ 561840 w 1129571"/>
              <a:gd name="connsiteY0" fmla="*/ 0 h 1128712"/>
              <a:gd name="connsiteX1" fmla="*/ 568152 w 1129571"/>
              <a:gd name="connsiteY1" fmla="*/ 0 h 1128712"/>
              <a:gd name="connsiteX2" fmla="*/ 664762 w 1129571"/>
              <a:gd name="connsiteY2" fmla="*/ 8524 h 1128712"/>
              <a:gd name="connsiteX3" fmla="*/ 1118098 w 1129571"/>
              <a:gd name="connsiteY3" fmla="*/ 450665 h 1128712"/>
              <a:gd name="connsiteX4" fmla="*/ 1129571 w 1129571"/>
              <a:gd name="connsiteY4" fmla="*/ 564481 h 1128712"/>
              <a:gd name="connsiteX5" fmla="*/ 1129571 w 1129571"/>
              <a:gd name="connsiteY5" fmla="*/ 564497 h 1128712"/>
              <a:gd name="connsiteX6" fmla="*/ 1118098 w 1129571"/>
              <a:gd name="connsiteY6" fmla="*/ 678313 h 1128712"/>
              <a:gd name="connsiteX7" fmla="*/ 678610 w 1129571"/>
              <a:gd name="connsiteY7" fmla="*/ 1117801 h 1128712"/>
              <a:gd name="connsiteX8" fmla="*/ 570369 w 1129571"/>
              <a:gd name="connsiteY8" fmla="*/ 1128712 h 1128712"/>
              <a:gd name="connsiteX9" fmla="*/ 559203 w 1129571"/>
              <a:gd name="connsiteY9" fmla="*/ 1128712 h 1128712"/>
              <a:gd name="connsiteX10" fmla="*/ 450962 w 1129571"/>
              <a:gd name="connsiteY10" fmla="*/ 1117801 h 1128712"/>
              <a:gd name="connsiteX11" fmla="*/ 0 w 1129571"/>
              <a:gd name="connsiteY11" fmla="*/ 564489 h 1128712"/>
              <a:gd name="connsiteX12" fmla="*/ 450962 w 1129571"/>
              <a:gd name="connsiteY12" fmla="*/ 11177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9571" h="1128712">
                <a:moveTo>
                  <a:pt x="561840" y="0"/>
                </a:moveTo>
                <a:lnTo>
                  <a:pt x="568152" y="0"/>
                </a:lnTo>
                <a:lnTo>
                  <a:pt x="664762" y="8524"/>
                </a:lnTo>
                <a:cubicBezTo>
                  <a:pt x="891912" y="49099"/>
                  <a:pt x="1072016" y="225473"/>
                  <a:pt x="1118098" y="450665"/>
                </a:cubicBezTo>
                <a:lnTo>
                  <a:pt x="1129571" y="564481"/>
                </a:lnTo>
                <a:lnTo>
                  <a:pt x="1129571" y="564497"/>
                </a:lnTo>
                <a:lnTo>
                  <a:pt x="1118098" y="678313"/>
                </a:lnTo>
                <a:cubicBezTo>
                  <a:pt x="1072957" y="898910"/>
                  <a:pt x="899207" y="1072660"/>
                  <a:pt x="678610" y="1117801"/>
                </a:cubicBezTo>
                <a:lnTo>
                  <a:pt x="570369" y="1128712"/>
                </a:lnTo>
                <a:lnTo>
                  <a:pt x="559203" y="1128712"/>
                </a:lnTo>
                <a:lnTo>
                  <a:pt x="450962" y="1117801"/>
                </a:lnTo>
                <a:cubicBezTo>
                  <a:pt x="193599" y="1065136"/>
                  <a:pt x="0" y="837421"/>
                  <a:pt x="0" y="564489"/>
                </a:cubicBezTo>
                <a:cubicBezTo>
                  <a:pt x="0" y="291557"/>
                  <a:pt x="193599" y="63842"/>
                  <a:pt x="450962" y="11177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951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4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5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EA0661B-E898-4060-ADA6-8064F6EE382B}"/>
              </a:ext>
            </a:extLst>
          </p:cNvPr>
          <p:cNvSpPr/>
          <p:nvPr/>
        </p:nvSpPr>
        <p:spPr>
          <a:xfrm flipH="1">
            <a:off x="120106" y="133350"/>
            <a:ext cx="2110861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BFA60AC-DD2E-4932-B17A-162C20B6FD6F}"/>
              </a:ext>
            </a:extLst>
          </p:cNvPr>
          <p:cNvSpPr/>
          <p:nvPr/>
        </p:nvSpPr>
        <p:spPr>
          <a:xfrm>
            <a:off x="113587" y="133349"/>
            <a:ext cx="1633059" cy="1360882"/>
          </a:xfrm>
          <a:custGeom>
            <a:avLst/>
            <a:gdLst>
              <a:gd name="connsiteX0" fmla="*/ 110343 w 1633059"/>
              <a:gd name="connsiteY0" fmla="*/ 0 h 1360882"/>
              <a:gd name="connsiteX1" fmla="*/ 1633059 w 1633059"/>
              <a:gd name="connsiteY1" fmla="*/ 0 h 1360882"/>
              <a:gd name="connsiteX2" fmla="*/ 0 w 1633059"/>
              <a:gd name="connsiteY2" fmla="*/ 1360882 h 1360882"/>
              <a:gd name="connsiteX3" fmla="*/ 0 w 1633059"/>
              <a:gd name="connsiteY3" fmla="*/ 110343 h 1360882"/>
              <a:gd name="connsiteX4" fmla="*/ 110343 w 1633059"/>
              <a:gd name="connsiteY4" fmla="*/ 0 h 136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059" h="1360882">
                <a:moveTo>
                  <a:pt x="110343" y="0"/>
                </a:moveTo>
                <a:lnTo>
                  <a:pt x="1633059" y="0"/>
                </a:lnTo>
                <a:lnTo>
                  <a:pt x="0" y="1360882"/>
                </a:lnTo>
                <a:lnTo>
                  <a:pt x="0" y="110343"/>
                </a:lnTo>
                <a:cubicBezTo>
                  <a:pt x="0" y="49402"/>
                  <a:pt x="49402" y="0"/>
                  <a:pt x="110343" y="0"/>
                </a:cubicBezTo>
                <a:close/>
              </a:path>
            </a:pathLst>
          </a:cu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9A97847E-08D8-4C8F-B24E-70A44E46819E}"/>
              </a:ext>
            </a:extLst>
          </p:cNvPr>
          <p:cNvSpPr/>
          <p:nvPr/>
        </p:nvSpPr>
        <p:spPr>
          <a:xfrm flipH="1">
            <a:off x="2316613" y="133350"/>
            <a:ext cx="4524237" cy="4876800"/>
          </a:xfrm>
          <a:prstGeom prst="roundRect">
            <a:avLst>
              <a:gd name="adj" fmla="val 2068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52A985-AA92-45CA-95B4-A5C4977A8E8C}"/>
              </a:ext>
            </a:extLst>
          </p:cNvPr>
          <p:cNvCxnSpPr>
            <a:cxnSpLocks/>
          </p:cNvCxnSpPr>
          <p:nvPr/>
        </p:nvCxnSpPr>
        <p:spPr>
          <a:xfrm>
            <a:off x="286048" y="2498020"/>
            <a:ext cx="17332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C930022-F4DA-4052-8534-68C959509EA0}"/>
              </a:ext>
            </a:extLst>
          </p:cNvPr>
          <p:cNvCxnSpPr>
            <a:cxnSpLocks/>
          </p:cNvCxnSpPr>
          <p:nvPr/>
        </p:nvCxnSpPr>
        <p:spPr>
          <a:xfrm>
            <a:off x="286048" y="2498019"/>
            <a:ext cx="171152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C0F6C-2D27-43FF-BBBE-6D21EA09AE13}"/>
              </a:ext>
            </a:extLst>
          </p:cNvPr>
          <p:cNvSpPr txBox="1"/>
          <p:nvPr/>
        </p:nvSpPr>
        <p:spPr>
          <a:xfrm>
            <a:off x="193413" y="224363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SOBRE MIM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C967E6-4D57-4BFC-AB15-1BBB458B769E}"/>
              </a:ext>
            </a:extLst>
          </p:cNvPr>
          <p:cNvSpPr txBox="1"/>
          <p:nvPr/>
        </p:nvSpPr>
        <p:spPr>
          <a:xfrm>
            <a:off x="193413" y="2577546"/>
            <a:ext cx="19642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um profissional dedicado e apaixonado pela área de marketing digital, com mais de cinco anos de experiência. Ao longo da minha carreira, desenvolvi habilidades sólidas em estratégias de mídia social, SEO e marketing de conteúdo.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Destaco-me por minha capacidade de análise de dados, que contribuiu para o aumento significativo da visibilidade online e do engajamento dos clientes para as empresas em que trabalhei.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proativo, criativo e busco constantemente aprimorar minhas habilidades para enfrentar os desafios em um ambiente dinâmico. Possuo uma mentalidade orientada para resultados e estou ansioso para contribuir com minha experiência para o sucesso da sua equipe.</a:t>
            </a:r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6A82EB7-FBE7-46A3-8112-5D69B4DCDD52}"/>
              </a:ext>
            </a:extLst>
          </p:cNvPr>
          <p:cNvCxnSpPr>
            <a:cxnSpLocks/>
          </p:cNvCxnSpPr>
          <p:nvPr/>
        </p:nvCxnSpPr>
        <p:spPr>
          <a:xfrm>
            <a:off x="2454320" y="3125135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BA6C9B2-F6B9-4F77-BBD3-CC84F52D69FB}"/>
              </a:ext>
            </a:extLst>
          </p:cNvPr>
          <p:cNvCxnSpPr>
            <a:cxnSpLocks/>
          </p:cNvCxnSpPr>
          <p:nvPr/>
        </p:nvCxnSpPr>
        <p:spPr>
          <a:xfrm>
            <a:off x="2454555" y="3125134"/>
            <a:ext cx="158135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562E189-714C-4951-826F-976CAF5F2906}"/>
              </a:ext>
            </a:extLst>
          </p:cNvPr>
          <p:cNvSpPr txBox="1"/>
          <p:nvPr/>
        </p:nvSpPr>
        <p:spPr>
          <a:xfrm>
            <a:off x="2368176" y="288118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FORMAÇÃO ACADÊMICA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8642C390-3CE5-4F61-ACCA-B12347196B8A}"/>
              </a:ext>
            </a:extLst>
          </p:cNvPr>
          <p:cNvSpPr txBox="1"/>
          <p:nvPr/>
        </p:nvSpPr>
        <p:spPr>
          <a:xfrm>
            <a:off x="2395267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Fundamental e médio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1992 – 2005</a:t>
            </a: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DE02BD78-9A49-402B-B01F-86899E650DE6}"/>
              </a:ext>
            </a:extLst>
          </p:cNvPr>
          <p:cNvSpPr/>
          <p:nvPr/>
        </p:nvSpPr>
        <p:spPr>
          <a:xfrm flipH="1">
            <a:off x="6930518" y="133350"/>
            <a:ext cx="2012267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B059FEC-C3BE-4EF7-9BEE-1D3583A37F91}"/>
              </a:ext>
            </a:extLst>
          </p:cNvPr>
          <p:cNvCxnSpPr>
            <a:cxnSpLocks/>
          </p:cNvCxnSpPr>
          <p:nvPr/>
        </p:nvCxnSpPr>
        <p:spPr>
          <a:xfrm>
            <a:off x="7096511" y="3541544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A668613-3E78-493C-8AF2-BFDD16918D72}"/>
              </a:ext>
            </a:extLst>
          </p:cNvPr>
          <p:cNvSpPr txBox="1"/>
          <p:nvPr/>
        </p:nvSpPr>
        <p:spPr>
          <a:xfrm>
            <a:off x="7008736" y="3299555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CONTATO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50B39C-C03A-425A-8AB5-CC1EF1B7C3A9}"/>
              </a:ext>
            </a:extLst>
          </p:cNvPr>
          <p:cNvSpPr txBox="1"/>
          <p:nvPr/>
        </p:nvSpPr>
        <p:spPr>
          <a:xfrm>
            <a:off x="7475576" y="3680136"/>
            <a:ext cx="142121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Endereço</a:t>
            </a:r>
            <a:r>
              <a:rPr lang="pt-BR" sz="700" dirty="0">
                <a:latin typeface="Heebo" pitchFamily="2" charset="-79"/>
                <a:cs typeface="Heebo" pitchFamily="2" charset="-79"/>
              </a:rPr>
              <a:t>: 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Nome da Rua, 000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Bairro, Cidade - UF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Telefone: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+55 (00) 0000-0000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E-mail: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email@email.com.br</a:t>
            </a:r>
          </a:p>
        </p:txBody>
      </p:sp>
      <p:pic>
        <p:nvPicPr>
          <p:cNvPr id="56" name="Gráfico 55" descr="Envelope estrutura de tópicos">
            <a:extLst>
              <a:ext uri="{FF2B5EF4-FFF2-40B4-BE49-F238E27FC236}">
                <a16:creationId xmlns:a16="http://schemas.microsoft.com/office/drawing/2014/main" id="{BD01058A-2008-43FC-9BD5-847459D2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8613" y="4606709"/>
            <a:ext cx="205694" cy="204793"/>
          </a:xfrm>
          <a:prstGeom prst="rect">
            <a:avLst/>
          </a:prstGeom>
        </p:spPr>
      </p:pic>
      <p:pic>
        <p:nvPicPr>
          <p:cNvPr id="60" name="Gráfico 59" descr="Destinatário estrutura de tópicos">
            <a:extLst>
              <a:ext uri="{FF2B5EF4-FFF2-40B4-BE49-F238E27FC236}">
                <a16:creationId xmlns:a16="http://schemas.microsoft.com/office/drawing/2014/main" id="{EE160D09-59A1-4FC8-9B1E-13B4F4B2A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436" y="4183372"/>
            <a:ext cx="205694" cy="204793"/>
          </a:xfrm>
          <a:prstGeom prst="rect">
            <a:avLst/>
          </a:prstGeom>
        </p:spPr>
      </p:pic>
      <p:pic>
        <p:nvPicPr>
          <p:cNvPr id="62" name="Gráfico 61" descr="Marcador estrutura de tópicos">
            <a:extLst>
              <a:ext uri="{FF2B5EF4-FFF2-40B4-BE49-F238E27FC236}">
                <a16:creationId xmlns:a16="http://schemas.microsoft.com/office/drawing/2014/main" id="{A4123CB2-103A-4EEC-AF53-740C3FC95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1516" y="3731890"/>
            <a:ext cx="273779" cy="272579"/>
          </a:xfrm>
          <a:prstGeom prst="rect">
            <a:avLst/>
          </a:prstGeom>
        </p:spPr>
      </p:pic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029454B-8EC9-426C-A03C-F10754F70824}"/>
              </a:ext>
            </a:extLst>
          </p:cNvPr>
          <p:cNvCxnSpPr>
            <a:cxnSpLocks/>
          </p:cNvCxnSpPr>
          <p:nvPr/>
        </p:nvCxnSpPr>
        <p:spPr>
          <a:xfrm>
            <a:off x="7096511" y="599730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41616D-B918-4553-AF17-E830C67633D5}"/>
              </a:ext>
            </a:extLst>
          </p:cNvPr>
          <p:cNvCxnSpPr>
            <a:cxnSpLocks/>
          </p:cNvCxnSpPr>
          <p:nvPr/>
        </p:nvCxnSpPr>
        <p:spPr>
          <a:xfrm>
            <a:off x="7105925" y="3541543"/>
            <a:ext cx="163556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4F60DEB1-8935-4FF2-91F3-4492A6FD4401}"/>
              </a:ext>
            </a:extLst>
          </p:cNvPr>
          <p:cNvCxnSpPr>
            <a:cxnSpLocks/>
          </p:cNvCxnSpPr>
          <p:nvPr/>
        </p:nvCxnSpPr>
        <p:spPr>
          <a:xfrm>
            <a:off x="7105925" y="599729"/>
            <a:ext cx="163556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FD307C3-464F-4747-BD29-CE28B80DAFA0}"/>
              </a:ext>
            </a:extLst>
          </p:cNvPr>
          <p:cNvSpPr txBox="1"/>
          <p:nvPr/>
        </p:nvSpPr>
        <p:spPr>
          <a:xfrm>
            <a:off x="7008736" y="342837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HABILIDADES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5F3F78DA-3DD3-4B54-A7C3-B57EEDBBE5A9}"/>
              </a:ext>
            </a:extLst>
          </p:cNvPr>
          <p:cNvCxnSpPr>
            <a:cxnSpLocks/>
          </p:cNvCxnSpPr>
          <p:nvPr/>
        </p:nvCxnSpPr>
        <p:spPr>
          <a:xfrm>
            <a:off x="2474946" y="604332"/>
            <a:ext cx="40836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B3F8246-AAEF-43C6-8052-91266AF63028}"/>
              </a:ext>
            </a:extLst>
          </p:cNvPr>
          <p:cNvCxnSpPr>
            <a:cxnSpLocks/>
          </p:cNvCxnSpPr>
          <p:nvPr/>
        </p:nvCxnSpPr>
        <p:spPr>
          <a:xfrm>
            <a:off x="2475181" y="604331"/>
            <a:ext cx="158135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607B376-60EC-48EB-9645-E4D22089262E}"/>
              </a:ext>
            </a:extLst>
          </p:cNvPr>
          <p:cNvSpPr txBox="1"/>
          <p:nvPr/>
        </p:nvSpPr>
        <p:spPr>
          <a:xfrm>
            <a:off x="2388802" y="34283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EXPERIÊNCIA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DB5FC7-7C48-48F8-10BC-94A2DD3CECDC}"/>
              </a:ext>
            </a:extLst>
          </p:cNvPr>
          <p:cNvGrpSpPr/>
          <p:nvPr/>
        </p:nvGrpSpPr>
        <p:grpSpPr>
          <a:xfrm>
            <a:off x="2213485" y="1207471"/>
            <a:ext cx="4317619" cy="415498"/>
            <a:chOff x="2213485" y="1270839"/>
            <a:chExt cx="4317619" cy="415498"/>
          </a:xfrm>
        </p:grpSpPr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9267E918-9DCF-4153-BD6D-97957E468737}"/>
                </a:ext>
              </a:extLst>
            </p:cNvPr>
            <p:cNvGrpSpPr/>
            <p:nvPr/>
          </p:nvGrpSpPr>
          <p:grpSpPr>
            <a:xfrm>
              <a:off x="2213485" y="1270839"/>
              <a:ext cx="4317619" cy="415498"/>
              <a:chOff x="1993804" y="597503"/>
              <a:chExt cx="4317619" cy="415498"/>
            </a:xfrm>
          </p:grpSpPr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BA8F9ADA-08FF-4ADB-90C8-DDB37F8C771D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maio 2018 – julho 2019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353C2244-024A-4E22-8D6C-4FC409C90445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48099610-F0E5-4D16-AB2B-F9F224E3ED8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353980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A4E40E-2461-3223-8F70-2CFAAB7B7FB1}"/>
              </a:ext>
            </a:extLst>
          </p:cNvPr>
          <p:cNvGrpSpPr/>
          <p:nvPr/>
        </p:nvGrpSpPr>
        <p:grpSpPr>
          <a:xfrm>
            <a:off x="2213485" y="709365"/>
            <a:ext cx="4317619" cy="415498"/>
            <a:chOff x="2213485" y="709365"/>
            <a:chExt cx="4317619" cy="415498"/>
          </a:xfrm>
        </p:grpSpPr>
        <p:grpSp>
          <p:nvGrpSpPr>
            <p:cNvPr id="1042" name="Agrupar 1041">
              <a:extLst>
                <a:ext uri="{FF2B5EF4-FFF2-40B4-BE49-F238E27FC236}">
                  <a16:creationId xmlns:a16="http://schemas.microsoft.com/office/drawing/2014/main" id="{D53FD805-C102-43AE-8AFF-14463F46E214}"/>
                </a:ext>
              </a:extLst>
            </p:cNvPr>
            <p:cNvGrpSpPr/>
            <p:nvPr/>
          </p:nvGrpSpPr>
          <p:grpSpPr>
            <a:xfrm>
              <a:off x="2213485" y="709365"/>
              <a:ext cx="4317619" cy="415498"/>
              <a:chOff x="1993804" y="597503"/>
              <a:chExt cx="4317619" cy="415498"/>
            </a:xfrm>
          </p:grpSpPr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6F4EF73E-6491-48C6-B5DC-1216EC987F9A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julho 2019 - até o momento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3BE3AC4-7BA6-4B1A-9A82-AFDA07504C2D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116BF5A0-0812-4896-A85E-BA897752B2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792292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B757C6F-8F20-AF64-F7C1-526830A829C3}"/>
              </a:ext>
            </a:extLst>
          </p:cNvPr>
          <p:cNvGrpSpPr/>
          <p:nvPr/>
        </p:nvGrpSpPr>
        <p:grpSpPr>
          <a:xfrm>
            <a:off x="2213485" y="1705577"/>
            <a:ext cx="4381253" cy="415498"/>
            <a:chOff x="2213485" y="1832313"/>
            <a:chExt cx="4381253" cy="415498"/>
          </a:xfrm>
        </p:grpSpPr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D63626F7-019E-489C-B098-EFFD3623B9E2}"/>
                </a:ext>
              </a:extLst>
            </p:cNvPr>
            <p:cNvGrpSpPr/>
            <p:nvPr/>
          </p:nvGrpSpPr>
          <p:grpSpPr>
            <a:xfrm>
              <a:off x="2213485" y="1832313"/>
              <a:ext cx="4381253" cy="415498"/>
              <a:chOff x="1993804" y="597503"/>
              <a:chExt cx="4381253" cy="415498"/>
            </a:xfrm>
          </p:grpSpPr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CA4DD82C-FA06-4EB4-8A0A-03130D88AEA6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março 2017 – maio 2018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2B0DC85E-6D42-41FE-BF87-3142EC3B3097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A99081CB-AF51-4771-AEF9-8283F68761F6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915454"/>
              <a:ext cx="0" cy="264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613373-A8C0-42AB-52F2-52886901DCE0}"/>
              </a:ext>
            </a:extLst>
          </p:cNvPr>
          <p:cNvGrpSpPr/>
          <p:nvPr/>
        </p:nvGrpSpPr>
        <p:grpSpPr>
          <a:xfrm>
            <a:off x="2213485" y="2203684"/>
            <a:ext cx="4381253" cy="415498"/>
            <a:chOff x="2213485" y="2393786"/>
            <a:chExt cx="4381253" cy="415498"/>
          </a:xfrm>
        </p:grpSpPr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CA17EFC3-8A45-4E91-A1DC-FD0A43E112A7}"/>
                </a:ext>
              </a:extLst>
            </p:cNvPr>
            <p:cNvGrpSpPr/>
            <p:nvPr/>
          </p:nvGrpSpPr>
          <p:grpSpPr>
            <a:xfrm>
              <a:off x="2213485" y="2393786"/>
              <a:ext cx="4381253" cy="415498"/>
              <a:chOff x="1993804" y="597503"/>
              <a:chExt cx="4381253" cy="415498"/>
            </a:xfrm>
          </p:grpSpPr>
          <p:sp>
            <p:nvSpPr>
              <p:cNvPr id="217" name="CaixaDeTexto 216">
                <a:extLst>
                  <a:ext uri="{FF2B5EF4-FFF2-40B4-BE49-F238E27FC236}">
                    <a16:creationId xmlns:a16="http://schemas.microsoft.com/office/drawing/2014/main" id="{6387939C-7044-48CE-A58A-9C28E6392904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janeiro 2016 – março 2017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219" name="CaixaDeTexto 218">
                <a:extLst>
                  <a:ext uri="{FF2B5EF4-FFF2-40B4-BE49-F238E27FC236}">
                    <a16:creationId xmlns:a16="http://schemas.microsoft.com/office/drawing/2014/main" id="{15813711-7439-4CEE-A820-AE90AF8DC186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3E2ACE44-9A49-4104-B235-BE8E09788D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2476927"/>
              <a:ext cx="0" cy="2662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DE87642B-6566-44C1-9712-7266214837EC}"/>
              </a:ext>
            </a:extLst>
          </p:cNvPr>
          <p:cNvCxnSpPr>
            <a:cxnSpLocks/>
          </p:cNvCxnSpPr>
          <p:nvPr/>
        </p:nvCxnSpPr>
        <p:spPr>
          <a:xfrm>
            <a:off x="2454320" y="4204783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04F426D-E601-473A-8E35-98544C394D14}"/>
              </a:ext>
            </a:extLst>
          </p:cNvPr>
          <p:cNvCxnSpPr>
            <a:cxnSpLocks/>
          </p:cNvCxnSpPr>
          <p:nvPr/>
        </p:nvCxnSpPr>
        <p:spPr>
          <a:xfrm>
            <a:off x="2454555" y="4204782"/>
            <a:ext cx="158135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D7F465CB-E9EA-4C8E-AB8E-473C7C824CDA}"/>
              </a:ext>
            </a:extLst>
          </p:cNvPr>
          <p:cNvSpPr txBox="1"/>
          <p:nvPr/>
        </p:nvSpPr>
        <p:spPr>
          <a:xfrm>
            <a:off x="2368176" y="396082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CURSOS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6A0BCFB-5063-4F97-AED1-E94F0E00340C}"/>
              </a:ext>
            </a:extLst>
          </p:cNvPr>
          <p:cNvSpPr txBox="1"/>
          <p:nvPr/>
        </p:nvSpPr>
        <p:spPr>
          <a:xfrm>
            <a:off x="4046003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Técnico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3AEB727-7FC7-4DA6-B547-98D33D30B0C6}"/>
              </a:ext>
            </a:extLst>
          </p:cNvPr>
          <p:cNvSpPr txBox="1"/>
          <p:nvPr/>
        </p:nvSpPr>
        <p:spPr>
          <a:xfrm>
            <a:off x="5473994" y="3293588"/>
            <a:ext cx="14002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Superior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BC39C96-7D6B-4496-90A1-612C614011BC}"/>
              </a:ext>
            </a:extLst>
          </p:cNvPr>
          <p:cNvCxnSpPr>
            <a:cxnSpLocks/>
          </p:cNvCxnSpPr>
          <p:nvPr/>
        </p:nvCxnSpPr>
        <p:spPr>
          <a:xfrm>
            <a:off x="7194550" y="890421"/>
            <a:ext cx="158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ADE5A3-82F8-4215-BC5F-594ADA27A9F0}"/>
              </a:ext>
            </a:extLst>
          </p:cNvPr>
          <p:cNvSpPr txBox="1"/>
          <p:nvPr/>
        </p:nvSpPr>
        <p:spPr>
          <a:xfrm>
            <a:off x="7027564" y="772433"/>
            <a:ext cx="788392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PACOTE OFFICE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POWERPOINT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EXCEL</a:t>
            </a:r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537E9B3D-7F70-4BE1-836D-FB599BD2CFA2}"/>
              </a:ext>
            </a:extLst>
          </p:cNvPr>
          <p:cNvCxnSpPr>
            <a:cxnSpLocks/>
          </p:cNvCxnSpPr>
          <p:nvPr/>
        </p:nvCxnSpPr>
        <p:spPr>
          <a:xfrm>
            <a:off x="7258050" y="1627021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18292431-F128-4CD0-B616-769C1AAB30BC}"/>
              </a:ext>
            </a:extLst>
          </p:cNvPr>
          <p:cNvSpPr txBox="1"/>
          <p:nvPr/>
        </p:nvSpPr>
        <p:spPr>
          <a:xfrm>
            <a:off x="7027566" y="1509033"/>
            <a:ext cx="594039" cy="496290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IDIOMAS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INGLÊS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ESPANHOL</a:t>
            </a: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6F732CCE-C26B-4D91-BE0F-16412DE8044A}"/>
              </a:ext>
            </a:extLst>
          </p:cNvPr>
          <p:cNvCxnSpPr>
            <a:cxnSpLocks/>
          </p:cNvCxnSpPr>
          <p:nvPr/>
        </p:nvCxnSpPr>
        <p:spPr>
          <a:xfrm>
            <a:off x="7258050" y="2294643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8AB49395-C946-4B77-AB58-CFC6EBDB4081}"/>
              </a:ext>
            </a:extLst>
          </p:cNvPr>
          <p:cNvSpPr txBox="1"/>
          <p:nvPr/>
        </p:nvSpPr>
        <p:spPr>
          <a:xfrm>
            <a:off x="7027564" y="2176655"/>
            <a:ext cx="1018398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OUTRAS HABILIDADES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1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2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3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5CEA07B-8FC9-411C-B6CE-4EE97A9CE907}"/>
              </a:ext>
            </a:extLst>
          </p:cNvPr>
          <p:cNvSpPr/>
          <p:nvPr/>
        </p:nvSpPr>
        <p:spPr>
          <a:xfrm>
            <a:off x="7976691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D46F3781-CB83-4B08-BA9E-D16D8AFBAD17}"/>
              </a:ext>
            </a:extLst>
          </p:cNvPr>
          <p:cNvSpPr/>
          <p:nvPr/>
        </p:nvSpPr>
        <p:spPr>
          <a:xfrm>
            <a:off x="8085038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56BFB40F-637B-43BD-BFD6-A2F1F05040D7}"/>
              </a:ext>
            </a:extLst>
          </p:cNvPr>
          <p:cNvSpPr/>
          <p:nvPr/>
        </p:nvSpPr>
        <p:spPr>
          <a:xfrm>
            <a:off x="8193385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DD7C3A20-E82D-42C9-BC6C-3683ABAFEBCF}"/>
              </a:ext>
            </a:extLst>
          </p:cNvPr>
          <p:cNvSpPr/>
          <p:nvPr/>
        </p:nvSpPr>
        <p:spPr>
          <a:xfrm>
            <a:off x="8301732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BF988CCC-812E-4D98-A02D-72E6D57EF766}"/>
              </a:ext>
            </a:extLst>
          </p:cNvPr>
          <p:cNvSpPr/>
          <p:nvPr/>
        </p:nvSpPr>
        <p:spPr>
          <a:xfrm>
            <a:off x="8410079" y="2536602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98CACB97-B2CF-4B02-BAC8-14B1BF0DB09D}"/>
              </a:ext>
            </a:extLst>
          </p:cNvPr>
          <p:cNvSpPr/>
          <p:nvPr/>
        </p:nvSpPr>
        <p:spPr>
          <a:xfrm>
            <a:off x="7976691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E95B9A83-2917-46B7-98AC-A7EAC66439D4}"/>
              </a:ext>
            </a:extLst>
          </p:cNvPr>
          <p:cNvSpPr/>
          <p:nvPr/>
        </p:nvSpPr>
        <p:spPr>
          <a:xfrm>
            <a:off x="8085038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7E41DBFF-39AC-403D-A65A-164C19DD30F6}"/>
              </a:ext>
            </a:extLst>
          </p:cNvPr>
          <p:cNvSpPr/>
          <p:nvPr/>
        </p:nvSpPr>
        <p:spPr>
          <a:xfrm>
            <a:off x="8193385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FC6BC422-C1BF-4467-9A05-A7F2FDC393A3}"/>
              </a:ext>
            </a:extLst>
          </p:cNvPr>
          <p:cNvSpPr/>
          <p:nvPr/>
        </p:nvSpPr>
        <p:spPr>
          <a:xfrm>
            <a:off x="8301732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CD42774F-2BD0-4834-A6A2-B51CC1DA894D}"/>
              </a:ext>
            </a:extLst>
          </p:cNvPr>
          <p:cNvSpPr/>
          <p:nvPr/>
        </p:nvSpPr>
        <p:spPr>
          <a:xfrm>
            <a:off x="8410079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E71D7BF-6BDA-4A9E-85BA-03F1E42FA55E}"/>
              </a:ext>
            </a:extLst>
          </p:cNvPr>
          <p:cNvSpPr/>
          <p:nvPr/>
        </p:nvSpPr>
        <p:spPr>
          <a:xfrm>
            <a:off x="7976691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358846C-CF89-4B6C-BF6C-0013ED035999}"/>
              </a:ext>
            </a:extLst>
          </p:cNvPr>
          <p:cNvSpPr/>
          <p:nvPr/>
        </p:nvSpPr>
        <p:spPr>
          <a:xfrm>
            <a:off x="8085038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FA5C04A-6B29-4F89-B6E2-6824D68BAC36}"/>
              </a:ext>
            </a:extLst>
          </p:cNvPr>
          <p:cNvSpPr/>
          <p:nvPr/>
        </p:nvSpPr>
        <p:spPr>
          <a:xfrm>
            <a:off x="8193385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10EA2137-61BD-4B0C-AF87-170971E2BF94}"/>
              </a:ext>
            </a:extLst>
          </p:cNvPr>
          <p:cNvSpPr/>
          <p:nvPr/>
        </p:nvSpPr>
        <p:spPr>
          <a:xfrm>
            <a:off x="8301732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59E7E524-7749-4703-9F99-E7A45E1DE367}"/>
              </a:ext>
            </a:extLst>
          </p:cNvPr>
          <p:cNvSpPr/>
          <p:nvPr/>
        </p:nvSpPr>
        <p:spPr>
          <a:xfrm>
            <a:off x="8410079" y="11323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2951541-7460-4BA1-813F-F704FBDE6803}"/>
              </a:ext>
            </a:extLst>
          </p:cNvPr>
          <p:cNvSpPr/>
          <p:nvPr/>
        </p:nvSpPr>
        <p:spPr>
          <a:xfrm>
            <a:off x="7976691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589D86-F419-4016-808F-723A0F5D7A87}"/>
              </a:ext>
            </a:extLst>
          </p:cNvPr>
          <p:cNvSpPr/>
          <p:nvPr/>
        </p:nvSpPr>
        <p:spPr>
          <a:xfrm>
            <a:off x="8085038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58DE6FE-61A7-4669-8793-BFB75FE0BC98}"/>
              </a:ext>
            </a:extLst>
          </p:cNvPr>
          <p:cNvSpPr/>
          <p:nvPr/>
        </p:nvSpPr>
        <p:spPr>
          <a:xfrm>
            <a:off x="8193385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D2F1CAF-2E86-4093-AC57-E2BD13F8180C}"/>
              </a:ext>
            </a:extLst>
          </p:cNvPr>
          <p:cNvSpPr/>
          <p:nvPr/>
        </p:nvSpPr>
        <p:spPr>
          <a:xfrm>
            <a:off x="8301732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36693A2-4E91-4A7F-B2CA-A293F5B45CAC}"/>
              </a:ext>
            </a:extLst>
          </p:cNvPr>
          <p:cNvSpPr/>
          <p:nvPr/>
        </p:nvSpPr>
        <p:spPr>
          <a:xfrm>
            <a:off x="8410079" y="9906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61284F4-AB55-4BA8-B8EB-3B92ADFF0718}"/>
              </a:ext>
            </a:extLst>
          </p:cNvPr>
          <p:cNvSpPr/>
          <p:nvPr/>
        </p:nvSpPr>
        <p:spPr>
          <a:xfrm>
            <a:off x="7976691" y="127406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B9C66927-2DBB-4535-8470-78D97BCBB57F}"/>
              </a:ext>
            </a:extLst>
          </p:cNvPr>
          <p:cNvSpPr/>
          <p:nvPr/>
        </p:nvSpPr>
        <p:spPr>
          <a:xfrm>
            <a:off x="8085038" y="127406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418ADD4-1CAC-448C-A1F1-541F2613304D}"/>
              </a:ext>
            </a:extLst>
          </p:cNvPr>
          <p:cNvSpPr/>
          <p:nvPr/>
        </p:nvSpPr>
        <p:spPr>
          <a:xfrm>
            <a:off x="8193385" y="127406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1A42F5A3-4E77-4839-9B49-7ABA40DF5EA7}"/>
              </a:ext>
            </a:extLst>
          </p:cNvPr>
          <p:cNvSpPr/>
          <p:nvPr/>
        </p:nvSpPr>
        <p:spPr>
          <a:xfrm>
            <a:off x="8301732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DEA7695E-C9A1-4A46-8047-6C90184E0FEB}"/>
              </a:ext>
            </a:extLst>
          </p:cNvPr>
          <p:cNvSpPr/>
          <p:nvPr/>
        </p:nvSpPr>
        <p:spPr>
          <a:xfrm>
            <a:off x="8410079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A0270302-58B2-46E7-8534-5753A20BDAAC}"/>
              </a:ext>
            </a:extLst>
          </p:cNvPr>
          <p:cNvSpPr/>
          <p:nvPr/>
        </p:nvSpPr>
        <p:spPr>
          <a:xfrm>
            <a:off x="7976691" y="18689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A4A2E9B-B906-4264-95A4-905704094EB6}"/>
              </a:ext>
            </a:extLst>
          </p:cNvPr>
          <p:cNvSpPr/>
          <p:nvPr/>
        </p:nvSpPr>
        <p:spPr>
          <a:xfrm>
            <a:off x="8085038" y="18689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5F1A342A-91A0-436D-A6C2-CEF284AFE0B2}"/>
              </a:ext>
            </a:extLst>
          </p:cNvPr>
          <p:cNvSpPr/>
          <p:nvPr/>
        </p:nvSpPr>
        <p:spPr>
          <a:xfrm>
            <a:off x="8193385" y="18689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8EEC026D-FA52-4C83-9CCA-356450859A05}"/>
              </a:ext>
            </a:extLst>
          </p:cNvPr>
          <p:cNvSpPr/>
          <p:nvPr/>
        </p:nvSpPr>
        <p:spPr>
          <a:xfrm>
            <a:off x="8301732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3EC66971-A18D-48D5-BBFA-E064FAA6216D}"/>
              </a:ext>
            </a:extLst>
          </p:cNvPr>
          <p:cNvSpPr/>
          <p:nvPr/>
        </p:nvSpPr>
        <p:spPr>
          <a:xfrm>
            <a:off x="8410079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C5229F5B-E86E-4BD2-91CC-F08430356C56}"/>
              </a:ext>
            </a:extLst>
          </p:cNvPr>
          <p:cNvSpPr/>
          <p:nvPr/>
        </p:nvSpPr>
        <p:spPr>
          <a:xfrm>
            <a:off x="7976691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CF061995-BB3D-4DA6-90EF-B35EF61BEE18}"/>
              </a:ext>
            </a:extLst>
          </p:cNvPr>
          <p:cNvSpPr/>
          <p:nvPr/>
        </p:nvSpPr>
        <p:spPr>
          <a:xfrm>
            <a:off x="8085038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5610BA2-EFF6-4C06-8F9D-16F0D2F601E6}"/>
              </a:ext>
            </a:extLst>
          </p:cNvPr>
          <p:cNvSpPr/>
          <p:nvPr/>
        </p:nvSpPr>
        <p:spPr>
          <a:xfrm>
            <a:off x="8193385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D55B638F-74BE-4E71-9284-BDAEA4A63F1A}"/>
              </a:ext>
            </a:extLst>
          </p:cNvPr>
          <p:cNvSpPr/>
          <p:nvPr/>
        </p:nvSpPr>
        <p:spPr>
          <a:xfrm>
            <a:off x="8301732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86B33687-7BE1-4DB3-B354-05489A1E0871}"/>
              </a:ext>
            </a:extLst>
          </p:cNvPr>
          <p:cNvSpPr/>
          <p:nvPr/>
        </p:nvSpPr>
        <p:spPr>
          <a:xfrm>
            <a:off x="8410079" y="17272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3C8F124D-A0F7-4CF4-96C9-48F6C79F2C40}"/>
              </a:ext>
            </a:extLst>
          </p:cNvPr>
          <p:cNvSpPr/>
          <p:nvPr/>
        </p:nvSpPr>
        <p:spPr>
          <a:xfrm>
            <a:off x="7976691" y="267619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6D17173B-4ADA-4852-A014-F2F1ED2BA911}"/>
              </a:ext>
            </a:extLst>
          </p:cNvPr>
          <p:cNvSpPr/>
          <p:nvPr/>
        </p:nvSpPr>
        <p:spPr>
          <a:xfrm>
            <a:off x="8085038" y="267619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871AA2C-CF29-493B-B926-80E22BF0766B}"/>
              </a:ext>
            </a:extLst>
          </p:cNvPr>
          <p:cNvSpPr/>
          <p:nvPr/>
        </p:nvSpPr>
        <p:spPr>
          <a:xfrm>
            <a:off x="8193385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16179664-2339-4738-A0C8-454B92F5A0CA}"/>
              </a:ext>
            </a:extLst>
          </p:cNvPr>
          <p:cNvSpPr/>
          <p:nvPr/>
        </p:nvSpPr>
        <p:spPr>
          <a:xfrm>
            <a:off x="8301732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568CC66B-4CB9-46F1-8EAA-62E01C715CFC}"/>
              </a:ext>
            </a:extLst>
          </p:cNvPr>
          <p:cNvSpPr/>
          <p:nvPr/>
        </p:nvSpPr>
        <p:spPr>
          <a:xfrm>
            <a:off x="8410079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5AB2546-4E41-4F63-A55A-66E6391D5935}"/>
              </a:ext>
            </a:extLst>
          </p:cNvPr>
          <p:cNvSpPr txBox="1"/>
          <p:nvPr/>
        </p:nvSpPr>
        <p:spPr>
          <a:xfrm>
            <a:off x="585456" y="1836123"/>
            <a:ext cx="11801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marketing digital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340EA07-ABB3-4B06-A36A-469B4F4093A5}"/>
              </a:ext>
            </a:extLst>
          </p:cNvPr>
          <p:cNvSpPr txBox="1"/>
          <p:nvPr/>
        </p:nvSpPr>
        <p:spPr>
          <a:xfrm>
            <a:off x="148888" y="1689923"/>
            <a:ext cx="20532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JOÃO MARTINEZ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65225B-389B-14BA-3ADF-8C1B3BA7897F}"/>
              </a:ext>
            </a:extLst>
          </p:cNvPr>
          <p:cNvSpPr txBox="1"/>
          <p:nvPr/>
        </p:nvSpPr>
        <p:spPr>
          <a:xfrm>
            <a:off x="2395267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E6965D-359E-57E5-E78D-8086F843EC61}"/>
              </a:ext>
            </a:extLst>
          </p:cNvPr>
          <p:cNvSpPr txBox="1"/>
          <p:nvPr/>
        </p:nvSpPr>
        <p:spPr>
          <a:xfrm>
            <a:off x="3968368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8FFF26-CC2B-355C-A865-54EB903D9B44}"/>
              </a:ext>
            </a:extLst>
          </p:cNvPr>
          <p:cNvSpPr txBox="1"/>
          <p:nvPr/>
        </p:nvSpPr>
        <p:spPr>
          <a:xfrm>
            <a:off x="5541469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F77A96-CE96-C668-C52F-E2DF3F4305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EA0661B-E898-4060-ADA6-8064F6EE382B}"/>
              </a:ext>
            </a:extLst>
          </p:cNvPr>
          <p:cNvSpPr/>
          <p:nvPr/>
        </p:nvSpPr>
        <p:spPr>
          <a:xfrm flipH="1">
            <a:off x="120106" y="133350"/>
            <a:ext cx="2110861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BFA60AC-DD2E-4932-B17A-162C20B6FD6F}"/>
              </a:ext>
            </a:extLst>
          </p:cNvPr>
          <p:cNvSpPr/>
          <p:nvPr/>
        </p:nvSpPr>
        <p:spPr>
          <a:xfrm>
            <a:off x="113587" y="133349"/>
            <a:ext cx="1633059" cy="1360882"/>
          </a:xfrm>
          <a:custGeom>
            <a:avLst/>
            <a:gdLst>
              <a:gd name="connsiteX0" fmla="*/ 110343 w 1633059"/>
              <a:gd name="connsiteY0" fmla="*/ 0 h 1360882"/>
              <a:gd name="connsiteX1" fmla="*/ 1633059 w 1633059"/>
              <a:gd name="connsiteY1" fmla="*/ 0 h 1360882"/>
              <a:gd name="connsiteX2" fmla="*/ 0 w 1633059"/>
              <a:gd name="connsiteY2" fmla="*/ 1360882 h 1360882"/>
              <a:gd name="connsiteX3" fmla="*/ 0 w 1633059"/>
              <a:gd name="connsiteY3" fmla="*/ 110343 h 1360882"/>
              <a:gd name="connsiteX4" fmla="*/ 110343 w 1633059"/>
              <a:gd name="connsiteY4" fmla="*/ 0 h 136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059" h="1360882">
                <a:moveTo>
                  <a:pt x="110343" y="0"/>
                </a:moveTo>
                <a:lnTo>
                  <a:pt x="1633059" y="0"/>
                </a:lnTo>
                <a:lnTo>
                  <a:pt x="0" y="1360882"/>
                </a:lnTo>
                <a:lnTo>
                  <a:pt x="0" y="110343"/>
                </a:lnTo>
                <a:cubicBezTo>
                  <a:pt x="0" y="49402"/>
                  <a:pt x="49402" y="0"/>
                  <a:pt x="110343" y="0"/>
                </a:cubicBezTo>
                <a:close/>
              </a:path>
            </a:pathLst>
          </a:cu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9A97847E-08D8-4C8F-B24E-70A44E46819E}"/>
              </a:ext>
            </a:extLst>
          </p:cNvPr>
          <p:cNvSpPr/>
          <p:nvPr/>
        </p:nvSpPr>
        <p:spPr>
          <a:xfrm flipH="1">
            <a:off x="2316613" y="133350"/>
            <a:ext cx="4524237" cy="4876800"/>
          </a:xfrm>
          <a:prstGeom prst="roundRect">
            <a:avLst>
              <a:gd name="adj" fmla="val 2068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52A985-AA92-45CA-95B4-A5C4977A8E8C}"/>
              </a:ext>
            </a:extLst>
          </p:cNvPr>
          <p:cNvCxnSpPr>
            <a:cxnSpLocks/>
          </p:cNvCxnSpPr>
          <p:nvPr/>
        </p:nvCxnSpPr>
        <p:spPr>
          <a:xfrm>
            <a:off x="286048" y="2498020"/>
            <a:ext cx="17332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C930022-F4DA-4052-8534-68C959509EA0}"/>
              </a:ext>
            </a:extLst>
          </p:cNvPr>
          <p:cNvCxnSpPr>
            <a:cxnSpLocks/>
          </p:cNvCxnSpPr>
          <p:nvPr/>
        </p:nvCxnSpPr>
        <p:spPr>
          <a:xfrm>
            <a:off x="286048" y="2498019"/>
            <a:ext cx="171152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C0F6C-2D27-43FF-BBBE-6D21EA09AE13}"/>
              </a:ext>
            </a:extLst>
          </p:cNvPr>
          <p:cNvSpPr txBox="1"/>
          <p:nvPr/>
        </p:nvSpPr>
        <p:spPr>
          <a:xfrm>
            <a:off x="193413" y="224363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>
                <a:solidFill>
                  <a:srgbClr val="E51937"/>
                </a:solidFill>
              </a:rPr>
              <a:t>SOBRE MIM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C967E6-4D57-4BFC-AB15-1BBB458B769E}"/>
              </a:ext>
            </a:extLst>
          </p:cNvPr>
          <p:cNvSpPr txBox="1"/>
          <p:nvPr/>
        </p:nvSpPr>
        <p:spPr>
          <a:xfrm>
            <a:off x="193413" y="2577546"/>
            <a:ext cx="19642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um profissional dedicado e apaixonado pela área de marketing digital, com mais de cinco anos de experiência. Ao longo da minha carreira, desenvolvi habilidades sólidas em estratégias de mídia social, SEO e marketing de conteúdo.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Destaco-me por minha capacidade de análise de dados, que contribuiu para o aumento significativo da visibilidade online e do engajamento dos clientes para as empresas em que trabalhei.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proativo, criativo e busco constantemente aprimorar minhas habilidades para enfrentar os desafios em um ambiente dinâmico. Possuo uma mentalidade orientada para resultados e estou ansioso para contribuir com minha experiência para o sucesso da sua equipe.</a:t>
            </a:r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6A82EB7-FBE7-46A3-8112-5D69B4DCDD52}"/>
              </a:ext>
            </a:extLst>
          </p:cNvPr>
          <p:cNvCxnSpPr>
            <a:cxnSpLocks/>
          </p:cNvCxnSpPr>
          <p:nvPr/>
        </p:nvCxnSpPr>
        <p:spPr>
          <a:xfrm>
            <a:off x="2454320" y="3125135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BA6C9B2-F6B9-4F77-BBD3-CC84F52D69FB}"/>
              </a:ext>
            </a:extLst>
          </p:cNvPr>
          <p:cNvCxnSpPr>
            <a:cxnSpLocks/>
          </p:cNvCxnSpPr>
          <p:nvPr/>
        </p:nvCxnSpPr>
        <p:spPr>
          <a:xfrm>
            <a:off x="2454555" y="3125134"/>
            <a:ext cx="158135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562E189-714C-4951-826F-976CAF5F2906}"/>
              </a:ext>
            </a:extLst>
          </p:cNvPr>
          <p:cNvSpPr txBox="1"/>
          <p:nvPr/>
        </p:nvSpPr>
        <p:spPr>
          <a:xfrm>
            <a:off x="2368176" y="288118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FORMAÇÃO ACADÊMICA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8642C390-3CE5-4F61-ACCA-B12347196B8A}"/>
              </a:ext>
            </a:extLst>
          </p:cNvPr>
          <p:cNvSpPr txBox="1"/>
          <p:nvPr/>
        </p:nvSpPr>
        <p:spPr>
          <a:xfrm>
            <a:off x="2395267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Fundamental e médio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1992 – 2005</a:t>
            </a: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DE02BD78-9A49-402B-B01F-86899E650DE6}"/>
              </a:ext>
            </a:extLst>
          </p:cNvPr>
          <p:cNvSpPr/>
          <p:nvPr/>
        </p:nvSpPr>
        <p:spPr>
          <a:xfrm flipH="1">
            <a:off x="6930518" y="133350"/>
            <a:ext cx="2012267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B059FEC-C3BE-4EF7-9BEE-1D3583A37F91}"/>
              </a:ext>
            </a:extLst>
          </p:cNvPr>
          <p:cNvCxnSpPr>
            <a:cxnSpLocks/>
          </p:cNvCxnSpPr>
          <p:nvPr/>
        </p:nvCxnSpPr>
        <p:spPr>
          <a:xfrm>
            <a:off x="7096511" y="3541544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A668613-3E78-493C-8AF2-BFDD16918D72}"/>
              </a:ext>
            </a:extLst>
          </p:cNvPr>
          <p:cNvSpPr txBox="1"/>
          <p:nvPr/>
        </p:nvSpPr>
        <p:spPr>
          <a:xfrm>
            <a:off x="7008736" y="3299555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CONTATO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50B39C-C03A-425A-8AB5-CC1EF1B7C3A9}"/>
              </a:ext>
            </a:extLst>
          </p:cNvPr>
          <p:cNvSpPr txBox="1"/>
          <p:nvPr/>
        </p:nvSpPr>
        <p:spPr>
          <a:xfrm>
            <a:off x="7475576" y="3680136"/>
            <a:ext cx="142121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Endereço</a:t>
            </a:r>
            <a:r>
              <a:rPr lang="pt-BR" sz="700" dirty="0">
                <a:latin typeface="Heebo" pitchFamily="2" charset="-79"/>
                <a:cs typeface="Heebo" pitchFamily="2" charset="-79"/>
              </a:rPr>
              <a:t>: 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Nome da Rua, 000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Bairro, Cidade - UF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Telefone: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+55 (00) 0000-0000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E-mail: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email@email.com.br</a:t>
            </a:r>
          </a:p>
        </p:txBody>
      </p:sp>
      <p:pic>
        <p:nvPicPr>
          <p:cNvPr id="56" name="Gráfico 55" descr="Envelope estrutura de tópicos">
            <a:extLst>
              <a:ext uri="{FF2B5EF4-FFF2-40B4-BE49-F238E27FC236}">
                <a16:creationId xmlns:a16="http://schemas.microsoft.com/office/drawing/2014/main" id="{BD01058A-2008-43FC-9BD5-847459D2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8613" y="4606709"/>
            <a:ext cx="205694" cy="204793"/>
          </a:xfrm>
          <a:prstGeom prst="rect">
            <a:avLst/>
          </a:prstGeom>
        </p:spPr>
      </p:pic>
      <p:pic>
        <p:nvPicPr>
          <p:cNvPr id="60" name="Gráfico 59" descr="Destinatário estrutura de tópicos">
            <a:extLst>
              <a:ext uri="{FF2B5EF4-FFF2-40B4-BE49-F238E27FC236}">
                <a16:creationId xmlns:a16="http://schemas.microsoft.com/office/drawing/2014/main" id="{EE160D09-59A1-4FC8-9B1E-13B4F4B2A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436" y="4183372"/>
            <a:ext cx="205694" cy="204793"/>
          </a:xfrm>
          <a:prstGeom prst="rect">
            <a:avLst/>
          </a:prstGeom>
        </p:spPr>
      </p:pic>
      <p:pic>
        <p:nvPicPr>
          <p:cNvPr id="62" name="Gráfico 61" descr="Marcador estrutura de tópicos">
            <a:extLst>
              <a:ext uri="{FF2B5EF4-FFF2-40B4-BE49-F238E27FC236}">
                <a16:creationId xmlns:a16="http://schemas.microsoft.com/office/drawing/2014/main" id="{A4123CB2-103A-4EEC-AF53-740C3FC95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1516" y="3731890"/>
            <a:ext cx="273779" cy="272579"/>
          </a:xfrm>
          <a:prstGeom prst="rect">
            <a:avLst/>
          </a:prstGeom>
        </p:spPr>
      </p:pic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029454B-8EC9-426C-A03C-F10754F70824}"/>
              </a:ext>
            </a:extLst>
          </p:cNvPr>
          <p:cNvCxnSpPr>
            <a:cxnSpLocks/>
          </p:cNvCxnSpPr>
          <p:nvPr/>
        </p:nvCxnSpPr>
        <p:spPr>
          <a:xfrm>
            <a:off x="7096511" y="599730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41616D-B918-4553-AF17-E830C67633D5}"/>
              </a:ext>
            </a:extLst>
          </p:cNvPr>
          <p:cNvCxnSpPr>
            <a:cxnSpLocks/>
          </p:cNvCxnSpPr>
          <p:nvPr/>
        </p:nvCxnSpPr>
        <p:spPr>
          <a:xfrm>
            <a:off x="7105925" y="3541543"/>
            <a:ext cx="163556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4F60DEB1-8935-4FF2-91F3-4492A6FD4401}"/>
              </a:ext>
            </a:extLst>
          </p:cNvPr>
          <p:cNvCxnSpPr>
            <a:cxnSpLocks/>
          </p:cNvCxnSpPr>
          <p:nvPr/>
        </p:nvCxnSpPr>
        <p:spPr>
          <a:xfrm>
            <a:off x="7105925" y="599729"/>
            <a:ext cx="163556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FD307C3-464F-4747-BD29-CE28B80DAFA0}"/>
              </a:ext>
            </a:extLst>
          </p:cNvPr>
          <p:cNvSpPr txBox="1"/>
          <p:nvPr/>
        </p:nvSpPr>
        <p:spPr>
          <a:xfrm>
            <a:off x="7008736" y="342837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HABILIDADES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5F3F78DA-3DD3-4B54-A7C3-B57EEDBBE5A9}"/>
              </a:ext>
            </a:extLst>
          </p:cNvPr>
          <p:cNvCxnSpPr>
            <a:cxnSpLocks/>
          </p:cNvCxnSpPr>
          <p:nvPr/>
        </p:nvCxnSpPr>
        <p:spPr>
          <a:xfrm>
            <a:off x="2474946" y="604332"/>
            <a:ext cx="40836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B3F8246-AAEF-43C6-8052-91266AF63028}"/>
              </a:ext>
            </a:extLst>
          </p:cNvPr>
          <p:cNvCxnSpPr>
            <a:cxnSpLocks/>
          </p:cNvCxnSpPr>
          <p:nvPr/>
        </p:nvCxnSpPr>
        <p:spPr>
          <a:xfrm>
            <a:off x="2475181" y="604331"/>
            <a:ext cx="158135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607B376-60EC-48EB-9645-E4D22089262E}"/>
              </a:ext>
            </a:extLst>
          </p:cNvPr>
          <p:cNvSpPr txBox="1"/>
          <p:nvPr/>
        </p:nvSpPr>
        <p:spPr>
          <a:xfrm>
            <a:off x="2388802" y="34283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EXPERIÊNCIA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DB5FC7-7C48-48F8-10BC-94A2DD3CECDC}"/>
              </a:ext>
            </a:extLst>
          </p:cNvPr>
          <p:cNvGrpSpPr/>
          <p:nvPr/>
        </p:nvGrpSpPr>
        <p:grpSpPr>
          <a:xfrm>
            <a:off x="2213485" y="1207471"/>
            <a:ext cx="4317619" cy="415498"/>
            <a:chOff x="2213485" y="1270839"/>
            <a:chExt cx="4317619" cy="415498"/>
          </a:xfrm>
        </p:grpSpPr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9267E918-9DCF-4153-BD6D-97957E468737}"/>
                </a:ext>
              </a:extLst>
            </p:cNvPr>
            <p:cNvGrpSpPr/>
            <p:nvPr/>
          </p:nvGrpSpPr>
          <p:grpSpPr>
            <a:xfrm>
              <a:off x="2213485" y="1270839"/>
              <a:ext cx="4317619" cy="415498"/>
              <a:chOff x="1993804" y="597503"/>
              <a:chExt cx="4317619" cy="415498"/>
            </a:xfrm>
          </p:grpSpPr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BA8F9ADA-08FF-4ADB-90C8-DDB37F8C771D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maio 2018 – julho 2019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353C2244-024A-4E22-8D6C-4FC409C90445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48099610-F0E5-4D16-AB2B-F9F224E3ED8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353980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A4E40E-2461-3223-8F70-2CFAAB7B7FB1}"/>
              </a:ext>
            </a:extLst>
          </p:cNvPr>
          <p:cNvGrpSpPr/>
          <p:nvPr/>
        </p:nvGrpSpPr>
        <p:grpSpPr>
          <a:xfrm>
            <a:off x="2213485" y="709365"/>
            <a:ext cx="4317619" cy="415498"/>
            <a:chOff x="2213485" y="709365"/>
            <a:chExt cx="4317619" cy="415498"/>
          </a:xfrm>
        </p:grpSpPr>
        <p:grpSp>
          <p:nvGrpSpPr>
            <p:cNvPr id="1042" name="Agrupar 1041">
              <a:extLst>
                <a:ext uri="{FF2B5EF4-FFF2-40B4-BE49-F238E27FC236}">
                  <a16:creationId xmlns:a16="http://schemas.microsoft.com/office/drawing/2014/main" id="{D53FD805-C102-43AE-8AFF-14463F46E214}"/>
                </a:ext>
              </a:extLst>
            </p:cNvPr>
            <p:cNvGrpSpPr/>
            <p:nvPr/>
          </p:nvGrpSpPr>
          <p:grpSpPr>
            <a:xfrm>
              <a:off x="2213485" y="709365"/>
              <a:ext cx="4317619" cy="415498"/>
              <a:chOff x="1993804" y="597503"/>
              <a:chExt cx="4317619" cy="415498"/>
            </a:xfrm>
          </p:grpSpPr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6F4EF73E-6491-48C6-B5DC-1216EC987F9A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julho 2019 - até o momento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3BE3AC4-7BA6-4B1A-9A82-AFDA07504C2D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116BF5A0-0812-4896-A85E-BA897752B2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792292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B757C6F-8F20-AF64-F7C1-526830A829C3}"/>
              </a:ext>
            </a:extLst>
          </p:cNvPr>
          <p:cNvGrpSpPr/>
          <p:nvPr/>
        </p:nvGrpSpPr>
        <p:grpSpPr>
          <a:xfrm>
            <a:off x="2213485" y="1705577"/>
            <a:ext cx="4381253" cy="415498"/>
            <a:chOff x="2213485" y="1832313"/>
            <a:chExt cx="4381253" cy="415498"/>
          </a:xfrm>
        </p:grpSpPr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D63626F7-019E-489C-B098-EFFD3623B9E2}"/>
                </a:ext>
              </a:extLst>
            </p:cNvPr>
            <p:cNvGrpSpPr/>
            <p:nvPr/>
          </p:nvGrpSpPr>
          <p:grpSpPr>
            <a:xfrm>
              <a:off x="2213485" y="1832313"/>
              <a:ext cx="4381253" cy="415498"/>
              <a:chOff x="1993804" y="597503"/>
              <a:chExt cx="4381253" cy="415498"/>
            </a:xfrm>
          </p:grpSpPr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CA4DD82C-FA06-4EB4-8A0A-03130D88AEA6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março 2017 – maio 2018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2B0DC85E-6D42-41FE-BF87-3142EC3B3097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A99081CB-AF51-4771-AEF9-8283F68761F6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915454"/>
              <a:ext cx="0" cy="264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613373-A8C0-42AB-52F2-52886901DCE0}"/>
              </a:ext>
            </a:extLst>
          </p:cNvPr>
          <p:cNvGrpSpPr/>
          <p:nvPr/>
        </p:nvGrpSpPr>
        <p:grpSpPr>
          <a:xfrm>
            <a:off x="2213485" y="2203684"/>
            <a:ext cx="4381253" cy="415498"/>
            <a:chOff x="2213485" y="2393786"/>
            <a:chExt cx="4381253" cy="415498"/>
          </a:xfrm>
        </p:grpSpPr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CA17EFC3-8A45-4E91-A1DC-FD0A43E112A7}"/>
                </a:ext>
              </a:extLst>
            </p:cNvPr>
            <p:cNvGrpSpPr/>
            <p:nvPr/>
          </p:nvGrpSpPr>
          <p:grpSpPr>
            <a:xfrm>
              <a:off x="2213485" y="2393786"/>
              <a:ext cx="4381253" cy="415498"/>
              <a:chOff x="1993804" y="597503"/>
              <a:chExt cx="4381253" cy="415498"/>
            </a:xfrm>
          </p:grpSpPr>
          <p:sp>
            <p:nvSpPr>
              <p:cNvPr id="217" name="CaixaDeTexto 216">
                <a:extLst>
                  <a:ext uri="{FF2B5EF4-FFF2-40B4-BE49-F238E27FC236}">
                    <a16:creationId xmlns:a16="http://schemas.microsoft.com/office/drawing/2014/main" id="{6387939C-7044-48CE-A58A-9C28E6392904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janeiro 2016 – março 2017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219" name="CaixaDeTexto 218">
                <a:extLst>
                  <a:ext uri="{FF2B5EF4-FFF2-40B4-BE49-F238E27FC236}">
                    <a16:creationId xmlns:a16="http://schemas.microsoft.com/office/drawing/2014/main" id="{15813711-7439-4CEE-A820-AE90AF8DC186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3E2ACE44-9A49-4104-B235-BE8E09788D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2476927"/>
              <a:ext cx="0" cy="2662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DE87642B-6566-44C1-9712-7266214837EC}"/>
              </a:ext>
            </a:extLst>
          </p:cNvPr>
          <p:cNvCxnSpPr>
            <a:cxnSpLocks/>
          </p:cNvCxnSpPr>
          <p:nvPr/>
        </p:nvCxnSpPr>
        <p:spPr>
          <a:xfrm>
            <a:off x="2454320" y="4204783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04F426D-E601-473A-8E35-98544C394D14}"/>
              </a:ext>
            </a:extLst>
          </p:cNvPr>
          <p:cNvCxnSpPr>
            <a:cxnSpLocks/>
          </p:cNvCxnSpPr>
          <p:nvPr/>
        </p:nvCxnSpPr>
        <p:spPr>
          <a:xfrm>
            <a:off x="2454555" y="4204782"/>
            <a:ext cx="158135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D7F465CB-E9EA-4C8E-AB8E-473C7C824CDA}"/>
              </a:ext>
            </a:extLst>
          </p:cNvPr>
          <p:cNvSpPr txBox="1"/>
          <p:nvPr/>
        </p:nvSpPr>
        <p:spPr>
          <a:xfrm>
            <a:off x="2368176" y="396082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CURSOS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6A0BCFB-5063-4F97-AED1-E94F0E00340C}"/>
              </a:ext>
            </a:extLst>
          </p:cNvPr>
          <p:cNvSpPr txBox="1"/>
          <p:nvPr/>
        </p:nvSpPr>
        <p:spPr>
          <a:xfrm>
            <a:off x="4046003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Técnico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3AEB727-7FC7-4DA6-B547-98D33D30B0C6}"/>
              </a:ext>
            </a:extLst>
          </p:cNvPr>
          <p:cNvSpPr txBox="1"/>
          <p:nvPr/>
        </p:nvSpPr>
        <p:spPr>
          <a:xfrm>
            <a:off x="5473994" y="3293588"/>
            <a:ext cx="14002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Superior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BC39C96-7D6B-4496-90A1-612C614011BC}"/>
              </a:ext>
            </a:extLst>
          </p:cNvPr>
          <p:cNvCxnSpPr>
            <a:cxnSpLocks/>
          </p:cNvCxnSpPr>
          <p:nvPr/>
        </p:nvCxnSpPr>
        <p:spPr>
          <a:xfrm>
            <a:off x="7194550" y="890421"/>
            <a:ext cx="158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ADE5A3-82F8-4215-BC5F-594ADA27A9F0}"/>
              </a:ext>
            </a:extLst>
          </p:cNvPr>
          <p:cNvSpPr txBox="1"/>
          <p:nvPr/>
        </p:nvSpPr>
        <p:spPr>
          <a:xfrm>
            <a:off x="7027564" y="772433"/>
            <a:ext cx="788392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PACOTE OFFICE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POWERPOINT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EXCEL</a:t>
            </a:r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537E9B3D-7F70-4BE1-836D-FB599BD2CFA2}"/>
              </a:ext>
            </a:extLst>
          </p:cNvPr>
          <p:cNvCxnSpPr>
            <a:cxnSpLocks/>
          </p:cNvCxnSpPr>
          <p:nvPr/>
        </p:nvCxnSpPr>
        <p:spPr>
          <a:xfrm>
            <a:off x="7258050" y="1627021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18292431-F128-4CD0-B616-769C1AAB30BC}"/>
              </a:ext>
            </a:extLst>
          </p:cNvPr>
          <p:cNvSpPr txBox="1"/>
          <p:nvPr/>
        </p:nvSpPr>
        <p:spPr>
          <a:xfrm>
            <a:off x="7027566" y="1509033"/>
            <a:ext cx="594039" cy="496290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IDIOMAS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INGLÊS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ESPANHOL</a:t>
            </a: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6F732CCE-C26B-4D91-BE0F-16412DE8044A}"/>
              </a:ext>
            </a:extLst>
          </p:cNvPr>
          <p:cNvCxnSpPr>
            <a:cxnSpLocks/>
          </p:cNvCxnSpPr>
          <p:nvPr/>
        </p:nvCxnSpPr>
        <p:spPr>
          <a:xfrm>
            <a:off x="7258050" y="2294643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8AB49395-C946-4B77-AB58-CFC6EBDB4081}"/>
              </a:ext>
            </a:extLst>
          </p:cNvPr>
          <p:cNvSpPr txBox="1"/>
          <p:nvPr/>
        </p:nvSpPr>
        <p:spPr>
          <a:xfrm>
            <a:off x="7027564" y="2176655"/>
            <a:ext cx="1018398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OUTRAS HABILIDADES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1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2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3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5CEA07B-8FC9-411C-B6CE-4EE97A9CE907}"/>
              </a:ext>
            </a:extLst>
          </p:cNvPr>
          <p:cNvSpPr/>
          <p:nvPr/>
        </p:nvSpPr>
        <p:spPr>
          <a:xfrm>
            <a:off x="7976691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D46F3781-CB83-4B08-BA9E-D16D8AFBAD17}"/>
              </a:ext>
            </a:extLst>
          </p:cNvPr>
          <p:cNvSpPr/>
          <p:nvPr/>
        </p:nvSpPr>
        <p:spPr>
          <a:xfrm>
            <a:off x="8085038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56BFB40F-637B-43BD-BFD6-A2F1F05040D7}"/>
              </a:ext>
            </a:extLst>
          </p:cNvPr>
          <p:cNvSpPr/>
          <p:nvPr/>
        </p:nvSpPr>
        <p:spPr>
          <a:xfrm>
            <a:off x="8193385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DD7C3A20-E82D-42C9-BC6C-3683ABAFEBCF}"/>
              </a:ext>
            </a:extLst>
          </p:cNvPr>
          <p:cNvSpPr/>
          <p:nvPr/>
        </p:nvSpPr>
        <p:spPr>
          <a:xfrm>
            <a:off x="8301732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BF988CCC-812E-4D98-A02D-72E6D57EF766}"/>
              </a:ext>
            </a:extLst>
          </p:cNvPr>
          <p:cNvSpPr/>
          <p:nvPr/>
        </p:nvSpPr>
        <p:spPr>
          <a:xfrm>
            <a:off x="8410079" y="2536602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98CACB97-B2CF-4B02-BAC8-14B1BF0DB09D}"/>
              </a:ext>
            </a:extLst>
          </p:cNvPr>
          <p:cNvSpPr/>
          <p:nvPr/>
        </p:nvSpPr>
        <p:spPr>
          <a:xfrm>
            <a:off x="7976691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E95B9A83-2917-46B7-98AC-A7EAC66439D4}"/>
              </a:ext>
            </a:extLst>
          </p:cNvPr>
          <p:cNvSpPr/>
          <p:nvPr/>
        </p:nvSpPr>
        <p:spPr>
          <a:xfrm>
            <a:off x="8085038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7E41DBFF-39AC-403D-A65A-164C19DD30F6}"/>
              </a:ext>
            </a:extLst>
          </p:cNvPr>
          <p:cNvSpPr/>
          <p:nvPr/>
        </p:nvSpPr>
        <p:spPr>
          <a:xfrm>
            <a:off x="8193385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FC6BC422-C1BF-4467-9A05-A7F2FDC393A3}"/>
              </a:ext>
            </a:extLst>
          </p:cNvPr>
          <p:cNvSpPr/>
          <p:nvPr/>
        </p:nvSpPr>
        <p:spPr>
          <a:xfrm>
            <a:off x="8301732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CD42774F-2BD0-4834-A6A2-B51CC1DA894D}"/>
              </a:ext>
            </a:extLst>
          </p:cNvPr>
          <p:cNvSpPr/>
          <p:nvPr/>
        </p:nvSpPr>
        <p:spPr>
          <a:xfrm>
            <a:off x="8410079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E71D7BF-6BDA-4A9E-85BA-03F1E42FA55E}"/>
              </a:ext>
            </a:extLst>
          </p:cNvPr>
          <p:cNvSpPr/>
          <p:nvPr/>
        </p:nvSpPr>
        <p:spPr>
          <a:xfrm>
            <a:off x="7976691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358846C-CF89-4B6C-BF6C-0013ED035999}"/>
              </a:ext>
            </a:extLst>
          </p:cNvPr>
          <p:cNvSpPr/>
          <p:nvPr/>
        </p:nvSpPr>
        <p:spPr>
          <a:xfrm>
            <a:off x="8085038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FA5C04A-6B29-4F89-B6E2-6824D68BAC36}"/>
              </a:ext>
            </a:extLst>
          </p:cNvPr>
          <p:cNvSpPr/>
          <p:nvPr/>
        </p:nvSpPr>
        <p:spPr>
          <a:xfrm>
            <a:off x="8193385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10EA2137-61BD-4B0C-AF87-170971E2BF94}"/>
              </a:ext>
            </a:extLst>
          </p:cNvPr>
          <p:cNvSpPr/>
          <p:nvPr/>
        </p:nvSpPr>
        <p:spPr>
          <a:xfrm>
            <a:off x="8301732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59E7E524-7749-4703-9F99-E7A45E1DE367}"/>
              </a:ext>
            </a:extLst>
          </p:cNvPr>
          <p:cNvSpPr/>
          <p:nvPr/>
        </p:nvSpPr>
        <p:spPr>
          <a:xfrm>
            <a:off x="8410079" y="11323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2951541-7460-4BA1-813F-F704FBDE6803}"/>
              </a:ext>
            </a:extLst>
          </p:cNvPr>
          <p:cNvSpPr/>
          <p:nvPr/>
        </p:nvSpPr>
        <p:spPr>
          <a:xfrm>
            <a:off x="7976691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589D86-F419-4016-808F-723A0F5D7A87}"/>
              </a:ext>
            </a:extLst>
          </p:cNvPr>
          <p:cNvSpPr/>
          <p:nvPr/>
        </p:nvSpPr>
        <p:spPr>
          <a:xfrm>
            <a:off x="8085038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58DE6FE-61A7-4669-8793-BFB75FE0BC98}"/>
              </a:ext>
            </a:extLst>
          </p:cNvPr>
          <p:cNvSpPr/>
          <p:nvPr/>
        </p:nvSpPr>
        <p:spPr>
          <a:xfrm>
            <a:off x="8193385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D2F1CAF-2E86-4093-AC57-E2BD13F8180C}"/>
              </a:ext>
            </a:extLst>
          </p:cNvPr>
          <p:cNvSpPr/>
          <p:nvPr/>
        </p:nvSpPr>
        <p:spPr>
          <a:xfrm>
            <a:off x="8301732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36693A2-4E91-4A7F-B2CA-A293F5B45CAC}"/>
              </a:ext>
            </a:extLst>
          </p:cNvPr>
          <p:cNvSpPr/>
          <p:nvPr/>
        </p:nvSpPr>
        <p:spPr>
          <a:xfrm>
            <a:off x="8410079" y="9906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61284F4-AB55-4BA8-B8EB-3B92ADFF0718}"/>
              </a:ext>
            </a:extLst>
          </p:cNvPr>
          <p:cNvSpPr/>
          <p:nvPr/>
        </p:nvSpPr>
        <p:spPr>
          <a:xfrm>
            <a:off x="7976691" y="127406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B9C66927-2DBB-4535-8470-78D97BCBB57F}"/>
              </a:ext>
            </a:extLst>
          </p:cNvPr>
          <p:cNvSpPr/>
          <p:nvPr/>
        </p:nvSpPr>
        <p:spPr>
          <a:xfrm>
            <a:off x="8085038" y="127406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418ADD4-1CAC-448C-A1F1-541F2613304D}"/>
              </a:ext>
            </a:extLst>
          </p:cNvPr>
          <p:cNvSpPr/>
          <p:nvPr/>
        </p:nvSpPr>
        <p:spPr>
          <a:xfrm>
            <a:off x="8193385" y="127406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1A42F5A3-4E77-4839-9B49-7ABA40DF5EA7}"/>
              </a:ext>
            </a:extLst>
          </p:cNvPr>
          <p:cNvSpPr/>
          <p:nvPr/>
        </p:nvSpPr>
        <p:spPr>
          <a:xfrm>
            <a:off x="8301732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DEA7695E-C9A1-4A46-8047-6C90184E0FEB}"/>
              </a:ext>
            </a:extLst>
          </p:cNvPr>
          <p:cNvSpPr/>
          <p:nvPr/>
        </p:nvSpPr>
        <p:spPr>
          <a:xfrm>
            <a:off x="8410079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A0270302-58B2-46E7-8534-5753A20BDAAC}"/>
              </a:ext>
            </a:extLst>
          </p:cNvPr>
          <p:cNvSpPr/>
          <p:nvPr/>
        </p:nvSpPr>
        <p:spPr>
          <a:xfrm>
            <a:off x="7976691" y="18689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A4A2E9B-B906-4264-95A4-905704094EB6}"/>
              </a:ext>
            </a:extLst>
          </p:cNvPr>
          <p:cNvSpPr/>
          <p:nvPr/>
        </p:nvSpPr>
        <p:spPr>
          <a:xfrm>
            <a:off x="8085038" y="18689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5F1A342A-91A0-436D-A6C2-CEF284AFE0B2}"/>
              </a:ext>
            </a:extLst>
          </p:cNvPr>
          <p:cNvSpPr/>
          <p:nvPr/>
        </p:nvSpPr>
        <p:spPr>
          <a:xfrm>
            <a:off x="8193385" y="18689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8EEC026D-FA52-4C83-9CCA-356450859A05}"/>
              </a:ext>
            </a:extLst>
          </p:cNvPr>
          <p:cNvSpPr/>
          <p:nvPr/>
        </p:nvSpPr>
        <p:spPr>
          <a:xfrm>
            <a:off x="8301732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3EC66971-A18D-48D5-BBFA-E064FAA6216D}"/>
              </a:ext>
            </a:extLst>
          </p:cNvPr>
          <p:cNvSpPr/>
          <p:nvPr/>
        </p:nvSpPr>
        <p:spPr>
          <a:xfrm>
            <a:off x="8410079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C5229F5B-E86E-4BD2-91CC-F08430356C56}"/>
              </a:ext>
            </a:extLst>
          </p:cNvPr>
          <p:cNvSpPr/>
          <p:nvPr/>
        </p:nvSpPr>
        <p:spPr>
          <a:xfrm>
            <a:off x="7976691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CF061995-BB3D-4DA6-90EF-B35EF61BEE18}"/>
              </a:ext>
            </a:extLst>
          </p:cNvPr>
          <p:cNvSpPr/>
          <p:nvPr/>
        </p:nvSpPr>
        <p:spPr>
          <a:xfrm>
            <a:off x="8085038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5610BA2-EFF6-4C06-8F9D-16F0D2F601E6}"/>
              </a:ext>
            </a:extLst>
          </p:cNvPr>
          <p:cNvSpPr/>
          <p:nvPr/>
        </p:nvSpPr>
        <p:spPr>
          <a:xfrm>
            <a:off x="8193385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D55B638F-74BE-4E71-9284-BDAEA4A63F1A}"/>
              </a:ext>
            </a:extLst>
          </p:cNvPr>
          <p:cNvSpPr/>
          <p:nvPr/>
        </p:nvSpPr>
        <p:spPr>
          <a:xfrm>
            <a:off x="8301732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86B33687-7BE1-4DB3-B354-05489A1E0871}"/>
              </a:ext>
            </a:extLst>
          </p:cNvPr>
          <p:cNvSpPr/>
          <p:nvPr/>
        </p:nvSpPr>
        <p:spPr>
          <a:xfrm>
            <a:off x="8410079" y="17272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3C8F124D-A0F7-4CF4-96C9-48F6C79F2C40}"/>
              </a:ext>
            </a:extLst>
          </p:cNvPr>
          <p:cNvSpPr/>
          <p:nvPr/>
        </p:nvSpPr>
        <p:spPr>
          <a:xfrm>
            <a:off x="7976691" y="267619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6D17173B-4ADA-4852-A014-F2F1ED2BA911}"/>
              </a:ext>
            </a:extLst>
          </p:cNvPr>
          <p:cNvSpPr/>
          <p:nvPr/>
        </p:nvSpPr>
        <p:spPr>
          <a:xfrm>
            <a:off x="8085038" y="267619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871AA2C-CF29-493B-B926-80E22BF0766B}"/>
              </a:ext>
            </a:extLst>
          </p:cNvPr>
          <p:cNvSpPr/>
          <p:nvPr/>
        </p:nvSpPr>
        <p:spPr>
          <a:xfrm>
            <a:off x="8193385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16179664-2339-4738-A0C8-454B92F5A0CA}"/>
              </a:ext>
            </a:extLst>
          </p:cNvPr>
          <p:cNvSpPr/>
          <p:nvPr/>
        </p:nvSpPr>
        <p:spPr>
          <a:xfrm>
            <a:off x="8301732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568CC66B-4CB9-46F1-8EAA-62E01C715CFC}"/>
              </a:ext>
            </a:extLst>
          </p:cNvPr>
          <p:cNvSpPr/>
          <p:nvPr/>
        </p:nvSpPr>
        <p:spPr>
          <a:xfrm>
            <a:off x="8410079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5AB2546-4E41-4F63-A55A-66E6391D5935}"/>
              </a:ext>
            </a:extLst>
          </p:cNvPr>
          <p:cNvSpPr txBox="1"/>
          <p:nvPr/>
        </p:nvSpPr>
        <p:spPr>
          <a:xfrm>
            <a:off x="585456" y="1836123"/>
            <a:ext cx="11801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rgbClr val="E51937"/>
                </a:solidFill>
                <a:latin typeface="Heebo" pitchFamily="2" charset="-79"/>
                <a:cs typeface="Heebo" pitchFamily="2" charset="-79"/>
              </a:rPr>
              <a:t>marketing digital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340EA07-ABB3-4B06-A36A-469B4F4093A5}"/>
              </a:ext>
            </a:extLst>
          </p:cNvPr>
          <p:cNvSpPr txBox="1"/>
          <p:nvPr/>
        </p:nvSpPr>
        <p:spPr>
          <a:xfrm>
            <a:off x="148888" y="1689923"/>
            <a:ext cx="20532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00" b="1" dirty="0">
                <a:solidFill>
                  <a:srgbClr val="E51937"/>
                </a:solidFill>
                <a:latin typeface="Heebo" pitchFamily="2" charset="-79"/>
                <a:cs typeface="Heebo" pitchFamily="2" charset="-79"/>
              </a:rPr>
              <a:t>JOANA MARTINEZ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65225B-389B-14BA-3ADF-8C1B3BA7897F}"/>
              </a:ext>
            </a:extLst>
          </p:cNvPr>
          <p:cNvSpPr txBox="1"/>
          <p:nvPr/>
        </p:nvSpPr>
        <p:spPr>
          <a:xfrm>
            <a:off x="2395267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E6965D-359E-57E5-E78D-8086F843EC61}"/>
              </a:ext>
            </a:extLst>
          </p:cNvPr>
          <p:cNvSpPr txBox="1"/>
          <p:nvPr/>
        </p:nvSpPr>
        <p:spPr>
          <a:xfrm>
            <a:off x="3968368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8FFF26-CC2B-355C-A865-54EB903D9B44}"/>
              </a:ext>
            </a:extLst>
          </p:cNvPr>
          <p:cNvSpPr txBox="1"/>
          <p:nvPr/>
        </p:nvSpPr>
        <p:spPr>
          <a:xfrm>
            <a:off x="5541469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06CBCF-C6AB-D96F-70B7-C0C58B5526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6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EA0661B-E898-4060-ADA6-8064F6EE382B}"/>
              </a:ext>
            </a:extLst>
          </p:cNvPr>
          <p:cNvSpPr/>
          <p:nvPr/>
        </p:nvSpPr>
        <p:spPr>
          <a:xfrm flipH="1">
            <a:off x="120106" y="133350"/>
            <a:ext cx="2110861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BFA60AC-DD2E-4932-B17A-162C20B6FD6F}"/>
              </a:ext>
            </a:extLst>
          </p:cNvPr>
          <p:cNvSpPr/>
          <p:nvPr/>
        </p:nvSpPr>
        <p:spPr>
          <a:xfrm>
            <a:off x="113587" y="133349"/>
            <a:ext cx="494947" cy="412456"/>
          </a:xfrm>
          <a:custGeom>
            <a:avLst/>
            <a:gdLst>
              <a:gd name="connsiteX0" fmla="*/ 110343 w 1633059"/>
              <a:gd name="connsiteY0" fmla="*/ 0 h 1360882"/>
              <a:gd name="connsiteX1" fmla="*/ 1633059 w 1633059"/>
              <a:gd name="connsiteY1" fmla="*/ 0 h 1360882"/>
              <a:gd name="connsiteX2" fmla="*/ 0 w 1633059"/>
              <a:gd name="connsiteY2" fmla="*/ 1360882 h 1360882"/>
              <a:gd name="connsiteX3" fmla="*/ 0 w 1633059"/>
              <a:gd name="connsiteY3" fmla="*/ 110343 h 1360882"/>
              <a:gd name="connsiteX4" fmla="*/ 110343 w 1633059"/>
              <a:gd name="connsiteY4" fmla="*/ 0 h 136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059" h="1360882">
                <a:moveTo>
                  <a:pt x="110343" y="0"/>
                </a:moveTo>
                <a:lnTo>
                  <a:pt x="1633059" y="0"/>
                </a:lnTo>
                <a:lnTo>
                  <a:pt x="0" y="1360882"/>
                </a:lnTo>
                <a:lnTo>
                  <a:pt x="0" y="110343"/>
                </a:lnTo>
                <a:cubicBezTo>
                  <a:pt x="0" y="49402"/>
                  <a:pt x="49402" y="0"/>
                  <a:pt x="110343" y="0"/>
                </a:cubicBezTo>
                <a:close/>
              </a:path>
            </a:pathLst>
          </a:cu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9A97847E-08D8-4C8F-B24E-70A44E46819E}"/>
              </a:ext>
            </a:extLst>
          </p:cNvPr>
          <p:cNvSpPr/>
          <p:nvPr/>
        </p:nvSpPr>
        <p:spPr>
          <a:xfrm flipH="1">
            <a:off x="2316613" y="133350"/>
            <a:ext cx="4524237" cy="4876800"/>
          </a:xfrm>
          <a:prstGeom prst="roundRect">
            <a:avLst>
              <a:gd name="adj" fmla="val 2068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352A985-AA92-45CA-95B4-A5C4977A8E8C}"/>
              </a:ext>
            </a:extLst>
          </p:cNvPr>
          <p:cNvCxnSpPr>
            <a:cxnSpLocks/>
          </p:cNvCxnSpPr>
          <p:nvPr/>
        </p:nvCxnSpPr>
        <p:spPr>
          <a:xfrm>
            <a:off x="286048" y="2469665"/>
            <a:ext cx="17332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C930022-F4DA-4052-8534-68C959509EA0}"/>
              </a:ext>
            </a:extLst>
          </p:cNvPr>
          <p:cNvCxnSpPr>
            <a:cxnSpLocks/>
          </p:cNvCxnSpPr>
          <p:nvPr/>
        </p:nvCxnSpPr>
        <p:spPr>
          <a:xfrm>
            <a:off x="286048" y="2469664"/>
            <a:ext cx="171152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9C0F6C-2D27-43FF-BBBE-6D21EA09AE13}"/>
              </a:ext>
            </a:extLst>
          </p:cNvPr>
          <p:cNvSpPr txBox="1"/>
          <p:nvPr/>
        </p:nvSpPr>
        <p:spPr>
          <a:xfrm>
            <a:off x="193413" y="2215280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SOBRE MIM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C967E6-4D57-4BFC-AB15-1BBB458B769E}"/>
              </a:ext>
            </a:extLst>
          </p:cNvPr>
          <p:cNvSpPr txBox="1"/>
          <p:nvPr/>
        </p:nvSpPr>
        <p:spPr>
          <a:xfrm>
            <a:off x="193413" y="2549191"/>
            <a:ext cx="19642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um profissional dedicado e apaixonado pela área de marketing digital, com mais de cinco anos de experiência. Ao longo da minha carreira, desenvolvi habilidades sólidas em estratégias de mídia social, SEO e marketing de conteúdo.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Destaco-me por minha capacidade de análise de dados, que contribuiu para o aumento significativo da visibilidade online e do engajamento dos clientes para as empresas em que trabalhei.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proativo, criativo e busco constantemente aprimorar minhas habilidades para enfrentar os desafios em um ambiente dinâmico. Possuo uma mentalidade orientada para resultados e estou ansioso para contribuir com minha experiência para o sucesso da sua equipe.</a:t>
            </a:r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6A82EB7-FBE7-46A3-8112-5D69B4DCDD52}"/>
              </a:ext>
            </a:extLst>
          </p:cNvPr>
          <p:cNvCxnSpPr>
            <a:cxnSpLocks/>
          </p:cNvCxnSpPr>
          <p:nvPr/>
        </p:nvCxnSpPr>
        <p:spPr>
          <a:xfrm>
            <a:off x="2454320" y="3125135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BA6C9B2-F6B9-4F77-BBD3-CC84F52D69FB}"/>
              </a:ext>
            </a:extLst>
          </p:cNvPr>
          <p:cNvCxnSpPr>
            <a:cxnSpLocks/>
          </p:cNvCxnSpPr>
          <p:nvPr/>
        </p:nvCxnSpPr>
        <p:spPr>
          <a:xfrm>
            <a:off x="2454555" y="3125134"/>
            <a:ext cx="158135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562E189-714C-4951-826F-976CAF5F2906}"/>
              </a:ext>
            </a:extLst>
          </p:cNvPr>
          <p:cNvSpPr txBox="1"/>
          <p:nvPr/>
        </p:nvSpPr>
        <p:spPr>
          <a:xfrm>
            <a:off x="2368176" y="288118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FORMAÇÃO ACADÊMICA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8642C390-3CE5-4F61-ACCA-B12347196B8A}"/>
              </a:ext>
            </a:extLst>
          </p:cNvPr>
          <p:cNvSpPr txBox="1"/>
          <p:nvPr/>
        </p:nvSpPr>
        <p:spPr>
          <a:xfrm>
            <a:off x="2395267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Fundamental e médio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1992 – 2005</a:t>
            </a: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DE02BD78-9A49-402B-B01F-86899E650DE6}"/>
              </a:ext>
            </a:extLst>
          </p:cNvPr>
          <p:cNvSpPr/>
          <p:nvPr/>
        </p:nvSpPr>
        <p:spPr>
          <a:xfrm flipH="1">
            <a:off x="6930518" y="133350"/>
            <a:ext cx="2012267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B059FEC-C3BE-4EF7-9BEE-1D3583A37F91}"/>
              </a:ext>
            </a:extLst>
          </p:cNvPr>
          <p:cNvCxnSpPr>
            <a:cxnSpLocks/>
          </p:cNvCxnSpPr>
          <p:nvPr/>
        </p:nvCxnSpPr>
        <p:spPr>
          <a:xfrm>
            <a:off x="7096511" y="3541544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A668613-3E78-493C-8AF2-BFDD16918D72}"/>
              </a:ext>
            </a:extLst>
          </p:cNvPr>
          <p:cNvSpPr txBox="1"/>
          <p:nvPr/>
        </p:nvSpPr>
        <p:spPr>
          <a:xfrm>
            <a:off x="7008736" y="3299555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CONTATO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50B39C-C03A-425A-8AB5-CC1EF1B7C3A9}"/>
              </a:ext>
            </a:extLst>
          </p:cNvPr>
          <p:cNvSpPr txBox="1"/>
          <p:nvPr/>
        </p:nvSpPr>
        <p:spPr>
          <a:xfrm>
            <a:off x="7475576" y="3680136"/>
            <a:ext cx="142121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Endereço</a:t>
            </a:r>
            <a:r>
              <a:rPr lang="pt-BR" sz="700" dirty="0">
                <a:latin typeface="Heebo" pitchFamily="2" charset="-79"/>
                <a:cs typeface="Heebo" pitchFamily="2" charset="-79"/>
              </a:rPr>
              <a:t>: 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Nome da Rua, 000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Bairro, Cidade - UF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Telefone: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+55 (00) 0000-0000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E-mail: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email@email.com.br</a:t>
            </a:r>
          </a:p>
        </p:txBody>
      </p:sp>
      <p:pic>
        <p:nvPicPr>
          <p:cNvPr id="56" name="Gráfico 55" descr="Envelope estrutura de tópicos">
            <a:extLst>
              <a:ext uri="{FF2B5EF4-FFF2-40B4-BE49-F238E27FC236}">
                <a16:creationId xmlns:a16="http://schemas.microsoft.com/office/drawing/2014/main" id="{BD01058A-2008-43FC-9BD5-847459D2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8613" y="4606709"/>
            <a:ext cx="205694" cy="204793"/>
          </a:xfrm>
          <a:prstGeom prst="rect">
            <a:avLst/>
          </a:prstGeom>
        </p:spPr>
      </p:pic>
      <p:pic>
        <p:nvPicPr>
          <p:cNvPr id="60" name="Gráfico 59" descr="Destinatário estrutura de tópicos">
            <a:extLst>
              <a:ext uri="{FF2B5EF4-FFF2-40B4-BE49-F238E27FC236}">
                <a16:creationId xmlns:a16="http://schemas.microsoft.com/office/drawing/2014/main" id="{EE160D09-59A1-4FC8-9B1E-13B4F4B2A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436" y="4183372"/>
            <a:ext cx="205694" cy="204793"/>
          </a:xfrm>
          <a:prstGeom prst="rect">
            <a:avLst/>
          </a:prstGeom>
        </p:spPr>
      </p:pic>
      <p:pic>
        <p:nvPicPr>
          <p:cNvPr id="62" name="Gráfico 61" descr="Marcador estrutura de tópicos">
            <a:extLst>
              <a:ext uri="{FF2B5EF4-FFF2-40B4-BE49-F238E27FC236}">
                <a16:creationId xmlns:a16="http://schemas.microsoft.com/office/drawing/2014/main" id="{A4123CB2-103A-4EEC-AF53-740C3FC95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1516" y="3731890"/>
            <a:ext cx="273779" cy="272579"/>
          </a:xfrm>
          <a:prstGeom prst="rect">
            <a:avLst/>
          </a:prstGeom>
        </p:spPr>
      </p:pic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029454B-8EC9-426C-A03C-F10754F70824}"/>
              </a:ext>
            </a:extLst>
          </p:cNvPr>
          <p:cNvCxnSpPr>
            <a:cxnSpLocks/>
          </p:cNvCxnSpPr>
          <p:nvPr/>
        </p:nvCxnSpPr>
        <p:spPr>
          <a:xfrm>
            <a:off x="7096511" y="599730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41616D-B918-4553-AF17-E830C67633D5}"/>
              </a:ext>
            </a:extLst>
          </p:cNvPr>
          <p:cNvCxnSpPr>
            <a:cxnSpLocks/>
          </p:cNvCxnSpPr>
          <p:nvPr/>
        </p:nvCxnSpPr>
        <p:spPr>
          <a:xfrm>
            <a:off x="7105925" y="3541543"/>
            <a:ext cx="163556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4F60DEB1-8935-4FF2-91F3-4492A6FD4401}"/>
              </a:ext>
            </a:extLst>
          </p:cNvPr>
          <p:cNvCxnSpPr>
            <a:cxnSpLocks/>
          </p:cNvCxnSpPr>
          <p:nvPr/>
        </p:nvCxnSpPr>
        <p:spPr>
          <a:xfrm>
            <a:off x="7105925" y="599729"/>
            <a:ext cx="163556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FD307C3-464F-4747-BD29-CE28B80DAFA0}"/>
              </a:ext>
            </a:extLst>
          </p:cNvPr>
          <p:cNvSpPr txBox="1"/>
          <p:nvPr/>
        </p:nvSpPr>
        <p:spPr>
          <a:xfrm>
            <a:off x="7008736" y="342837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HABILIDADES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5F3F78DA-3DD3-4B54-A7C3-B57EEDBBE5A9}"/>
              </a:ext>
            </a:extLst>
          </p:cNvPr>
          <p:cNvCxnSpPr>
            <a:cxnSpLocks/>
          </p:cNvCxnSpPr>
          <p:nvPr/>
        </p:nvCxnSpPr>
        <p:spPr>
          <a:xfrm>
            <a:off x="2474946" y="604332"/>
            <a:ext cx="40836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B3F8246-AAEF-43C6-8052-91266AF63028}"/>
              </a:ext>
            </a:extLst>
          </p:cNvPr>
          <p:cNvCxnSpPr>
            <a:cxnSpLocks/>
          </p:cNvCxnSpPr>
          <p:nvPr/>
        </p:nvCxnSpPr>
        <p:spPr>
          <a:xfrm>
            <a:off x="2475181" y="604331"/>
            <a:ext cx="158135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607B376-60EC-48EB-9645-E4D22089262E}"/>
              </a:ext>
            </a:extLst>
          </p:cNvPr>
          <p:cNvSpPr txBox="1"/>
          <p:nvPr/>
        </p:nvSpPr>
        <p:spPr>
          <a:xfrm>
            <a:off x="2388802" y="34283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EXPERIÊNCIA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DB5FC7-7C48-48F8-10BC-94A2DD3CECDC}"/>
              </a:ext>
            </a:extLst>
          </p:cNvPr>
          <p:cNvGrpSpPr/>
          <p:nvPr/>
        </p:nvGrpSpPr>
        <p:grpSpPr>
          <a:xfrm>
            <a:off x="2213485" y="1207471"/>
            <a:ext cx="4317619" cy="415498"/>
            <a:chOff x="2213485" y="1270839"/>
            <a:chExt cx="4317619" cy="415498"/>
          </a:xfrm>
        </p:grpSpPr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9267E918-9DCF-4153-BD6D-97957E468737}"/>
                </a:ext>
              </a:extLst>
            </p:cNvPr>
            <p:cNvGrpSpPr/>
            <p:nvPr/>
          </p:nvGrpSpPr>
          <p:grpSpPr>
            <a:xfrm>
              <a:off x="2213485" y="1270839"/>
              <a:ext cx="4317619" cy="415498"/>
              <a:chOff x="1993804" y="597503"/>
              <a:chExt cx="4317619" cy="415498"/>
            </a:xfrm>
          </p:grpSpPr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BA8F9ADA-08FF-4ADB-90C8-DDB37F8C771D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maio 2018 – julho 2019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353C2244-024A-4E22-8D6C-4FC409C90445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48099610-F0E5-4D16-AB2B-F9F224E3ED8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353980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A4E40E-2461-3223-8F70-2CFAAB7B7FB1}"/>
              </a:ext>
            </a:extLst>
          </p:cNvPr>
          <p:cNvGrpSpPr/>
          <p:nvPr/>
        </p:nvGrpSpPr>
        <p:grpSpPr>
          <a:xfrm>
            <a:off x="2213485" y="709365"/>
            <a:ext cx="4317619" cy="415498"/>
            <a:chOff x="2213485" y="709365"/>
            <a:chExt cx="4317619" cy="415498"/>
          </a:xfrm>
        </p:grpSpPr>
        <p:grpSp>
          <p:nvGrpSpPr>
            <p:cNvPr id="1042" name="Agrupar 1041">
              <a:extLst>
                <a:ext uri="{FF2B5EF4-FFF2-40B4-BE49-F238E27FC236}">
                  <a16:creationId xmlns:a16="http://schemas.microsoft.com/office/drawing/2014/main" id="{D53FD805-C102-43AE-8AFF-14463F46E214}"/>
                </a:ext>
              </a:extLst>
            </p:cNvPr>
            <p:cNvGrpSpPr/>
            <p:nvPr/>
          </p:nvGrpSpPr>
          <p:grpSpPr>
            <a:xfrm>
              <a:off x="2213485" y="709365"/>
              <a:ext cx="4317619" cy="415498"/>
              <a:chOff x="1993804" y="597503"/>
              <a:chExt cx="4317619" cy="415498"/>
            </a:xfrm>
          </p:grpSpPr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6F4EF73E-6491-48C6-B5DC-1216EC987F9A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julho 2019 - até o momento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3BE3AC4-7BA6-4B1A-9A82-AFDA07504C2D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116BF5A0-0812-4896-A85E-BA897752B2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792292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B757C6F-8F20-AF64-F7C1-526830A829C3}"/>
              </a:ext>
            </a:extLst>
          </p:cNvPr>
          <p:cNvGrpSpPr/>
          <p:nvPr/>
        </p:nvGrpSpPr>
        <p:grpSpPr>
          <a:xfrm>
            <a:off x="2213485" y="1705577"/>
            <a:ext cx="4381253" cy="415498"/>
            <a:chOff x="2213485" y="1832313"/>
            <a:chExt cx="4381253" cy="415498"/>
          </a:xfrm>
        </p:grpSpPr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D63626F7-019E-489C-B098-EFFD3623B9E2}"/>
                </a:ext>
              </a:extLst>
            </p:cNvPr>
            <p:cNvGrpSpPr/>
            <p:nvPr/>
          </p:nvGrpSpPr>
          <p:grpSpPr>
            <a:xfrm>
              <a:off x="2213485" y="1832313"/>
              <a:ext cx="4381253" cy="415498"/>
              <a:chOff x="1993804" y="597503"/>
              <a:chExt cx="4381253" cy="415498"/>
            </a:xfrm>
          </p:grpSpPr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CA4DD82C-FA06-4EB4-8A0A-03130D88AEA6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março 2017 – maio 2018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2B0DC85E-6D42-41FE-BF87-3142EC3B3097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A99081CB-AF51-4771-AEF9-8283F68761F6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915454"/>
              <a:ext cx="0" cy="264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613373-A8C0-42AB-52F2-52886901DCE0}"/>
              </a:ext>
            </a:extLst>
          </p:cNvPr>
          <p:cNvGrpSpPr/>
          <p:nvPr/>
        </p:nvGrpSpPr>
        <p:grpSpPr>
          <a:xfrm>
            <a:off x="2213485" y="2203684"/>
            <a:ext cx="4381253" cy="415498"/>
            <a:chOff x="2213485" y="2393786"/>
            <a:chExt cx="4381253" cy="415498"/>
          </a:xfrm>
        </p:grpSpPr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CA17EFC3-8A45-4E91-A1DC-FD0A43E112A7}"/>
                </a:ext>
              </a:extLst>
            </p:cNvPr>
            <p:cNvGrpSpPr/>
            <p:nvPr/>
          </p:nvGrpSpPr>
          <p:grpSpPr>
            <a:xfrm>
              <a:off x="2213485" y="2393786"/>
              <a:ext cx="4381253" cy="415498"/>
              <a:chOff x="1993804" y="597503"/>
              <a:chExt cx="4381253" cy="415498"/>
            </a:xfrm>
          </p:grpSpPr>
          <p:sp>
            <p:nvSpPr>
              <p:cNvPr id="217" name="CaixaDeTexto 216">
                <a:extLst>
                  <a:ext uri="{FF2B5EF4-FFF2-40B4-BE49-F238E27FC236}">
                    <a16:creationId xmlns:a16="http://schemas.microsoft.com/office/drawing/2014/main" id="{6387939C-7044-48CE-A58A-9C28E6392904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janeiro 2016 – março 2017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219" name="CaixaDeTexto 218">
                <a:extLst>
                  <a:ext uri="{FF2B5EF4-FFF2-40B4-BE49-F238E27FC236}">
                    <a16:creationId xmlns:a16="http://schemas.microsoft.com/office/drawing/2014/main" id="{15813711-7439-4CEE-A820-AE90AF8DC186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3E2ACE44-9A49-4104-B235-BE8E09788D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2476927"/>
              <a:ext cx="0" cy="2662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DE87642B-6566-44C1-9712-7266214837EC}"/>
              </a:ext>
            </a:extLst>
          </p:cNvPr>
          <p:cNvCxnSpPr>
            <a:cxnSpLocks/>
          </p:cNvCxnSpPr>
          <p:nvPr/>
        </p:nvCxnSpPr>
        <p:spPr>
          <a:xfrm>
            <a:off x="2454320" y="4204783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04F426D-E601-473A-8E35-98544C394D14}"/>
              </a:ext>
            </a:extLst>
          </p:cNvPr>
          <p:cNvCxnSpPr>
            <a:cxnSpLocks/>
          </p:cNvCxnSpPr>
          <p:nvPr/>
        </p:nvCxnSpPr>
        <p:spPr>
          <a:xfrm>
            <a:off x="2454555" y="4204782"/>
            <a:ext cx="158135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D7F465CB-E9EA-4C8E-AB8E-473C7C824CDA}"/>
              </a:ext>
            </a:extLst>
          </p:cNvPr>
          <p:cNvSpPr txBox="1"/>
          <p:nvPr/>
        </p:nvSpPr>
        <p:spPr>
          <a:xfrm>
            <a:off x="2368176" y="396082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CURSOS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6A0BCFB-5063-4F97-AED1-E94F0E00340C}"/>
              </a:ext>
            </a:extLst>
          </p:cNvPr>
          <p:cNvSpPr txBox="1"/>
          <p:nvPr/>
        </p:nvSpPr>
        <p:spPr>
          <a:xfrm>
            <a:off x="4046003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Técnico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3AEB727-7FC7-4DA6-B547-98D33D30B0C6}"/>
              </a:ext>
            </a:extLst>
          </p:cNvPr>
          <p:cNvSpPr txBox="1"/>
          <p:nvPr/>
        </p:nvSpPr>
        <p:spPr>
          <a:xfrm>
            <a:off x="5473994" y="3293588"/>
            <a:ext cx="14002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Superior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BC39C96-7D6B-4496-90A1-612C614011BC}"/>
              </a:ext>
            </a:extLst>
          </p:cNvPr>
          <p:cNvCxnSpPr>
            <a:cxnSpLocks/>
          </p:cNvCxnSpPr>
          <p:nvPr/>
        </p:nvCxnSpPr>
        <p:spPr>
          <a:xfrm>
            <a:off x="7194550" y="890421"/>
            <a:ext cx="158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ADE5A3-82F8-4215-BC5F-594ADA27A9F0}"/>
              </a:ext>
            </a:extLst>
          </p:cNvPr>
          <p:cNvSpPr txBox="1"/>
          <p:nvPr/>
        </p:nvSpPr>
        <p:spPr>
          <a:xfrm>
            <a:off x="7027564" y="772433"/>
            <a:ext cx="788392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PACOTE OFFICE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POWERPOINT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EXCEL</a:t>
            </a:r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537E9B3D-7F70-4BE1-836D-FB599BD2CFA2}"/>
              </a:ext>
            </a:extLst>
          </p:cNvPr>
          <p:cNvCxnSpPr>
            <a:cxnSpLocks/>
          </p:cNvCxnSpPr>
          <p:nvPr/>
        </p:nvCxnSpPr>
        <p:spPr>
          <a:xfrm>
            <a:off x="7258050" y="1627021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18292431-F128-4CD0-B616-769C1AAB30BC}"/>
              </a:ext>
            </a:extLst>
          </p:cNvPr>
          <p:cNvSpPr txBox="1"/>
          <p:nvPr/>
        </p:nvSpPr>
        <p:spPr>
          <a:xfrm>
            <a:off x="7027566" y="1509033"/>
            <a:ext cx="594039" cy="496290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IDIOMAS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INGLÊS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ESPANHOL</a:t>
            </a: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6F732CCE-C26B-4D91-BE0F-16412DE8044A}"/>
              </a:ext>
            </a:extLst>
          </p:cNvPr>
          <p:cNvCxnSpPr>
            <a:cxnSpLocks/>
          </p:cNvCxnSpPr>
          <p:nvPr/>
        </p:nvCxnSpPr>
        <p:spPr>
          <a:xfrm>
            <a:off x="7258050" y="2294643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8AB49395-C946-4B77-AB58-CFC6EBDB4081}"/>
              </a:ext>
            </a:extLst>
          </p:cNvPr>
          <p:cNvSpPr txBox="1"/>
          <p:nvPr/>
        </p:nvSpPr>
        <p:spPr>
          <a:xfrm>
            <a:off x="7027564" y="2176655"/>
            <a:ext cx="1018398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OUTRAS HABILIDADES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1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2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3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5CEA07B-8FC9-411C-B6CE-4EE97A9CE907}"/>
              </a:ext>
            </a:extLst>
          </p:cNvPr>
          <p:cNvSpPr/>
          <p:nvPr/>
        </p:nvSpPr>
        <p:spPr>
          <a:xfrm>
            <a:off x="7976691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D46F3781-CB83-4B08-BA9E-D16D8AFBAD17}"/>
              </a:ext>
            </a:extLst>
          </p:cNvPr>
          <p:cNvSpPr/>
          <p:nvPr/>
        </p:nvSpPr>
        <p:spPr>
          <a:xfrm>
            <a:off x="8085038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56BFB40F-637B-43BD-BFD6-A2F1F05040D7}"/>
              </a:ext>
            </a:extLst>
          </p:cNvPr>
          <p:cNvSpPr/>
          <p:nvPr/>
        </p:nvSpPr>
        <p:spPr>
          <a:xfrm>
            <a:off x="8193385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DD7C3A20-E82D-42C9-BC6C-3683ABAFEBCF}"/>
              </a:ext>
            </a:extLst>
          </p:cNvPr>
          <p:cNvSpPr/>
          <p:nvPr/>
        </p:nvSpPr>
        <p:spPr>
          <a:xfrm>
            <a:off x="8301732" y="2536602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BF988CCC-812E-4D98-A02D-72E6D57EF766}"/>
              </a:ext>
            </a:extLst>
          </p:cNvPr>
          <p:cNvSpPr/>
          <p:nvPr/>
        </p:nvSpPr>
        <p:spPr>
          <a:xfrm>
            <a:off x="8410079" y="2536602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98CACB97-B2CF-4B02-BAC8-14B1BF0DB09D}"/>
              </a:ext>
            </a:extLst>
          </p:cNvPr>
          <p:cNvSpPr/>
          <p:nvPr/>
        </p:nvSpPr>
        <p:spPr>
          <a:xfrm>
            <a:off x="7976691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E95B9A83-2917-46B7-98AC-A7EAC66439D4}"/>
              </a:ext>
            </a:extLst>
          </p:cNvPr>
          <p:cNvSpPr/>
          <p:nvPr/>
        </p:nvSpPr>
        <p:spPr>
          <a:xfrm>
            <a:off x="8085038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7E41DBFF-39AC-403D-A65A-164C19DD30F6}"/>
              </a:ext>
            </a:extLst>
          </p:cNvPr>
          <p:cNvSpPr/>
          <p:nvPr/>
        </p:nvSpPr>
        <p:spPr>
          <a:xfrm>
            <a:off x="8193385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FC6BC422-C1BF-4467-9A05-A7F2FDC393A3}"/>
              </a:ext>
            </a:extLst>
          </p:cNvPr>
          <p:cNvSpPr/>
          <p:nvPr/>
        </p:nvSpPr>
        <p:spPr>
          <a:xfrm>
            <a:off x="8301732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CD42774F-2BD0-4834-A6A2-B51CC1DA894D}"/>
              </a:ext>
            </a:extLst>
          </p:cNvPr>
          <p:cNvSpPr/>
          <p:nvPr/>
        </p:nvSpPr>
        <p:spPr>
          <a:xfrm>
            <a:off x="8410079" y="2394918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E71D7BF-6BDA-4A9E-85BA-03F1E42FA55E}"/>
              </a:ext>
            </a:extLst>
          </p:cNvPr>
          <p:cNvSpPr/>
          <p:nvPr/>
        </p:nvSpPr>
        <p:spPr>
          <a:xfrm>
            <a:off x="7976691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358846C-CF89-4B6C-BF6C-0013ED035999}"/>
              </a:ext>
            </a:extLst>
          </p:cNvPr>
          <p:cNvSpPr/>
          <p:nvPr/>
        </p:nvSpPr>
        <p:spPr>
          <a:xfrm>
            <a:off x="8085038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FA5C04A-6B29-4F89-B6E2-6824D68BAC36}"/>
              </a:ext>
            </a:extLst>
          </p:cNvPr>
          <p:cNvSpPr/>
          <p:nvPr/>
        </p:nvSpPr>
        <p:spPr>
          <a:xfrm>
            <a:off x="8193385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10EA2137-61BD-4B0C-AF87-170971E2BF94}"/>
              </a:ext>
            </a:extLst>
          </p:cNvPr>
          <p:cNvSpPr/>
          <p:nvPr/>
        </p:nvSpPr>
        <p:spPr>
          <a:xfrm>
            <a:off x="8301732" y="11323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59E7E524-7749-4703-9F99-E7A45E1DE367}"/>
              </a:ext>
            </a:extLst>
          </p:cNvPr>
          <p:cNvSpPr/>
          <p:nvPr/>
        </p:nvSpPr>
        <p:spPr>
          <a:xfrm>
            <a:off x="8410079" y="11323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2951541-7460-4BA1-813F-F704FBDE6803}"/>
              </a:ext>
            </a:extLst>
          </p:cNvPr>
          <p:cNvSpPr/>
          <p:nvPr/>
        </p:nvSpPr>
        <p:spPr>
          <a:xfrm>
            <a:off x="7976691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589D86-F419-4016-808F-723A0F5D7A87}"/>
              </a:ext>
            </a:extLst>
          </p:cNvPr>
          <p:cNvSpPr/>
          <p:nvPr/>
        </p:nvSpPr>
        <p:spPr>
          <a:xfrm>
            <a:off x="8085038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58DE6FE-61A7-4669-8793-BFB75FE0BC98}"/>
              </a:ext>
            </a:extLst>
          </p:cNvPr>
          <p:cNvSpPr/>
          <p:nvPr/>
        </p:nvSpPr>
        <p:spPr>
          <a:xfrm>
            <a:off x="8193385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D2F1CAF-2E86-4093-AC57-E2BD13F8180C}"/>
              </a:ext>
            </a:extLst>
          </p:cNvPr>
          <p:cNvSpPr/>
          <p:nvPr/>
        </p:nvSpPr>
        <p:spPr>
          <a:xfrm>
            <a:off x="8301732" y="9906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36693A2-4E91-4A7F-B2CA-A293F5B45CAC}"/>
              </a:ext>
            </a:extLst>
          </p:cNvPr>
          <p:cNvSpPr/>
          <p:nvPr/>
        </p:nvSpPr>
        <p:spPr>
          <a:xfrm>
            <a:off x="8410079" y="9906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61284F4-AB55-4BA8-B8EB-3B92ADFF0718}"/>
              </a:ext>
            </a:extLst>
          </p:cNvPr>
          <p:cNvSpPr/>
          <p:nvPr/>
        </p:nvSpPr>
        <p:spPr>
          <a:xfrm>
            <a:off x="7976691" y="127406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B9C66927-2DBB-4535-8470-78D97BCBB57F}"/>
              </a:ext>
            </a:extLst>
          </p:cNvPr>
          <p:cNvSpPr/>
          <p:nvPr/>
        </p:nvSpPr>
        <p:spPr>
          <a:xfrm>
            <a:off x="8085038" y="127406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418ADD4-1CAC-448C-A1F1-541F2613304D}"/>
              </a:ext>
            </a:extLst>
          </p:cNvPr>
          <p:cNvSpPr/>
          <p:nvPr/>
        </p:nvSpPr>
        <p:spPr>
          <a:xfrm>
            <a:off x="8193385" y="127406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1A42F5A3-4E77-4839-9B49-7ABA40DF5EA7}"/>
              </a:ext>
            </a:extLst>
          </p:cNvPr>
          <p:cNvSpPr/>
          <p:nvPr/>
        </p:nvSpPr>
        <p:spPr>
          <a:xfrm>
            <a:off x="8301732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DEA7695E-C9A1-4A46-8047-6C90184E0FEB}"/>
              </a:ext>
            </a:extLst>
          </p:cNvPr>
          <p:cNvSpPr/>
          <p:nvPr/>
        </p:nvSpPr>
        <p:spPr>
          <a:xfrm>
            <a:off x="8410079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A0270302-58B2-46E7-8534-5753A20BDAAC}"/>
              </a:ext>
            </a:extLst>
          </p:cNvPr>
          <p:cNvSpPr/>
          <p:nvPr/>
        </p:nvSpPr>
        <p:spPr>
          <a:xfrm>
            <a:off x="7976691" y="18689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A4A2E9B-B906-4264-95A4-905704094EB6}"/>
              </a:ext>
            </a:extLst>
          </p:cNvPr>
          <p:cNvSpPr/>
          <p:nvPr/>
        </p:nvSpPr>
        <p:spPr>
          <a:xfrm>
            <a:off x="8085038" y="18689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5F1A342A-91A0-436D-A6C2-CEF284AFE0B2}"/>
              </a:ext>
            </a:extLst>
          </p:cNvPr>
          <p:cNvSpPr/>
          <p:nvPr/>
        </p:nvSpPr>
        <p:spPr>
          <a:xfrm>
            <a:off x="8193385" y="1868980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8EEC026D-FA52-4C83-9CCA-356450859A05}"/>
              </a:ext>
            </a:extLst>
          </p:cNvPr>
          <p:cNvSpPr/>
          <p:nvPr/>
        </p:nvSpPr>
        <p:spPr>
          <a:xfrm>
            <a:off x="8301732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3EC66971-A18D-48D5-BBFA-E064FAA6216D}"/>
              </a:ext>
            </a:extLst>
          </p:cNvPr>
          <p:cNvSpPr/>
          <p:nvPr/>
        </p:nvSpPr>
        <p:spPr>
          <a:xfrm>
            <a:off x="8410079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C5229F5B-E86E-4BD2-91CC-F08430356C56}"/>
              </a:ext>
            </a:extLst>
          </p:cNvPr>
          <p:cNvSpPr/>
          <p:nvPr/>
        </p:nvSpPr>
        <p:spPr>
          <a:xfrm>
            <a:off x="7976691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CF061995-BB3D-4DA6-90EF-B35EF61BEE18}"/>
              </a:ext>
            </a:extLst>
          </p:cNvPr>
          <p:cNvSpPr/>
          <p:nvPr/>
        </p:nvSpPr>
        <p:spPr>
          <a:xfrm>
            <a:off x="8085038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5610BA2-EFF6-4C06-8F9D-16F0D2F601E6}"/>
              </a:ext>
            </a:extLst>
          </p:cNvPr>
          <p:cNvSpPr/>
          <p:nvPr/>
        </p:nvSpPr>
        <p:spPr>
          <a:xfrm>
            <a:off x="8193385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D55B638F-74BE-4E71-9284-BDAEA4A63F1A}"/>
              </a:ext>
            </a:extLst>
          </p:cNvPr>
          <p:cNvSpPr/>
          <p:nvPr/>
        </p:nvSpPr>
        <p:spPr>
          <a:xfrm>
            <a:off x="8301732" y="1727296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86B33687-7BE1-4DB3-B354-05489A1E0871}"/>
              </a:ext>
            </a:extLst>
          </p:cNvPr>
          <p:cNvSpPr/>
          <p:nvPr/>
        </p:nvSpPr>
        <p:spPr>
          <a:xfrm>
            <a:off x="8410079" y="17272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3C8F124D-A0F7-4CF4-96C9-48F6C79F2C40}"/>
              </a:ext>
            </a:extLst>
          </p:cNvPr>
          <p:cNvSpPr/>
          <p:nvPr/>
        </p:nvSpPr>
        <p:spPr>
          <a:xfrm>
            <a:off x="7976691" y="267619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6D17173B-4ADA-4852-A014-F2F1ED2BA911}"/>
              </a:ext>
            </a:extLst>
          </p:cNvPr>
          <p:cNvSpPr/>
          <p:nvPr/>
        </p:nvSpPr>
        <p:spPr>
          <a:xfrm>
            <a:off x="8085038" y="2676194"/>
            <a:ext cx="69273" cy="69273"/>
          </a:xfrm>
          <a:prstGeom prst="ellipse">
            <a:avLst/>
          </a:prstGeom>
          <a:solidFill>
            <a:srgbClr val="1C7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871AA2C-CF29-493B-B926-80E22BF0766B}"/>
              </a:ext>
            </a:extLst>
          </p:cNvPr>
          <p:cNvSpPr/>
          <p:nvPr/>
        </p:nvSpPr>
        <p:spPr>
          <a:xfrm>
            <a:off x="8193385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16179664-2339-4738-A0C8-454B92F5A0CA}"/>
              </a:ext>
            </a:extLst>
          </p:cNvPr>
          <p:cNvSpPr/>
          <p:nvPr/>
        </p:nvSpPr>
        <p:spPr>
          <a:xfrm>
            <a:off x="8301732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568CC66B-4CB9-46F1-8EAA-62E01C715CFC}"/>
              </a:ext>
            </a:extLst>
          </p:cNvPr>
          <p:cNvSpPr/>
          <p:nvPr/>
        </p:nvSpPr>
        <p:spPr>
          <a:xfrm>
            <a:off x="8410079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05AB2546-4E41-4F63-A55A-66E6391D5935}"/>
              </a:ext>
            </a:extLst>
          </p:cNvPr>
          <p:cNvSpPr txBox="1"/>
          <p:nvPr/>
        </p:nvSpPr>
        <p:spPr>
          <a:xfrm>
            <a:off x="585456" y="602746"/>
            <a:ext cx="11801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marketing digital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340EA07-ABB3-4B06-A36A-469B4F4093A5}"/>
              </a:ext>
            </a:extLst>
          </p:cNvPr>
          <p:cNvSpPr txBox="1"/>
          <p:nvPr/>
        </p:nvSpPr>
        <p:spPr>
          <a:xfrm>
            <a:off x="163065" y="433463"/>
            <a:ext cx="20532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solidFill>
                  <a:srgbClr val="1C74BB"/>
                </a:solidFill>
                <a:latin typeface="Heebo" pitchFamily="2" charset="-79"/>
                <a:cs typeface="Heebo" pitchFamily="2" charset="-79"/>
              </a:rPr>
              <a:t>JOÃO MARTINEZ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65225B-389B-14BA-3ADF-8C1B3BA7897F}"/>
              </a:ext>
            </a:extLst>
          </p:cNvPr>
          <p:cNvSpPr txBox="1"/>
          <p:nvPr/>
        </p:nvSpPr>
        <p:spPr>
          <a:xfrm>
            <a:off x="2395267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E6965D-359E-57E5-E78D-8086F843EC61}"/>
              </a:ext>
            </a:extLst>
          </p:cNvPr>
          <p:cNvSpPr txBox="1"/>
          <p:nvPr/>
        </p:nvSpPr>
        <p:spPr>
          <a:xfrm>
            <a:off x="3968368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8FFF26-CC2B-355C-A865-54EB903D9B44}"/>
              </a:ext>
            </a:extLst>
          </p:cNvPr>
          <p:cNvSpPr txBox="1"/>
          <p:nvPr/>
        </p:nvSpPr>
        <p:spPr>
          <a:xfrm>
            <a:off x="5541469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9C685CC-B0B2-8A5C-C351-954C9FBAA59E}"/>
              </a:ext>
            </a:extLst>
          </p:cNvPr>
          <p:cNvCxnSpPr>
            <a:cxnSpLocks/>
          </p:cNvCxnSpPr>
          <p:nvPr/>
        </p:nvCxnSpPr>
        <p:spPr>
          <a:xfrm>
            <a:off x="286048" y="1257554"/>
            <a:ext cx="17332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7000842-6C57-8E92-40A8-9107B7D94ED3}"/>
              </a:ext>
            </a:extLst>
          </p:cNvPr>
          <p:cNvCxnSpPr>
            <a:cxnSpLocks/>
          </p:cNvCxnSpPr>
          <p:nvPr/>
        </p:nvCxnSpPr>
        <p:spPr>
          <a:xfrm>
            <a:off x="286048" y="1257553"/>
            <a:ext cx="171152" cy="0"/>
          </a:xfrm>
          <a:prstGeom prst="line">
            <a:avLst/>
          </a:prstGeom>
          <a:ln w="28575">
            <a:solidFill>
              <a:srgbClr val="1C7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C518F4-D8ED-3F99-19C1-50A7DA7EBEE8}"/>
              </a:ext>
            </a:extLst>
          </p:cNvPr>
          <p:cNvSpPr txBox="1"/>
          <p:nvPr/>
        </p:nvSpPr>
        <p:spPr>
          <a:xfrm>
            <a:off x="193413" y="100316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OBJETIVOS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1BFE40-4FCE-420A-021A-11C1C0EC610E}"/>
              </a:ext>
            </a:extLst>
          </p:cNvPr>
          <p:cNvSpPr txBox="1"/>
          <p:nvPr/>
        </p:nvSpPr>
        <p:spPr>
          <a:xfrm>
            <a:off x="193413" y="1337080"/>
            <a:ext cx="1964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latin typeface="Heebo" pitchFamily="2" charset="-79"/>
                <a:cs typeface="Heebo" pitchFamily="2" charset="-79"/>
              </a:rPr>
              <a:t>Busco oportunidades desafiadoras em marketing digital, onde posso aplicar minha experiência e habilidades para impulsionar estratégias inovadoras, contribuindo para o crescimento da empresa e meu desenvolvimento profissional contínuo.</a:t>
            </a:r>
          </a:p>
        </p:txBody>
      </p:sp>
    </p:spTree>
    <p:extLst>
      <p:ext uri="{BB962C8B-B14F-4D97-AF65-F5344CB8AC3E}">
        <p14:creationId xmlns:p14="http://schemas.microsoft.com/office/powerpoint/2010/main" val="282050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EA0661B-E898-4060-ADA6-8064F6EE382B}"/>
              </a:ext>
            </a:extLst>
          </p:cNvPr>
          <p:cNvSpPr/>
          <p:nvPr/>
        </p:nvSpPr>
        <p:spPr>
          <a:xfrm flipH="1">
            <a:off x="120106" y="133350"/>
            <a:ext cx="2110861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9A97847E-08D8-4C8F-B24E-70A44E46819E}"/>
              </a:ext>
            </a:extLst>
          </p:cNvPr>
          <p:cNvSpPr/>
          <p:nvPr/>
        </p:nvSpPr>
        <p:spPr>
          <a:xfrm flipH="1">
            <a:off x="2316613" y="133350"/>
            <a:ext cx="4524237" cy="4876800"/>
          </a:xfrm>
          <a:prstGeom prst="roundRect">
            <a:avLst>
              <a:gd name="adj" fmla="val 2068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76A82EB7-FBE7-46A3-8112-5D69B4DCDD52}"/>
              </a:ext>
            </a:extLst>
          </p:cNvPr>
          <p:cNvCxnSpPr>
            <a:cxnSpLocks/>
          </p:cNvCxnSpPr>
          <p:nvPr/>
        </p:nvCxnSpPr>
        <p:spPr>
          <a:xfrm>
            <a:off x="2454320" y="3125135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CBA6C9B2-F6B9-4F77-BBD3-CC84F52D69FB}"/>
              </a:ext>
            </a:extLst>
          </p:cNvPr>
          <p:cNvCxnSpPr>
            <a:cxnSpLocks/>
          </p:cNvCxnSpPr>
          <p:nvPr/>
        </p:nvCxnSpPr>
        <p:spPr>
          <a:xfrm>
            <a:off x="2454555" y="3125134"/>
            <a:ext cx="158135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3562E189-714C-4951-826F-976CAF5F2906}"/>
              </a:ext>
            </a:extLst>
          </p:cNvPr>
          <p:cNvSpPr txBox="1"/>
          <p:nvPr/>
        </p:nvSpPr>
        <p:spPr>
          <a:xfrm>
            <a:off x="2368176" y="288118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FORMAÇÃO ACADÊMICA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8642C390-3CE5-4F61-ACCA-B12347196B8A}"/>
              </a:ext>
            </a:extLst>
          </p:cNvPr>
          <p:cNvSpPr txBox="1"/>
          <p:nvPr/>
        </p:nvSpPr>
        <p:spPr>
          <a:xfrm>
            <a:off x="2395267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Fundamental e médio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1992 – 2005</a:t>
            </a: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DE02BD78-9A49-402B-B01F-86899E650DE6}"/>
              </a:ext>
            </a:extLst>
          </p:cNvPr>
          <p:cNvSpPr/>
          <p:nvPr/>
        </p:nvSpPr>
        <p:spPr>
          <a:xfrm flipH="1">
            <a:off x="6930518" y="133350"/>
            <a:ext cx="2012267" cy="4876800"/>
          </a:xfrm>
          <a:prstGeom prst="roundRect">
            <a:avLst>
              <a:gd name="adj" fmla="val 3630"/>
            </a:avLst>
          </a:prstGeom>
          <a:solidFill>
            <a:srgbClr val="F1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Heebo" pitchFamily="2" charset="-79"/>
              <a:cs typeface="Heebo" pitchFamily="2" charset="-79"/>
            </a:endParaRP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B059FEC-C3BE-4EF7-9BEE-1D3583A37F91}"/>
              </a:ext>
            </a:extLst>
          </p:cNvPr>
          <p:cNvCxnSpPr>
            <a:cxnSpLocks/>
          </p:cNvCxnSpPr>
          <p:nvPr/>
        </p:nvCxnSpPr>
        <p:spPr>
          <a:xfrm>
            <a:off x="7096511" y="3541544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A668613-3E78-493C-8AF2-BFDD16918D72}"/>
              </a:ext>
            </a:extLst>
          </p:cNvPr>
          <p:cNvSpPr txBox="1"/>
          <p:nvPr/>
        </p:nvSpPr>
        <p:spPr>
          <a:xfrm>
            <a:off x="7008736" y="3299555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CONTATO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F50B39C-C03A-425A-8AB5-CC1EF1B7C3A9}"/>
              </a:ext>
            </a:extLst>
          </p:cNvPr>
          <p:cNvSpPr txBox="1"/>
          <p:nvPr/>
        </p:nvSpPr>
        <p:spPr>
          <a:xfrm>
            <a:off x="7475576" y="3680136"/>
            <a:ext cx="142121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Endereço</a:t>
            </a:r>
            <a:r>
              <a:rPr lang="pt-BR" sz="700" dirty="0">
                <a:latin typeface="Heebo" pitchFamily="2" charset="-79"/>
                <a:cs typeface="Heebo" pitchFamily="2" charset="-79"/>
              </a:rPr>
              <a:t>: 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Nome da Rua, 000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Bairro, Cidade - UF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Telefone: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+55 (00) 0000-0000</a:t>
            </a:r>
          </a:p>
          <a:p>
            <a:endParaRPr lang="pt-BR" sz="1100" dirty="0">
              <a:latin typeface="Heebo" pitchFamily="2" charset="-79"/>
              <a:cs typeface="Heebo" pitchFamily="2" charset="-79"/>
            </a:endParaRPr>
          </a:p>
          <a:p>
            <a:r>
              <a:rPr lang="pt-BR" sz="700" b="1" dirty="0">
                <a:latin typeface="Heebo" pitchFamily="2" charset="-79"/>
                <a:cs typeface="Heebo" pitchFamily="2" charset="-79"/>
              </a:rPr>
              <a:t>E-mail:</a:t>
            </a: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email@email.com.br</a:t>
            </a:r>
          </a:p>
        </p:txBody>
      </p:sp>
      <p:pic>
        <p:nvPicPr>
          <p:cNvPr id="56" name="Gráfico 55" descr="Envelope estrutura de tópicos">
            <a:extLst>
              <a:ext uri="{FF2B5EF4-FFF2-40B4-BE49-F238E27FC236}">
                <a16:creationId xmlns:a16="http://schemas.microsoft.com/office/drawing/2014/main" id="{BD01058A-2008-43FC-9BD5-847459D22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8613" y="4606709"/>
            <a:ext cx="205694" cy="204793"/>
          </a:xfrm>
          <a:prstGeom prst="rect">
            <a:avLst/>
          </a:prstGeom>
        </p:spPr>
      </p:pic>
      <p:pic>
        <p:nvPicPr>
          <p:cNvPr id="60" name="Gráfico 59" descr="Destinatário estrutura de tópicos">
            <a:extLst>
              <a:ext uri="{FF2B5EF4-FFF2-40B4-BE49-F238E27FC236}">
                <a16:creationId xmlns:a16="http://schemas.microsoft.com/office/drawing/2014/main" id="{EE160D09-59A1-4FC8-9B1E-13B4F4B2A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6436" y="4183372"/>
            <a:ext cx="205694" cy="204793"/>
          </a:xfrm>
          <a:prstGeom prst="rect">
            <a:avLst/>
          </a:prstGeom>
        </p:spPr>
      </p:pic>
      <p:pic>
        <p:nvPicPr>
          <p:cNvPr id="62" name="Gráfico 61" descr="Marcador estrutura de tópicos">
            <a:extLst>
              <a:ext uri="{FF2B5EF4-FFF2-40B4-BE49-F238E27FC236}">
                <a16:creationId xmlns:a16="http://schemas.microsoft.com/office/drawing/2014/main" id="{A4123CB2-103A-4EEC-AF53-740C3FC95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1516" y="3731890"/>
            <a:ext cx="273779" cy="272579"/>
          </a:xfrm>
          <a:prstGeom prst="rect">
            <a:avLst/>
          </a:prstGeom>
        </p:spPr>
      </p:pic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6029454B-8EC9-426C-A03C-F10754F70824}"/>
              </a:ext>
            </a:extLst>
          </p:cNvPr>
          <p:cNvCxnSpPr>
            <a:cxnSpLocks/>
          </p:cNvCxnSpPr>
          <p:nvPr/>
        </p:nvCxnSpPr>
        <p:spPr>
          <a:xfrm>
            <a:off x="7096511" y="599730"/>
            <a:ext cx="16845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D141616D-B918-4553-AF17-E830C67633D5}"/>
              </a:ext>
            </a:extLst>
          </p:cNvPr>
          <p:cNvCxnSpPr>
            <a:cxnSpLocks/>
          </p:cNvCxnSpPr>
          <p:nvPr/>
        </p:nvCxnSpPr>
        <p:spPr>
          <a:xfrm>
            <a:off x="7105925" y="3541543"/>
            <a:ext cx="163556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4F60DEB1-8935-4FF2-91F3-4492A6FD4401}"/>
              </a:ext>
            </a:extLst>
          </p:cNvPr>
          <p:cNvCxnSpPr>
            <a:cxnSpLocks/>
          </p:cNvCxnSpPr>
          <p:nvPr/>
        </p:nvCxnSpPr>
        <p:spPr>
          <a:xfrm>
            <a:off x="7105925" y="599729"/>
            <a:ext cx="163556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4FD307C3-464F-4747-BD29-CE28B80DAFA0}"/>
              </a:ext>
            </a:extLst>
          </p:cNvPr>
          <p:cNvSpPr txBox="1"/>
          <p:nvPr/>
        </p:nvSpPr>
        <p:spPr>
          <a:xfrm>
            <a:off x="7008736" y="342837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HABILIDADES</a:t>
            </a:r>
          </a:p>
        </p:txBody>
      </p: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5F3F78DA-3DD3-4B54-A7C3-B57EEDBBE5A9}"/>
              </a:ext>
            </a:extLst>
          </p:cNvPr>
          <p:cNvCxnSpPr>
            <a:cxnSpLocks/>
          </p:cNvCxnSpPr>
          <p:nvPr/>
        </p:nvCxnSpPr>
        <p:spPr>
          <a:xfrm>
            <a:off x="2474946" y="604332"/>
            <a:ext cx="40836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6B3F8246-AAEF-43C6-8052-91266AF63028}"/>
              </a:ext>
            </a:extLst>
          </p:cNvPr>
          <p:cNvCxnSpPr>
            <a:cxnSpLocks/>
          </p:cNvCxnSpPr>
          <p:nvPr/>
        </p:nvCxnSpPr>
        <p:spPr>
          <a:xfrm>
            <a:off x="2475181" y="604331"/>
            <a:ext cx="158135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607B376-60EC-48EB-9645-E4D22089262E}"/>
              </a:ext>
            </a:extLst>
          </p:cNvPr>
          <p:cNvSpPr txBox="1"/>
          <p:nvPr/>
        </p:nvSpPr>
        <p:spPr>
          <a:xfrm>
            <a:off x="2388802" y="34283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EXPERIÊNCIA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DB5FC7-7C48-48F8-10BC-94A2DD3CECDC}"/>
              </a:ext>
            </a:extLst>
          </p:cNvPr>
          <p:cNvGrpSpPr/>
          <p:nvPr/>
        </p:nvGrpSpPr>
        <p:grpSpPr>
          <a:xfrm>
            <a:off x="2213485" y="1207471"/>
            <a:ext cx="4317619" cy="415498"/>
            <a:chOff x="2213485" y="1270839"/>
            <a:chExt cx="4317619" cy="415498"/>
          </a:xfrm>
        </p:grpSpPr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9267E918-9DCF-4153-BD6D-97957E468737}"/>
                </a:ext>
              </a:extLst>
            </p:cNvPr>
            <p:cNvGrpSpPr/>
            <p:nvPr/>
          </p:nvGrpSpPr>
          <p:grpSpPr>
            <a:xfrm>
              <a:off x="2213485" y="1270839"/>
              <a:ext cx="4317619" cy="415498"/>
              <a:chOff x="1993804" y="597503"/>
              <a:chExt cx="4317619" cy="415498"/>
            </a:xfrm>
          </p:grpSpPr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BA8F9ADA-08FF-4ADB-90C8-DDB37F8C771D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maio 2018 – julho 2019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60" name="CaixaDeTexto 159">
                <a:extLst>
                  <a:ext uri="{FF2B5EF4-FFF2-40B4-BE49-F238E27FC236}">
                    <a16:creationId xmlns:a16="http://schemas.microsoft.com/office/drawing/2014/main" id="{353C2244-024A-4E22-8D6C-4FC409C90445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66" name="Conector reto 165">
              <a:extLst>
                <a:ext uri="{FF2B5EF4-FFF2-40B4-BE49-F238E27FC236}">
                  <a16:creationId xmlns:a16="http://schemas.microsoft.com/office/drawing/2014/main" id="{48099610-F0E5-4D16-AB2B-F9F224E3ED8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353980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3A4E40E-2461-3223-8F70-2CFAAB7B7FB1}"/>
              </a:ext>
            </a:extLst>
          </p:cNvPr>
          <p:cNvGrpSpPr/>
          <p:nvPr/>
        </p:nvGrpSpPr>
        <p:grpSpPr>
          <a:xfrm>
            <a:off x="2213485" y="709365"/>
            <a:ext cx="4317619" cy="415498"/>
            <a:chOff x="2213485" y="709365"/>
            <a:chExt cx="4317619" cy="415498"/>
          </a:xfrm>
        </p:grpSpPr>
        <p:grpSp>
          <p:nvGrpSpPr>
            <p:cNvPr id="1042" name="Agrupar 1041">
              <a:extLst>
                <a:ext uri="{FF2B5EF4-FFF2-40B4-BE49-F238E27FC236}">
                  <a16:creationId xmlns:a16="http://schemas.microsoft.com/office/drawing/2014/main" id="{D53FD805-C102-43AE-8AFF-14463F46E214}"/>
                </a:ext>
              </a:extLst>
            </p:cNvPr>
            <p:cNvGrpSpPr/>
            <p:nvPr/>
          </p:nvGrpSpPr>
          <p:grpSpPr>
            <a:xfrm>
              <a:off x="2213485" y="709365"/>
              <a:ext cx="4317619" cy="415498"/>
              <a:chOff x="1993804" y="597503"/>
              <a:chExt cx="4317619" cy="415498"/>
            </a:xfrm>
          </p:grpSpPr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6F4EF73E-6491-48C6-B5DC-1216EC987F9A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julho 2019 - até o momento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C3BE3AC4-7BA6-4B1A-9A82-AFDA07504C2D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693976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32" name="Conector reto 231">
              <a:extLst>
                <a:ext uri="{FF2B5EF4-FFF2-40B4-BE49-F238E27FC236}">
                  <a16:creationId xmlns:a16="http://schemas.microsoft.com/office/drawing/2014/main" id="{116BF5A0-0812-4896-A85E-BA897752B2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792292"/>
              <a:ext cx="0" cy="27429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B757C6F-8F20-AF64-F7C1-526830A829C3}"/>
              </a:ext>
            </a:extLst>
          </p:cNvPr>
          <p:cNvGrpSpPr/>
          <p:nvPr/>
        </p:nvGrpSpPr>
        <p:grpSpPr>
          <a:xfrm>
            <a:off x="2213485" y="1705577"/>
            <a:ext cx="4381253" cy="415498"/>
            <a:chOff x="2213485" y="1832313"/>
            <a:chExt cx="4381253" cy="415498"/>
          </a:xfrm>
        </p:grpSpPr>
        <p:grpSp>
          <p:nvGrpSpPr>
            <p:cNvPr id="178" name="Agrupar 177">
              <a:extLst>
                <a:ext uri="{FF2B5EF4-FFF2-40B4-BE49-F238E27FC236}">
                  <a16:creationId xmlns:a16="http://schemas.microsoft.com/office/drawing/2014/main" id="{D63626F7-019E-489C-B098-EFFD3623B9E2}"/>
                </a:ext>
              </a:extLst>
            </p:cNvPr>
            <p:cNvGrpSpPr/>
            <p:nvPr/>
          </p:nvGrpSpPr>
          <p:grpSpPr>
            <a:xfrm>
              <a:off x="2213485" y="1832313"/>
              <a:ext cx="4381253" cy="415498"/>
              <a:chOff x="1993804" y="597503"/>
              <a:chExt cx="4381253" cy="415498"/>
            </a:xfrm>
          </p:grpSpPr>
          <p:sp>
            <p:nvSpPr>
              <p:cNvPr id="190" name="CaixaDeTexto 189">
                <a:extLst>
                  <a:ext uri="{FF2B5EF4-FFF2-40B4-BE49-F238E27FC236}">
                    <a16:creationId xmlns:a16="http://schemas.microsoft.com/office/drawing/2014/main" id="{CA4DD82C-FA06-4EB4-8A0A-03130D88AEA6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março 2017 – maio 2018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2B0DC85E-6D42-41FE-BF87-3142EC3B3097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A99081CB-AF51-4771-AEF9-8283F68761F6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1915454"/>
              <a:ext cx="0" cy="2643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8613373-A8C0-42AB-52F2-52886901DCE0}"/>
              </a:ext>
            </a:extLst>
          </p:cNvPr>
          <p:cNvGrpSpPr/>
          <p:nvPr/>
        </p:nvGrpSpPr>
        <p:grpSpPr>
          <a:xfrm>
            <a:off x="2213485" y="2203684"/>
            <a:ext cx="4381253" cy="415498"/>
            <a:chOff x="2213485" y="2393786"/>
            <a:chExt cx="4381253" cy="415498"/>
          </a:xfrm>
        </p:grpSpPr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CA17EFC3-8A45-4E91-A1DC-FD0A43E112A7}"/>
                </a:ext>
              </a:extLst>
            </p:cNvPr>
            <p:cNvGrpSpPr/>
            <p:nvPr/>
          </p:nvGrpSpPr>
          <p:grpSpPr>
            <a:xfrm>
              <a:off x="2213485" y="2393786"/>
              <a:ext cx="4381253" cy="415498"/>
              <a:chOff x="1993804" y="597503"/>
              <a:chExt cx="4381253" cy="415498"/>
            </a:xfrm>
          </p:grpSpPr>
          <p:sp>
            <p:nvSpPr>
              <p:cNvPr id="217" name="CaixaDeTexto 216">
                <a:extLst>
                  <a:ext uri="{FF2B5EF4-FFF2-40B4-BE49-F238E27FC236}">
                    <a16:creationId xmlns:a16="http://schemas.microsoft.com/office/drawing/2014/main" id="{6387939C-7044-48CE-A58A-9C28E6392904}"/>
                  </a:ext>
                </a:extLst>
              </p:cNvPr>
              <p:cNvSpPr txBox="1"/>
              <p:nvPr/>
            </p:nvSpPr>
            <p:spPr>
              <a:xfrm>
                <a:off x="1993804" y="597503"/>
                <a:ext cx="1644268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do cargo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janeiro 2016 – março 2017</a:t>
                </a:r>
              </a:p>
              <a:p>
                <a:pPr algn="r"/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(1 ano e 2 meses)</a:t>
                </a:r>
              </a:p>
            </p:txBody>
          </p:sp>
          <p:sp>
            <p:nvSpPr>
              <p:cNvPr id="219" name="CaixaDeTexto 218">
                <a:extLst>
                  <a:ext uri="{FF2B5EF4-FFF2-40B4-BE49-F238E27FC236}">
                    <a16:creationId xmlns:a16="http://schemas.microsoft.com/office/drawing/2014/main" id="{15813711-7439-4CEE-A820-AE90AF8DC186}"/>
                  </a:ext>
                </a:extLst>
              </p:cNvPr>
              <p:cNvSpPr txBox="1"/>
              <p:nvPr/>
            </p:nvSpPr>
            <p:spPr>
              <a:xfrm>
                <a:off x="3617447" y="597503"/>
                <a:ext cx="2757610" cy="415498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r>
                  <a:rPr lang="pt-BR" sz="7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NOME DA EMPRESA</a:t>
                </a:r>
              </a:p>
              <a:p>
                <a:r>
                  <a:rPr lang="pt-BR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ebo" pitchFamily="2" charset="-79"/>
                    <a:cs typeface="Heebo" pitchFamily="2" charset="-79"/>
                  </a:rPr>
                  <a:t>Breve descrição das suas atividades executadas no período em que trabalhou na empresa</a:t>
                </a:r>
              </a:p>
            </p:txBody>
          </p:sp>
        </p:grpSp>
        <p:cxnSp>
          <p:nvCxnSpPr>
            <p:cNvPr id="215" name="Conector reto 214">
              <a:extLst>
                <a:ext uri="{FF2B5EF4-FFF2-40B4-BE49-F238E27FC236}">
                  <a16:creationId xmlns:a16="http://schemas.microsoft.com/office/drawing/2014/main" id="{3E2ACE44-9A49-4104-B235-BE8E09788D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2905" y="2476927"/>
              <a:ext cx="0" cy="2662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DE87642B-6566-44C1-9712-7266214837EC}"/>
              </a:ext>
            </a:extLst>
          </p:cNvPr>
          <p:cNvCxnSpPr>
            <a:cxnSpLocks/>
          </p:cNvCxnSpPr>
          <p:nvPr/>
        </p:nvCxnSpPr>
        <p:spPr>
          <a:xfrm>
            <a:off x="2454320" y="4204783"/>
            <a:ext cx="41180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04F426D-E601-473A-8E35-98544C394D14}"/>
              </a:ext>
            </a:extLst>
          </p:cNvPr>
          <p:cNvCxnSpPr>
            <a:cxnSpLocks/>
          </p:cNvCxnSpPr>
          <p:nvPr/>
        </p:nvCxnSpPr>
        <p:spPr>
          <a:xfrm>
            <a:off x="2454555" y="4204782"/>
            <a:ext cx="158135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D7F465CB-E9EA-4C8E-AB8E-473C7C824CDA}"/>
              </a:ext>
            </a:extLst>
          </p:cNvPr>
          <p:cNvSpPr txBox="1"/>
          <p:nvPr/>
        </p:nvSpPr>
        <p:spPr>
          <a:xfrm>
            <a:off x="2368176" y="3960828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E51937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CURSOS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6A0BCFB-5063-4F97-AED1-E94F0E00340C}"/>
              </a:ext>
            </a:extLst>
          </p:cNvPr>
          <p:cNvSpPr txBox="1"/>
          <p:nvPr/>
        </p:nvSpPr>
        <p:spPr>
          <a:xfrm>
            <a:off x="4046003" y="3293588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Técnico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3AEB727-7FC7-4DA6-B547-98D33D30B0C6}"/>
              </a:ext>
            </a:extLst>
          </p:cNvPr>
          <p:cNvSpPr txBox="1"/>
          <p:nvPr/>
        </p:nvSpPr>
        <p:spPr>
          <a:xfrm>
            <a:off x="5473994" y="3293588"/>
            <a:ext cx="14002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Ensino Superior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BC39C96-7D6B-4496-90A1-612C614011BC}"/>
              </a:ext>
            </a:extLst>
          </p:cNvPr>
          <p:cNvCxnSpPr>
            <a:cxnSpLocks/>
          </p:cNvCxnSpPr>
          <p:nvPr/>
        </p:nvCxnSpPr>
        <p:spPr>
          <a:xfrm>
            <a:off x="7194550" y="890421"/>
            <a:ext cx="158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36ADE5A3-82F8-4215-BC5F-594ADA27A9F0}"/>
              </a:ext>
            </a:extLst>
          </p:cNvPr>
          <p:cNvSpPr txBox="1"/>
          <p:nvPr/>
        </p:nvSpPr>
        <p:spPr>
          <a:xfrm>
            <a:off x="7027564" y="772433"/>
            <a:ext cx="788392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PACOTE OFFICE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POWERPOINT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EXCEL</a:t>
            </a:r>
          </a:p>
        </p:txBody>
      </p: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537E9B3D-7F70-4BE1-836D-FB599BD2CFA2}"/>
              </a:ext>
            </a:extLst>
          </p:cNvPr>
          <p:cNvCxnSpPr>
            <a:cxnSpLocks/>
          </p:cNvCxnSpPr>
          <p:nvPr/>
        </p:nvCxnSpPr>
        <p:spPr>
          <a:xfrm>
            <a:off x="7258050" y="1627021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18292431-F128-4CD0-B616-769C1AAB30BC}"/>
              </a:ext>
            </a:extLst>
          </p:cNvPr>
          <p:cNvSpPr txBox="1"/>
          <p:nvPr/>
        </p:nvSpPr>
        <p:spPr>
          <a:xfrm>
            <a:off x="7027566" y="1509033"/>
            <a:ext cx="594039" cy="496290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IDIOMAS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INGLÊS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ESPANHOL</a:t>
            </a:r>
          </a:p>
        </p:txBody>
      </p: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6F732CCE-C26B-4D91-BE0F-16412DE8044A}"/>
              </a:ext>
            </a:extLst>
          </p:cNvPr>
          <p:cNvCxnSpPr>
            <a:cxnSpLocks/>
          </p:cNvCxnSpPr>
          <p:nvPr/>
        </p:nvCxnSpPr>
        <p:spPr>
          <a:xfrm>
            <a:off x="7258050" y="2294643"/>
            <a:ext cx="15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8AB49395-C946-4B77-AB58-CFC6EBDB4081}"/>
              </a:ext>
            </a:extLst>
          </p:cNvPr>
          <p:cNvSpPr txBox="1"/>
          <p:nvPr/>
        </p:nvSpPr>
        <p:spPr>
          <a:xfrm>
            <a:off x="7027564" y="2176655"/>
            <a:ext cx="1018398" cy="634789"/>
          </a:xfrm>
          <a:prstGeom prst="rect">
            <a:avLst/>
          </a:prstGeom>
          <a:solidFill>
            <a:srgbClr val="F1F1F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OUTRAS HABILIDADES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1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2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HABILIDADE 3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5CEA07B-8FC9-411C-B6CE-4EE97A9CE907}"/>
              </a:ext>
            </a:extLst>
          </p:cNvPr>
          <p:cNvSpPr/>
          <p:nvPr/>
        </p:nvSpPr>
        <p:spPr>
          <a:xfrm>
            <a:off x="7976691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D46F3781-CB83-4B08-BA9E-D16D8AFBAD17}"/>
              </a:ext>
            </a:extLst>
          </p:cNvPr>
          <p:cNvSpPr/>
          <p:nvPr/>
        </p:nvSpPr>
        <p:spPr>
          <a:xfrm>
            <a:off x="8085038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56BFB40F-637B-43BD-BFD6-A2F1F05040D7}"/>
              </a:ext>
            </a:extLst>
          </p:cNvPr>
          <p:cNvSpPr/>
          <p:nvPr/>
        </p:nvSpPr>
        <p:spPr>
          <a:xfrm>
            <a:off x="8193385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DD7C3A20-E82D-42C9-BC6C-3683ABAFEBCF}"/>
              </a:ext>
            </a:extLst>
          </p:cNvPr>
          <p:cNvSpPr/>
          <p:nvPr/>
        </p:nvSpPr>
        <p:spPr>
          <a:xfrm>
            <a:off x="8301732" y="2536602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BF988CCC-812E-4D98-A02D-72E6D57EF766}"/>
              </a:ext>
            </a:extLst>
          </p:cNvPr>
          <p:cNvSpPr/>
          <p:nvPr/>
        </p:nvSpPr>
        <p:spPr>
          <a:xfrm>
            <a:off x="8410079" y="2536602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98CACB97-B2CF-4B02-BAC8-14B1BF0DB09D}"/>
              </a:ext>
            </a:extLst>
          </p:cNvPr>
          <p:cNvSpPr/>
          <p:nvPr/>
        </p:nvSpPr>
        <p:spPr>
          <a:xfrm>
            <a:off x="7976691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E95B9A83-2917-46B7-98AC-A7EAC66439D4}"/>
              </a:ext>
            </a:extLst>
          </p:cNvPr>
          <p:cNvSpPr/>
          <p:nvPr/>
        </p:nvSpPr>
        <p:spPr>
          <a:xfrm>
            <a:off x="8085038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7E41DBFF-39AC-403D-A65A-164C19DD30F6}"/>
              </a:ext>
            </a:extLst>
          </p:cNvPr>
          <p:cNvSpPr/>
          <p:nvPr/>
        </p:nvSpPr>
        <p:spPr>
          <a:xfrm>
            <a:off x="8193385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FC6BC422-C1BF-4467-9A05-A7F2FDC393A3}"/>
              </a:ext>
            </a:extLst>
          </p:cNvPr>
          <p:cNvSpPr/>
          <p:nvPr/>
        </p:nvSpPr>
        <p:spPr>
          <a:xfrm>
            <a:off x="8301732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CD42774F-2BD0-4834-A6A2-B51CC1DA894D}"/>
              </a:ext>
            </a:extLst>
          </p:cNvPr>
          <p:cNvSpPr/>
          <p:nvPr/>
        </p:nvSpPr>
        <p:spPr>
          <a:xfrm>
            <a:off x="8410079" y="2394918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E71D7BF-6BDA-4A9E-85BA-03F1E42FA55E}"/>
              </a:ext>
            </a:extLst>
          </p:cNvPr>
          <p:cNvSpPr/>
          <p:nvPr/>
        </p:nvSpPr>
        <p:spPr>
          <a:xfrm>
            <a:off x="7976691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3358846C-CF89-4B6C-BF6C-0013ED035999}"/>
              </a:ext>
            </a:extLst>
          </p:cNvPr>
          <p:cNvSpPr/>
          <p:nvPr/>
        </p:nvSpPr>
        <p:spPr>
          <a:xfrm>
            <a:off x="8085038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CFA5C04A-6B29-4F89-B6E2-6824D68BAC36}"/>
              </a:ext>
            </a:extLst>
          </p:cNvPr>
          <p:cNvSpPr/>
          <p:nvPr/>
        </p:nvSpPr>
        <p:spPr>
          <a:xfrm>
            <a:off x="8193385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10EA2137-61BD-4B0C-AF87-170971E2BF94}"/>
              </a:ext>
            </a:extLst>
          </p:cNvPr>
          <p:cNvSpPr/>
          <p:nvPr/>
        </p:nvSpPr>
        <p:spPr>
          <a:xfrm>
            <a:off x="8301732" y="11323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59E7E524-7749-4703-9F99-E7A45E1DE367}"/>
              </a:ext>
            </a:extLst>
          </p:cNvPr>
          <p:cNvSpPr/>
          <p:nvPr/>
        </p:nvSpPr>
        <p:spPr>
          <a:xfrm>
            <a:off x="8410079" y="11323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12951541-7460-4BA1-813F-F704FBDE6803}"/>
              </a:ext>
            </a:extLst>
          </p:cNvPr>
          <p:cNvSpPr/>
          <p:nvPr/>
        </p:nvSpPr>
        <p:spPr>
          <a:xfrm>
            <a:off x="7976691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9E589D86-F419-4016-808F-723A0F5D7A87}"/>
              </a:ext>
            </a:extLst>
          </p:cNvPr>
          <p:cNvSpPr/>
          <p:nvPr/>
        </p:nvSpPr>
        <p:spPr>
          <a:xfrm>
            <a:off x="8085038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958DE6FE-61A7-4669-8793-BFB75FE0BC98}"/>
              </a:ext>
            </a:extLst>
          </p:cNvPr>
          <p:cNvSpPr/>
          <p:nvPr/>
        </p:nvSpPr>
        <p:spPr>
          <a:xfrm>
            <a:off x="8193385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0D2F1CAF-2E86-4093-AC57-E2BD13F8180C}"/>
              </a:ext>
            </a:extLst>
          </p:cNvPr>
          <p:cNvSpPr/>
          <p:nvPr/>
        </p:nvSpPr>
        <p:spPr>
          <a:xfrm>
            <a:off x="8301732" y="9906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936693A2-4E91-4A7F-B2CA-A293F5B45CAC}"/>
              </a:ext>
            </a:extLst>
          </p:cNvPr>
          <p:cNvSpPr/>
          <p:nvPr/>
        </p:nvSpPr>
        <p:spPr>
          <a:xfrm>
            <a:off x="8410079" y="9906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61284F4-AB55-4BA8-B8EB-3B92ADFF0718}"/>
              </a:ext>
            </a:extLst>
          </p:cNvPr>
          <p:cNvSpPr/>
          <p:nvPr/>
        </p:nvSpPr>
        <p:spPr>
          <a:xfrm>
            <a:off x="7976691" y="127406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B9C66927-2DBB-4535-8470-78D97BCBB57F}"/>
              </a:ext>
            </a:extLst>
          </p:cNvPr>
          <p:cNvSpPr/>
          <p:nvPr/>
        </p:nvSpPr>
        <p:spPr>
          <a:xfrm>
            <a:off x="8085038" y="127406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5418ADD4-1CAC-448C-A1F1-541F2613304D}"/>
              </a:ext>
            </a:extLst>
          </p:cNvPr>
          <p:cNvSpPr/>
          <p:nvPr/>
        </p:nvSpPr>
        <p:spPr>
          <a:xfrm>
            <a:off x="8193385" y="127406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1A42F5A3-4E77-4839-9B49-7ABA40DF5EA7}"/>
              </a:ext>
            </a:extLst>
          </p:cNvPr>
          <p:cNvSpPr/>
          <p:nvPr/>
        </p:nvSpPr>
        <p:spPr>
          <a:xfrm>
            <a:off x="8301732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DEA7695E-C9A1-4A46-8047-6C90184E0FEB}"/>
              </a:ext>
            </a:extLst>
          </p:cNvPr>
          <p:cNvSpPr/>
          <p:nvPr/>
        </p:nvSpPr>
        <p:spPr>
          <a:xfrm>
            <a:off x="8410079" y="127406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A0270302-58B2-46E7-8534-5753A20BDAAC}"/>
              </a:ext>
            </a:extLst>
          </p:cNvPr>
          <p:cNvSpPr/>
          <p:nvPr/>
        </p:nvSpPr>
        <p:spPr>
          <a:xfrm>
            <a:off x="7976691" y="18689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A4A2E9B-B906-4264-95A4-905704094EB6}"/>
              </a:ext>
            </a:extLst>
          </p:cNvPr>
          <p:cNvSpPr/>
          <p:nvPr/>
        </p:nvSpPr>
        <p:spPr>
          <a:xfrm>
            <a:off x="8085038" y="18689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5F1A342A-91A0-436D-A6C2-CEF284AFE0B2}"/>
              </a:ext>
            </a:extLst>
          </p:cNvPr>
          <p:cNvSpPr/>
          <p:nvPr/>
        </p:nvSpPr>
        <p:spPr>
          <a:xfrm>
            <a:off x="8193385" y="1868980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8EEC026D-FA52-4C83-9CCA-356450859A05}"/>
              </a:ext>
            </a:extLst>
          </p:cNvPr>
          <p:cNvSpPr/>
          <p:nvPr/>
        </p:nvSpPr>
        <p:spPr>
          <a:xfrm>
            <a:off x="8301732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3EC66971-A18D-48D5-BBFA-E064FAA6216D}"/>
              </a:ext>
            </a:extLst>
          </p:cNvPr>
          <p:cNvSpPr/>
          <p:nvPr/>
        </p:nvSpPr>
        <p:spPr>
          <a:xfrm>
            <a:off x="8410079" y="1868980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C5229F5B-E86E-4BD2-91CC-F08430356C56}"/>
              </a:ext>
            </a:extLst>
          </p:cNvPr>
          <p:cNvSpPr/>
          <p:nvPr/>
        </p:nvSpPr>
        <p:spPr>
          <a:xfrm>
            <a:off x="7976691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CF061995-BB3D-4DA6-90EF-B35EF61BEE18}"/>
              </a:ext>
            </a:extLst>
          </p:cNvPr>
          <p:cNvSpPr/>
          <p:nvPr/>
        </p:nvSpPr>
        <p:spPr>
          <a:xfrm>
            <a:off x="8085038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25610BA2-EFF6-4C06-8F9D-16F0D2F601E6}"/>
              </a:ext>
            </a:extLst>
          </p:cNvPr>
          <p:cNvSpPr/>
          <p:nvPr/>
        </p:nvSpPr>
        <p:spPr>
          <a:xfrm>
            <a:off x="8193385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D55B638F-74BE-4E71-9284-BDAEA4A63F1A}"/>
              </a:ext>
            </a:extLst>
          </p:cNvPr>
          <p:cNvSpPr/>
          <p:nvPr/>
        </p:nvSpPr>
        <p:spPr>
          <a:xfrm>
            <a:off x="8301732" y="1727296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Elipse 125">
            <a:extLst>
              <a:ext uri="{FF2B5EF4-FFF2-40B4-BE49-F238E27FC236}">
                <a16:creationId xmlns:a16="http://schemas.microsoft.com/office/drawing/2014/main" id="{86B33687-7BE1-4DB3-B354-05489A1E0871}"/>
              </a:ext>
            </a:extLst>
          </p:cNvPr>
          <p:cNvSpPr/>
          <p:nvPr/>
        </p:nvSpPr>
        <p:spPr>
          <a:xfrm>
            <a:off x="8410079" y="1727296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3C8F124D-A0F7-4CF4-96C9-48F6C79F2C40}"/>
              </a:ext>
            </a:extLst>
          </p:cNvPr>
          <p:cNvSpPr/>
          <p:nvPr/>
        </p:nvSpPr>
        <p:spPr>
          <a:xfrm>
            <a:off x="7976691" y="267619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6D17173B-4ADA-4852-A014-F2F1ED2BA911}"/>
              </a:ext>
            </a:extLst>
          </p:cNvPr>
          <p:cNvSpPr/>
          <p:nvPr/>
        </p:nvSpPr>
        <p:spPr>
          <a:xfrm>
            <a:off x="8085038" y="2676194"/>
            <a:ext cx="69273" cy="69273"/>
          </a:xfrm>
          <a:prstGeom prst="ellipse">
            <a:avLst/>
          </a:prstGeom>
          <a:solidFill>
            <a:srgbClr val="E5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871AA2C-CF29-493B-B926-80E22BF0766B}"/>
              </a:ext>
            </a:extLst>
          </p:cNvPr>
          <p:cNvSpPr/>
          <p:nvPr/>
        </p:nvSpPr>
        <p:spPr>
          <a:xfrm>
            <a:off x="8193385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16179664-2339-4738-A0C8-454B92F5A0CA}"/>
              </a:ext>
            </a:extLst>
          </p:cNvPr>
          <p:cNvSpPr/>
          <p:nvPr/>
        </p:nvSpPr>
        <p:spPr>
          <a:xfrm>
            <a:off x="8301732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568CC66B-4CB9-46F1-8EAA-62E01C715CFC}"/>
              </a:ext>
            </a:extLst>
          </p:cNvPr>
          <p:cNvSpPr/>
          <p:nvPr/>
        </p:nvSpPr>
        <p:spPr>
          <a:xfrm>
            <a:off x="8410079" y="2676194"/>
            <a:ext cx="69273" cy="692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965225B-389B-14BA-3ADF-8C1B3BA7897F}"/>
              </a:ext>
            </a:extLst>
          </p:cNvPr>
          <p:cNvSpPr txBox="1"/>
          <p:nvPr/>
        </p:nvSpPr>
        <p:spPr>
          <a:xfrm>
            <a:off x="2395267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3E6965D-359E-57E5-E78D-8086F843EC61}"/>
              </a:ext>
            </a:extLst>
          </p:cNvPr>
          <p:cNvSpPr txBox="1"/>
          <p:nvPr/>
        </p:nvSpPr>
        <p:spPr>
          <a:xfrm>
            <a:off x="3968368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8FFF26-CC2B-355C-A865-54EB903D9B44}"/>
              </a:ext>
            </a:extLst>
          </p:cNvPr>
          <p:cNvSpPr txBox="1"/>
          <p:nvPr/>
        </p:nvSpPr>
        <p:spPr>
          <a:xfrm>
            <a:off x="5541469" y="4370970"/>
            <a:ext cx="14002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Nome do curso aqui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Nome da instituição</a:t>
            </a:r>
          </a:p>
          <a:p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2007 - 2011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0B5619-CFBF-B18B-32A3-8562F07CD824}"/>
              </a:ext>
            </a:extLst>
          </p:cNvPr>
          <p:cNvCxnSpPr>
            <a:cxnSpLocks/>
          </p:cNvCxnSpPr>
          <p:nvPr/>
        </p:nvCxnSpPr>
        <p:spPr>
          <a:xfrm>
            <a:off x="286048" y="2469665"/>
            <a:ext cx="17332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C34E0AD-2205-756F-12E9-446F7F606C5D}"/>
              </a:ext>
            </a:extLst>
          </p:cNvPr>
          <p:cNvCxnSpPr>
            <a:cxnSpLocks/>
          </p:cNvCxnSpPr>
          <p:nvPr/>
        </p:nvCxnSpPr>
        <p:spPr>
          <a:xfrm>
            <a:off x="286048" y="2469664"/>
            <a:ext cx="171152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17C9FC-D3EB-4CA2-BA0A-3099DB5FF05F}"/>
              </a:ext>
            </a:extLst>
          </p:cNvPr>
          <p:cNvSpPr txBox="1"/>
          <p:nvPr/>
        </p:nvSpPr>
        <p:spPr>
          <a:xfrm>
            <a:off x="193413" y="2215280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>
                <a:solidFill>
                  <a:srgbClr val="E51937"/>
                </a:solidFill>
              </a:rPr>
              <a:t>SOBRE MIM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6403FF-BF37-0FBD-091F-496850DBDEC4}"/>
              </a:ext>
            </a:extLst>
          </p:cNvPr>
          <p:cNvSpPr txBox="1"/>
          <p:nvPr/>
        </p:nvSpPr>
        <p:spPr>
          <a:xfrm>
            <a:off x="193413" y="2549191"/>
            <a:ext cx="19642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um profissional dedicado e apaixonado pela área de marketing digital, com mais de cinco anos de experiência. Ao longo da minha carreira, desenvolvi habilidades sólidas em estratégias de mídia social, SEO e marketing de conteúdo.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Destaco-me por minha capacidade de análise de dados, que contribuiu para o aumento significativo da visibilidade online e do engajamento dos clientes para as empresas em que trabalhei. </a:t>
            </a:r>
          </a:p>
          <a:p>
            <a:endParaRPr lang="pt-BR" sz="700" dirty="0">
              <a:latin typeface="Heebo" pitchFamily="2" charset="-79"/>
              <a:cs typeface="Heebo" pitchFamily="2" charset="-79"/>
            </a:endParaRPr>
          </a:p>
          <a:p>
            <a:r>
              <a:rPr lang="pt-BR" sz="700" dirty="0">
                <a:latin typeface="Heebo" pitchFamily="2" charset="-79"/>
                <a:cs typeface="Heebo" pitchFamily="2" charset="-79"/>
              </a:rPr>
              <a:t>Sou proativo, criativo e busco constantemente aprimorar minhas habilidades para enfrentar os desafios em um ambiente dinâmico. Possuo uma mentalidade orientada para resultados e estou ansioso para contribuir com minha experiência para o sucesso da sua equipe.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D69DCD-3776-DF00-DBFE-41F281246FF1}"/>
              </a:ext>
            </a:extLst>
          </p:cNvPr>
          <p:cNvSpPr txBox="1"/>
          <p:nvPr/>
        </p:nvSpPr>
        <p:spPr>
          <a:xfrm>
            <a:off x="585456" y="602746"/>
            <a:ext cx="11801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rgbClr val="E51937"/>
                </a:solidFill>
                <a:latin typeface="Heebo" pitchFamily="2" charset="-79"/>
                <a:cs typeface="Heebo" pitchFamily="2" charset="-79"/>
              </a:rPr>
              <a:t>marketing digital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1BE1E3-BCEF-1E77-6936-A99CC7B98A76}"/>
              </a:ext>
            </a:extLst>
          </p:cNvPr>
          <p:cNvSpPr txBox="1"/>
          <p:nvPr/>
        </p:nvSpPr>
        <p:spPr>
          <a:xfrm>
            <a:off x="163065" y="433463"/>
            <a:ext cx="205329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solidFill>
                  <a:srgbClr val="E51937"/>
                </a:solidFill>
                <a:latin typeface="Heebo" pitchFamily="2" charset="-79"/>
                <a:cs typeface="Heebo" pitchFamily="2" charset="-79"/>
              </a:rPr>
              <a:t>JOANA MARTINEZ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84CD3B0-5B17-FDFF-317F-8FF417B3F115}"/>
              </a:ext>
            </a:extLst>
          </p:cNvPr>
          <p:cNvCxnSpPr>
            <a:cxnSpLocks/>
          </p:cNvCxnSpPr>
          <p:nvPr/>
        </p:nvCxnSpPr>
        <p:spPr>
          <a:xfrm>
            <a:off x="286048" y="1257554"/>
            <a:ext cx="17332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28F92B7-EB35-0CF8-4B7B-6ED17BC0D3BB}"/>
              </a:ext>
            </a:extLst>
          </p:cNvPr>
          <p:cNvCxnSpPr>
            <a:cxnSpLocks/>
          </p:cNvCxnSpPr>
          <p:nvPr/>
        </p:nvCxnSpPr>
        <p:spPr>
          <a:xfrm>
            <a:off x="286048" y="1257553"/>
            <a:ext cx="171152" cy="0"/>
          </a:xfrm>
          <a:prstGeom prst="line">
            <a:avLst/>
          </a:prstGeom>
          <a:ln w="28575">
            <a:solidFill>
              <a:srgbClr val="E519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DD72A9-11A8-7F37-823C-B73C939210EE}"/>
              </a:ext>
            </a:extLst>
          </p:cNvPr>
          <p:cNvSpPr txBox="1"/>
          <p:nvPr/>
        </p:nvSpPr>
        <p:spPr>
          <a:xfrm>
            <a:off x="193413" y="100316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1C74BB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>
                <a:solidFill>
                  <a:srgbClr val="E51937"/>
                </a:solidFill>
              </a:rPr>
              <a:t>OBJETIVOS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69FE2C1-E41B-4D4B-E5A4-6E833429E324}"/>
              </a:ext>
            </a:extLst>
          </p:cNvPr>
          <p:cNvSpPr txBox="1"/>
          <p:nvPr/>
        </p:nvSpPr>
        <p:spPr>
          <a:xfrm>
            <a:off x="193413" y="1337080"/>
            <a:ext cx="1964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latin typeface="Heebo" pitchFamily="2" charset="-79"/>
                <a:cs typeface="Heebo" pitchFamily="2" charset="-79"/>
              </a:rPr>
              <a:t>Busco oportunidades desafiadoras em marketing digital, onde posso aplicar minha experiência e habilidades para impulsionar estratégias inovadoras, contribuindo para o crescimento da empresa e meu desenvolvimento profissional contínuo.</a:t>
            </a: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38CF4E4B-A2E8-1EBB-5C77-4D7EB71A3005}"/>
              </a:ext>
            </a:extLst>
          </p:cNvPr>
          <p:cNvSpPr/>
          <p:nvPr/>
        </p:nvSpPr>
        <p:spPr>
          <a:xfrm>
            <a:off x="113587" y="133349"/>
            <a:ext cx="494947" cy="412456"/>
          </a:xfrm>
          <a:custGeom>
            <a:avLst/>
            <a:gdLst>
              <a:gd name="connsiteX0" fmla="*/ 110343 w 1633059"/>
              <a:gd name="connsiteY0" fmla="*/ 0 h 1360882"/>
              <a:gd name="connsiteX1" fmla="*/ 1633059 w 1633059"/>
              <a:gd name="connsiteY1" fmla="*/ 0 h 1360882"/>
              <a:gd name="connsiteX2" fmla="*/ 0 w 1633059"/>
              <a:gd name="connsiteY2" fmla="*/ 1360882 h 1360882"/>
              <a:gd name="connsiteX3" fmla="*/ 0 w 1633059"/>
              <a:gd name="connsiteY3" fmla="*/ 110343 h 1360882"/>
              <a:gd name="connsiteX4" fmla="*/ 110343 w 1633059"/>
              <a:gd name="connsiteY4" fmla="*/ 0 h 136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059" h="1360882">
                <a:moveTo>
                  <a:pt x="110343" y="0"/>
                </a:moveTo>
                <a:lnTo>
                  <a:pt x="1633059" y="0"/>
                </a:lnTo>
                <a:lnTo>
                  <a:pt x="0" y="1360882"/>
                </a:lnTo>
                <a:lnTo>
                  <a:pt x="0" y="110343"/>
                </a:lnTo>
                <a:cubicBezTo>
                  <a:pt x="0" y="49402"/>
                  <a:pt x="49402" y="0"/>
                  <a:pt x="110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2457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rrículo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3372"/>
      </a:accent1>
      <a:accent2>
        <a:srgbClr val="D8292F"/>
      </a:accent2>
      <a:accent3>
        <a:srgbClr val="297FE0"/>
      </a:accent3>
      <a:accent4>
        <a:srgbClr val="10A35A"/>
      </a:accent4>
      <a:accent5>
        <a:srgbClr val="E58525"/>
      </a:accent5>
      <a:accent6>
        <a:srgbClr val="FFFFFF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200" dirty="0" err="1" smtClean="0">
            <a:latin typeface="Raleway" panose="020B05030301010600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200" dirty="0" err="1" smtClean="0">
            <a:latin typeface="Raleway" panose="020B05030301010600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433</TotalTime>
  <Words>1460</Words>
  <Application>Microsoft Office PowerPoint</Application>
  <PresentationFormat>Apresentação na tela (16:9)</PresentationFormat>
  <Paragraphs>288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Heebo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61</cp:revision>
  <dcterms:created xsi:type="dcterms:W3CDTF">2021-01-07T16:58:14Z</dcterms:created>
  <dcterms:modified xsi:type="dcterms:W3CDTF">2024-12-30T15:38:54Z</dcterms:modified>
</cp:coreProperties>
</file>