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embeddedFontLst>
    <p:embeddedFont>
      <p:font typeface="Heebo" pitchFamily="2" charset="-79"/>
      <p:regular r:id="rId4"/>
      <p:bold r:id="rId5"/>
    </p:embeddedFont>
    <p:embeddedFont>
      <p:font typeface="Raleway" pitchFamily="2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A3A3A3"/>
    <a:srgbClr val="CA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16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E090AC-B961-C8A7-A17E-6A7DD65089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9166" y="994998"/>
            <a:ext cx="1366781" cy="1366781"/>
          </a:xfrm>
          <a:custGeom>
            <a:avLst/>
            <a:gdLst>
              <a:gd name="connsiteX0" fmla="*/ 683391 w 1366781"/>
              <a:gd name="connsiteY0" fmla="*/ 0 h 1366781"/>
              <a:gd name="connsiteX1" fmla="*/ 1352898 w 1366781"/>
              <a:gd name="connsiteY1" fmla="*/ 545664 h 1366781"/>
              <a:gd name="connsiteX2" fmla="*/ 1366781 w 1366781"/>
              <a:gd name="connsiteY2" fmla="*/ 683381 h 1366781"/>
              <a:gd name="connsiteX3" fmla="*/ 1366781 w 1366781"/>
              <a:gd name="connsiteY3" fmla="*/ 683401 h 1366781"/>
              <a:gd name="connsiteX4" fmla="*/ 1352898 w 1366781"/>
              <a:gd name="connsiteY4" fmla="*/ 821118 h 1366781"/>
              <a:gd name="connsiteX5" fmla="*/ 821118 w 1366781"/>
              <a:gd name="connsiteY5" fmla="*/ 1352898 h 1366781"/>
              <a:gd name="connsiteX6" fmla="*/ 683401 w 1366781"/>
              <a:gd name="connsiteY6" fmla="*/ 1366781 h 1366781"/>
              <a:gd name="connsiteX7" fmla="*/ 683381 w 1366781"/>
              <a:gd name="connsiteY7" fmla="*/ 1366781 h 1366781"/>
              <a:gd name="connsiteX8" fmla="*/ 545664 w 1366781"/>
              <a:gd name="connsiteY8" fmla="*/ 1352898 h 1366781"/>
              <a:gd name="connsiteX9" fmla="*/ 0 w 1366781"/>
              <a:gd name="connsiteY9" fmla="*/ 683391 h 1366781"/>
              <a:gd name="connsiteX10" fmla="*/ 683391 w 1366781"/>
              <a:gd name="connsiteY10" fmla="*/ 0 h 136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6781" h="1366781">
                <a:moveTo>
                  <a:pt x="683391" y="0"/>
                </a:moveTo>
                <a:cubicBezTo>
                  <a:pt x="1013639" y="0"/>
                  <a:pt x="1289174" y="234255"/>
                  <a:pt x="1352898" y="545664"/>
                </a:cubicBezTo>
                <a:lnTo>
                  <a:pt x="1366781" y="683381"/>
                </a:lnTo>
                <a:lnTo>
                  <a:pt x="1366781" y="683401"/>
                </a:lnTo>
                <a:lnTo>
                  <a:pt x="1352898" y="821118"/>
                </a:lnTo>
                <a:cubicBezTo>
                  <a:pt x="1298278" y="1088041"/>
                  <a:pt x="1088041" y="1298278"/>
                  <a:pt x="821118" y="1352898"/>
                </a:cubicBezTo>
                <a:lnTo>
                  <a:pt x="683401" y="1366781"/>
                </a:lnTo>
                <a:lnTo>
                  <a:pt x="683381" y="1366781"/>
                </a:lnTo>
                <a:lnTo>
                  <a:pt x="545664" y="1352898"/>
                </a:lnTo>
                <a:cubicBezTo>
                  <a:pt x="234255" y="1289174"/>
                  <a:pt x="0" y="1013639"/>
                  <a:pt x="0" y="683391"/>
                </a:cubicBezTo>
                <a:cubicBezTo>
                  <a:pt x="0" y="305965"/>
                  <a:pt x="305965" y="0"/>
                  <a:pt x="683391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85517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41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5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EACBC6C2-B956-4730-BCB5-399A83C3A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29" t="10967" r="4629" b="-10967"/>
          <a:stretch/>
        </p:blipFill>
        <p:spPr>
          <a:xfrm>
            <a:off x="506296" y="0"/>
            <a:ext cx="5845408" cy="34741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9848D89-6FB1-4DEF-9E9F-C272C16431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656" t="-86713" r="4656"/>
          <a:stretch/>
        </p:blipFill>
        <p:spPr>
          <a:xfrm>
            <a:off x="508000" y="9118242"/>
            <a:ext cx="5842000" cy="791387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0F7ABD8C-8F81-4F0A-8E7D-D0A147184DFE}"/>
              </a:ext>
            </a:extLst>
          </p:cNvPr>
          <p:cNvSpPr txBox="1"/>
          <p:nvPr/>
        </p:nvSpPr>
        <p:spPr>
          <a:xfrm>
            <a:off x="2020320" y="769674"/>
            <a:ext cx="3478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spc="-150" dirty="0">
                <a:solidFill>
                  <a:schemeClr val="accent1">
                    <a:lumMod val="90000"/>
                  </a:schemeClr>
                </a:solidFill>
                <a:latin typeface="Raleway" panose="020B0503030101060003" pitchFamily="34" charset="0"/>
              </a:rPr>
              <a:t>JOANA MARTINEZ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DFA2802-2B6F-4DF8-99AB-E5F171EB9DA1}"/>
              </a:ext>
            </a:extLst>
          </p:cNvPr>
          <p:cNvSpPr txBox="1"/>
          <p:nvPr/>
        </p:nvSpPr>
        <p:spPr>
          <a:xfrm>
            <a:off x="2048895" y="1185740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</a:rPr>
              <a:t>marketing digital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D78A702-A544-49D5-9702-091B7F060808}"/>
              </a:ext>
            </a:extLst>
          </p:cNvPr>
          <p:cNvSpPr/>
          <p:nvPr/>
        </p:nvSpPr>
        <p:spPr>
          <a:xfrm>
            <a:off x="2151529" y="1649943"/>
            <a:ext cx="4265532" cy="45719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20CB54D-2FB2-41FE-9450-62DD7E36A1F6}"/>
              </a:ext>
            </a:extLst>
          </p:cNvPr>
          <p:cNvCxnSpPr>
            <a:cxnSpLocks/>
          </p:cNvCxnSpPr>
          <p:nvPr/>
        </p:nvCxnSpPr>
        <p:spPr>
          <a:xfrm>
            <a:off x="539750" y="3221390"/>
            <a:ext cx="5778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C946B82-AC00-4507-9EA8-2687488842C0}"/>
              </a:ext>
            </a:extLst>
          </p:cNvPr>
          <p:cNvSpPr txBox="1"/>
          <p:nvPr/>
        </p:nvSpPr>
        <p:spPr>
          <a:xfrm>
            <a:off x="2076451" y="1814016"/>
            <a:ext cx="43406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Especialista em marketing digital com 5 anos de experiência, destaco-me em mídias sociais, SEO e conteúdo. Orientado para resultados, contribuo para aumentar a visibilidade online de maneira eficaz.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8530FBDC-7D1D-4667-B810-C6BDA2A1E6E4}"/>
              </a:ext>
            </a:extLst>
          </p:cNvPr>
          <p:cNvCxnSpPr>
            <a:cxnSpLocks/>
          </p:cNvCxnSpPr>
          <p:nvPr/>
        </p:nvCxnSpPr>
        <p:spPr>
          <a:xfrm>
            <a:off x="539750" y="6308699"/>
            <a:ext cx="5778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>
            <a:extLst>
              <a:ext uri="{FF2B5EF4-FFF2-40B4-BE49-F238E27FC236}">
                <a16:creationId xmlns:a16="http://schemas.microsoft.com/office/drawing/2014/main" id="{5FBDFB93-267C-4E05-9A8A-621AFB17C3C8}"/>
              </a:ext>
            </a:extLst>
          </p:cNvPr>
          <p:cNvSpPr/>
          <p:nvPr/>
        </p:nvSpPr>
        <p:spPr>
          <a:xfrm>
            <a:off x="932252" y="3122784"/>
            <a:ext cx="1849892" cy="227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</a:rPr>
              <a:t>Experiência Profissional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25EA518D-C0E4-47C4-BA65-48622032059F}"/>
              </a:ext>
            </a:extLst>
          </p:cNvPr>
          <p:cNvSpPr/>
          <p:nvPr/>
        </p:nvSpPr>
        <p:spPr>
          <a:xfrm>
            <a:off x="932252" y="6194933"/>
            <a:ext cx="1849892" cy="227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</a:rPr>
              <a:t>Formação Acadêmica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10A23D99-605C-42A7-A1E6-1E437E46E75A}"/>
              </a:ext>
            </a:extLst>
          </p:cNvPr>
          <p:cNvSpPr txBox="1"/>
          <p:nvPr/>
        </p:nvSpPr>
        <p:spPr>
          <a:xfrm>
            <a:off x="588437" y="3485142"/>
            <a:ext cx="2655119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DA EMPRESA</a:t>
            </a:r>
          </a:p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do cargo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Descrição das atividades executadas 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julho 2019 - até o momento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97230EFA-241C-4052-AEF9-9785794148A1}"/>
              </a:ext>
            </a:extLst>
          </p:cNvPr>
          <p:cNvSpPr txBox="1"/>
          <p:nvPr/>
        </p:nvSpPr>
        <p:spPr>
          <a:xfrm>
            <a:off x="4348179" y="3707468"/>
            <a:ext cx="19630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Endereço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: 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da Rua, 110 –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ap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 55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Bairro, Cidade - UF</a:t>
            </a:r>
          </a:p>
        </p:txBody>
      </p:sp>
      <p:pic>
        <p:nvPicPr>
          <p:cNvPr id="162" name="Gráfico 161" descr="Envelope estrutura de tópicos">
            <a:extLst>
              <a:ext uri="{FF2B5EF4-FFF2-40B4-BE49-F238E27FC236}">
                <a16:creationId xmlns:a16="http://schemas.microsoft.com/office/drawing/2014/main" id="{E5B13A8E-892E-4A6E-85AD-8BEE5ABDC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9903" y="5150214"/>
            <a:ext cx="273778" cy="272579"/>
          </a:xfrm>
          <a:prstGeom prst="rect">
            <a:avLst/>
          </a:prstGeom>
        </p:spPr>
      </p:pic>
      <p:pic>
        <p:nvPicPr>
          <p:cNvPr id="163" name="Gráfico 162" descr="Destinatário estrutura de tópicos">
            <a:extLst>
              <a:ext uri="{FF2B5EF4-FFF2-40B4-BE49-F238E27FC236}">
                <a16:creationId xmlns:a16="http://schemas.microsoft.com/office/drawing/2014/main" id="{B37A327C-8B67-4831-80C5-9FB4EED1BB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7726" y="4524472"/>
            <a:ext cx="273778" cy="272579"/>
          </a:xfrm>
          <a:prstGeom prst="rect">
            <a:avLst/>
          </a:prstGeom>
        </p:spPr>
      </p:pic>
      <p:pic>
        <p:nvPicPr>
          <p:cNvPr id="164" name="Gráfico 163" descr="Marcador estrutura de tópicos">
            <a:extLst>
              <a:ext uri="{FF2B5EF4-FFF2-40B4-BE49-F238E27FC236}">
                <a16:creationId xmlns:a16="http://schemas.microsoft.com/office/drawing/2014/main" id="{F786C1C2-8E50-4216-A727-1F489B3CF9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91535" y="3814120"/>
            <a:ext cx="364400" cy="362803"/>
          </a:xfrm>
          <a:prstGeom prst="rect">
            <a:avLst/>
          </a:prstGeom>
        </p:spPr>
      </p:pic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1AED5BE4-925D-4AD9-ABA5-5A5F0BF01932}"/>
              </a:ext>
            </a:extLst>
          </p:cNvPr>
          <p:cNvSpPr txBox="1"/>
          <p:nvPr/>
        </p:nvSpPr>
        <p:spPr>
          <a:xfrm>
            <a:off x="3991535" y="6497780"/>
            <a:ext cx="1091197" cy="988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Pacote Office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Word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Powerpoint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Excel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D98D9802-8B15-46D0-B9FF-E31CDA5443AD}"/>
              </a:ext>
            </a:extLst>
          </p:cNvPr>
          <p:cNvSpPr txBox="1"/>
          <p:nvPr/>
        </p:nvSpPr>
        <p:spPr>
          <a:xfrm>
            <a:off x="3991536" y="7472048"/>
            <a:ext cx="1690375" cy="757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Idiomas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Inglês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Espanhol</a:t>
            </a:r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1E4D3513-E42E-40CD-AD92-D456AD6FFDA7}"/>
              </a:ext>
            </a:extLst>
          </p:cNvPr>
          <p:cNvSpPr txBox="1"/>
          <p:nvPr/>
        </p:nvSpPr>
        <p:spPr>
          <a:xfrm>
            <a:off x="3991536" y="8215484"/>
            <a:ext cx="2690988" cy="988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Outras Habilidades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Habilidade 1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Habilidade 2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Habilidade 3</a:t>
            </a:r>
          </a:p>
        </p:txBody>
      </p:sp>
      <p:sp>
        <p:nvSpPr>
          <p:cNvPr id="170" name="Retângulo 169">
            <a:extLst>
              <a:ext uri="{FF2B5EF4-FFF2-40B4-BE49-F238E27FC236}">
                <a16:creationId xmlns:a16="http://schemas.microsoft.com/office/drawing/2014/main" id="{0B1E147D-76FF-4D0B-8F5F-C8BFC84F4252}"/>
              </a:ext>
            </a:extLst>
          </p:cNvPr>
          <p:cNvSpPr/>
          <p:nvPr/>
        </p:nvSpPr>
        <p:spPr>
          <a:xfrm>
            <a:off x="4937759" y="7311352"/>
            <a:ext cx="1221835" cy="8368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8" name="Retângulo 177">
            <a:extLst>
              <a:ext uri="{FF2B5EF4-FFF2-40B4-BE49-F238E27FC236}">
                <a16:creationId xmlns:a16="http://schemas.microsoft.com/office/drawing/2014/main" id="{B440C323-BE4C-433F-93E6-9DD0EC85A86A}"/>
              </a:ext>
            </a:extLst>
          </p:cNvPr>
          <p:cNvSpPr/>
          <p:nvPr/>
        </p:nvSpPr>
        <p:spPr>
          <a:xfrm>
            <a:off x="4937759" y="7311352"/>
            <a:ext cx="1165664" cy="8368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Retângulo 167">
            <a:extLst>
              <a:ext uri="{FF2B5EF4-FFF2-40B4-BE49-F238E27FC236}">
                <a16:creationId xmlns:a16="http://schemas.microsoft.com/office/drawing/2014/main" id="{0667A832-6EF0-4285-A0F3-B3A52F0FA46D}"/>
              </a:ext>
            </a:extLst>
          </p:cNvPr>
          <p:cNvSpPr/>
          <p:nvPr/>
        </p:nvSpPr>
        <p:spPr>
          <a:xfrm>
            <a:off x="4937759" y="7083997"/>
            <a:ext cx="1221835" cy="8368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Retângulo 168">
            <a:extLst>
              <a:ext uri="{FF2B5EF4-FFF2-40B4-BE49-F238E27FC236}">
                <a16:creationId xmlns:a16="http://schemas.microsoft.com/office/drawing/2014/main" id="{D98718C0-4DA8-4FBE-8A8F-34560A94494A}"/>
              </a:ext>
            </a:extLst>
          </p:cNvPr>
          <p:cNvSpPr/>
          <p:nvPr/>
        </p:nvSpPr>
        <p:spPr>
          <a:xfrm>
            <a:off x="4937759" y="6861472"/>
            <a:ext cx="1221835" cy="8368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6" name="Retângulo 175">
            <a:extLst>
              <a:ext uri="{FF2B5EF4-FFF2-40B4-BE49-F238E27FC236}">
                <a16:creationId xmlns:a16="http://schemas.microsoft.com/office/drawing/2014/main" id="{EB56883F-070F-4071-BDB2-DA6535790002}"/>
              </a:ext>
            </a:extLst>
          </p:cNvPr>
          <p:cNvSpPr/>
          <p:nvPr/>
        </p:nvSpPr>
        <p:spPr>
          <a:xfrm>
            <a:off x="4937759" y="7083997"/>
            <a:ext cx="1076228" cy="8368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7" name="Retângulo 176">
            <a:extLst>
              <a:ext uri="{FF2B5EF4-FFF2-40B4-BE49-F238E27FC236}">
                <a16:creationId xmlns:a16="http://schemas.microsoft.com/office/drawing/2014/main" id="{3C23C380-C92E-417F-9D11-2070B2BF4F7E}"/>
              </a:ext>
            </a:extLst>
          </p:cNvPr>
          <p:cNvSpPr/>
          <p:nvPr/>
        </p:nvSpPr>
        <p:spPr>
          <a:xfrm>
            <a:off x="4937759" y="6861472"/>
            <a:ext cx="929301" cy="8368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1" name="Retângulo 170">
            <a:extLst>
              <a:ext uri="{FF2B5EF4-FFF2-40B4-BE49-F238E27FC236}">
                <a16:creationId xmlns:a16="http://schemas.microsoft.com/office/drawing/2014/main" id="{FE688699-2814-4308-B9BE-6BF8F37F74B2}"/>
              </a:ext>
            </a:extLst>
          </p:cNvPr>
          <p:cNvSpPr/>
          <p:nvPr/>
        </p:nvSpPr>
        <p:spPr>
          <a:xfrm>
            <a:off x="4937759" y="8057663"/>
            <a:ext cx="1221835" cy="8368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2" name="Retângulo 171">
            <a:extLst>
              <a:ext uri="{FF2B5EF4-FFF2-40B4-BE49-F238E27FC236}">
                <a16:creationId xmlns:a16="http://schemas.microsoft.com/office/drawing/2014/main" id="{5C84D302-4189-40A6-BFBB-D99F92A9F577}"/>
              </a:ext>
            </a:extLst>
          </p:cNvPr>
          <p:cNvSpPr/>
          <p:nvPr/>
        </p:nvSpPr>
        <p:spPr>
          <a:xfrm>
            <a:off x="4937759" y="7835138"/>
            <a:ext cx="1221835" cy="8368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9" name="Retângulo 178">
            <a:extLst>
              <a:ext uri="{FF2B5EF4-FFF2-40B4-BE49-F238E27FC236}">
                <a16:creationId xmlns:a16="http://schemas.microsoft.com/office/drawing/2014/main" id="{F44EFDF8-B571-49D6-901A-F551056C96F6}"/>
              </a:ext>
            </a:extLst>
          </p:cNvPr>
          <p:cNvSpPr/>
          <p:nvPr/>
        </p:nvSpPr>
        <p:spPr>
          <a:xfrm>
            <a:off x="4937759" y="8057663"/>
            <a:ext cx="1076228" cy="8368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0" name="Retângulo 179">
            <a:extLst>
              <a:ext uri="{FF2B5EF4-FFF2-40B4-BE49-F238E27FC236}">
                <a16:creationId xmlns:a16="http://schemas.microsoft.com/office/drawing/2014/main" id="{FECDB22C-A316-4628-8A9B-F0DC06C471E8}"/>
              </a:ext>
            </a:extLst>
          </p:cNvPr>
          <p:cNvSpPr/>
          <p:nvPr/>
        </p:nvSpPr>
        <p:spPr>
          <a:xfrm>
            <a:off x="4937759" y="7835138"/>
            <a:ext cx="718488" cy="8368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Retângulo 172">
            <a:extLst>
              <a:ext uri="{FF2B5EF4-FFF2-40B4-BE49-F238E27FC236}">
                <a16:creationId xmlns:a16="http://schemas.microsoft.com/office/drawing/2014/main" id="{75191279-AE09-424E-A4F7-00A90E28C417}"/>
              </a:ext>
            </a:extLst>
          </p:cNvPr>
          <p:cNvSpPr/>
          <p:nvPr/>
        </p:nvSpPr>
        <p:spPr>
          <a:xfrm>
            <a:off x="4937759" y="8803437"/>
            <a:ext cx="1221835" cy="8368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6CC1DFE0-9387-404F-8558-16BC0DD04A99}"/>
              </a:ext>
            </a:extLst>
          </p:cNvPr>
          <p:cNvSpPr/>
          <p:nvPr/>
        </p:nvSpPr>
        <p:spPr>
          <a:xfrm>
            <a:off x="4937759" y="8580912"/>
            <a:ext cx="1221835" cy="8368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1A2134F9-A301-4BD2-BDDD-97E79DD4901C}"/>
              </a:ext>
            </a:extLst>
          </p:cNvPr>
          <p:cNvSpPr/>
          <p:nvPr/>
        </p:nvSpPr>
        <p:spPr>
          <a:xfrm>
            <a:off x="4937759" y="9030792"/>
            <a:ext cx="1221835" cy="8368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1" name="Retângulo 180">
            <a:extLst>
              <a:ext uri="{FF2B5EF4-FFF2-40B4-BE49-F238E27FC236}">
                <a16:creationId xmlns:a16="http://schemas.microsoft.com/office/drawing/2014/main" id="{6F992EDC-CBE1-47ED-ABAC-FE74F9623E53}"/>
              </a:ext>
            </a:extLst>
          </p:cNvPr>
          <p:cNvSpPr/>
          <p:nvPr/>
        </p:nvSpPr>
        <p:spPr>
          <a:xfrm>
            <a:off x="4937759" y="8803437"/>
            <a:ext cx="881130" cy="8368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2" name="Retângulo 181">
            <a:extLst>
              <a:ext uri="{FF2B5EF4-FFF2-40B4-BE49-F238E27FC236}">
                <a16:creationId xmlns:a16="http://schemas.microsoft.com/office/drawing/2014/main" id="{392B4656-17FF-4B0B-8F60-4ABC391F31A6}"/>
              </a:ext>
            </a:extLst>
          </p:cNvPr>
          <p:cNvSpPr/>
          <p:nvPr/>
        </p:nvSpPr>
        <p:spPr>
          <a:xfrm>
            <a:off x="4937762" y="8580912"/>
            <a:ext cx="488512" cy="8368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3" name="Retângulo 182">
            <a:extLst>
              <a:ext uri="{FF2B5EF4-FFF2-40B4-BE49-F238E27FC236}">
                <a16:creationId xmlns:a16="http://schemas.microsoft.com/office/drawing/2014/main" id="{8F686B9F-243D-41DB-8E34-A1813A49273E}"/>
              </a:ext>
            </a:extLst>
          </p:cNvPr>
          <p:cNvSpPr/>
          <p:nvPr/>
        </p:nvSpPr>
        <p:spPr>
          <a:xfrm>
            <a:off x="4937759" y="9030792"/>
            <a:ext cx="1076228" cy="8368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" name="Retângulo 183">
            <a:extLst>
              <a:ext uri="{FF2B5EF4-FFF2-40B4-BE49-F238E27FC236}">
                <a16:creationId xmlns:a16="http://schemas.microsoft.com/office/drawing/2014/main" id="{DBA85564-D88D-470A-ACAE-3FE2BCBE3152}"/>
              </a:ext>
            </a:extLst>
          </p:cNvPr>
          <p:cNvSpPr/>
          <p:nvPr/>
        </p:nvSpPr>
        <p:spPr>
          <a:xfrm>
            <a:off x="4075349" y="3122784"/>
            <a:ext cx="1849892" cy="227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</a:rPr>
              <a:t>Contato</a:t>
            </a:r>
          </a:p>
        </p:txBody>
      </p:sp>
      <p:sp>
        <p:nvSpPr>
          <p:cNvPr id="185" name="Retângulo 184">
            <a:extLst>
              <a:ext uri="{FF2B5EF4-FFF2-40B4-BE49-F238E27FC236}">
                <a16:creationId xmlns:a16="http://schemas.microsoft.com/office/drawing/2014/main" id="{81E5E3BB-DD87-4F23-B646-1B94D7058418}"/>
              </a:ext>
            </a:extLst>
          </p:cNvPr>
          <p:cNvSpPr/>
          <p:nvPr/>
        </p:nvSpPr>
        <p:spPr>
          <a:xfrm>
            <a:off x="4075349" y="6194933"/>
            <a:ext cx="1849892" cy="227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</a:rPr>
              <a:t>Competências</a:t>
            </a:r>
          </a:p>
        </p:txBody>
      </p: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4D74EB1D-41D7-4EB4-A98A-7F85AFAEEFCA}"/>
              </a:ext>
            </a:extLst>
          </p:cNvPr>
          <p:cNvSpPr txBox="1"/>
          <p:nvPr/>
        </p:nvSpPr>
        <p:spPr>
          <a:xfrm>
            <a:off x="588437" y="4342392"/>
            <a:ext cx="2655119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DA EMPRESA</a:t>
            </a:r>
          </a:p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do cargo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Descrição das atividades executadas 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maio 2018 – julho 2019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A437D87C-8591-4A9E-A3A2-689258C3AB8C}"/>
              </a:ext>
            </a:extLst>
          </p:cNvPr>
          <p:cNvSpPr txBox="1"/>
          <p:nvPr/>
        </p:nvSpPr>
        <p:spPr>
          <a:xfrm>
            <a:off x="588437" y="5199642"/>
            <a:ext cx="2655119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DA EMPRESA</a:t>
            </a:r>
          </a:p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do cargo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Descrição das atividades executadas 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maio 2018 – julho 2019</a:t>
            </a: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FBABB7B0-9119-481E-9792-01B26DA05E64}"/>
              </a:ext>
            </a:extLst>
          </p:cNvPr>
          <p:cNvSpPr txBox="1"/>
          <p:nvPr/>
        </p:nvSpPr>
        <p:spPr>
          <a:xfrm>
            <a:off x="588437" y="7988294"/>
            <a:ext cx="21513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Ensino Fundamenta e médio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da instituição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1992 – 2005</a:t>
            </a:r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42D34B28-A1A9-44F6-BE73-DADB5DA4639C}"/>
              </a:ext>
            </a:extLst>
          </p:cNvPr>
          <p:cNvSpPr txBox="1"/>
          <p:nvPr/>
        </p:nvSpPr>
        <p:spPr>
          <a:xfrm>
            <a:off x="588437" y="7339111"/>
            <a:ext cx="21503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do curso de graduação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da instituição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2007 - 2011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C398DEF3-234C-4870-8C4C-D02D8EDB5DF7}"/>
              </a:ext>
            </a:extLst>
          </p:cNvPr>
          <p:cNvSpPr txBox="1"/>
          <p:nvPr/>
        </p:nvSpPr>
        <p:spPr>
          <a:xfrm>
            <a:off x="588437" y="6693123"/>
            <a:ext cx="23749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do curso de pós graduação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da instituição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2011 - 2013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1C96AA2E-7D73-4BB7-AA81-0B8E8381E545}"/>
              </a:ext>
            </a:extLst>
          </p:cNvPr>
          <p:cNvSpPr txBox="1"/>
          <p:nvPr/>
        </p:nvSpPr>
        <p:spPr>
          <a:xfrm>
            <a:off x="588437" y="8662758"/>
            <a:ext cx="21513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Cursos complementares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da instituição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1992 – 2005</a:t>
            </a:r>
          </a:p>
        </p:txBody>
      </p: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D7F2DC2F-C1A0-4D38-A8F5-495AAD20A3EC}"/>
              </a:ext>
            </a:extLst>
          </p:cNvPr>
          <p:cNvSpPr txBox="1"/>
          <p:nvPr/>
        </p:nvSpPr>
        <p:spPr>
          <a:xfrm>
            <a:off x="4348179" y="4472535"/>
            <a:ext cx="1963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Telefone: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+55 (11) 1111-1111</a:t>
            </a:r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8E604D99-F44F-4B25-8088-9882D626648D}"/>
              </a:ext>
            </a:extLst>
          </p:cNvPr>
          <p:cNvSpPr txBox="1"/>
          <p:nvPr/>
        </p:nvSpPr>
        <p:spPr>
          <a:xfrm>
            <a:off x="4348179" y="5083714"/>
            <a:ext cx="1963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E-mail: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email@email.com.br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FB4D84-A830-0AB6-5103-F098E06E8B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35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EACBC6C2-B956-4730-BCB5-399A83C3A1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29" t="10967" r="4629" b="-10967"/>
          <a:stretch/>
        </p:blipFill>
        <p:spPr>
          <a:xfrm>
            <a:off x="506296" y="0"/>
            <a:ext cx="5845408" cy="34741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9848D89-6FB1-4DEF-9E9F-C272C16431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656" t="-86713" r="4656"/>
          <a:stretch/>
        </p:blipFill>
        <p:spPr>
          <a:xfrm>
            <a:off x="508000" y="9118242"/>
            <a:ext cx="5842000" cy="791387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0F7ABD8C-8F81-4F0A-8E7D-D0A147184DFE}"/>
              </a:ext>
            </a:extLst>
          </p:cNvPr>
          <p:cNvSpPr txBox="1"/>
          <p:nvPr/>
        </p:nvSpPr>
        <p:spPr>
          <a:xfrm>
            <a:off x="883126" y="648651"/>
            <a:ext cx="5091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pc="-150" dirty="0">
                <a:solidFill>
                  <a:schemeClr val="accent1">
                    <a:lumMod val="90000"/>
                  </a:schemeClr>
                </a:solidFill>
                <a:latin typeface="Raleway" panose="020B0503030101060003" pitchFamily="34" charset="0"/>
              </a:rPr>
              <a:t>JOANA MARTINEZ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DFA2802-2B6F-4DF8-99AB-E5F171EB9DA1}"/>
              </a:ext>
            </a:extLst>
          </p:cNvPr>
          <p:cNvSpPr txBox="1"/>
          <p:nvPr/>
        </p:nvSpPr>
        <p:spPr>
          <a:xfrm>
            <a:off x="2704282" y="1118505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</a:rPr>
              <a:t>marketing digital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D78A702-A544-49D5-9702-091B7F060808}"/>
              </a:ext>
            </a:extLst>
          </p:cNvPr>
          <p:cNvSpPr/>
          <p:nvPr/>
        </p:nvSpPr>
        <p:spPr>
          <a:xfrm>
            <a:off x="539750" y="1649943"/>
            <a:ext cx="5771453" cy="85493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20CB54D-2FB2-41FE-9450-62DD7E36A1F6}"/>
              </a:ext>
            </a:extLst>
          </p:cNvPr>
          <p:cNvCxnSpPr>
            <a:cxnSpLocks/>
          </p:cNvCxnSpPr>
          <p:nvPr/>
        </p:nvCxnSpPr>
        <p:spPr>
          <a:xfrm>
            <a:off x="539750" y="3221390"/>
            <a:ext cx="5778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C946B82-AC00-4507-9EA8-2687488842C0}"/>
              </a:ext>
            </a:extLst>
          </p:cNvPr>
          <p:cNvSpPr txBox="1"/>
          <p:nvPr/>
        </p:nvSpPr>
        <p:spPr>
          <a:xfrm>
            <a:off x="549661" y="1991816"/>
            <a:ext cx="57586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  <a:ea typeface="Roboto" panose="02000000000000000000" pitchFamily="2" charset="0"/>
                <a:cs typeface="Times New Roman" panose="02020603050405020304" pitchFamily="18" charset="0"/>
              </a:rPr>
              <a:t>Profissional de marketing digital com mais de 5 anos de experiência. Especializado em estratégias de mídia social, SEO e marketing de conteúdo. Habilidades analíticas sólidas resultaram em aumento significativo da visibilidade online. Proativo, criativo e focado em resultados, estou pronto para contribuir com minha expertise.</a:t>
            </a:r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8530FBDC-7D1D-4667-B810-C6BDA2A1E6E4}"/>
              </a:ext>
            </a:extLst>
          </p:cNvPr>
          <p:cNvCxnSpPr>
            <a:cxnSpLocks/>
          </p:cNvCxnSpPr>
          <p:nvPr/>
        </p:nvCxnSpPr>
        <p:spPr>
          <a:xfrm>
            <a:off x="539750" y="6308699"/>
            <a:ext cx="57785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tângulo 91">
            <a:extLst>
              <a:ext uri="{FF2B5EF4-FFF2-40B4-BE49-F238E27FC236}">
                <a16:creationId xmlns:a16="http://schemas.microsoft.com/office/drawing/2014/main" id="{5FBDFB93-267C-4E05-9A8A-621AFB17C3C8}"/>
              </a:ext>
            </a:extLst>
          </p:cNvPr>
          <p:cNvSpPr/>
          <p:nvPr/>
        </p:nvSpPr>
        <p:spPr>
          <a:xfrm>
            <a:off x="932252" y="3122784"/>
            <a:ext cx="1849892" cy="227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</a:rPr>
              <a:t>Experiência Profissional</a:t>
            </a:r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25EA518D-C0E4-47C4-BA65-48622032059F}"/>
              </a:ext>
            </a:extLst>
          </p:cNvPr>
          <p:cNvSpPr/>
          <p:nvPr/>
        </p:nvSpPr>
        <p:spPr>
          <a:xfrm>
            <a:off x="932252" y="6194933"/>
            <a:ext cx="1849892" cy="227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</a:rPr>
              <a:t>Formação Acadêmica</a:t>
            </a: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10A23D99-605C-42A7-A1E6-1E437E46E75A}"/>
              </a:ext>
            </a:extLst>
          </p:cNvPr>
          <p:cNvSpPr txBox="1"/>
          <p:nvPr/>
        </p:nvSpPr>
        <p:spPr>
          <a:xfrm>
            <a:off x="588437" y="3485142"/>
            <a:ext cx="2655119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DA EMPRESA</a:t>
            </a:r>
          </a:p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do cargo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Descrição das atividades executadas 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julho 2019 - até o momento</a:t>
            </a: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97230EFA-241C-4052-AEF9-9785794148A1}"/>
              </a:ext>
            </a:extLst>
          </p:cNvPr>
          <p:cNvSpPr txBox="1"/>
          <p:nvPr/>
        </p:nvSpPr>
        <p:spPr>
          <a:xfrm>
            <a:off x="4348179" y="3707468"/>
            <a:ext cx="19630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Endereço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: 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da Rua, 110 – </a:t>
            </a:r>
            <a:r>
              <a:rPr lang="pt-B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ap</a:t>
            </a: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 55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Bairro, Cidade - UF</a:t>
            </a:r>
          </a:p>
        </p:txBody>
      </p:sp>
      <p:pic>
        <p:nvPicPr>
          <p:cNvPr id="162" name="Gráfico 161" descr="Envelope estrutura de tópicos">
            <a:extLst>
              <a:ext uri="{FF2B5EF4-FFF2-40B4-BE49-F238E27FC236}">
                <a16:creationId xmlns:a16="http://schemas.microsoft.com/office/drawing/2014/main" id="{E5B13A8E-892E-4A6E-85AD-8BEE5ABDC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9903" y="5150214"/>
            <a:ext cx="273778" cy="272579"/>
          </a:xfrm>
          <a:prstGeom prst="rect">
            <a:avLst/>
          </a:prstGeom>
        </p:spPr>
      </p:pic>
      <p:pic>
        <p:nvPicPr>
          <p:cNvPr id="163" name="Gráfico 162" descr="Destinatário estrutura de tópicos">
            <a:extLst>
              <a:ext uri="{FF2B5EF4-FFF2-40B4-BE49-F238E27FC236}">
                <a16:creationId xmlns:a16="http://schemas.microsoft.com/office/drawing/2014/main" id="{B37A327C-8B67-4831-80C5-9FB4EED1BB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37726" y="4524472"/>
            <a:ext cx="273778" cy="272579"/>
          </a:xfrm>
          <a:prstGeom prst="rect">
            <a:avLst/>
          </a:prstGeom>
        </p:spPr>
      </p:pic>
      <p:pic>
        <p:nvPicPr>
          <p:cNvPr id="164" name="Gráfico 163" descr="Marcador estrutura de tópicos">
            <a:extLst>
              <a:ext uri="{FF2B5EF4-FFF2-40B4-BE49-F238E27FC236}">
                <a16:creationId xmlns:a16="http://schemas.microsoft.com/office/drawing/2014/main" id="{F786C1C2-8E50-4216-A727-1F489B3CF9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91535" y="3814120"/>
            <a:ext cx="364400" cy="362803"/>
          </a:xfrm>
          <a:prstGeom prst="rect">
            <a:avLst/>
          </a:prstGeom>
        </p:spPr>
      </p:pic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1AED5BE4-925D-4AD9-ABA5-5A5F0BF01932}"/>
              </a:ext>
            </a:extLst>
          </p:cNvPr>
          <p:cNvSpPr txBox="1"/>
          <p:nvPr/>
        </p:nvSpPr>
        <p:spPr>
          <a:xfrm>
            <a:off x="3991535" y="6497780"/>
            <a:ext cx="1091197" cy="988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Pacote Office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Word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Powerpoint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Excel</a:t>
            </a:r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D98D9802-8B15-46D0-B9FF-E31CDA5443AD}"/>
              </a:ext>
            </a:extLst>
          </p:cNvPr>
          <p:cNvSpPr txBox="1"/>
          <p:nvPr/>
        </p:nvSpPr>
        <p:spPr>
          <a:xfrm>
            <a:off x="3991536" y="7472048"/>
            <a:ext cx="1690375" cy="757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Idiomas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Inglês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Espanhol</a:t>
            </a:r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1E4D3513-E42E-40CD-AD92-D456AD6FFDA7}"/>
              </a:ext>
            </a:extLst>
          </p:cNvPr>
          <p:cNvSpPr txBox="1"/>
          <p:nvPr/>
        </p:nvSpPr>
        <p:spPr>
          <a:xfrm>
            <a:off x="3991536" y="8215484"/>
            <a:ext cx="2690988" cy="988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Outras Habilidades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Habilidade 1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Habilidade 2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Habilidade 3</a:t>
            </a:r>
          </a:p>
        </p:txBody>
      </p:sp>
      <p:sp>
        <p:nvSpPr>
          <p:cNvPr id="170" name="Retângulo 169">
            <a:extLst>
              <a:ext uri="{FF2B5EF4-FFF2-40B4-BE49-F238E27FC236}">
                <a16:creationId xmlns:a16="http://schemas.microsoft.com/office/drawing/2014/main" id="{0B1E147D-76FF-4D0B-8F5F-C8BFC84F4252}"/>
              </a:ext>
            </a:extLst>
          </p:cNvPr>
          <p:cNvSpPr/>
          <p:nvPr/>
        </p:nvSpPr>
        <p:spPr>
          <a:xfrm>
            <a:off x="4937759" y="7311352"/>
            <a:ext cx="1221835" cy="8368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8" name="Retângulo 177">
            <a:extLst>
              <a:ext uri="{FF2B5EF4-FFF2-40B4-BE49-F238E27FC236}">
                <a16:creationId xmlns:a16="http://schemas.microsoft.com/office/drawing/2014/main" id="{B440C323-BE4C-433F-93E6-9DD0EC85A86A}"/>
              </a:ext>
            </a:extLst>
          </p:cNvPr>
          <p:cNvSpPr/>
          <p:nvPr/>
        </p:nvSpPr>
        <p:spPr>
          <a:xfrm>
            <a:off x="4937759" y="7311352"/>
            <a:ext cx="1165664" cy="8368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8" name="Retângulo 167">
            <a:extLst>
              <a:ext uri="{FF2B5EF4-FFF2-40B4-BE49-F238E27FC236}">
                <a16:creationId xmlns:a16="http://schemas.microsoft.com/office/drawing/2014/main" id="{0667A832-6EF0-4285-A0F3-B3A52F0FA46D}"/>
              </a:ext>
            </a:extLst>
          </p:cNvPr>
          <p:cNvSpPr/>
          <p:nvPr/>
        </p:nvSpPr>
        <p:spPr>
          <a:xfrm>
            <a:off x="4937759" y="7083997"/>
            <a:ext cx="1221835" cy="8368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9" name="Retângulo 168">
            <a:extLst>
              <a:ext uri="{FF2B5EF4-FFF2-40B4-BE49-F238E27FC236}">
                <a16:creationId xmlns:a16="http://schemas.microsoft.com/office/drawing/2014/main" id="{D98718C0-4DA8-4FBE-8A8F-34560A94494A}"/>
              </a:ext>
            </a:extLst>
          </p:cNvPr>
          <p:cNvSpPr/>
          <p:nvPr/>
        </p:nvSpPr>
        <p:spPr>
          <a:xfrm>
            <a:off x="4937759" y="6861472"/>
            <a:ext cx="1221835" cy="8368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6" name="Retângulo 175">
            <a:extLst>
              <a:ext uri="{FF2B5EF4-FFF2-40B4-BE49-F238E27FC236}">
                <a16:creationId xmlns:a16="http://schemas.microsoft.com/office/drawing/2014/main" id="{EB56883F-070F-4071-BDB2-DA6535790002}"/>
              </a:ext>
            </a:extLst>
          </p:cNvPr>
          <p:cNvSpPr/>
          <p:nvPr/>
        </p:nvSpPr>
        <p:spPr>
          <a:xfrm>
            <a:off x="4937759" y="7083997"/>
            <a:ext cx="1076228" cy="8368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7" name="Retângulo 176">
            <a:extLst>
              <a:ext uri="{FF2B5EF4-FFF2-40B4-BE49-F238E27FC236}">
                <a16:creationId xmlns:a16="http://schemas.microsoft.com/office/drawing/2014/main" id="{3C23C380-C92E-417F-9D11-2070B2BF4F7E}"/>
              </a:ext>
            </a:extLst>
          </p:cNvPr>
          <p:cNvSpPr/>
          <p:nvPr/>
        </p:nvSpPr>
        <p:spPr>
          <a:xfrm>
            <a:off x="4937759" y="6861472"/>
            <a:ext cx="929301" cy="8368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1" name="Retângulo 170">
            <a:extLst>
              <a:ext uri="{FF2B5EF4-FFF2-40B4-BE49-F238E27FC236}">
                <a16:creationId xmlns:a16="http://schemas.microsoft.com/office/drawing/2014/main" id="{FE688699-2814-4308-B9BE-6BF8F37F74B2}"/>
              </a:ext>
            </a:extLst>
          </p:cNvPr>
          <p:cNvSpPr/>
          <p:nvPr/>
        </p:nvSpPr>
        <p:spPr>
          <a:xfrm>
            <a:off x="4937759" y="8057663"/>
            <a:ext cx="1221835" cy="8368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2" name="Retângulo 171">
            <a:extLst>
              <a:ext uri="{FF2B5EF4-FFF2-40B4-BE49-F238E27FC236}">
                <a16:creationId xmlns:a16="http://schemas.microsoft.com/office/drawing/2014/main" id="{5C84D302-4189-40A6-BFBB-D99F92A9F577}"/>
              </a:ext>
            </a:extLst>
          </p:cNvPr>
          <p:cNvSpPr/>
          <p:nvPr/>
        </p:nvSpPr>
        <p:spPr>
          <a:xfrm>
            <a:off x="4937759" y="7835138"/>
            <a:ext cx="1221835" cy="8368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9" name="Retângulo 178">
            <a:extLst>
              <a:ext uri="{FF2B5EF4-FFF2-40B4-BE49-F238E27FC236}">
                <a16:creationId xmlns:a16="http://schemas.microsoft.com/office/drawing/2014/main" id="{F44EFDF8-B571-49D6-901A-F551056C96F6}"/>
              </a:ext>
            </a:extLst>
          </p:cNvPr>
          <p:cNvSpPr/>
          <p:nvPr/>
        </p:nvSpPr>
        <p:spPr>
          <a:xfrm>
            <a:off x="4937759" y="8057663"/>
            <a:ext cx="1076228" cy="8368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0" name="Retângulo 179">
            <a:extLst>
              <a:ext uri="{FF2B5EF4-FFF2-40B4-BE49-F238E27FC236}">
                <a16:creationId xmlns:a16="http://schemas.microsoft.com/office/drawing/2014/main" id="{FECDB22C-A316-4628-8A9B-F0DC06C471E8}"/>
              </a:ext>
            </a:extLst>
          </p:cNvPr>
          <p:cNvSpPr/>
          <p:nvPr/>
        </p:nvSpPr>
        <p:spPr>
          <a:xfrm>
            <a:off x="4937759" y="7835138"/>
            <a:ext cx="718488" cy="8368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3" name="Retângulo 172">
            <a:extLst>
              <a:ext uri="{FF2B5EF4-FFF2-40B4-BE49-F238E27FC236}">
                <a16:creationId xmlns:a16="http://schemas.microsoft.com/office/drawing/2014/main" id="{75191279-AE09-424E-A4F7-00A90E28C417}"/>
              </a:ext>
            </a:extLst>
          </p:cNvPr>
          <p:cNvSpPr/>
          <p:nvPr/>
        </p:nvSpPr>
        <p:spPr>
          <a:xfrm>
            <a:off x="4937759" y="8803437"/>
            <a:ext cx="1221835" cy="8368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" name="Retângulo 173">
            <a:extLst>
              <a:ext uri="{FF2B5EF4-FFF2-40B4-BE49-F238E27FC236}">
                <a16:creationId xmlns:a16="http://schemas.microsoft.com/office/drawing/2014/main" id="{6CC1DFE0-9387-404F-8558-16BC0DD04A99}"/>
              </a:ext>
            </a:extLst>
          </p:cNvPr>
          <p:cNvSpPr/>
          <p:nvPr/>
        </p:nvSpPr>
        <p:spPr>
          <a:xfrm>
            <a:off x="4937759" y="8580912"/>
            <a:ext cx="1221835" cy="8368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5" name="Retângulo 174">
            <a:extLst>
              <a:ext uri="{FF2B5EF4-FFF2-40B4-BE49-F238E27FC236}">
                <a16:creationId xmlns:a16="http://schemas.microsoft.com/office/drawing/2014/main" id="{1A2134F9-A301-4BD2-BDDD-97E79DD4901C}"/>
              </a:ext>
            </a:extLst>
          </p:cNvPr>
          <p:cNvSpPr/>
          <p:nvPr/>
        </p:nvSpPr>
        <p:spPr>
          <a:xfrm>
            <a:off x="4937759" y="9030792"/>
            <a:ext cx="1221835" cy="83687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1" name="Retângulo 180">
            <a:extLst>
              <a:ext uri="{FF2B5EF4-FFF2-40B4-BE49-F238E27FC236}">
                <a16:creationId xmlns:a16="http://schemas.microsoft.com/office/drawing/2014/main" id="{6F992EDC-CBE1-47ED-ABAC-FE74F9623E53}"/>
              </a:ext>
            </a:extLst>
          </p:cNvPr>
          <p:cNvSpPr/>
          <p:nvPr/>
        </p:nvSpPr>
        <p:spPr>
          <a:xfrm>
            <a:off x="4937759" y="8803437"/>
            <a:ext cx="881130" cy="8368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2" name="Retângulo 181">
            <a:extLst>
              <a:ext uri="{FF2B5EF4-FFF2-40B4-BE49-F238E27FC236}">
                <a16:creationId xmlns:a16="http://schemas.microsoft.com/office/drawing/2014/main" id="{392B4656-17FF-4B0B-8F60-4ABC391F31A6}"/>
              </a:ext>
            </a:extLst>
          </p:cNvPr>
          <p:cNvSpPr/>
          <p:nvPr/>
        </p:nvSpPr>
        <p:spPr>
          <a:xfrm>
            <a:off x="4937762" y="8580912"/>
            <a:ext cx="488512" cy="8368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3" name="Retângulo 182">
            <a:extLst>
              <a:ext uri="{FF2B5EF4-FFF2-40B4-BE49-F238E27FC236}">
                <a16:creationId xmlns:a16="http://schemas.microsoft.com/office/drawing/2014/main" id="{8F686B9F-243D-41DB-8E34-A1813A49273E}"/>
              </a:ext>
            </a:extLst>
          </p:cNvPr>
          <p:cNvSpPr/>
          <p:nvPr/>
        </p:nvSpPr>
        <p:spPr>
          <a:xfrm>
            <a:off x="4937759" y="9030792"/>
            <a:ext cx="1076228" cy="83687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4" name="Retângulo 183">
            <a:extLst>
              <a:ext uri="{FF2B5EF4-FFF2-40B4-BE49-F238E27FC236}">
                <a16:creationId xmlns:a16="http://schemas.microsoft.com/office/drawing/2014/main" id="{DBA85564-D88D-470A-ACAE-3FE2BCBE3152}"/>
              </a:ext>
            </a:extLst>
          </p:cNvPr>
          <p:cNvSpPr/>
          <p:nvPr/>
        </p:nvSpPr>
        <p:spPr>
          <a:xfrm>
            <a:off x="4075349" y="3122784"/>
            <a:ext cx="1849892" cy="227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</a:rPr>
              <a:t>Contato</a:t>
            </a:r>
          </a:p>
        </p:txBody>
      </p:sp>
      <p:sp>
        <p:nvSpPr>
          <p:cNvPr id="185" name="Retângulo 184">
            <a:extLst>
              <a:ext uri="{FF2B5EF4-FFF2-40B4-BE49-F238E27FC236}">
                <a16:creationId xmlns:a16="http://schemas.microsoft.com/office/drawing/2014/main" id="{81E5E3BB-DD87-4F23-B646-1B94D7058418}"/>
              </a:ext>
            </a:extLst>
          </p:cNvPr>
          <p:cNvSpPr/>
          <p:nvPr/>
        </p:nvSpPr>
        <p:spPr>
          <a:xfrm>
            <a:off x="4075349" y="6194933"/>
            <a:ext cx="1849892" cy="227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</a:rPr>
              <a:t>Competências</a:t>
            </a:r>
          </a:p>
        </p:txBody>
      </p:sp>
      <p:sp>
        <p:nvSpPr>
          <p:cNvPr id="186" name="CaixaDeTexto 185">
            <a:extLst>
              <a:ext uri="{FF2B5EF4-FFF2-40B4-BE49-F238E27FC236}">
                <a16:creationId xmlns:a16="http://schemas.microsoft.com/office/drawing/2014/main" id="{4D74EB1D-41D7-4EB4-A98A-7F85AFAEEFCA}"/>
              </a:ext>
            </a:extLst>
          </p:cNvPr>
          <p:cNvSpPr txBox="1"/>
          <p:nvPr/>
        </p:nvSpPr>
        <p:spPr>
          <a:xfrm>
            <a:off x="588437" y="4342392"/>
            <a:ext cx="2655119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DA EMPRESA</a:t>
            </a:r>
          </a:p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do cargo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Descrição das atividades executadas 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maio 2018 – julho 2019</a:t>
            </a:r>
          </a:p>
        </p:txBody>
      </p:sp>
      <p:sp>
        <p:nvSpPr>
          <p:cNvPr id="187" name="CaixaDeTexto 186">
            <a:extLst>
              <a:ext uri="{FF2B5EF4-FFF2-40B4-BE49-F238E27FC236}">
                <a16:creationId xmlns:a16="http://schemas.microsoft.com/office/drawing/2014/main" id="{A437D87C-8591-4A9E-A3A2-689258C3AB8C}"/>
              </a:ext>
            </a:extLst>
          </p:cNvPr>
          <p:cNvSpPr txBox="1"/>
          <p:nvPr/>
        </p:nvSpPr>
        <p:spPr>
          <a:xfrm>
            <a:off x="588437" y="5199642"/>
            <a:ext cx="2655119" cy="70788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DA EMPRESA</a:t>
            </a:r>
          </a:p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do cargo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Descrição das atividades executadas 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maio 2018 – julho 2019</a:t>
            </a: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FBABB7B0-9119-481E-9792-01B26DA05E64}"/>
              </a:ext>
            </a:extLst>
          </p:cNvPr>
          <p:cNvSpPr txBox="1"/>
          <p:nvPr/>
        </p:nvSpPr>
        <p:spPr>
          <a:xfrm>
            <a:off x="588437" y="7988294"/>
            <a:ext cx="21513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Ensino Fundamenta e médio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da instituição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1992 – 2005</a:t>
            </a:r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42D34B28-A1A9-44F6-BE73-DADB5DA4639C}"/>
              </a:ext>
            </a:extLst>
          </p:cNvPr>
          <p:cNvSpPr txBox="1"/>
          <p:nvPr/>
        </p:nvSpPr>
        <p:spPr>
          <a:xfrm>
            <a:off x="588437" y="7339111"/>
            <a:ext cx="21503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do curso de graduação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da instituição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2007 - 2011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C398DEF3-234C-4870-8C4C-D02D8EDB5DF7}"/>
              </a:ext>
            </a:extLst>
          </p:cNvPr>
          <p:cNvSpPr txBox="1"/>
          <p:nvPr/>
        </p:nvSpPr>
        <p:spPr>
          <a:xfrm>
            <a:off x="588437" y="6693123"/>
            <a:ext cx="237492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do curso de pós graduação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da instituição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2011 - 2013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1C96AA2E-7D73-4BB7-AA81-0B8E8381E545}"/>
              </a:ext>
            </a:extLst>
          </p:cNvPr>
          <p:cNvSpPr txBox="1"/>
          <p:nvPr/>
        </p:nvSpPr>
        <p:spPr>
          <a:xfrm>
            <a:off x="588437" y="8662758"/>
            <a:ext cx="21513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Cursos complementares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Nome da instituição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1992 – 2005</a:t>
            </a:r>
          </a:p>
        </p:txBody>
      </p:sp>
      <p:sp>
        <p:nvSpPr>
          <p:cNvPr id="192" name="CaixaDeTexto 191">
            <a:extLst>
              <a:ext uri="{FF2B5EF4-FFF2-40B4-BE49-F238E27FC236}">
                <a16:creationId xmlns:a16="http://schemas.microsoft.com/office/drawing/2014/main" id="{D7F2DC2F-C1A0-4D38-A8F5-495AAD20A3EC}"/>
              </a:ext>
            </a:extLst>
          </p:cNvPr>
          <p:cNvSpPr txBox="1"/>
          <p:nvPr/>
        </p:nvSpPr>
        <p:spPr>
          <a:xfrm>
            <a:off x="4348179" y="4472535"/>
            <a:ext cx="1963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Telefone: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+55 (11) 1111-1111</a:t>
            </a:r>
          </a:p>
        </p:txBody>
      </p:sp>
      <p:sp>
        <p:nvSpPr>
          <p:cNvPr id="193" name="CaixaDeTexto 192">
            <a:extLst>
              <a:ext uri="{FF2B5EF4-FFF2-40B4-BE49-F238E27FC236}">
                <a16:creationId xmlns:a16="http://schemas.microsoft.com/office/drawing/2014/main" id="{8E604D99-F44F-4B25-8088-9882D626648D}"/>
              </a:ext>
            </a:extLst>
          </p:cNvPr>
          <p:cNvSpPr txBox="1"/>
          <p:nvPr/>
        </p:nvSpPr>
        <p:spPr>
          <a:xfrm>
            <a:off x="4348179" y="5083714"/>
            <a:ext cx="1963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E-mail:</a:t>
            </a:r>
          </a:p>
          <a:p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503030101060003" pitchFamily="34" charset="0"/>
              </a:rPr>
              <a:t>email@email.com.br</a:t>
            </a:r>
          </a:p>
        </p:txBody>
      </p:sp>
    </p:spTree>
    <p:extLst>
      <p:ext uri="{BB962C8B-B14F-4D97-AF65-F5344CB8AC3E}">
        <p14:creationId xmlns:p14="http://schemas.microsoft.com/office/powerpoint/2010/main" val="2317315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GUA CRISTALI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E2EE"/>
      </a:accent1>
      <a:accent2>
        <a:srgbClr val="A5B8D0"/>
      </a:accent2>
      <a:accent3>
        <a:srgbClr val="B5C7D3"/>
      </a:accent3>
      <a:accent4>
        <a:srgbClr val="E8E8E8"/>
      </a:accent4>
      <a:accent5>
        <a:srgbClr val="C5C4CA"/>
      </a:accent5>
      <a:accent6>
        <a:srgbClr val="84898C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375</Words>
  <Application>Microsoft Office PowerPoint</Application>
  <PresentationFormat>Papel A4 (210 x 297 mm)</PresentationFormat>
  <Paragraphs>98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Heebo</vt:lpstr>
      <vt:lpstr>Raleway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19</cp:revision>
  <dcterms:created xsi:type="dcterms:W3CDTF">2021-03-22T18:09:14Z</dcterms:created>
  <dcterms:modified xsi:type="dcterms:W3CDTF">2025-01-02T13:17:08Z</dcterms:modified>
</cp:coreProperties>
</file>