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5" r:id="rId1"/>
  </p:sldMasterIdLst>
  <p:sldIdLst>
    <p:sldId id="639" r:id="rId2"/>
    <p:sldId id="640" r:id="rId3"/>
  </p:sldIdLst>
  <p:sldSz cx="9144000" cy="5143500" type="screen16x9"/>
  <p:notesSz cx="6858000" cy="9144000"/>
  <p:embeddedFontLst>
    <p:embeddedFont>
      <p:font typeface="Heebo" pitchFamily="2" charset="-79"/>
      <p:regular r:id="rId4"/>
      <p:bold r:id="rId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E4A"/>
    <a:srgbClr val="404040"/>
    <a:srgbClr val="364F6B"/>
    <a:srgbClr val="653147"/>
    <a:srgbClr val="CC312C"/>
    <a:srgbClr val="F89613"/>
    <a:srgbClr val="9BB957"/>
    <a:srgbClr val="19A896"/>
    <a:srgbClr val="247CBC"/>
    <a:srgbClr val="1B5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FB842B8-8ED7-D67D-CD52-8A614080B0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684" y="527414"/>
            <a:ext cx="1690670" cy="1658982"/>
          </a:xfrm>
          <a:custGeom>
            <a:avLst/>
            <a:gdLst>
              <a:gd name="connsiteX0" fmla="*/ 845335 w 1690670"/>
              <a:gd name="connsiteY0" fmla="*/ 0 h 1658982"/>
              <a:gd name="connsiteX1" fmla="*/ 1690670 w 1690670"/>
              <a:gd name="connsiteY1" fmla="*/ 829491 h 1658982"/>
              <a:gd name="connsiteX2" fmla="*/ 845335 w 1690670"/>
              <a:gd name="connsiteY2" fmla="*/ 1658982 h 1658982"/>
              <a:gd name="connsiteX3" fmla="*/ 0 w 1690670"/>
              <a:gd name="connsiteY3" fmla="*/ 829491 h 1658982"/>
              <a:gd name="connsiteX4" fmla="*/ 845335 w 1690670"/>
              <a:gd name="connsiteY4" fmla="*/ 0 h 16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670" h="1658982">
                <a:moveTo>
                  <a:pt x="845335" y="0"/>
                </a:moveTo>
                <a:cubicBezTo>
                  <a:pt x="1312201" y="0"/>
                  <a:pt x="1690670" y="371376"/>
                  <a:pt x="1690670" y="829491"/>
                </a:cubicBezTo>
                <a:cubicBezTo>
                  <a:pt x="1690670" y="1287606"/>
                  <a:pt x="1312201" y="1658982"/>
                  <a:pt x="845335" y="1658982"/>
                </a:cubicBezTo>
                <a:cubicBezTo>
                  <a:pt x="378469" y="1658982"/>
                  <a:pt x="0" y="1287606"/>
                  <a:pt x="0" y="829491"/>
                </a:cubicBezTo>
                <a:cubicBezTo>
                  <a:pt x="0" y="371376"/>
                  <a:pt x="378469" y="0"/>
                  <a:pt x="845335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17302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2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EDD4020-B998-AD7B-BF0D-81A3187E4AAF}"/>
              </a:ext>
            </a:extLst>
          </p:cNvPr>
          <p:cNvSpPr>
            <a:spLocks/>
          </p:cNvSpPr>
          <p:nvPr/>
        </p:nvSpPr>
        <p:spPr>
          <a:xfrm>
            <a:off x="0" y="-5195"/>
            <a:ext cx="2586038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162979" y="2699978"/>
            <a:ext cx="2260079" cy="84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825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Especialista em marketing digital com 5 anos de experiência, destaco-me em mídias sociais, SEO e conteúdo. Orientado para resultados, contribuo para aumentar a visibilidade online de maneira eficaz.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310074" y="2325873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Marcos Ferreira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886095" y="2619696"/>
            <a:ext cx="8138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7256" y="3844188"/>
            <a:ext cx="1253302" cy="826526"/>
            <a:chOff x="674931" y="4887745"/>
            <a:chExt cx="1671071" cy="1102034"/>
          </a:xfrm>
        </p:grpSpPr>
        <p:sp>
          <p:nvSpPr>
            <p:cNvPr id="8" name="Rectangle 1420"/>
            <p:cNvSpPr>
              <a:spLocks noChangeArrowheads="1"/>
            </p:cNvSpPr>
            <p:nvPr/>
          </p:nvSpPr>
          <p:spPr bwMode="auto">
            <a:xfrm>
              <a:off x="1057186" y="4887745"/>
              <a:ext cx="12845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pt-BR" altLang="en-US" sz="825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email@email.com.br</a:t>
              </a:r>
              <a:endParaRPr lang="pt-BR" altLang="en-US" sz="1800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0" name="Rectangle 1420"/>
            <p:cNvSpPr>
              <a:spLocks noChangeArrowheads="1"/>
            </p:cNvSpPr>
            <p:nvPr/>
          </p:nvSpPr>
          <p:spPr bwMode="auto">
            <a:xfrm>
              <a:off x="1050258" y="5192535"/>
              <a:ext cx="97462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pt-BR" altLang="en-US" sz="825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11 9 9999.9999</a:t>
              </a:r>
              <a:endParaRPr lang="pt-BR" altLang="en-US" sz="1800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1" name="Rectangle 1420"/>
            <p:cNvSpPr>
              <a:spLocks noChangeArrowheads="1"/>
            </p:cNvSpPr>
            <p:nvPr/>
          </p:nvSpPr>
          <p:spPr bwMode="auto">
            <a:xfrm>
              <a:off x="1057186" y="5484814"/>
              <a:ext cx="128881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pt-BR" altLang="en-US" sz="825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www.seusite.com.br</a:t>
              </a:r>
              <a:endParaRPr lang="pt-BR" altLang="en-US" sz="1800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2" name="Rectangle 1420"/>
            <p:cNvSpPr>
              <a:spLocks noChangeArrowheads="1"/>
            </p:cNvSpPr>
            <p:nvPr/>
          </p:nvSpPr>
          <p:spPr bwMode="auto">
            <a:xfrm>
              <a:off x="1022550" y="5820502"/>
              <a:ext cx="113492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pt-BR" altLang="en-US" sz="825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Cidade, UF - Brasil</a:t>
              </a:r>
              <a:endParaRPr lang="pt-BR" altLang="en-US" sz="1800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5124" y="5737569"/>
              <a:ext cx="153396" cy="244976"/>
              <a:chOff x="6777038" y="3984626"/>
              <a:chExt cx="212725" cy="339725"/>
            </a:xfrm>
            <a:solidFill>
              <a:schemeClr val="bg1"/>
            </a:solidFill>
          </p:grpSpPr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>
                <a:off x="6777038" y="3984626"/>
                <a:ext cx="212725" cy="339725"/>
              </a:xfrm>
              <a:custGeom>
                <a:avLst/>
                <a:gdLst>
                  <a:gd name="T0" fmla="*/ 90 w 97"/>
                  <a:gd name="T1" fmla="*/ 24 h 158"/>
                  <a:gd name="T2" fmla="*/ 72 w 97"/>
                  <a:gd name="T3" fmla="*/ 7 h 158"/>
                  <a:gd name="T4" fmla="*/ 48 w 97"/>
                  <a:gd name="T5" fmla="*/ 0 h 158"/>
                  <a:gd name="T6" fmla="*/ 24 w 97"/>
                  <a:gd name="T7" fmla="*/ 7 h 158"/>
                  <a:gd name="T8" fmla="*/ 6 w 97"/>
                  <a:gd name="T9" fmla="*/ 24 h 158"/>
                  <a:gd name="T10" fmla="*/ 0 w 97"/>
                  <a:gd name="T11" fmla="*/ 49 h 158"/>
                  <a:gd name="T12" fmla="*/ 0 w 97"/>
                  <a:gd name="T13" fmla="*/ 51 h 158"/>
                  <a:gd name="T14" fmla="*/ 0 w 97"/>
                  <a:gd name="T15" fmla="*/ 52 h 158"/>
                  <a:gd name="T16" fmla="*/ 0 w 97"/>
                  <a:gd name="T17" fmla="*/ 54 h 158"/>
                  <a:gd name="T18" fmla="*/ 5 w 97"/>
                  <a:gd name="T19" fmla="*/ 77 h 158"/>
                  <a:gd name="T20" fmla="*/ 16 w 97"/>
                  <a:gd name="T21" fmla="*/ 104 h 158"/>
                  <a:gd name="T22" fmla="*/ 28 w 97"/>
                  <a:gd name="T23" fmla="*/ 129 h 158"/>
                  <a:gd name="T24" fmla="*/ 39 w 97"/>
                  <a:gd name="T25" fmla="*/ 151 h 158"/>
                  <a:gd name="T26" fmla="*/ 57 w 97"/>
                  <a:gd name="T27" fmla="*/ 151 h 158"/>
                  <a:gd name="T28" fmla="*/ 68 w 97"/>
                  <a:gd name="T29" fmla="*/ 129 h 158"/>
                  <a:gd name="T30" fmla="*/ 80 w 97"/>
                  <a:gd name="T31" fmla="*/ 104 h 158"/>
                  <a:gd name="T32" fmla="*/ 91 w 97"/>
                  <a:gd name="T33" fmla="*/ 77 h 158"/>
                  <a:gd name="T34" fmla="*/ 96 w 97"/>
                  <a:gd name="T35" fmla="*/ 54 h 158"/>
                  <a:gd name="T36" fmla="*/ 96 w 97"/>
                  <a:gd name="T37" fmla="*/ 53 h 158"/>
                  <a:gd name="T38" fmla="*/ 97 w 97"/>
                  <a:gd name="T39" fmla="*/ 52 h 158"/>
                  <a:gd name="T40" fmla="*/ 97 w 97"/>
                  <a:gd name="T41" fmla="*/ 49 h 158"/>
                  <a:gd name="T42" fmla="*/ 90 w 97"/>
                  <a:gd name="T43" fmla="*/ 24 h 158"/>
                  <a:gd name="T44" fmla="*/ 87 w 97"/>
                  <a:gd name="T45" fmla="*/ 50 h 158"/>
                  <a:gd name="T46" fmla="*/ 87 w 97"/>
                  <a:gd name="T47" fmla="*/ 51 h 158"/>
                  <a:gd name="T48" fmla="*/ 87 w 97"/>
                  <a:gd name="T49" fmla="*/ 52 h 158"/>
                  <a:gd name="T50" fmla="*/ 87 w 97"/>
                  <a:gd name="T51" fmla="*/ 53 h 158"/>
                  <a:gd name="T52" fmla="*/ 81 w 97"/>
                  <a:gd name="T53" fmla="*/ 76 h 158"/>
                  <a:gd name="T54" fmla="*/ 70 w 97"/>
                  <a:gd name="T55" fmla="*/ 103 h 158"/>
                  <a:gd name="T56" fmla="*/ 58 w 97"/>
                  <a:gd name="T57" fmla="*/ 127 h 158"/>
                  <a:gd name="T58" fmla="*/ 48 w 97"/>
                  <a:gd name="T59" fmla="*/ 146 h 158"/>
                  <a:gd name="T60" fmla="*/ 38 w 97"/>
                  <a:gd name="T61" fmla="*/ 127 h 158"/>
                  <a:gd name="T62" fmla="*/ 26 w 97"/>
                  <a:gd name="T63" fmla="*/ 103 h 158"/>
                  <a:gd name="T64" fmla="*/ 15 w 97"/>
                  <a:gd name="T65" fmla="*/ 76 h 158"/>
                  <a:gd name="T66" fmla="*/ 10 w 97"/>
                  <a:gd name="T67" fmla="*/ 53 h 158"/>
                  <a:gd name="T68" fmla="*/ 10 w 97"/>
                  <a:gd name="T69" fmla="*/ 51 h 158"/>
                  <a:gd name="T70" fmla="*/ 9 w 97"/>
                  <a:gd name="T71" fmla="*/ 50 h 158"/>
                  <a:gd name="T72" fmla="*/ 9 w 97"/>
                  <a:gd name="T73" fmla="*/ 49 h 158"/>
                  <a:gd name="T74" fmla="*/ 21 w 97"/>
                  <a:gd name="T75" fmla="*/ 21 h 158"/>
                  <a:gd name="T76" fmla="*/ 48 w 97"/>
                  <a:gd name="T77" fmla="*/ 10 h 158"/>
                  <a:gd name="T78" fmla="*/ 75 w 97"/>
                  <a:gd name="T79" fmla="*/ 21 h 158"/>
                  <a:gd name="T80" fmla="*/ 87 w 97"/>
                  <a:gd name="T81" fmla="*/ 49 h 158"/>
                  <a:gd name="T82" fmla="*/ 87 w 97"/>
                  <a:gd name="T83" fmla="*/ 5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7" h="158">
                    <a:moveTo>
                      <a:pt x="90" y="24"/>
                    </a:moveTo>
                    <a:cubicBezTo>
                      <a:pt x="86" y="17"/>
                      <a:pt x="80" y="11"/>
                      <a:pt x="72" y="7"/>
                    </a:cubicBezTo>
                    <a:cubicBezTo>
                      <a:pt x="65" y="2"/>
                      <a:pt x="57" y="0"/>
                      <a:pt x="48" y="0"/>
                    </a:cubicBezTo>
                    <a:cubicBezTo>
                      <a:pt x="39" y="0"/>
                      <a:pt x="31" y="2"/>
                      <a:pt x="24" y="7"/>
                    </a:cubicBezTo>
                    <a:cubicBezTo>
                      <a:pt x="16" y="11"/>
                      <a:pt x="10" y="17"/>
                      <a:pt x="6" y="24"/>
                    </a:cubicBezTo>
                    <a:cubicBezTo>
                      <a:pt x="2" y="32"/>
                      <a:pt x="0" y="40"/>
                      <a:pt x="0" y="4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0"/>
                      <a:pt x="2" y="68"/>
                      <a:pt x="5" y="77"/>
                    </a:cubicBezTo>
                    <a:cubicBezTo>
                      <a:pt x="8" y="86"/>
                      <a:pt x="12" y="95"/>
                      <a:pt x="16" y="104"/>
                    </a:cubicBezTo>
                    <a:cubicBezTo>
                      <a:pt x="20" y="113"/>
                      <a:pt x="24" y="122"/>
                      <a:pt x="28" y="129"/>
                    </a:cubicBezTo>
                    <a:cubicBezTo>
                      <a:pt x="32" y="137"/>
                      <a:pt x="35" y="144"/>
                      <a:pt x="39" y="151"/>
                    </a:cubicBezTo>
                    <a:cubicBezTo>
                      <a:pt x="42" y="158"/>
                      <a:pt x="53" y="158"/>
                      <a:pt x="57" y="151"/>
                    </a:cubicBezTo>
                    <a:cubicBezTo>
                      <a:pt x="60" y="144"/>
                      <a:pt x="64" y="137"/>
                      <a:pt x="68" y="129"/>
                    </a:cubicBezTo>
                    <a:cubicBezTo>
                      <a:pt x="72" y="122"/>
                      <a:pt x="76" y="113"/>
                      <a:pt x="80" y="104"/>
                    </a:cubicBezTo>
                    <a:cubicBezTo>
                      <a:pt x="84" y="95"/>
                      <a:pt x="88" y="86"/>
                      <a:pt x="91" y="77"/>
                    </a:cubicBezTo>
                    <a:cubicBezTo>
                      <a:pt x="94" y="68"/>
                      <a:pt x="96" y="60"/>
                      <a:pt x="96" y="54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2"/>
                      <a:pt x="96" y="52"/>
                      <a:pt x="97" y="52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7" y="40"/>
                      <a:pt x="94" y="32"/>
                      <a:pt x="90" y="24"/>
                    </a:cubicBezTo>
                    <a:close/>
                    <a:moveTo>
                      <a:pt x="87" y="50"/>
                    </a:move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51"/>
                      <a:pt x="87" y="52"/>
                      <a:pt x="87" y="52"/>
                    </a:cubicBezTo>
                    <a:cubicBezTo>
                      <a:pt x="87" y="53"/>
                      <a:pt x="87" y="53"/>
                      <a:pt x="87" y="53"/>
                    </a:cubicBezTo>
                    <a:cubicBezTo>
                      <a:pt x="86" y="59"/>
                      <a:pt x="84" y="67"/>
                      <a:pt x="81" y="76"/>
                    </a:cubicBezTo>
                    <a:cubicBezTo>
                      <a:pt x="78" y="85"/>
                      <a:pt x="74" y="94"/>
                      <a:pt x="70" y="103"/>
                    </a:cubicBezTo>
                    <a:cubicBezTo>
                      <a:pt x="66" y="112"/>
                      <a:pt x="62" y="120"/>
                      <a:pt x="58" y="127"/>
                    </a:cubicBezTo>
                    <a:cubicBezTo>
                      <a:pt x="55" y="134"/>
                      <a:pt x="51" y="140"/>
                      <a:pt x="48" y="146"/>
                    </a:cubicBezTo>
                    <a:cubicBezTo>
                      <a:pt x="45" y="140"/>
                      <a:pt x="41" y="134"/>
                      <a:pt x="38" y="127"/>
                    </a:cubicBezTo>
                    <a:cubicBezTo>
                      <a:pt x="34" y="120"/>
                      <a:pt x="30" y="112"/>
                      <a:pt x="26" y="103"/>
                    </a:cubicBezTo>
                    <a:cubicBezTo>
                      <a:pt x="22" y="94"/>
                      <a:pt x="18" y="85"/>
                      <a:pt x="15" y="76"/>
                    </a:cubicBezTo>
                    <a:cubicBezTo>
                      <a:pt x="12" y="67"/>
                      <a:pt x="10" y="59"/>
                      <a:pt x="10" y="53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9" y="51"/>
                      <a:pt x="9" y="50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38"/>
                      <a:pt x="13" y="29"/>
                      <a:pt x="21" y="21"/>
                    </a:cubicBezTo>
                    <a:cubicBezTo>
                      <a:pt x="28" y="14"/>
                      <a:pt x="37" y="10"/>
                      <a:pt x="48" y="10"/>
                    </a:cubicBezTo>
                    <a:cubicBezTo>
                      <a:pt x="59" y="10"/>
                      <a:pt x="68" y="14"/>
                      <a:pt x="75" y="21"/>
                    </a:cubicBezTo>
                    <a:cubicBezTo>
                      <a:pt x="83" y="29"/>
                      <a:pt x="87" y="38"/>
                      <a:pt x="87" y="49"/>
                    </a:cubicBezTo>
                    <a:lnTo>
                      <a:pt x="87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6" name="Freeform 6"/>
              <p:cNvSpPr>
                <a:spLocks noEditPoints="1"/>
              </p:cNvSpPr>
              <p:nvPr/>
            </p:nvSpPr>
            <p:spPr bwMode="auto">
              <a:xfrm>
                <a:off x="6843713" y="4056063"/>
                <a:ext cx="77787" cy="77788"/>
              </a:xfrm>
              <a:custGeom>
                <a:avLst/>
                <a:gdLst>
                  <a:gd name="T0" fmla="*/ 18 w 36"/>
                  <a:gd name="T1" fmla="*/ 0 h 36"/>
                  <a:gd name="T2" fmla="*/ 5 w 36"/>
                  <a:gd name="T3" fmla="*/ 5 h 36"/>
                  <a:gd name="T4" fmla="*/ 0 w 36"/>
                  <a:gd name="T5" fmla="*/ 18 h 36"/>
                  <a:gd name="T6" fmla="*/ 5 w 36"/>
                  <a:gd name="T7" fmla="*/ 30 h 36"/>
                  <a:gd name="T8" fmla="*/ 18 w 36"/>
                  <a:gd name="T9" fmla="*/ 36 h 36"/>
                  <a:gd name="T10" fmla="*/ 31 w 36"/>
                  <a:gd name="T11" fmla="*/ 30 h 36"/>
                  <a:gd name="T12" fmla="*/ 36 w 36"/>
                  <a:gd name="T13" fmla="*/ 18 h 36"/>
                  <a:gd name="T14" fmla="*/ 31 w 36"/>
                  <a:gd name="T15" fmla="*/ 5 h 36"/>
                  <a:gd name="T16" fmla="*/ 18 w 36"/>
                  <a:gd name="T17" fmla="*/ 0 h 36"/>
                  <a:gd name="T18" fmla="*/ 24 w 36"/>
                  <a:gd name="T19" fmla="*/ 23 h 36"/>
                  <a:gd name="T20" fmla="*/ 12 w 36"/>
                  <a:gd name="T21" fmla="*/ 23 h 36"/>
                  <a:gd name="T22" fmla="*/ 12 w 36"/>
                  <a:gd name="T23" fmla="*/ 12 h 36"/>
                  <a:gd name="T24" fmla="*/ 24 w 36"/>
                  <a:gd name="T25" fmla="*/ 12 h 36"/>
                  <a:gd name="T26" fmla="*/ 24 w 36"/>
                  <a:gd name="T2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3"/>
                      <a:pt x="2" y="27"/>
                      <a:pt x="5" y="30"/>
                    </a:cubicBezTo>
                    <a:cubicBezTo>
                      <a:pt x="9" y="34"/>
                      <a:pt x="13" y="36"/>
                      <a:pt x="18" y="36"/>
                    </a:cubicBezTo>
                    <a:cubicBezTo>
                      <a:pt x="23" y="36"/>
                      <a:pt x="27" y="34"/>
                      <a:pt x="31" y="30"/>
                    </a:cubicBezTo>
                    <a:cubicBezTo>
                      <a:pt x="34" y="27"/>
                      <a:pt x="36" y="23"/>
                      <a:pt x="36" y="18"/>
                    </a:cubicBezTo>
                    <a:cubicBezTo>
                      <a:pt x="36" y="13"/>
                      <a:pt x="34" y="9"/>
                      <a:pt x="31" y="5"/>
                    </a:cubicBezTo>
                    <a:cubicBezTo>
                      <a:pt x="27" y="2"/>
                      <a:pt x="23" y="0"/>
                      <a:pt x="18" y="0"/>
                    </a:cubicBezTo>
                    <a:close/>
                    <a:moveTo>
                      <a:pt x="24" y="23"/>
                    </a:moveTo>
                    <a:cubicBezTo>
                      <a:pt x="21" y="27"/>
                      <a:pt x="15" y="27"/>
                      <a:pt x="12" y="23"/>
                    </a:cubicBezTo>
                    <a:cubicBezTo>
                      <a:pt x="9" y="20"/>
                      <a:pt x="9" y="15"/>
                      <a:pt x="12" y="12"/>
                    </a:cubicBezTo>
                    <a:cubicBezTo>
                      <a:pt x="16" y="9"/>
                      <a:pt x="20" y="9"/>
                      <a:pt x="24" y="12"/>
                    </a:cubicBezTo>
                    <a:cubicBezTo>
                      <a:pt x="27" y="15"/>
                      <a:pt x="27" y="20"/>
                      <a:pt x="2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7" name="Freeform 7"/>
              <p:cNvSpPr>
                <a:spLocks noEditPoints="1"/>
              </p:cNvSpPr>
              <p:nvPr/>
            </p:nvSpPr>
            <p:spPr bwMode="auto">
              <a:xfrm>
                <a:off x="6777038" y="3984626"/>
                <a:ext cx="212725" cy="339725"/>
              </a:xfrm>
              <a:custGeom>
                <a:avLst/>
                <a:gdLst>
                  <a:gd name="T0" fmla="*/ 90 w 97"/>
                  <a:gd name="T1" fmla="*/ 24 h 158"/>
                  <a:gd name="T2" fmla="*/ 72 w 97"/>
                  <a:gd name="T3" fmla="*/ 7 h 158"/>
                  <a:gd name="T4" fmla="*/ 48 w 97"/>
                  <a:gd name="T5" fmla="*/ 0 h 158"/>
                  <a:gd name="T6" fmla="*/ 24 w 97"/>
                  <a:gd name="T7" fmla="*/ 7 h 158"/>
                  <a:gd name="T8" fmla="*/ 6 w 97"/>
                  <a:gd name="T9" fmla="*/ 24 h 158"/>
                  <a:gd name="T10" fmla="*/ 0 w 97"/>
                  <a:gd name="T11" fmla="*/ 49 h 158"/>
                  <a:gd name="T12" fmla="*/ 0 w 97"/>
                  <a:gd name="T13" fmla="*/ 51 h 158"/>
                  <a:gd name="T14" fmla="*/ 0 w 97"/>
                  <a:gd name="T15" fmla="*/ 52 h 158"/>
                  <a:gd name="T16" fmla="*/ 0 w 97"/>
                  <a:gd name="T17" fmla="*/ 54 h 158"/>
                  <a:gd name="T18" fmla="*/ 5 w 97"/>
                  <a:gd name="T19" fmla="*/ 77 h 158"/>
                  <a:gd name="T20" fmla="*/ 16 w 97"/>
                  <a:gd name="T21" fmla="*/ 104 h 158"/>
                  <a:gd name="T22" fmla="*/ 28 w 97"/>
                  <a:gd name="T23" fmla="*/ 129 h 158"/>
                  <a:gd name="T24" fmla="*/ 39 w 97"/>
                  <a:gd name="T25" fmla="*/ 151 h 158"/>
                  <a:gd name="T26" fmla="*/ 57 w 97"/>
                  <a:gd name="T27" fmla="*/ 151 h 158"/>
                  <a:gd name="T28" fmla="*/ 68 w 97"/>
                  <a:gd name="T29" fmla="*/ 129 h 158"/>
                  <a:gd name="T30" fmla="*/ 80 w 97"/>
                  <a:gd name="T31" fmla="*/ 104 h 158"/>
                  <a:gd name="T32" fmla="*/ 91 w 97"/>
                  <a:gd name="T33" fmla="*/ 77 h 158"/>
                  <a:gd name="T34" fmla="*/ 96 w 97"/>
                  <a:gd name="T35" fmla="*/ 54 h 158"/>
                  <a:gd name="T36" fmla="*/ 96 w 97"/>
                  <a:gd name="T37" fmla="*/ 53 h 158"/>
                  <a:gd name="T38" fmla="*/ 97 w 97"/>
                  <a:gd name="T39" fmla="*/ 52 h 158"/>
                  <a:gd name="T40" fmla="*/ 97 w 97"/>
                  <a:gd name="T41" fmla="*/ 49 h 158"/>
                  <a:gd name="T42" fmla="*/ 90 w 97"/>
                  <a:gd name="T43" fmla="*/ 24 h 158"/>
                  <a:gd name="T44" fmla="*/ 87 w 97"/>
                  <a:gd name="T45" fmla="*/ 50 h 158"/>
                  <a:gd name="T46" fmla="*/ 87 w 97"/>
                  <a:gd name="T47" fmla="*/ 51 h 158"/>
                  <a:gd name="T48" fmla="*/ 87 w 97"/>
                  <a:gd name="T49" fmla="*/ 52 h 158"/>
                  <a:gd name="T50" fmla="*/ 87 w 97"/>
                  <a:gd name="T51" fmla="*/ 53 h 158"/>
                  <a:gd name="T52" fmla="*/ 81 w 97"/>
                  <a:gd name="T53" fmla="*/ 76 h 158"/>
                  <a:gd name="T54" fmla="*/ 70 w 97"/>
                  <a:gd name="T55" fmla="*/ 103 h 158"/>
                  <a:gd name="T56" fmla="*/ 58 w 97"/>
                  <a:gd name="T57" fmla="*/ 127 h 158"/>
                  <a:gd name="T58" fmla="*/ 48 w 97"/>
                  <a:gd name="T59" fmla="*/ 146 h 158"/>
                  <a:gd name="T60" fmla="*/ 38 w 97"/>
                  <a:gd name="T61" fmla="*/ 127 h 158"/>
                  <a:gd name="T62" fmla="*/ 26 w 97"/>
                  <a:gd name="T63" fmla="*/ 103 h 158"/>
                  <a:gd name="T64" fmla="*/ 15 w 97"/>
                  <a:gd name="T65" fmla="*/ 76 h 158"/>
                  <a:gd name="T66" fmla="*/ 10 w 97"/>
                  <a:gd name="T67" fmla="*/ 53 h 158"/>
                  <a:gd name="T68" fmla="*/ 10 w 97"/>
                  <a:gd name="T69" fmla="*/ 51 h 158"/>
                  <a:gd name="T70" fmla="*/ 9 w 97"/>
                  <a:gd name="T71" fmla="*/ 50 h 158"/>
                  <a:gd name="T72" fmla="*/ 9 w 97"/>
                  <a:gd name="T73" fmla="*/ 49 h 158"/>
                  <a:gd name="T74" fmla="*/ 21 w 97"/>
                  <a:gd name="T75" fmla="*/ 21 h 158"/>
                  <a:gd name="T76" fmla="*/ 48 w 97"/>
                  <a:gd name="T77" fmla="*/ 10 h 158"/>
                  <a:gd name="T78" fmla="*/ 75 w 97"/>
                  <a:gd name="T79" fmla="*/ 21 h 158"/>
                  <a:gd name="T80" fmla="*/ 87 w 97"/>
                  <a:gd name="T81" fmla="*/ 49 h 158"/>
                  <a:gd name="T82" fmla="*/ 87 w 97"/>
                  <a:gd name="T83" fmla="*/ 5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7" h="158">
                    <a:moveTo>
                      <a:pt x="90" y="24"/>
                    </a:moveTo>
                    <a:cubicBezTo>
                      <a:pt x="86" y="17"/>
                      <a:pt x="80" y="11"/>
                      <a:pt x="72" y="7"/>
                    </a:cubicBezTo>
                    <a:cubicBezTo>
                      <a:pt x="65" y="2"/>
                      <a:pt x="57" y="0"/>
                      <a:pt x="48" y="0"/>
                    </a:cubicBezTo>
                    <a:cubicBezTo>
                      <a:pt x="39" y="0"/>
                      <a:pt x="31" y="2"/>
                      <a:pt x="24" y="7"/>
                    </a:cubicBezTo>
                    <a:cubicBezTo>
                      <a:pt x="16" y="11"/>
                      <a:pt x="10" y="17"/>
                      <a:pt x="6" y="24"/>
                    </a:cubicBezTo>
                    <a:cubicBezTo>
                      <a:pt x="2" y="32"/>
                      <a:pt x="0" y="40"/>
                      <a:pt x="0" y="4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0"/>
                      <a:pt x="2" y="68"/>
                      <a:pt x="5" y="77"/>
                    </a:cubicBezTo>
                    <a:cubicBezTo>
                      <a:pt x="8" y="86"/>
                      <a:pt x="12" y="95"/>
                      <a:pt x="16" y="104"/>
                    </a:cubicBezTo>
                    <a:cubicBezTo>
                      <a:pt x="20" y="113"/>
                      <a:pt x="24" y="122"/>
                      <a:pt x="28" y="129"/>
                    </a:cubicBezTo>
                    <a:cubicBezTo>
                      <a:pt x="32" y="137"/>
                      <a:pt x="35" y="144"/>
                      <a:pt x="39" y="151"/>
                    </a:cubicBezTo>
                    <a:cubicBezTo>
                      <a:pt x="42" y="158"/>
                      <a:pt x="53" y="158"/>
                      <a:pt x="57" y="151"/>
                    </a:cubicBezTo>
                    <a:cubicBezTo>
                      <a:pt x="60" y="144"/>
                      <a:pt x="64" y="137"/>
                      <a:pt x="68" y="129"/>
                    </a:cubicBezTo>
                    <a:cubicBezTo>
                      <a:pt x="72" y="122"/>
                      <a:pt x="76" y="113"/>
                      <a:pt x="80" y="104"/>
                    </a:cubicBezTo>
                    <a:cubicBezTo>
                      <a:pt x="84" y="95"/>
                      <a:pt x="88" y="86"/>
                      <a:pt x="91" y="77"/>
                    </a:cubicBezTo>
                    <a:cubicBezTo>
                      <a:pt x="94" y="68"/>
                      <a:pt x="96" y="60"/>
                      <a:pt x="96" y="54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2"/>
                      <a:pt x="96" y="52"/>
                      <a:pt x="97" y="52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7" y="40"/>
                      <a:pt x="94" y="32"/>
                      <a:pt x="90" y="24"/>
                    </a:cubicBezTo>
                    <a:close/>
                    <a:moveTo>
                      <a:pt x="87" y="50"/>
                    </a:move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51"/>
                      <a:pt x="87" y="52"/>
                      <a:pt x="87" y="52"/>
                    </a:cubicBezTo>
                    <a:cubicBezTo>
                      <a:pt x="87" y="53"/>
                      <a:pt x="87" y="53"/>
                      <a:pt x="87" y="53"/>
                    </a:cubicBezTo>
                    <a:cubicBezTo>
                      <a:pt x="86" y="59"/>
                      <a:pt x="84" y="67"/>
                      <a:pt x="81" y="76"/>
                    </a:cubicBezTo>
                    <a:cubicBezTo>
                      <a:pt x="78" y="85"/>
                      <a:pt x="74" y="94"/>
                      <a:pt x="70" y="103"/>
                    </a:cubicBezTo>
                    <a:cubicBezTo>
                      <a:pt x="66" y="112"/>
                      <a:pt x="62" y="120"/>
                      <a:pt x="58" y="127"/>
                    </a:cubicBezTo>
                    <a:cubicBezTo>
                      <a:pt x="55" y="134"/>
                      <a:pt x="51" y="140"/>
                      <a:pt x="48" y="146"/>
                    </a:cubicBezTo>
                    <a:cubicBezTo>
                      <a:pt x="45" y="140"/>
                      <a:pt x="41" y="134"/>
                      <a:pt x="38" y="127"/>
                    </a:cubicBezTo>
                    <a:cubicBezTo>
                      <a:pt x="34" y="120"/>
                      <a:pt x="30" y="112"/>
                      <a:pt x="26" y="103"/>
                    </a:cubicBezTo>
                    <a:cubicBezTo>
                      <a:pt x="22" y="94"/>
                      <a:pt x="18" y="85"/>
                      <a:pt x="15" y="76"/>
                    </a:cubicBezTo>
                    <a:cubicBezTo>
                      <a:pt x="12" y="67"/>
                      <a:pt x="10" y="59"/>
                      <a:pt x="10" y="53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9" y="51"/>
                      <a:pt x="9" y="50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38"/>
                      <a:pt x="13" y="29"/>
                      <a:pt x="21" y="21"/>
                    </a:cubicBezTo>
                    <a:cubicBezTo>
                      <a:pt x="28" y="14"/>
                      <a:pt x="37" y="10"/>
                      <a:pt x="48" y="10"/>
                    </a:cubicBezTo>
                    <a:cubicBezTo>
                      <a:pt x="59" y="10"/>
                      <a:pt x="68" y="14"/>
                      <a:pt x="75" y="21"/>
                    </a:cubicBezTo>
                    <a:cubicBezTo>
                      <a:pt x="83" y="29"/>
                      <a:pt x="87" y="38"/>
                      <a:pt x="87" y="49"/>
                    </a:cubicBezTo>
                    <a:lnTo>
                      <a:pt x="87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8" name="Freeform 8"/>
              <p:cNvSpPr>
                <a:spLocks noEditPoints="1"/>
              </p:cNvSpPr>
              <p:nvPr/>
            </p:nvSpPr>
            <p:spPr bwMode="auto">
              <a:xfrm>
                <a:off x="6843713" y="4056063"/>
                <a:ext cx="77787" cy="77788"/>
              </a:xfrm>
              <a:custGeom>
                <a:avLst/>
                <a:gdLst>
                  <a:gd name="T0" fmla="*/ 18 w 36"/>
                  <a:gd name="T1" fmla="*/ 0 h 36"/>
                  <a:gd name="T2" fmla="*/ 5 w 36"/>
                  <a:gd name="T3" fmla="*/ 5 h 36"/>
                  <a:gd name="T4" fmla="*/ 0 w 36"/>
                  <a:gd name="T5" fmla="*/ 18 h 36"/>
                  <a:gd name="T6" fmla="*/ 5 w 36"/>
                  <a:gd name="T7" fmla="*/ 30 h 36"/>
                  <a:gd name="T8" fmla="*/ 18 w 36"/>
                  <a:gd name="T9" fmla="*/ 36 h 36"/>
                  <a:gd name="T10" fmla="*/ 31 w 36"/>
                  <a:gd name="T11" fmla="*/ 30 h 36"/>
                  <a:gd name="T12" fmla="*/ 36 w 36"/>
                  <a:gd name="T13" fmla="*/ 18 h 36"/>
                  <a:gd name="T14" fmla="*/ 31 w 36"/>
                  <a:gd name="T15" fmla="*/ 5 h 36"/>
                  <a:gd name="T16" fmla="*/ 18 w 36"/>
                  <a:gd name="T17" fmla="*/ 0 h 36"/>
                  <a:gd name="T18" fmla="*/ 24 w 36"/>
                  <a:gd name="T19" fmla="*/ 23 h 36"/>
                  <a:gd name="T20" fmla="*/ 12 w 36"/>
                  <a:gd name="T21" fmla="*/ 23 h 36"/>
                  <a:gd name="T22" fmla="*/ 12 w 36"/>
                  <a:gd name="T23" fmla="*/ 12 h 36"/>
                  <a:gd name="T24" fmla="*/ 24 w 36"/>
                  <a:gd name="T25" fmla="*/ 12 h 36"/>
                  <a:gd name="T26" fmla="*/ 24 w 36"/>
                  <a:gd name="T2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3"/>
                      <a:pt x="2" y="27"/>
                      <a:pt x="5" y="30"/>
                    </a:cubicBezTo>
                    <a:cubicBezTo>
                      <a:pt x="9" y="34"/>
                      <a:pt x="13" y="36"/>
                      <a:pt x="18" y="36"/>
                    </a:cubicBezTo>
                    <a:cubicBezTo>
                      <a:pt x="23" y="36"/>
                      <a:pt x="27" y="34"/>
                      <a:pt x="31" y="30"/>
                    </a:cubicBezTo>
                    <a:cubicBezTo>
                      <a:pt x="34" y="27"/>
                      <a:pt x="36" y="23"/>
                      <a:pt x="36" y="18"/>
                    </a:cubicBezTo>
                    <a:cubicBezTo>
                      <a:pt x="36" y="13"/>
                      <a:pt x="34" y="9"/>
                      <a:pt x="31" y="5"/>
                    </a:cubicBezTo>
                    <a:cubicBezTo>
                      <a:pt x="27" y="2"/>
                      <a:pt x="23" y="0"/>
                      <a:pt x="18" y="0"/>
                    </a:cubicBezTo>
                    <a:close/>
                    <a:moveTo>
                      <a:pt x="24" y="23"/>
                    </a:moveTo>
                    <a:cubicBezTo>
                      <a:pt x="21" y="27"/>
                      <a:pt x="15" y="27"/>
                      <a:pt x="12" y="23"/>
                    </a:cubicBezTo>
                    <a:cubicBezTo>
                      <a:pt x="9" y="20"/>
                      <a:pt x="9" y="15"/>
                      <a:pt x="12" y="12"/>
                    </a:cubicBezTo>
                    <a:cubicBezTo>
                      <a:pt x="16" y="9"/>
                      <a:pt x="20" y="9"/>
                      <a:pt x="24" y="12"/>
                    </a:cubicBezTo>
                    <a:cubicBezTo>
                      <a:pt x="27" y="15"/>
                      <a:pt x="27" y="20"/>
                      <a:pt x="2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674931" y="5441684"/>
              <a:ext cx="224371" cy="200331"/>
            </a:xfrm>
            <a:custGeom>
              <a:avLst/>
              <a:gdLst>
                <a:gd name="T0" fmla="*/ 125 w 142"/>
                <a:gd name="T1" fmla="*/ 0 h 129"/>
                <a:gd name="T2" fmla="*/ 17 w 142"/>
                <a:gd name="T3" fmla="*/ 0 h 129"/>
                <a:gd name="T4" fmla="*/ 0 w 142"/>
                <a:gd name="T5" fmla="*/ 18 h 129"/>
                <a:gd name="T6" fmla="*/ 0 w 142"/>
                <a:gd name="T7" fmla="*/ 86 h 129"/>
                <a:gd name="T8" fmla="*/ 17 w 142"/>
                <a:gd name="T9" fmla="*/ 104 h 129"/>
                <a:gd name="T10" fmla="*/ 67 w 142"/>
                <a:gd name="T11" fmla="*/ 104 h 129"/>
                <a:gd name="T12" fmla="*/ 67 w 142"/>
                <a:gd name="T13" fmla="*/ 121 h 129"/>
                <a:gd name="T14" fmla="*/ 42 w 142"/>
                <a:gd name="T15" fmla="*/ 121 h 129"/>
                <a:gd name="T16" fmla="*/ 38 w 142"/>
                <a:gd name="T17" fmla="*/ 125 h 129"/>
                <a:gd name="T18" fmla="*/ 42 w 142"/>
                <a:gd name="T19" fmla="*/ 129 h 129"/>
                <a:gd name="T20" fmla="*/ 100 w 142"/>
                <a:gd name="T21" fmla="*/ 129 h 129"/>
                <a:gd name="T22" fmla="*/ 104 w 142"/>
                <a:gd name="T23" fmla="*/ 125 h 129"/>
                <a:gd name="T24" fmla="*/ 100 w 142"/>
                <a:gd name="T25" fmla="*/ 121 h 129"/>
                <a:gd name="T26" fmla="*/ 75 w 142"/>
                <a:gd name="T27" fmla="*/ 121 h 129"/>
                <a:gd name="T28" fmla="*/ 75 w 142"/>
                <a:gd name="T29" fmla="*/ 104 h 129"/>
                <a:gd name="T30" fmla="*/ 125 w 142"/>
                <a:gd name="T31" fmla="*/ 104 h 129"/>
                <a:gd name="T32" fmla="*/ 142 w 142"/>
                <a:gd name="T33" fmla="*/ 86 h 129"/>
                <a:gd name="T34" fmla="*/ 142 w 142"/>
                <a:gd name="T35" fmla="*/ 18 h 129"/>
                <a:gd name="T36" fmla="*/ 125 w 142"/>
                <a:gd name="T37" fmla="*/ 0 h 129"/>
                <a:gd name="T38" fmla="*/ 134 w 142"/>
                <a:gd name="T39" fmla="*/ 86 h 129"/>
                <a:gd name="T40" fmla="*/ 125 w 142"/>
                <a:gd name="T41" fmla="*/ 96 h 129"/>
                <a:gd name="T42" fmla="*/ 17 w 142"/>
                <a:gd name="T43" fmla="*/ 96 h 129"/>
                <a:gd name="T44" fmla="*/ 8 w 142"/>
                <a:gd name="T45" fmla="*/ 86 h 129"/>
                <a:gd name="T46" fmla="*/ 8 w 142"/>
                <a:gd name="T47" fmla="*/ 83 h 129"/>
                <a:gd name="T48" fmla="*/ 134 w 142"/>
                <a:gd name="T49" fmla="*/ 83 h 129"/>
                <a:gd name="T50" fmla="*/ 134 w 142"/>
                <a:gd name="T51" fmla="*/ 86 h 129"/>
                <a:gd name="T52" fmla="*/ 135 w 142"/>
                <a:gd name="T53" fmla="*/ 75 h 129"/>
                <a:gd name="T54" fmla="*/ 8 w 142"/>
                <a:gd name="T55" fmla="*/ 75 h 129"/>
                <a:gd name="T56" fmla="*/ 8 w 142"/>
                <a:gd name="T57" fmla="*/ 18 h 129"/>
                <a:gd name="T58" fmla="*/ 17 w 142"/>
                <a:gd name="T59" fmla="*/ 8 h 129"/>
                <a:gd name="T60" fmla="*/ 125 w 142"/>
                <a:gd name="T61" fmla="*/ 8 h 129"/>
                <a:gd name="T62" fmla="*/ 135 w 142"/>
                <a:gd name="T63" fmla="*/ 18 h 129"/>
                <a:gd name="T64" fmla="*/ 135 w 142"/>
                <a:gd name="T65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29">
                  <a:moveTo>
                    <a:pt x="12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6"/>
                    <a:pt x="8" y="104"/>
                    <a:pt x="1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0" y="121"/>
                    <a:pt x="38" y="122"/>
                    <a:pt x="38" y="125"/>
                  </a:cubicBezTo>
                  <a:cubicBezTo>
                    <a:pt x="38" y="127"/>
                    <a:pt x="40" y="129"/>
                    <a:pt x="42" y="129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2" y="129"/>
                    <a:pt x="104" y="127"/>
                    <a:pt x="104" y="125"/>
                  </a:cubicBezTo>
                  <a:cubicBezTo>
                    <a:pt x="104" y="122"/>
                    <a:pt x="102" y="121"/>
                    <a:pt x="100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35" y="104"/>
                    <a:pt x="142" y="96"/>
                    <a:pt x="142" y="86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8"/>
                    <a:pt x="135" y="0"/>
                    <a:pt x="125" y="0"/>
                  </a:cubicBezTo>
                  <a:close/>
                  <a:moveTo>
                    <a:pt x="134" y="86"/>
                  </a:moveTo>
                  <a:cubicBezTo>
                    <a:pt x="134" y="91"/>
                    <a:pt x="130" y="96"/>
                    <a:pt x="125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2" y="96"/>
                    <a:pt x="8" y="91"/>
                    <a:pt x="8" y="86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34" y="83"/>
                    <a:pt x="134" y="83"/>
                    <a:pt x="134" y="83"/>
                  </a:cubicBezTo>
                  <a:lnTo>
                    <a:pt x="134" y="86"/>
                  </a:lnTo>
                  <a:close/>
                  <a:moveTo>
                    <a:pt x="135" y="75"/>
                  </a:moveTo>
                  <a:cubicBezTo>
                    <a:pt x="8" y="75"/>
                    <a:pt x="8" y="75"/>
                    <a:pt x="8" y="7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2" y="8"/>
                    <a:pt x="17" y="8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30" y="8"/>
                    <a:pt x="135" y="13"/>
                    <a:pt x="135" y="18"/>
                  </a:cubicBezTo>
                  <a:lnTo>
                    <a:pt x="135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694837" y="5162634"/>
              <a:ext cx="212923" cy="207200"/>
            </a:xfrm>
            <a:custGeom>
              <a:avLst/>
              <a:gdLst>
                <a:gd name="T0" fmla="*/ 103 w 134"/>
                <a:gd name="T1" fmla="*/ 75 h 134"/>
                <a:gd name="T2" fmla="*/ 83 w 134"/>
                <a:gd name="T3" fmla="*/ 89 h 134"/>
                <a:gd name="T4" fmla="*/ 78 w 134"/>
                <a:gd name="T5" fmla="*/ 86 h 134"/>
                <a:gd name="T6" fmla="*/ 45 w 134"/>
                <a:gd name="T7" fmla="*/ 51 h 134"/>
                <a:gd name="T8" fmla="*/ 54 w 134"/>
                <a:gd name="T9" fmla="*/ 42 h 134"/>
                <a:gd name="T10" fmla="*/ 46 w 134"/>
                <a:gd name="T11" fmla="*/ 13 h 134"/>
                <a:gd name="T12" fmla="*/ 38 w 134"/>
                <a:gd name="T13" fmla="*/ 4 h 134"/>
                <a:gd name="T14" fmla="*/ 17 w 134"/>
                <a:gd name="T15" fmla="*/ 4 h 134"/>
                <a:gd name="T16" fmla="*/ 7 w 134"/>
                <a:gd name="T17" fmla="*/ 15 h 134"/>
                <a:gd name="T18" fmla="*/ 4 w 134"/>
                <a:gd name="T19" fmla="*/ 51 h 134"/>
                <a:gd name="T20" fmla="*/ 74 w 134"/>
                <a:gd name="T21" fmla="*/ 126 h 134"/>
                <a:gd name="T22" fmla="*/ 103 w 134"/>
                <a:gd name="T23" fmla="*/ 134 h 134"/>
                <a:gd name="T24" fmla="*/ 120 w 134"/>
                <a:gd name="T25" fmla="*/ 126 h 134"/>
                <a:gd name="T26" fmla="*/ 129 w 134"/>
                <a:gd name="T27" fmla="*/ 117 h 134"/>
                <a:gd name="T28" fmla="*/ 129 w 134"/>
                <a:gd name="T29" fmla="*/ 96 h 134"/>
                <a:gd name="T30" fmla="*/ 124 w 134"/>
                <a:gd name="T31" fmla="*/ 111 h 134"/>
                <a:gd name="T32" fmla="*/ 114 w 134"/>
                <a:gd name="T33" fmla="*/ 121 h 134"/>
                <a:gd name="T34" fmla="*/ 101 w 134"/>
                <a:gd name="T35" fmla="*/ 126 h 134"/>
                <a:gd name="T36" fmla="*/ 34 w 134"/>
                <a:gd name="T37" fmla="*/ 84 h 134"/>
                <a:gd name="T38" fmla="*/ 9 w 134"/>
                <a:gd name="T39" fmla="*/ 29 h 134"/>
                <a:gd name="T40" fmla="*/ 23 w 134"/>
                <a:gd name="T41" fmla="*/ 10 h 134"/>
                <a:gd name="T42" fmla="*/ 32 w 134"/>
                <a:gd name="T43" fmla="*/ 10 h 134"/>
                <a:gd name="T44" fmla="*/ 37 w 134"/>
                <a:gd name="T45" fmla="*/ 15 h 134"/>
                <a:gd name="T46" fmla="*/ 48 w 134"/>
                <a:gd name="T47" fmla="*/ 27 h 134"/>
                <a:gd name="T48" fmla="*/ 46 w 134"/>
                <a:gd name="T49" fmla="*/ 39 h 134"/>
                <a:gd name="T50" fmla="*/ 38 w 134"/>
                <a:gd name="T51" fmla="*/ 46 h 134"/>
                <a:gd name="T52" fmla="*/ 37 w 134"/>
                <a:gd name="T53" fmla="*/ 53 h 134"/>
                <a:gd name="T54" fmla="*/ 46 w 134"/>
                <a:gd name="T55" fmla="*/ 69 h 134"/>
                <a:gd name="T56" fmla="*/ 77 w 134"/>
                <a:gd name="T57" fmla="*/ 95 h 134"/>
                <a:gd name="T58" fmla="*/ 80 w 134"/>
                <a:gd name="T59" fmla="*/ 97 h 134"/>
                <a:gd name="T60" fmla="*/ 88 w 134"/>
                <a:gd name="T61" fmla="*/ 96 h 134"/>
                <a:gd name="T62" fmla="*/ 103 w 134"/>
                <a:gd name="T63" fmla="*/ 83 h 134"/>
                <a:gd name="T64" fmla="*/ 124 w 134"/>
                <a:gd name="T65" fmla="*/ 10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34">
                  <a:moveTo>
                    <a:pt x="113" y="80"/>
                  </a:moveTo>
                  <a:cubicBezTo>
                    <a:pt x="110" y="77"/>
                    <a:pt x="106" y="75"/>
                    <a:pt x="103" y="75"/>
                  </a:cubicBezTo>
                  <a:cubicBezTo>
                    <a:pt x="99" y="75"/>
                    <a:pt x="95" y="77"/>
                    <a:pt x="92" y="8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2" y="89"/>
                    <a:pt x="81" y="88"/>
                    <a:pt x="81" y="88"/>
                  </a:cubicBezTo>
                  <a:cubicBezTo>
                    <a:pt x="79" y="87"/>
                    <a:pt x="78" y="87"/>
                    <a:pt x="78" y="86"/>
                  </a:cubicBezTo>
                  <a:cubicBezTo>
                    <a:pt x="69" y="81"/>
                    <a:pt x="61" y="73"/>
                    <a:pt x="53" y="64"/>
                  </a:cubicBezTo>
                  <a:cubicBezTo>
                    <a:pt x="49" y="59"/>
                    <a:pt x="47" y="55"/>
                    <a:pt x="45" y="51"/>
                  </a:cubicBezTo>
                  <a:cubicBezTo>
                    <a:pt x="47" y="49"/>
                    <a:pt x="49" y="46"/>
                    <a:pt x="52" y="44"/>
                  </a:cubicBezTo>
                  <a:cubicBezTo>
                    <a:pt x="53" y="43"/>
                    <a:pt x="53" y="43"/>
                    <a:pt x="54" y="42"/>
                  </a:cubicBezTo>
                  <a:cubicBezTo>
                    <a:pt x="61" y="35"/>
                    <a:pt x="61" y="27"/>
                    <a:pt x="54" y="2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2"/>
                    <a:pt x="44" y="11"/>
                    <a:pt x="43" y="10"/>
                  </a:cubicBezTo>
                  <a:cubicBezTo>
                    <a:pt x="41" y="8"/>
                    <a:pt x="40" y="6"/>
                    <a:pt x="38" y="4"/>
                  </a:cubicBezTo>
                  <a:cubicBezTo>
                    <a:pt x="35" y="1"/>
                    <a:pt x="31" y="0"/>
                    <a:pt x="27" y="0"/>
                  </a:cubicBezTo>
                  <a:cubicBezTo>
                    <a:pt x="24" y="0"/>
                    <a:pt x="20" y="1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8"/>
                    <a:pt x="1" y="23"/>
                    <a:pt x="0" y="29"/>
                  </a:cubicBezTo>
                  <a:cubicBezTo>
                    <a:pt x="0" y="37"/>
                    <a:pt x="2" y="46"/>
                    <a:pt x="4" y="51"/>
                  </a:cubicBezTo>
                  <a:cubicBezTo>
                    <a:pt x="9" y="64"/>
                    <a:pt x="16" y="76"/>
                    <a:pt x="27" y="89"/>
                  </a:cubicBezTo>
                  <a:cubicBezTo>
                    <a:pt x="40" y="105"/>
                    <a:pt x="56" y="117"/>
                    <a:pt x="74" y="126"/>
                  </a:cubicBezTo>
                  <a:cubicBezTo>
                    <a:pt x="81" y="129"/>
                    <a:pt x="91" y="133"/>
                    <a:pt x="101" y="134"/>
                  </a:cubicBezTo>
                  <a:cubicBezTo>
                    <a:pt x="102" y="134"/>
                    <a:pt x="102" y="134"/>
                    <a:pt x="103" y="134"/>
                  </a:cubicBezTo>
                  <a:cubicBezTo>
                    <a:pt x="110" y="134"/>
                    <a:pt x="116" y="132"/>
                    <a:pt x="120" y="127"/>
                  </a:cubicBezTo>
                  <a:cubicBezTo>
                    <a:pt x="120" y="127"/>
                    <a:pt x="120" y="126"/>
                    <a:pt x="120" y="126"/>
                  </a:cubicBezTo>
                  <a:cubicBezTo>
                    <a:pt x="122" y="125"/>
                    <a:pt x="124" y="123"/>
                    <a:pt x="126" y="121"/>
                  </a:cubicBezTo>
                  <a:cubicBezTo>
                    <a:pt x="127" y="120"/>
                    <a:pt x="128" y="118"/>
                    <a:pt x="129" y="117"/>
                  </a:cubicBezTo>
                  <a:cubicBezTo>
                    <a:pt x="132" y="114"/>
                    <a:pt x="134" y="110"/>
                    <a:pt x="134" y="107"/>
                  </a:cubicBezTo>
                  <a:cubicBezTo>
                    <a:pt x="134" y="103"/>
                    <a:pt x="132" y="99"/>
                    <a:pt x="129" y="96"/>
                  </a:cubicBezTo>
                  <a:lnTo>
                    <a:pt x="113" y="80"/>
                  </a:lnTo>
                  <a:close/>
                  <a:moveTo>
                    <a:pt x="124" y="111"/>
                  </a:moveTo>
                  <a:cubicBezTo>
                    <a:pt x="122" y="113"/>
                    <a:pt x="121" y="114"/>
                    <a:pt x="120" y="115"/>
                  </a:cubicBezTo>
                  <a:cubicBezTo>
                    <a:pt x="118" y="117"/>
                    <a:pt x="116" y="119"/>
                    <a:pt x="114" y="121"/>
                  </a:cubicBezTo>
                  <a:cubicBezTo>
                    <a:pt x="111" y="124"/>
                    <a:pt x="108" y="126"/>
                    <a:pt x="103" y="126"/>
                  </a:cubicBezTo>
                  <a:cubicBezTo>
                    <a:pt x="102" y="126"/>
                    <a:pt x="102" y="126"/>
                    <a:pt x="101" y="126"/>
                  </a:cubicBezTo>
                  <a:cubicBezTo>
                    <a:pt x="93" y="125"/>
                    <a:pt x="84" y="122"/>
                    <a:pt x="78" y="119"/>
                  </a:cubicBezTo>
                  <a:cubicBezTo>
                    <a:pt x="61" y="111"/>
                    <a:pt x="46" y="99"/>
                    <a:pt x="34" y="84"/>
                  </a:cubicBezTo>
                  <a:cubicBezTo>
                    <a:pt x="23" y="72"/>
                    <a:pt x="16" y="60"/>
                    <a:pt x="12" y="48"/>
                  </a:cubicBezTo>
                  <a:cubicBezTo>
                    <a:pt x="9" y="41"/>
                    <a:pt x="8" y="35"/>
                    <a:pt x="9" y="29"/>
                  </a:cubicBezTo>
                  <a:cubicBezTo>
                    <a:pt x="9" y="26"/>
                    <a:pt x="10" y="23"/>
                    <a:pt x="13" y="2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6" y="8"/>
                    <a:pt x="28" y="8"/>
                  </a:cubicBezTo>
                  <a:cubicBezTo>
                    <a:pt x="29" y="8"/>
                    <a:pt x="31" y="9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6" y="14"/>
                    <a:pt x="37" y="15"/>
                  </a:cubicBezTo>
                  <a:cubicBezTo>
                    <a:pt x="38" y="16"/>
                    <a:pt x="39" y="17"/>
                    <a:pt x="40" y="1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2" y="30"/>
                    <a:pt x="52" y="33"/>
                    <a:pt x="48" y="36"/>
                  </a:cubicBezTo>
                  <a:cubicBezTo>
                    <a:pt x="48" y="37"/>
                    <a:pt x="47" y="38"/>
                    <a:pt x="46" y="39"/>
                  </a:cubicBezTo>
                  <a:cubicBezTo>
                    <a:pt x="43" y="41"/>
                    <a:pt x="41" y="43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6" y="49"/>
                    <a:pt x="36" y="51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9" y="58"/>
                    <a:pt x="42" y="63"/>
                    <a:pt x="46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5" y="79"/>
                    <a:pt x="64" y="87"/>
                    <a:pt x="73" y="93"/>
                  </a:cubicBezTo>
                  <a:cubicBezTo>
                    <a:pt x="74" y="94"/>
                    <a:pt x="76" y="95"/>
                    <a:pt x="77" y="95"/>
                  </a:cubicBezTo>
                  <a:cubicBezTo>
                    <a:pt x="78" y="96"/>
                    <a:pt x="79" y="96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98"/>
                    <a:pt x="82" y="98"/>
                    <a:pt x="83" y="98"/>
                  </a:cubicBezTo>
                  <a:cubicBezTo>
                    <a:pt x="86" y="98"/>
                    <a:pt x="87" y="96"/>
                    <a:pt x="88" y="96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99" y="84"/>
                    <a:pt x="101" y="83"/>
                    <a:pt x="103" y="83"/>
                  </a:cubicBezTo>
                  <a:cubicBezTo>
                    <a:pt x="104" y="83"/>
                    <a:pt x="106" y="84"/>
                    <a:pt x="107" y="85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7" y="105"/>
                    <a:pt x="127" y="108"/>
                    <a:pt x="124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97128" y="4919965"/>
              <a:ext cx="226660" cy="132791"/>
            </a:xfrm>
            <a:custGeom>
              <a:avLst/>
              <a:gdLst>
                <a:gd name="T0" fmla="*/ 142 w 143"/>
                <a:gd name="T1" fmla="*/ 7 h 86"/>
                <a:gd name="T2" fmla="*/ 135 w 143"/>
                <a:gd name="T3" fmla="*/ 0 h 86"/>
                <a:gd name="T4" fmla="*/ 135 w 143"/>
                <a:gd name="T5" fmla="*/ 0 h 86"/>
                <a:gd name="T6" fmla="*/ 7 w 143"/>
                <a:gd name="T7" fmla="*/ 0 h 86"/>
                <a:gd name="T8" fmla="*/ 2 w 143"/>
                <a:gd name="T9" fmla="*/ 2 h 86"/>
                <a:gd name="T10" fmla="*/ 0 w 143"/>
                <a:gd name="T11" fmla="*/ 7 h 86"/>
                <a:gd name="T12" fmla="*/ 0 w 143"/>
                <a:gd name="T13" fmla="*/ 79 h 86"/>
                <a:gd name="T14" fmla="*/ 2 w 143"/>
                <a:gd name="T15" fmla="*/ 84 h 86"/>
                <a:gd name="T16" fmla="*/ 7 w 143"/>
                <a:gd name="T17" fmla="*/ 86 h 86"/>
                <a:gd name="T18" fmla="*/ 7 w 143"/>
                <a:gd name="T19" fmla="*/ 86 h 86"/>
                <a:gd name="T20" fmla="*/ 135 w 143"/>
                <a:gd name="T21" fmla="*/ 86 h 86"/>
                <a:gd name="T22" fmla="*/ 143 w 143"/>
                <a:gd name="T23" fmla="*/ 79 h 86"/>
                <a:gd name="T24" fmla="*/ 142 w 143"/>
                <a:gd name="T25" fmla="*/ 7 h 86"/>
                <a:gd name="T26" fmla="*/ 127 w 143"/>
                <a:gd name="T27" fmla="*/ 7 h 86"/>
                <a:gd name="T28" fmla="*/ 71 w 143"/>
                <a:gd name="T29" fmla="*/ 46 h 86"/>
                <a:gd name="T30" fmla="*/ 15 w 143"/>
                <a:gd name="T31" fmla="*/ 7 h 86"/>
                <a:gd name="T32" fmla="*/ 127 w 143"/>
                <a:gd name="T33" fmla="*/ 7 h 86"/>
                <a:gd name="T34" fmla="*/ 95 w 143"/>
                <a:gd name="T35" fmla="*/ 53 h 86"/>
                <a:gd name="T36" fmla="*/ 128 w 143"/>
                <a:gd name="T37" fmla="*/ 79 h 86"/>
                <a:gd name="T38" fmla="*/ 14 w 143"/>
                <a:gd name="T39" fmla="*/ 79 h 86"/>
                <a:gd name="T40" fmla="*/ 48 w 143"/>
                <a:gd name="T41" fmla="*/ 53 h 86"/>
                <a:gd name="T42" fmla="*/ 48 w 143"/>
                <a:gd name="T43" fmla="*/ 48 h 86"/>
                <a:gd name="T44" fmla="*/ 43 w 143"/>
                <a:gd name="T45" fmla="*/ 47 h 86"/>
                <a:gd name="T46" fmla="*/ 7 w 143"/>
                <a:gd name="T47" fmla="*/ 75 h 86"/>
                <a:gd name="T48" fmla="*/ 7 w 143"/>
                <a:gd name="T49" fmla="*/ 10 h 86"/>
                <a:gd name="T50" fmla="*/ 69 w 143"/>
                <a:gd name="T51" fmla="*/ 53 h 86"/>
                <a:gd name="T52" fmla="*/ 71 w 143"/>
                <a:gd name="T53" fmla="*/ 54 h 86"/>
                <a:gd name="T54" fmla="*/ 73 w 143"/>
                <a:gd name="T55" fmla="*/ 53 h 86"/>
                <a:gd name="T56" fmla="*/ 135 w 143"/>
                <a:gd name="T57" fmla="*/ 10 h 86"/>
                <a:gd name="T58" fmla="*/ 135 w 143"/>
                <a:gd name="T59" fmla="*/ 75 h 86"/>
                <a:gd name="T60" fmla="*/ 99 w 143"/>
                <a:gd name="T61" fmla="*/ 47 h 86"/>
                <a:gd name="T62" fmla="*/ 94 w 143"/>
                <a:gd name="T63" fmla="*/ 48 h 86"/>
                <a:gd name="T64" fmla="*/ 95 w 143"/>
                <a:gd name="T65" fmla="*/ 5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86">
                  <a:moveTo>
                    <a:pt x="142" y="7"/>
                  </a:moveTo>
                  <a:cubicBezTo>
                    <a:pt x="142" y="3"/>
                    <a:pt x="139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3"/>
                    <a:pt x="2" y="84"/>
                  </a:cubicBezTo>
                  <a:cubicBezTo>
                    <a:pt x="3" y="86"/>
                    <a:pt x="5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135" y="86"/>
                    <a:pt x="135" y="86"/>
                    <a:pt x="135" y="86"/>
                  </a:cubicBezTo>
                  <a:cubicBezTo>
                    <a:pt x="139" y="86"/>
                    <a:pt x="143" y="83"/>
                    <a:pt x="143" y="79"/>
                  </a:cubicBezTo>
                  <a:lnTo>
                    <a:pt x="142" y="7"/>
                  </a:lnTo>
                  <a:close/>
                  <a:moveTo>
                    <a:pt x="127" y="7"/>
                  </a:moveTo>
                  <a:cubicBezTo>
                    <a:pt x="71" y="46"/>
                    <a:pt x="71" y="46"/>
                    <a:pt x="71" y="46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127" y="7"/>
                  </a:lnTo>
                  <a:close/>
                  <a:moveTo>
                    <a:pt x="95" y="53"/>
                  </a:moveTo>
                  <a:cubicBezTo>
                    <a:pt x="128" y="79"/>
                    <a:pt x="128" y="79"/>
                    <a:pt x="128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2"/>
                    <a:pt x="49" y="50"/>
                    <a:pt x="48" y="48"/>
                  </a:cubicBezTo>
                  <a:cubicBezTo>
                    <a:pt x="47" y="46"/>
                    <a:pt x="45" y="46"/>
                    <a:pt x="43" y="4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4"/>
                    <a:pt x="70" y="54"/>
                    <a:pt x="71" y="54"/>
                  </a:cubicBezTo>
                  <a:cubicBezTo>
                    <a:pt x="72" y="54"/>
                    <a:pt x="73" y="54"/>
                    <a:pt x="73" y="53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8" y="46"/>
                    <a:pt x="95" y="46"/>
                    <a:pt x="94" y="48"/>
                  </a:cubicBezTo>
                  <a:cubicBezTo>
                    <a:pt x="93" y="50"/>
                    <a:pt x="93" y="52"/>
                    <a:pt x="95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3148242" y="278378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Educação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3195217" y="539542"/>
            <a:ext cx="76718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49494" y="682711"/>
            <a:ext cx="984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1990 - 1993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1993 - 1996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1996 – 2000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1996 - 2023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618181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instituição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curso realizado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1040677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instituição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curso realizado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1463173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instituição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curso realizado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 flipH="1">
            <a:off x="4074543" y="798917"/>
            <a:ext cx="3504" cy="127723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8787" y="728433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18787" y="1159505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18787" y="1570985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18787" y="1974299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1868118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instituição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curso realizado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3148242" y="2422839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Experiências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3195217" y="2684003"/>
            <a:ext cx="95768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149494" y="2826205"/>
            <a:ext cx="984309" cy="18928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1990 - 1993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1993 - 1996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1996 – 2000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1996 – 2023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2023 - 2024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2861702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3284198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3706695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 flipH="1">
            <a:off x="4076295" y="3023387"/>
            <a:ext cx="1752" cy="168535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8787" y="2971954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18787" y="3403026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018787" y="3814506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018787" y="4217820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4111640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sp>
        <p:nvSpPr>
          <p:cNvPr id="54" name="Oval 53"/>
          <p:cNvSpPr/>
          <p:nvPr/>
        </p:nvSpPr>
        <p:spPr>
          <a:xfrm>
            <a:off x="4018787" y="4624220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4530739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6505241" y="278378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Habilidades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6552216" y="539542"/>
            <a:ext cx="9001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884558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ea typeface="Lato" panose="020F0502020204030203" pitchFamily="34" charset="0"/>
              <a:cs typeface="Heebo" pitchFamily="2" charset="-79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880214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ea typeface="Lato" panose="020F0502020204030203" pitchFamily="34" charset="0"/>
              <a:cs typeface="Heebo" pitchFamily="2" charset="-79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672888"/>
            <a:ext cx="64280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Habilidade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672888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98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1294999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ea typeface="Lato" panose="020F0502020204030203" pitchFamily="34" charset="0"/>
              <a:cs typeface="Heebo" pitchFamily="2" charset="-79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1290655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1083329"/>
            <a:ext cx="64280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Habilidade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1083329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03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1705441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ea typeface="Lato" panose="020F0502020204030203" pitchFamily="34" charset="0"/>
              <a:cs typeface="Heebo" pitchFamily="2" charset="-79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1701097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1493771"/>
            <a:ext cx="64280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Habilidade 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1493771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6505241" y="1987990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Software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6552216" y="2249154"/>
            <a:ext cx="8138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2594170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2589826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2382500"/>
            <a:ext cx="551433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Software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2382500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20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3004611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3000267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2792941"/>
            <a:ext cx="52578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Software2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2792941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25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3415052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3410708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3203382"/>
            <a:ext cx="551433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Software 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3203382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6505241" y="3717274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Idiomas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6552216" y="3978439"/>
            <a:ext cx="8138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4323454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4319110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4111784"/>
            <a:ext cx="309380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Inglês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4111784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42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4733896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4729552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4522226"/>
            <a:ext cx="474489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Espanhol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4522226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DB7DDBA-2970-E1DF-C276-CFF220C20F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44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EDD4020-B998-AD7B-BF0D-81A3187E4AAF}"/>
              </a:ext>
            </a:extLst>
          </p:cNvPr>
          <p:cNvSpPr>
            <a:spLocks/>
          </p:cNvSpPr>
          <p:nvPr/>
        </p:nvSpPr>
        <p:spPr>
          <a:xfrm>
            <a:off x="0" y="-5195"/>
            <a:ext cx="2586038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315379" y="1184448"/>
            <a:ext cx="2123021" cy="23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825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Profissional apaixonado por marketing digital, com mais de cinco anos de experiência. Especialista em estratégias de mídia social, SEO e marketing de conteúdo, destaco-me pela análise de dados que impulsiona a visibilidade online e o engajamento dos clientes. </a:t>
            </a:r>
          </a:p>
          <a:p>
            <a:pPr>
              <a:lnSpc>
                <a:spcPct val="120000"/>
              </a:lnSpc>
            </a:pPr>
            <a:endParaRPr lang="pt-BR" sz="825" dirty="0">
              <a:solidFill>
                <a:schemeClr val="bg1">
                  <a:lumMod val="85000"/>
                </a:schemeClr>
              </a:solidFill>
              <a:latin typeface="Heebo" pitchFamily="2" charset="-79"/>
              <a:ea typeface="Lato" panose="020F0502020204030203" pitchFamily="34" charset="0"/>
              <a:cs typeface="Heebo" pitchFamily="2" charset="-79"/>
            </a:endParaRPr>
          </a:p>
          <a:p>
            <a:pPr>
              <a:lnSpc>
                <a:spcPct val="120000"/>
              </a:lnSpc>
            </a:pPr>
            <a:r>
              <a:rPr lang="pt-BR" sz="825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Proativo e criativo, busco continuamente aprimorar minhas habilidades para enfrentar desafios em ambientes dinâmicos. Possuo uma mentalidade orientada para resultados, ansioso para contribuir com minha experiência e fortalecer o sucesso da sua equipe.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315379" y="669787"/>
            <a:ext cx="196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  <a:latin typeface="Heebo" pitchFamily="2" charset="-79"/>
                <a:cs typeface="Heebo" pitchFamily="2" charset="-79"/>
              </a:rPr>
              <a:t>Marcos Ferreira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406035" y="1034842"/>
            <a:ext cx="8138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3416" y="3760368"/>
            <a:ext cx="1256508" cy="826526"/>
            <a:chOff x="674931" y="4887745"/>
            <a:chExt cx="1675345" cy="1102034"/>
          </a:xfrm>
        </p:grpSpPr>
        <p:sp>
          <p:nvSpPr>
            <p:cNvPr id="8" name="Rectangle 1420"/>
            <p:cNvSpPr>
              <a:spLocks noChangeArrowheads="1"/>
            </p:cNvSpPr>
            <p:nvPr/>
          </p:nvSpPr>
          <p:spPr bwMode="auto">
            <a:xfrm>
              <a:off x="1057186" y="4887745"/>
              <a:ext cx="129309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pt-BR" altLang="en-US" sz="825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email@email.com.br</a:t>
              </a:r>
              <a:endParaRPr lang="pt-BR" altLang="en-US" sz="1800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0" name="Rectangle 1420"/>
            <p:cNvSpPr>
              <a:spLocks noChangeArrowheads="1"/>
            </p:cNvSpPr>
            <p:nvPr/>
          </p:nvSpPr>
          <p:spPr bwMode="auto">
            <a:xfrm>
              <a:off x="1050258" y="5192535"/>
              <a:ext cx="97890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pt-BR" altLang="en-US" sz="825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11 9 9999.9999</a:t>
              </a:r>
              <a:endParaRPr lang="pt-BR" altLang="en-US" sz="1800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1" name="Rectangle 1420"/>
            <p:cNvSpPr>
              <a:spLocks noChangeArrowheads="1"/>
            </p:cNvSpPr>
            <p:nvPr/>
          </p:nvSpPr>
          <p:spPr bwMode="auto">
            <a:xfrm>
              <a:off x="1057186" y="5484814"/>
              <a:ext cx="128881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pt-BR" altLang="en-US" sz="825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www.seusite.com.br</a:t>
              </a:r>
              <a:endParaRPr lang="pt-BR" altLang="en-US" sz="1800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2" name="Rectangle 1420"/>
            <p:cNvSpPr>
              <a:spLocks noChangeArrowheads="1"/>
            </p:cNvSpPr>
            <p:nvPr/>
          </p:nvSpPr>
          <p:spPr bwMode="auto">
            <a:xfrm>
              <a:off x="1022550" y="5820502"/>
              <a:ext cx="113492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pt-BR" altLang="en-US" sz="825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Cidade, UF - Brasil</a:t>
              </a:r>
              <a:endParaRPr lang="pt-BR" altLang="en-US" sz="1800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5124" y="5737569"/>
              <a:ext cx="153396" cy="244976"/>
              <a:chOff x="6777038" y="3984626"/>
              <a:chExt cx="212725" cy="339725"/>
            </a:xfrm>
            <a:solidFill>
              <a:schemeClr val="bg1"/>
            </a:solidFill>
          </p:grpSpPr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>
                <a:off x="6777038" y="3984626"/>
                <a:ext cx="212725" cy="339725"/>
              </a:xfrm>
              <a:custGeom>
                <a:avLst/>
                <a:gdLst>
                  <a:gd name="T0" fmla="*/ 90 w 97"/>
                  <a:gd name="T1" fmla="*/ 24 h 158"/>
                  <a:gd name="T2" fmla="*/ 72 w 97"/>
                  <a:gd name="T3" fmla="*/ 7 h 158"/>
                  <a:gd name="T4" fmla="*/ 48 w 97"/>
                  <a:gd name="T5" fmla="*/ 0 h 158"/>
                  <a:gd name="T6" fmla="*/ 24 w 97"/>
                  <a:gd name="T7" fmla="*/ 7 h 158"/>
                  <a:gd name="T8" fmla="*/ 6 w 97"/>
                  <a:gd name="T9" fmla="*/ 24 h 158"/>
                  <a:gd name="T10" fmla="*/ 0 w 97"/>
                  <a:gd name="T11" fmla="*/ 49 h 158"/>
                  <a:gd name="T12" fmla="*/ 0 w 97"/>
                  <a:gd name="T13" fmla="*/ 51 h 158"/>
                  <a:gd name="T14" fmla="*/ 0 w 97"/>
                  <a:gd name="T15" fmla="*/ 52 h 158"/>
                  <a:gd name="T16" fmla="*/ 0 w 97"/>
                  <a:gd name="T17" fmla="*/ 54 h 158"/>
                  <a:gd name="T18" fmla="*/ 5 w 97"/>
                  <a:gd name="T19" fmla="*/ 77 h 158"/>
                  <a:gd name="T20" fmla="*/ 16 w 97"/>
                  <a:gd name="T21" fmla="*/ 104 h 158"/>
                  <a:gd name="T22" fmla="*/ 28 w 97"/>
                  <a:gd name="T23" fmla="*/ 129 h 158"/>
                  <a:gd name="T24" fmla="*/ 39 w 97"/>
                  <a:gd name="T25" fmla="*/ 151 h 158"/>
                  <a:gd name="T26" fmla="*/ 57 w 97"/>
                  <a:gd name="T27" fmla="*/ 151 h 158"/>
                  <a:gd name="T28" fmla="*/ 68 w 97"/>
                  <a:gd name="T29" fmla="*/ 129 h 158"/>
                  <a:gd name="T30" fmla="*/ 80 w 97"/>
                  <a:gd name="T31" fmla="*/ 104 h 158"/>
                  <a:gd name="T32" fmla="*/ 91 w 97"/>
                  <a:gd name="T33" fmla="*/ 77 h 158"/>
                  <a:gd name="T34" fmla="*/ 96 w 97"/>
                  <a:gd name="T35" fmla="*/ 54 h 158"/>
                  <a:gd name="T36" fmla="*/ 96 w 97"/>
                  <a:gd name="T37" fmla="*/ 53 h 158"/>
                  <a:gd name="T38" fmla="*/ 97 w 97"/>
                  <a:gd name="T39" fmla="*/ 52 h 158"/>
                  <a:gd name="T40" fmla="*/ 97 w 97"/>
                  <a:gd name="T41" fmla="*/ 49 h 158"/>
                  <a:gd name="T42" fmla="*/ 90 w 97"/>
                  <a:gd name="T43" fmla="*/ 24 h 158"/>
                  <a:gd name="T44" fmla="*/ 87 w 97"/>
                  <a:gd name="T45" fmla="*/ 50 h 158"/>
                  <a:gd name="T46" fmla="*/ 87 w 97"/>
                  <a:gd name="T47" fmla="*/ 51 h 158"/>
                  <a:gd name="T48" fmla="*/ 87 w 97"/>
                  <a:gd name="T49" fmla="*/ 52 h 158"/>
                  <a:gd name="T50" fmla="*/ 87 w 97"/>
                  <a:gd name="T51" fmla="*/ 53 h 158"/>
                  <a:gd name="T52" fmla="*/ 81 w 97"/>
                  <a:gd name="T53" fmla="*/ 76 h 158"/>
                  <a:gd name="T54" fmla="*/ 70 w 97"/>
                  <a:gd name="T55" fmla="*/ 103 h 158"/>
                  <a:gd name="T56" fmla="*/ 58 w 97"/>
                  <a:gd name="T57" fmla="*/ 127 h 158"/>
                  <a:gd name="T58" fmla="*/ 48 w 97"/>
                  <a:gd name="T59" fmla="*/ 146 h 158"/>
                  <a:gd name="T60" fmla="*/ 38 w 97"/>
                  <a:gd name="T61" fmla="*/ 127 h 158"/>
                  <a:gd name="T62" fmla="*/ 26 w 97"/>
                  <a:gd name="T63" fmla="*/ 103 h 158"/>
                  <a:gd name="T64" fmla="*/ 15 w 97"/>
                  <a:gd name="T65" fmla="*/ 76 h 158"/>
                  <a:gd name="T66" fmla="*/ 10 w 97"/>
                  <a:gd name="T67" fmla="*/ 53 h 158"/>
                  <a:gd name="T68" fmla="*/ 10 w 97"/>
                  <a:gd name="T69" fmla="*/ 51 h 158"/>
                  <a:gd name="T70" fmla="*/ 9 w 97"/>
                  <a:gd name="T71" fmla="*/ 50 h 158"/>
                  <a:gd name="T72" fmla="*/ 9 w 97"/>
                  <a:gd name="T73" fmla="*/ 49 h 158"/>
                  <a:gd name="T74" fmla="*/ 21 w 97"/>
                  <a:gd name="T75" fmla="*/ 21 h 158"/>
                  <a:gd name="T76" fmla="*/ 48 w 97"/>
                  <a:gd name="T77" fmla="*/ 10 h 158"/>
                  <a:gd name="T78" fmla="*/ 75 w 97"/>
                  <a:gd name="T79" fmla="*/ 21 h 158"/>
                  <a:gd name="T80" fmla="*/ 87 w 97"/>
                  <a:gd name="T81" fmla="*/ 49 h 158"/>
                  <a:gd name="T82" fmla="*/ 87 w 97"/>
                  <a:gd name="T83" fmla="*/ 5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7" h="158">
                    <a:moveTo>
                      <a:pt x="90" y="24"/>
                    </a:moveTo>
                    <a:cubicBezTo>
                      <a:pt x="86" y="17"/>
                      <a:pt x="80" y="11"/>
                      <a:pt x="72" y="7"/>
                    </a:cubicBezTo>
                    <a:cubicBezTo>
                      <a:pt x="65" y="2"/>
                      <a:pt x="57" y="0"/>
                      <a:pt x="48" y="0"/>
                    </a:cubicBezTo>
                    <a:cubicBezTo>
                      <a:pt x="39" y="0"/>
                      <a:pt x="31" y="2"/>
                      <a:pt x="24" y="7"/>
                    </a:cubicBezTo>
                    <a:cubicBezTo>
                      <a:pt x="16" y="11"/>
                      <a:pt x="10" y="17"/>
                      <a:pt x="6" y="24"/>
                    </a:cubicBezTo>
                    <a:cubicBezTo>
                      <a:pt x="2" y="32"/>
                      <a:pt x="0" y="40"/>
                      <a:pt x="0" y="4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0"/>
                      <a:pt x="2" y="68"/>
                      <a:pt x="5" y="77"/>
                    </a:cubicBezTo>
                    <a:cubicBezTo>
                      <a:pt x="8" y="86"/>
                      <a:pt x="12" y="95"/>
                      <a:pt x="16" y="104"/>
                    </a:cubicBezTo>
                    <a:cubicBezTo>
                      <a:pt x="20" y="113"/>
                      <a:pt x="24" y="122"/>
                      <a:pt x="28" y="129"/>
                    </a:cubicBezTo>
                    <a:cubicBezTo>
                      <a:pt x="32" y="137"/>
                      <a:pt x="35" y="144"/>
                      <a:pt x="39" y="151"/>
                    </a:cubicBezTo>
                    <a:cubicBezTo>
                      <a:pt x="42" y="158"/>
                      <a:pt x="53" y="158"/>
                      <a:pt x="57" y="151"/>
                    </a:cubicBezTo>
                    <a:cubicBezTo>
                      <a:pt x="60" y="144"/>
                      <a:pt x="64" y="137"/>
                      <a:pt x="68" y="129"/>
                    </a:cubicBezTo>
                    <a:cubicBezTo>
                      <a:pt x="72" y="122"/>
                      <a:pt x="76" y="113"/>
                      <a:pt x="80" y="104"/>
                    </a:cubicBezTo>
                    <a:cubicBezTo>
                      <a:pt x="84" y="95"/>
                      <a:pt x="88" y="86"/>
                      <a:pt x="91" y="77"/>
                    </a:cubicBezTo>
                    <a:cubicBezTo>
                      <a:pt x="94" y="68"/>
                      <a:pt x="96" y="60"/>
                      <a:pt x="96" y="54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2"/>
                      <a:pt x="96" y="52"/>
                      <a:pt x="97" y="52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7" y="40"/>
                      <a:pt x="94" y="32"/>
                      <a:pt x="90" y="24"/>
                    </a:cubicBezTo>
                    <a:close/>
                    <a:moveTo>
                      <a:pt x="87" y="50"/>
                    </a:move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51"/>
                      <a:pt x="87" y="52"/>
                      <a:pt x="87" y="52"/>
                    </a:cubicBezTo>
                    <a:cubicBezTo>
                      <a:pt x="87" y="53"/>
                      <a:pt x="87" y="53"/>
                      <a:pt x="87" y="53"/>
                    </a:cubicBezTo>
                    <a:cubicBezTo>
                      <a:pt x="86" y="59"/>
                      <a:pt x="84" y="67"/>
                      <a:pt x="81" y="76"/>
                    </a:cubicBezTo>
                    <a:cubicBezTo>
                      <a:pt x="78" y="85"/>
                      <a:pt x="74" y="94"/>
                      <a:pt x="70" y="103"/>
                    </a:cubicBezTo>
                    <a:cubicBezTo>
                      <a:pt x="66" y="112"/>
                      <a:pt x="62" y="120"/>
                      <a:pt x="58" y="127"/>
                    </a:cubicBezTo>
                    <a:cubicBezTo>
                      <a:pt x="55" y="134"/>
                      <a:pt x="51" y="140"/>
                      <a:pt x="48" y="146"/>
                    </a:cubicBezTo>
                    <a:cubicBezTo>
                      <a:pt x="45" y="140"/>
                      <a:pt x="41" y="134"/>
                      <a:pt x="38" y="127"/>
                    </a:cubicBezTo>
                    <a:cubicBezTo>
                      <a:pt x="34" y="120"/>
                      <a:pt x="30" y="112"/>
                      <a:pt x="26" y="103"/>
                    </a:cubicBezTo>
                    <a:cubicBezTo>
                      <a:pt x="22" y="94"/>
                      <a:pt x="18" y="85"/>
                      <a:pt x="15" y="76"/>
                    </a:cubicBezTo>
                    <a:cubicBezTo>
                      <a:pt x="12" y="67"/>
                      <a:pt x="10" y="59"/>
                      <a:pt x="10" y="53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9" y="51"/>
                      <a:pt x="9" y="50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38"/>
                      <a:pt x="13" y="29"/>
                      <a:pt x="21" y="21"/>
                    </a:cubicBezTo>
                    <a:cubicBezTo>
                      <a:pt x="28" y="14"/>
                      <a:pt x="37" y="10"/>
                      <a:pt x="48" y="10"/>
                    </a:cubicBezTo>
                    <a:cubicBezTo>
                      <a:pt x="59" y="10"/>
                      <a:pt x="68" y="14"/>
                      <a:pt x="75" y="21"/>
                    </a:cubicBezTo>
                    <a:cubicBezTo>
                      <a:pt x="83" y="29"/>
                      <a:pt x="87" y="38"/>
                      <a:pt x="87" y="49"/>
                    </a:cubicBezTo>
                    <a:lnTo>
                      <a:pt x="87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6" name="Freeform 6"/>
              <p:cNvSpPr>
                <a:spLocks noEditPoints="1"/>
              </p:cNvSpPr>
              <p:nvPr/>
            </p:nvSpPr>
            <p:spPr bwMode="auto">
              <a:xfrm>
                <a:off x="6843713" y="4056063"/>
                <a:ext cx="77787" cy="77788"/>
              </a:xfrm>
              <a:custGeom>
                <a:avLst/>
                <a:gdLst>
                  <a:gd name="T0" fmla="*/ 18 w 36"/>
                  <a:gd name="T1" fmla="*/ 0 h 36"/>
                  <a:gd name="T2" fmla="*/ 5 w 36"/>
                  <a:gd name="T3" fmla="*/ 5 h 36"/>
                  <a:gd name="T4" fmla="*/ 0 w 36"/>
                  <a:gd name="T5" fmla="*/ 18 h 36"/>
                  <a:gd name="T6" fmla="*/ 5 w 36"/>
                  <a:gd name="T7" fmla="*/ 30 h 36"/>
                  <a:gd name="T8" fmla="*/ 18 w 36"/>
                  <a:gd name="T9" fmla="*/ 36 h 36"/>
                  <a:gd name="T10" fmla="*/ 31 w 36"/>
                  <a:gd name="T11" fmla="*/ 30 h 36"/>
                  <a:gd name="T12" fmla="*/ 36 w 36"/>
                  <a:gd name="T13" fmla="*/ 18 h 36"/>
                  <a:gd name="T14" fmla="*/ 31 w 36"/>
                  <a:gd name="T15" fmla="*/ 5 h 36"/>
                  <a:gd name="T16" fmla="*/ 18 w 36"/>
                  <a:gd name="T17" fmla="*/ 0 h 36"/>
                  <a:gd name="T18" fmla="*/ 24 w 36"/>
                  <a:gd name="T19" fmla="*/ 23 h 36"/>
                  <a:gd name="T20" fmla="*/ 12 w 36"/>
                  <a:gd name="T21" fmla="*/ 23 h 36"/>
                  <a:gd name="T22" fmla="*/ 12 w 36"/>
                  <a:gd name="T23" fmla="*/ 12 h 36"/>
                  <a:gd name="T24" fmla="*/ 24 w 36"/>
                  <a:gd name="T25" fmla="*/ 12 h 36"/>
                  <a:gd name="T26" fmla="*/ 24 w 36"/>
                  <a:gd name="T2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3"/>
                      <a:pt x="2" y="27"/>
                      <a:pt x="5" y="30"/>
                    </a:cubicBezTo>
                    <a:cubicBezTo>
                      <a:pt x="9" y="34"/>
                      <a:pt x="13" y="36"/>
                      <a:pt x="18" y="36"/>
                    </a:cubicBezTo>
                    <a:cubicBezTo>
                      <a:pt x="23" y="36"/>
                      <a:pt x="27" y="34"/>
                      <a:pt x="31" y="30"/>
                    </a:cubicBezTo>
                    <a:cubicBezTo>
                      <a:pt x="34" y="27"/>
                      <a:pt x="36" y="23"/>
                      <a:pt x="36" y="18"/>
                    </a:cubicBezTo>
                    <a:cubicBezTo>
                      <a:pt x="36" y="13"/>
                      <a:pt x="34" y="9"/>
                      <a:pt x="31" y="5"/>
                    </a:cubicBezTo>
                    <a:cubicBezTo>
                      <a:pt x="27" y="2"/>
                      <a:pt x="23" y="0"/>
                      <a:pt x="18" y="0"/>
                    </a:cubicBezTo>
                    <a:close/>
                    <a:moveTo>
                      <a:pt x="24" y="23"/>
                    </a:moveTo>
                    <a:cubicBezTo>
                      <a:pt x="21" y="27"/>
                      <a:pt x="15" y="27"/>
                      <a:pt x="12" y="23"/>
                    </a:cubicBezTo>
                    <a:cubicBezTo>
                      <a:pt x="9" y="20"/>
                      <a:pt x="9" y="15"/>
                      <a:pt x="12" y="12"/>
                    </a:cubicBezTo>
                    <a:cubicBezTo>
                      <a:pt x="16" y="9"/>
                      <a:pt x="20" y="9"/>
                      <a:pt x="24" y="12"/>
                    </a:cubicBezTo>
                    <a:cubicBezTo>
                      <a:pt x="27" y="15"/>
                      <a:pt x="27" y="20"/>
                      <a:pt x="2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7" name="Freeform 7"/>
              <p:cNvSpPr>
                <a:spLocks noEditPoints="1"/>
              </p:cNvSpPr>
              <p:nvPr/>
            </p:nvSpPr>
            <p:spPr bwMode="auto">
              <a:xfrm>
                <a:off x="6777038" y="3984626"/>
                <a:ext cx="212725" cy="339725"/>
              </a:xfrm>
              <a:custGeom>
                <a:avLst/>
                <a:gdLst>
                  <a:gd name="T0" fmla="*/ 90 w 97"/>
                  <a:gd name="T1" fmla="*/ 24 h 158"/>
                  <a:gd name="T2" fmla="*/ 72 w 97"/>
                  <a:gd name="T3" fmla="*/ 7 h 158"/>
                  <a:gd name="T4" fmla="*/ 48 w 97"/>
                  <a:gd name="T5" fmla="*/ 0 h 158"/>
                  <a:gd name="T6" fmla="*/ 24 w 97"/>
                  <a:gd name="T7" fmla="*/ 7 h 158"/>
                  <a:gd name="T8" fmla="*/ 6 w 97"/>
                  <a:gd name="T9" fmla="*/ 24 h 158"/>
                  <a:gd name="T10" fmla="*/ 0 w 97"/>
                  <a:gd name="T11" fmla="*/ 49 h 158"/>
                  <a:gd name="T12" fmla="*/ 0 w 97"/>
                  <a:gd name="T13" fmla="*/ 51 h 158"/>
                  <a:gd name="T14" fmla="*/ 0 w 97"/>
                  <a:gd name="T15" fmla="*/ 52 h 158"/>
                  <a:gd name="T16" fmla="*/ 0 w 97"/>
                  <a:gd name="T17" fmla="*/ 54 h 158"/>
                  <a:gd name="T18" fmla="*/ 5 w 97"/>
                  <a:gd name="T19" fmla="*/ 77 h 158"/>
                  <a:gd name="T20" fmla="*/ 16 w 97"/>
                  <a:gd name="T21" fmla="*/ 104 h 158"/>
                  <a:gd name="T22" fmla="*/ 28 w 97"/>
                  <a:gd name="T23" fmla="*/ 129 h 158"/>
                  <a:gd name="T24" fmla="*/ 39 w 97"/>
                  <a:gd name="T25" fmla="*/ 151 h 158"/>
                  <a:gd name="T26" fmla="*/ 57 w 97"/>
                  <a:gd name="T27" fmla="*/ 151 h 158"/>
                  <a:gd name="T28" fmla="*/ 68 w 97"/>
                  <a:gd name="T29" fmla="*/ 129 h 158"/>
                  <a:gd name="T30" fmla="*/ 80 w 97"/>
                  <a:gd name="T31" fmla="*/ 104 h 158"/>
                  <a:gd name="T32" fmla="*/ 91 w 97"/>
                  <a:gd name="T33" fmla="*/ 77 h 158"/>
                  <a:gd name="T34" fmla="*/ 96 w 97"/>
                  <a:gd name="T35" fmla="*/ 54 h 158"/>
                  <a:gd name="T36" fmla="*/ 96 w 97"/>
                  <a:gd name="T37" fmla="*/ 53 h 158"/>
                  <a:gd name="T38" fmla="*/ 97 w 97"/>
                  <a:gd name="T39" fmla="*/ 52 h 158"/>
                  <a:gd name="T40" fmla="*/ 97 w 97"/>
                  <a:gd name="T41" fmla="*/ 49 h 158"/>
                  <a:gd name="T42" fmla="*/ 90 w 97"/>
                  <a:gd name="T43" fmla="*/ 24 h 158"/>
                  <a:gd name="T44" fmla="*/ 87 w 97"/>
                  <a:gd name="T45" fmla="*/ 50 h 158"/>
                  <a:gd name="T46" fmla="*/ 87 w 97"/>
                  <a:gd name="T47" fmla="*/ 51 h 158"/>
                  <a:gd name="T48" fmla="*/ 87 w 97"/>
                  <a:gd name="T49" fmla="*/ 52 h 158"/>
                  <a:gd name="T50" fmla="*/ 87 w 97"/>
                  <a:gd name="T51" fmla="*/ 53 h 158"/>
                  <a:gd name="T52" fmla="*/ 81 w 97"/>
                  <a:gd name="T53" fmla="*/ 76 h 158"/>
                  <a:gd name="T54" fmla="*/ 70 w 97"/>
                  <a:gd name="T55" fmla="*/ 103 h 158"/>
                  <a:gd name="T56" fmla="*/ 58 w 97"/>
                  <a:gd name="T57" fmla="*/ 127 h 158"/>
                  <a:gd name="T58" fmla="*/ 48 w 97"/>
                  <a:gd name="T59" fmla="*/ 146 h 158"/>
                  <a:gd name="T60" fmla="*/ 38 w 97"/>
                  <a:gd name="T61" fmla="*/ 127 h 158"/>
                  <a:gd name="T62" fmla="*/ 26 w 97"/>
                  <a:gd name="T63" fmla="*/ 103 h 158"/>
                  <a:gd name="T64" fmla="*/ 15 w 97"/>
                  <a:gd name="T65" fmla="*/ 76 h 158"/>
                  <a:gd name="T66" fmla="*/ 10 w 97"/>
                  <a:gd name="T67" fmla="*/ 53 h 158"/>
                  <a:gd name="T68" fmla="*/ 10 w 97"/>
                  <a:gd name="T69" fmla="*/ 51 h 158"/>
                  <a:gd name="T70" fmla="*/ 9 w 97"/>
                  <a:gd name="T71" fmla="*/ 50 h 158"/>
                  <a:gd name="T72" fmla="*/ 9 w 97"/>
                  <a:gd name="T73" fmla="*/ 49 h 158"/>
                  <a:gd name="T74" fmla="*/ 21 w 97"/>
                  <a:gd name="T75" fmla="*/ 21 h 158"/>
                  <a:gd name="T76" fmla="*/ 48 w 97"/>
                  <a:gd name="T77" fmla="*/ 10 h 158"/>
                  <a:gd name="T78" fmla="*/ 75 w 97"/>
                  <a:gd name="T79" fmla="*/ 21 h 158"/>
                  <a:gd name="T80" fmla="*/ 87 w 97"/>
                  <a:gd name="T81" fmla="*/ 49 h 158"/>
                  <a:gd name="T82" fmla="*/ 87 w 97"/>
                  <a:gd name="T83" fmla="*/ 5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7" h="158">
                    <a:moveTo>
                      <a:pt x="90" y="24"/>
                    </a:moveTo>
                    <a:cubicBezTo>
                      <a:pt x="86" y="17"/>
                      <a:pt x="80" y="11"/>
                      <a:pt x="72" y="7"/>
                    </a:cubicBezTo>
                    <a:cubicBezTo>
                      <a:pt x="65" y="2"/>
                      <a:pt x="57" y="0"/>
                      <a:pt x="48" y="0"/>
                    </a:cubicBezTo>
                    <a:cubicBezTo>
                      <a:pt x="39" y="0"/>
                      <a:pt x="31" y="2"/>
                      <a:pt x="24" y="7"/>
                    </a:cubicBezTo>
                    <a:cubicBezTo>
                      <a:pt x="16" y="11"/>
                      <a:pt x="10" y="17"/>
                      <a:pt x="6" y="24"/>
                    </a:cubicBezTo>
                    <a:cubicBezTo>
                      <a:pt x="2" y="32"/>
                      <a:pt x="0" y="40"/>
                      <a:pt x="0" y="4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0"/>
                      <a:pt x="2" y="68"/>
                      <a:pt x="5" y="77"/>
                    </a:cubicBezTo>
                    <a:cubicBezTo>
                      <a:pt x="8" y="86"/>
                      <a:pt x="12" y="95"/>
                      <a:pt x="16" y="104"/>
                    </a:cubicBezTo>
                    <a:cubicBezTo>
                      <a:pt x="20" y="113"/>
                      <a:pt x="24" y="122"/>
                      <a:pt x="28" y="129"/>
                    </a:cubicBezTo>
                    <a:cubicBezTo>
                      <a:pt x="32" y="137"/>
                      <a:pt x="35" y="144"/>
                      <a:pt x="39" y="151"/>
                    </a:cubicBezTo>
                    <a:cubicBezTo>
                      <a:pt x="42" y="158"/>
                      <a:pt x="53" y="158"/>
                      <a:pt x="57" y="151"/>
                    </a:cubicBezTo>
                    <a:cubicBezTo>
                      <a:pt x="60" y="144"/>
                      <a:pt x="64" y="137"/>
                      <a:pt x="68" y="129"/>
                    </a:cubicBezTo>
                    <a:cubicBezTo>
                      <a:pt x="72" y="122"/>
                      <a:pt x="76" y="113"/>
                      <a:pt x="80" y="104"/>
                    </a:cubicBezTo>
                    <a:cubicBezTo>
                      <a:pt x="84" y="95"/>
                      <a:pt x="88" y="86"/>
                      <a:pt x="91" y="77"/>
                    </a:cubicBezTo>
                    <a:cubicBezTo>
                      <a:pt x="94" y="68"/>
                      <a:pt x="96" y="60"/>
                      <a:pt x="96" y="54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2"/>
                      <a:pt x="96" y="52"/>
                      <a:pt x="97" y="52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7" y="40"/>
                      <a:pt x="94" y="32"/>
                      <a:pt x="90" y="24"/>
                    </a:cubicBezTo>
                    <a:close/>
                    <a:moveTo>
                      <a:pt x="87" y="50"/>
                    </a:move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51"/>
                      <a:pt x="87" y="52"/>
                      <a:pt x="87" y="52"/>
                    </a:cubicBezTo>
                    <a:cubicBezTo>
                      <a:pt x="87" y="53"/>
                      <a:pt x="87" y="53"/>
                      <a:pt x="87" y="53"/>
                    </a:cubicBezTo>
                    <a:cubicBezTo>
                      <a:pt x="86" y="59"/>
                      <a:pt x="84" y="67"/>
                      <a:pt x="81" y="76"/>
                    </a:cubicBezTo>
                    <a:cubicBezTo>
                      <a:pt x="78" y="85"/>
                      <a:pt x="74" y="94"/>
                      <a:pt x="70" y="103"/>
                    </a:cubicBezTo>
                    <a:cubicBezTo>
                      <a:pt x="66" y="112"/>
                      <a:pt x="62" y="120"/>
                      <a:pt x="58" y="127"/>
                    </a:cubicBezTo>
                    <a:cubicBezTo>
                      <a:pt x="55" y="134"/>
                      <a:pt x="51" y="140"/>
                      <a:pt x="48" y="146"/>
                    </a:cubicBezTo>
                    <a:cubicBezTo>
                      <a:pt x="45" y="140"/>
                      <a:pt x="41" y="134"/>
                      <a:pt x="38" y="127"/>
                    </a:cubicBezTo>
                    <a:cubicBezTo>
                      <a:pt x="34" y="120"/>
                      <a:pt x="30" y="112"/>
                      <a:pt x="26" y="103"/>
                    </a:cubicBezTo>
                    <a:cubicBezTo>
                      <a:pt x="22" y="94"/>
                      <a:pt x="18" y="85"/>
                      <a:pt x="15" y="76"/>
                    </a:cubicBezTo>
                    <a:cubicBezTo>
                      <a:pt x="12" y="67"/>
                      <a:pt x="10" y="59"/>
                      <a:pt x="10" y="53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9" y="51"/>
                      <a:pt x="9" y="50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38"/>
                      <a:pt x="13" y="29"/>
                      <a:pt x="21" y="21"/>
                    </a:cubicBezTo>
                    <a:cubicBezTo>
                      <a:pt x="28" y="14"/>
                      <a:pt x="37" y="10"/>
                      <a:pt x="48" y="10"/>
                    </a:cubicBezTo>
                    <a:cubicBezTo>
                      <a:pt x="59" y="10"/>
                      <a:pt x="68" y="14"/>
                      <a:pt x="75" y="21"/>
                    </a:cubicBezTo>
                    <a:cubicBezTo>
                      <a:pt x="83" y="29"/>
                      <a:pt x="87" y="38"/>
                      <a:pt x="87" y="49"/>
                    </a:cubicBezTo>
                    <a:lnTo>
                      <a:pt x="87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8" name="Freeform 8"/>
              <p:cNvSpPr>
                <a:spLocks noEditPoints="1"/>
              </p:cNvSpPr>
              <p:nvPr/>
            </p:nvSpPr>
            <p:spPr bwMode="auto">
              <a:xfrm>
                <a:off x="6843713" y="4056063"/>
                <a:ext cx="77787" cy="77788"/>
              </a:xfrm>
              <a:custGeom>
                <a:avLst/>
                <a:gdLst>
                  <a:gd name="T0" fmla="*/ 18 w 36"/>
                  <a:gd name="T1" fmla="*/ 0 h 36"/>
                  <a:gd name="T2" fmla="*/ 5 w 36"/>
                  <a:gd name="T3" fmla="*/ 5 h 36"/>
                  <a:gd name="T4" fmla="*/ 0 w 36"/>
                  <a:gd name="T5" fmla="*/ 18 h 36"/>
                  <a:gd name="T6" fmla="*/ 5 w 36"/>
                  <a:gd name="T7" fmla="*/ 30 h 36"/>
                  <a:gd name="T8" fmla="*/ 18 w 36"/>
                  <a:gd name="T9" fmla="*/ 36 h 36"/>
                  <a:gd name="T10" fmla="*/ 31 w 36"/>
                  <a:gd name="T11" fmla="*/ 30 h 36"/>
                  <a:gd name="T12" fmla="*/ 36 w 36"/>
                  <a:gd name="T13" fmla="*/ 18 h 36"/>
                  <a:gd name="T14" fmla="*/ 31 w 36"/>
                  <a:gd name="T15" fmla="*/ 5 h 36"/>
                  <a:gd name="T16" fmla="*/ 18 w 36"/>
                  <a:gd name="T17" fmla="*/ 0 h 36"/>
                  <a:gd name="T18" fmla="*/ 24 w 36"/>
                  <a:gd name="T19" fmla="*/ 23 h 36"/>
                  <a:gd name="T20" fmla="*/ 12 w 36"/>
                  <a:gd name="T21" fmla="*/ 23 h 36"/>
                  <a:gd name="T22" fmla="*/ 12 w 36"/>
                  <a:gd name="T23" fmla="*/ 12 h 36"/>
                  <a:gd name="T24" fmla="*/ 24 w 36"/>
                  <a:gd name="T25" fmla="*/ 12 h 36"/>
                  <a:gd name="T26" fmla="*/ 24 w 36"/>
                  <a:gd name="T2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3"/>
                      <a:pt x="2" y="27"/>
                      <a:pt x="5" y="30"/>
                    </a:cubicBezTo>
                    <a:cubicBezTo>
                      <a:pt x="9" y="34"/>
                      <a:pt x="13" y="36"/>
                      <a:pt x="18" y="36"/>
                    </a:cubicBezTo>
                    <a:cubicBezTo>
                      <a:pt x="23" y="36"/>
                      <a:pt x="27" y="34"/>
                      <a:pt x="31" y="30"/>
                    </a:cubicBezTo>
                    <a:cubicBezTo>
                      <a:pt x="34" y="27"/>
                      <a:pt x="36" y="23"/>
                      <a:pt x="36" y="18"/>
                    </a:cubicBezTo>
                    <a:cubicBezTo>
                      <a:pt x="36" y="13"/>
                      <a:pt x="34" y="9"/>
                      <a:pt x="31" y="5"/>
                    </a:cubicBezTo>
                    <a:cubicBezTo>
                      <a:pt x="27" y="2"/>
                      <a:pt x="23" y="0"/>
                      <a:pt x="18" y="0"/>
                    </a:cubicBezTo>
                    <a:close/>
                    <a:moveTo>
                      <a:pt x="24" y="23"/>
                    </a:moveTo>
                    <a:cubicBezTo>
                      <a:pt x="21" y="27"/>
                      <a:pt x="15" y="27"/>
                      <a:pt x="12" y="23"/>
                    </a:cubicBezTo>
                    <a:cubicBezTo>
                      <a:pt x="9" y="20"/>
                      <a:pt x="9" y="15"/>
                      <a:pt x="12" y="12"/>
                    </a:cubicBezTo>
                    <a:cubicBezTo>
                      <a:pt x="16" y="9"/>
                      <a:pt x="20" y="9"/>
                      <a:pt x="24" y="12"/>
                    </a:cubicBezTo>
                    <a:cubicBezTo>
                      <a:pt x="27" y="15"/>
                      <a:pt x="27" y="20"/>
                      <a:pt x="2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674931" y="5441684"/>
              <a:ext cx="224371" cy="200331"/>
            </a:xfrm>
            <a:custGeom>
              <a:avLst/>
              <a:gdLst>
                <a:gd name="T0" fmla="*/ 125 w 142"/>
                <a:gd name="T1" fmla="*/ 0 h 129"/>
                <a:gd name="T2" fmla="*/ 17 w 142"/>
                <a:gd name="T3" fmla="*/ 0 h 129"/>
                <a:gd name="T4" fmla="*/ 0 w 142"/>
                <a:gd name="T5" fmla="*/ 18 h 129"/>
                <a:gd name="T6" fmla="*/ 0 w 142"/>
                <a:gd name="T7" fmla="*/ 86 h 129"/>
                <a:gd name="T8" fmla="*/ 17 w 142"/>
                <a:gd name="T9" fmla="*/ 104 h 129"/>
                <a:gd name="T10" fmla="*/ 67 w 142"/>
                <a:gd name="T11" fmla="*/ 104 h 129"/>
                <a:gd name="T12" fmla="*/ 67 w 142"/>
                <a:gd name="T13" fmla="*/ 121 h 129"/>
                <a:gd name="T14" fmla="*/ 42 w 142"/>
                <a:gd name="T15" fmla="*/ 121 h 129"/>
                <a:gd name="T16" fmla="*/ 38 w 142"/>
                <a:gd name="T17" fmla="*/ 125 h 129"/>
                <a:gd name="T18" fmla="*/ 42 w 142"/>
                <a:gd name="T19" fmla="*/ 129 h 129"/>
                <a:gd name="T20" fmla="*/ 100 w 142"/>
                <a:gd name="T21" fmla="*/ 129 h 129"/>
                <a:gd name="T22" fmla="*/ 104 w 142"/>
                <a:gd name="T23" fmla="*/ 125 h 129"/>
                <a:gd name="T24" fmla="*/ 100 w 142"/>
                <a:gd name="T25" fmla="*/ 121 h 129"/>
                <a:gd name="T26" fmla="*/ 75 w 142"/>
                <a:gd name="T27" fmla="*/ 121 h 129"/>
                <a:gd name="T28" fmla="*/ 75 w 142"/>
                <a:gd name="T29" fmla="*/ 104 h 129"/>
                <a:gd name="T30" fmla="*/ 125 w 142"/>
                <a:gd name="T31" fmla="*/ 104 h 129"/>
                <a:gd name="T32" fmla="*/ 142 w 142"/>
                <a:gd name="T33" fmla="*/ 86 h 129"/>
                <a:gd name="T34" fmla="*/ 142 w 142"/>
                <a:gd name="T35" fmla="*/ 18 h 129"/>
                <a:gd name="T36" fmla="*/ 125 w 142"/>
                <a:gd name="T37" fmla="*/ 0 h 129"/>
                <a:gd name="T38" fmla="*/ 134 w 142"/>
                <a:gd name="T39" fmla="*/ 86 h 129"/>
                <a:gd name="T40" fmla="*/ 125 w 142"/>
                <a:gd name="T41" fmla="*/ 96 h 129"/>
                <a:gd name="T42" fmla="*/ 17 w 142"/>
                <a:gd name="T43" fmla="*/ 96 h 129"/>
                <a:gd name="T44" fmla="*/ 8 w 142"/>
                <a:gd name="T45" fmla="*/ 86 h 129"/>
                <a:gd name="T46" fmla="*/ 8 w 142"/>
                <a:gd name="T47" fmla="*/ 83 h 129"/>
                <a:gd name="T48" fmla="*/ 134 w 142"/>
                <a:gd name="T49" fmla="*/ 83 h 129"/>
                <a:gd name="T50" fmla="*/ 134 w 142"/>
                <a:gd name="T51" fmla="*/ 86 h 129"/>
                <a:gd name="T52" fmla="*/ 135 w 142"/>
                <a:gd name="T53" fmla="*/ 75 h 129"/>
                <a:gd name="T54" fmla="*/ 8 w 142"/>
                <a:gd name="T55" fmla="*/ 75 h 129"/>
                <a:gd name="T56" fmla="*/ 8 w 142"/>
                <a:gd name="T57" fmla="*/ 18 h 129"/>
                <a:gd name="T58" fmla="*/ 17 w 142"/>
                <a:gd name="T59" fmla="*/ 8 h 129"/>
                <a:gd name="T60" fmla="*/ 125 w 142"/>
                <a:gd name="T61" fmla="*/ 8 h 129"/>
                <a:gd name="T62" fmla="*/ 135 w 142"/>
                <a:gd name="T63" fmla="*/ 18 h 129"/>
                <a:gd name="T64" fmla="*/ 135 w 142"/>
                <a:gd name="T65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29">
                  <a:moveTo>
                    <a:pt x="12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6"/>
                    <a:pt x="8" y="104"/>
                    <a:pt x="1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0" y="121"/>
                    <a:pt x="38" y="122"/>
                    <a:pt x="38" y="125"/>
                  </a:cubicBezTo>
                  <a:cubicBezTo>
                    <a:pt x="38" y="127"/>
                    <a:pt x="40" y="129"/>
                    <a:pt x="42" y="129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2" y="129"/>
                    <a:pt x="104" y="127"/>
                    <a:pt x="104" y="125"/>
                  </a:cubicBezTo>
                  <a:cubicBezTo>
                    <a:pt x="104" y="122"/>
                    <a:pt x="102" y="121"/>
                    <a:pt x="100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35" y="104"/>
                    <a:pt x="142" y="96"/>
                    <a:pt x="142" y="86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8"/>
                    <a:pt x="135" y="0"/>
                    <a:pt x="125" y="0"/>
                  </a:cubicBezTo>
                  <a:close/>
                  <a:moveTo>
                    <a:pt x="134" y="86"/>
                  </a:moveTo>
                  <a:cubicBezTo>
                    <a:pt x="134" y="91"/>
                    <a:pt x="130" y="96"/>
                    <a:pt x="125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2" y="96"/>
                    <a:pt x="8" y="91"/>
                    <a:pt x="8" y="86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34" y="83"/>
                    <a:pt x="134" y="83"/>
                    <a:pt x="134" y="83"/>
                  </a:cubicBezTo>
                  <a:lnTo>
                    <a:pt x="134" y="86"/>
                  </a:lnTo>
                  <a:close/>
                  <a:moveTo>
                    <a:pt x="135" y="75"/>
                  </a:moveTo>
                  <a:cubicBezTo>
                    <a:pt x="8" y="75"/>
                    <a:pt x="8" y="75"/>
                    <a:pt x="8" y="7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2" y="8"/>
                    <a:pt x="17" y="8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30" y="8"/>
                    <a:pt x="135" y="13"/>
                    <a:pt x="135" y="18"/>
                  </a:cubicBezTo>
                  <a:lnTo>
                    <a:pt x="135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694837" y="5162634"/>
              <a:ext cx="212923" cy="207200"/>
            </a:xfrm>
            <a:custGeom>
              <a:avLst/>
              <a:gdLst>
                <a:gd name="T0" fmla="*/ 103 w 134"/>
                <a:gd name="T1" fmla="*/ 75 h 134"/>
                <a:gd name="T2" fmla="*/ 83 w 134"/>
                <a:gd name="T3" fmla="*/ 89 h 134"/>
                <a:gd name="T4" fmla="*/ 78 w 134"/>
                <a:gd name="T5" fmla="*/ 86 h 134"/>
                <a:gd name="T6" fmla="*/ 45 w 134"/>
                <a:gd name="T7" fmla="*/ 51 h 134"/>
                <a:gd name="T8" fmla="*/ 54 w 134"/>
                <a:gd name="T9" fmla="*/ 42 h 134"/>
                <a:gd name="T10" fmla="*/ 46 w 134"/>
                <a:gd name="T11" fmla="*/ 13 h 134"/>
                <a:gd name="T12" fmla="*/ 38 w 134"/>
                <a:gd name="T13" fmla="*/ 4 h 134"/>
                <a:gd name="T14" fmla="*/ 17 w 134"/>
                <a:gd name="T15" fmla="*/ 4 h 134"/>
                <a:gd name="T16" fmla="*/ 7 w 134"/>
                <a:gd name="T17" fmla="*/ 15 h 134"/>
                <a:gd name="T18" fmla="*/ 4 w 134"/>
                <a:gd name="T19" fmla="*/ 51 h 134"/>
                <a:gd name="T20" fmla="*/ 74 w 134"/>
                <a:gd name="T21" fmla="*/ 126 h 134"/>
                <a:gd name="T22" fmla="*/ 103 w 134"/>
                <a:gd name="T23" fmla="*/ 134 h 134"/>
                <a:gd name="T24" fmla="*/ 120 w 134"/>
                <a:gd name="T25" fmla="*/ 126 h 134"/>
                <a:gd name="T26" fmla="*/ 129 w 134"/>
                <a:gd name="T27" fmla="*/ 117 h 134"/>
                <a:gd name="T28" fmla="*/ 129 w 134"/>
                <a:gd name="T29" fmla="*/ 96 h 134"/>
                <a:gd name="T30" fmla="*/ 124 w 134"/>
                <a:gd name="T31" fmla="*/ 111 h 134"/>
                <a:gd name="T32" fmla="*/ 114 w 134"/>
                <a:gd name="T33" fmla="*/ 121 h 134"/>
                <a:gd name="T34" fmla="*/ 101 w 134"/>
                <a:gd name="T35" fmla="*/ 126 h 134"/>
                <a:gd name="T36" fmla="*/ 34 w 134"/>
                <a:gd name="T37" fmla="*/ 84 h 134"/>
                <a:gd name="T38" fmla="*/ 9 w 134"/>
                <a:gd name="T39" fmla="*/ 29 h 134"/>
                <a:gd name="T40" fmla="*/ 23 w 134"/>
                <a:gd name="T41" fmla="*/ 10 h 134"/>
                <a:gd name="T42" fmla="*/ 32 w 134"/>
                <a:gd name="T43" fmla="*/ 10 h 134"/>
                <a:gd name="T44" fmla="*/ 37 w 134"/>
                <a:gd name="T45" fmla="*/ 15 h 134"/>
                <a:gd name="T46" fmla="*/ 48 w 134"/>
                <a:gd name="T47" fmla="*/ 27 h 134"/>
                <a:gd name="T48" fmla="*/ 46 w 134"/>
                <a:gd name="T49" fmla="*/ 39 h 134"/>
                <a:gd name="T50" fmla="*/ 38 w 134"/>
                <a:gd name="T51" fmla="*/ 46 h 134"/>
                <a:gd name="T52" fmla="*/ 37 w 134"/>
                <a:gd name="T53" fmla="*/ 53 h 134"/>
                <a:gd name="T54" fmla="*/ 46 w 134"/>
                <a:gd name="T55" fmla="*/ 69 h 134"/>
                <a:gd name="T56" fmla="*/ 77 w 134"/>
                <a:gd name="T57" fmla="*/ 95 h 134"/>
                <a:gd name="T58" fmla="*/ 80 w 134"/>
                <a:gd name="T59" fmla="*/ 97 h 134"/>
                <a:gd name="T60" fmla="*/ 88 w 134"/>
                <a:gd name="T61" fmla="*/ 96 h 134"/>
                <a:gd name="T62" fmla="*/ 103 w 134"/>
                <a:gd name="T63" fmla="*/ 83 h 134"/>
                <a:gd name="T64" fmla="*/ 124 w 134"/>
                <a:gd name="T65" fmla="*/ 10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34">
                  <a:moveTo>
                    <a:pt x="113" y="80"/>
                  </a:moveTo>
                  <a:cubicBezTo>
                    <a:pt x="110" y="77"/>
                    <a:pt x="106" y="75"/>
                    <a:pt x="103" y="75"/>
                  </a:cubicBezTo>
                  <a:cubicBezTo>
                    <a:pt x="99" y="75"/>
                    <a:pt x="95" y="77"/>
                    <a:pt x="92" y="8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2" y="89"/>
                    <a:pt x="81" y="88"/>
                    <a:pt x="81" y="88"/>
                  </a:cubicBezTo>
                  <a:cubicBezTo>
                    <a:pt x="79" y="87"/>
                    <a:pt x="78" y="87"/>
                    <a:pt x="78" y="86"/>
                  </a:cubicBezTo>
                  <a:cubicBezTo>
                    <a:pt x="69" y="81"/>
                    <a:pt x="61" y="73"/>
                    <a:pt x="53" y="64"/>
                  </a:cubicBezTo>
                  <a:cubicBezTo>
                    <a:pt x="49" y="59"/>
                    <a:pt x="47" y="55"/>
                    <a:pt x="45" y="51"/>
                  </a:cubicBezTo>
                  <a:cubicBezTo>
                    <a:pt x="47" y="49"/>
                    <a:pt x="49" y="46"/>
                    <a:pt x="52" y="44"/>
                  </a:cubicBezTo>
                  <a:cubicBezTo>
                    <a:pt x="53" y="43"/>
                    <a:pt x="53" y="43"/>
                    <a:pt x="54" y="42"/>
                  </a:cubicBezTo>
                  <a:cubicBezTo>
                    <a:pt x="61" y="35"/>
                    <a:pt x="61" y="27"/>
                    <a:pt x="54" y="2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2"/>
                    <a:pt x="44" y="11"/>
                    <a:pt x="43" y="10"/>
                  </a:cubicBezTo>
                  <a:cubicBezTo>
                    <a:pt x="41" y="8"/>
                    <a:pt x="40" y="6"/>
                    <a:pt x="38" y="4"/>
                  </a:cubicBezTo>
                  <a:cubicBezTo>
                    <a:pt x="35" y="1"/>
                    <a:pt x="31" y="0"/>
                    <a:pt x="27" y="0"/>
                  </a:cubicBezTo>
                  <a:cubicBezTo>
                    <a:pt x="24" y="0"/>
                    <a:pt x="20" y="1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8"/>
                    <a:pt x="1" y="23"/>
                    <a:pt x="0" y="29"/>
                  </a:cubicBezTo>
                  <a:cubicBezTo>
                    <a:pt x="0" y="37"/>
                    <a:pt x="2" y="46"/>
                    <a:pt x="4" y="51"/>
                  </a:cubicBezTo>
                  <a:cubicBezTo>
                    <a:pt x="9" y="64"/>
                    <a:pt x="16" y="76"/>
                    <a:pt x="27" y="89"/>
                  </a:cubicBezTo>
                  <a:cubicBezTo>
                    <a:pt x="40" y="105"/>
                    <a:pt x="56" y="117"/>
                    <a:pt x="74" y="126"/>
                  </a:cubicBezTo>
                  <a:cubicBezTo>
                    <a:pt x="81" y="129"/>
                    <a:pt x="91" y="133"/>
                    <a:pt x="101" y="134"/>
                  </a:cubicBezTo>
                  <a:cubicBezTo>
                    <a:pt x="102" y="134"/>
                    <a:pt x="102" y="134"/>
                    <a:pt x="103" y="134"/>
                  </a:cubicBezTo>
                  <a:cubicBezTo>
                    <a:pt x="110" y="134"/>
                    <a:pt x="116" y="132"/>
                    <a:pt x="120" y="127"/>
                  </a:cubicBezTo>
                  <a:cubicBezTo>
                    <a:pt x="120" y="127"/>
                    <a:pt x="120" y="126"/>
                    <a:pt x="120" y="126"/>
                  </a:cubicBezTo>
                  <a:cubicBezTo>
                    <a:pt x="122" y="125"/>
                    <a:pt x="124" y="123"/>
                    <a:pt x="126" y="121"/>
                  </a:cubicBezTo>
                  <a:cubicBezTo>
                    <a:pt x="127" y="120"/>
                    <a:pt x="128" y="118"/>
                    <a:pt x="129" y="117"/>
                  </a:cubicBezTo>
                  <a:cubicBezTo>
                    <a:pt x="132" y="114"/>
                    <a:pt x="134" y="110"/>
                    <a:pt x="134" y="107"/>
                  </a:cubicBezTo>
                  <a:cubicBezTo>
                    <a:pt x="134" y="103"/>
                    <a:pt x="132" y="99"/>
                    <a:pt x="129" y="96"/>
                  </a:cubicBezTo>
                  <a:lnTo>
                    <a:pt x="113" y="80"/>
                  </a:lnTo>
                  <a:close/>
                  <a:moveTo>
                    <a:pt x="124" y="111"/>
                  </a:moveTo>
                  <a:cubicBezTo>
                    <a:pt x="122" y="113"/>
                    <a:pt x="121" y="114"/>
                    <a:pt x="120" y="115"/>
                  </a:cubicBezTo>
                  <a:cubicBezTo>
                    <a:pt x="118" y="117"/>
                    <a:pt x="116" y="119"/>
                    <a:pt x="114" y="121"/>
                  </a:cubicBezTo>
                  <a:cubicBezTo>
                    <a:pt x="111" y="124"/>
                    <a:pt x="108" y="126"/>
                    <a:pt x="103" y="126"/>
                  </a:cubicBezTo>
                  <a:cubicBezTo>
                    <a:pt x="102" y="126"/>
                    <a:pt x="102" y="126"/>
                    <a:pt x="101" y="126"/>
                  </a:cubicBezTo>
                  <a:cubicBezTo>
                    <a:pt x="93" y="125"/>
                    <a:pt x="84" y="122"/>
                    <a:pt x="78" y="119"/>
                  </a:cubicBezTo>
                  <a:cubicBezTo>
                    <a:pt x="61" y="111"/>
                    <a:pt x="46" y="99"/>
                    <a:pt x="34" y="84"/>
                  </a:cubicBezTo>
                  <a:cubicBezTo>
                    <a:pt x="23" y="72"/>
                    <a:pt x="16" y="60"/>
                    <a:pt x="12" y="48"/>
                  </a:cubicBezTo>
                  <a:cubicBezTo>
                    <a:pt x="9" y="41"/>
                    <a:pt x="8" y="35"/>
                    <a:pt x="9" y="29"/>
                  </a:cubicBezTo>
                  <a:cubicBezTo>
                    <a:pt x="9" y="26"/>
                    <a:pt x="10" y="23"/>
                    <a:pt x="13" y="2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6" y="8"/>
                    <a:pt x="28" y="8"/>
                  </a:cubicBezTo>
                  <a:cubicBezTo>
                    <a:pt x="29" y="8"/>
                    <a:pt x="31" y="9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6" y="14"/>
                    <a:pt x="37" y="15"/>
                  </a:cubicBezTo>
                  <a:cubicBezTo>
                    <a:pt x="38" y="16"/>
                    <a:pt x="39" y="17"/>
                    <a:pt x="40" y="1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2" y="30"/>
                    <a:pt x="52" y="33"/>
                    <a:pt x="48" y="36"/>
                  </a:cubicBezTo>
                  <a:cubicBezTo>
                    <a:pt x="48" y="37"/>
                    <a:pt x="47" y="38"/>
                    <a:pt x="46" y="39"/>
                  </a:cubicBezTo>
                  <a:cubicBezTo>
                    <a:pt x="43" y="41"/>
                    <a:pt x="41" y="43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6" y="49"/>
                    <a:pt x="36" y="51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9" y="58"/>
                    <a:pt x="42" y="63"/>
                    <a:pt x="46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5" y="79"/>
                    <a:pt x="64" y="87"/>
                    <a:pt x="73" y="93"/>
                  </a:cubicBezTo>
                  <a:cubicBezTo>
                    <a:pt x="74" y="94"/>
                    <a:pt x="76" y="95"/>
                    <a:pt x="77" y="95"/>
                  </a:cubicBezTo>
                  <a:cubicBezTo>
                    <a:pt x="78" y="96"/>
                    <a:pt x="79" y="96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98"/>
                    <a:pt x="82" y="98"/>
                    <a:pt x="83" y="98"/>
                  </a:cubicBezTo>
                  <a:cubicBezTo>
                    <a:pt x="86" y="98"/>
                    <a:pt x="87" y="96"/>
                    <a:pt x="88" y="96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99" y="84"/>
                    <a:pt x="101" y="83"/>
                    <a:pt x="103" y="83"/>
                  </a:cubicBezTo>
                  <a:cubicBezTo>
                    <a:pt x="104" y="83"/>
                    <a:pt x="106" y="84"/>
                    <a:pt x="107" y="85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7" y="105"/>
                    <a:pt x="127" y="108"/>
                    <a:pt x="124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97128" y="4919965"/>
              <a:ext cx="226660" cy="132791"/>
            </a:xfrm>
            <a:custGeom>
              <a:avLst/>
              <a:gdLst>
                <a:gd name="T0" fmla="*/ 142 w 143"/>
                <a:gd name="T1" fmla="*/ 7 h 86"/>
                <a:gd name="T2" fmla="*/ 135 w 143"/>
                <a:gd name="T3" fmla="*/ 0 h 86"/>
                <a:gd name="T4" fmla="*/ 135 w 143"/>
                <a:gd name="T5" fmla="*/ 0 h 86"/>
                <a:gd name="T6" fmla="*/ 7 w 143"/>
                <a:gd name="T7" fmla="*/ 0 h 86"/>
                <a:gd name="T8" fmla="*/ 2 w 143"/>
                <a:gd name="T9" fmla="*/ 2 h 86"/>
                <a:gd name="T10" fmla="*/ 0 w 143"/>
                <a:gd name="T11" fmla="*/ 7 h 86"/>
                <a:gd name="T12" fmla="*/ 0 w 143"/>
                <a:gd name="T13" fmla="*/ 79 h 86"/>
                <a:gd name="T14" fmla="*/ 2 w 143"/>
                <a:gd name="T15" fmla="*/ 84 h 86"/>
                <a:gd name="T16" fmla="*/ 7 w 143"/>
                <a:gd name="T17" fmla="*/ 86 h 86"/>
                <a:gd name="T18" fmla="*/ 7 w 143"/>
                <a:gd name="T19" fmla="*/ 86 h 86"/>
                <a:gd name="T20" fmla="*/ 135 w 143"/>
                <a:gd name="T21" fmla="*/ 86 h 86"/>
                <a:gd name="T22" fmla="*/ 143 w 143"/>
                <a:gd name="T23" fmla="*/ 79 h 86"/>
                <a:gd name="T24" fmla="*/ 142 w 143"/>
                <a:gd name="T25" fmla="*/ 7 h 86"/>
                <a:gd name="T26" fmla="*/ 127 w 143"/>
                <a:gd name="T27" fmla="*/ 7 h 86"/>
                <a:gd name="T28" fmla="*/ 71 w 143"/>
                <a:gd name="T29" fmla="*/ 46 h 86"/>
                <a:gd name="T30" fmla="*/ 15 w 143"/>
                <a:gd name="T31" fmla="*/ 7 h 86"/>
                <a:gd name="T32" fmla="*/ 127 w 143"/>
                <a:gd name="T33" fmla="*/ 7 h 86"/>
                <a:gd name="T34" fmla="*/ 95 w 143"/>
                <a:gd name="T35" fmla="*/ 53 h 86"/>
                <a:gd name="T36" fmla="*/ 128 w 143"/>
                <a:gd name="T37" fmla="*/ 79 h 86"/>
                <a:gd name="T38" fmla="*/ 14 w 143"/>
                <a:gd name="T39" fmla="*/ 79 h 86"/>
                <a:gd name="T40" fmla="*/ 48 w 143"/>
                <a:gd name="T41" fmla="*/ 53 h 86"/>
                <a:gd name="T42" fmla="*/ 48 w 143"/>
                <a:gd name="T43" fmla="*/ 48 h 86"/>
                <a:gd name="T44" fmla="*/ 43 w 143"/>
                <a:gd name="T45" fmla="*/ 47 h 86"/>
                <a:gd name="T46" fmla="*/ 7 w 143"/>
                <a:gd name="T47" fmla="*/ 75 h 86"/>
                <a:gd name="T48" fmla="*/ 7 w 143"/>
                <a:gd name="T49" fmla="*/ 10 h 86"/>
                <a:gd name="T50" fmla="*/ 69 w 143"/>
                <a:gd name="T51" fmla="*/ 53 h 86"/>
                <a:gd name="T52" fmla="*/ 71 w 143"/>
                <a:gd name="T53" fmla="*/ 54 h 86"/>
                <a:gd name="T54" fmla="*/ 73 w 143"/>
                <a:gd name="T55" fmla="*/ 53 h 86"/>
                <a:gd name="T56" fmla="*/ 135 w 143"/>
                <a:gd name="T57" fmla="*/ 10 h 86"/>
                <a:gd name="T58" fmla="*/ 135 w 143"/>
                <a:gd name="T59" fmla="*/ 75 h 86"/>
                <a:gd name="T60" fmla="*/ 99 w 143"/>
                <a:gd name="T61" fmla="*/ 47 h 86"/>
                <a:gd name="T62" fmla="*/ 94 w 143"/>
                <a:gd name="T63" fmla="*/ 48 h 86"/>
                <a:gd name="T64" fmla="*/ 95 w 143"/>
                <a:gd name="T65" fmla="*/ 5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86">
                  <a:moveTo>
                    <a:pt x="142" y="7"/>
                  </a:moveTo>
                  <a:cubicBezTo>
                    <a:pt x="142" y="3"/>
                    <a:pt x="139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3"/>
                    <a:pt x="2" y="84"/>
                  </a:cubicBezTo>
                  <a:cubicBezTo>
                    <a:pt x="3" y="86"/>
                    <a:pt x="5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135" y="86"/>
                    <a:pt x="135" y="86"/>
                    <a:pt x="135" y="86"/>
                  </a:cubicBezTo>
                  <a:cubicBezTo>
                    <a:pt x="139" y="86"/>
                    <a:pt x="143" y="83"/>
                    <a:pt x="143" y="79"/>
                  </a:cubicBezTo>
                  <a:lnTo>
                    <a:pt x="142" y="7"/>
                  </a:lnTo>
                  <a:close/>
                  <a:moveTo>
                    <a:pt x="127" y="7"/>
                  </a:moveTo>
                  <a:cubicBezTo>
                    <a:pt x="71" y="46"/>
                    <a:pt x="71" y="46"/>
                    <a:pt x="71" y="46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127" y="7"/>
                  </a:lnTo>
                  <a:close/>
                  <a:moveTo>
                    <a:pt x="95" y="53"/>
                  </a:moveTo>
                  <a:cubicBezTo>
                    <a:pt x="128" y="79"/>
                    <a:pt x="128" y="79"/>
                    <a:pt x="128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2"/>
                    <a:pt x="49" y="50"/>
                    <a:pt x="48" y="48"/>
                  </a:cubicBezTo>
                  <a:cubicBezTo>
                    <a:pt x="47" y="46"/>
                    <a:pt x="45" y="46"/>
                    <a:pt x="43" y="4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4"/>
                    <a:pt x="70" y="54"/>
                    <a:pt x="71" y="54"/>
                  </a:cubicBezTo>
                  <a:cubicBezTo>
                    <a:pt x="72" y="54"/>
                    <a:pt x="73" y="54"/>
                    <a:pt x="73" y="53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8" y="46"/>
                    <a:pt x="95" y="46"/>
                    <a:pt x="94" y="48"/>
                  </a:cubicBezTo>
                  <a:cubicBezTo>
                    <a:pt x="93" y="50"/>
                    <a:pt x="93" y="52"/>
                    <a:pt x="95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3148242" y="278378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Educação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3195217" y="539542"/>
            <a:ext cx="76718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49494" y="682711"/>
            <a:ext cx="984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1990 - 1993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1993 - 1996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1996 – 2000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1996 - 2023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618181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instituição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curso realizado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1040677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instituição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curso realizado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1463173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instituição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curso realizado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 flipH="1">
            <a:off x="4074543" y="798917"/>
            <a:ext cx="3504" cy="127723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8787" y="728433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18787" y="1159505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18787" y="1570985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18787" y="1974299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1868118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instituição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curso realizado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3148242" y="2422839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Experiências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3195217" y="2684003"/>
            <a:ext cx="95768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149494" y="2826205"/>
            <a:ext cx="984309" cy="18928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1990 - 1993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1993 - 1996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1996 – 2000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1996 – 2023</a:t>
            </a: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endParaRPr lang="pt-BR" sz="900" dirty="0"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latin typeface="Heebo" pitchFamily="2" charset="-79"/>
                <a:cs typeface="Heebo" pitchFamily="2" charset="-79"/>
              </a:rPr>
              <a:t>2023 - 2024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2861702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3284198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3706695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 flipH="1">
            <a:off x="4076295" y="3023387"/>
            <a:ext cx="1752" cy="168535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8787" y="2971954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18787" y="3403026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018787" y="3814506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018787" y="4217820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4111640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sp>
        <p:nvSpPr>
          <p:cNvPr id="54" name="Oval 53"/>
          <p:cNvSpPr/>
          <p:nvPr/>
        </p:nvSpPr>
        <p:spPr>
          <a:xfrm>
            <a:off x="4018787" y="4624220"/>
            <a:ext cx="117566" cy="1175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B87AC-B782-4B23-8F04-0F44746C95CF}"/>
              </a:ext>
            </a:extLst>
          </p:cNvPr>
          <p:cNvSpPr txBox="1"/>
          <p:nvPr/>
        </p:nvSpPr>
        <p:spPr>
          <a:xfrm>
            <a:off x="4214732" y="4530739"/>
            <a:ext cx="170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empresa</a:t>
            </a:r>
          </a:p>
          <a:p>
            <a:r>
              <a:rPr lang="pt-BR" sz="8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Nome do  trabalho realizado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6505241" y="278378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Habilidades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6552216" y="539542"/>
            <a:ext cx="9001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884558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ea typeface="Lato" panose="020F0502020204030203" pitchFamily="34" charset="0"/>
              <a:cs typeface="Heebo" pitchFamily="2" charset="-79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880214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ea typeface="Lato" panose="020F0502020204030203" pitchFamily="34" charset="0"/>
              <a:cs typeface="Heebo" pitchFamily="2" charset="-79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672888"/>
            <a:ext cx="64280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Habilidade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672888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98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1294999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ea typeface="Lato" panose="020F0502020204030203" pitchFamily="34" charset="0"/>
              <a:cs typeface="Heebo" pitchFamily="2" charset="-79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1290655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1083329"/>
            <a:ext cx="64280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Habilidade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1083329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03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1705441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ea typeface="Lato" panose="020F0502020204030203" pitchFamily="34" charset="0"/>
              <a:cs typeface="Heebo" pitchFamily="2" charset="-79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1701097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1493771"/>
            <a:ext cx="64280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Habilidade 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1493771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6505241" y="1987990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Software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6552216" y="2249154"/>
            <a:ext cx="8138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2594170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2589826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2382500"/>
            <a:ext cx="551433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Software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2382500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20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3004611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3000267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2792941"/>
            <a:ext cx="528991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Software2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2792941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25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3415052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3410708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3203382"/>
            <a:ext cx="551433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Software 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3203382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C5CF034-9543-410C-9A4F-844C64DF4D69}"/>
              </a:ext>
            </a:extLst>
          </p:cNvPr>
          <p:cNvSpPr txBox="1"/>
          <p:nvPr/>
        </p:nvSpPr>
        <p:spPr>
          <a:xfrm>
            <a:off x="6505241" y="3717274"/>
            <a:ext cx="196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Heebo" pitchFamily="2" charset="-79"/>
                <a:cs typeface="Heebo" pitchFamily="2" charset="-79"/>
              </a:rPr>
              <a:t>Idiomas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9EFE5D-F8D1-42F7-8CE6-A11DD0C8739E}"/>
              </a:ext>
            </a:extLst>
          </p:cNvPr>
          <p:cNvCxnSpPr>
            <a:cxnSpLocks/>
          </p:cNvCxnSpPr>
          <p:nvPr/>
        </p:nvCxnSpPr>
        <p:spPr>
          <a:xfrm>
            <a:off x="6552216" y="3978439"/>
            <a:ext cx="8138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4323454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4319110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4111784"/>
            <a:ext cx="309380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Inglês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4111784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  <p:sp>
        <p:nvSpPr>
          <p:cNvPr id="142" name="Rounded Rectangle 17">
            <a:extLst>
              <a:ext uri="{FF2B5EF4-FFF2-40B4-BE49-F238E27FC236}">
                <a16:creationId xmlns:a16="http://schemas.microsoft.com/office/drawing/2014/main" id="{E7489F4F-ADA7-4FFE-914E-88ED138C9265}"/>
              </a:ext>
            </a:extLst>
          </p:cNvPr>
          <p:cNvSpPr/>
          <p:nvPr/>
        </p:nvSpPr>
        <p:spPr>
          <a:xfrm>
            <a:off x="6558929" y="4733896"/>
            <a:ext cx="1917399" cy="819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86BD281-7448-4B5C-B8DF-C8702C7F6C03}"/>
              </a:ext>
            </a:extLst>
          </p:cNvPr>
          <p:cNvSpPr/>
          <p:nvPr/>
        </p:nvSpPr>
        <p:spPr>
          <a:xfrm>
            <a:off x="6558929" y="4729552"/>
            <a:ext cx="1775470" cy="86329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1EFEBBA-EDA6-4D3A-B7D3-825F50F91A29}"/>
              </a:ext>
            </a:extLst>
          </p:cNvPr>
          <p:cNvSpPr txBox="1"/>
          <p:nvPr/>
        </p:nvSpPr>
        <p:spPr>
          <a:xfrm>
            <a:off x="6558929" y="4522226"/>
            <a:ext cx="474489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pt-BR" sz="900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Espanhol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2D9DBF2-0F46-4B51-B1C8-7EA9B3A2C9B2}"/>
              </a:ext>
            </a:extLst>
          </p:cNvPr>
          <p:cNvSpPr txBox="1"/>
          <p:nvPr/>
        </p:nvSpPr>
        <p:spPr>
          <a:xfrm>
            <a:off x="8191550" y="4522226"/>
            <a:ext cx="373101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pt-BR" sz="900" b="1" dirty="0">
                <a:latin typeface="Heebo" pitchFamily="2" charset="-79"/>
                <a:ea typeface="Lato" panose="020F0502020204030203" pitchFamily="34" charset="0"/>
                <a:cs typeface="Heebo" pitchFamily="2" charset="-79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5914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URSO">
      <a:dk1>
        <a:sysClr val="windowText" lastClr="000000"/>
      </a:dk1>
      <a:lt1>
        <a:sysClr val="window" lastClr="FFFFFF"/>
      </a:lt1>
      <a:dk2>
        <a:srgbClr val="364F6B"/>
      </a:dk2>
      <a:lt2>
        <a:srgbClr val="E7E6E6"/>
      </a:lt2>
      <a:accent1>
        <a:srgbClr val="247CBC"/>
      </a:accent1>
      <a:accent2>
        <a:srgbClr val="19A896"/>
      </a:accent2>
      <a:accent3>
        <a:srgbClr val="9BB957"/>
      </a:accent3>
      <a:accent4>
        <a:srgbClr val="F89613"/>
      </a:accent4>
      <a:accent5>
        <a:srgbClr val="CC312C"/>
      </a:accent5>
      <a:accent6>
        <a:srgbClr val="6531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437</TotalTime>
  <Words>391</Words>
  <Application>Microsoft Office PowerPoint</Application>
  <PresentationFormat>Apresentação na tela (16:9)</PresentationFormat>
  <Paragraphs>138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Heebo</vt:lpstr>
      <vt:lpstr>Arial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43</cp:revision>
  <dcterms:created xsi:type="dcterms:W3CDTF">2021-03-22T18:09:14Z</dcterms:created>
  <dcterms:modified xsi:type="dcterms:W3CDTF">2025-01-02T14:27:23Z</dcterms:modified>
</cp:coreProperties>
</file>