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embeddedFontLst>
    <p:embeddedFont>
      <p:font typeface="Heebo" pitchFamily="2" charset="-79"/>
      <p:regular r:id="rId4"/>
      <p:bold r:id="rId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243"/>
    <a:srgbClr val="DCDCDC"/>
    <a:srgbClr val="A3A3A3"/>
    <a:srgbClr val="CA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316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E090AC-B961-C8A7-A17E-6A7DD65089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9021" y="402886"/>
            <a:ext cx="1653805" cy="1653805"/>
          </a:xfrm>
          <a:custGeom>
            <a:avLst/>
            <a:gdLst>
              <a:gd name="connsiteX0" fmla="*/ 683391 w 1366781"/>
              <a:gd name="connsiteY0" fmla="*/ 0 h 1366781"/>
              <a:gd name="connsiteX1" fmla="*/ 1352898 w 1366781"/>
              <a:gd name="connsiteY1" fmla="*/ 545664 h 1366781"/>
              <a:gd name="connsiteX2" fmla="*/ 1366781 w 1366781"/>
              <a:gd name="connsiteY2" fmla="*/ 683381 h 1366781"/>
              <a:gd name="connsiteX3" fmla="*/ 1366781 w 1366781"/>
              <a:gd name="connsiteY3" fmla="*/ 683401 h 1366781"/>
              <a:gd name="connsiteX4" fmla="*/ 1352898 w 1366781"/>
              <a:gd name="connsiteY4" fmla="*/ 821118 h 1366781"/>
              <a:gd name="connsiteX5" fmla="*/ 821118 w 1366781"/>
              <a:gd name="connsiteY5" fmla="*/ 1352898 h 1366781"/>
              <a:gd name="connsiteX6" fmla="*/ 683401 w 1366781"/>
              <a:gd name="connsiteY6" fmla="*/ 1366781 h 1366781"/>
              <a:gd name="connsiteX7" fmla="*/ 683381 w 1366781"/>
              <a:gd name="connsiteY7" fmla="*/ 1366781 h 1366781"/>
              <a:gd name="connsiteX8" fmla="*/ 545664 w 1366781"/>
              <a:gd name="connsiteY8" fmla="*/ 1352898 h 1366781"/>
              <a:gd name="connsiteX9" fmla="*/ 0 w 1366781"/>
              <a:gd name="connsiteY9" fmla="*/ 683391 h 1366781"/>
              <a:gd name="connsiteX10" fmla="*/ 683391 w 1366781"/>
              <a:gd name="connsiteY10" fmla="*/ 0 h 136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6781" h="1366781">
                <a:moveTo>
                  <a:pt x="683391" y="0"/>
                </a:moveTo>
                <a:cubicBezTo>
                  <a:pt x="1013639" y="0"/>
                  <a:pt x="1289174" y="234255"/>
                  <a:pt x="1352898" y="545664"/>
                </a:cubicBezTo>
                <a:lnTo>
                  <a:pt x="1366781" y="683381"/>
                </a:lnTo>
                <a:lnTo>
                  <a:pt x="1366781" y="683401"/>
                </a:lnTo>
                <a:lnTo>
                  <a:pt x="1352898" y="821118"/>
                </a:lnTo>
                <a:cubicBezTo>
                  <a:pt x="1298278" y="1088041"/>
                  <a:pt x="1088041" y="1298278"/>
                  <a:pt x="821118" y="1352898"/>
                </a:cubicBezTo>
                <a:lnTo>
                  <a:pt x="683401" y="1366781"/>
                </a:lnTo>
                <a:lnTo>
                  <a:pt x="683381" y="1366781"/>
                </a:lnTo>
                <a:lnTo>
                  <a:pt x="545664" y="1352898"/>
                </a:lnTo>
                <a:cubicBezTo>
                  <a:pt x="234255" y="1289174"/>
                  <a:pt x="0" y="1013639"/>
                  <a:pt x="0" y="683391"/>
                </a:cubicBezTo>
                <a:cubicBezTo>
                  <a:pt x="0" y="305965"/>
                  <a:pt x="305965" y="0"/>
                  <a:pt x="683391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85517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41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25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CCAEEFA4-19D6-E1C7-550F-71E74CAA8EA5}"/>
              </a:ext>
            </a:extLst>
          </p:cNvPr>
          <p:cNvSpPr/>
          <p:nvPr/>
        </p:nvSpPr>
        <p:spPr>
          <a:xfrm>
            <a:off x="-1" y="0"/>
            <a:ext cx="2958353" cy="990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4F7F776-540A-D0BE-6E4A-58EAD730EB52}"/>
              </a:ext>
            </a:extLst>
          </p:cNvPr>
          <p:cNvSpPr txBox="1"/>
          <p:nvPr/>
        </p:nvSpPr>
        <p:spPr>
          <a:xfrm>
            <a:off x="282387" y="2172008"/>
            <a:ext cx="2393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FÁBIO SOARES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37AA8F-0093-363D-6E6F-59ECC728C1FA}"/>
              </a:ext>
            </a:extLst>
          </p:cNvPr>
          <p:cNvSpPr txBox="1"/>
          <p:nvPr/>
        </p:nvSpPr>
        <p:spPr>
          <a:xfrm>
            <a:off x="282387" y="2454396"/>
            <a:ext cx="2393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marketing digital</a:t>
            </a:r>
          </a:p>
        </p:txBody>
      </p:sp>
      <p:grpSp>
        <p:nvGrpSpPr>
          <p:cNvPr id="211" name="Agrupar 210">
            <a:extLst>
              <a:ext uri="{FF2B5EF4-FFF2-40B4-BE49-F238E27FC236}">
                <a16:creationId xmlns:a16="http://schemas.microsoft.com/office/drawing/2014/main" id="{4413A6C0-499F-905F-7D82-F6927EF2AA62}"/>
              </a:ext>
            </a:extLst>
          </p:cNvPr>
          <p:cNvGrpSpPr/>
          <p:nvPr/>
        </p:nvGrpSpPr>
        <p:grpSpPr>
          <a:xfrm>
            <a:off x="244179" y="3147903"/>
            <a:ext cx="2469992" cy="2183167"/>
            <a:chOff x="244179" y="3499359"/>
            <a:chExt cx="2469992" cy="2183167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74673F2-385E-F8C3-094E-5CA2EA8DBCC2}"/>
                </a:ext>
              </a:extLst>
            </p:cNvPr>
            <p:cNvSpPr txBox="1"/>
            <p:nvPr/>
          </p:nvSpPr>
          <p:spPr>
            <a:xfrm>
              <a:off x="244179" y="3899346"/>
              <a:ext cx="2469992" cy="1783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900"/>
                </a:lnSpc>
                <a:spcAft>
                  <a:spcPts val="800"/>
                </a:spcAft>
              </a:pPr>
              <a:r>
                <a:rPr lang="pt-BR" sz="1200" dirty="0">
                  <a:solidFill>
                    <a:schemeClr val="bg1"/>
                  </a:solidFill>
                  <a:latin typeface="Heebo" pitchFamily="2" charset="-79"/>
                  <a:ea typeface="Roboto" panose="02000000000000000000" pitchFamily="2" charset="0"/>
                  <a:cs typeface="Heebo" pitchFamily="2" charset="-79"/>
                </a:rPr>
                <a:t>Especialista em marketing digital com 5 anos de experiência, destaco-me em mídias sociais, SEO e conteúdo. Orientado para resultados, contribuo para aumentar a visibilidade online de maneira eficaz.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FB8755D3-8718-3BEB-7E7B-11D7C6718CE3}"/>
                </a:ext>
              </a:extLst>
            </p:cNvPr>
            <p:cNvSpPr/>
            <p:nvPr/>
          </p:nvSpPr>
          <p:spPr>
            <a:xfrm>
              <a:off x="468878" y="3499359"/>
              <a:ext cx="2020595" cy="277000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Heebo" pitchFamily="2" charset="-79"/>
                  <a:cs typeface="Heebo" pitchFamily="2" charset="-79"/>
                </a:rPr>
                <a:t>SOBRE</a:t>
              </a: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023430D2-FDBD-23B1-8D9E-E2F825FFB278}"/>
              </a:ext>
            </a:extLst>
          </p:cNvPr>
          <p:cNvGrpSpPr/>
          <p:nvPr/>
        </p:nvGrpSpPr>
        <p:grpSpPr>
          <a:xfrm>
            <a:off x="468878" y="7815864"/>
            <a:ext cx="2020595" cy="1723026"/>
            <a:chOff x="468878" y="6888017"/>
            <a:chExt cx="2020595" cy="1723026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DE29389E-8EBC-CE16-E964-A9EB56CDDF45}"/>
                </a:ext>
              </a:extLst>
            </p:cNvPr>
            <p:cNvSpPr/>
            <p:nvPr/>
          </p:nvSpPr>
          <p:spPr>
            <a:xfrm>
              <a:off x="468878" y="6888017"/>
              <a:ext cx="2020595" cy="277000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Heebo" pitchFamily="2" charset="-79"/>
                  <a:cs typeface="Heebo" pitchFamily="2" charset="-79"/>
                </a:rPr>
                <a:t>CONTATOS</a:t>
              </a:r>
            </a:p>
          </p:txBody>
        </p: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A77EFC57-B4DD-A0EF-5E2A-94BBA3252D2F}"/>
                </a:ext>
              </a:extLst>
            </p:cNvPr>
            <p:cNvGrpSpPr/>
            <p:nvPr/>
          </p:nvGrpSpPr>
          <p:grpSpPr>
            <a:xfrm>
              <a:off x="622094" y="7372112"/>
              <a:ext cx="1711797" cy="1238931"/>
              <a:chOff x="622094" y="7372112"/>
              <a:chExt cx="1711797" cy="1238931"/>
            </a:xfrm>
          </p:grpSpPr>
          <p:grpSp>
            <p:nvGrpSpPr>
              <p:cNvPr id="51" name="Agrupar 50">
                <a:extLst>
                  <a:ext uri="{FF2B5EF4-FFF2-40B4-BE49-F238E27FC236}">
                    <a16:creationId xmlns:a16="http://schemas.microsoft.com/office/drawing/2014/main" id="{D2C44E7C-225B-D0EB-932C-EDF5DAA91CAC}"/>
                  </a:ext>
                </a:extLst>
              </p:cNvPr>
              <p:cNvGrpSpPr/>
              <p:nvPr/>
            </p:nvGrpSpPr>
            <p:grpSpPr>
              <a:xfrm>
                <a:off x="642828" y="8388727"/>
                <a:ext cx="1490359" cy="222316"/>
                <a:chOff x="642828" y="8487152"/>
                <a:chExt cx="1490359" cy="222316"/>
              </a:xfrm>
            </p:grpSpPr>
            <p:sp>
              <p:nvSpPr>
                <p:cNvPr id="39" name="Rectangle 1420">
                  <a:extLst>
                    <a:ext uri="{FF2B5EF4-FFF2-40B4-BE49-F238E27FC236}">
                      <a16:creationId xmlns:a16="http://schemas.microsoft.com/office/drawing/2014/main" id="{C4B2E976-07CE-833F-C76E-1EFA4FADCA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0477" y="8505977"/>
                  <a:ext cx="1232710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/>
                  <a:r>
                    <a:rPr lang="pt-BR" altLang="en-US" sz="1200" dirty="0">
                      <a:solidFill>
                        <a:schemeClr val="bg1"/>
                      </a:solidFill>
                      <a:latin typeface="Heebo" pitchFamily="2" charset="-79"/>
                      <a:cs typeface="Heebo" pitchFamily="2" charset="-79"/>
                    </a:rPr>
                    <a:t>Cidade, UF - Brasil</a:t>
                  </a:r>
                </a:p>
              </p:txBody>
            </p:sp>
            <p:grpSp>
              <p:nvGrpSpPr>
                <p:cNvPr id="40" name="Group 21">
                  <a:extLst>
                    <a:ext uri="{FF2B5EF4-FFF2-40B4-BE49-F238E27FC236}">
                      <a16:creationId xmlns:a16="http://schemas.microsoft.com/office/drawing/2014/main" id="{DB54FEEB-2007-F40A-450A-665329B2053B}"/>
                    </a:ext>
                  </a:extLst>
                </p:cNvPr>
                <p:cNvGrpSpPr/>
                <p:nvPr/>
              </p:nvGrpSpPr>
              <p:grpSpPr>
                <a:xfrm>
                  <a:off x="642828" y="8487152"/>
                  <a:ext cx="139207" cy="222316"/>
                  <a:chOff x="6777038" y="3984626"/>
                  <a:chExt cx="212725" cy="339725"/>
                </a:xfrm>
                <a:solidFill>
                  <a:schemeClr val="bg1"/>
                </a:solidFill>
              </p:grpSpPr>
              <p:sp>
                <p:nvSpPr>
                  <p:cNvPr id="44" name="Freeform 5">
                    <a:extLst>
                      <a:ext uri="{FF2B5EF4-FFF2-40B4-BE49-F238E27FC236}">
                        <a16:creationId xmlns:a16="http://schemas.microsoft.com/office/drawing/2014/main" id="{4CD9B52B-7CF5-C022-F631-FE53BD0EFD7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777038" y="3984626"/>
                    <a:ext cx="212725" cy="339725"/>
                  </a:xfrm>
                  <a:custGeom>
                    <a:avLst/>
                    <a:gdLst>
                      <a:gd name="T0" fmla="*/ 90 w 97"/>
                      <a:gd name="T1" fmla="*/ 24 h 158"/>
                      <a:gd name="T2" fmla="*/ 72 w 97"/>
                      <a:gd name="T3" fmla="*/ 7 h 158"/>
                      <a:gd name="T4" fmla="*/ 48 w 97"/>
                      <a:gd name="T5" fmla="*/ 0 h 158"/>
                      <a:gd name="T6" fmla="*/ 24 w 97"/>
                      <a:gd name="T7" fmla="*/ 7 h 158"/>
                      <a:gd name="T8" fmla="*/ 6 w 97"/>
                      <a:gd name="T9" fmla="*/ 24 h 158"/>
                      <a:gd name="T10" fmla="*/ 0 w 97"/>
                      <a:gd name="T11" fmla="*/ 49 h 158"/>
                      <a:gd name="T12" fmla="*/ 0 w 97"/>
                      <a:gd name="T13" fmla="*/ 51 h 158"/>
                      <a:gd name="T14" fmla="*/ 0 w 97"/>
                      <a:gd name="T15" fmla="*/ 52 h 158"/>
                      <a:gd name="T16" fmla="*/ 0 w 97"/>
                      <a:gd name="T17" fmla="*/ 54 h 158"/>
                      <a:gd name="T18" fmla="*/ 5 w 97"/>
                      <a:gd name="T19" fmla="*/ 77 h 158"/>
                      <a:gd name="T20" fmla="*/ 16 w 97"/>
                      <a:gd name="T21" fmla="*/ 104 h 158"/>
                      <a:gd name="T22" fmla="*/ 28 w 97"/>
                      <a:gd name="T23" fmla="*/ 129 h 158"/>
                      <a:gd name="T24" fmla="*/ 39 w 97"/>
                      <a:gd name="T25" fmla="*/ 151 h 158"/>
                      <a:gd name="T26" fmla="*/ 57 w 97"/>
                      <a:gd name="T27" fmla="*/ 151 h 158"/>
                      <a:gd name="T28" fmla="*/ 68 w 97"/>
                      <a:gd name="T29" fmla="*/ 129 h 158"/>
                      <a:gd name="T30" fmla="*/ 80 w 97"/>
                      <a:gd name="T31" fmla="*/ 104 h 158"/>
                      <a:gd name="T32" fmla="*/ 91 w 97"/>
                      <a:gd name="T33" fmla="*/ 77 h 158"/>
                      <a:gd name="T34" fmla="*/ 96 w 97"/>
                      <a:gd name="T35" fmla="*/ 54 h 158"/>
                      <a:gd name="T36" fmla="*/ 96 w 97"/>
                      <a:gd name="T37" fmla="*/ 53 h 158"/>
                      <a:gd name="T38" fmla="*/ 97 w 97"/>
                      <a:gd name="T39" fmla="*/ 52 h 158"/>
                      <a:gd name="T40" fmla="*/ 97 w 97"/>
                      <a:gd name="T41" fmla="*/ 49 h 158"/>
                      <a:gd name="T42" fmla="*/ 90 w 97"/>
                      <a:gd name="T43" fmla="*/ 24 h 158"/>
                      <a:gd name="T44" fmla="*/ 87 w 97"/>
                      <a:gd name="T45" fmla="*/ 50 h 158"/>
                      <a:gd name="T46" fmla="*/ 87 w 97"/>
                      <a:gd name="T47" fmla="*/ 51 h 158"/>
                      <a:gd name="T48" fmla="*/ 87 w 97"/>
                      <a:gd name="T49" fmla="*/ 52 h 158"/>
                      <a:gd name="T50" fmla="*/ 87 w 97"/>
                      <a:gd name="T51" fmla="*/ 53 h 158"/>
                      <a:gd name="T52" fmla="*/ 81 w 97"/>
                      <a:gd name="T53" fmla="*/ 76 h 158"/>
                      <a:gd name="T54" fmla="*/ 70 w 97"/>
                      <a:gd name="T55" fmla="*/ 103 h 158"/>
                      <a:gd name="T56" fmla="*/ 58 w 97"/>
                      <a:gd name="T57" fmla="*/ 127 h 158"/>
                      <a:gd name="T58" fmla="*/ 48 w 97"/>
                      <a:gd name="T59" fmla="*/ 146 h 158"/>
                      <a:gd name="T60" fmla="*/ 38 w 97"/>
                      <a:gd name="T61" fmla="*/ 127 h 158"/>
                      <a:gd name="T62" fmla="*/ 26 w 97"/>
                      <a:gd name="T63" fmla="*/ 103 h 158"/>
                      <a:gd name="T64" fmla="*/ 15 w 97"/>
                      <a:gd name="T65" fmla="*/ 76 h 158"/>
                      <a:gd name="T66" fmla="*/ 10 w 97"/>
                      <a:gd name="T67" fmla="*/ 53 h 158"/>
                      <a:gd name="T68" fmla="*/ 10 w 97"/>
                      <a:gd name="T69" fmla="*/ 51 h 158"/>
                      <a:gd name="T70" fmla="*/ 9 w 97"/>
                      <a:gd name="T71" fmla="*/ 50 h 158"/>
                      <a:gd name="T72" fmla="*/ 9 w 97"/>
                      <a:gd name="T73" fmla="*/ 49 h 158"/>
                      <a:gd name="T74" fmla="*/ 21 w 97"/>
                      <a:gd name="T75" fmla="*/ 21 h 158"/>
                      <a:gd name="T76" fmla="*/ 48 w 97"/>
                      <a:gd name="T77" fmla="*/ 10 h 158"/>
                      <a:gd name="T78" fmla="*/ 75 w 97"/>
                      <a:gd name="T79" fmla="*/ 21 h 158"/>
                      <a:gd name="T80" fmla="*/ 87 w 97"/>
                      <a:gd name="T81" fmla="*/ 49 h 158"/>
                      <a:gd name="T82" fmla="*/ 87 w 97"/>
                      <a:gd name="T83" fmla="*/ 5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97" h="158">
                        <a:moveTo>
                          <a:pt x="90" y="24"/>
                        </a:moveTo>
                        <a:cubicBezTo>
                          <a:pt x="86" y="17"/>
                          <a:pt x="80" y="11"/>
                          <a:pt x="72" y="7"/>
                        </a:cubicBezTo>
                        <a:cubicBezTo>
                          <a:pt x="65" y="2"/>
                          <a:pt x="57" y="0"/>
                          <a:pt x="48" y="0"/>
                        </a:cubicBezTo>
                        <a:cubicBezTo>
                          <a:pt x="39" y="0"/>
                          <a:pt x="31" y="2"/>
                          <a:pt x="24" y="7"/>
                        </a:cubicBezTo>
                        <a:cubicBezTo>
                          <a:pt x="16" y="11"/>
                          <a:pt x="10" y="17"/>
                          <a:pt x="6" y="24"/>
                        </a:cubicBezTo>
                        <a:cubicBezTo>
                          <a:pt x="2" y="32"/>
                          <a:pt x="0" y="40"/>
                          <a:pt x="0" y="49"/>
                        </a:cubicBezTo>
                        <a:cubicBezTo>
                          <a:pt x="0" y="51"/>
                          <a:pt x="0" y="51"/>
                          <a:pt x="0" y="51"/>
                        </a:cubicBezTo>
                        <a:cubicBezTo>
                          <a:pt x="0" y="51"/>
                          <a:pt x="0" y="52"/>
                          <a:pt x="0" y="52"/>
                        </a:cubicBezTo>
                        <a:cubicBezTo>
                          <a:pt x="0" y="54"/>
                          <a:pt x="0" y="54"/>
                          <a:pt x="0" y="54"/>
                        </a:cubicBezTo>
                        <a:cubicBezTo>
                          <a:pt x="0" y="60"/>
                          <a:pt x="2" y="68"/>
                          <a:pt x="5" y="77"/>
                        </a:cubicBezTo>
                        <a:cubicBezTo>
                          <a:pt x="8" y="86"/>
                          <a:pt x="12" y="95"/>
                          <a:pt x="16" y="104"/>
                        </a:cubicBezTo>
                        <a:cubicBezTo>
                          <a:pt x="20" y="113"/>
                          <a:pt x="24" y="122"/>
                          <a:pt x="28" y="129"/>
                        </a:cubicBezTo>
                        <a:cubicBezTo>
                          <a:pt x="32" y="137"/>
                          <a:pt x="35" y="144"/>
                          <a:pt x="39" y="151"/>
                        </a:cubicBezTo>
                        <a:cubicBezTo>
                          <a:pt x="42" y="158"/>
                          <a:pt x="53" y="158"/>
                          <a:pt x="57" y="151"/>
                        </a:cubicBezTo>
                        <a:cubicBezTo>
                          <a:pt x="60" y="144"/>
                          <a:pt x="64" y="137"/>
                          <a:pt x="68" y="129"/>
                        </a:cubicBezTo>
                        <a:cubicBezTo>
                          <a:pt x="72" y="122"/>
                          <a:pt x="76" y="113"/>
                          <a:pt x="80" y="104"/>
                        </a:cubicBezTo>
                        <a:cubicBezTo>
                          <a:pt x="84" y="95"/>
                          <a:pt x="88" y="86"/>
                          <a:pt x="91" y="77"/>
                        </a:cubicBezTo>
                        <a:cubicBezTo>
                          <a:pt x="94" y="68"/>
                          <a:pt x="96" y="60"/>
                          <a:pt x="96" y="54"/>
                        </a:cubicBezTo>
                        <a:cubicBezTo>
                          <a:pt x="96" y="53"/>
                          <a:pt x="96" y="53"/>
                          <a:pt x="96" y="53"/>
                        </a:cubicBezTo>
                        <a:cubicBezTo>
                          <a:pt x="96" y="52"/>
                          <a:pt x="96" y="52"/>
                          <a:pt x="97" y="52"/>
                        </a:cubicBezTo>
                        <a:cubicBezTo>
                          <a:pt x="97" y="49"/>
                          <a:pt x="97" y="49"/>
                          <a:pt x="97" y="49"/>
                        </a:cubicBezTo>
                        <a:cubicBezTo>
                          <a:pt x="97" y="40"/>
                          <a:pt x="94" y="32"/>
                          <a:pt x="90" y="24"/>
                        </a:cubicBezTo>
                        <a:close/>
                        <a:moveTo>
                          <a:pt x="87" y="50"/>
                        </a:moveTo>
                        <a:cubicBezTo>
                          <a:pt x="87" y="51"/>
                          <a:pt x="87" y="51"/>
                          <a:pt x="87" y="51"/>
                        </a:cubicBezTo>
                        <a:cubicBezTo>
                          <a:pt x="87" y="51"/>
                          <a:pt x="87" y="52"/>
                          <a:pt x="87" y="52"/>
                        </a:cubicBezTo>
                        <a:cubicBezTo>
                          <a:pt x="87" y="53"/>
                          <a:pt x="87" y="53"/>
                          <a:pt x="87" y="53"/>
                        </a:cubicBezTo>
                        <a:cubicBezTo>
                          <a:pt x="86" y="59"/>
                          <a:pt x="84" y="67"/>
                          <a:pt x="81" y="76"/>
                        </a:cubicBezTo>
                        <a:cubicBezTo>
                          <a:pt x="78" y="85"/>
                          <a:pt x="74" y="94"/>
                          <a:pt x="70" y="103"/>
                        </a:cubicBezTo>
                        <a:cubicBezTo>
                          <a:pt x="66" y="112"/>
                          <a:pt x="62" y="120"/>
                          <a:pt x="58" y="127"/>
                        </a:cubicBezTo>
                        <a:cubicBezTo>
                          <a:pt x="55" y="134"/>
                          <a:pt x="51" y="140"/>
                          <a:pt x="48" y="146"/>
                        </a:cubicBezTo>
                        <a:cubicBezTo>
                          <a:pt x="45" y="140"/>
                          <a:pt x="41" y="134"/>
                          <a:pt x="38" y="127"/>
                        </a:cubicBezTo>
                        <a:cubicBezTo>
                          <a:pt x="34" y="120"/>
                          <a:pt x="30" y="112"/>
                          <a:pt x="26" y="103"/>
                        </a:cubicBezTo>
                        <a:cubicBezTo>
                          <a:pt x="22" y="94"/>
                          <a:pt x="18" y="85"/>
                          <a:pt x="15" y="76"/>
                        </a:cubicBezTo>
                        <a:cubicBezTo>
                          <a:pt x="12" y="67"/>
                          <a:pt x="10" y="59"/>
                          <a:pt x="10" y="53"/>
                        </a:cubicBezTo>
                        <a:cubicBezTo>
                          <a:pt x="10" y="51"/>
                          <a:pt x="10" y="51"/>
                          <a:pt x="10" y="51"/>
                        </a:cubicBezTo>
                        <a:cubicBezTo>
                          <a:pt x="9" y="51"/>
                          <a:pt x="9" y="51"/>
                          <a:pt x="9" y="50"/>
                        </a:cubicBezTo>
                        <a:cubicBezTo>
                          <a:pt x="9" y="49"/>
                          <a:pt x="9" y="49"/>
                          <a:pt x="9" y="49"/>
                        </a:cubicBezTo>
                        <a:cubicBezTo>
                          <a:pt x="9" y="38"/>
                          <a:pt x="13" y="29"/>
                          <a:pt x="21" y="21"/>
                        </a:cubicBezTo>
                        <a:cubicBezTo>
                          <a:pt x="28" y="14"/>
                          <a:pt x="37" y="10"/>
                          <a:pt x="48" y="10"/>
                        </a:cubicBezTo>
                        <a:cubicBezTo>
                          <a:pt x="59" y="10"/>
                          <a:pt x="68" y="14"/>
                          <a:pt x="75" y="21"/>
                        </a:cubicBezTo>
                        <a:cubicBezTo>
                          <a:pt x="83" y="29"/>
                          <a:pt x="87" y="38"/>
                          <a:pt x="87" y="49"/>
                        </a:cubicBezTo>
                        <a:lnTo>
                          <a:pt x="87" y="5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pt-BR" sz="1200" dirty="0">
                      <a:solidFill>
                        <a:schemeClr val="bg1"/>
                      </a:solidFill>
                      <a:latin typeface="Heebo" pitchFamily="2" charset="-79"/>
                      <a:cs typeface="Heebo" pitchFamily="2" charset="-79"/>
                    </a:endParaRPr>
                  </a:p>
                </p:txBody>
              </p:sp>
              <p:sp>
                <p:nvSpPr>
                  <p:cNvPr id="45" name="Freeform 6">
                    <a:extLst>
                      <a:ext uri="{FF2B5EF4-FFF2-40B4-BE49-F238E27FC236}">
                        <a16:creationId xmlns:a16="http://schemas.microsoft.com/office/drawing/2014/main" id="{85997026-4C2A-0F37-9EF9-140E585EF61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843713" y="4056063"/>
                    <a:ext cx="77787" cy="77788"/>
                  </a:xfrm>
                  <a:custGeom>
                    <a:avLst/>
                    <a:gdLst>
                      <a:gd name="T0" fmla="*/ 18 w 36"/>
                      <a:gd name="T1" fmla="*/ 0 h 36"/>
                      <a:gd name="T2" fmla="*/ 5 w 36"/>
                      <a:gd name="T3" fmla="*/ 5 h 36"/>
                      <a:gd name="T4" fmla="*/ 0 w 36"/>
                      <a:gd name="T5" fmla="*/ 18 h 36"/>
                      <a:gd name="T6" fmla="*/ 5 w 36"/>
                      <a:gd name="T7" fmla="*/ 30 h 36"/>
                      <a:gd name="T8" fmla="*/ 18 w 36"/>
                      <a:gd name="T9" fmla="*/ 36 h 36"/>
                      <a:gd name="T10" fmla="*/ 31 w 36"/>
                      <a:gd name="T11" fmla="*/ 30 h 36"/>
                      <a:gd name="T12" fmla="*/ 36 w 36"/>
                      <a:gd name="T13" fmla="*/ 18 h 36"/>
                      <a:gd name="T14" fmla="*/ 31 w 36"/>
                      <a:gd name="T15" fmla="*/ 5 h 36"/>
                      <a:gd name="T16" fmla="*/ 18 w 36"/>
                      <a:gd name="T17" fmla="*/ 0 h 36"/>
                      <a:gd name="T18" fmla="*/ 24 w 36"/>
                      <a:gd name="T19" fmla="*/ 23 h 36"/>
                      <a:gd name="T20" fmla="*/ 12 w 36"/>
                      <a:gd name="T21" fmla="*/ 23 h 36"/>
                      <a:gd name="T22" fmla="*/ 12 w 36"/>
                      <a:gd name="T23" fmla="*/ 12 h 36"/>
                      <a:gd name="T24" fmla="*/ 24 w 36"/>
                      <a:gd name="T25" fmla="*/ 12 h 36"/>
                      <a:gd name="T26" fmla="*/ 24 w 36"/>
                      <a:gd name="T27" fmla="*/ 23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6" h="36">
                        <a:moveTo>
                          <a:pt x="18" y="0"/>
                        </a:moveTo>
                        <a:cubicBezTo>
                          <a:pt x="13" y="0"/>
                          <a:pt x="9" y="2"/>
                          <a:pt x="5" y="5"/>
                        </a:cubicBezTo>
                        <a:cubicBezTo>
                          <a:pt x="2" y="9"/>
                          <a:pt x="0" y="13"/>
                          <a:pt x="0" y="18"/>
                        </a:cubicBezTo>
                        <a:cubicBezTo>
                          <a:pt x="0" y="23"/>
                          <a:pt x="2" y="27"/>
                          <a:pt x="5" y="30"/>
                        </a:cubicBezTo>
                        <a:cubicBezTo>
                          <a:pt x="9" y="34"/>
                          <a:pt x="13" y="36"/>
                          <a:pt x="18" y="36"/>
                        </a:cubicBezTo>
                        <a:cubicBezTo>
                          <a:pt x="23" y="36"/>
                          <a:pt x="27" y="34"/>
                          <a:pt x="31" y="30"/>
                        </a:cubicBezTo>
                        <a:cubicBezTo>
                          <a:pt x="34" y="27"/>
                          <a:pt x="36" y="23"/>
                          <a:pt x="36" y="18"/>
                        </a:cubicBezTo>
                        <a:cubicBezTo>
                          <a:pt x="36" y="13"/>
                          <a:pt x="34" y="9"/>
                          <a:pt x="31" y="5"/>
                        </a:cubicBezTo>
                        <a:cubicBezTo>
                          <a:pt x="27" y="2"/>
                          <a:pt x="23" y="0"/>
                          <a:pt x="18" y="0"/>
                        </a:cubicBezTo>
                        <a:close/>
                        <a:moveTo>
                          <a:pt x="24" y="23"/>
                        </a:moveTo>
                        <a:cubicBezTo>
                          <a:pt x="21" y="27"/>
                          <a:pt x="15" y="27"/>
                          <a:pt x="12" y="23"/>
                        </a:cubicBezTo>
                        <a:cubicBezTo>
                          <a:pt x="9" y="20"/>
                          <a:pt x="9" y="15"/>
                          <a:pt x="12" y="12"/>
                        </a:cubicBezTo>
                        <a:cubicBezTo>
                          <a:pt x="16" y="9"/>
                          <a:pt x="20" y="9"/>
                          <a:pt x="24" y="12"/>
                        </a:cubicBezTo>
                        <a:cubicBezTo>
                          <a:pt x="27" y="15"/>
                          <a:pt x="27" y="20"/>
                          <a:pt x="2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pt-BR" sz="1200" dirty="0">
                      <a:solidFill>
                        <a:schemeClr val="bg1"/>
                      </a:solidFill>
                      <a:latin typeface="Heebo" pitchFamily="2" charset="-79"/>
                      <a:cs typeface="Heebo" pitchFamily="2" charset="-79"/>
                    </a:endParaRPr>
                  </a:p>
                </p:txBody>
              </p:sp>
              <p:sp>
                <p:nvSpPr>
                  <p:cNvPr id="46" name="Freeform 7">
                    <a:extLst>
                      <a:ext uri="{FF2B5EF4-FFF2-40B4-BE49-F238E27FC236}">
                        <a16:creationId xmlns:a16="http://schemas.microsoft.com/office/drawing/2014/main" id="{FAB62FE8-2E71-1634-C2A2-5D05DE4C351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777038" y="3984626"/>
                    <a:ext cx="212725" cy="339725"/>
                  </a:xfrm>
                  <a:custGeom>
                    <a:avLst/>
                    <a:gdLst>
                      <a:gd name="T0" fmla="*/ 90 w 97"/>
                      <a:gd name="T1" fmla="*/ 24 h 158"/>
                      <a:gd name="T2" fmla="*/ 72 w 97"/>
                      <a:gd name="T3" fmla="*/ 7 h 158"/>
                      <a:gd name="T4" fmla="*/ 48 w 97"/>
                      <a:gd name="T5" fmla="*/ 0 h 158"/>
                      <a:gd name="T6" fmla="*/ 24 w 97"/>
                      <a:gd name="T7" fmla="*/ 7 h 158"/>
                      <a:gd name="T8" fmla="*/ 6 w 97"/>
                      <a:gd name="T9" fmla="*/ 24 h 158"/>
                      <a:gd name="T10" fmla="*/ 0 w 97"/>
                      <a:gd name="T11" fmla="*/ 49 h 158"/>
                      <a:gd name="T12" fmla="*/ 0 w 97"/>
                      <a:gd name="T13" fmla="*/ 51 h 158"/>
                      <a:gd name="T14" fmla="*/ 0 w 97"/>
                      <a:gd name="T15" fmla="*/ 52 h 158"/>
                      <a:gd name="T16" fmla="*/ 0 w 97"/>
                      <a:gd name="T17" fmla="*/ 54 h 158"/>
                      <a:gd name="T18" fmla="*/ 5 w 97"/>
                      <a:gd name="T19" fmla="*/ 77 h 158"/>
                      <a:gd name="T20" fmla="*/ 16 w 97"/>
                      <a:gd name="T21" fmla="*/ 104 h 158"/>
                      <a:gd name="T22" fmla="*/ 28 w 97"/>
                      <a:gd name="T23" fmla="*/ 129 h 158"/>
                      <a:gd name="T24" fmla="*/ 39 w 97"/>
                      <a:gd name="T25" fmla="*/ 151 h 158"/>
                      <a:gd name="T26" fmla="*/ 57 w 97"/>
                      <a:gd name="T27" fmla="*/ 151 h 158"/>
                      <a:gd name="T28" fmla="*/ 68 w 97"/>
                      <a:gd name="T29" fmla="*/ 129 h 158"/>
                      <a:gd name="T30" fmla="*/ 80 w 97"/>
                      <a:gd name="T31" fmla="*/ 104 h 158"/>
                      <a:gd name="T32" fmla="*/ 91 w 97"/>
                      <a:gd name="T33" fmla="*/ 77 h 158"/>
                      <a:gd name="T34" fmla="*/ 96 w 97"/>
                      <a:gd name="T35" fmla="*/ 54 h 158"/>
                      <a:gd name="T36" fmla="*/ 96 w 97"/>
                      <a:gd name="T37" fmla="*/ 53 h 158"/>
                      <a:gd name="T38" fmla="*/ 97 w 97"/>
                      <a:gd name="T39" fmla="*/ 52 h 158"/>
                      <a:gd name="T40" fmla="*/ 97 w 97"/>
                      <a:gd name="T41" fmla="*/ 49 h 158"/>
                      <a:gd name="T42" fmla="*/ 90 w 97"/>
                      <a:gd name="T43" fmla="*/ 24 h 158"/>
                      <a:gd name="T44" fmla="*/ 87 w 97"/>
                      <a:gd name="T45" fmla="*/ 50 h 158"/>
                      <a:gd name="T46" fmla="*/ 87 w 97"/>
                      <a:gd name="T47" fmla="*/ 51 h 158"/>
                      <a:gd name="T48" fmla="*/ 87 w 97"/>
                      <a:gd name="T49" fmla="*/ 52 h 158"/>
                      <a:gd name="T50" fmla="*/ 87 w 97"/>
                      <a:gd name="T51" fmla="*/ 53 h 158"/>
                      <a:gd name="T52" fmla="*/ 81 w 97"/>
                      <a:gd name="T53" fmla="*/ 76 h 158"/>
                      <a:gd name="T54" fmla="*/ 70 w 97"/>
                      <a:gd name="T55" fmla="*/ 103 h 158"/>
                      <a:gd name="T56" fmla="*/ 58 w 97"/>
                      <a:gd name="T57" fmla="*/ 127 h 158"/>
                      <a:gd name="T58" fmla="*/ 48 w 97"/>
                      <a:gd name="T59" fmla="*/ 146 h 158"/>
                      <a:gd name="T60" fmla="*/ 38 w 97"/>
                      <a:gd name="T61" fmla="*/ 127 h 158"/>
                      <a:gd name="T62" fmla="*/ 26 w 97"/>
                      <a:gd name="T63" fmla="*/ 103 h 158"/>
                      <a:gd name="T64" fmla="*/ 15 w 97"/>
                      <a:gd name="T65" fmla="*/ 76 h 158"/>
                      <a:gd name="T66" fmla="*/ 10 w 97"/>
                      <a:gd name="T67" fmla="*/ 53 h 158"/>
                      <a:gd name="T68" fmla="*/ 10 w 97"/>
                      <a:gd name="T69" fmla="*/ 51 h 158"/>
                      <a:gd name="T70" fmla="*/ 9 w 97"/>
                      <a:gd name="T71" fmla="*/ 50 h 158"/>
                      <a:gd name="T72" fmla="*/ 9 w 97"/>
                      <a:gd name="T73" fmla="*/ 49 h 158"/>
                      <a:gd name="T74" fmla="*/ 21 w 97"/>
                      <a:gd name="T75" fmla="*/ 21 h 158"/>
                      <a:gd name="T76" fmla="*/ 48 w 97"/>
                      <a:gd name="T77" fmla="*/ 10 h 158"/>
                      <a:gd name="T78" fmla="*/ 75 w 97"/>
                      <a:gd name="T79" fmla="*/ 21 h 158"/>
                      <a:gd name="T80" fmla="*/ 87 w 97"/>
                      <a:gd name="T81" fmla="*/ 49 h 158"/>
                      <a:gd name="T82" fmla="*/ 87 w 97"/>
                      <a:gd name="T83" fmla="*/ 5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97" h="158">
                        <a:moveTo>
                          <a:pt x="90" y="24"/>
                        </a:moveTo>
                        <a:cubicBezTo>
                          <a:pt x="86" y="17"/>
                          <a:pt x="80" y="11"/>
                          <a:pt x="72" y="7"/>
                        </a:cubicBezTo>
                        <a:cubicBezTo>
                          <a:pt x="65" y="2"/>
                          <a:pt x="57" y="0"/>
                          <a:pt x="48" y="0"/>
                        </a:cubicBezTo>
                        <a:cubicBezTo>
                          <a:pt x="39" y="0"/>
                          <a:pt x="31" y="2"/>
                          <a:pt x="24" y="7"/>
                        </a:cubicBezTo>
                        <a:cubicBezTo>
                          <a:pt x="16" y="11"/>
                          <a:pt x="10" y="17"/>
                          <a:pt x="6" y="24"/>
                        </a:cubicBezTo>
                        <a:cubicBezTo>
                          <a:pt x="2" y="32"/>
                          <a:pt x="0" y="40"/>
                          <a:pt x="0" y="49"/>
                        </a:cubicBezTo>
                        <a:cubicBezTo>
                          <a:pt x="0" y="51"/>
                          <a:pt x="0" y="51"/>
                          <a:pt x="0" y="51"/>
                        </a:cubicBezTo>
                        <a:cubicBezTo>
                          <a:pt x="0" y="51"/>
                          <a:pt x="0" y="52"/>
                          <a:pt x="0" y="52"/>
                        </a:cubicBezTo>
                        <a:cubicBezTo>
                          <a:pt x="0" y="54"/>
                          <a:pt x="0" y="54"/>
                          <a:pt x="0" y="54"/>
                        </a:cubicBezTo>
                        <a:cubicBezTo>
                          <a:pt x="0" y="60"/>
                          <a:pt x="2" y="68"/>
                          <a:pt x="5" y="77"/>
                        </a:cubicBezTo>
                        <a:cubicBezTo>
                          <a:pt x="8" y="86"/>
                          <a:pt x="12" y="95"/>
                          <a:pt x="16" y="104"/>
                        </a:cubicBezTo>
                        <a:cubicBezTo>
                          <a:pt x="20" y="113"/>
                          <a:pt x="24" y="122"/>
                          <a:pt x="28" y="129"/>
                        </a:cubicBezTo>
                        <a:cubicBezTo>
                          <a:pt x="32" y="137"/>
                          <a:pt x="35" y="144"/>
                          <a:pt x="39" y="151"/>
                        </a:cubicBezTo>
                        <a:cubicBezTo>
                          <a:pt x="42" y="158"/>
                          <a:pt x="53" y="158"/>
                          <a:pt x="57" y="151"/>
                        </a:cubicBezTo>
                        <a:cubicBezTo>
                          <a:pt x="60" y="144"/>
                          <a:pt x="64" y="137"/>
                          <a:pt x="68" y="129"/>
                        </a:cubicBezTo>
                        <a:cubicBezTo>
                          <a:pt x="72" y="122"/>
                          <a:pt x="76" y="113"/>
                          <a:pt x="80" y="104"/>
                        </a:cubicBezTo>
                        <a:cubicBezTo>
                          <a:pt x="84" y="95"/>
                          <a:pt x="88" y="86"/>
                          <a:pt x="91" y="77"/>
                        </a:cubicBezTo>
                        <a:cubicBezTo>
                          <a:pt x="94" y="68"/>
                          <a:pt x="96" y="60"/>
                          <a:pt x="96" y="54"/>
                        </a:cubicBezTo>
                        <a:cubicBezTo>
                          <a:pt x="96" y="53"/>
                          <a:pt x="96" y="53"/>
                          <a:pt x="96" y="53"/>
                        </a:cubicBezTo>
                        <a:cubicBezTo>
                          <a:pt x="96" y="52"/>
                          <a:pt x="96" y="52"/>
                          <a:pt x="97" y="52"/>
                        </a:cubicBezTo>
                        <a:cubicBezTo>
                          <a:pt x="97" y="49"/>
                          <a:pt x="97" y="49"/>
                          <a:pt x="97" y="49"/>
                        </a:cubicBezTo>
                        <a:cubicBezTo>
                          <a:pt x="97" y="40"/>
                          <a:pt x="94" y="32"/>
                          <a:pt x="90" y="24"/>
                        </a:cubicBezTo>
                        <a:close/>
                        <a:moveTo>
                          <a:pt x="87" y="50"/>
                        </a:moveTo>
                        <a:cubicBezTo>
                          <a:pt x="87" y="51"/>
                          <a:pt x="87" y="51"/>
                          <a:pt x="87" y="51"/>
                        </a:cubicBezTo>
                        <a:cubicBezTo>
                          <a:pt x="87" y="51"/>
                          <a:pt x="87" y="52"/>
                          <a:pt x="87" y="52"/>
                        </a:cubicBezTo>
                        <a:cubicBezTo>
                          <a:pt x="87" y="53"/>
                          <a:pt x="87" y="53"/>
                          <a:pt x="87" y="53"/>
                        </a:cubicBezTo>
                        <a:cubicBezTo>
                          <a:pt x="86" y="59"/>
                          <a:pt x="84" y="67"/>
                          <a:pt x="81" y="76"/>
                        </a:cubicBezTo>
                        <a:cubicBezTo>
                          <a:pt x="78" y="85"/>
                          <a:pt x="74" y="94"/>
                          <a:pt x="70" y="103"/>
                        </a:cubicBezTo>
                        <a:cubicBezTo>
                          <a:pt x="66" y="112"/>
                          <a:pt x="62" y="120"/>
                          <a:pt x="58" y="127"/>
                        </a:cubicBezTo>
                        <a:cubicBezTo>
                          <a:pt x="55" y="134"/>
                          <a:pt x="51" y="140"/>
                          <a:pt x="48" y="146"/>
                        </a:cubicBezTo>
                        <a:cubicBezTo>
                          <a:pt x="45" y="140"/>
                          <a:pt x="41" y="134"/>
                          <a:pt x="38" y="127"/>
                        </a:cubicBezTo>
                        <a:cubicBezTo>
                          <a:pt x="34" y="120"/>
                          <a:pt x="30" y="112"/>
                          <a:pt x="26" y="103"/>
                        </a:cubicBezTo>
                        <a:cubicBezTo>
                          <a:pt x="22" y="94"/>
                          <a:pt x="18" y="85"/>
                          <a:pt x="15" y="76"/>
                        </a:cubicBezTo>
                        <a:cubicBezTo>
                          <a:pt x="12" y="67"/>
                          <a:pt x="10" y="59"/>
                          <a:pt x="10" y="53"/>
                        </a:cubicBezTo>
                        <a:cubicBezTo>
                          <a:pt x="10" y="51"/>
                          <a:pt x="10" y="51"/>
                          <a:pt x="10" y="51"/>
                        </a:cubicBezTo>
                        <a:cubicBezTo>
                          <a:pt x="9" y="51"/>
                          <a:pt x="9" y="51"/>
                          <a:pt x="9" y="50"/>
                        </a:cubicBezTo>
                        <a:cubicBezTo>
                          <a:pt x="9" y="49"/>
                          <a:pt x="9" y="49"/>
                          <a:pt x="9" y="49"/>
                        </a:cubicBezTo>
                        <a:cubicBezTo>
                          <a:pt x="9" y="38"/>
                          <a:pt x="13" y="29"/>
                          <a:pt x="21" y="21"/>
                        </a:cubicBezTo>
                        <a:cubicBezTo>
                          <a:pt x="28" y="14"/>
                          <a:pt x="37" y="10"/>
                          <a:pt x="48" y="10"/>
                        </a:cubicBezTo>
                        <a:cubicBezTo>
                          <a:pt x="59" y="10"/>
                          <a:pt x="68" y="14"/>
                          <a:pt x="75" y="21"/>
                        </a:cubicBezTo>
                        <a:cubicBezTo>
                          <a:pt x="83" y="29"/>
                          <a:pt x="87" y="38"/>
                          <a:pt x="87" y="49"/>
                        </a:cubicBezTo>
                        <a:lnTo>
                          <a:pt x="87" y="5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pt-BR" sz="1200" dirty="0">
                      <a:solidFill>
                        <a:schemeClr val="bg1"/>
                      </a:solidFill>
                      <a:latin typeface="Heebo" pitchFamily="2" charset="-79"/>
                      <a:cs typeface="Heebo" pitchFamily="2" charset="-79"/>
                    </a:endParaRPr>
                  </a:p>
                </p:txBody>
              </p:sp>
              <p:sp>
                <p:nvSpPr>
                  <p:cNvPr id="47" name="Freeform 8">
                    <a:extLst>
                      <a:ext uri="{FF2B5EF4-FFF2-40B4-BE49-F238E27FC236}">
                        <a16:creationId xmlns:a16="http://schemas.microsoft.com/office/drawing/2014/main" id="{A3092A58-789D-470B-8D8F-9C003060D7C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843713" y="4056063"/>
                    <a:ext cx="77787" cy="77788"/>
                  </a:xfrm>
                  <a:custGeom>
                    <a:avLst/>
                    <a:gdLst>
                      <a:gd name="T0" fmla="*/ 18 w 36"/>
                      <a:gd name="T1" fmla="*/ 0 h 36"/>
                      <a:gd name="T2" fmla="*/ 5 w 36"/>
                      <a:gd name="T3" fmla="*/ 5 h 36"/>
                      <a:gd name="T4" fmla="*/ 0 w 36"/>
                      <a:gd name="T5" fmla="*/ 18 h 36"/>
                      <a:gd name="T6" fmla="*/ 5 w 36"/>
                      <a:gd name="T7" fmla="*/ 30 h 36"/>
                      <a:gd name="T8" fmla="*/ 18 w 36"/>
                      <a:gd name="T9" fmla="*/ 36 h 36"/>
                      <a:gd name="T10" fmla="*/ 31 w 36"/>
                      <a:gd name="T11" fmla="*/ 30 h 36"/>
                      <a:gd name="T12" fmla="*/ 36 w 36"/>
                      <a:gd name="T13" fmla="*/ 18 h 36"/>
                      <a:gd name="T14" fmla="*/ 31 w 36"/>
                      <a:gd name="T15" fmla="*/ 5 h 36"/>
                      <a:gd name="T16" fmla="*/ 18 w 36"/>
                      <a:gd name="T17" fmla="*/ 0 h 36"/>
                      <a:gd name="T18" fmla="*/ 24 w 36"/>
                      <a:gd name="T19" fmla="*/ 23 h 36"/>
                      <a:gd name="T20" fmla="*/ 12 w 36"/>
                      <a:gd name="T21" fmla="*/ 23 h 36"/>
                      <a:gd name="T22" fmla="*/ 12 w 36"/>
                      <a:gd name="T23" fmla="*/ 12 h 36"/>
                      <a:gd name="T24" fmla="*/ 24 w 36"/>
                      <a:gd name="T25" fmla="*/ 12 h 36"/>
                      <a:gd name="T26" fmla="*/ 24 w 36"/>
                      <a:gd name="T27" fmla="*/ 23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6" h="36">
                        <a:moveTo>
                          <a:pt x="18" y="0"/>
                        </a:moveTo>
                        <a:cubicBezTo>
                          <a:pt x="13" y="0"/>
                          <a:pt x="9" y="2"/>
                          <a:pt x="5" y="5"/>
                        </a:cubicBezTo>
                        <a:cubicBezTo>
                          <a:pt x="2" y="9"/>
                          <a:pt x="0" y="13"/>
                          <a:pt x="0" y="18"/>
                        </a:cubicBezTo>
                        <a:cubicBezTo>
                          <a:pt x="0" y="23"/>
                          <a:pt x="2" y="27"/>
                          <a:pt x="5" y="30"/>
                        </a:cubicBezTo>
                        <a:cubicBezTo>
                          <a:pt x="9" y="34"/>
                          <a:pt x="13" y="36"/>
                          <a:pt x="18" y="36"/>
                        </a:cubicBezTo>
                        <a:cubicBezTo>
                          <a:pt x="23" y="36"/>
                          <a:pt x="27" y="34"/>
                          <a:pt x="31" y="30"/>
                        </a:cubicBezTo>
                        <a:cubicBezTo>
                          <a:pt x="34" y="27"/>
                          <a:pt x="36" y="23"/>
                          <a:pt x="36" y="18"/>
                        </a:cubicBezTo>
                        <a:cubicBezTo>
                          <a:pt x="36" y="13"/>
                          <a:pt x="34" y="9"/>
                          <a:pt x="31" y="5"/>
                        </a:cubicBezTo>
                        <a:cubicBezTo>
                          <a:pt x="27" y="2"/>
                          <a:pt x="23" y="0"/>
                          <a:pt x="18" y="0"/>
                        </a:cubicBezTo>
                        <a:close/>
                        <a:moveTo>
                          <a:pt x="24" y="23"/>
                        </a:moveTo>
                        <a:cubicBezTo>
                          <a:pt x="21" y="27"/>
                          <a:pt x="15" y="27"/>
                          <a:pt x="12" y="23"/>
                        </a:cubicBezTo>
                        <a:cubicBezTo>
                          <a:pt x="9" y="20"/>
                          <a:pt x="9" y="15"/>
                          <a:pt x="12" y="12"/>
                        </a:cubicBezTo>
                        <a:cubicBezTo>
                          <a:pt x="16" y="9"/>
                          <a:pt x="20" y="9"/>
                          <a:pt x="24" y="12"/>
                        </a:cubicBezTo>
                        <a:cubicBezTo>
                          <a:pt x="27" y="15"/>
                          <a:pt x="27" y="20"/>
                          <a:pt x="2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pt-BR" sz="1200" dirty="0">
                      <a:solidFill>
                        <a:schemeClr val="bg1"/>
                      </a:solidFill>
                      <a:latin typeface="Heebo" pitchFamily="2" charset="-79"/>
                      <a:cs typeface="Heebo" pitchFamily="2" charset="-79"/>
                    </a:endParaRPr>
                  </a:p>
                </p:txBody>
              </p:sp>
            </p:grpSp>
          </p:grpSp>
          <p:grpSp>
            <p:nvGrpSpPr>
              <p:cNvPr id="50" name="Agrupar 49">
                <a:extLst>
                  <a:ext uri="{FF2B5EF4-FFF2-40B4-BE49-F238E27FC236}">
                    <a16:creationId xmlns:a16="http://schemas.microsoft.com/office/drawing/2014/main" id="{2D1D0BF6-3A0C-5BDB-2A86-23E5F8D1E08B}"/>
                  </a:ext>
                </a:extLst>
              </p:cNvPr>
              <p:cNvGrpSpPr/>
              <p:nvPr/>
            </p:nvGrpSpPr>
            <p:grpSpPr>
              <a:xfrm>
                <a:off x="622094" y="8053591"/>
                <a:ext cx="1708591" cy="184666"/>
                <a:chOff x="622094" y="8270895"/>
                <a:chExt cx="1708591" cy="184666"/>
              </a:xfrm>
            </p:grpSpPr>
            <p:sp>
              <p:nvSpPr>
                <p:cNvPr id="38" name="Rectangle 1420">
                  <a:extLst>
                    <a:ext uri="{FF2B5EF4-FFF2-40B4-BE49-F238E27FC236}">
                      <a16:creationId xmlns:a16="http://schemas.microsoft.com/office/drawing/2014/main" id="{D30E8326-040A-D345-0EA0-2247ECAC24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6454" y="8270895"/>
                  <a:ext cx="1404231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/>
                  <a:r>
                    <a:rPr lang="pt-BR" altLang="en-US" sz="1200" dirty="0">
                      <a:solidFill>
                        <a:schemeClr val="bg1"/>
                      </a:solidFill>
                      <a:latin typeface="Heebo" pitchFamily="2" charset="-79"/>
                      <a:cs typeface="Heebo" pitchFamily="2" charset="-79"/>
                    </a:rPr>
                    <a:t>www.seusite.com.br</a:t>
                  </a:r>
                </a:p>
              </p:txBody>
            </p:sp>
            <p:sp>
              <p:nvSpPr>
                <p:cNvPr id="41" name="Freeform 9">
                  <a:extLst>
                    <a:ext uri="{FF2B5EF4-FFF2-40B4-BE49-F238E27FC236}">
                      <a16:creationId xmlns:a16="http://schemas.microsoft.com/office/drawing/2014/main" id="{45148DBB-EEDE-3FB2-94C5-4D75B37CB1A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2094" y="8272328"/>
                  <a:ext cx="203617" cy="181800"/>
                </a:xfrm>
                <a:custGeom>
                  <a:avLst/>
                  <a:gdLst>
                    <a:gd name="T0" fmla="*/ 125 w 142"/>
                    <a:gd name="T1" fmla="*/ 0 h 129"/>
                    <a:gd name="T2" fmla="*/ 17 w 142"/>
                    <a:gd name="T3" fmla="*/ 0 h 129"/>
                    <a:gd name="T4" fmla="*/ 0 w 142"/>
                    <a:gd name="T5" fmla="*/ 18 h 129"/>
                    <a:gd name="T6" fmla="*/ 0 w 142"/>
                    <a:gd name="T7" fmla="*/ 86 h 129"/>
                    <a:gd name="T8" fmla="*/ 17 w 142"/>
                    <a:gd name="T9" fmla="*/ 104 h 129"/>
                    <a:gd name="T10" fmla="*/ 67 w 142"/>
                    <a:gd name="T11" fmla="*/ 104 h 129"/>
                    <a:gd name="T12" fmla="*/ 67 w 142"/>
                    <a:gd name="T13" fmla="*/ 121 h 129"/>
                    <a:gd name="T14" fmla="*/ 42 w 142"/>
                    <a:gd name="T15" fmla="*/ 121 h 129"/>
                    <a:gd name="T16" fmla="*/ 38 w 142"/>
                    <a:gd name="T17" fmla="*/ 125 h 129"/>
                    <a:gd name="T18" fmla="*/ 42 w 142"/>
                    <a:gd name="T19" fmla="*/ 129 h 129"/>
                    <a:gd name="T20" fmla="*/ 100 w 142"/>
                    <a:gd name="T21" fmla="*/ 129 h 129"/>
                    <a:gd name="T22" fmla="*/ 104 w 142"/>
                    <a:gd name="T23" fmla="*/ 125 h 129"/>
                    <a:gd name="T24" fmla="*/ 100 w 142"/>
                    <a:gd name="T25" fmla="*/ 121 h 129"/>
                    <a:gd name="T26" fmla="*/ 75 w 142"/>
                    <a:gd name="T27" fmla="*/ 121 h 129"/>
                    <a:gd name="T28" fmla="*/ 75 w 142"/>
                    <a:gd name="T29" fmla="*/ 104 h 129"/>
                    <a:gd name="T30" fmla="*/ 125 w 142"/>
                    <a:gd name="T31" fmla="*/ 104 h 129"/>
                    <a:gd name="T32" fmla="*/ 142 w 142"/>
                    <a:gd name="T33" fmla="*/ 86 h 129"/>
                    <a:gd name="T34" fmla="*/ 142 w 142"/>
                    <a:gd name="T35" fmla="*/ 18 h 129"/>
                    <a:gd name="T36" fmla="*/ 125 w 142"/>
                    <a:gd name="T37" fmla="*/ 0 h 129"/>
                    <a:gd name="T38" fmla="*/ 134 w 142"/>
                    <a:gd name="T39" fmla="*/ 86 h 129"/>
                    <a:gd name="T40" fmla="*/ 125 w 142"/>
                    <a:gd name="T41" fmla="*/ 96 h 129"/>
                    <a:gd name="T42" fmla="*/ 17 w 142"/>
                    <a:gd name="T43" fmla="*/ 96 h 129"/>
                    <a:gd name="T44" fmla="*/ 8 w 142"/>
                    <a:gd name="T45" fmla="*/ 86 h 129"/>
                    <a:gd name="T46" fmla="*/ 8 w 142"/>
                    <a:gd name="T47" fmla="*/ 83 h 129"/>
                    <a:gd name="T48" fmla="*/ 134 w 142"/>
                    <a:gd name="T49" fmla="*/ 83 h 129"/>
                    <a:gd name="T50" fmla="*/ 134 w 142"/>
                    <a:gd name="T51" fmla="*/ 86 h 129"/>
                    <a:gd name="T52" fmla="*/ 135 w 142"/>
                    <a:gd name="T53" fmla="*/ 75 h 129"/>
                    <a:gd name="T54" fmla="*/ 8 w 142"/>
                    <a:gd name="T55" fmla="*/ 75 h 129"/>
                    <a:gd name="T56" fmla="*/ 8 w 142"/>
                    <a:gd name="T57" fmla="*/ 18 h 129"/>
                    <a:gd name="T58" fmla="*/ 17 w 142"/>
                    <a:gd name="T59" fmla="*/ 8 h 129"/>
                    <a:gd name="T60" fmla="*/ 125 w 142"/>
                    <a:gd name="T61" fmla="*/ 8 h 129"/>
                    <a:gd name="T62" fmla="*/ 135 w 142"/>
                    <a:gd name="T63" fmla="*/ 18 h 129"/>
                    <a:gd name="T64" fmla="*/ 135 w 142"/>
                    <a:gd name="T65" fmla="*/ 75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42" h="129">
                      <a:moveTo>
                        <a:pt x="125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86"/>
                        <a:pt x="0" y="86"/>
                        <a:pt x="0" y="86"/>
                      </a:cubicBezTo>
                      <a:cubicBezTo>
                        <a:pt x="0" y="96"/>
                        <a:pt x="8" y="104"/>
                        <a:pt x="17" y="104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7" y="121"/>
                        <a:pt x="67" y="121"/>
                        <a:pt x="67" y="121"/>
                      </a:cubicBezTo>
                      <a:cubicBezTo>
                        <a:pt x="42" y="121"/>
                        <a:pt x="42" y="121"/>
                        <a:pt x="42" y="121"/>
                      </a:cubicBezTo>
                      <a:cubicBezTo>
                        <a:pt x="40" y="121"/>
                        <a:pt x="38" y="122"/>
                        <a:pt x="38" y="125"/>
                      </a:cubicBezTo>
                      <a:cubicBezTo>
                        <a:pt x="38" y="127"/>
                        <a:pt x="40" y="129"/>
                        <a:pt x="42" y="129"/>
                      </a:cubicBezTo>
                      <a:cubicBezTo>
                        <a:pt x="100" y="129"/>
                        <a:pt x="100" y="129"/>
                        <a:pt x="100" y="129"/>
                      </a:cubicBezTo>
                      <a:cubicBezTo>
                        <a:pt x="102" y="129"/>
                        <a:pt x="104" y="127"/>
                        <a:pt x="104" y="125"/>
                      </a:cubicBezTo>
                      <a:cubicBezTo>
                        <a:pt x="104" y="122"/>
                        <a:pt x="102" y="121"/>
                        <a:pt x="100" y="121"/>
                      </a:cubicBezTo>
                      <a:cubicBezTo>
                        <a:pt x="75" y="121"/>
                        <a:pt x="75" y="121"/>
                        <a:pt x="75" y="121"/>
                      </a:cubicBezTo>
                      <a:cubicBezTo>
                        <a:pt x="75" y="104"/>
                        <a:pt x="75" y="104"/>
                        <a:pt x="75" y="104"/>
                      </a:cubicBezTo>
                      <a:cubicBezTo>
                        <a:pt x="125" y="104"/>
                        <a:pt x="125" y="104"/>
                        <a:pt x="125" y="104"/>
                      </a:cubicBezTo>
                      <a:cubicBezTo>
                        <a:pt x="135" y="104"/>
                        <a:pt x="142" y="96"/>
                        <a:pt x="142" y="86"/>
                      </a:cubicBezTo>
                      <a:cubicBezTo>
                        <a:pt x="142" y="18"/>
                        <a:pt x="142" y="18"/>
                        <a:pt x="142" y="18"/>
                      </a:cubicBezTo>
                      <a:cubicBezTo>
                        <a:pt x="142" y="8"/>
                        <a:pt x="135" y="0"/>
                        <a:pt x="125" y="0"/>
                      </a:cubicBezTo>
                      <a:close/>
                      <a:moveTo>
                        <a:pt x="134" y="86"/>
                      </a:moveTo>
                      <a:cubicBezTo>
                        <a:pt x="134" y="91"/>
                        <a:pt x="130" y="96"/>
                        <a:pt x="125" y="96"/>
                      </a:cubicBezTo>
                      <a:cubicBezTo>
                        <a:pt x="17" y="96"/>
                        <a:pt x="17" y="96"/>
                        <a:pt x="17" y="96"/>
                      </a:cubicBezTo>
                      <a:cubicBezTo>
                        <a:pt x="12" y="96"/>
                        <a:pt x="8" y="91"/>
                        <a:pt x="8" y="86"/>
                      </a:cubicBezTo>
                      <a:cubicBezTo>
                        <a:pt x="8" y="83"/>
                        <a:pt x="8" y="83"/>
                        <a:pt x="8" y="83"/>
                      </a:cubicBezTo>
                      <a:cubicBezTo>
                        <a:pt x="134" y="83"/>
                        <a:pt x="134" y="83"/>
                        <a:pt x="134" y="83"/>
                      </a:cubicBezTo>
                      <a:lnTo>
                        <a:pt x="134" y="86"/>
                      </a:lnTo>
                      <a:close/>
                      <a:moveTo>
                        <a:pt x="135" y="75"/>
                      </a:moveTo>
                      <a:cubicBezTo>
                        <a:pt x="8" y="75"/>
                        <a:pt x="8" y="75"/>
                        <a:pt x="8" y="75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3"/>
                        <a:pt x="12" y="8"/>
                        <a:pt x="17" y="8"/>
                      </a:cubicBezTo>
                      <a:cubicBezTo>
                        <a:pt x="125" y="8"/>
                        <a:pt x="125" y="8"/>
                        <a:pt x="125" y="8"/>
                      </a:cubicBezTo>
                      <a:cubicBezTo>
                        <a:pt x="130" y="8"/>
                        <a:pt x="135" y="13"/>
                        <a:pt x="135" y="18"/>
                      </a:cubicBezTo>
                      <a:lnTo>
                        <a:pt x="135" y="7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sz="1200" dirty="0">
                    <a:solidFill>
                      <a:schemeClr val="bg1"/>
                    </a:solidFill>
                    <a:latin typeface="Heebo" pitchFamily="2" charset="-79"/>
                    <a:cs typeface="Heebo" pitchFamily="2" charset="-79"/>
                  </a:endParaRPr>
                </a:p>
              </p:txBody>
            </p:sp>
          </p:grpSp>
          <p:grpSp>
            <p:nvGrpSpPr>
              <p:cNvPr id="49" name="Agrupar 48">
                <a:extLst>
                  <a:ext uri="{FF2B5EF4-FFF2-40B4-BE49-F238E27FC236}">
                    <a16:creationId xmlns:a16="http://schemas.microsoft.com/office/drawing/2014/main" id="{D8604715-B2AA-E218-61D2-E766751BD600}"/>
                  </a:ext>
                </a:extLst>
              </p:cNvPr>
              <p:cNvGrpSpPr/>
              <p:nvPr/>
            </p:nvGrpSpPr>
            <p:grpSpPr>
              <a:xfrm>
                <a:off x="653800" y="7707247"/>
                <a:ext cx="1336661" cy="195875"/>
                <a:chOff x="653800" y="8045167"/>
                <a:chExt cx="1336661" cy="195875"/>
              </a:xfrm>
            </p:grpSpPr>
            <p:sp>
              <p:nvSpPr>
                <p:cNvPr id="37" name="Rectangle 1420">
                  <a:extLst>
                    <a:ext uri="{FF2B5EF4-FFF2-40B4-BE49-F238E27FC236}">
                      <a16:creationId xmlns:a16="http://schemas.microsoft.com/office/drawing/2014/main" id="{5BF7B57F-47D9-C09E-4127-029C6EA590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1258" y="8056376"/>
                  <a:ext cx="1069203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/>
                  <a:r>
                    <a:rPr lang="pt-BR" altLang="en-US" sz="1200" dirty="0">
                      <a:solidFill>
                        <a:schemeClr val="bg1"/>
                      </a:solidFill>
                      <a:latin typeface="Heebo" pitchFamily="2" charset="-79"/>
                      <a:cs typeface="Heebo" pitchFamily="2" charset="-79"/>
                    </a:rPr>
                    <a:t>11 9 9999.9999</a:t>
                  </a:r>
                </a:p>
              </p:txBody>
            </p:sp>
            <p:sp>
              <p:nvSpPr>
                <p:cNvPr id="42" name="Freeform 10">
                  <a:extLst>
                    <a:ext uri="{FF2B5EF4-FFF2-40B4-BE49-F238E27FC236}">
                      <a16:creationId xmlns:a16="http://schemas.microsoft.com/office/drawing/2014/main" id="{88A52A39-B7D4-45B9-DE5A-0A6904E526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53800" y="8045167"/>
                  <a:ext cx="193227" cy="188034"/>
                </a:xfrm>
                <a:custGeom>
                  <a:avLst/>
                  <a:gdLst>
                    <a:gd name="T0" fmla="*/ 103 w 134"/>
                    <a:gd name="T1" fmla="*/ 75 h 134"/>
                    <a:gd name="T2" fmla="*/ 83 w 134"/>
                    <a:gd name="T3" fmla="*/ 89 h 134"/>
                    <a:gd name="T4" fmla="*/ 78 w 134"/>
                    <a:gd name="T5" fmla="*/ 86 h 134"/>
                    <a:gd name="T6" fmla="*/ 45 w 134"/>
                    <a:gd name="T7" fmla="*/ 51 h 134"/>
                    <a:gd name="T8" fmla="*/ 54 w 134"/>
                    <a:gd name="T9" fmla="*/ 42 h 134"/>
                    <a:gd name="T10" fmla="*/ 46 w 134"/>
                    <a:gd name="T11" fmla="*/ 13 h 134"/>
                    <a:gd name="T12" fmla="*/ 38 w 134"/>
                    <a:gd name="T13" fmla="*/ 4 h 134"/>
                    <a:gd name="T14" fmla="*/ 17 w 134"/>
                    <a:gd name="T15" fmla="*/ 4 h 134"/>
                    <a:gd name="T16" fmla="*/ 7 w 134"/>
                    <a:gd name="T17" fmla="*/ 15 h 134"/>
                    <a:gd name="T18" fmla="*/ 4 w 134"/>
                    <a:gd name="T19" fmla="*/ 51 h 134"/>
                    <a:gd name="T20" fmla="*/ 74 w 134"/>
                    <a:gd name="T21" fmla="*/ 126 h 134"/>
                    <a:gd name="T22" fmla="*/ 103 w 134"/>
                    <a:gd name="T23" fmla="*/ 134 h 134"/>
                    <a:gd name="T24" fmla="*/ 120 w 134"/>
                    <a:gd name="T25" fmla="*/ 126 h 134"/>
                    <a:gd name="T26" fmla="*/ 129 w 134"/>
                    <a:gd name="T27" fmla="*/ 117 h 134"/>
                    <a:gd name="T28" fmla="*/ 129 w 134"/>
                    <a:gd name="T29" fmla="*/ 96 h 134"/>
                    <a:gd name="T30" fmla="*/ 124 w 134"/>
                    <a:gd name="T31" fmla="*/ 111 h 134"/>
                    <a:gd name="T32" fmla="*/ 114 w 134"/>
                    <a:gd name="T33" fmla="*/ 121 h 134"/>
                    <a:gd name="T34" fmla="*/ 101 w 134"/>
                    <a:gd name="T35" fmla="*/ 126 h 134"/>
                    <a:gd name="T36" fmla="*/ 34 w 134"/>
                    <a:gd name="T37" fmla="*/ 84 h 134"/>
                    <a:gd name="T38" fmla="*/ 9 w 134"/>
                    <a:gd name="T39" fmla="*/ 29 h 134"/>
                    <a:gd name="T40" fmla="*/ 23 w 134"/>
                    <a:gd name="T41" fmla="*/ 10 h 134"/>
                    <a:gd name="T42" fmla="*/ 32 w 134"/>
                    <a:gd name="T43" fmla="*/ 10 h 134"/>
                    <a:gd name="T44" fmla="*/ 37 w 134"/>
                    <a:gd name="T45" fmla="*/ 15 h 134"/>
                    <a:gd name="T46" fmla="*/ 48 w 134"/>
                    <a:gd name="T47" fmla="*/ 27 h 134"/>
                    <a:gd name="T48" fmla="*/ 46 w 134"/>
                    <a:gd name="T49" fmla="*/ 39 h 134"/>
                    <a:gd name="T50" fmla="*/ 38 w 134"/>
                    <a:gd name="T51" fmla="*/ 46 h 134"/>
                    <a:gd name="T52" fmla="*/ 37 w 134"/>
                    <a:gd name="T53" fmla="*/ 53 h 134"/>
                    <a:gd name="T54" fmla="*/ 46 w 134"/>
                    <a:gd name="T55" fmla="*/ 69 h 134"/>
                    <a:gd name="T56" fmla="*/ 77 w 134"/>
                    <a:gd name="T57" fmla="*/ 95 h 134"/>
                    <a:gd name="T58" fmla="*/ 80 w 134"/>
                    <a:gd name="T59" fmla="*/ 97 h 134"/>
                    <a:gd name="T60" fmla="*/ 88 w 134"/>
                    <a:gd name="T61" fmla="*/ 96 h 134"/>
                    <a:gd name="T62" fmla="*/ 103 w 134"/>
                    <a:gd name="T63" fmla="*/ 83 h 134"/>
                    <a:gd name="T64" fmla="*/ 124 w 134"/>
                    <a:gd name="T65" fmla="*/ 102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4" h="134">
                      <a:moveTo>
                        <a:pt x="113" y="80"/>
                      </a:moveTo>
                      <a:cubicBezTo>
                        <a:pt x="110" y="77"/>
                        <a:pt x="106" y="75"/>
                        <a:pt x="103" y="75"/>
                      </a:cubicBezTo>
                      <a:cubicBezTo>
                        <a:pt x="99" y="75"/>
                        <a:pt x="95" y="77"/>
                        <a:pt x="92" y="80"/>
                      </a:cubicBezTo>
                      <a:cubicBezTo>
                        <a:pt x="83" y="89"/>
                        <a:pt x="83" y="89"/>
                        <a:pt x="83" y="89"/>
                      </a:cubicBezTo>
                      <a:cubicBezTo>
                        <a:pt x="82" y="89"/>
                        <a:pt x="81" y="88"/>
                        <a:pt x="81" y="88"/>
                      </a:cubicBezTo>
                      <a:cubicBezTo>
                        <a:pt x="79" y="87"/>
                        <a:pt x="78" y="87"/>
                        <a:pt x="78" y="86"/>
                      </a:cubicBezTo>
                      <a:cubicBezTo>
                        <a:pt x="69" y="81"/>
                        <a:pt x="61" y="73"/>
                        <a:pt x="53" y="64"/>
                      </a:cubicBezTo>
                      <a:cubicBezTo>
                        <a:pt x="49" y="59"/>
                        <a:pt x="47" y="55"/>
                        <a:pt x="45" y="51"/>
                      </a:cubicBezTo>
                      <a:cubicBezTo>
                        <a:pt x="47" y="49"/>
                        <a:pt x="49" y="46"/>
                        <a:pt x="52" y="44"/>
                      </a:cubicBezTo>
                      <a:cubicBezTo>
                        <a:pt x="53" y="43"/>
                        <a:pt x="53" y="43"/>
                        <a:pt x="54" y="42"/>
                      </a:cubicBezTo>
                      <a:cubicBezTo>
                        <a:pt x="61" y="35"/>
                        <a:pt x="61" y="27"/>
                        <a:pt x="54" y="21"/>
                      </a:cubicBezTo>
                      <a:cubicBezTo>
                        <a:pt x="46" y="13"/>
                        <a:pt x="46" y="13"/>
                        <a:pt x="46" y="13"/>
                      </a:cubicBezTo>
                      <a:cubicBezTo>
                        <a:pt x="45" y="12"/>
                        <a:pt x="44" y="11"/>
                        <a:pt x="43" y="10"/>
                      </a:cubicBezTo>
                      <a:cubicBezTo>
                        <a:pt x="41" y="8"/>
                        <a:pt x="40" y="6"/>
                        <a:pt x="38" y="4"/>
                      </a:cubicBezTo>
                      <a:cubicBezTo>
                        <a:pt x="35" y="1"/>
                        <a:pt x="31" y="0"/>
                        <a:pt x="27" y="0"/>
                      </a:cubicBezTo>
                      <a:cubicBezTo>
                        <a:pt x="24" y="0"/>
                        <a:pt x="20" y="1"/>
                        <a:pt x="17" y="4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3" y="18"/>
                        <a:pt x="1" y="23"/>
                        <a:pt x="0" y="29"/>
                      </a:cubicBezTo>
                      <a:cubicBezTo>
                        <a:pt x="0" y="37"/>
                        <a:pt x="2" y="46"/>
                        <a:pt x="4" y="51"/>
                      </a:cubicBezTo>
                      <a:cubicBezTo>
                        <a:pt x="9" y="64"/>
                        <a:pt x="16" y="76"/>
                        <a:pt x="27" y="89"/>
                      </a:cubicBezTo>
                      <a:cubicBezTo>
                        <a:pt x="40" y="105"/>
                        <a:pt x="56" y="117"/>
                        <a:pt x="74" y="126"/>
                      </a:cubicBezTo>
                      <a:cubicBezTo>
                        <a:pt x="81" y="129"/>
                        <a:pt x="91" y="133"/>
                        <a:pt x="101" y="134"/>
                      </a:cubicBezTo>
                      <a:cubicBezTo>
                        <a:pt x="102" y="134"/>
                        <a:pt x="102" y="134"/>
                        <a:pt x="103" y="134"/>
                      </a:cubicBezTo>
                      <a:cubicBezTo>
                        <a:pt x="110" y="134"/>
                        <a:pt x="116" y="132"/>
                        <a:pt x="120" y="127"/>
                      </a:cubicBezTo>
                      <a:cubicBezTo>
                        <a:pt x="120" y="127"/>
                        <a:pt x="120" y="126"/>
                        <a:pt x="120" y="126"/>
                      </a:cubicBezTo>
                      <a:cubicBezTo>
                        <a:pt x="122" y="125"/>
                        <a:pt x="124" y="123"/>
                        <a:pt x="126" y="121"/>
                      </a:cubicBezTo>
                      <a:cubicBezTo>
                        <a:pt x="127" y="120"/>
                        <a:pt x="128" y="118"/>
                        <a:pt x="129" y="117"/>
                      </a:cubicBezTo>
                      <a:cubicBezTo>
                        <a:pt x="132" y="114"/>
                        <a:pt x="134" y="110"/>
                        <a:pt x="134" y="107"/>
                      </a:cubicBezTo>
                      <a:cubicBezTo>
                        <a:pt x="134" y="103"/>
                        <a:pt x="132" y="99"/>
                        <a:pt x="129" y="96"/>
                      </a:cubicBezTo>
                      <a:lnTo>
                        <a:pt x="113" y="80"/>
                      </a:lnTo>
                      <a:close/>
                      <a:moveTo>
                        <a:pt x="124" y="111"/>
                      </a:moveTo>
                      <a:cubicBezTo>
                        <a:pt x="122" y="113"/>
                        <a:pt x="121" y="114"/>
                        <a:pt x="120" y="115"/>
                      </a:cubicBezTo>
                      <a:cubicBezTo>
                        <a:pt x="118" y="117"/>
                        <a:pt x="116" y="119"/>
                        <a:pt x="114" y="121"/>
                      </a:cubicBezTo>
                      <a:cubicBezTo>
                        <a:pt x="111" y="124"/>
                        <a:pt x="108" y="126"/>
                        <a:pt x="103" y="126"/>
                      </a:cubicBezTo>
                      <a:cubicBezTo>
                        <a:pt x="102" y="126"/>
                        <a:pt x="102" y="126"/>
                        <a:pt x="101" y="126"/>
                      </a:cubicBezTo>
                      <a:cubicBezTo>
                        <a:pt x="93" y="125"/>
                        <a:pt x="84" y="122"/>
                        <a:pt x="78" y="119"/>
                      </a:cubicBezTo>
                      <a:cubicBezTo>
                        <a:pt x="61" y="111"/>
                        <a:pt x="46" y="99"/>
                        <a:pt x="34" y="84"/>
                      </a:cubicBezTo>
                      <a:cubicBezTo>
                        <a:pt x="23" y="72"/>
                        <a:pt x="16" y="60"/>
                        <a:pt x="12" y="48"/>
                      </a:cubicBezTo>
                      <a:cubicBezTo>
                        <a:pt x="9" y="41"/>
                        <a:pt x="8" y="35"/>
                        <a:pt x="9" y="29"/>
                      </a:cubicBezTo>
                      <a:cubicBezTo>
                        <a:pt x="9" y="26"/>
                        <a:pt x="10" y="23"/>
                        <a:pt x="13" y="2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24" y="9"/>
                        <a:pt x="26" y="8"/>
                        <a:pt x="28" y="8"/>
                      </a:cubicBezTo>
                      <a:cubicBezTo>
                        <a:pt x="29" y="8"/>
                        <a:pt x="31" y="9"/>
                        <a:pt x="32" y="10"/>
                      </a:cubicBezTo>
                      <a:cubicBezTo>
                        <a:pt x="32" y="10"/>
                        <a:pt x="32" y="10"/>
                        <a:pt x="32" y="10"/>
                      </a:cubicBezTo>
                      <a:cubicBezTo>
                        <a:pt x="34" y="12"/>
                        <a:pt x="36" y="14"/>
                        <a:pt x="37" y="15"/>
                      </a:cubicBezTo>
                      <a:cubicBezTo>
                        <a:pt x="38" y="16"/>
                        <a:pt x="39" y="17"/>
                        <a:pt x="40" y="18"/>
                      </a:cubicBezTo>
                      <a:cubicBezTo>
                        <a:pt x="48" y="27"/>
                        <a:pt x="48" y="27"/>
                        <a:pt x="48" y="27"/>
                      </a:cubicBezTo>
                      <a:cubicBezTo>
                        <a:pt x="52" y="30"/>
                        <a:pt x="52" y="33"/>
                        <a:pt x="48" y="36"/>
                      </a:cubicBezTo>
                      <a:cubicBezTo>
                        <a:pt x="48" y="37"/>
                        <a:pt x="47" y="38"/>
                        <a:pt x="46" y="39"/>
                      </a:cubicBezTo>
                      <a:cubicBezTo>
                        <a:pt x="43" y="41"/>
                        <a:pt x="41" y="43"/>
                        <a:pt x="38" y="46"/>
                      </a:cubicBezTo>
                      <a:cubicBezTo>
                        <a:pt x="38" y="46"/>
                        <a:pt x="38" y="46"/>
                        <a:pt x="38" y="46"/>
                      </a:cubicBezTo>
                      <a:cubicBezTo>
                        <a:pt x="36" y="49"/>
                        <a:pt x="36" y="51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9" y="58"/>
                        <a:pt x="42" y="63"/>
                        <a:pt x="46" y="69"/>
                      </a:cubicBezTo>
                      <a:cubicBezTo>
                        <a:pt x="46" y="69"/>
                        <a:pt x="46" y="69"/>
                        <a:pt x="46" y="69"/>
                      </a:cubicBezTo>
                      <a:cubicBezTo>
                        <a:pt x="55" y="79"/>
                        <a:pt x="64" y="87"/>
                        <a:pt x="73" y="93"/>
                      </a:cubicBezTo>
                      <a:cubicBezTo>
                        <a:pt x="74" y="94"/>
                        <a:pt x="76" y="95"/>
                        <a:pt x="77" y="95"/>
                      </a:cubicBezTo>
                      <a:cubicBezTo>
                        <a:pt x="78" y="96"/>
                        <a:pt x="79" y="96"/>
                        <a:pt x="80" y="97"/>
                      </a:cubicBezTo>
                      <a:cubicBezTo>
                        <a:pt x="80" y="97"/>
                        <a:pt x="80" y="97"/>
                        <a:pt x="80" y="97"/>
                      </a:cubicBezTo>
                      <a:cubicBezTo>
                        <a:pt x="81" y="98"/>
                        <a:pt x="82" y="98"/>
                        <a:pt x="83" y="98"/>
                      </a:cubicBezTo>
                      <a:cubicBezTo>
                        <a:pt x="86" y="98"/>
                        <a:pt x="87" y="96"/>
                        <a:pt x="88" y="96"/>
                      </a:cubicBezTo>
                      <a:cubicBezTo>
                        <a:pt x="98" y="85"/>
                        <a:pt x="98" y="85"/>
                        <a:pt x="98" y="85"/>
                      </a:cubicBezTo>
                      <a:cubicBezTo>
                        <a:pt x="99" y="84"/>
                        <a:pt x="101" y="83"/>
                        <a:pt x="103" y="83"/>
                      </a:cubicBezTo>
                      <a:cubicBezTo>
                        <a:pt x="104" y="83"/>
                        <a:pt x="106" y="84"/>
                        <a:pt x="107" y="85"/>
                      </a:cubicBezTo>
                      <a:cubicBezTo>
                        <a:pt x="124" y="102"/>
                        <a:pt x="124" y="102"/>
                        <a:pt x="124" y="102"/>
                      </a:cubicBezTo>
                      <a:cubicBezTo>
                        <a:pt x="127" y="105"/>
                        <a:pt x="127" y="108"/>
                        <a:pt x="124" y="1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sz="1200" dirty="0">
                    <a:solidFill>
                      <a:schemeClr val="bg1"/>
                    </a:solidFill>
                    <a:latin typeface="Heebo" pitchFamily="2" charset="-79"/>
                    <a:cs typeface="Heebo" pitchFamily="2" charset="-79"/>
                  </a:endParaRPr>
                </a:p>
              </p:txBody>
            </p:sp>
          </p:grpSp>
          <p:grpSp>
            <p:nvGrpSpPr>
              <p:cNvPr id="48" name="Agrupar 47">
                <a:extLst>
                  <a:ext uri="{FF2B5EF4-FFF2-40B4-BE49-F238E27FC236}">
                    <a16:creationId xmlns:a16="http://schemas.microsoft.com/office/drawing/2014/main" id="{F2CA6BD7-DB43-FFE0-D219-9364E29DACAF}"/>
                  </a:ext>
                </a:extLst>
              </p:cNvPr>
              <p:cNvGrpSpPr/>
              <p:nvPr/>
            </p:nvGrpSpPr>
            <p:grpSpPr>
              <a:xfrm>
                <a:off x="638561" y="7372112"/>
                <a:ext cx="1695330" cy="184666"/>
                <a:chOff x="638561" y="7847155"/>
                <a:chExt cx="1695330" cy="184666"/>
              </a:xfrm>
            </p:grpSpPr>
            <p:sp>
              <p:nvSpPr>
                <p:cNvPr id="36" name="Rectangle 1420">
                  <a:extLst>
                    <a:ext uri="{FF2B5EF4-FFF2-40B4-BE49-F238E27FC236}">
                      <a16:creationId xmlns:a16="http://schemas.microsoft.com/office/drawing/2014/main" id="{A6CB6C22-DBA4-EB9F-B30E-4FD4A0DC95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6454" y="7847155"/>
                  <a:ext cx="1407437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/>
                  <a:r>
                    <a:rPr lang="pt-BR" altLang="en-US" sz="1200" dirty="0">
                      <a:solidFill>
                        <a:schemeClr val="bg1"/>
                      </a:solidFill>
                      <a:latin typeface="Heebo" pitchFamily="2" charset="-79"/>
                      <a:cs typeface="Heebo" pitchFamily="2" charset="-79"/>
                    </a:rPr>
                    <a:t>email@email.com.br</a:t>
                  </a:r>
                </a:p>
              </p:txBody>
            </p:sp>
            <p:sp>
              <p:nvSpPr>
                <p:cNvPr id="43" name="Freeform 11">
                  <a:extLst>
                    <a:ext uri="{FF2B5EF4-FFF2-40B4-BE49-F238E27FC236}">
                      <a16:creationId xmlns:a16="http://schemas.microsoft.com/office/drawing/2014/main" id="{0ED4BB08-1AE7-CD5A-CD57-56B4403FD6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8561" y="7879235"/>
                  <a:ext cx="205695" cy="120507"/>
                </a:xfrm>
                <a:custGeom>
                  <a:avLst/>
                  <a:gdLst>
                    <a:gd name="T0" fmla="*/ 142 w 143"/>
                    <a:gd name="T1" fmla="*/ 7 h 86"/>
                    <a:gd name="T2" fmla="*/ 135 w 143"/>
                    <a:gd name="T3" fmla="*/ 0 h 86"/>
                    <a:gd name="T4" fmla="*/ 135 w 143"/>
                    <a:gd name="T5" fmla="*/ 0 h 86"/>
                    <a:gd name="T6" fmla="*/ 7 w 143"/>
                    <a:gd name="T7" fmla="*/ 0 h 86"/>
                    <a:gd name="T8" fmla="*/ 2 w 143"/>
                    <a:gd name="T9" fmla="*/ 2 h 86"/>
                    <a:gd name="T10" fmla="*/ 0 w 143"/>
                    <a:gd name="T11" fmla="*/ 7 h 86"/>
                    <a:gd name="T12" fmla="*/ 0 w 143"/>
                    <a:gd name="T13" fmla="*/ 79 h 86"/>
                    <a:gd name="T14" fmla="*/ 2 w 143"/>
                    <a:gd name="T15" fmla="*/ 84 h 86"/>
                    <a:gd name="T16" fmla="*/ 7 w 143"/>
                    <a:gd name="T17" fmla="*/ 86 h 86"/>
                    <a:gd name="T18" fmla="*/ 7 w 143"/>
                    <a:gd name="T19" fmla="*/ 86 h 86"/>
                    <a:gd name="T20" fmla="*/ 135 w 143"/>
                    <a:gd name="T21" fmla="*/ 86 h 86"/>
                    <a:gd name="T22" fmla="*/ 143 w 143"/>
                    <a:gd name="T23" fmla="*/ 79 h 86"/>
                    <a:gd name="T24" fmla="*/ 142 w 143"/>
                    <a:gd name="T25" fmla="*/ 7 h 86"/>
                    <a:gd name="T26" fmla="*/ 127 w 143"/>
                    <a:gd name="T27" fmla="*/ 7 h 86"/>
                    <a:gd name="T28" fmla="*/ 71 w 143"/>
                    <a:gd name="T29" fmla="*/ 46 h 86"/>
                    <a:gd name="T30" fmla="*/ 15 w 143"/>
                    <a:gd name="T31" fmla="*/ 7 h 86"/>
                    <a:gd name="T32" fmla="*/ 127 w 143"/>
                    <a:gd name="T33" fmla="*/ 7 h 86"/>
                    <a:gd name="T34" fmla="*/ 95 w 143"/>
                    <a:gd name="T35" fmla="*/ 53 h 86"/>
                    <a:gd name="T36" fmla="*/ 128 w 143"/>
                    <a:gd name="T37" fmla="*/ 79 h 86"/>
                    <a:gd name="T38" fmla="*/ 14 w 143"/>
                    <a:gd name="T39" fmla="*/ 79 h 86"/>
                    <a:gd name="T40" fmla="*/ 48 w 143"/>
                    <a:gd name="T41" fmla="*/ 53 h 86"/>
                    <a:gd name="T42" fmla="*/ 48 w 143"/>
                    <a:gd name="T43" fmla="*/ 48 h 86"/>
                    <a:gd name="T44" fmla="*/ 43 w 143"/>
                    <a:gd name="T45" fmla="*/ 47 h 86"/>
                    <a:gd name="T46" fmla="*/ 7 w 143"/>
                    <a:gd name="T47" fmla="*/ 75 h 86"/>
                    <a:gd name="T48" fmla="*/ 7 w 143"/>
                    <a:gd name="T49" fmla="*/ 10 h 86"/>
                    <a:gd name="T50" fmla="*/ 69 w 143"/>
                    <a:gd name="T51" fmla="*/ 53 h 86"/>
                    <a:gd name="T52" fmla="*/ 71 w 143"/>
                    <a:gd name="T53" fmla="*/ 54 h 86"/>
                    <a:gd name="T54" fmla="*/ 73 w 143"/>
                    <a:gd name="T55" fmla="*/ 53 h 86"/>
                    <a:gd name="T56" fmla="*/ 135 w 143"/>
                    <a:gd name="T57" fmla="*/ 10 h 86"/>
                    <a:gd name="T58" fmla="*/ 135 w 143"/>
                    <a:gd name="T59" fmla="*/ 75 h 86"/>
                    <a:gd name="T60" fmla="*/ 99 w 143"/>
                    <a:gd name="T61" fmla="*/ 47 h 86"/>
                    <a:gd name="T62" fmla="*/ 94 w 143"/>
                    <a:gd name="T63" fmla="*/ 48 h 86"/>
                    <a:gd name="T64" fmla="*/ 95 w 143"/>
                    <a:gd name="T65" fmla="*/ 53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43" h="86">
                      <a:moveTo>
                        <a:pt x="142" y="7"/>
                      </a:moveTo>
                      <a:cubicBezTo>
                        <a:pt x="142" y="3"/>
                        <a:pt x="139" y="0"/>
                        <a:pt x="135" y="0"/>
                      </a:cubicBezTo>
                      <a:cubicBezTo>
                        <a:pt x="135" y="0"/>
                        <a:pt x="135" y="0"/>
                        <a:pt x="135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0"/>
                        <a:pt x="3" y="1"/>
                        <a:pt x="2" y="2"/>
                      </a:cubicBezTo>
                      <a:cubicBezTo>
                        <a:pt x="0" y="3"/>
                        <a:pt x="0" y="5"/>
                        <a:pt x="0" y="7"/>
                      </a:cubicBezTo>
                      <a:cubicBezTo>
                        <a:pt x="0" y="79"/>
                        <a:pt x="0" y="79"/>
                        <a:pt x="0" y="79"/>
                      </a:cubicBezTo>
                      <a:cubicBezTo>
                        <a:pt x="0" y="81"/>
                        <a:pt x="1" y="83"/>
                        <a:pt x="2" y="84"/>
                      </a:cubicBezTo>
                      <a:cubicBezTo>
                        <a:pt x="3" y="86"/>
                        <a:pt x="5" y="86"/>
                        <a:pt x="7" y="86"/>
                      </a:cubicBezTo>
                      <a:cubicBezTo>
                        <a:pt x="7" y="86"/>
                        <a:pt x="7" y="86"/>
                        <a:pt x="7" y="86"/>
                      </a:cubicBezTo>
                      <a:cubicBezTo>
                        <a:pt x="135" y="86"/>
                        <a:pt x="135" y="86"/>
                        <a:pt x="135" y="86"/>
                      </a:cubicBezTo>
                      <a:cubicBezTo>
                        <a:pt x="139" y="86"/>
                        <a:pt x="143" y="83"/>
                        <a:pt x="143" y="79"/>
                      </a:cubicBezTo>
                      <a:lnTo>
                        <a:pt x="142" y="7"/>
                      </a:lnTo>
                      <a:close/>
                      <a:moveTo>
                        <a:pt x="127" y="7"/>
                      </a:moveTo>
                      <a:cubicBezTo>
                        <a:pt x="71" y="46"/>
                        <a:pt x="71" y="46"/>
                        <a:pt x="71" y="46"/>
                      </a:cubicBezTo>
                      <a:cubicBezTo>
                        <a:pt x="15" y="7"/>
                        <a:pt x="15" y="7"/>
                        <a:pt x="15" y="7"/>
                      </a:cubicBezTo>
                      <a:lnTo>
                        <a:pt x="127" y="7"/>
                      </a:lnTo>
                      <a:close/>
                      <a:moveTo>
                        <a:pt x="95" y="53"/>
                      </a:moveTo>
                      <a:cubicBezTo>
                        <a:pt x="128" y="79"/>
                        <a:pt x="128" y="79"/>
                        <a:pt x="128" y="79"/>
                      </a:cubicBezTo>
                      <a:cubicBezTo>
                        <a:pt x="14" y="79"/>
                        <a:pt x="14" y="79"/>
                        <a:pt x="14" y="79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cubicBezTo>
                        <a:pt x="49" y="52"/>
                        <a:pt x="49" y="50"/>
                        <a:pt x="48" y="48"/>
                      </a:cubicBezTo>
                      <a:cubicBezTo>
                        <a:pt x="47" y="46"/>
                        <a:pt x="45" y="46"/>
                        <a:pt x="43" y="47"/>
                      </a:cubicBezTo>
                      <a:cubicBezTo>
                        <a:pt x="7" y="75"/>
                        <a:pt x="7" y="75"/>
                        <a:pt x="7" y="75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69" y="53"/>
                        <a:pt x="69" y="53"/>
                        <a:pt x="69" y="53"/>
                      </a:cubicBezTo>
                      <a:cubicBezTo>
                        <a:pt x="70" y="54"/>
                        <a:pt x="70" y="54"/>
                        <a:pt x="71" y="54"/>
                      </a:cubicBezTo>
                      <a:cubicBezTo>
                        <a:pt x="72" y="54"/>
                        <a:pt x="73" y="54"/>
                        <a:pt x="73" y="53"/>
                      </a:cubicBezTo>
                      <a:cubicBezTo>
                        <a:pt x="135" y="10"/>
                        <a:pt x="135" y="10"/>
                        <a:pt x="135" y="10"/>
                      </a:cubicBezTo>
                      <a:cubicBezTo>
                        <a:pt x="135" y="75"/>
                        <a:pt x="135" y="75"/>
                        <a:pt x="135" y="75"/>
                      </a:cubicBezTo>
                      <a:cubicBezTo>
                        <a:pt x="99" y="47"/>
                        <a:pt x="99" y="47"/>
                        <a:pt x="99" y="47"/>
                      </a:cubicBezTo>
                      <a:cubicBezTo>
                        <a:pt x="98" y="46"/>
                        <a:pt x="95" y="46"/>
                        <a:pt x="94" y="48"/>
                      </a:cubicBezTo>
                      <a:cubicBezTo>
                        <a:pt x="93" y="50"/>
                        <a:pt x="93" y="52"/>
                        <a:pt x="95" y="5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sz="1200" dirty="0">
                    <a:solidFill>
                      <a:schemeClr val="bg1"/>
                    </a:solidFill>
                    <a:latin typeface="Heebo" pitchFamily="2" charset="-79"/>
                    <a:cs typeface="Heebo" pitchFamily="2" charset="-79"/>
                  </a:endParaRPr>
                </a:p>
              </p:txBody>
            </p:sp>
          </p:grpSp>
        </p:grpSp>
      </p:grpSp>
      <p:grpSp>
        <p:nvGrpSpPr>
          <p:cNvPr id="202" name="Agrupar 201">
            <a:extLst>
              <a:ext uri="{FF2B5EF4-FFF2-40B4-BE49-F238E27FC236}">
                <a16:creationId xmlns:a16="http://schemas.microsoft.com/office/drawing/2014/main" id="{A71A0584-D15D-FE3D-56CC-35A7AEF6A80F}"/>
              </a:ext>
            </a:extLst>
          </p:cNvPr>
          <p:cNvGrpSpPr/>
          <p:nvPr/>
        </p:nvGrpSpPr>
        <p:grpSpPr>
          <a:xfrm>
            <a:off x="3409793" y="393088"/>
            <a:ext cx="3219609" cy="2921807"/>
            <a:chOff x="3409793" y="393088"/>
            <a:chExt cx="3219609" cy="3224025"/>
          </a:xfrm>
        </p:grpSpPr>
        <p:grpSp>
          <p:nvGrpSpPr>
            <p:cNvPr id="95" name="Agrupar 94">
              <a:extLst>
                <a:ext uri="{FF2B5EF4-FFF2-40B4-BE49-F238E27FC236}">
                  <a16:creationId xmlns:a16="http://schemas.microsoft.com/office/drawing/2014/main" id="{F2F213AA-A7C7-0A83-A415-D65BB8283810}"/>
                </a:ext>
              </a:extLst>
            </p:cNvPr>
            <p:cNvGrpSpPr/>
            <p:nvPr/>
          </p:nvGrpSpPr>
          <p:grpSpPr>
            <a:xfrm>
              <a:off x="3409793" y="393088"/>
              <a:ext cx="3219609" cy="3224025"/>
              <a:chOff x="3409793" y="393088"/>
              <a:chExt cx="3219609" cy="3224025"/>
            </a:xfrm>
          </p:grpSpPr>
          <p:grpSp>
            <p:nvGrpSpPr>
              <p:cNvPr id="71" name="Agrupar 70">
                <a:extLst>
                  <a:ext uri="{FF2B5EF4-FFF2-40B4-BE49-F238E27FC236}">
                    <a16:creationId xmlns:a16="http://schemas.microsoft.com/office/drawing/2014/main" id="{A9D50774-08C9-C11C-0B85-27D1E2597BC5}"/>
                  </a:ext>
                </a:extLst>
              </p:cNvPr>
              <p:cNvGrpSpPr/>
              <p:nvPr/>
            </p:nvGrpSpPr>
            <p:grpSpPr>
              <a:xfrm>
                <a:off x="3409793" y="393088"/>
                <a:ext cx="3219609" cy="3224025"/>
                <a:chOff x="3409793" y="393088"/>
                <a:chExt cx="3219609" cy="3224025"/>
              </a:xfrm>
            </p:grpSpPr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AAFF7870-6595-D9D5-CA8C-2456CE2CB922}"/>
                    </a:ext>
                  </a:extLst>
                </p:cNvPr>
                <p:cNvSpPr txBox="1"/>
                <p:nvPr/>
              </p:nvSpPr>
              <p:spPr>
                <a:xfrm>
                  <a:off x="3671050" y="2238037"/>
                  <a:ext cx="267983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Ensino Fundamenta e médio</a:t>
                  </a:r>
                </a:p>
                <a:p>
                  <a:r>
                    <a:rPr lang="pt-B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Nome da instituição</a:t>
                  </a:r>
                </a:p>
                <a:p>
                  <a:r>
                    <a:rPr lang="pt-B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1992 – 2005</a:t>
                  </a:r>
                </a:p>
              </p:txBody>
            </p:sp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F807507B-4CBF-4719-E867-20F4BD79E687}"/>
                    </a:ext>
                  </a:extLst>
                </p:cNvPr>
                <p:cNvSpPr txBox="1"/>
                <p:nvPr/>
              </p:nvSpPr>
              <p:spPr>
                <a:xfrm>
                  <a:off x="3671050" y="1505292"/>
                  <a:ext cx="2678604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Nome do curso de graduação</a:t>
                  </a:r>
                </a:p>
                <a:p>
                  <a:r>
                    <a:rPr lang="pt-B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Nome da instituição</a:t>
                  </a:r>
                </a:p>
                <a:p>
                  <a:r>
                    <a:rPr lang="pt-B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2007 - 2011</a:t>
                  </a:r>
                </a:p>
              </p:txBody>
            </p:sp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F07967F9-F3F0-FE85-0FDF-1E83187B52F0}"/>
                    </a:ext>
                  </a:extLst>
                </p:cNvPr>
                <p:cNvSpPr txBox="1"/>
                <p:nvPr/>
              </p:nvSpPr>
              <p:spPr>
                <a:xfrm>
                  <a:off x="3671050" y="772547"/>
                  <a:ext cx="295835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Nome do curso de pós graduação</a:t>
                  </a:r>
                </a:p>
                <a:p>
                  <a:r>
                    <a:rPr lang="pt-B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Nome da instituição</a:t>
                  </a:r>
                </a:p>
                <a:p>
                  <a:r>
                    <a:rPr lang="pt-B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2011 - 2013</a:t>
                  </a:r>
                </a:p>
              </p:txBody>
            </p:sp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50085507-3EEF-EC28-713A-8F1C15DE755A}"/>
                    </a:ext>
                  </a:extLst>
                </p:cNvPr>
                <p:cNvSpPr txBox="1"/>
                <p:nvPr/>
              </p:nvSpPr>
              <p:spPr>
                <a:xfrm>
                  <a:off x="3671050" y="2970782"/>
                  <a:ext cx="267983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Cursos complementares</a:t>
                  </a:r>
                </a:p>
                <a:p>
                  <a:r>
                    <a:rPr lang="pt-B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Nome da instituição</a:t>
                  </a:r>
                </a:p>
                <a:p>
                  <a:r>
                    <a:rPr lang="pt-B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1992 – 2005</a:t>
                  </a:r>
                </a:p>
              </p:txBody>
            </p:sp>
            <p:sp>
              <p:nvSpPr>
                <p:cNvPr id="70" name="Retângulo 69">
                  <a:extLst>
                    <a:ext uri="{FF2B5EF4-FFF2-40B4-BE49-F238E27FC236}">
                      <a16:creationId xmlns:a16="http://schemas.microsoft.com/office/drawing/2014/main" id="{975D5818-F1DB-69DF-EA6C-C1509701F41E}"/>
                    </a:ext>
                  </a:extLst>
                </p:cNvPr>
                <p:cNvSpPr/>
                <p:nvPr/>
              </p:nvSpPr>
              <p:spPr>
                <a:xfrm>
                  <a:off x="3409793" y="393088"/>
                  <a:ext cx="2020595" cy="27700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200" b="1" dirty="0">
                      <a:solidFill>
                        <a:srgbClr val="414243"/>
                      </a:solidFill>
                      <a:latin typeface="Heebo" pitchFamily="2" charset="-79"/>
                      <a:cs typeface="Heebo" pitchFamily="2" charset="-79"/>
                    </a:rPr>
                    <a:t>EDUCAÇÃO</a:t>
                  </a:r>
                </a:p>
              </p:txBody>
            </p:sp>
          </p:grpSp>
          <p:grpSp>
            <p:nvGrpSpPr>
              <p:cNvPr id="93" name="Agrupar 92">
                <a:extLst>
                  <a:ext uri="{FF2B5EF4-FFF2-40B4-BE49-F238E27FC236}">
                    <a16:creationId xmlns:a16="http://schemas.microsoft.com/office/drawing/2014/main" id="{DC452138-29CE-B37C-00ED-484616618545}"/>
                  </a:ext>
                </a:extLst>
              </p:cNvPr>
              <p:cNvGrpSpPr/>
              <p:nvPr/>
            </p:nvGrpSpPr>
            <p:grpSpPr>
              <a:xfrm>
                <a:off x="3502962" y="855011"/>
                <a:ext cx="80678" cy="2280952"/>
                <a:chOff x="3502962" y="855011"/>
                <a:chExt cx="80678" cy="2280952"/>
              </a:xfrm>
            </p:grpSpPr>
            <p:cxnSp>
              <p:nvCxnSpPr>
                <p:cNvPr id="79" name="Conector reto 78">
                  <a:extLst>
                    <a:ext uri="{FF2B5EF4-FFF2-40B4-BE49-F238E27FC236}">
                      <a16:creationId xmlns:a16="http://schemas.microsoft.com/office/drawing/2014/main" id="{B15C44E7-C4EE-54F7-A225-52CF40D6FA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3301" y="890588"/>
                  <a:ext cx="0" cy="221932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Elipse 81">
                  <a:extLst>
                    <a:ext uri="{FF2B5EF4-FFF2-40B4-BE49-F238E27FC236}">
                      <a16:creationId xmlns:a16="http://schemas.microsoft.com/office/drawing/2014/main" id="{E7775B7A-9061-CB52-0C3C-9A4B736ABBCF}"/>
                    </a:ext>
                  </a:extLst>
                </p:cNvPr>
                <p:cNvSpPr/>
                <p:nvPr/>
              </p:nvSpPr>
              <p:spPr>
                <a:xfrm>
                  <a:off x="3502962" y="855011"/>
                  <a:ext cx="80678" cy="806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Elipse 82">
                  <a:extLst>
                    <a:ext uri="{FF2B5EF4-FFF2-40B4-BE49-F238E27FC236}">
                      <a16:creationId xmlns:a16="http://schemas.microsoft.com/office/drawing/2014/main" id="{96563615-202D-0B91-99B1-9E7040738D5F}"/>
                    </a:ext>
                  </a:extLst>
                </p:cNvPr>
                <p:cNvSpPr/>
                <p:nvPr/>
              </p:nvSpPr>
              <p:spPr>
                <a:xfrm>
                  <a:off x="3502962" y="1578911"/>
                  <a:ext cx="80678" cy="806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id="{EE13ECCF-A2F8-2ABC-F12D-F9417F581F9F}"/>
                    </a:ext>
                  </a:extLst>
                </p:cNvPr>
                <p:cNvSpPr/>
                <p:nvPr/>
              </p:nvSpPr>
              <p:spPr>
                <a:xfrm>
                  <a:off x="3502962" y="2336148"/>
                  <a:ext cx="80678" cy="806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CD056F05-E7F5-AF08-0899-4646AC845A48}"/>
                    </a:ext>
                  </a:extLst>
                </p:cNvPr>
                <p:cNvSpPr/>
                <p:nvPr/>
              </p:nvSpPr>
              <p:spPr>
                <a:xfrm>
                  <a:off x="3502962" y="3055285"/>
                  <a:ext cx="80678" cy="806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C8497215-24CC-F365-8E73-DD161E914E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511802" y="-595310"/>
              <a:ext cx="0" cy="22193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Agrupar 200">
            <a:extLst>
              <a:ext uri="{FF2B5EF4-FFF2-40B4-BE49-F238E27FC236}">
                <a16:creationId xmlns:a16="http://schemas.microsoft.com/office/drawing/2014/main" id="{051FDA90-3BE3-B9BA-7E50-2929C32C9C75}"/>
              </a:ext>
            </a:extLst>
          </p:cNvPr>
          <p:cNvGrpSpPr/>
          <p:nvPr/>
        </p:nvGrpSpPr>
        <p:grpSpPr>
          <a:xfrm>
            <a:off x="3409793" y="3807058"/>
            <a:ext cx="3219609" cy="2982392"/>
            <a:chOff x="3409793" y="3938202"/>
            <a:chExt cx="3219609" cy="3290877"/>
          </a:xfrm>
        </p:grpSpPr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id="{01E72AC4-CFDB-1F60-414E-959FE023DA53}"/>
                </a:ext>
              </a:extLst>
            </p:cNvPr>
            <p:cNvGrpSpPr/>
            <p:nvPr/>
          </p:nvGrpSpPr>
          <p:grpSpPr>
            <a:xfrm>
              <a:off x="3409793" y="3938202"/>
              <a:ext cx="3219609" cy="3290877"/>
              <a:chOff x="3409793" y="393088"/>
              <a:chExt cx="3219609" cy="3290877"/>
            </a:xfrm>
          </p:grpSpPr>
          <p:grpSp>
            <p:nvGrpSpPr>
              <p:cNvPr id="97" name="Agrupar 96">
                <a:extLst>
                  <a:ext uri="{FF2B5EF4-FFF2-40B4-BE49-F238E27FC236}">
                    <a16:creationId xmlns:a16="http://schemas.microsoft.com/office/drawing/2014/main" id="{E45B822E-31B6-DC16-DFE8-E86E2C94DD9E}"/>
                  </a:ext>
                </a:extLst>
              </p:cNvPr>
              <p:cNvGrpSpPr/>
              <p:nvPr/>
            </p:nvGrpSpPr>
            <p:grpSpPr>
              <a:xfrm>
                <a:off x="3409793" y="393088"/>
                <a:ext cx="3219609" cy="3290877"/>
                <a:chOff x="3409793" y="393088"/>
                <a:chExt cx="3219609" cy="3290877"/>
              </a:xfrm>
            </p:grpSpPr>
            <p:sp>
              <p:nvSpPr>
                <p:cNvPr id="104" name="CaixaDeTexto 103">
                  <a:extLst>
                    <a:ext uri="{FF2B5EF4-FFF2-40B4-BE49-F238E27FC236}">
                      <a16:creationId xmlns:a16="http://schemas.microsoft.com/office/drawing/2014/main" id="{27D67728-07AC-9256-D718-CBC4D3FECBBD}"/>
                    </a:ext>
                  </a:extLst>
                </p:cNvPr>
                <p:cNvSpPr txBox="1"/>
                <p:nvPr/>
              </p:nvSpPr>
              <p:spPr>
                <a:xfrm>
                  <a:off x="3671050" y="2238037"/>
                  <a:ext cx="2679837" cy="7131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Nome da empresa</a:t>
                  </a:r>
                </a:p>
                <a:p>
                  <a:r>
                    <a:rPr lang="pt-B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Nome do cargo</a:t>
                  </a:r>
                </a:p>
                <a:p>
                  <a:r>
                    <a:rPr lang="pt-B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2007 - 2011</a:t>
                  </a:r>
                </a:p>
              </p:txBody>
            </p:sp>
            <p:sp>
              <p:nvSpPr>
                <p:cNvPr id="105" name="CaixaDeTexto 104">
                  <a:extLst>
                    <a:ext uri="{FF2B5EF4-FFF2-40B4-BE49-F238E27FC236}">
                      <a16:creationId xmlns:a16="http://schemas.microsoft.com/office/drawing/2014/main" id="{360F6248-44DA-B127-816F-FDB34D872758}"/>
                    </a:ext>
                  </a:extLst>
                </p:cNvPr>
                <p:cNvSpPr txBox="1"/>
                <p:nvPr/>
              </p:nvSpPr>
              <p:spPr>
                <a:xfrm>
                  <a:off x="3671050" y="1505292"/>
                  <a:ext cx="2678604" cy="7131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Nome da empresa</a:t>
                  </a:r>
                </a:p>
                <a:p>
                  <a:r>
                    <a:rPr lang="pt-B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Nome do cargo</a:t>
                  </a:r>
                </a:p>
                <a:p>
                  <a:r>
                    <a:rPr lang="pt-B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2011 - 2019</a:t>
                  </a:r>
                </a:p>
              </p:txBody>
            </p:sp>
            <p:sp>
              <p:nvSpPr>
                <p:cNvPr id="106" name="CaixaDeTexto 105">
                  <a:extLst>
                    <a:ext uri="{FF2B5EF4-FFF2-40B4-BE49-F238E27FC236}">
                      <a16:creationId xmlns:a16="http://schemas.microsoft.com/office/drawing/2014/main" id="{93EC8890-EF4B-4682-4FA7-A287BCAA2E28}"/>
                    </a:ext>
                  </a:extLst>
                </p:cNvPr>
                <p:cNvSpPr txBox="1"/>
                <p:nvPr/>
              </p:nvSpPr>
              <p:spPr>
                <a:xfrm>
                  <a:off x="3671050" y="772547"/>
                  <a:ext cx="295835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Nome da empresa</a:t>
                  </a:r>
                </a:p>
                <a:p>
                  <a:r>
                    <a:rPr lang="pt-B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Nome do cargo</a:t>
                  </a:r>
                </a:p>
                <a:p>
                  <a:r>
                    <a:rPr lang="pt-B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julho 2019 - até o momento</a:t>
                  </a:r>
                </a:p>
              </p:txBody>
            </p:sp>
            <p:sp>
              <p:nvSpPr>
                <p:cNvPr id="107" name="CaixaDeTexto 106">
                  <a:extLst>
                    <a:ext uri="{FF2B5EF4-FFF2-40B4-BE49-F238E27FC236}">
                      <a16:creationId xmlns:a16="http://schemas.microsoft.com/office/drawing/2014/main" id="{377DE60B-65FC-6597-C4E9-B376493C9DB9}"/>
                    </a:ext>
                  </a:extLst>
                </p:cNvPr>
                <p:cNvSpPr txBox="1"/>
                <p:nvPr/>
              </p:nvSpPr>
              <p:spPr>
                <a:xfrm>
                  <a:off x="3671050" y="2970781"/>
                  <a:ext cx="2679837" cy="7131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Nome da empresa</a:t>
                  </a:r>
                </a:p>
                <a:p>
                  <a:r>
                    <a:rPr lang="pt-B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Nome do cargo</a:t>
                  </a:r>
                </a:p>
                <a:p>
                  <a:r>
                    <a:rPr lang="pt-B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1992 – 2005</a:t>
                  </a:r>
                </a:p>
              </p:txBody>
            </p:sp>
            <p:sp>
              <p:nvSpPr>
                <p:cNvPr id="108" name="Retângulo 107">
                  <a:extLst>
                    <a:ext uri="{FF2B5EF4-FFF2-40B4-BE49-F238E27FC236}">
                      <a16:creationId xmlns:a16="http://schemas.microsoft.com/office/drawing/2014/main" id="{F8C3AC7C-B1F3-ED05-B5E1-252B9A531FB7}"/>
                    </a:ext>
                  </a:extLst>
                </p:cNvPr>
                <p:cNvSpPr/>
                <p:nvPr/>
              </p:nvSpPr>
              <p:spPr>
                <a:xfrm>
                  <a:off x="3409793" y="393088"/>
                  <a:ext cx="2020595" cy="27700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200" b="1" dirty="0">
                      <a:solidFill>
                        <a:srgbClr val="414243"/>
                      </a:solidFill>
                      <a:latin typeface="Heebo" pitchFamily="2" charset="-79"/>
                      <a:cs typeface="Heebo" pitchFamily="2" charset="-79"/>
                    </a:rPr>
                    <a:t>EXPERIÊNCIA</a:t>
                  </a:r>
                </a:p>
              </p:txBody>
            </p:sp>
          </p:grpSp>
          <p:grpSp>
            <p:nvGrpSpPr>
              <p:cNvPr id="98" name="Agrupar 97">
                <a:extLst>
                  <a:ext uri="{FF2B5EF4-FFF2-40B4-BE49-F238E27FC236}">
                    <a16:creationId xmlns:a16="http://schemas.microsoft.com/office/drawing/2014/main" id="{433A48A3-BA87-7EF2-1212-FC6B6119FE8E}"/>
                  </a:ext>
                </a:extLst>
              </p:cNvPr>
              <p:cNvGrpSpPr/>
              <p:nvPr/>
            </p:nvGrpSpPr>
            <p:grpSpPr>
              <a:xfrm>
                <a:off x="3502962" y="855011"/>
                <a:ext cx="80678" cy="2280952"/>
                <a:chOff x="3502962" y="855011"/>
                <a:chExt cx="80678" cy="2280952"/>
              </a:xfrm>
            </p:grpSpPr>
            <p:cxnSp>
              <p:nvCxnSpPr>
                <p:cNvPr id="99" name="Conector reto 98">
                  <a:extLst>
                    <a:ext uri="{FF2B5EF4-FFF2-40B4-BE49-F238E27FC236}">
                      <a16:creationId xmlns:a16="http://schemas.microsoft.com/office/drawing/2014/main" id="{E879D84D-E07B-D824-2C02-3DC1B84F3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3301" y="890588"/>
                  <a:ext cx="0" cy="221932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Elipse 99">
                  <a:extLst>
                    <a:ext uri="{FF2B5EF4-FFF2-40B4-BE49-F238E27FC236}">
                      <a16:creationId xmlns:a16="http://schemas.microsoft.com/office/drawing/2014/main" id="{25A48A18-2BEC-3F57-91F9-C3C913DCBDC7}"/>
                    </a:ext>
                  </a:extLst>
                </p:cNvPr>
                <p:cNvSpPr/>
                <p:nvPr/>
              </p:nvSpPr>
              <p:spPr>
                <a:xfrm>
                  <a:off x="3502962" y="855011"/>
                  <a:ext cx="80678" cy="806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Elipse 100">
                  <a:extLst>
                    <a:ext uri="{FF2B5EF4-FFF2-40B4-BE49-F238E27FC236}">
                      <a16:creationId xmlns:a16="http://schemas.microsoft.com/office/drawing/2014/main" id="{B81A2A61-0626-2A54-88A1-C38409288039}"/>
                    </a:ext>
                  </a:extLst>
                </p:cNvPr>
                <p:cNvSpPr/>
                <p:nvPr/>
              </p:nvSpPr>
              <p:spPr>
                <a:xfrm>
                  <a:off x="3502962" y="1578911"/>
                  <a:ext cx="80678" cy="806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101">
                  <a:extLst>
                    <a:ext uri="{FF2B5EF4-FFF2-40B4-BE49-F238E27FC236}">
                      <a16:creationId xmlns:a16="http://schemas.microsoft.com/office/drawing/2014/main" id="{4EE33336-6B57-836A-67E2-BADC64A47E8A}"/>
                    </a:ext>
                  </a:extLst>
                </p:cNvPr>
                <p:cNvSpPr/>
                <p:nvPr/>
              </p:nvSpPr>
              <p:spPr>
                <a:xfrm>
                  <a:off x="3502962" y="2336148"/>
                  <a:ext cx="80678" cy="806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102">
                  <a:extLst>
                    <a:ext uri="{FF2B5EF4-FFF2-40B4-BE49-F238E27FC236}">
                      <a16:creationId xmlns:a16="http://schemas.microsoft.com/office/drawing/2014/main" id="{F243B34A-AED4-9639-E7FD-94E31CA72A69}"/>
                    </a:ext>
                  </a:extLst>
                </p:cNvPr>
                <p:cNvSpPr/>
                <p:nvPr/>
              </p:nvSpPr>
              <p:spPr>
                <a:xfrm>
                  <a:off x="3502962" y="3055285"/>
                  <a:ext cx="80678" cy="806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7EB25592-F1BD-EC61-2A49-0E483D5FA3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3900" y="4061283"/>
              <a:ext cx="208756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Agrupar 211">
            <a:extLst>
              <a:ext uri="{FF2B5EF4-FFF2-40B4-BE49-F238E27FC236}">
                <a16:creationId xmlns:a16="http://schemas.microsoft.com/office/drawing/2014/main" id="{59798208-1BCD-B041-5EF2-E1B0DE5FCFC7}"/>
              </a:ext>
            </a:extLst>
          </p:cNvPr>
          <p:cNvGrpSpPr/>
          <p:nvPr/>
        </p:nvGrpSpPr>
        <p:grpSpPr>
          <a:xfrm>
            <a:off x="276926" y="5769189"/>
            <a:ext cx="2326847" cy="1608557"/>
            <a:chOff x="276926" y="5799949"/>
            <a:chExt cx="2326847" cy="1608557"/>
          </a:xfrm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56B6892F-05C6-65E3-3B11-F4DFFCD256DF}"/>
                </a:ext>
              </a:extLst>
            </p:cNvPr>
            <p:cNvSpPr/>
            <p:nvPr/>
          </p:nvSpPr>
          <p:spPr>
            <a:xfrm>
              <a:off x="468878" y="5799949"/>
              <a:ext cx="2020595" cy="277000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Heebo" pitchFamily="2" charset="-79"/>
                  <a:cs typeface="Heebo" pitchFamily="2" charset="-79"/>
                </a:rPr>
                <a:t>HABILIDADES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50834899-C3CB-AEEC-CDF5-93A27011A4A7}"/>
                </a:ext>
              </a:extLst>
            </p:cNvPr>
            <p:cNvSpPr txBox="1"/>
            <p:nvPr/>
          </p:nvSpPr>
          <p:spPr>
            <a:xfrm>
              <a:off x="276926" y="6231261"/>
              <a:ext cx="1091197" cy="11772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2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Habilidade 1</a:t>
              </a:r>
            </a:p>
            <a:p>
              <a:pPr>
                <a:lnSpc>
                  <a:spcPct val="150000"/>
                </a:lnSpc>
              </a:pPr>
              <a:r>
                <a:rPr lang="pt-BR" sz="12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Habilidade 2</a:t>
              </a:r>
            </a:p>
            <a:p>
              <a:pPr>
                <a:lnSpc>
                  <a:spcPct val="150000"/>
                </a:lnSpc>
              </a:pPr>
              <a:r>
                <a:rPr lang="pt-BR" sz="12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Habilidade 3</a:t>
              </a:r>
            </a:p>
            <a:p>
              <a:pPr>
                <a:lnSpc>
                  <a:spcPct val="150000"/>
                </a:lnSpc>
              </a:pPr>
              <a:r>
                <a:rPr lang="pt-BR" sz="12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Habilidade 4</a:t>
              </a:r>
            </a:p>
          </p:txBody>
        </p: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4E2CA4C6-B89F-1F5C-B05D-6C57DB65AEDB}"/>
                </a:ext>
              </a:extLst>
            </p:cNvPr>
            <p:cNvGrpSpPr/>
            <p:nvPr/>
          </p:nvGrpSpPr>
          <p:grpSpPr>
            <a:xfrm>
              <a:off x="1381938" y="6351929"/>
              <a:ext cx="1221835" cy="147871"/>
              <a:chOff x="1181337" y="6382079"/>
              <a:chExt cx="1221835" cy="147871"/>
            </a:xfrm>
          </p:grpSpPr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AB6CEF16-5982-6A37-752C-46657DDB055D}"/>
                  </a:ext>
                </a:extLst>
              </p:cNvPr>
              <p:cNvSpPr/>
              <p:nvPr/>
            </p:nvSpPr>
            <p:spPr>
              <a:xfrm>
                <a:off x="1181337" y="6382079"/>
                <a:ext cx="1221835" cy="14787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C4E9CBD1-EE7A-B512-3F05-C7C3D10C6493}"/>
                  </a:ext>
                </a:extLst>
              </p:cNvPr>
              <p:cNvSpPr/>
              <p:nvPr/>
            </p:nvSpPr>
            <p:spPr>
              <a:xfrm>
                <a:off x="1181337" y="6382079"/>
                <a:ext cx="929301" cy="1478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endParaRPr>
              </a:p>
            </p:txBody>
          </p:sp>
        </p:grpSp>
        <p:grpSp>
          <p:nvGrpSpPr>
            <p:cNvPr id="64" name="Agrupar 63">
              <a:extLst>
                <a:ext uri="{FF2B5EF4-FFF2-40B4-BE49-F238E27FC236}">
                  <a16:creationId xmlns:a16="http://schemas.microsoft.com/office/drawing/2014/main" id="{15A7CAF7-B835-700E-E8DD-87E1D559B9A5}"/>
                </a:ext>
              </a:extLst>
            </p:cNvPr>
            <p:cNvGrpSpPr/>
            <p:nvPr/>
          </p:nvGrpSpPr>
          <p:grpSpPr>
            <a:xfrm>
              <a:off x="1381938" y="6624567"/>
              <a:ext cx="1221835" cy="147871"/>
              <a:chOff x="1181337" y="6382079"/>
              <a:chExt cx="1221835" cy="147871"/>
            </a:xfrm>
          </p:grpSpPr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90562D04-083A-0A2E-ECA2-B5AAE07AC79E}"/>
                  </a:ext>
                </a:extLst>
              </p:cNvPr>
              <p:cNvSpPr/>
              <p:nvPr/>
            </p:nvSpPr>
            <p:spPr>
              <a:xfrm>
                <a:off x="1181337" y="6382079"/>
                <a:ext cx="1221835" cy="14787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2A9717F4-DF10-FE67-E128-AC93BF2B3074}"/>
                  </a:ext>
                </a:extLst>
              </p:cNvPr>
              <p:cNvSpPr/>
              <p:nvPr/>
            </p:nvSpPr>
            <p:spPr>
              <a:xfrm>
                <a:off x="1181337" y="6382079"/>
                <a:ext cx="1091197" cy="1478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endParaRPr>
              </a:p>
            </p:txBody>
          </p:sp>
        </p:grp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440EC403-BE4C-4E5C-D4F2-68D88F8CC018}"/>
                </a:ext>
              </a:extLst>
            </p:cNvPr>
            <p:cNvGrpSpPr/>
            <p:nvPr/>
          </p:nvGrpSpPr>
          <p:grpSpPr>
            <a:xfrm>
              <a:off x="1381938" y="6897204"/>
              <a:ext cx="1221835" cy="147871"/>
              <a:chOff x="1181337" y="6382079"/>
              <a:chExt cx="1221835" cy="147871"/>
            </a:xfrm>
          </p:grpSpPr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F176F2FC-C55B-BBD3-42C3-B0D42E23068B}"/>
                  </a:ext>
                </a:extLst>
              </p:cNvPr>
              <p:cNvSpPr/>
              <p:nvPr/>
            </p:nvSpPr>
            <p:spPr>
              <a:xfrm>
                <a:off x="1181337" y="6382079"/>
                <a:ext cx="1221835" cy="14787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F07BD54C-EBD0-3BFE-F270-876053A18D1F}"/>
                  </a:ext>
                </a:extLst>
              </p:cNvPr>
              <p:cNvSpPr/>
              <p:nvPr/>
            </p:nvSpPr>
            <p:spPr>
              <a:xfrm>
                <a:off x="1181337" y="6382079"/>
                <a:ext cx="929301" cy="1478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endParaRPr>
              </a:p>
            </p:txBody>
          </p:sp>
        </p:grpSp>
        <p:grpSp>
          <p:nvGrpSpPr>
            <p:cNvPr id="150" name="Agrupar 149">
              <a:extLst>
                <a:ext uri="{FF2B5EF4-FFF2-40B4-BE49-F238E27FC236}">
                  <a16:creationId xmlns:a16="http://schemas.microsoft.com/office/drawing/2014/main" id="{770B798E-B2A3-C4BD-5AD7-F76812104687}"/>
                </a:ext>
              </a:extLst>
            </p:cNvPr>
            <p:cNvGrpSpPr/>
            <p:nvPr/>
          </p:nvGrpSpPr>
          <p:grpSpPr>
            <a:xfrm>
              <a:off x="1381938" y="7168411"/>
              <a:ext cx="1221835" cy="147871"/>
              <a:chOff x="1181337" y="6382079"/>
              <a:chExt cx="1221835" cy="147871"/>
            </a:xfrm>
          </p:grpSpPr>
          <p:sp>
            <p:nvSpPr>
              <p:cNvPr id="151" name="Retângulo 150">
                <a:extLst>
                  <a:ext uri="{FF2B5EF4-FFF2-40B4-BE49-F238E27FC236}">
                    <a16:creationId xmlns:a16="http://schemas.microsoft.com/office/drawing/2014/main" id="{857E5E59-3E87-969F-E8F2-4477FDFDF118}"/>
                  </a:ext>
                </a:extLst>
              </p:cNvPr>
              <p:cNvSpPr/>
              <p:nvPr/>
            </p:nvSpPr>
            <p:spPr>
              <a:xfrm>
                <a:off x="1181337" y="6382079"/>
                <a:ext cx="1221835" cy="14787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152" name="Retângulo 151">
                <a:extLst>
                  <a:ext uri="{FF2B5EF4-FFF2-40B4-BE49-F238E27FC236}">
                    <a16:creationId xmlns:a16="http://schemas.microsoft.com/office/drawing/2014/main" id="{F8055DB2-C598-99A8-4379-7092A7FF3629}"/>
                  </a:ext>
                </a:extLst>
              </p:cNvPr>
              <p:cNvSpPr/>
              <p:nvPr/>
            </p:nvSpPr>
            <p:spPr>
              <a:xfrm>
                <a:off x="1181337" y="6382079"/>
                <a:ext cx="805637" cy="1478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endParaRPr>
              </a:p>
            </p:txBody>
          </p:sp>
        </p:grpSp>
      </p:grpSp>
      <p:grpSp>
        <p:nvGrpSpPr>
          <p:cNvPr id="203" name="Agrupar 202">
            <a:extLst>
              <a:ext uri="{FF2B5EF4-FFF2-40B4-BE49-F238E27FC236}">
                <a16:creationId xmlns:a16="http://schemas.microsoft.com/office/drawing/2014/main" id="{DFAF511E-8077-5703-5568-C36912106294}"/>
              </a:ext>
            </a:extLst>
          </p:cNvPr>
          <p:cNvGrpSpPr/>
          <p:nvPr/>
        </p:nvGrpSpPr>
        <p:grpSpPr>
          <a:xfrm>
            <a:off x="3409793" y="7281613"/>
            <a:ext cx="3233054" cy="967993"/>
            <a:chOff x="3409793" y="7353755"/>
            <a:chExt cx="3233054" cy="1068117"/>
          </a:xfrm>
        </p:grpSpPr>
        <p:grpSp>
          <p:nvGrpSpPr>
            <p:cNvPr id="154" name="Agrupar 153">
              <a:extLst>
                <a:ext uri="{FF2B5EF4-FFF2-40B4-BE49-F238E27FC236}">
                  <a16:creationId xmlns:a16="http://schemas.microsoft.com/office/drawing/2014/main" id="{58B0DD69-95AC-9A0F-94BC-8FC47AB52FD8}"/>
                </a:ext>
              </a:extLst>
            </p:cNvPr>
            <p:cNvGrpSpPr/>
            <p:nvPr/>
          </p:nvGrpSpPr>
          <p:grpSpPr>
            <a:xfrm>
              <a:off x="3409793" y="7353755"/>
              <a:ext cx="3233054" cy="1068117"/>
              <a:chOff x="3409793" y="393088"/>
              <a:chExt cx="3233054" cy="1068117"/>
            </a:xfrm>
          </p:grpSpPr>
          <p:sp>
            <p:nvSpPr>
              <p:cNvPr id="197" name="CaixaDeTexto 196">
                <a:extLst>
                  <a:ext uri="{FF2B5EF4-FFF2-40B4-BE49-F238E27FC236}">
                    <a16:creationId xmlns:a16="http://schemas.microsoft.com/office/drawing/2014/main" id="{087551A3-D93C-327F-4946-C5E924022FF0}"/>
                  </a:ext>
                </a:extLst>
              </p:cNvPr>
              <p:cNvSpPr txBox="1"/>
              <p:nvPr/>
            </p:nvSpPr>
            <p:spPr>
              <a:xfrm>
                <a:off x="3430770" y="748021"/>
                <a:ext cx="1679112" cy="71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do curso</a:t>
                </a:r>
              </a:p>
              <a:p>
                <a:r>
                  <a:rPr lang="pt-B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da escola</a:t>
                </a:r>
              </a:p>
              <a:p>
                <a:r>
                  <a:rPr lang="pt-B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2005</a:t>
                </a:r>
              </a:p>
            </p:txBody>
          </p:sp>
          <p:sp>
            <p:nvSpPr>
              <p:cNvPr id="199" name="Retângulo 198">
                <a:extLst>
                  <a:ext uri="{FF2B5EF4-FFF2-40B4-BE49-F238E27FC236}">
                    <a16:creationId xmlns:a16="http://schemas.microsoft.com/office/drawing/2014/main" id="{00C31AF1-12F3-7953-3372-FC16A4312AE2}"/>
                  </a:ext>
                </a:extLst>
              </p:cNvPr>
              <p:cNvSpPr/>
              <p:nvPr/>
            </p:nvSpPr>
            <p:spPr>
              <a:xfrm>
                <a:off x="3409793" y="393088"/>
                <a:ext cx="2020595" cy="2770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200" b="1" dirty="0">
                    <a:solidFill>
                      <a:srgbClr val="414243"/>
                    </a:solidFill>
                    <a:latin typeface="Heebo" pitchFamily="2" charset="-79"/>
                    <a:cs typeface="Heebo" pitchFamily="2" charset="-79"/>
                  </a:rPr>
                  <a:t>CURSOS</a:t>
                </a:r>
              </a:p>
            </p:txBody>
          </p:sp>
          <p:sp>
            <p:nvSpPr>
              <p:cNvPr id="206" name="CaixaDeTexto 205">
                <a:extLst>
                  <a:ext uri="{FF2B5EF4-FFF2-40B4-BE49-F238E27FC236}">
                    <a16:creationId xmlns:a16="http://schemas.microsoft.com/office/drawing/2014/main" id="{742FB5AC-1A7C-EB4B-7F35-7BB96623D8F5}"/>
                  </a:ext>
                </a:extLst>
              </p:cNvPr>
              <p:cNvSpPr txBox="1"/>
              <p:nvPr/>
            </p:nvSpPr>
            <p:spPr>
              <a:xfrm>
                <a:off x="4963735" y="748021"/>
                <a:ext cx="1679112" cy="71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do curso</a:t>
                </a:r>
              </a:p>
              <a:p>
                <a:r>
                  <a:rPr lang="pt-B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da escola</a:t>
                </a:r>
              </a:p>
              <a:p>
                <a:r>
                  <a:rPr lang="pt-B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2005</a:t>
                </a:r>
              </a:p>
            </p:txBody>
          </p:sp>
        </p:grpSp>
        <p:cxnSp>
          <p:nvCxnSpPr>
            <p:cNvPr id="200" name="Conector reto 199">
              <a:extLst>
                <a:ext uri="{FF2B5EF4-FFF2-40B4-BE49-F238E27FC236}">
                  <a16:creationId xmlns:a16="http://schemas.microsoft.com/office/drawing/2014/main" id="{17B17B88-40E9-0844-E83C-EB9B9A04F5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5600" y="7476835"/>
              <a:ext cx="245586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Agrupar 218">
            <a:extLst>
              <a:ext uri="{FF2B5EF4-FFF2-40B4-BE49-F238E27FC236}">
                <a16:creationId xmlns:a16="http://schemas.microsoft.com/office/drawing/2014/main" id="{C6810C9A-4F0D-14B2-D464-FA7A2F3E8525}"/>
              </a:ext>
            </a:extLst>
          </p:cNvPr>
          <p:cNvGrpSpPr/>
          <p:nvPr/>
        </p:nvGrpSpPr>
        <p:grpSpPr>
          <a:xfrm>
            <a:off x="3409793" y="8741769"/>
            <a:ext cx="3211673" cy="780973"/>
            <a:chOff x="3409793" y="8741769"/>
            <a:chExt cx="3211673" cy="780973"/>
          </a:xfrm>
        </p:grpSpPr>
        <p:sp>
          <p:nvSpPr>
            <p:cNvPr id="220" name="Retângulo 219">
              <a:extLst>
                <a:ext uri="{FF2B5EF4-FFF2-40B4-BE49-F238E27FC236}">
                  <a16:creationId xmlns:a16="http://schemas.microsoft.com/office/drawing/2014/main" id="{BEEA7044-1FA0-A43D-4C6D-1FF901D66777}"/>
                </a:ext>
              </a:extLst>
            </p:cNvPr>
            <p:cNvSpPr/>
            <p:nvPr/>
          </p:nvSpPr>
          <p:spPr>
            <a:xfrm>
              <a:off x="3409793" y="8741769"/>
              <a:ext cx="2020595" cy="277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200" b="1" dirty="0">
                  <a:solidFill>
                    <a:srgbClr val="414243"/>
                  </a:solidFill>
                  <a:latin typeface="Heebo" pitchFamily="2" charset="-79"/>
                  <a:cs typeface="Heebo" pitchFamily="2" charset="-79"/>
                </a:rPr>
                <a:t>IDIOMAS</a:t>
              </a:r>
            </a:p>
          </p:txBody>
        </p:sp>
        <p:cxnSp>
          <p:nvCxnSpPr>
            <p:cNvPr id="221" name="Conector reto 220">
              <a:extLst>
                <a:ext uri="{FF2B5EF4-FFF2-40B4-BE49-F238E27FC236}">
                  <a16:creationId xmlns:a16="http://schemas.microsoft.com/office/drawing/2014/main" id="{69AA06ED-4288-C5EB-86BF-9E16A4BE2C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1800" y="8864850"/>
              <a:ext cx="237966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Retângulo 221">
              <a:extLst>
                <a:ext uri="{FF2B5EF4-FFF2-40B4-BE49-F238E27FC236}">
                  <a16:creationId xmlns:a16="http://schemas.microsoft.com/office/drawing/2014/main" id="{B0062BE2-2C87-15CB-A86E-80AD47AAFE49}"/>
                </a:ext>
              </a:extLst>
            </p:cNvPr>
            <p:cNvSpPr/>
            <p:nvPr/>
          </p:nvSpPr>
          <p:spPr>
            <a:xfrm>
              <a:off x="3730546" y="9080934"/>
              <a:ext cx="832007" cy="277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rgbClr val="414243"/>
                  </a:solidFill>
                  <a:latin typeface="Heebo" pitchFamily="2" charset="-79"/>
                  <a:cs typeface="Heebo" pitchFamily="2" charset="-79"/>
                </a:rPr>
                <a:t>INGLÊS</a:t>
              </a:r>
            </a:p>
          </p:txBody>
        </p:sp>
        <p:sp>
          <p:nvSpPr>
            <p:cNvPr id="223" name="Retângulo 222">
              <a:extLst>
                <a:ext uri="{FF2B5EF4-FFF2-40B4-BE49-F238E27FC236}">
                  <a16:creationId xmlns:a16="http://schemas.microsoft.com/office/drawing/2014/main" id="{A75025F3-9FB2-900D-209B-065525655205}"/>
                </a:ext>
              </a:extLst>
            </p:cNvPr>
            <p:cNvSpPr/>
            <p:nvPr/>
          </p:nvSpPr>
          <p:spPr>
            <a:xfrm>
              <a:off x="3535632" y="9374871"/>
              <a:ext cx="1221835" cy="1478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>
                <a:solidFill>
                  <a:schemeClr val="bg1"/>
                </a:solidFill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224" name="Retângulo 223">
              <a:extLst>
                <a:ext uri="{FF2B5EF4-FFF2-40B4-BE49-F238E27FC236}">
                  <a16:creationId xmlns:a16="http://schemas.microsoft.com/office/drawing/2014/main" id="{2708D1B8-63C6-BACA-CDEE-22E62E90E8A1}"/>
                </a:ext>
              </a:extLst>
            </p:cNvPr>
            <p:cNvSpPr/>
            <p:nvPr/>
          </p:nvSpPr>
          <p:spPr>
            <a:xfrm>
              <a:off x="3535632" y="9374871"/>
              <a:ext cx="929301" cy="147871"/>
            </a:xfrm>
            <a:prstGeom prst="rect">
              <a:avLst/>
            </a:prstGeom>
            <a:solidFill>
              <a:srgbClr val="4142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>
                <a:solidFill>
                  <a:schemeClr val="bg1"/>
                </a:solidFill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225" name="Retângulo 224">
              <a:extLst>
                <a:ext uri="{FF2B5EF4-FFF2-40B4-BE49-F238E27FC236}">
                  <a16:creationId xmlns:a16="http://schemas.microsoft.com/office/drawing/2014/main" id="{3F7E3333-332B-D23F-9115-620DF341612D}"/>
                </a:ext>
              </a:extLst>
            </p:cNvPr>
            <p:cNvSpPr/>
            <p:nvPr/>
          </p:nvSpPr>
          <p:spPr>
            <a:xfrm>
              <a:off x="5236142" y="9080934"/>
              <a:ext cx="1213007" cy="277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rgbClr val="414243"/>
                  </a:solidFill>
                  <a:latin typeface="Heebo" pitchFamily="2" charset="-79"/>
                  <a:cs typeface="Heebo" pitchFamily="2" charset="-79"/>
                </a:rPr>
                <a:t>ESPANHOL</a:t>
              </a:r>
            </a:p>
          </p:txBody>
        </p:sp>
        <p:grpSp>
          <p:nvGrpSpPr>
            <p:cNvPr id="226" name="Agrupar 225">
              <a:extLst>
                <a:ext uri="{FF2B5EF4-FFF2-40B4-BE49-F238E27FC236}">
                  <a16:creationId xmlns:a16="http://schemas.microsoft.com/office/drawing/2014/main" id="{68CB8B63-18C5-53BE-A30C-E4C3F37E0AE3}"/>
                </a:ext>
              </a:extLst>
            </p:cNvPr>
            <p:cNvGrpSpPr/>
            <p:nvPr/>
          </p:nvGrpSpPr>
          <p:grpSpPr>
            <a:xfrm>
              <a:off x="5231728" y="9374871"/>
              <a:ext cx="1221835" cy="147871"/>
              <a:chOff x="1181337" y="6382079"/>
              <a:chExt cx="1221835" cy="147871"/>
            </a:xfrm>
          </p:grpSpPr>
          <p:sp>
            <p:nvSpPr>
              <p:cNvPr id="227" name="Retângulo 226">
                <a:extLst>
                  <a:ext uri="{FF2B5EF4-FFF2-40B4-BE49-F238E27FC236}">
                    <a16:creationId xmlns:a16="http://schemas.microsoft.com/office/drawing/2014/main" id="{9DA6BE90-3579-772E-85B9-D183A88F51CA}"/>
                  </a:ext>
                </a:extLst>
              </p:cNvPr>
              <p:cNvSpPr/>
              <p:nvPr/>
            </p:nvSpPr>
            <p:spPr>
              <a:xfrm>
                <a:off x="1181337" y="6382079"/>
                <a:ext cx="1221835" cy="1478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228" name="Retângulo 227">
                <a:extLst>
                  <a:ext uri="{FF2B5EF4-FFF2-40B4-BE49-F238E27FC236}">
                    <a16:creationId xmlns:a16="http://schemas.microsoft.com/office/drawing/2014/main" id="{C70CC24D-208C-FF3A-6820-AF79D69FAAB5}"/>
                  </a:ext>
                </a:extLst>
              </p:cNvPr>
              <p:cNvSpPr/>
              <p:nvPr/>
            </p:nvSpPr>
            <p:spPr>
              <a:xfrm>
                <a:off x="1181337" y="6382079"/>
                <a:ext cx="929301" cy="147871"/>
              </a:xfrm>
              <a:prstGeom prst="rect">
                <a:avLst/>
              </a:prstGeom>
              <a:solidFill>
                <a:srgbClr val="4142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endParaRPr>
              </a:p>
            </p:txBody>
          </p:sp>
        </p:grpSp>
      </p:grp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81647D-1C2A-8A6C-9228-F1D6D61BA2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35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CCAEEFA4-19D6-E1C7-550F-71E74CAA8EA5}"/>
              </a:ext>
            </a:extLst>
          </p:cNvPr>
          <p:cNvSpPr/>
          <p:nvPr/>
        </p:nvSpPr>
        <p:spPr>
          <a:xfrm>
            <a:off x="-1" y="0"/>
            <a:ext cx="2958353" cy="990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4F7F776-540A-D0BE-6E4A-58EAD730EB52}"/>
              </a:ext>
            </a:extLst>
          </p:cNvPr>
          <p:cNvSpPr txBox="1"/>
          <p:nvPr/>
        </p:nvSpPr>
        <p:spPr>
          <a:xfrm>
            <a:off x="282387" y="368025"/>
            <a:ext cx="2393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FÁBIO SOARES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37AA8F-0093-363D-6E6F-59ECC728C1FA}"/>
              </a:ext>
            </a:extLst>
          </p:cNvPr>
          <p:cNvSpPr txBox="1"/>
          <p:nvPr/>
        </p:nvSpPr>
        <p:spPr>
          <a:xfrm>
            <a:off x="282387" y="708470"/>
            <a:ext cx="2393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marketing digital</a:t>
            </a:r>
          </a:p>
        </p:txBody>
      </p:sp>
      <p:grpSp>
        <p:nvGrpSpPr>
          <p:cNvPr id="211" name="Agrupar 210">
            <a:extLst>
              <a:ext uri="{FF2B5EF4-FFF2-40B4-BE49-F238E27FC236}">
                <a16:creationId xmlns:a16="http://schemas.microsoft.com/office/drawing/2014/main" id="{4413A6C0-499F-905F-7D82-F6927EF2AA62}"/>
              </a:ext>
            </a:extLst>
          </p:cNvPr>
          <p:cNvGrpSpPr/>
          <p:nvPr/>
        </p:nvGrpSpPr>
        <p:grpSpPr>
          <a:xfrm>
            <a:off x="142579" y="1405836"/>
            <a:ext cx="2673192" cy="3747698"/>
            <a:chOff x="142579" y="3499359"/>
            <a:chExt cx="2673192" cy="3747698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74673F2-385E-F8C3-094E-5CA2EA8DBCC2}"/>
                </a:ext>
              </a:extLst>
            </p:cNvPr>
            <p:cNvSpPr txBox="1"/>
            <p:nvPr/>
          </p:nvSpPr>
          <p:spPr>
            <a:xfrm>
              <a:off x="142579" y="3899346"/>
              <a:ext cx="2673192" cy="33477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900"/>
                </a:lnSpc>
                <a:spcAft>
                  <a:spcPts val="800"/>
                </a:spcAft>
              </a:pPr>
              <a:r>
                <a:rPr lang="pt-BR" sz="1200" dirty="0">
                  <a:solidFill>
                    <a:schemeClr val="bg1"/>
                  </a:solidFill>
                  <a:latin typeface="Heebo" pitchFamily="2" charset="-79"/>
                  <a:ea typeface="Roboto" panose="02000000000000000000" pitchFamily="2" charset="0"/>
                  <a:cs typeface="Heebo" pitchFamily="2" charset="-79"/>
                </a:rPr>
                <a:t>Especialista em marketing digital com 5 anos de experiência, destaco-me em mídias sociais, SEO e conteúdo. Orientado para resultados, contribuo para aumentar a visibilidade de maneira eficaz.</a:t>
              </a:r>
            </a:p>
            <a:p>
              <a:pPr algn="ctr">
                <a:lnSpc>
                  <a:spcPts val="1900"/>
                </a:lnSpc>
                <a:spcAft>
                  <a:spcPts val="800"/>
                </a:spcAft>
              </a:pPr>
              <a:r>
                <a:rPr lang="pt-BR" sz="1200" dirty="0">
                  <a:solidFill>
                    <a:schemeClr val="bg1"/>
                  </a:solidFill>
                  <a:latin typeface="Heebo" pitchFamily="2" charset="-79"/>
                  <a:ea typeface="Roboto" panose="02000000000000000000" pitchFamily="2" charset="0"/>
                  <a:cs typeface="Heebo" pitchFamily="2" charset="-79"/>
                </a:rPr>
                <a:t>Busco oportunidades em marketing digital, onde posso aplicar minha experiência e habilidades para impulsionar estratégias inovadoras, contribuindo para o crescimento da empresa e meu desenvolvimento profissional contínuo.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FB8755D3-8718-3BEB-7E7B-11D7C6718CE3}"/>
                </a:ext>
              </a:extLst>
            </p:cNvPr>
            <p:cNvSpPr/>
            <p:nvPr/>
          </p:nvSpPr>
          <p:spPr>
            <a:xfrm>
              <a:off x="468878" y="3499359"/>
              <a:ext cx="2020595" cy="277000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Heebo" pitchFamily="2" charset="-79"/>
                  <a:cs typeface="Heebo" pitchFamily="2" charset="-79"/>
                </a:rPr>
                <a:t>SOBRE</a:t>
              </a: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023430D2-FDBD-23B1-8D9E-E2F825FFB278}"/>
              </a:ext>
            </a:extLst>
          </p:cNvPr>
          <p:cNvGrpSpPr/>
          <p:nvPr/>
        </p:nvGrpSpPr>
        <p:grpSpPr>
          <a:xfrm>
            <a:off x="468878" y="7815864"/>
            <a:ext cx="2020595" cy="1723026"/>
            <a:chOff x="468878" y="6888017"/>
            <a:chExt cx="2020595" cy="1723026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DE29389E-8EBC-CE16-E964-A9EB56CDDF45}"/>
                </a:ext>
              </a:extLst>
            </p:cNvPr>
            <p:cNvSpPr/>
            <p:nvPr/>
          </p:nvSpPr>
          <p:spPr>
            <a:xfrm>
              <a:off x="468878" y="6888017"/>
              <a:ext cx="2020595" cy="277000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Heebo" pitchFamily="2" charset="-79"/>
                  <a:cs typeface="Heebo" pitchFamily="2" charset="-79"/>
                </a:rPr>
                <a:t>CONTATOS</a:t>
              </a:r>
            </a:p>
          </p:txBody>
        </p: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A77EFC57-B4DD-A0EF-5E2A-94BBA3252D2F}"/>
                </a:ext>
              </a:extLst>
            </p:cNvPr>
            <p:cNvGrpSpPr/>
            <p:nvPr/>
          </p:nvGrpSpPr>
          <p:grpSpPr>
            <a:xfrm>
              <a:off x="622094" y="7372112"/>
              <a:ext cx="1711797" cy="1238931"/>
              <a:chOff x="622094" y="7372112"/>
              <a:chExt cx="1711797" cy="1238931"/>
            </a:xfrm>
          </p:grpSpPr>
          <p:grpSp>
            <p:nvGrpSpPr>
              <p:cNvPr id="51" name="Agrupar 50">
                <a:extLst>
                  <a:ext uri="{FF2B5EF4-FFF2-40B4-BE49-F238E27FC236}">
                    <a16:creationId xmlns:a16="http://schemas.microsoft.com/office/drawing/2014/main" id="{D2C44E7C-225B-D0EB-932C-EDF5DAA91CAC}"/>
                  </a:ext>
                </a:extLst>
              </p:cNvPr>
              <p:cNvGrpSpPr/>
              <p:nvPr/>
            </p:nvGrpSpPr>
            <p:grpSpPr>
              <a:xfrm>
                <a:off x="642828" y="8388727"/>
                <a:ext cx="1490359" cy="222316"/>
                <a:chOff x="642828" y="8487152"/>
                <a:chExt cx="1490359" cy="222316"/>
              </a:xfrm>
            </p:grpSpPr>
            <p:sp>
              <p:nvSpPr>
                <p:cNvPr id="39" name="Rectangle 1420">
                  <a:extLst>
                    <a:ext uri="{FF2B5EF4-FFF2-40B4-BE49-F238E27FC236}">
                      <a16:creationId xmlns:a16="http://schemas.microsoft.com/office/drawing/2014/main" id="{C4B2E976-07CE-833F-C76E-1EFA4FADCA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0477" y="8505977"/>
                  <a:ext cx="1232710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/>
                  <a:r>
                    <a:rPr lang="pt-BR" altLang="en-US" sz="1200" dirty="0">
                      <a:solidFill>
                        <a:schemeClr val="bg1"/>
                      </a:solidFill>
                      <a:latin typeface="Heebo" pitchFamily="2" charset="-79"/>
                      <a:cs typeface="Heebo" pitchFamily="2" charset="-79"/>
                    </a:rPr>
                    <a:t>Cidade, UF - Brasil</a:t>
                  </a:r>
                </a:p>
              </p:txBody>
            </p:sp>
            <p:grpSp>
              <p:nvGrpSpPr>
                <p:cNvPr id="40" name="Group 21">
                  <a:extLst>
                    <a:ext uri="{FF2B5EF4-FFF2-40B4-BE49-F238E27FC236}">
                      <a16:creationId xmlns:a16="http://schemas.microsoft.com/office/drawing/2014/main" id="{DB54FEEB-2007-F40A-450A-665329B2053B}"/>
                    </a:ext>
                  </a:extLst>
                </p:cNvPr>
                <p:cNvGrpSpPr/>
                <p:nvPr/>
              </p:nvGrpSpPr>
              <p:grpSpPr>
                <a:xfrm>
                  <a:off x="642828" y="8487152"/>
                  <a:ext cx="139207" cy="222316"/>
                  <a:chOff x="6777038" y="3984626"/>
                  <a:chExt cx="212725" cy="339725"/>
                </a:xfrm>
                <a:solidFill>
                  <a:schemeClr val="bg1"/>
                </a:solidFill>
              </p:grpSpPr>
              <p:sp>
                <p:nvSpPr>
                  <p:cNvPr id="44" name="Freeform 5">
                    <a:extLst>
                      <a:ext uri="{FF2B5EF4-FFF2-40B4-BE49-F238E27FC236}">
                        <a16:creationId xmlns:a16="http://schemas.microsoft.com/office/drawing/2014/main" id="{4CD9B52B-7CF5-C022-F631-FE53BD0EFD7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777038" y="3984626"/>
                    <a:ext cx="212725" cy="339725"/>
                  </a:xfrm>
                  <a:custGeom>
                    <a:avLst/>
                    <a:gdLst>
                      <a:gd name="T0" fmla="*/ 90 w 97"/>
                      <a:gd name="T1" fmla="*/ 24 h 158"/>
                      <a:gd name="T2" fmla="*/ 72 w 97"/>
                      <a:gd name="T3" fmla="*/ 7 h 158"/>
                      <a:gd name="T4" fmla="*/ 48 w 97"/>
                      <a:gd name="T5" fmla="*/ 0 h 158"/>
                      <a:gd name="T6" fmla="*/ 24 w 97"/>
                      <a:gd name="T7" fmla="*/ 7 h 158"/>
                      <a:gd name="T8" fmla="*/ 6 w 97"/>
                      <a:gd name="T9" fmla="*/ 24 h 158"/>
                      <a:gd name="T10" fmla="*/ 0 w 97"/>
                      <a:gd name="T11" fmla="*/ 49 h 158"/>
                      <a:gd name="T12" fmla="*/ 0 w 97"/>
                      <a:gd name="T13" fmla="*/ 51 h 158"/>
                      <a:gd name="T14" fmla="*/ 0 w 97"/>
                      <a:gd name="T15" fmla="*/ 52 h 158"/>
                      <a:gd name="T16" fmla="*/ 0 w 97"/>
                      <a:gd name="T17" fmla="*/ 54 h 158"/>
                      <a:gd name="T18" fmla="*/ 5 w 97"/>
                      <a:gd name="T19" fmla="*/ 77 h 158"/>
                      <a:gd name="T20" fmla="*/ 16 w 97"/>
                      <a:gd name="T21" fmla="*/ 104 h 158"/>
                      <a:gd name="T22" fmla="*/ 28 w 97"/>
                      <a:gd name="T23" fmla="*/ 129 h 158"/>
                      <a:gd name="T24" fmla="*/ 39 w 97"/>
                      <a:gd name="T25" fmla="*/ 151 h 158"/>
                      <a:gd name="T26" fmla="*/ 57 w 97"/>
                      <a:gd name="T27" fmla="*/ 151 h 158"/>
                      <a:gd name="T28" fmla="*/ 68 w 97"/>
                      <a:gd name="T29" fmla="*/ 129 h 158"/>
                      <a:gd name="T30" fmla="*/ 80 w 97"/>
                      <a:gd name="T31" fmla="*/ 104 h 158"/>
                      <a:gd name="T32" fmla="*/ 91 w 97"/>
                      <a:gd name="T33" fmla="*/ 77 h 158"/>
                      <a:gd name="T34" fmla="*/ 96 w 97"/>
                      <a:gd name="T35" fmla="*/ 54 h 158"/>
                      <a:gd name="T36" fmla="*/ 96 w 97"/>
                      <a:gd name="T37" fmla="*/ 53 h 158"/>
                      <a:gd name="T38" fmla="*/ 97 w 97"/>
                      <a:gd name="T39" fmla="*/ 52 h 158"/>
                      <a:gd name="T40" fmla="*/ 97 w 97"/>
                      <a:gd name="T41" fmla="*/ 49 h 158"/>
                      <a:gd name="T42" fmla="*/ 90 w 97"/>
                      <a:gd name="T43" fmla="*/ 24 h 158"/>
                      <a:gd name="T44" fmla="*/ 87 w 97"/>
                      <a:gd name="T45" fmla="*/ 50 h 158"/>
                      <a:gd name="T46" fmla="*/ 87 w 97"/>
                      <a:gd name="T47" fmla="*/ 51 h 158"/>
                      <a:gd name="T48" fmla="*/ 87 w 97"/>
                      <a:gd name="T49" fmla="*/ 52 h 158"/>
                      <a:gd name="T50" fmla="*/ 87 w 97"/>
                      <a:gd name="T51" fmla="*/ 53 h 158"/>
                      <a:gd name="T52" fmla="*/ 81 w 97"/>
                      <a:gd name="T53" fmla="*/ 76 h 158"/>
                      <a:gd name="T54" fmla="*/ 70 w 97"/>
                      <a:gd name="T55" fmla="*/ 103 h 158"/>
                      <a:gd name="T56" fmla="*/ 58 w 97"/>
                      <a:gd name="T57" fmla="*/ 127 h 158"/>
                      <a:gd name="T58" fmla="*/ 48 w 97"/>
                      <a:gd name="T59" fmla="*/ 146 h 158"/>
                      <a:gd name="T60" fmla="*/ 38 w 97"/>
                      <a:gd name="T61" fmla="*/ 127 h 158"/>
                      <a:gd name="T62" fmla="*/ 26 w 97"/>
                      <a:gd name="T63" fmla="*/ 103 h 158"/>
                      <a:gd name="T64" fmla="*/ 15 w 97"/>
                      <a:gd name="T65" fmla="*/ 76 h 158"/>
                      <a:gd name="T66" fmla="*/ 10 w 97"/>
                      <a:gd name="T67" fmla="*/ 53 h 158"/>
                      <a:gd name="T68" fmla="*/ 10 w 97"/>
                      <a:gd name="T69" fmla="*/ 51 h 158"/>
                      <a:gd name="T70" fmla="*/ 9 w 97"/>
                      <a:gd name="T71" fmla="*/ 50 h 158"/>
                      <a:gd name="T72" fmla="*/ 9 w 97"/>
                      <a:gd name="T73" fmla="*/ 49 h 158"/>
                      <a:gd name="T74" fmla="*/ 21 w 97"/>
                      <a:gd name="T75" fmla="*/ 21 h 158"/>
                      <a:gd name="T76" fmla="*/ 48 w 97"/>
                      <a:gd name="T77" fmla="*/ 10 h 158"/>
                      <a:gd name="T78" fmla="*/ 75 w 97"/>
                      <a:gd name="T79" fmla="*/ 21 h 158"/>
                      <a:gd name="T80" fmla="*/ 87 w 97"/>
                      <a:gd name="T81" fmla="*/ 49 h 158"/>
                      <a:gd name="T82" fmla="*/ 87 w 97"/>
                      <a:gd name="T83" fmla="*/ 5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97" h="158">
                        <a:moveTo>
                          <a:pt x="90" y="24"/>
                        </a:moveTo>
                        <a:cubicBezTo>
                          <a:pt x="86" y="17"/>
                          <a:pt x="80" y="11"/>
                          <a:pt x="72" y="7"/>
                        </a:cubicBezTo>
                        <a:cubicBezTo>
                          <a:pt x="65" y="2"/>
                          <a:pt x="57" y="0"/>
                          <a:pt x="48" y="0"/>
                        </a:cubicBezTo>
                        <a:cubicBezTo>
                          <a:pt x="39" y="0"/>
                          <a:pt x="31" y="2"/>
                          <a:pt x="24" y="7"/>
                        </a:cubicBezTo>
                        <a:cubicBezTo>
                          <a:pt x="16" y="11"/>
                          <a:pt x="10" y="17"/>
                          <a:pt x="6" y="24"/>
                        </a:cubicBezTo>
                        <a:cubicBezTo>
                          <a:pt x="2" y="32"/>
                          <a:pt x="0" y="40"/>
                          <a:pt x="0" y="49"/>
                        </a:cubicBezTo>
                        <a:cubicBezTo>
                          <a:pt x="0" y="51"/>
                          <a:pt x="0" y="51"/>
                          <a:pt x="0" y="51"/>
                        </a:cubicBezTo>
                        <a:cubicBezTo>
                          <a:pt x="0" y="51"/>
                          <a:pt x="0" y="52"/>
                          <a:pt x="0" y="52"/>
                        </a:cubicBezTo>
                        <a:cubicBezTo>
                          <a:pt x="0" y="54"/>
                          <a:pt x="0" y="54"/>
                          <a:pt x="0" y="54"/>
                        </a:cubicBezTo>
                        <a:cubicBezTo>
                          <a:pt x="0" y="60"/>
                          <a:pt x="2" y="68"/>
                          <a:pt x="5" y="77"/>
                        </a:cubicBezTo>
                        <a:cubicBezTo>
                          <a:pt x="8" y="86"/>
                          <a:pt x="12" y="95"/>
                          <a:pt x="16" y="104"/>
                        </a:cubicBezTo>
                        <a:cubicBezTo>
                          <a:pt x="20" y="113"/>
                          <a:pt x="24" y="122"/>
                          <a:pt x="28" y="129"/>
                        </a:cubicBezTo>
                        <a:cubicBezTo>
                          <a:pt x="32" y="137"/>
                          <a:pt x="35" y="144"/>
                          <a:pt x="39" y="151"/>
                        </a:cubicBezTo>
                        <a:cubicBezTo>
                          <a:pt x="42" y="158"/>
                          <a:pt x="53" y="158"/>
                          <a:pt x="57" y="151"/>
                        </a:cubicBezTo>
                        <a:cubicBezTo>
                          <a:pt x="60" y="144"/>
                          <a:pt x="64" y="137"/>
                          <a:pt x="68" y="129"/>
                        </a:cubicBezTo>
                        <a:cubicBezTo>
                          <a:pt x="72" y="122"/>
                          <a:pt x="76" y="113"/>
                          <a:pt x="80" y="104"/>
                        </a:cubicBezTo>
                        <a:cubicBezTo>
                          <a:pt x="84" y="95"/>
                          <a:pt x="88" y="86"/>
                          <a:pt x="91" y="77"/>
                        </a:cubicBezTo>
                        <a:cubicBezTo>
                          <a:pt x="94" y="68"/>
                          <a:pt x="96" y="60"/>
                          <a:pt x="96" y="54"/>
                        </a:cubicBezTo>
                        <a:cubicBezTo>
                          <a:pt x="96" y="53"/>
                          <a:pt x="96" y="53"/>
                          <a:pt x="96" y="53"/>
                        </a:cubicBezTo>
                        <a:cubicBezTo>
                          <a:pt x="96" y="52"/>
                          <a:pt x="96" y="52"/>
                          <a:pt x="97" y="52"/>
                        </a:cubicBezTo>
                        <a:cubicBezTo>
                          <a:pt x="97" y="49"/>
                          <a:pt x="97" y="49"/>
                          <a:pt x="97" y="49"/>
                        </a:cubicBezTo>
                        <a:cubicBezTo>
                          <a:pt x="97" y="40"/>
                          <a:pt x="94" y="32"/>
                          <a:pt x="90" y="24"/>
                        </a:cubicBezTo>
                        <a:close/>
                        <a:moveTo>
                          <a:pt x="87" y="50"/>
                        </a:moveTo>
                        <a:cubicBezTo>
                          <a:pt x="87" y="51"/>
                          <a:pt x="87" y="51"/>
                          <a:pt x="87" y="51"/>
                        </a:cubicBezTo>
                        <a:cubicBezTo>
                          <a:pt x="87" y="51"/>
                          <a:pt x="87" y="52"/>
                          <a:pt x="87" y="52"/>
                        </a:cubicBezTo>
                        <a:cubicBezTo>
                          <a:pt x="87" y="53"/>
                          <a:pt x="87" y="53"/>
                          <a:pt x="87" y="53"/>
                        </a:cubicBezTo>
                        <a:cubicBezTo>
                          <a:pt x="86" y="59"/>
                          <a:pt x="84" y="67"/>
                          <a:pt x="81" y="76"/>
                        </a:cubicBezTo>
                        <a:cubicBezTo>
                          <a:pt x="78" y="85"/>
                          <a:pt x="74" y="94"/>
                          <a:pt x="70" y="103"/>
                        </a:cubicBezTo>
                        <a:cubicBezTo>
                          <a:pt x="66" y="112"/>
                          <a:pt x="62" y="120"/>
                          <a:pt x="58" y="127"/>
                        </a:cubicBezTo>
                        <a:cubicBezTo>
                          <a:pt x="55" y="134"/>
                          <a:pt x="51" y="140"/>
                          <a:pt x="48" y="146"/>
                        </a:cubicBezTo>
                        <a:cubicBezTo>
                          <a:pt x="45" y="140"/>
                          <a:pt x="41" y="134"/>
                          <a:pt x="38" y="127"/>
                        </a:cubicBezTo>
                        <a:cubicBezTo>
                          <a:pt x="34" y="120"/>
                          <a:pt x="30" y="112"/>
                          <a:pt x="26" y="103"/>
                        </a:cubicBezTo>
                        <a:cubicBezTo>
                          <a:pt x="22" y="94"/>
                          <a:pt x="18" y="85"/>
                          <a:pt x="15" y="76"/>
                        </a:cubicBezTo>
                        <a:cubicBezTo>
                          <a:pt x="12" y="67"/>
                          <a:pt x="10" y="59"/>
                          <a:pt x="10" y="53"/>
                        </a:cubicBezTo>
                        <a:cubicBezTo>
                          <a:pt x="10" y="51"/>
                          <a:pt x="10" y="51"/>
                          <a:pt x="10" y="51"/>
                        </a:cubicBezTo>
                        <a:cubicBezTo>
                          <a:pt x="9" y="51"/>
                          <a:pt x="9" y="51"/>
                          <a:pt x="9" y="50"/>
                        </a:cubicBezTo>
                        <a:cubicBezTo>
                          <a:pt x="9" y="49"/>
                          <a:pt x="9" y="49"/>
                          <a:pt x="9" y="49"/>
                        </a:cubicBezTo>
                        <a:cubicBezTo>
                          <a:pt x="9" y="38"/>
                          <a:pt x="13" y="29"/>
                          <a:pt x="21" y="21"/>
                        </a:cubicBezTo>
                        <a:cubicBezTo>
                          <a:pt x="28" y="14"/>
                          <a:pt x="37" y="10"/>
                          <a:pt x="48" y="10"/>
                        </a:cubicBezTo>
                        <a:cubicBezTo>
                          <a:pt x="59" y="10"/>
                          <a:pt x="68" y="14"/>
                          <a:pt x="75" y="21"/>
                        </a:cubicBezTo>
                        <a:cubicBezTo>
                          <a:pt x="83" y="29"/>
                          <a:pt x="87" y="38"/>
                          <a:pt x="87" y="49"/>
                        </a:cubicBezTo>
                        <a:lnTo>
                          <a:pt x="87" y="5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pt-BR" sz="1200" dirty="0">
                      <a:solidFill>
                        <a:schemeClr val="bg1"/>
                      </a:solidFill>
                      <a:latin typeface="Heebo" pitchFamily="2" charset="-79"/>
                      <a:cs typeface="Heebo" pitchFamily="2" charset="-79"/>
                    </a:endParaRPr>
                  </a:p>
                </p:txBody>
              </p:sp>
              <p:sp>
                <p:nvSpPr>
                  <p:cNvPr id="45" name="Freeform 6">
                    <a:extLst>
                      <a:ext uri="{FF2B5EF4-FFF2-40B4-BE49-F238E27FC236}">
                        <a16:creationId xmlns:a16="http://schemas.microsoft.com/office/drawing/2014/main" id="{85997026-4C2A-0F37-9EF9-140E585EF61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843713" y="4056063"/>
                    <a:ext cx="77787" cy="77788"/>
                  </a:xfrm>
                  <a:custGeom>
                    <a:avLst/>
                    <a:gdLst>
                      <a:gd name="T0" fmla="*/ 18 w 36"/>
                      <a:gd name="T1" fmla="*/ 0 h 36"/>
                      <a:gd name="T2" fmla="*/ 5 w 36"/>
                      <a:gd name="T3" fmla="*/ 5 h 36"/>
                      <a:gd name="T4" fmla="*/ 0 w 36"/>
                      <a:gd name="T5" fmla="*/ 18 h 36"/>
                      <a:gd name="T6" fmla="*/ 5 w 36"/>
                      <a:gd name="T7" fmla="*/ 30 h 36"/>
                      <a:gd name="T8" fmla="*/ 18 w 36"/>
                      <a:gd name="T9" fmla="*/ 36 h 36"/>
                      <a:gd name="T10" fmla="*/ 31 w 36"/>
                      <a:gd name="T11" fmla="*/ 30 h 36"/>
                      <a:gd name="T12" fmla="*/ 36 w 36"/>
                      <a:gd name="T13" fmla="*/ 18 h 36"/>
                      <a:gd name="T14" fmla="*/ 31 w 36"/>
                      <a:gd name="T15" fmla="*/ 5 h 36"/>
                      <a:gd name="T16" fmla="*/ 18 w 36"/>
                      <a:gd name="T17" fmla="*/ 0 h 36"/>
                      <a:gd name="T18" fmla="*/ 24 w 36"/>
                      <a:gd name="T19" fmla="*/ 23 h 36"/>
                      <a:gd name="T20" fmla="*/ 12 w 36"/>
                      <a:gd name="T21" fmla="*/ 23 h 36"/>
                      <a:gd name="T22" fmla="*/ 12 w 36"/>
                      <a:gd name="T23" fmla="*/ 12 h 36"/>
                      <a:gd name="T24" fmla="*/ 24 w 36"/>
                      <a:gd name="T25" fmla="*/ 12 h 36"/>
                      <a:gd name="T26" fmla="*/ 24 w 36"/>
                      <a:gd name="T27" fmla="*/ 23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6" h="36">
                        <a:moveTo>
                          <a:pt x="18" y="0"/>
                        </a:moveTo>
                        <a:cubicBezTo>
                          <a:pt x="13" y="0"/>
                          <a:pt x="9" y="2"/>
                          <a:pt x="5" y="5"/>
                        </a:cubicBezTo>
                        <a:cubicBezTo>
                          <a:pt x="2" y="9"/>
                          <a:pt x="0" y="13"/>
                          <a:pt x="0" y="18"/>
                        </a:cubicBezTo>
                        <a:cubicBezTo>
                          <a:pt x="0" y="23"/>
                          <a:pt x="2" y="27"/>
                          <a:pt x="5" y="30"/>
                        </a:cubicBezTo>
                        <a:cubicBezTo>
                          <a:pt x="9" y="34"/>
                          <a:pt x="13" y="36"/>
                          <a:pt x="18" y="36"/>
                        </a:cubicBezTo>
                        <a:cubicBezTo>
                          <a:pt x="23" y="36"/>
                          <a:pt x="27" y="34"/>
                          <a:pt x="31" y="30"/>
                        </a:cubicBezTo>
                        <a:cubicBezTo>
                          <a:pt x="34" y="27"/>
                          <a:pt x="36" y="23"/>
                          <a:pt x="36" y="18"/>
                        </a:cubicBezTo>
                        <a:cubicBezTo>
                          <a:pt x="36" y="13"/>
                          <a:pt x="34" y="9"/>
                          <a:pt x="31" y="5"/>
                        </a:cubicBezTo>
                        <a:cubicBezTo>
                          <a:pt x="27" y="2"/>
                          <a:pt x="23" y="0"/>
                          <a:pt x="18" y="0"/>
                        </a:cubicBezTo>
                        <a:close/>
                        <a:moveTo>
                          <a:pt x="24" y="23"/>
                        </a:moveTo>
                        <a:cubicBezTo>
                          <a:pt x="21" y="27"/>
                          <a:pt x="15" y="27"/>
                          <a:pt x="12" y="23"/>
                        </a:cubicBezTo>
                        <a:cubicBezTo>
                          <a:pt x="9" y="20"/>
                          <a:pt x="9" y="15"/>
                          <a:pt x="12" y="12"/>
                        </a:cubicBezTo>
                        <a:cubicBezTo>
                          <a:pt x="16" y="9"/>
                          <a:pt x="20" y="9"/>
                          <a:pt x="24" y="12"/>
                        </a:cubicBezTo>
                        <a:cubicBezTo>
                          <a:pt x="27" y="15"/>
                          <a:pt x="27" y="20"/>
                          <a:pt x="2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pt-BR" sz="1200" dirty="0">
                      <a:solidFill>
                        <a:schemeClr val="bg1"/>
                      </a:solidFill>
                      <a:latin typeface="Heebo" pitchFamily="2" charset="-79"/>
                      <a:cs typeface="Heebo" pitchFamily="2" charset="-79"/>
                    </a:endParaRPr>
                  </a:p>
                </p:txBody>
              </p:sp>
              <p:sp>
                <p:nvSpPr>
                  <p:cNvPr id="46" name="Freeform 7">
                    <a:extLst>
                      <a:ext uri="{FF2B5EF4-FFF2-40B4-BE49-F238E27FC236}">
                        <a16:creationId xmlns:a16="http://schemas.microsoft.com/office/drawing/2014/main" id="{FAB62FE8-2E71-1634-C2A2-5D05DE4C351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777038" y="3984626"/>
                    <a:ext cx="212725" cy="339725"/>
                  </a:xfrm>
                  <a:custGeom>
                    <a:avLst/>
                    <a:gdLst>
                      <a:gd name="T0" fmla="*/ 90 w 97"/>
                      <a:gd name="T1" fmla="*/ 24 h 158"/>
                      <a:gd name="T2" fmla="*/ 72 w 97"/>
                      <a:gd name="T3" fmla="*/ 7 h 158"/>
                      <a:gd name="T4" fmla="*/ 48 w 97"/>
                      <a:gd name="T5" fmla="*/ 0 h 158"/>
                      <a:gd name="T6" fmla="*/ 24 w 97"/>
                      <a:gd name="T7" fmla="*/ 7 h 158"/>
                      <a:gd name="T8" fmla="*/ 6 w 97"/>
                      <a:gd name="T9" fmla="*/ 24 h 158"/>
                      <a:gd name="T10" fmla="*/ 0 w 97"/>
                      <a:gd name="T11" fmla="*/ 49 h 158"/>
                      <a:gd name="T12" fmla="*/ 0 w 97"/>
                      <a:gd name="T13" fmla="*/ 51 h 158"/>
                      <a:gd name="T14" fmla="*/ 0 w 97"/>
                      <a:gd name="T15" fmla="*/ 52 h 158"/>
                      <a:gd name="T16" fmla="*/ 0 w 97"/>
                      <a:gd name="T17" fmla="*/ 54 h 158"/>
                      <a:gd name="T18" fmla="*/ 5 w 97"/>
                      <a:gd name="T19" fmla="*/ 77 h 158"/>
                      <a:gd name="T20" fmla="*/ 16 w 97"/>
                      <a:gd name="T21" fmla="*/ 104 h 158"/>
                      <a:gd name="T22" fmla="*/ 28 w 97"/>
                      <a:gd name="T23" fmla="*/ 129 h 158"/>
                      <a:gd name="T24" fmla="*/ 39 w 97"/>
                      <a:gd name="T25" fmla="*/ 151 h 158"/>
                      <a:gd name="T26" fmla="*/ 57 w 97"/>
                      <a:gd name="T27" fmla="*/ 151 h 158"/>
                      <a:gd name="T28" fmla="*/ 68 w 97"/>
                      <a:gd name="T29" fmla="*/ 129 h 158"/>
                      <a:gd name="T30" fmla="*/ 80 w 97"/>
                      <a:gd name="T31" fmla="*/ 104 h 158"/>
                      <a:gd name="T32" fmla="*/ 91 w 97"/>
                      <a:gd name="T33" fmla="*/ 77 h 158"/>
                      <a:gd name="T34" fmla="*/ 96 w 97"/>
                      <a:gd name="T35" fmla="*/ 54 h 158"/>
                      <a:gd name="T36" fmla="*/ 96 w 97"/>
                      <a:gd name="T37" fmla="*/ 53 h 158"/>
                      <a:gd name="T38" fmla="*/ 97 w 97"/>
                      <a:gd name="T39" fmla="*/ 52 h 158"/>
                      <a:gd name="T40" fmla="*/ 97 w 97"/>
                      <a:gd name="T41" fmla="*/ 49 h 158"/>
                      <a:gd name="T42" fmla="*/ 90 w 97"/>
                      <a:gd name="T43" fmla="*/ 24 h 158"/>
                      <a:gd name="T44" fmla="*/ 87 w 97"/>
                      <a:gd name="T45" fmla="*/ 50 h 158"/>
                      <a:gd name="T46" fmla="*/ 87 w 97"/>
                      <a:gd name="T47" fmla="*/ 51 h 158"/>
                      <a:gd name="T48" fmla="*/ 87 w 97"/>
                      <a:gd name="T49" fmla="*/ 52 h 158"/>
                      <a:gd name="T50" fmla="*/ 87 w 97"/>
                      <a:gd name="T51" fmla="*/ 53 h 158"/>
                      <a:gd name="T52" fmla="*/ 81 w 97"/>
                      <a:gd name="T53" fmla="*/ 76 h 158"/>
                      <a:gd name="T54" fmla="*/ 70 w 97"/>
                      <a:gd name="T55" fmla="*/ 103 h 158"/>
                      <a:gd name="T56" fmla="*/ 58 w 97"/>
                      <a:gd name="T57" fmla="*/ 127 h 158"/>
                      <a:gd name="T58" fmla="*/ 48 w 97"/>
                      <a:gd name="T59" fmla="*/ 146 h 158"/>
                      <a:gd name="T60" fmla="*/ 38 w 97"/>
                      <a:gd name="T61" fmla="*/ 127 h 158"/>
                      <a:gd name="T62" fmla="*/ 26 w 97"/>
                      <a:gd name="T63" fmla="*/ 103 h 158"/>
                      <a:gd name="T64" fmla="*/ 15 w 97"/>
                      <a:gd name="T65" fmla="*/ 76 h 158"/>
                      <a:gd name="T66" fmla="*/ 10 w 97"/>
                      <a:gd name="T67" fmla="*/ 53 h 158"/>
                      <a:gd name="T68" fmla="*/ 10 w 97"/>
                      <a:gd name="T69" fmla="*/ 51 h 158"/>
                      <a:gd name="T70" fmla="*/ 9 w 97"/>
                      <a:gd name="T71" fmla="*/ 50 h 158"/>
                      <a:gd name="T72" fmla="*/ 9 w 97"/>
                      <a:gd name="T73" fmla="*/ 49 h 158"/>
                      <a:gd name="T74" fmla="*/ 21 w 97"/>
                      <a:gd name="T75" fmla="*/ 21 h 158"/>
                      <a:gd name="T76" fmla="*/ 48 w 97"/>
                      <a:gd name="T77" fmla="*/ 10 h 158"/>
                      <a:gd name="T78" fmla="*/ 75 w 97"/>
                      <a:gd name="T79" fmla="*/ 21 h 158"/>
                      <a:gd name="T80" fmla="*/ 87 w 97"/>
                      <a:gd name="T81" fmla="*/ 49 h 158"/>
                      <a:gd name="T82" fmla="*/ 87 w 97"/>
                      <a:gd name="T83" fmla="*/ 5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97" h="158">
                        <a:moveTo>
                          <a:pt x="90" y="24"/>
                        </a:moveTo>
                        <a:cubicBezTo>
                          <a:pt x="86" y="17"/>
                          <a:pt x="80" y="11"/>
                          <a:pt x="72" y="7"/>
                        </a:cubicBezTo>
                        <a:cubicBezTo>
                          <a:pt x="65" y="2"/>
                          <a:pt x="57" y="0"/>
                          <a:pt x="48" y="0"/>
                        </a:cubicBezTo>
                        <a:cubicBezTo>
                          <a:pt x="39" y="0"/>
                          <a:pt x="31" y="2"/>
                          <a:pt x="24" y="7"/>
                        </a:cubicBezTo>
                        <a:cubicBezTo>
                          <a:pt x="16" y="11"/>
                          <a:pt x="10" y="17"/>
                          <a:pt x="6" y="24"/>
                        </a:cubicBezTo>
                        <a:cubicBezTo>
                          <a:pt x="2" y="32"/>
                          <a:pt x="0" y="40"/>
                          <a:pt x="0" y="49"/>
                        </a:cubicBezTo>
                        <a:cubicBezTo>
                          <a:pt x="0" y="51"/>
                          <a:pt x="0" y="51"/>
                          <a:pt x="0" y="51"/>
                        </a:cubicBezTo>
                        <a:cubicBezTo>
                          <a:pt x="0" y="51"/>
                          <a:pt x="0" y="52"/>
                          <a:pt x="0" y="52"/>
                        </a:cubicBezTo>
                        <a:cubicBezTo>
                          <a:pt x="0" y="54"/>
                          <a:pt x="0" y="54"/>
                          <a:pt x="0" y="54"/>
                        </a:cubicBezTo>
                        <a:cubicBezTo>
                          <a:pt x="0" y="60"/>
                          <a:pt x="2" y="68"/>
                          <a:pt x="5" y="77"/>
                        </a:cubicBezTo>
                        <a:cubicBezTo>
                          <a:pt x="8" y="86"/>
                          <a:pt x="12" y="95"/>
                          <a:pt x="16" y="104"/>
                        </a:cubicBezTo>
                        <a:cubicBezTo>
                          <a:pt x="20" y="113"/>
                          <a:pt x="24" y="122"/>
                          <a:pt x="28" y="129"/>
                        </a:cubicBezTo>
                        <a:cubicBezTo>
                          <a:pt x="32" y="137"/>
                          <a:pt x="35" y="144"/>
                          <a:pt x="39" y="151"/>
                        </a:cubicBezTo>
                        <a:cubicBezTo>
                          <a:pt x="42" y="158"/>
                          <a:pt x="53" y="158"/>
                          <a:pt x="57" y="151"/>
                        </a:cubicBezTo>
                        <a:cubicBezTo>
                          <a:pt x="60" y="144"/>
                          <a:pt x="64" y="137"/>
                          <a:pt x="68" y="129"/>
                        </a:cubicBezTo>
                        <a:cubicBezTo>
                          <a:pt x="72" y="122"/>
                          <a:pt x="76" y="113"/>
                          <a:pt x="80" y="104"/>
                        </a:cubicBezTo>
                        <a:cubicBezTo>
                          <a:pt x="84" y="95"/>
                          <a:pt x="88" y="86"/>
                          <a:pt x="91" y="77"/>
                        </a:cubicBezTo>
                        <a:cubicBezTo>
                          <a:pt x="94" y="68"/>
                          <a:pt x="96" y="60"/>
                          <a:pt x="96" y="54"/>
                        </a:cubicBezTo>
                        <a:cubicBezTo>
                          <a:pt x="96" y="53"/>
                          <a:pt x="96" y="53"/>
                          <a:pt x="96" y="53"/>
                        </a:cubicBezTo>
                        <a:cubicBezTo>
                          <a:pt x="96" y="52"/>
                          <a:pt x="96" y="52"/>
                          <a:pt x="97" y="52"/>
                        </a:cubicBezTo>
                        <a:cubicBezTo>
                          <a:pt x="97" y="49"/>
                          <a:pt x="97" y="49"/>
                          <a:pt x="97" y="49"/>
                        </a:cubicBezTo>
                        <a:cubicBezTo>
                          <a:pt x="97" y="40"/>
                          <a:pt x="94" y="32"/>
                          <a:pt x="90" y="24"/>
                        </a:cubicBezTo>
                        <a:close/>
                        <a:moveTo>
                          <a:pt x="87" y="50"/>
                        </a:moveTo>
                        <a:cubicBezTo>
                          <a:pt x="87" y="51"/>
                          <a:pt x="87" y="51"/>
                          <a:pt x="87" y="51"/>
                        </a:cubicBezTo>
                        <a:cubicBezTo>
                          <a:pt x="87" y="51"/>
                          <a:pt x="87" y="52"/>
                          <a:pt x="87" y="52"/>
                        </a:cubicBezTo>
                        <a:cubicBezTo>
                          <a:pt x="87" y="53"/>
                          <a:pt x="87" y="53"/>
                          <a:pt x="87" y="53"/>
                        </a:cubicBezTo>
                        <a:cubicBezTo>
                          <a:pt x="86" y="59"/>
                          <a:pt x="84" y="67"/>
                          <a:pt x="81" y="76"/>
                        </a:cubicBezTo>
                        <a:cubicBezTo>
                          <a:pt x="78" y="85"/>
                          <a:pt x="74" y="94"/>
                          <a:pt x="70" y="103"/>
                        </a:cubicBezTo>
                        <a:cubicBezTo>
                          <a:pt x="66" y="112"/>
                          <a:pt x="62" y="120"/>
                          <a:pt x="58" y="127"/>
                        </a:cubicBezTo>
                        <a:cubicBezTo>
                          <a:pt x="55" y="134"/>
                          <a:pt x="51" y="140"/>
                          <a:pt x="48" y="146"/>
                        </a:cubicBezTo>
                        <a:cubicBezTo>
                          <a:pt x="45" y="140"/>
                          <a:pt x="41" y="134"/>
                          <a:pt x="38" y="127"/>
                        </a:cubicBezTo>
                        <a:cubicBezTo>
                          <a:pt x="34" y="120"/>
                          <a:pt x="30" y="112"/>
                          <a:pt x="26" y="103"/>
                        </a:cubicBezTo>
                        <a:cubicBezTo>
                          <a:pt x="22" y="94"/>
                          <a:pt x="18" y="85"/>
                          <a:pt x="15" y="76"/>
                        </a:cubicBezTo>
                        <a:cubicBezTo>
                          <a:pt x="12" y="67"/>
                          <a:pt x="10" y="59"/>
                          <a:pt x="10" y="53"/>
                        </a:cubicBezTo>
                        <a:cubicBezTo>
                          <a:pt x="10" y="51"/>
                          <a:pt x="10" y="51"/>
                          <a:pt x="10" y="51"/>
                        </a:cubicBezTo>
                        <a:cubicBezTo>
                          <a:pt x="9" y="51"/>
                          <a:pt x="9" y="51"/>
                          <a:pt x="9" y="50"/>
                        </a:cubicBezTo>
                        <a:cubicBezTo>
                          <a:pt x="9" y="49"/>
                          <a:pt x="9" y="49"/>
                          <a:pt x="9" y="49"/>
                        </a:cubicBezTo>
                        <a:cubicBezTo>
                          <a:pt x="9" y="38"/>
                          <a:pt x="13" y="29"/>
                          <a:pt x="21" y="21"/>
                        </a:cubicBezTo>
                        <a:cubicBezTo>
                          <a:pt x="28" y="14"/>
                          <a:pt x="37" y="10"/>
                          <a:pt x="48" y="10"/>
                        </a:cubicBezTo>
                        <a:cubicBezTo>
                          <a:pt x="59" y="10"/>
                          <a:pt x="68" y="14"/>
                          <a:pt x="75" y="21"/>
                        </a:cubicBezTo>
                        <a:cubicBezTo>
                          <a:pt x="83" y="29"/>
                          <a:pt x="87" y="38"/>
                          <a:pt x="87" y="49"/>
                        </a:cubicBezTo>
                        <a:lnTo>
                          <a:pt x="87" y="5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pt-BR" sz="1200" dirty="0">
                      <a:solidFill>
                        <a:schemeClr val="bg1"/>
                      </a:solidFill>
                      <a:latin typeface="Heebo" pitchFamily="2" charset="-79"/>
                      <a:cs typeface="Heebo" pitchFamily="2" charset="-79"/>
                    </a:endParaRPr>
                  </a:p>
                </p:txBody>
              </p:sp>
              <p:sp>
                <p:nvSpPr>
                  <p:cNvPr id="47" name="Freeform 8">
                    <a:extLst>
                      <a:ext uri="{FF2B5EF4-FFF2-40B4-BE49-F238E27FC236}">
                        <a16:creationId xmlns:a16="http://schemas.microsoft.com/office/drawing/2014/main" id="{A3092A58-789D-470B-8D8F-9C003060D7C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843713" y="4056063"/>
                    <a:ext cx="77787" cy="77788"/>
                  </a:xfrm>
                  <a:custGeom>
                    <a:avLst/>
                    <a:gdLst>
                      <a:gd name="T0" fmla="*/ 18 w 36"/>
                      <a:gd name="T1" fmla="*/ 0 h 36"/>
                      <a:gd name="T2" fmla="*/ 5 w 36"/>
                      <a:gd name="T3" fmla="*/ 5 h 36"/>
                      <a:gd name="T4" fmla="*/ 0 w 36"/>
                      <a:gd name="T5" fmla="*/ 18 h 36"/>
                      <a:gd name="T6" fmla="*/ 5 w 36"/>
                      <a:gd name="T7" fmla="*/ 30 h 36"/>
                      <a:gd name="T8" fmla="*/ 18 w 36"/>
                      <a:gd name="T9" fmla="*/ 36 h 36"/>
                      <a:gd name="T10" fmla="*/ 31 w 36"/>
                      <a:gd name="T11" fmla="*/ 30 h 36"/>
                      <a:gd name="T12" fmla="*/ 36 w 36"/>
                      <a:gd name="T13" fmla="*/ 18 h 36"/>
                      <a:gd name="T14" fmla="*/ 31 w 36"/>
                      <a:gd name="T15" fmla="*/ 5 h 36"/>
                      <a:gd name="T16" fmla="*/ 18 w 36"/>
                      <a:gd name="T17" fmla="*/ 0 h 36"/>
                      <a:gd name="T18" fmla="*/ 24 w 36"/>
                      <a:gd name="T19" fmla="*/ 23 h 36"/>
                      <a:gd name="T20" fmla="*/ 12 w 36"/>
                      <a:gd name="T21" fmla="*/ 23 h 36"/>
                      <a:gd name="T22" fmla="*/ 12 w 36"/>
                      <a:gd name="T23" fmla="*/ 12 h 36"/>
                      <a:gd name="T24" fmla="*/ 24 w 36"/>
                      <a:gd name="T25" fmla="*/ 12 h 36"/>
                      <a:gd name="T26" fmla="*/ 24 w 36"/>
                      <a:gd name="T27" fmla="*/ 23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6" h="36">
                        <a:moveTo>
                          <a:pt x="18" y="0"/>
                        </a:moveTo>
                        <a:cubicBezTo>
                          <a:pt x="13" y="0"/>
                          <a:pt x="9" y="2"/>
                          <a:pt x="5" y="5"/>
                        </a:cubicBezTo>
                        <a:cubicBezTo>
                          <a:pt x="2" y="9"/>
                          <a:pt x="0" y="13"/>
                          <a:pt x="0" y="18"/>
                        </a:cubicBezTo>
                        <a:cubicBezTo>
                          <a:pt x="0" y="23"/>
                          <a:pt x="2" y="27"/>
                          <a:pt x="5" y="30"/>
                        </a:cubicBezTo>
                        <a:cubicBezTo>
                          <a:pt x="9" y="34"/>
                          <a:pt x="13" y="36"/>
                          <a:pt x="18" y="36"/>
                        </a:cubicBezTo>
                        <a:cubicBezTo>
                          <a:pt x="23" y="36"/>
                          <a:pt x="27" y="34"/>
                          <a:pt x="31" y="30"/>
                        </a:cubicBezTo>
                        <a:cubicBezTo>
                          <a:pt x="34" y="27"/>
                          <a:pt x="36" y="23"/>
                          <a:pt x="36" y="18"/>
                        </a:cubicBezTo>
                        <a:cubicBezTo>
                          <a:pt x="36" y="13"/>
                          <a:pt x="34" y="9"/>
                          <a:pt x="31" y="5"/>
                        </a:cubicBezTo>
                        <a:cubicBezTo>
                          <a:pt x="27" y="2"/>
                          <a:pt x="23" y="0"/>
                          <a:pt x="18" y="0"/>
                        </a:cubicBezTo>
                        <a:close/>
                        <a:moveTo>
                          <a:pt x="24" y="23"/>
                        </a:moveTo>
                        <a:cubicBezTo>
                          <a:pt x="21" y="27"/>
                          <a:pt x="15" y="27"/>
                          <a:pt x="12" y="23"/>
                        </a:cubicBezTo>
                        <a:cubicBezTo>
                          <a:pt x="9" y="20"/>
                          <a:pt x="9" y="15"/>
                          <a:pt x="12" y="12"/>
                        </a:cubicBezTo>
                        <a:cubicBezTo>
                          <a:pt x="16" y="9"/>
                          <a:pt x="20" y="9"/>
                          <a:pt x="24" y="12"/>
                        </a:cubicBezTo>
                        <a:cubicBezTo>
                          <a:pt x="27" y="15"/>
                          <a:pt x="27" y="20"/>
                          <a:pt x="2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pt-BR" sz="1200" dirty="0">
                      <a:solidFill>
                        <a:schemeClr val="bg1"/>
                      </a:solidFill>
                      <a:latin typeface="Heebo" pitchFamily="2" charset="-79"/>
                      <a:cs typeface="Heebo" pitchFamily="2" charset="-79"/>
                    </a:endParaRPr>
                  </a:p>
                </p:txBody>
              </p:sp>
            </p:grpSp>
          </p:grpSp>
          <p:grpSp>
            <p:nvGrpSpPr>
              <p:cNvPr id="50" name="Agrupar 49">
                <a:extLst>
                  <a:ext uri="{FF2B5EF4-FFF2-40B4-BE49-F238E27FC236}">
                    <a16:creationId xmlns:a16="http://schemas.microsoft.com/office/drawing/2014/main" id="{2D1D0BF6-3A0C-5BDB-2A86-23E5F8D1E08B}"/>
                  </a:ext>
                </a:extLst>
              </p:cNvPr>
              <p:cNvGrpSpPr/>
              <p:nvPr/>
            </p:nvGrpSpPr>
            <p:grpSpPr>
              <a:xfrm>
                <a:off x="622094" y="8053591"/>
                <a:ext cx="1708591" cy="184666"/>
                <a:chOff x="622094" y="8270895"/>
                <a:chExt cx="1708591" cy="184666"/>
              </a:xfrm>
            </p:grpSpPr>
            <p:sp>
              <p:nvSpPr>
                <p:cNvPr id="38" name="Rectangle 1420">
                  <a:extLst>
                    <a:ext uri="{FF2B5EF4-FFF2-40B4-BE49-F238E27FC236}">
                      <a16:creationId xmlns:a16="http://schemas.microsoft.com/office/drawing/2014/main" id="{D30E8326-040A-D345-0EA0-2247ECAC24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6454" y="8270895"/>
                  <a:ext cx="1404231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/>
                  <a:r>
                    <a:rPr lang="pt-BR" altLang="en-US" sz="1200" dirty="0">
                      <a:solidFill>
                        <a:schemeClr val="bg1"/>
                      </a:solidFill>
                      <a:latin typeface="Heebo" pitchFamily="2" charset="-79"/>
                      <a:cs typeface="Heebo" pitchFamily="2" charset="-79"/>
                    </a:rPr>
                    <a:t>www.seusite.com.br</a:t>
                  </a:r>
                </a:p>
              </p:txBody>
            </p:sp>
            <p:sp>
              <p:nvSpPr>
                <p:cNvPr id="41" name="Freeform 9">
                  <a:extLst>
                    <a:ext uri="{FF2B5EF4-FFF2-40B4-BE49-F238E27FC236}">
                      <a16:creationId xmlns:a16="http://schemas.microsoft.com/office/drawing/2014/main" id="{45148DBB-EEDE-3FB2-94C5-4D75B37CB1A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2094" y="8272328"/>
                  <a:ext cx="203617" cy="181800"/>
                </a:xfrm>
                <a:custGeom>
                  <a:avLst/>
                  <a:gdLst>
                    <a:gd name="T0" fmla="*/ 125 w 142"/>
                    <a:gd name="T1" fmla="*/ 0 h 129"/>
                    <a:gd name="T2" fmla="*/ 17 w 142"/>
                    <a:gd name="T3" fmla="*/ 0 h 129"/>
                    <a:gd name="T4" fmla="*/ 0 w 142"/>
                    <a:gd name="T5" fmla="*/ 18 h 129"/>
                    <a:gd name="T6" fmla="*/ 0 w 142"/>
                    <a:gd name="T7" fmla="*/ 86 h 129"/>
                    <a:gd name="T8" fmla="*/ 17 w 142"/>
                    <a:gd name="T9" fmla="*/ 104 h 129"/>
                    <a:gd name="T10" fmla="*/ 67 w 142"/>
                    <a:gd name="T11" fmla="*/ 104 h 129"/>
                    <a:gd name="T12" fmla="*/ 67 w 142"/>
                    <a:gd name="T13" fmla="*/ 121 h 129"/>
                    <a:gd name="T14" fmla="*/ 42 w 142"/>
                    <a:gd name="T15" fmla="*/ 121 h 129"/>
                    <a:gd name="T16" fmla="*/ 38 w 142"/>
                    <a:gd name="T17" fmla="*/ 125 h 129"/>
                    <a:gd name="T18" fmla="*/ 42 w 142"/>
                    <a:gd name="T19" fmla="*/ 129 h 129"/>
                    <a:gd name="T20" fmla="*/ 100 w 142"/>
                    <a:gd name="T21" fmla="*/ 129 h 129"/>
                    <a:gd name="T22" fmla="*/ 104 w 142"/>
                    <a:gd name="T23" fmla="*/ 125 h 129"/>
                    <a:gd name="T24" fmla="*/ 100 w 142"/>
                    <a:gd name="T25" fmla="*/ 121 h 129"/>
                    <a:gd name="T26" fmla="*/ 75 w 142"/>
                    <a:gd name="T27" fmla="*/ 121 h 129"/>
                    <a:gd name="T28" fmla="*/ 75 w 142"/>
                    <a:gd name="T29" fmla="*/ 104 h 129"/>
                    <a:gd name="T30" fmla="*/ 125 w 142"/>
                    <a:gd name="T31" fmla="*/ 104 h 129"/>
                    <a:gd name="T32" fmla="*/ 142 w 142"/>
                    <a:gd name="T33" fmla="*/ 86 h 129"/>
                    <a:gd name="T34" fmla="*/ 142 w 142"/>
                    <a:gd name="T35" fmla="*/ 18 h 129"/>
                    <a:gd name="T36" fmla="*/ 125 w 142"/>
                    <a:gd name="T37" fmla="*/ 0 h 129"/>
                    <a:gd name="T38" fmla="*/ 134 w 142"/>
                    <a:gd name="T39" fmla="*/ 86 h 129"/>
                    <a:gd name="T40" fmla="*/ 125 w 142"/>
                    <a:gd name="T41" fmla="*/ 96 h 129"/>
                    <a:gd name="T42" fmla="*/ 17 w 142"/>
                    <a:gd name="T43" fmla="*/ 96 h 129"/>
                    <a:gd name="T44" fmla="*/ 8 w 142"/>
                    <a:gd name="T45" fmla="*/ 86 h 129"/>
                    <a:gd name="T46" fmla="*/ 8 w 142"/>
                    <a:gd name="T47" fmla="*/ 83 h 129"/>
                    <a:gd name="T48" fmla="*/ 134 w 142"/>
                    <a:gd name="T49" fmla="*/ 83 h 129"/>
                    <a:gd name="T50" fmla="*/ 134 w 142"/>
                    <a:gd name="T51" fmla="*/ 86 h 129"/>
                    <a:gd name="T52" fmla="*/ 135 w 142"/>
                    <a:gd name="T53" fmla="*/ 75 h 129"/>
                    <a:gd name="T54" fmla="*/ 8 w 142"/>
                    <a:gd name="T55" fmla="*/ 75 h 129"/>
                    <a:gd name="T56" fmla="*/ 8 w 142"/>
                    <a:gd name="T57" fmla="*/ 18 h 129"/>
                    <a:gd name="T58" fmla="*/ 17 w 142"/>
                    <a:gd name="T59" fmla="*/ 8 h 129"/>
                    <a:gd name="T60" fmla="*/ 125 w 142"/>
                    <a:gd name="T61" fmla="*/ 8 h 129"/>
                    <a:gd name="T62" fmla="*/ 135 w 142"/>
                    <a:gd name="T63" fmla="*/ 18 h 129"/>
                    <a:gd name="T64" fmla="*/ 135 w 142"/>
                    <a:gd name="T65" fmla="*/ 75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42" h="129">
                      <a:moveTo>
                        <a:pt x="125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86"/>
                        <a:pt x="0" y="86"/>
                        <a:pt x="0" y="86"/>
                      </a:cubicBezTo>
                      <a:cubicBezTo>
                        <a:pt x="0" y="96"/>
                        <a:pt x="8" y="104"/>
                        <a:pt x="17" y="104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7" y="121"/>
                        <a:pt x="67" y="121"/>
                        <a:pt x="67" y="121"/>
                      </a:cubicBezTo>
                      <a:cubicBezTo>
                        <a:pt x="42" y="121"/>
                        <a:pt x="42" y="121"/>
                        <a:pt x="42" y="121"/>
                      </a:cubicBezTo>
                      <a:cubicBezTo>
                        <a:pt x="40" y="121"/>
                        <a:pt x="38" y="122"/>
                        <a:pt x="38" y="125"/>
                      </a:cubicBezTo>
                      <a:cubicBezTo>
                        <a:pt x="38" y="127"/>
                        <a:pt x="40" y="129"/>
                        <a:pt x="42" y="129"/>
                      </a:cubicBezTo>
                      <a:cubicBezTo>
                        <a:pt x="100" y="129"/>
                        <a:pt x="100" y="129"/>
                        <a:pt x="100" y="129"/>
                      </a:cubicBezTo>
                      <a:cubicBezTo>
                        <a:pt x="102" y="129"/>
                        <a:pt x="104" y="127"/>
                        <a:pt x="104" y="125"/>
                      </a:cubicBezTo>
                      <a:cubicBezTo>
                        <a:pt x="104" y="122"/>
                        <a:pt x="102" y="121"/>
                        <a:pt x="100" y="121"/>
                      </a:cubicBezTo>
                      <a:cubicBezTo>
                        <a:pt x="75" y="121"/>
                        <a:pt x="75" y="121"/>
                        <a:pt x="75" y="121"/>
                      </a:cubicBezTo>
                      <a:cubicBezTo>
                        <a:pt x="75" y="104"/>
                        <a:pt x="75" y="104"/>
                        <a:pt x="75" y="104"/>
                      </a:cubicBezTo>
                      <a:cubicBezTo>
                        <a:pt x="125" y="104"/>
                        <a:pt x="125" y="104"/>
                        <a:pt x="125" y="104"/>
                      </a:cubicBezTo>
                      <a:cubicBezTo>
                        <a:pt x="135" y="104"/>
                        <a:pt x="142" y="96"/>
                        <a:pt x="142" y="86"/>
                      </a:cubicBezTo>
                      <a:cubicBezTo>
                        <a:pt x="142" y="18"/>
                        <a:pt x="142" y="18"/>
                        <a:pt x="142" y="18"/>
                      </a:cubicBezTo>
                      <a:cubicBezTo>
                        <a:pt x="142" y="8"/>
                        <a:pt x="135" y="0"/>
                        <a:pt x="125" y="0"/>
                      </a:cubicBezTo>
                      <a:close/>
                      <a:moveTo>
                        <a:pt x="134" y="86"/>
                      </a:moveTo>
                      <a:cubicBezTo>
                        <a:pt x="134" y="91"/>
                        <a:pt x="130" y="96"/>
                        <a:pt x="125" y="96"/>
                      </a:cubicBezTo>
                      <a:cubicBezTo>
                        <a:pt x="17" y="96"/>
                        <a:pt x="17" y="96"/>
                        <a:pt x="17" y="96"/>
                      </a:cubicBezTo>
                      <a:cubicBezTo>
                        <a:pt x="12" y="96"/>
                        <a:pt x="8" y="91"/>
                        <a:pt x="8" y="86"/>
                      </a:cubicBezTo>
                      <a:cubicBezTo>
                        <a:pt x="8" y="83"/>
                        <a:pt x="8" y="83"/>
                        <a:pt x="8" y="83"/>
                      </a:cubicBezTo>
                      <a:cubicBezTo>
                        <a:pt x="134" y="83"/>
                        <a:pt x="134" y="83"/>
                        <a:pt x="134" y="83"/>
                      </a:cubicBezTo>
                      <a:lnTo>
                        <a:pt x="134" y="86"/>
                      </a:lnTo>
                      <a:close/>
                      <a:moveTo>
                        <a:pt x="135" y="75"/>
                      </a:moveTo>
                      <a:cubicBezTo>
                        <a:pt x="8" y="75"/>
                        <a:pt x="8" y="75"/>
                        <a:pt x="8" y="75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3"/>
                        <a:pt x="12" y="8"/>
                        <a:pt x="17" y="8"/>
                      </a:cubicBezTo>
                      <a:cubicBezTo>
                        <a:pt x="125" y="8"/>
                        <a:pt x="125" y="8"/>
                        <a:pt x="125" y="8"/>
                      </a:cubicBezTo>
                      <a:cubicBezTo>
                        <a:pt x="130" y="8"/>
                        <a:pt x="135" y="13"/>
                        <a:pt x="135" y="18"/>
                      </a:cubicBezTo>
                      <a:lnTo>
                        <a:pt x="135" y="7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sz="1200" dirty="0">
                    <a:solidFill>
                      <a:schemeClr val="bg1"/>
                    </a:solidFill>
                    <a:latin typeface="Heebo" pitchFamily="2" charset="-79"/>
                    <a:cs typeface="Heebo" pitchFamily="2" charset="-79"/>
                  </a:endParaRPr>
                </a:p>
              </p:txBody>
            </p:sp>
          </p:grpSp>
          <p:grpSp>
            <p:nvGrpSpPr>
              <p:cNvPr id="49" name="Agrupar 48">
                <a:extLst>
                  <a:ext uri="{FF2B5EF4-FFF2-40B4-BE49-F238E27FC236}">
                    <a16:creationId xmlns:a16="http://schemas.microsoft.com/office/drawing/2014/main" id="{D8604715-B2AA-E218-61D2-E766751BD600}"/>
                  </a:ext>
                </a:extLst>
              </p:cNvPr>
              <p:cNvGrpSpPr/>
              <p:nvPr/>
            </p:nvGrpSpPr>
            <p:grpSpPr>
              <a:xfrm>
                <a:off x="653800" y="7707247"/>
                <a:ext cx="1336661" cy="195875"/>
                <a:chOff x="653800" y="8045167"/>
                <a:chExt cx="1336661" cy="195875"/>
              </a:xfrm>
            </p:grpSpPr>
            <p:sp>
              <p:nvSpPr>
                <p:cNvPr id="37" name="Rectangle 1420">
                  <a:extLst>
                    <a:ext uri="{FF2B5EF4-FFF2-40B4-BE49-F238E27FC236}">
                      <a16:creationId xmlns:a16="http://schemas.microsoft.com/office/drawing/2014/main" id="{5BF7B57F-47D9-C09E-4127-029C6EA590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1258" y="8056376"/>
                  <a:ext cx="1069203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/>
                  <a:r>
                    <a:rPr lang="pt-BR" altLang="en-US" sz="1200" dirty="0">
                      <a:solidFill>
                        <a:schemeClr val="bg1"/>
                      </a:solidFill>
                      <a:latin typeface="Heebo" pitchFamily="2" charset="-79"/>
                      <a:cs typeface="Heebo" pitchFamily="2" charset="-79"/>
                    </a:rPr>
                    <a:t>11 9 9999.9999</a:t>
                  </a:r>
                </a:p>
              </p:txBody>
            </p:sp>
            <p:sp>
              <p:nvSpPr>
                <p:cNvPr id="42" name="Freeform 10">
                  <a:extLst>
                    <a:ext uri="{FF2B5EF4-FFF2-40B4-BE49-F238E27FC236}">
                      <a16:creationId xmlns:a16="http://schemas.microsoft.com/office/drawing/2014/main" id="{88A52A39-B7D4-45B9-DE5A-0A6904E526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53800" y="8045167"/>
                  <a:ext cx="193227" cy="188034"/>
                </a:xfrm>
                <a:custGeom>
                  <a:avLst/>
                  <a:gdLst>
                    <a:gd name="T0" fmla="*/ 103 w 134"/>
                    <a:gd name="T1" fmla="*/ 75 h 134"/>
                    <a:gd name="T2" fmla="*/ 83 w 134"/>
                    <a:gd name="T3" fmla="*/ 89 h 134"/>
                    <a:gd name="T4" fmla="*/ 78 w 134"/>
                    <a:gd name="T5" fmla="*/ 86 h 134"/>
                    <a:gd name="T6" fmla="*/ 45 w 134"/>
                    <a:gd name="T7" fmla="*/ 51 h 134"/>
                    <a:gd name="T8" fmla="*/ 54 w 134"/>
                    <a:gd name="T9" fmla="*/ 42 h 134"/>
                    <a:gd name="T10" fmla="*/ 46 w 134"/>
                    <a:gd name="T11" fmla="*/ 13 h 134"/>
                    <a:gd name="T12" fmla="*/ 38 w 134"/>
                    <a:gd name="T13" fmla="*/ 4 h 134"/>
                    <a:gd name="T14" fmla="*/ 17 w 134"/>
                    <a:gd name="T15" fmla="*/ 4 h 134"/>
                    <a:gd name="T16" fmla="*/ 7 w 134"/>
                    <a:gd name="T17" fmla="*/ 15 h 134"/>
                    <a:gd name="T18" fmla="*/ 4 w 134"/>
                    <a:gd name="T19" fmla="*/ 51 h 134"/>
                    <a:gd name="T20" fmla="*/ 74 w 134"/>
                    <a:gd name="T21" fmla="*/ 126 h 134"/>
                    <a:gd name="T22" fmla="*/ 103 w 134"/>
                    <a:gd name="T23" fmla="*/ 134 h 134"/>
                    <a:gd name="T24" fmla="*/ 120 w 134"/>
                    <a:gd name="T25" fmla="*/ 126 h 134"/>
                    <a:gd name="T26" fmla="*/ 129 w 134"/>
                    <a:gd name="T27" fmla="*/ 117 h 134"/>
                    <a:gd name="T28" fmla="*/ 129 w 134"/>
                    <a:gd name="T29" fmla="*/ 96 h 134"/>
                    <a:gd name="T30" fmla="*/ 124 w 134"/>
                    <a:gd name="T31" fmla="*/ 111 h 134"/>
                    <a:gd name="T32" fmla="*/ 114 w 134"/>
                    <a:gd name="T33" fmla="*/ 121 h 134"/>
                    <a:gd name="T34" fmla="*/ 101 w 134"/>
                    <a:gd name="T35" fmla="*/ 126 h 134"/>
                    <a:gd name="T36" fmla="*/ 34 w 134"/>
                    <a:gd name="T37" fmla="*/ 84 h 134"/>
                    <a:gd name="T38" fmla="*/ 9 w 134"/>
                    <a:gd name="T39" fmla="*/ 29 h 134"/>
                    <a:gd name="T40" fmla="*/ 23 w 134"/>
                    <a:gd name="T41" fmla="*/ 10 h 134"/>
                    <a:gd name="T42" fmla="*/ 32 w 134"/>
                    <a:gd name="T43" fmla="*/ 10 h 134"/>
                    <a:gd name="T44" fmla="*/ 37 w 134"/>
                    <a:gd name="T45" fmla="*/ 15 h 134"/>
                    <a:gd name="T46" fmla="*/ 48 w 134"/>
                    <a:gd name="T47" fmla="*/ 27 h 134"/>
                    <a:gd name="T48" fmla="*/ 46 w 134"/>
                    <a:gd name="T49" fmla="*/ 39 h 134"/>
                    <a:gd name="T50" fmla="*/ 38 w 134"/>
                    <a:gd name="T51" fmla="*/ 46 h 134"/>
                    <a:gd name="T52" fmla="*/ 37 w 134"/>
                    <a:gd name="T53" fmla="*/ 53 h 134"/>
                    <a:gd name="T54" fmla="*/ 46 w 134"/>
                    <a:gd name="T55" fmla="*/ 69 h 134"/>
                    <a:gd name="T56" fmla="*/ 77 w 134"/>
                    <a:gd name="T57" fmla="*/ 95 h 134"/>
                    <a:gd name="T58" fmla="*/ 80 w 134"/>
                    <a:gd name="T59" fmla="*/ 97 h 134"/>
                    <a:gd name="T60" fmla="*/ 88 w 134"/>
                    <a:gd name="T61" fmla="*/ 96 h 134"/>
                    <a:gd name="T62" fmla="*/ 103 w 134"/>
                    <a:gd name="T63" fmla="*/ 83 h 134"/>
                    <a:gd name="T64" fmla="*/ 124 w 134"/>
                    <a:gd name="T65" fmla="*/ 102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4" h="134">
                      <a:moveTo>
                        <a:pt x="113" y="80"/>
                      </a:moveTo>
                      <a:cubicBezTo>
                        <a:pt x="110" y="77"/>
                        <a:pt x="106" y="75"/>
                        <a:pt x="103" y="75"/>
                      </a:cubicBezTo>
                      <a:cubicBezTo>
                        <a:pt x="99" y="75"/>
                        <a:pt x="95" y="77"/>
                        <a:pt x="92" y="80"/>
                      </a:cubicBezTo>
                      <a:cubicBezTo>
                        <a:pt x="83" y="89"/>
                        <a:pt x="83" y="89"/>
                        <a:pt x="83" y="89"/>
                      </a:cubicBezTo>
                      <a:cubicBezTo>
                        <a:pt x="82" y="89"/>
                        <a:pt x="81" y="88"/>
                        <a:pt x="81" y="88"/>
                      </a:cubicBezTo>
                      <a:cubicBezTo>
                        <a:pt x="79" y="87"/>
                        <a:pt x="78" y="87"/>
                        <a:pt x="78" y="86"/>
                      </a:cubicBezTo>
                      <a:cubicBezTo>
                        <a:pt x="69" y="81"/>
                        <a:pt x="61" y="73"/>
                        <a:pt x="53" y="64"/>
                      </a:cubicBezTo>
                      <a:cubicBezTo>
                        <a:pt x="49" y="59"/>
                        <a:pt x="47" y="55"/>
                        <a:pt x="45" y="51"/>
                      </a:cubicBezTo>
                      <a:cubicBezTo>
                        <a:pt x="47" y="49"/>
                        <a:pt x="49" y="46"/>
                        <a:pt x="52" y="44"/>
                      </a:cubicBezTo>
                      <a:cubicBezTo>
                        <a:pt x="53" y="43"/>
                        <a:pt x="53" y="43"/>
                        <a:pt x="54" y="42"/>
                      </a:cubicBezTo>
                      <a:cubicBezTo>
                        <a:pt x="61" y="35"/>
                        <a:pt x="61" y="27"/>
                        <a:pt x="54" y="21"/>
                      </a:cubicBezTo>
                      <a:cubicBezTo>
                        <a:pt x="46" y="13"/>
                        <a:pt x="46" y="13"/>
                        <a:pt x="46" y="13"/>
                      </a:cubicBezTo>
                      <a:cubicBezTo>
                        <a:pt x="45" y="12"/>
                        <a:pt x="44" y="11"/>
                        <a:pt x="43" y="10"/>
                      </a:cubicBezTo>
                      <a:cubicBezTo>
                        <a:pt x="41" y="8"/>
                        <a:pt x="40" y="6"/>
                        <a:pt x="38" y="4"/>
                      </a:cubicBezTo>
                      <a:cubicBezTo>
                        <a:pt x="35" y="1"/>
                        <a:pt x="31" y="0"/>
                        <a:pt x="27" y="0"/>
                      </a:cubicBezTo>
                      <a:cubicBezTo>
                        <a:pt x="24" y="0"/>
                        <a:pt x="20" y="1"/>
                        <a:pt x="17" y="4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3" y="18"/>
                        <a:pt x="1" y="23"/>
                        <a:pt x="0" y="29"/>
                      </a:cubicBezTo>
                      <a:cubicBezTo>
                        <a:pt x="0" y="37"/>
                        <a:pt x="2" y="46"/>
                        <a:pt x="4" y="51"/>
                      </a:cubicBezTo>
                      <a:cubicBezTo>
                        <a:pt x="9" y="64"/>
                        <a:pt x="16" y="76"/>
                        <a:pt x="27" y="89"/>
                      </a:cubicBezTo>
                      <a:cubicBezTo>
                        <a:pt x="40" y="105"/>
                        <a:pt x="56" y="117"/>
                        <a:pt x="74" y="126"/>
                      </a:cubicBezTo>
                      <a:cubicBezTo>
                        <a:pt x="81" y="129"/>
                        <a:pt x="91" y="133"/>
                        <a:pt x="101" y="134"/>
                      </a:cubicBezTo>
                      <a:cubicBezTo>
                        <a:pt x="102" y="134"/>
                        <a:pt x="102" y="134"/>
                        <a:pt x="103" y="134"/>
                      </a:cubicBezTo>
                      <a:cubicBezTo>
                        <a:pt x="110" y="134"/>
                        <a:pt x="116" y="132"/>
                        <a:pt x="120" y="127"/>
                      </a:cubicBezTo>
                      <a:cubicBezTo>
                        <a:pt x="120" y="127"/>
                        <a:pt x="120" y="126"/>
                        <a:pt x="120" y="126"/>
                      </a:cubicBezTo>
                      <a:cubicBezTo>
                        <a:pt x="122" y="125"/>
                        <a:pt x="124" y="123"/>
                        <a:pt x="126" y="121"/>
                      </a:cubicBezTo>
                      <a:cubicBezTo>
                        <a:pt x="127" y="120"/>
                        <a:pt x="128" y="118"/>
                        <a:pt x="129" y="117"/>
                      </a:cubicBezTo>
                      <a:cubicBezTo>
                        <a:pt x="132" y="114"/>
                        <a:pt x="134" y="110"/>
                        <a:pt x="134" y="107"/>
                      </a:cubicBezTo>
                      <a:cubicBezTo>
                        <a:pt x="134" y="103"/>
                        <a:pt x="132" y="99"/>
                        <a:pt x="129" y="96"/>
                      </a:cubicBezTo>
                      <a:lnTo>
                        <a:pt x="113" y="80"/>
                      </a:lnTo>
                      <a:close/>
                      <a:moveTo>
                        <a:pt x="124" y="111"/>
                      </a:moveTo>
                      <a:cubicBezTo>
                        <a:pt x="122" y="113"/>
                        <a:pt x="121" y="114"/>
                        <a:pt x="120" y="115"/>
                      </a:cubicBezTo>
                      <a:cubicBezTo>
                        <a:pt x="118" y="117"/>
                        <a:pt x="116" y="119"/>
                        <a:pt x="114" y="121"/>
                      </a:cubicBezTo>
                      <a:cubicBezTo>
                        <a:pt x="111" y="124"/>
                        <a:pt x="108" y="126"/>
                        <a:pt x="103" y="126"/>
                      </a:cubicBezTo>
                      <a:cubicBezTo>
                        <a:pt x="102" y="126"/>
                        <a:pt x="102" y="126"/>
                        <a:pt x="101" y="126"/>
                      </a:cubicBezTo>
                      <a:cubicBezTo>
                        <a:pt x="93" y="125"/>
                        <a:pt x="84" y="122"/>
                        <a:pt x="78" y="119"/>
                      </a:cubicBezTo>
                      <a:cubicBezTo>
                        <a:pt x="61" y="111"/>
                        <a:pt x="46" y="99"/>
                        <a:pt x="34" y="84"/>
                      </a:cubicBezTo>
                      <a:cubicBezTo>
                        <a:pt x="23" y="72"/>
                        <a:pt x="16" y="60"/>
                        <a:pt x="12" y="48"/>
                      </a:cubicBezTo>
                      <a:cubicBezTo>
                        <a:pt x="9" y="41"/>
                        <a:pt x="8" y="35"/>
                        <a:pt x="9" y="29"/>
                      </a:cubicBezTo>
                      <a:cubicBezTo>
                        <a:pt x="9" y="26"/>
                        <a:pt x="10" y="23"/>
                        <a:pt x="13" y="2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24" y="9"/>
                        <a:pt x="26" y="8"/>
                        <a:pt x="28" y="8"/>
                      </a:cubicBezTo>
                      <a:cubicBezTo>
                        <a:pt x="29" y="8"/>
                        <a:pt x="31" y="9"/>
                        <a:pt x="32" y="10"/>
                      </a:cubicBezTo>
                      <a:cubicBezTo>
                        <a:pt x="32" y="10"/>
                        <a:pt x="32" y="10"/>
                        <a:pt x="32" y="10"/>
                      </a:cubicBezTo>
                      <a:cubicBezTo>
                        <a:pt x="34" y="12"/>
                        <a:pt x="36" y="14"/>
                        <a:pt x="37" y="15"/>
                      </a:cubicBezTo>
                      <a:cubicBezTo>
                        <a:pt x="38" y="16"/>
                        <a:pt x="39" y="17"/>
                        <a:pt x="40" y="18"/>
                      </a:cubicBezTo>
                      <a:cubicBezTo>
                        <a:pt x="48" y="27"/>
                        <a:pt x="48" y="27"/>
                        <a:pt x="48" y="27"/>
                      </a:cubicBezTo>
                      <a:cubicBezTo>
                        <a:pt x="52" y="30"/>
                        <a:pt x="52" y="33"/>
                        <a:pt x="48" y="36"/>
                      </a:cubicBezTo>
                      <a:cubicBezTo>
                        <a:pt x="48" y="37"/>
                        <a:pt x="47" y="38"/>
                        <a:pt x="46" y="39"/>
                      </a:cubicBezTo>
                      <a:cubicBezTo>
                        <a:pt x="43" y="41"/>
                        <a:pt x="41" y="43"/>
                        <a:pt x="38" y="46"/>
                      </a:cubicBezTo>
                      <a:cubicBezTo>
                        <a:pt x="38" y="46"/>
                        <a:pt x="38" y="46"/>
                        <a:pt x="38" y="46"/>
                      </a:cubicBezTo>
                      <a:cubicBezTo>
                        <a:pt x="36" y="49"/>
                        <a:pt x="36" y="51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9" y="58"/>
                        <a:pt x="42" y="63"/>
                        <a:pt x="46" y="69"/>
                      </a:cubicBezTo>
                      <a:cubicBezTo>
                        <a:pt x="46" y="69"/>
                        <a:pt x="46" y="69"/>
                        <a:pt x="46" y="69"/>
                      </a:cubicBezTo>
                      <a:cubicBezTo>
                        <a:pt x="55" y="79"/>
                        <a:pt x="64" y="87"/>
                        <a:pt x="73" y="93"/>
                      </a:cubicBezTo>
                      <a:cubicBezTo>
                        <a:pt x="74" y="94"/>
                        <a:pt x="76" y="95"/>
                        <a:pt x="77" y="95"/>
                      </a:cubicBezTo>
                      <a:cubicBezTo>
                        <a:pt x="78" y="96"/>
                        <a:pt x="79" y="96"/>
                        <a:pt x="80" y="97"/>
                      </a:cubicBezTo>
                      <a:cubicBezTo>
                        <a:pt x="80" y="97"/>
                        <a:pt x="80" y="97"/>
                        <a:pt x="80" y="97"/>
                      </a:cubicBezTo>
                      <a:cubicBezTo>
                        <a:pt x="81" y="98"/>
                        <a:pt x="82" y="98"/>
                        <a:pt x="83" y="98"/>
                      </a:cubicBezTo>
                      <a:cubicBezTo>
                        <a:pt x="86" y="98"/>
                        <a:pt x="87" y="96"/>
                        <a:pt x="88" y="96"/>
                      </a:cubicBezTo>
                      <a:cubicBezTo>
                        <a:pt x="98" y="85"/>
                        <a:pt x="98" y="85"/>
                        <a:pt x="98" y="85"/>
                      </a:cubicBezTo>
                      <a:cubicBezTo>
                        <a:pt x="99" y="84"/>
                        <a:pt x="101" y="83"/>
                        <a:pt x="103" y="83"/>
                      </a:cubicBezTo>
                      <a:cubicBezTo>
                        <a:pt x="104" y="83"/>
                        <a:pt x="106" y="84"/>
                        <a:pt x="107" y="85"/>
                      </a:cubicBezTo>
                      <a:cubicBezTo>
                        <a:pt x="124" y="102"/>
                        <a:pt x="124" y="102"/>
                        <a:pt x="124" y="102"/>
                      </a:cubicBezTo>
                      <a:cubicBezTo>
                        <a:pt x="127" y="105"/>
                        <a:pt x="127" y="108"/>
                        <a:pt x="124" y="1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sz="1200" dirty="0">
                    <a:solidFill>
                      <a:schemeClr val="bg1"/>
                    </a:solidFill>
                    <a:latin typeface="Heebo" pitchFamily="2" charset="-79"/>
                    <a:cs typeface="Heebo" pitchFamily="2" charset="-79"/>
                  </a:endParaRPr>
                </a:p>
              </p:txBody>
            </p:sp>
          </p:grpSp>
          <p:grpSp>
            <p:nvGrpSpPr>
              <p:cNvPr id="48" name="Agrupar 47">
                <a:extLst>
                  <a:ext uri="{FF2B5EF4-FFF2-40B4-BE49-F238E27FC236}">
                    <a16:creationId xmlns:a16="http://schemas.microsoft.com/office/drawing/2014/main" id="{F2CA6BD7-DB43-FFE0-D219-9364E29DACAF}"/>
                  </a:ext>
                </a:extLst>
              </p:cNvPr>
              <p:cNvGrpSpPr/>
              <p:nvPr/>
            </p:nvGrpSpPr>
            <p:grpSpPr>
              <a:xfrm>
                <a:off x="638561" y="7372112"/>
                <a:ext cx="1695330" cy="184666"/>
                <a:chOff x="638561" y="7847155"/>
                <a:chExt cx="1695330" cy="184666"/>
              </a:xfrm>
            </p:grpSpPr>
            <p:sp>
              <p:nvSpPr>
                <p:cNvPr id="36" name="Rectangle 1420">
                  <a:extLst>
                    <a:ext uri="{FF2B5EF4-FFF2-40B4-BE49-F238E27FC236}">
                      <a16:creationId xmlns:a16="http://schemas.microsoft.com/office/drawing/2014/main" id="{A6CB6C22-DBA4-EB9F-B30E-4FD4A0DC95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6454" y="7847155"/>
                  <a:ext cx="1407437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/>
                  <a:r>
                    <a:rPr lang="pt-BR" altLang="en-US" sz="1200" dirty="0">
                      <a:solidFill>
                        <a:schemeClr val="bg1"/>
                      </a:solidFill>
                      <a:latin typeface="Heebo" pitchFamily="2" charset="-79"/>
                      <a:cs typeface="Heebo" pitchFamily="2" charset="-79"/>
                    </a:rPr>
                    <a:t>email@email.com.br</a:t>
                  </a:r>
                </a:p>
              </p:txBody>
            </p:sp>
            <p:sp>
              <p:nvSpPr>
                <p:cNvPr id="43" name="Freeform 11">
                  <a:extLst>
                    <a:ext uri="{FF2B5EF4-FFF2-40B4-BE49-F238E27FC236}">
                      <a16:creationId xmlns:a16="http://schemas.microsoft.com/office/drawing/2014/main" id="{0ED4BB08-1AE7-CD5A-CD57-56B4403FD6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8561" y="7879235"/>
                  <a:ext cx="205695" cy="120507"/>
                </a:xfrm>
                <a:custGeom>
                  <a:avLst/>
                  <a:gdLst>
                    <a:gd name="T0" fmla="*/ 142 w 143"/>
                    <a:gd name="T1" fmla="*/ 7 h 86"/>
                    <a:gd name="T2" fmla="*/ 135 w 143"/>
                    <a:gd name="T3" fmla="*/ 0 h 86"/>
                    <a:gd name="T4" fmla="*/ 135 w 143"/>
                    <a:gd name="T5" fmla="*/ 0 h 86"/>
                    <a:gd name="T6" fmla="*/ 7 w 143"/>
                    <a:gd name="T7" fmla="*/ 0 h 86"/>
                    <a:gd name="T8" fmla="*/ 2 w 143"/>
                    <a:gd name="T9" fmla="*/ 2 h 86"/>
                    <a:gd name="T10" fmla="*/ 0 w 143"/>
                    <a:gd name="T11" fmla="*/ 7 h 86"/>
                    <a:gd name="T12" fmla="*/ 0 w 143"/>
                    <a:gd name="T13" fmla="*/ 79 h 86"/>
                    <a:gd name="T14" fmla="*/ 2 w 143"/>
                    <a:gd name="T15" fmla="*/ 84 h 86"/>
                    <a:gd name="T16" fmla="*/ 7 w 143"/>
                    <a:gd name="T17" fmla="*/ 86 h 86"/>
                    <a:gd name="T18" fmla="*/ 7 w 143"/>
                    <a:gd name="T19" fmla="*/ 86 h 86"/>
                    <a:gd name="T20" fmla="*/ 135 w 143"/>
                    <a:gd name="T21" fmla="*/ 86 h 86"/>
                    <a:gd name="T22" fmla="*/ 143 w 143"/>
                    <a:gd name="T23" fmla="*/ 79 h 86"/>
                    <a:gd name="T24" fmla="*/ 142 w 143"/>
                    <a:gd name="T25" fmla="*/ 7 h 86"/>
                    <a:gd name="T26" fmla="*/ 127 w 143"/>
                    <a:gd name="T27" fmla="*/ 7 h 86"/>
                    <a:gd name="T28" fmla="*/ 71 w 143"/>
                    <a:gd name="T29" fmla="*/ 46 h 86"/>
                    <a:gd name="T30" fmla="*/ 15 w 143"/>
                    <a:gd name="T31" fmla="*/ 7 h 86"/>
                    <a:gd name="T32" fmla="*/ 127 w 143"/>
                    <a:gd name="T33" fmla="*/ 7 h 86"/>
                    <a:gd name="T34" fmla="*/ 95 w 143"/>
                    <a:gd name="T35" fmla="*/ 53 h 86"/>
                    <a:gd name="T36" fmla="*/ 128 w 143"/>
                    <a:gd name="T37" fmla="*/ 79 h 86"/>
                    <a:gd name="T38" fmla="*/ 14 w 143"/>
                    <a:gd name="T39" fmla="*/ 79 h 86"/>
                    <a:gd name="T40" fmla="*/ 48 w 143"/>
                    <a:gd name="T41" fmla="*/ 53 h 86"/>
                    <a:gd name="T42" fmla="*/ 48 w 143"/>
                    <a:gd name="T43" fmla="*/ 48 h 86"/>
                    <a:gd name="T44" fmla="*/ 43 w 143"/>
                    <a:gd name="T45" fmla="*/ 47 h 86"/>
                    <a:gd name="T46" fmla="*/ 7 w 143"/>
                    <a:gd name="T47" fmla="*/ 75 h 86"/>
                    <a:gd name="T48" fmla="*/ 7 w 143"/>
                    <a:gd name="T49" fmla="*/ 10 h 86"/>
                    <a:gd name="T50" fmla="*/ 69 w 143"/>
                    <a:gd name="T51" fmla="*/ 53 h 86"/>
                    <a:gd name="T52" fmla="*/ 71 w 143"/>
                    <a:gd name="T53" fmla="*/ 54 h 86"/>
                    <a:gd name="T54" fmla="*/ 73 w 143"/>
                    <a:gd name="T55" fmla="*/ 53 h 86"/>
                    <a:gd name="T56" fmla="*/ 135 w 143"/>
                    <a:gd name="T57" fmla="*/ 10 h 86"/>
                    <a:gd name="T58" fmla="*/ 135 w 143"/>
                    <a:gd name="T59" fmla="*/ 75 h 86"/>
                    <a:gd name="T60" fmla="*/ 99 w 143"/>
                    <a:gd name="T61" fmla="*/ 47 h 86"/>
                    <a:gd name="T62" fmla="*/ 94 w 143"/>
                    <a:gd name="T63" fmla="*/ 48 h 86"/>
                    <a:gd name="T64" fmla="*/ 95 w 143"/>
                    <a:gd name="T65" fmla="*/ 53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43" h="86">
                      <a:moveTo>
                        <a:pt x="142" y="7"/>
                      </a:moveTo>
                      <a:cubicBezTo>
                        <a:pt x="142" y="3"/>
                        <a:pt x="139" y="0"/>
                        <a:pt x="135" y="0"/>
                      </a:cubicBezTo>
                      <a:cubicBezTo>
                        <a:pt x="135" y="0"/>
                        <a:pt x="135" y="0"/>
                        <a:pt x="135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0"/>
                        <a:pt x="3" y="1"/>
                        <a:pt x="2" y="2"/>
                      </a:cubicBezTo>
                      <a:cubicBezTo>
                        <a:pt x="0" y="3"/>
                        <a:pt x="0" y="5"/>
                        <a:pt x="0" y="7"/>
                      </a:cubicBezTo>
                      <a:cubicBezTo>
                        <a:pt x="0" y="79"/>
                        <a:pt x="0" y="79"/>
                        <a:pt x="0" y="79"/>
                      </a:cubicBezTo>
                      <a:cubicBezTo>
                        <a:pt x="0" y="81"/>
                        <a:pt x="1" y="83"/>
                        <a:pt x="2" y="84"/>
                      </a:cubicBezTo>
                      <a:cubicBezTo>
                        <a:pt x="3" y="86"/>
                        <a:pt x="5" y="86"/>
                        <a:pt x="7" y="86"/>
                      </a:cubicBezTo>
                      <a:cubicBezTo>
                        <a:pt x="7" y="86"/>
                        <a:pt x="7" y="86"/>
                        <a:pt x="7" y="86"/>
                      </a:cubicBezTo>
                      <a:cubicBezTo>
                        <a:pt x="135" y="86"/>
                        <a:pt x="135" y="86"/>
                        <a:pt x="135" y="86"/>
                      </a:cubicBezTo>
                      <a:cubicBezTo>
                        <a:pt x="139" y="86"/>
                        <a:pt x="143" y="83"/>
                        <a:pt x="143" y="79"/>
                      </a:cubicBezTo>
                      <a:lnTo>
                        <a:pt x="142" y="7"/>
                      </a:lnTo>
                      <a:close/>
                      <a:moveTo>
                        <a:pt x="127" y="7"/>
                      </a:moveTo>
                      <a:cubicBezTo>
                        <a:pt x="71" y="46"/>
                        <a:pt x="71" y="46"/>
                        <a:pt x="71" y="46"/>
                      </a:cubicBezTo>
                      <a:cubicBezTo>
                        <a:pt x="15" y="7"/>
                        <a:pt x="15" y="7"/>
                        <a:pt x="15" y="7"/>
                      </a:cubicBezTo>
                      <a:lnTo>
                        <a:pt x="127" y="7"/>
                      </a:lnTo>
                      <a:close/>
                      <a:moveTo>
                        <a:pt x="95" y="53"/>
                      </a:moveTo>
                      <a:cubicBezTo>
                        <a:pt x="128" y="79"/>
                        <a:pt x="128" y="79"/>
                        <a:pt x="128" y="79"/>
                      </a:cubicBezTo>
                      <a:cubicBezTo>
                        <a:pt x="14" y="79"/>
                        <a:pt x="14" y="79"/>
                        <a:pt x="14" y="79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cubicBezTo>
                        <a:pt x="49" y="52"/>
                        <a:pt x="49" y="50"/>
                        <a:pt x="48" y="48"/>
                      </a:cubicBezTo>
                      <a:cubicBezTo>
                        <a:pt x="47" y="46"/>
                        <a:pt x="45" y="46"/>
                        <a:pt x="43" y="47"/>
                      </a:cubicBezTo>
                      <a:cubicBezTo>
                        <a:pt x="7" y="75"/>
                        <a:pt x="7" y="75"/>
                        <a:pt x="7" y="75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69" y="53"/>
                        <a:pt x="69" y="53"/>
                        <a:pt x="69" y="53"/>
                      </a:cubicBezTo>
                      <a:cubicBezTo>
                        <a:pt x="70" y="54"/>
                        <a:pt x="70" y="54"/>
                        <a:pt x="71" y="54"/>
                      </a:cubicBezTo>
                      <a:cubicBezTo>
                        <a:pt x="72" y="54"/>
                        <a:pt x="73" y="54"/>
                        <a:pt x="73" y="53"/>
                      </a:cubicBezTo>
                      <a:cubicBezTo>
                        <a:pt x="135" y="10"/>
                        <a:pt x="135" y="10"/>
                        <a:pt x="135" y="10"/>
                      </a:cubicBezTo>
                      <a:cubicBezTo>
                        <a:pt x="135" y="75"/>
                        <a:pt x="135" y="75"/>
                        <a:pt x="135" y="75"/>
                      </a:cubicBezTo>
                      <a:cubicBezTo>
                        <a:pt x="99" y="47"/>
                        <a:pt x="99" y="47"/>
                        <a:pt x="99" y="47"/>
                      </a:cubicBezTo>
                      <a:cubicBezTo>
                        <a:pt x="98" y="46"/>
                        <a:pt x="95" y="46"/>
                        <a:pt x="94" y="48"/>
                      </a:cubicBezTo>
                      <a:cubicBezTo>
                        <a:pt x="93" y="50"/>
                        <a:pt x="93" y="52"/>
                        <a:pt x="95" y="5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sz="1200" dirty="0">
                    <a:solidFill>
                      <a:schemeClr val="bg1"/>
                    </a:solidFill>
                    <a:latin typeface="Heebo" pitchFamily="2" charset="-79"/>
                    <a:cs typeface="Heebo" pitchFamily="2" charset="-79"/>
                  </a:endParaRPr>
                </a:p>
              </p:txBody>
            </p:sp>
          </p:grpSp>
        </p:grpSp>
      </p:grpSp>
      <p:grpSp>
        <p:nvGrpSpPr>
          <p:cNvPr id="202" name="Agrupar 201">
            <a:extLst>
              <a:ext uri="{FF2B5EF4-FFF2-40B4-BE49-F238E27FC236}">
                <a16:creationId xmlns:a16="http://schemas.microsoft.com/office/drawing/2014/main" id="{A71A0584-D15D-FE3D-56CC-35A7AEF6A80F}"/>
              </a:ext>
            </a:extLst>
          </p:cNvPr>
          <p:cNvGrpSpPr/>
          <p:nvPr/>
        </p:nvGrpSpPr>
        <p:grpSpPr>
          <a:xfrm>
            <a:off x="3409793" y="393088"/>
            <a:ext cx="3219609" cy="2921807"/>
            <a:chOff x="3409793" y="393088"/>
            <a:chExt cx="3219609" cy="3224025"/>
          </a:xfrm>
        </p:grpSpPr>
        <p:grpSp>
          <p:nvGrpSpPr>
            <p:cNvPr id="95" name="Agrupar 94">
              <a:extLst>
                <a:ext uri="{FF2B5EF4-FFF2-40B4-BE49-F238E27FC236}">
                  <a16:creationId xmlns:a16="http://schemas.microsoft.com/office/drawing/2014/main" id="{F2F213AA-A7C7-0A83-A415-D65BB8283810}"/>
                </a:ext>
              </a:extLst>
            </p:cNvPr>
            <p:cNvGrpSpPr/>
            <p:nvPr/>
          </p:nvGrpSpPr>
          <p:grpSpPr>
            <a:xfrm>
              <a:off x="3409793" y="393088"/>
              <a:ext cx="3219609" cy="3224025"/>
              <a:chOff x="3409793" y="393088"/>
              <a:chExt cx="3219609" cy="3224025"/>
            </a:xfrm>
          </p:grpSpPr>
          <p:grpSp>
            <p:nvGrpSpPr>
              <p:cNvPr id="71" name="Agrupar 70">
                <a:extLst>
                  <a:ext uri="{FF2B5EF4-FFF2-40B4-BE49-F238E27FC236}">
                    <a16:creationId xmlns:a16="http://schemas.microsoft.com/office/drawing/2014/main" id="{A9D50774-08C9-C11C-0B85-27D1E2597BC5}"/>
                  </a:ext>
                </a:extLst>
              </p:cNvPr>
              <p:cNvGrpSpPr/>
              <p:nvPr/>
            </p:nvGrpSpPr>
            <p:grpSpPr>
              <a:xfrm>
                <a:off x="3409793" y="393088"/>
                <a:ext cx="3219609" cy="3224025"/>
                <a:chOff x="3409793" y="393088"/>
                <a:chExt cx="3219609" cy="3224025"/>
              </a:xfrm>
            </p:grpSpPr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AAFF7870-6595-D9D5-CA8C-2456CE2CB922}"/>
                    </a:ext>
                  </a:extLst>
                </p:cNvPr>
                <p:cNvSpPr txBox="1"/>
                <p:nvPr/>
              </p:nvSpPr>
              <p:spPr>
                <a:xfrm>
                  <a:off x="3671050" y="2238037"/>
                  <a:ext cx="267983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Ensino Fundamenta e médio</a:t>
                  </a:r>
                </a:p>
                <a:p>
                  <a:r>
                    <a:rPr lang="pt-B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Nome da instituição</a:t>
                  </a:r>
                </a:p>
                <a:p>
                  <a:r>
                    <a:rPr lang="pt-B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1992 – 2005</a:t>
                  </a:r>
                </a:p>
              </p:txBody>
            </p:sp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F807507B-4CBF-4719-E867-20F4BD79E687}"/>
                    </a:ext>
                  </a:extLst>
                </p:cNvPr>
                <p:cNvSpPr txBox="1"/>
                <p:nvPr/>
              </p:nvSpPr>
              <p:spPr>
                <a:xfrm>
                  <a:off x="3671050" y="1505292"/>
                  <a:ext cx="2678604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Nome do curso de graduação</a:t>
                  </a:r>
                </a:p>
                <a:p>
                  <a:r>
                    <a:rPr lang="pt-B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Nome da instituição</a:t>
                  </a:r>
                </a:p>
                <a:p>
                  <a:r>
                    <a:rPr lang="pt-B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2007 - 2011</a:t>
                  </a:r>
                </a:p>
              </p:txBody>
            </p:sp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F07967F9-F3F0-FE85-0FDF-1E83187B52F0}"/>
                    </a:ext>
                  </a:extLst>
                </p:cNvPr>
                <p:cNvSpPr txBox="1"/>
                <p:nvPr/>
              </p:nvSpPr>
              <p:spPr>
                <a:xfrm>
                  <a:off x="3671050" y="772547"/>
                  <a:ext cx="295835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Nome do curso de pós graduação</a:t>
                  </a:r>
                </a:p>
                <a:p>
                  <a:r>
                    <a:rPr lang="pt-B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Nome da instituição</a:t>
                  </a:r>
                </a:p>
                <a:p>
                  <a:r>
                    <a:rPr lang="pt-B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2011 - 2013</a:t>
                  </a:r>
                </a:p>
              </p:txBody>
            </p:sp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50085507-3EEF-EC28-713A-8F1C15DE755A}"/>
                    </a:ext>
                  </a:extLst>
                </p:cNvPr>
                <p:cNvSpPr txBox="1"/>
                <p:nvPr/>
              </p:nvSpPr>
              <p:spPr>
                <a:xfrm>
                  <a:off x="3671050" y="2970782"/>
                  <a:ext cx="267983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Cursos complementares</a:t>
                  </a:r>
                </a:p>
                <a:p>
                  <a:r>
                    <a:rPr lang="pt-B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Nome da instituição</a:t>
                  </a:r>
                </a:p>
                <a:p>
                  <a:r>
                    <a:rPr lang="pt-B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1992 – 2005</a:t>
                  </a:r>
                </a:p>
              </p:txBody>
            </p:sp>
            <p:sp>
              <p:nvSpPr>
                <p:cNvPr id="70" name="Retângulo 69">
                  <a:extLst>
                    <a:ext uri="{FF2B5EF4-FFF2-40B4-BE49-F238E27FC236}">
                      <a16:creationId xmlns:a16="http://schemas.microsoft.com/office/drawing/2014/main" id="{975D5818-F1DB-69DF-EA6C-C1509701F41E}"/>
                    </a:ext>
                  </a:extLst>
                </p:cNvPr>
                <p:cNvSpPr/>
                <p:nvPr/>
              </p:nvSpPr>
              <p:spPr>
                <a:xfrm>
                  <a:off x="3409793" y="393088"/>
                  <a:ext cx="2020595" cy="27700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200" b="1" dirty="0">
                      <a:solidFill>
                        <a:srgbClr val="414243"/>
                      </a:solidFill>
                      <a:latin typeface="Heebo" pitchFamily="2" charset="-79"/>
                      <a:cs typeface="Heebo" pitchFamily="2" charset="-79"/>
                    </a:rPr>
                    <a:t>EDUCAÇÃO</a:t>
                  </a:r>
                </a:p>
              </p:txBody>
            </p:sp>
          </p:grpSp>
          <p:grpSp>
            <p:nvGrpSpPr>
              <p:cNvPr id="93" name="Agrupar 92">
                <a:extLst>
                  <a:ext uri="{FF2B5EF4-FFF2-40B4-BE49-F238E27FC236}">
                    <a16:creationId xmlns:a16="http://schemas.microsoft.com/office/drawing/2014/main" id="{DC452138-29CE-B37C-00ED-484616618545}"/>
                  </a:ext>
                </a:extLst>
              </p:cNvPr>
              <p:cNvGrpSpPr/>
              <p:nvPr/>
            </p:nvGrpSpPr>
            <p:grpSpPr>
              <a:xfrm>
                <a:off x="3502962" y="855011"/>
                <a:ext cx="80678" cy="2280952"/>
                <a:chOff x="3502962" y="855011"/>
                <a:chExt cx="80678" cy="2280952"/>
              </a:xfrm>
            </p:grpSpPr>
            <p:cxnSp>
              <p:nvCxnSpPr>
                <p:cNvPr id="79" name="Conector reto 78">
                  <a:extLst>
                    <a:ext uri="{FF2B5EF4-FFF2-40B4-BE49-F238E27FC236}">
                      <a16:creationId xmlns:a16="http://schemas.microsoft.com/office/drawing/2014/main" id="{B15C44E7-C4EE-54F7-A225-52CF40D6FA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3301" y="890588"/>
                  <a:ext cx="0" cy="221932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Elipse 81">
                  <a:extLst>
                    <a:ext uri="{FF2B5EF4-FFF2-40B4-BE49-F238E27FC236}">
                      <a16:creationId xmlns:a16="http://schemas.microsoft.com/office/drawing/2014/main" id="{E7775B7A-9061-CB52-0C3C-9A4B736ABBCF}"/>
                    </a:ext>
                  </a:extLst>
                </p:cNvPr>
                <p:cNvSpPr/>
                <p:nvPr/>
              </p:nvSpPr>
              <p:spPr>
                <a:xfrm>
                  <a:off x="3502962" y="855011"/>
                  <a:ext cx="80678" cy="806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Elipse 82">
                  <a:extLst>
                    <a:ext uri="{FF2B5EF4-FFF2-40B4-BE49-F238E27FC236}">
                      <a16:creationId xmlns:a16="http://schemas.microsoft.com/office/drawing/2014/main" id="{96563615-202D-0B91-99B1-9E7040738D5F}"/>
                    </a:ext>
                  </a:extLst>
                </p:cNvPr>
                <p:cNvSpPr/>
                <p:nvPr/>
              </p:nvSpPr>
              <p:spPr>
                <a:xfrm>
                  <a:off x="3502962" y="1578911"/>
                  <a:ext cx="80678" cy="806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id="{EE13ECCF-A2F8-2ABC-F12D-F9417F581F9F}"/>
                    </a:ext>
                  </a:extLst>
                </p:cNvPr>
                <p:cNvSpPr/>
                <p:nvPr/>
              </p:nvSpPr>
              <p:spPr>
                <a:xfrm>
                  <a:off x="3502962" y="2336148"/>
                  <a:ext cx="80678" cy="806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CD056F05-E7F5-AF08-0899-4646AC845A48}"/>
                    </a:ext>
                  </a:extLst>
                </p:cNvPr>
                <p:cNvSpPr/>
                <p:nvPr/>
              </p:nvSpPr>
              <p:spPr>
                <a:xfrm>
                  <a:off x="3502962" y="3055285"/>
                  <a:ext cx="80678" cy="806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C8497215-24CC-F365-8E73-DD161E914E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511802" y="-595310"/>
              <a:ext cx="0" cy="22193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Agrupar 200">
            <a:extLst>
              <a:ext uri="{FF2B5EF4-FFF2-40B4-BE49-F238E27FC236}">
                <a16:creationId xmlns:a16="http://schemas.microsoft.com/office/drawing/2014/main" id="{051FDA90-3BE3-B9BA-7E50-2929C32C9C75}"/>
              </a:ext>
            </a:extLst>
          </p:cNvPr>
          <p:cNvGrpSpPr/>
          <p:nvPr/>
        </p:nvGrpSpPr>
        <p:grpSpPr>
          <a:xfrm>
            <a:off x="3409793" y="3807058"/>
            <a:ext cx="3219609" cy="2982392"/>
            <a:chOff x="3409793" y="3938202"/>
            <a:chExt cx="3219609" cy="3290877"/>
          </a:xfrm>
        </p:grpSpPr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id="{01E72AC4-CFDB-1F60-414E-959FE023DA53}"/>
                </a:ext>
              </a:extLst>
            </p:cNvPr>
            <p:cNvGrpSpPr/>
            <p:nvPr/>
          </p:nvGrpSpPr>
          <p:grpSpPr>
            <a:xfrm>
              <a:off x="3409793" y="3938202"/>
              <a:ext cx="3219609" cy="3290877"/>
              <a:chOff x="3409793" y="393088"/>
              <a:chExt cx="3219609" cy="3290877"/>
            </a:xfrm>
          </p:grpSpPr>
          <p:grpSp>
            <p:nvGrpSpPr>
              <p:cNvPr id="97" name="Agrupar 96">
                <a:extLst>
                  <a:ext uri="{FF2B5EF4-FFF2-40B4-BE49-F238E27FC236}">
                    <a16:creationId xmlns:a16="http://schemas.microsoft.com/office/drawing/2014/main" id="{E45B822E-31B6-DC16-DFE8-E86E2C94DD9E}"/>
                  </a:ext>
                </a:extLst>
              </p:cNvPr>
              <p:cNvGrpSpPr/>
              <p:nvPr/>
            </p:nvGrpSpPr>
            <p:grpSpPr>
              <a:xfrm>
                <a:off x="3409793" y="393088"/>
                <a:ext cx="3219609" cy="3290877"/>
                <a:chOff x="3409793" y="393088"/>
                <a:chExt cx="3219609" cy="3290877"/>
              </a:xfrm>
            </p:grpSpPr>
            <p:sp>
              <p:nvSpPr>
                <p:cNvPr id="104" name="CaixaDeTexto 103">
                  <a:extLst>
                    <a:ext uri="{FF2B5EF4-FFF2-40B4-BE49-F238E27FC236}">
                      <a16:creationId xmlns:a16="http://schemas.microsoft.com/office/drawing/2014/main" id="{27D67728-07AC-9256-D718-CBC4D3FECBBD}"/>
                    </a:ext>
                  </a:extLst>
                </p:cNvPr>
                <p:cNvSpPr txBox="1"/>
                <p:nvPr/>
              </p:nvSpPr>
              <p:spPr>
                <a:xfrm>
                  <a:off x="3671050" y="2238037"/>
                  <a:ext cx="2679837" cy="7131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Nome da empresa</a:t>
                  </a:r>
                </a:p>
                <a:p>
                  <a:r>
                    <a:rPr lang="pt-B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Nome do cargo</a:t>
                  </a:r>
                </a:p>
                <a:p>
                  <a:r>
                    <a:rPr lang="pt-B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2007 - 2011</a:t>
                  </a:r>
                </a:p>
              </p:txBody>
            </p:sp>
            <p:sp>
              <p:nvSpPr>
                <p:cNvPr id="105" name="CaixaDeTexto 104">
                  <a:extLst>
                    <a:ext uri="{FF2B5EF4-FFF2-40B4-BE49-F238E27FC236}">
                      <a16:creationId xmlns:a16="http://schemas.microsoft.com/office/drawing/2014/main" id="{360F6248-44DA-B127-816F-FDB34D872758}"/>
                    </a:ext>
                  </a:extLst>
                </p:cNvPr>
                <p:cNvSpPr txBox="1"/>
                <p:nvPr/>
              </p:nvSpPr>
              <p:spPr>
                <a:xfrm>
                  <a:off x="3671050" y="1505292"/>
                  <a:ext cx="2678604" cy="7131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Nome da empresa</a:t>
                  </a:r>
                </a:p>
                <a:p>
                  <a:r>
                    <a:rPr lang="pt-B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Nome do cargo</a:t>
                  </a:r>
                </a:p>
                <a:p>
                  <a:r>
                    <a:rPr lang="pt-B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2011 - 2019</a:t>
                  </a:r>
                </a:p>
              </p:txBody>
            </p:sp>
            <p:sp>
              <p:nvSpPr>
                <p:cNvPr id="106" name="CaixaDeTexto 105">
                  <a:extLst>
                    <a:ext uri="{FF2B5EF4-FFF2-40B4-BE49-F238E27FC236}">
                      <a16:creationId xmlns:a16="http://schemas.microsoft.com/office/drawing/2014/main" id="{93EC8890-EF4B-4682-4FA7-A287BCAA2E28}"/>
                    </a:ext>
                  </a:extLst>
                </p:cNvPr>
                <p:cNvSpPr txBox="1"/>
                <p:nvPr/>
              </p:nvSpPr>
              <p:spPr>
                <a:xfrm>
                  <a:off x="3671050" y="772547"/>
                  <a:ext cx="295835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Nome da empresa</a:t>
                  </a:r>
                </a:p>
                <a:p>
                  <a:r>
                    <a:rPr lang="pt-B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Nome do cargo</a:t>
                  </a:r>
                </a:p>
                <a:p>
                  <a:r>
                    <a:rPr lang="pt-B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julho 2019 - até o momento</a:t>
                  </a:r>
                </a:p>
              </p:txBody>
            </p:sp>
            <p:sp>
              <p:nvSpPr>
                <p:cNvPr id="107" name="CaixaDeTexto 106">
                  <a:extLst>
                    <a:ext uri="{FF2B5EF4-FFF2-40B4-BE49-F238E27FC236}">
                      <a16:creationId xmlns:a16="http://schemas.microsoft.com/office/drawing/2014/main" id="{377DE60B-65FC-6597-C4E9-B376493C9DB9}"/>
                    </a:ext>
                  </a:extLst>
                </p:cNvPr>
                <p:cNvSpPr txBox="1"/>
                <p:nvPr/>
              </p:nvSpPr>
              <p:spPr>
                <a:xfrm>
                  <a:off x="3671050" y="2970781"/>
                  <a:ext cx="2679837" cy="7131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Nome da empresa</a:t>
                  </a:r>
                </a:p>
                <a:p>
                  <a:r>
                    <a:rPr lang="pt-B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Nome do cargo</a:t>
                  </a:r>
                </a:p>
                <a:p>
                  <a:r>
                    <a:rPr lang="pt-B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ebo" pitchFamily="2" charset="-79"/>
                      <a:cs typeface="Heebo" pitchFamily="2" charset="-79"/>
                    </a:rPr>
                    <a:t>1992 – 2005</a:t>
                  </a:r>
                </a:p>
              </p:txBody>
            </p:sp>
            <p:sp>
              <p:nvSpPr>
                <p:cNvPr id="108" name="Retângulo 107">
                  <a:extLst>
                    <a:ext uri="{FF2B5EF4-FFF2-40B4-BE49-F238E27FC236}">
                      <a16:creationId xmlns:a16="http://schemas.microsoft.com/office/drawing/2014/main" id="{F8C3AC7C-B1F3-ED05-B5E1-252B9A531FB7}"/>
                    </a:ext>
                  </a:extLst>
                </p:cNvPr>
                <p:cNvSpPr/>
                <p:nvPr/>
              </p:nvSpPr>
              <p:spPr>
                <a:xfrm>
                  <a:off x="3409793" y="393088"/>
                  <a:ext cx="2020595" cy="27700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200" b="1" dirty="0">
                      <a:solidFill>
                        <a:srgbClr val="414243"/>
                      </a:solidFill>
                      <a:latin typeface="Heebo" pitchFamily="2" charset="-79"/>
                      <a:cs typeface="Heebo" pitchFamily="2" charset="-79"/>
                    </a:rPr>
                    <a:t>EXPERIÊNCIA</a:t>
                  </a:r>
                </a:p>
              </p:txBody>
            </p:sp>
          </p:grpSp>
          <p:grpSp>
            <p:nvGrpSpPr>
              <p:cNvPr id="98" name="Agrupar 97">
                <a:extLst>
                  <a:ext uri="{FF2B5EF4-FFF2-40B4-BE49-F238E27FC236}">
                    <a16:creationId xmlns:a16="http://schemas.microsoft.com/office/drawing/2014/main" id="{433A48A3-BA87-7EF2-1212-FC6B6119FE8E}"/>
                  </a:ext>
                </a:extLst>
              </p:cNvPr>
              <p:cNvGrpSpPr/>
              <p:nvPr/>
            </p:nvGrpSpPr>
            <p:grpSpPr>
              <a:xfrm>
                <a:off x="3502962" y="855011"/>
                <a:ext cx="80678" cy="2280952"/>
                <a:chOff x="3502962" y="855011"/>
                <a:chExt cx="80678" cy="2280952"/>
              </a:xfrm>
            </p:grpSpPr>
            <p:cxnSp>
              <p:nvCxnSpPr>
                <p:cNvPr id="99" name="Conector reto 98">
                  <a:extLst>
                    <a:ext uri="{FF2B5EF4-FFF2-40B4-BE49-F238E27FC236}">
                      <a16:creationId xmlns:a16="http://schemas.microsoft.com/office/drawing/2014/main" id="{E879D84D-E07B-D824-2C02-3DC1B84F3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3301" y="890588"/>
                  <a:ext cx="0" cy="221932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Elipse 99">
                  <a:extLst>
                    <a:ext uri="{FF2B5EF4-FFF2-40B4-BE49-F238E27FC236}">
                      <a16:creationId xmlns:a16="http://schemas.microsoft.com/office/drawing/2014/main" id="{25A48A18-2BEC-3F57-91F9-C3C913DCBDC7}"/>
                    </a:ext>
                  </a:extLst>
                </p:cNvPr>
                <p:cNvSpPr/>
                <p:nvPr/>
              </p:nvSpPr>
              <p:spPr>
                <a:xfrm>
                  <a:off x="3502962" y="855011"/>
                  <a:ext cx="80678" cy="806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Elipse 100">
                  <a:extLst>
                    <a:ext uri="{FF2B5EF4-FFF2-40B4-BE49-F238E27FC236}">
                      <a16:creationId xmlns:a16="http://schemas.microsoft.com/office/drawing/2014/main" id="{B81A2A61-0626-2A54-88A1-C38409288039}"/>
                    </a:ext>
                  </a:extLst>
                </p:cNvPr>
                <p:cNvSpPr/>
                <p:nvPr/>
              </p:nvSpPr>
              <p:spPr>
                <a:xfrm>
                  <a:off x="3502962" y="1578911"/>
                  <a:ext cx="80678" cy="806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101">
                  <a:extLst>
                    <a:ext uri="{FF2B5EF4-FFF2-40B4-BE49-F238E27FC236}">
                      <a16:creationId xmlns:a16="http://schemas.microsoft.com/office/drawing/2014/main" id="{4EE33336-6B57-836A-67E2-BADC64A47E8A}"/>
                    </a:ext>
                  </a:extLst>
                </p:cNvPr>
                <p:cNvSpPr/>
                <p:nvPr/>
              </p:nvSpPr>
              <p:spPr>
                <a:xfrm>
                  <a:off x="3502962" y="2336148"/>
                  <a:ext cx="80678" cy="806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102">
                  <a:extLst>
                    <a:ext uri="{FF2B5EF4-FFF2-40B4-BE49-F238E27FC236}">
                      <a16:creationId xmlns:a16="http://schemas.microsoft.com/office/drawing/2014/main" id="{F243B34A-AED4-9639-E7FD-94E31CA72A69}"/>
                    </a:ext>
                  </a:extLst>
                </p:cNvPr>
                <p:cNvSpPr/>
                <p:nvPr/>
              </p:nvSpPr>
              <p:spPr>
                <a:xfrm>
                  <a:off x="3502962" y="3055285"/>
                  <a:ext cx="80678" cy="806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7EB25592-F1BD-EC61-2A49-0E483D5FA3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3900" y="4061283"/>
              <a:ext cx="208756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Agrupar 206">
            <a:extLst>
              <a:ext uri="{FF2B5EF4-FFF2-40B4-BE49-F238E27FC236}">
                <a16:creationId xmlns:a16="http://schemas.microsoft.com/office/drawing/2014/main" id="{DC976E78-70A1-8FC9-2D05-0F1CF4B174EA}"/>
              </a:ext>
            </a:extLst>
          </p:cNvPr>
          <p:cNvGrpSpPr/>
          <p:nvPr/>
        </p:nvGrpSpPr>
        <p:grpSpPr>
          <a:xfrm>
            <a:off x="3409793" y="8741769"/>
            <a:ext cx="3211673" cy="780973"/>
            <a:chOff x="3409793" y="8741769"/>
            <a:chExt cx="3211673" cy="780973"/>
          </a:xfrm>
        </p:grpSpPr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id="{7442D76F-B967-0A00-B817-A4EEDE23E743}"/>
                </a:ext>
              </a:extLst>
            </p:cNvPr>
            <p:cNvSpPr/>
            <p:nvPr/>
          </p:nvSpPr>
          <p:spPr>
            <a:xfrm>
              <a:off x="3409793" y="8741769"/>
              <a:ext cx="2020595" cy="277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200" b="1" dirty="0">
                  <a:solidFill>
                    <a:srgbClr val="414243"/>
                  </a:solidFill>
                  <a:latin typeface="Heebo" pitchFamily="2" charset="-79"/>
                  <a:cs typeface="Heebo" pitchFamily="2" charset="-79"/>
                </a:rPr>
                <a:t>IDIOMAS</a:t>
              </a:r>
            </a:p>
          </p:txBody>
        </p:sp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76500672-40CF-03A2-19BD-8B9E8CB1A2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1800" y="8864850"/>
              <a:ext cx="237966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8EF282FF-4761-19C9-C44E-890D539D9CC0}"/>
                </a:ext>
              </a:extLst>
            </p:cNvPr>
            <p:cNvSpPr/>
            <p:nvPr/>
          </p:nvSpPr>
          <p:spPr>
            <a:xfrm>
              <a:off x="3730546" y="9080934"/>
              <a:ext cx="832007" cy="277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rgbClr val="414243"/>
                  </a:solidFill>
                  <a:latin typeface="Heebo" pitchFamily="2" charset="-79"/>
                  <a:cs typeface="Heebo" pitchFamily="2" charset="-79"/>
                </a:rPr>
                <a:t>INGLÊS</a:t>
              </a:r>
            </a:p>
          </p:txBody>
        </p:sp>
        <p:sp>
          <p:nvSpPr>
            <p:cNvPr id="143" name="Retângulo 142">
              <a:extLst>
                <a:ext uri="{FF2B5EF4-FFF2-40B4-BE49-F238E27FC236}">
                  <a16:creationId xmlns:a16="http://schemas.microsoft.com/office/drawing/2014/main" id="{8C737A41-FE8E-B7C7-836C-5D88C8E001B2}"/>
                </a:ext>
              </a:extLst>
            </p:cNvPr>
            <p:cNvSpPr/>
            <p:nvPr/>
          </p:nvSpPr>
          <p:spPr>
            <a:xfrm>
              <a:off x="3535632" y="9374871"/>
              <a:ext cx="1221835" cy="1478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>
                <a:solidFill>
                  <a:schemeClr val="bg1"/>
                </a:solidFill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144" name="Retângulo 143">
              <a:extLst>
                <a:ext uri="{FF2B5EF4-FFF2-40B4-BE49-F238E27FC236}">
                  <a16:creationId xmlns:a16="http://schemas.microsoft.com/office/drawing/2014/main" id="{CF5B346F-51BA-22A6-151F-0FAAD507D7BB}"/>
                </a:ext>
              </a:extLst>
            </p:cNvPr>
            <p:cNvSpPr/>
            <p:nvPr/>
          </p:nvSpPr>
          <p:spPr>
            <a:xfrm>
              <a:off x="3535632" y="9374871"/>
              <a:ext cx="929301" cy="147871"/>
            </a:xfrm>
            <a:prstGeom prst="rect">
              <a:avLst/>
            </a:prstGeom>
            <a:solidFill>
              <a:srgbClr val="4142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>
                <a:solidFill>
                  <a:schemeClr val="bg1"/>
                </a:solidFill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141" name="Retângulo 140">
              <a:extLst>
                <a:ext uri="{FF2B5EF4-FFF2-40B4-BE49-F238E27FC236}">
                  <a16:creationId xmlns:a16="http://schemas.microsoft.com/office/drawing/2014/main" id="{9FF6B06D-5C69-F5B9-EDF2-40E40E41B259}"/>
                </a:ext>
              </a:extLst>
            </p:cNvPr>
            <p:cNvSpPr/>
            <p:nvPr/>
          </p:nvSpPr>
          <p:spPr>
            <a:xfrm>
              <a:off x="5236142" y="9080934"/>
              <a:ext cx="1213007" cy="277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rgbClr val="414243"/>
                  </a:solidFill>
                  <a:latin typeface="Heebo" pitchFamily="2" charset="-79"/>
                  <a:cs typeface="Heebo" pitchFamily="2" charset="-79"/>
                </a:rPr>
                <a:t>ESPANHOL</a:t>
              </a:r>
            </a:p>
          </p:txBody>
        </p:sp>
        <p:grpSp>
          <p:nvGrpSpPr>
            <p:cNvPr id="146" name="Agrupar 145">
              <a:extLst>
                <a:ext uri="{FF2B5EF4-FFF2-40B4-BE49-F238E27FC236}">
                  <a16:creationId xmlns:a16="http://schemas.microsoft.com/office/drawing/2014/main" id="{28C351EC-8904-DBA3-1108-B69F9590867D}"/>
                </a:ext>
              </a:extLst>
            </p:cNvPr>
            <p:cNvGrpSpPr/>
            <p:nvPr/>
          </p:nvGrpSpPr>
          <p:grpSpPr>
            <a:xfrm>
              <a:off x="5231728" y="9374871"/>
              <a:ext cx="1221835" cy="147871"/>
              <a:chOff x="1181337" y="6382079"/>
              <a:chExt cx="1221835" cy="147871"/>
            </a:xfrm>
          </p:grpSpPr>
          <p:sp>
            <p:nvSpPr>
              <p:cNvPr id="147" name="Retângulo 146">
                <a:extLst>
                  <a:ext uri="{FF2B5EF4-FFF2-40B4-BE49-F238E27FC236}">
                    <a16:creationId xmlns:a16="http://schemas.microsoft.com/office/drawing/2014/main" id="{14D9C978-DB13-0633-77D1-83868B83C887}"/>
                  </a:ext>
                </a:extLst>
              </p:cNvPr>
              <p:cNvSpPr/>
              <p:nvPr/>
            </p:nvSpPr>
            <p:spPr>
              <a:xfrm>
                <a:off x="1181337" y="6382079"/>
                <a:ext cx="1221835" cy="1478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148" name="Retângulo 147">
                <a:extLst>
                  <a:ext uri="{FF2B5EF4-FFF2-40B4-BE49-F238E27FC236}">
                    <a16:creationId xmlns:a16="http://schemas.microsoft.com/office/drawing/2014/main" id="{F2EFC1B1-7284-81FF-4F76-92FAB7B9CC49}"/>
                  </a:ext>
                </a:extLst>
              </p:cNvPr>
              <p:cNvSpPr/>
              <p:nvPr/>
            </p:nvSpPr>
            <p:spPr>
              <a:xfrm>
                <a:off x="1181337" y="6382079"/>
                <a:ext cx="929301" cy="147871"/>
              </a:xfrm>
              <a:prstGeom prst="rect">
                <a:avLst/>
              </a:prstGeom>
              <a:solidFill>
                <a:srgbClr val="4142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endParaRPr>
              </a:p>
            </p:txBody>
          </p:sp>
        </p:grpSp>
      </p:grpSp>
      <p:grpSp>
        <p:nvGrpSpPr>
          <p:cNvPr id="212" name="Agrupar 211">
            <a:extLst>
              <a:ext uri="{FF2B5EF4-FFF2-40B4-BE49-F238E27FC236}">
                <a16:creationId xmlns:a16="http://schemas.microsoft.com/office/drawing/2014/main" id="{59798208-1BCD-B041-5EF2-E1B0DE5FCFC7}"/>
              </a:ext>
            </a:extLst>
          </p:cNvPr>
          <p:cNvGrpSpPr/>
          <p:nvPr/>
        </p:nvGrpSpPr>
        <p:grpSpPr>
          <a:xfrm>
            <a:off x="276926" y="5680420"/>
            <a:ext cx="2326847" cy="1608557"/>
            <a:chOff x="276926" y="5799949"/>
            <a:chExt cx="2326847" cy="1608557"/>
          </a:xfrm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56B6892F-05C6-65E3-3B11-F4DFFCD256DF}"/>
                </a:ext>
              </a:extLst>
            </p:cNvPr>
            <p:cNvSpPr/>
            <p:nvPr/>
          </p:nvSpPr>
          <p:spPr>
            <a:xfrm>
              <a:off x="468878" y="5799949"/>
              <a:ext cx="2020595" cy="277000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Heebo" pitchFamily="2" charset="-79"/>
                  <a:cs typeface="Heebo" pitchFamily="2" charset="-79"/>
                </a:rPr>
                <a:t>HABILIDADES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50834899-C3CB-AEEC-CDF5-93A27011A4A7}"/>
                </a:ext>
              </a:extLst>
            </p:cNvPr>
            <p:cNvSpPr txBox="1"/>
            <p:nvPr/>
          </p:nvSpPr>
          <p:spPr>
            <a:xfrm>
              <a:off x="276926" y="6231261"/>
              <a:ext cx="1091197" cy="11772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2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Habilidade 1</a:t>
              </a:r>
            </a:p>
            <a:p>
              <a:pPr>
                <a:lnSpc>
                  <a:spcPct val="150000"/>
                </a:lnSpc>
              </a:pPr>
              <a:r>
                <a:rPr lang="pt-BR" sz="12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Habilidade 2</a:t>
              </a:r>
            </a:p>
            <a:p>
              <a:pPr>
                <a:lnSpc>
                  <a:spcPct val="150000"/>
                </a:lnSpc>
              </a:pPr>
              <a:r>
                <a:rPr lang="pt-BR" sz="12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Habilidade 3</a:t>
              </a:r>
            </a:p>
            <a:p>
              <a:pPr>
                <a:lnSpc>
                  <a:spcPct val="150000"/>
                </a:lnSpc>
              </a:pPr>
              <a:r>
                <a:rPr lang="pt-BR" sz="12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Habilidade 4</a:t>
              </a:r>
            </a:p>
          </p:txBody>
        </p: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4E2CA4C6-B89F-1F5C-B05D-6C57DB65AEDB}"/>
                </a:ext>
              </a:extLst>
            </p:cNvPr>
            <p:cNvGrpSpPr/>
            <p:nvPr/>
          </p:nvGrpSpPr>
          <p:grpSpPr>
            <a:xfrm>
              <a:off x="1381938" y="6351929"/>
              <a:ext cx="1221835" cy="147871"/>
              <a:chOff x="1181337" y="6382079"/>
              <a:chExt cx="1221835" cy="147871"/>
            </a:xfrm>
          </p:grpSpPr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AB6CEF16-5982-6A37-752C-46657DDB055D}"/>
                  </a:ext>
                </a:extLst>
              </p:cNvPr>
              <p:cNvSpPr/>
              <p:nvPr/>
            </p:nvSpPr>
            <p:spPr>
              <a:xfrm>
                <a:off x="1181337" y="6382079"/>
                <a:ext cx="1221835" cy="14787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C4E9CBD1-EE7A-B512-3F05-C7C3D10C6493}"/>
                  </a:ext>
                </a:extLst>
              </p:cNvPr>
              <p:cNvSpPr/>
              <p:nvPr/>
            </p:nvSpPr>
            <p:spPr>
              <a:xfrm>
                <a:off x="1181337" y="6382079"/>
                <a:ext cx="929301" cy="1478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endParaRPr>
              </a:p>
            </p:txBody>
          </p:sp>
        </p:grpSp>
        <p:grpSp>
          <p:nvGrpSpPr>
            <p:cNvPr id="64" name="Agrupar 63">
              <a:extLst>
                <a:ext uri="{FF2B5EF4-FFF2-40B4-BE49-F238E27FC236}">
                  <a16:creationId xmlns:a16="http://schemas.microsoft.com/office/drawing/2014/main" id="{15A7CAF7-B835-700E-E8DD-87E1D559B9A5}"/>
                </a:ext>
              </a:extLst>
            </p:cNvPr>
            <p:cNvGrpSpPr/>
            <p:nvPr/>
          </p:nvGrpSpPr>
          <p:grpSpPr>
            <a:xfrm>
              <a:off x="1381938" y="6624567"/>
              <a:ext cx="1221835" cy="147871"/>
              <a:chOff x="1181337" y="6382079"/>
              <a:chExt cx="1221835" cy="147871"/>
            </a:xfrm>
          </p:grpSpPr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90562D04-083A-0A2E-ECA2-B5AAE07AC79E}"/>
                  </a:ext>
                </a:extLst>
              </p:cNvPr>
              <p:cNvSpPr/>
              <p:nvPr/>
            </p:nvSpPr>
            <p:spPr>
              <a:xfrm>
                <a:off x="1181337" y="6382079"/>
                <a:ext cx="1221835" cy="14787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2A9717F4-DF10-FE67-E128-AC93BF2B3074}"/>
                  </a:ext>
                </a:extLst>
              </p:cNvPr>
              <p:cNvSpPr/>
              <p:nvPr/>
            </p:nvSpPr>
            <p:spPr>
              <a:xfrm>
                <a:off x="1181337" y="6382079"/>
                <a:ext cx="1091197" cy="1478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endParaRPr>
              </a:p>
            </p:txBody>
          </p:sp>
        </p:grp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440EC403-BE4C-4E5C-D4F2-68D88F8CC018}"/>
                </a:ext>
              </a:extLst>
            </p:cNvPr>
            <p:cNvGrpSpPr/>
            <p:nvPr/>
          </p:nvGrpSpPr>
          <p:grpSpPr>
            <a:xfrm>
              <a:off x="1381938" y="6897204"/>
              <a:ext cx="1221835" cy="147871"/>
              <a:chOff x="1181337" y="6382079"/>
              <a:chExt cx="1221835" cy="147871"/>
            </a:xfrm>
          </p:grpSpPr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F176F2FC-C55B-BBD3-42C3-B0D42E23068B}"/>
                  </a:ext>
                </a:extLst>
              </p:cNvPr>
              <p:cNvSpPr/>
              <p:nvPr/>
            </p:nvSpPr>
            <p:spPr>
              <a:xfrm>
                <a:off x="1181337" y="6382079"/>
                <a:ext cx="1221835" cy="14787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F07BD54C-EBD0-3BFE-F270-876053A18D1F}"/>
                  </a:ext>
                </a:extLst>
              </p:cNvPr>
              <p:cNvSpPr/>
              <p:nvPr/>
            </p:nvSpPr>
            <p:spPr>
              <a:xfrm>
                <a:off x="1181337" y="6382079"/>
                <a:ext cx="929301" cy="1478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endParaRPr>
              </a:p>
            </p:txBody>
          </p:sp>
        </p:grpSp>
        <p:grpSp>
          <p:nvGrpSpPr>
            <p:cNvPr id="150" name="Agrupar 149">
              <a:extLst>
                <a:ext uri="{FF2B5EF4-FFF2-40B4-BE49-F238E27FC236}">
                  <a16:creationId xmlns:a16="http://schemas.microsoft.com/office/drawing/2014/main" id="{770B798E-B2A3-C4BD-5AD7-F76812104687}"/>
                </a:ext>
              </a:extLst>
            </p:cNvPr>
            <p:cNvGrpSpPr/>
            <p:nvPr/>
          </p:nvGrpSpPr>
          <p:grpSpPr>
            <a:xfrm>
              <a:off x="1381938" y="7168411"/>
              <a:ext cx="1221835" cy="147871"/>
              <a:chOff x="1181337" y="6382079"/>
              <a:chExt cx="1221835" cy="147871"/>
            </a:xfrm>
          </p:grpSpPr>
          <p:sp>
            <p:nvSpPr>
              <p:cNvPr id="151" name="Retângulo 150">
                <a:extLst>
                  <a:ext uri="{FF2B5EF4-FFF2-40B4-BE49-F238E27FC236}">
                    <a16:creationId xmlns:a16="http://schemas.microsoft.com/office/drawing/2014/main" id="{857E5E59-3E87-969F-E8F2-4477FDFDF118}"/>
                  </a:ext>
                </a:extLst>
              </p:cNvPr>
              <p:cNvSpPr/>
              <p:nvPr/>
            </p:nvSpPr>
            <p:spPr>
              <a:xfrm>
                <a:off x="1181337" y="6382079"/>
                <a:ext cx="1221835" cy="14787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152" name="Retângulo 151">
                <a:extLst>
                  <a:ext uri="{FF2B5EF4-FFF2-40B4-BE49-F238E27FC236}">
                    <a16:creationId xmlns:a16="http://schemas.microsoft.com/office/drawing/2014/main" id="{F8055DB2-C598-99A8-4379-7092A7FF3629}"/>
                  </a:ext>
                </a:extLst>
              </p:cNvPr>
              <p:cNvSpPr/>
              <p:nvPr/>
            </p:nvSpPr>
            <p:spPr>
              <a:xfrm>
                <a:off x="1181337" y="6382079"/>
                <a:ext cx="805637" cy="1478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endParaRPr>
              </a:p>
            </p:txBody>
          </p:sp>
        </p:grpSp>
      </p:grpSp>
      <p:grpSp>
        <p:nvGrpSpPr>
          <p:cNvPr id="203" name="Agrupar 202">
            <a:extLst>
              <a:ext uri="{FF2B5EF4-FFF2-40B4-BE49-F238E27FC236}">
                <a16:creationId xmlns:a16="http://schemas.microsoft.com/office/drawing/2014/main" id="{DFAF511E-8077-5703-5568-C36912106294}"/>
              </a:ext>
            </a:extLst>
          </p:cNvPr>
          <p:cNvGrpSpPr/>
          <p:nvPr/>
        </p:nvGrpSpPr>
        <p:grpSpPr>
          <a:xfrm>
            <a:off x="3409793" y="7281613"/>
            <a:ext cx="3233054" cy="967993"/>
            <a:chOff x="3409793" y="7353755"/>
            <a:chExt cx="3233054" cy="1068117"/>
          </a:xfrm>
        </p:grpSpPr>
        <p:grpSp>
          <p:nvGrpSpPr>
            <p:cNvPr id="154" name="Agrupar 153">
              <a:extLst>
                <a:ext uri="{FF2B5EF4-FFF2-40B4-BE49-F238E27FC236}">
                  <a16:creationId xmlns:a16="http://schemas.microsoft.com/office/drawing/2014/main" id="{58B0DD69-95AC-9A0F-94BC-8FC47AB52FD8}"/>
                </a:ext>
              </a:extLst>
            </p:cNvPr>
            <p:cNvGrpSpPr/>
            <p:nvPr/>
          </p:nvGrpSpPr>
          <p:grpSpPr>
            <a:xfrm>
              <a:off x="3409793" y="7353755"/>
              <a:ext cx="3233054" cy="1068117"/>
              <a:chOff x="3409793" y="393088"/>
              <a:chExt cx="3233054" cy="1068117"/>
            </a:xfrm>
          </p:grpSpPr>
          <p:sp>
            <p:nvSpPr>
              <p:cNvPr id="197" name="CaixaDeTexto 196">
                <a:extLst>
                  <a:ext uri="{FF2B5EF4-FFF2-40B4-BE49-F238E27FC236}">
                    <a16:creationId xmlns:a16="http://schemas.microsoft.com/office/drawing/2014/main" id="{087551A3-D93C-327F-4946-C5E924022FF0}"/>
                  </a:ext>
                </a:extLst>
              </p:cNvPr>
              <p:cNvSpPr txBox="1"/>
              <p:nvPr/>
            </p:nvSpPr>
            <p:spPr>
              <a:xfrm>
                <a:off x="3430770" y="748021"/>
                <a:ext cx="1679112" cy="71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do curso</a:t>
                </a:r>
              </a:p>
              <a:p>
                <a:r>
                  <a:rPr lang="pt-B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da escola</a:t>
                </a:r>
              </a:p>
              <a:p>
                <a:r>
                  <a:rPr lang="pt-B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2005</a:t>
                </a:r>
              </a:p>
            </p:txBody>
          </p:sp>
          <p:sp>
            <p:nvSpPr>
              <p:cNvPr id="199" name="Retângulo 198">
                <a:extLst>
                  <a:ext uri="{FF2B5EF4-FFF2-40B4-BE49-F238E27FC236}">
                    <a16:creationId xmlns:a16="http://schemas.microsoft.com/office/drawing/2014/main" id="{00C31AF1-12F3-7953-3372-FC16A4312AE2}"/>
                  </a:ext>
                </a:extLst>
              </p:cNvPr>
              <p:cNvSpPr/>
              <p:nvPr/>
            </p:nvSpPr>
            <p:spPr>
              <a:xfrm>
                <a:off x="3409793" y="393088"/>
                <a:ext cx="2020595" cy="2770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200" b="1" dirty="0">
                    <a:solidFill>
                      <a:srgbClr val="414243"/>
                    </a:solidFill>
                    <a:latin typeface="Heebo" pitchFamily="2" charset="-79"/>
                    <a:cs typeface="Heebo" pitchFamily="2" charset="-79"/>
                  </a:rPr>
                  <a:t>CURSOS</a:t>
                </a:r>
              </a:p>
            </p:txBody>
          </p:sp>
          <p:sp>
            <p:nvSpPr>
              <p:cNvPr id="206" name="CaixaDeTexto 205">
                <a:extLst>
                  <a:ext uri="{FF2B5EF4-FFF2-40B4-BE49-F238E27FC236}">
                    <a16:creationId xmlns:a16="http://schemas.microsoft.com/office/drawing/2014/main" id="{742FB5AC-1A7C-EB4B-7F35-7BB96623D8F5}"/>
                  </a:ext>
                </a:extLst>
              </p:cNvPr>
              <p:cNvSpPr txBox="1"/>
              <p:nvPr/>
            </p:nvSpPr>
            <p:spPr>
              <a:xfrm>
                <a:off x="4963735" y="748021"/>
                <a:ext cx="1679112" cy="71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do curso</a:t>
                </a:r>
              </a:p>
              <a:p>
                <a:r>
                  <a:rPr lang="pt-B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da escola</a:t>
                </a:r>
              </a:p>
              <a:p>
                <a:r>
                  <a:rPr lang="pt-B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2005</a:t>
                </a:r>
              </a:p>
            </p:txBody>
          </p:sp>
        </p:grpSp>
        <p:cxnSp>
          <p:nvCxnSpPr>
            <p:cNvPr id="200" name="Conector reto 199">
              <a:extLst>
                <a:ext uri="{FF2B5EF4-FFF2-40B4-BE49-F238E27FC236}">
                  <a16:creationId xmlns:a16="http://schemas.microsoft.com/office/drawing/2014/main" id="{17B17B88-40E9-0844-E83C-EB9B9A04F5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5600" y="7476835"/>
              <a:ext cx="245586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480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HOME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585A"/>
      </a:accent1>
      <a:accent2>
        <a:srgbClr val="52494C"/>
      </a:accent2>
      <a:accent3>
        <a:srgbClr val="A19997"/>
      </a:accent3>
      <a:accent4>
        <a:srgbClr val="151D2C"/>
      </a:accent4>
      <a:accent5>
        <a:srgbClr val="1363C4"/>
      </a:accent5>
      <a:accent6>
        <a:srgbClr val="00AFF0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50000"/>
            <a:lumOff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369</Words>
  <Application>Microsoft Office PowerPoint</Application>
  <PresentationFormat>Papel A4 (210 x 297 mm)</PresentationFormat>
  <Paragraphs>101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Heebo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Freire</dc:creator>
  <cp:lastModifiedBy>Ana Freire</cp:lastModifiedBy>
  <cp:revision>24</cp:revision>
  <dcterms:created xsi:type="dcterms:W3CDTF">2021-03-22T18:09:14Z</dcterms:created>
  <dcterms:modified xsi:type="dcterms:W3CDTF">2025-01-02T14:32:40Z</dcterms:modified>
</cp:coreProperties>
</file>