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489" r:id="rId2"/>
    <p:sldId id="257" r:id="rId3"/>
    <p:sldId id="258" r:id="rId4"/>
    <p:sldId id="485" r:id="rId5"/>
    <p:sldId id="486" r:id="rId6"/>
    <p:sldId id="487" r:id="rId7"/>
    <p:sldId id="478" r:id="rId8"/>
    <p:sldId id="460" r:id="rId9"/>
    <p:sldId id="434" r:id="rId10"/>
    <p:sldId id="479" r:id="rId11"/>
    <p:sldId id="480" r:id="rId12"/>
    <p:sldId id="481" r:id="rId13"/>
    <p:sldId id="482" r:id="rId14"/>
    <p:sldId id="483" r:id="rId15"/>
    <p:sldId id="484" r:id="rId16"/>
    <p:sldId id="488" r:id="rId17"/>
  </p:sldIdLst>
  <p:sldSz cx="6858000" cy="9906000" type="A4"/>
  <p:notesSz cx="6858000" cy="9144000"/>
  <p:embeddedFontLst>
    <p:embeddedFont>
      <p:font typeface="Big Shoulders Text" panose="020B0604020202020204" charset="0"/>
      <p:regular r:id="rId19"/>
      <p:bold r:id="rId20"/>
    </p:embeddedFont>
    <p:embeddedFont>
      <p:font typeface="Heebo" pitchFamily="2" charset="-79"/>
      <p:regular r:id="rId21"/>
      <p:bold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eenie Beani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256" userDrawn="1">
          <p15:clr>
            <a:srgbClr val="A4A3A4"/>
          </p15:clr>
        </p15:guide>
        <p15:guide id="2" pos="3137" userDrawn="1">
          <p15:clr>
            <a:srgbClr val="A4A3A4"/>
          </p15:clr>
        </p15:guide>
        <p15:guide id="3" orient="horz" pos="3120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9" roundtripDataSignature="AMtx7mgLae9qfMQRIXm6STF01OTjW+5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88"/>
    <a:srgbClr val="E880AC"/>
    <a:srgbClr val="9B95FF"/>
    <a:srgbClr val="7DCED1"/>
    <a:srgbClr val="E36A4B"/>
    <a:srgbClr val="FCD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72" autoAdjust="0"/>
    <p:restoredTop sz="96201" autoAdjust="0"/>
  </p:normalViewPr>
  <p:slideViewPr>
    <p:cSldViewPr snapToGrid="0">
      <p:cViewPr>
        <p:scale>
          <a:sx n="66" d="100"/>
          <a:sy n="66" d="100"/>
        </p:scale>
        <p:origin x="3360" y="246"/>
      </p:cViewPr>
      <p:guideLst>
        <p:guide pos="1256"/>
        <p:guide pos="3137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20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0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99" Type="http://customschemas.google.com/relationships/presentationmetadata" Target="metadata"/><Relationship Id="rId20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202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27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9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565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o Branco">
  <p:cSld name="Fundo Branc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ros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223">
            <a:extLst>
              <a:ext uri="{FF2B5EF4-FFF2-40B4-BE49-F238E27FC236}">
                <a16:creationId xmlns:a16="http://schemas.microsoft.com/office/drawing/2014/main" id="{237DE3F8-5C37-6F59-1CA9-E71930927F08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alphaModFix amt="50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BD437E5-AE10-AAA7-76C4-B19FFA8FEF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0515" y="3264477"/>
            <a:ext cx="4896971" cy="5003030"/>
          </a:xfrm>
          <a:custGeom>
            <a:avLst/>
            <a:gdLst>
              <a:gd name="connsiteX0" fmla="*/ 0 w 5549900"/>
              <a:gd name="connsiteY0" fmla="*/ 0 h 5080000"/>
              <a:gd name="connsiteX1" fmla="*/ 5549900 w 5549900"/>
              <a:gd name="connsiteY1" fmla="*/ 0 h 5080000"/>
              <a:gd name="connsiteX2" fmla="*/ 5549900 w 5549900"/>
              <a:gd name="connsiteY2" fmla="*/ 5080000 h 5080000"/>
              <a:gd name="connsiteX3" fmla="*/ 0 w 55499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9900" h="5080000">
                <a:moveTo>
                  <a:pt x="0" y="0"/>
                </a:moveTo>
                <a:lnTo>
                  <a:pt x="5549900" y="0"/>
                </a:lnTo>
                <a:lnTo>
                  <a:pt x="5549900" y="5080000"/>
                </a:lnTo>
                <a:lnTo>
                  <a:pt x="0" y="5080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97914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ros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223">
            <a:extLst>
              <a:ext uri="{FF2B5EF4-FFF2-40B4-BE49-F238E27FC236}">
                <a16:creationId xmlns:a16="http://schemas.microsoft.com/office/drawing/2014/main" id="{2E7F27E0-574C-61B9-A3FF-839C77714187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alphaModFix amt="50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oogle Shape;12;p185">
            <a:extLst>
              <a:ext uri="{FF2B5EF4-FFF2-40B4-BE49-F238E27FC236}">
                <a16:creationId xmlns:a16="http://schemas.microsoft.com/office/drawing/2014/main" id="{26318613-D36D-F61D-8FC6-00DD15D218C3}"/>
              </a:ext>
            </a:extLst>
          </p:cNvPr>
          <p:cNvGrpSpPr/>
          <p:nvPr userDrawn="1"/>
        </p:nvGrpSpPr>
        <p:grpSpPr>
          <a:xfrm>
            <a:off x="277347" y="343958"/>
            <a:ext cx="6301909" cy="9238409"/>
            <a:chOff x="0" y="0"/>
            <a:chExt cx="7142099" cy="9380386"/>
          </a:xfrm>
        </p:grpSpPr>
        <p:sp>
          <p:nvSpPr>
            <p:cNvPr id="5" name="Google Shape;13;p185">
              <a:extLst>
                <a:ext uri="{FF2B5EF4-FFF2-40B4-BE49-F238E27FC236}">
                  <a16:creationId xmlns:a16="http://schemas.microsoft.com/office/drawing/2014/main" id="{FD0146E4-ECA3-0BFC-DBAC-1D2C07015D32}"/>
                </a:ext>
              </a:extLst>
            </p:cNvPr>
            <p:cNvSpPr/>
            <p:nvPr/>
          </p:nvSpPr>
          <p:spPr>
            <a:xfrm>
              <a:off x="63500" y="63500"/>
              <a:ext cx="7015099" cy="9253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41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" name="Google Shape;14;p185">
              <a:extLst>
                <a:ext uri="{FF2B5EF4-FFF2-40B4-BE49-F238E27FC236}">
                  <a16:creationId xmlns:a16="http://schemas.microsoft.com/office/drawing/2014/main" id="{0A5BE54D-5ED2-A094-22F1-3103A8D861E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7142099" cy="9380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5262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23">
            <a:extLst>
              <a:ext uri="{FF2B5EF4-FFF2-40B4-BE49-F238E27FC236}">
                <a16:creationId xmlns:a16="http://schemas.microsoft.com/office/drawing/2014/main" id="{38990E81-2DB7-CA37-6A84-A0F6B2977BF1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alphaModFix amt="5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977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laranj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223">
            <a:extLst>
              <a:ext uri="{FF2B5EF4-FFF2-40B4-BE49-F238E27FC236}">
                <a16:creationId xmlns:a16="http://schemas.microsoft.com/office/drawing/2014/main" id="{C7A8C470-D611-D693-18F5-2AFEBC120CD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alphaModFix amt="5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BD437E5-AE10-AAA7-76C4-B19FFA8FEF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0515" y="3264477"/>
            <a:ext cx="4896971" cy="5003030"/>
          </a:xfrm>
          <a:custGeom>
            <a:avLst/>
            <a:gdLst>
              <a:gd name="connsiteX0" fmla="*/ 0 w 5549900"/>
              <a:gd name="connsiteY0" fmla="*/ 0 h 5080000"/>
              <a:gd name="connsiteX1" fmla="*/ 5549900 w 5549900"/>
              <a:gd name="connsiteY1" fmla="*/ 0 h 5080000"/>
              <a:gd name="connsiteX2" fmla="*/ 5549900 w 5549900"/>
              <a:gd name="connsiteY2" fmla="*/ 5080000 h 5080000"/>
              <a:gd name="connsiteX3" fmla="*/ 0 w 55499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9900" h="5080000">
                <a:moveTo>
                  <a:pt x="0" y="0"/>
                </a:moveTo>
                <a:lnTo>
                  <a:pt x="5549900" y="0"/>
                </a:lnTo>
                <a:lnTo>
                  <a:pt x="5549900" y="5080000"/>
                </a:lnTo>
                <a:lnTo>
                  <a:pt x="0" y="5080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08180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laranj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23">
            <a:extLst>
              <a:ext uri="{FF2B5EF4-FFF2-40B4-BE49-F238E27FC236}">
                <a16:creationId xmlns:a16="http://schemas.microsoft.com/office/drawing/2014/main" id="{AB078DB2-0CB7-DEB9-5836-FCF9CDBE2511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alphaModFix amt="50000"/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oogle Shape;12;p185">
            <a:extLst>
              <a:ext uri="{FF2B5EF4-FFF2-40B4-BE49-F238E27FC236}">
                <a16:creationId xmlns:a16="http://schemas.microsoft.com/office/drawing/2014/main" id="{26318613-D36D-F61D-8FC6-00DD15D218C3}"/>
              </a:ext>
            </a:extLst>
          </p:cNvPr>
          <p:cNvGrpSpPr/>
          <p:nvPr userDrawn="1"/>
        </p:nvGrpSpPr>
        <p:grpSpPr>
          <a:xfrm>
            <a:off x="277347" y="343958"/>
            <a:ext cx="6301909" cy="9238409"/>
            <a:chOff x="0" y="0"/>
            <a:chExt cx="7142099" cy="9380386"/>
          </a:xfrm>
        </p:grpSpPr>
        <p:sp>
          <p:nvSpPr>
            <p:cNvPr id="5" name="Google Shape;13;p185">
              <a:extLst>
                <a:ext uri="{FF2B5EF4-FFF2-40B4-BE49-F238E27FC236}">
                  <a16:creationId xmlns:a16="http://schemas.microsoft.com/office/drawing/2014/main" id="{FD0146E4-ECA3-0BFC-DBAC-1D2C07015D32}"/>
                </a:ext>
              </a:extLst>
            </p:cNvPr>
            <p:cNvSpPr/>
            <p:nvPr/>
          </p:nvSpPr>
          <p:spPr>
            <a:xfrm>
              <a:off x="63500" y="63500"/>
              <a:ext cx="7015099" cy="9253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41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" name="Google Shape;14;p185">
              <a:extLst>
                <a:ext uri="{FF2B5EF4-FFF2-40B4-BE49-F238E27FC236}">
                  <a16:creationId xmlns:a16="http://schemas.microsoft.com/office/drawing/2014/main" id="{0A5BE54D-5ED2-A094-22F1-3103A8D861E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7142099" cy="9380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22198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342358-BF3D-A706-35D4-99723ACF33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4060" y="3264477"/>
            <a:ext cx="4896971" cy="5003030"/>
          </a:xfrm>
          <a:custGeom>
            <a:avLst/>
            <a:gdLst>
              <a:gd name="connsiteX0" fmla="*/ 0 w 5549900"/>
              <a:gd name="connsiteY0" fmla="*/ 0 h 5080000"/>
              <a:gd name="connsiteX1" fmla="*/ 5549900 w 5549900"/>
              <a:gd name="connsiteY1" fmla="*/ 0 h 5080000"/>
              <a:gd name="connsiteX2" fmla="*/ 5549900 w 5549900"/>
              <a:gd name="connsiteY2" fmla="*/ 5080000 h 5080000"/>
              <a:gd name="connsiteX3" fmla="*/ 0 w 55499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9900" h="5080000">
                <a:moveTo>
                  <a:pt x="0" y="0"/>
                </a:moveTo>
                <a:lnTo>
                  <a:pt x="5549900" y="0"/>
                </a:lnTo>
                <a:lnTo>
                  <a:pt x="5549900" y="5080000"/>
                </a:lnTo>
                <a:lnTo>
                  <a:pt x="0" y="5080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0652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76;p200">
            <a:extLst>
              <a:ext uri="{FF2B5EF4-FFF2-40B4-BE49-F238E27FC236}">
                <a16:creationId xmlns:a16="http://schemas.microsoft.com/office/drawing/2014/main" id="{38CC7532-C9CA-BC69-F595-8B2055693C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6860613" cy="990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04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223">
            <a:extLst>
              <a:ext uri="{FF2B5EF4-FFF2-40B4-BE49-F238E27FC236}">
                <a16:creationId xmlns:a16="http://schemas.microsoft.com/office/drawing/2014/main" id="{E5E4FF9B-0BFF-B0BA-2E0D-9C2DFFA35263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alphaModFix amt="7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64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azul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223">
            <a:extLst>
              <a:ext uri="{FF2B5EF4-FFF2-40B4-BE49-F238E27FC236}">
                <a16:creationId xmlns:a16="http://schemas.microsoft.com/office/drawing/2014/main" id="{E5E4FF9B-0BFF-B0BA-2E0D-9C2DFFA35263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alphaModFix amt="7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BD437E5-AE10-AAA7-76C4-B19FFA8FEF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0515" y="3264477"/>
            <a:ext cx="4896971" cy="5003030"/>
          </a:xfrm>
          <a:custGeom>
            <a:avLst/>
            <a:gdLst>
              <a:gd name="connsiteX0" fmla="*/ 0 w 5549900"/>
              <a:gd name="connsiteY0" fmla="*/ 0 h 5080000"/>
              <a:gd name="connsiteX1" fmla="*/ 5549900 w 5549900"/>
              <a:gd name="connsiteY1" fmla="*/ 0 h 5080000"/>
              <a:gd name="connsiteX2" fmla="*/ 5549900 w 5549900"/>
              <a:gd name="connsiteY2" fmla="*/ 5080000 h 5080000"/>
              <a:gd name="connsiteX3" fmla="*/ 0 w 55499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9900" h="5080000">
                <a:moveTo>
                  <a:pt x="0" y="0"/>
                </a:moveTo>
                <a:lnTo>
                  <a:pt x="5549900" y="0"/>
                </a:lnTo>
                <a:lnTo>
                  <a:pt x="5549900" y="5080000"/>
                </a:lnTo>
                <a:lnTo>
                  <a:pt x="0" y="5080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99832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azul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223">
            <a:extLst>
              <a:ext uri="{FF2B5EF4-FFF2-40B4-BE49-F238E27FC236}">
                <a16:creationId xmlns:a16="http://schemas.microsoft.com/office/drawing/2014/main" id="{41F5C8FB-2318-A3B3-A573-B2132436F4D0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alphaModFix amt="7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oogle Shape;12;p185">
            <a:extLst>
              <a:ext uri="{FF2B5EF4-FFF2-40B4-BE49-F238E27FC236}">
                <a16:creationId xmlns:a16="http://schemas.microsoft.com/office/drawing/2014/main" id="{26318613-D36D-F61D-8FC6-00DD15D218C3}"/>
              </a:ext>
            </a:extLst>
          </p:cNvPr>
          <p:cNvGrpSpPr/>
          <p:nvPr userDrawn="1"/>
        </p:nvGrpSpPr>
        <p:grpSpPr>
          <a:xfrm>
            <a:off x="277347" y="343958"/>
            <a:ext cx="6301909" cy="9238409"/>
            <a:chOff x="0" y="0"/>
            <a:chExt cx="7142099" cy="9380386"/>
          </a:xfrm>
        </p:grpSpPr>
        <p:sp>
          <p:nvSpPr>
            <p:cNvPr id="5" name="Google Shape;13;p185">
              <a:extLst>
                <a:ext uri="{FF2B5EF4-FFF2-40B4-BE49-F238E27FC236}">
                  <a16:creationId xmlns:a16="http://schemas.microsoft.com/office/drawing/2014/main" id="{FD0146E4-ECA3-0BFC-DBAC-1D2C07015D32}"/>
                </a:ext>
              </a:extLst>
            </p:cNvPr>
            <p:cNvSpPr/>
            <p:nvPr/>
          </p:nvSpPr>
          <p:spPr>
            <a:xfrm>
              <a:off x="63500" y="63500"/>
              <a:ext cx="7015099" cy="9253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41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" name="Google Shape;14;p185">
              <a:extLst>
                <a:ext uri="{FF2B5EF4-FFF2-40B4-BE49-F238E27FC236}">
                  <a16:creationId xmlns:a16="http://schemas.microsoft.com/office/drawing/2014/main" id="{0A5BE54D-5ED2-A094-22F1-3103A8D861E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7142099" cy="9380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650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23">
            <a:extLst>
              <a:ext uri="{FF2B5EF4-FFF2-40B4-BE49-F238E27FC236}">
                <a16:creationId xmlns:a16="http://schemas.microsoft.com/office/drawing/2014/main" id="{28A2EAD8-0861-21FD-0CD5-36BBE7B2FBD6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alphaModFix amt="70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337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roxo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223">
            <a:extLst>
              <a:ext uri="{FF2B5EF4-FFF2-40B4-BE49-F238E27FC236}">
                <a16:creationId xmlns:a16="http://schemas.microsoft.com/office/drawing/2014/main" id="{3B3A209D-2FC2-1E3B-8F00-E7BD92A0406F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alphaModFix amt="70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BD437E5-AE10-AAA7-76C4-B19FFA8FEF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0515" y="3264477"/>
            <a:ext cx="4896971" cy="5003030"/>
          </a:xfrm>
          <a:custGeom>
            <a:avLst/>
            <a:gdLst>
              <a:gd name="connsiteX0" fmla="*/ 0 w 5549900"/>
              <a:gd name="connsiteY0" fmla="*/ 0 h 5080000"/>
              <a:gd name="connsiteX1" fmla="*/ 5549900 w 5549900"/>
              <a:gd name="connsiteY1" fmla="*/ 0 h 5080000"/>
              <a:gd name="connsiteX2" fmla="*/ 5549900 w 5549900"/>
              <a:gd name="connsiteY2" fmla="*/ 5080000 h 5080000"/>
              <a:gd name="connsiteX3" fmla="*/ 0 w 55499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9900" h="5080000">
                <a:moveTo>
                  <a:pt x="0" y="0"/>
                </a:moveTo>
                <a:lnTo>
                  <a:pt x="5549900" y="0"/>
                </a:lnTo>
                <a:lnTo>
                  <a:pt x="5549900" y="5080000"/>
                </a:lnTo>
                <a:lnTo>
                  <a:pt x="0" y="5080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algn="ctr">
              <a:defRPr sz="1588"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74718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roxo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23">
            <a:extLst>
              <a:ext uri="{FF2B5EF4-FFF2-40B4-BE49-F238E27FC236}">
                <a16:creationId xmlns:a16="http://schemas.microsoft.com/office/drawing/2014/main" id="{9A504AA0-558D-BCC0-D009-4829445260BA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alphaModFix amt="70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oogle Shape;12;p185">
            <a:extLst>
              <a:ext uri="{FF2B5EF4-FFF2-40B4-BE49-F238E27FC236}">
                <a16:creationId xmlns:a16="http://schemas.microsoft.com/office/drawing/2014/main" id="{26318613-D36D-F61D-8FC6-00DD15D218C3}"/>
              </a:ext>
            </a:extLst>
          </p:cNvPr>
          <p:cNvGrpSpPr/>
          <p:nvPr userDrawn="1"/>
        </p:nvGrpSpPr>
        <p:grpSpPr>
          <a:xfrm>
            <a:off x="277347" y="343958"/>
            <a:ext cx="6301909" cy="9238409"/>
            <a:chOff x="0" y="0"/>
            <a:chExt cx="7142099" cy="9380386"/>
          </a:xfrm>
        </p:grpSpPr>
        <p:sp>
          <p:nvSpPr>
            <p:cNvPr id="5" name="Google Shape;13;p185">
              <a:extLst>
                <a:ext uri="{FF2B5EF4-FFF2-40B4-BE49-F238E27FC236}">
                  <a16:creationId xmlns:a16="http://schemas.microsoft.com/office/drawing/2014/main" id="{FD0146E4-ECA3-0BFC-DBAC-1D2C07015D32}"/>
                </a:ext>
              </a:extLst>
            </p:cNvPr>
            <p:cNvSpPr/>
            <p:nvPr/>
          </p:nvSpPr>
          <p:spPr>
            <a:xfrm>
              <a:off x="63500" y="63500"/>
              <a:ext cx="7015099" cy="9253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41" b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" name="Google Shape;14;p185">
              <a:extLst>
                <a:ext uri="{FF2B5EF4-FFF2-40B4-BE49-F238E27FC236}">
                  <a16:creationId xmlns:a16="http://schemas.microsoft.com/office/drawing/2014/main" id="{0A5BE54D-5ED2-A094-22F1-3103A8D861E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7142099" cy="93803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471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a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8;p223">
            <a:extLst>
              <a:ext uri="{FF2B5EF4-FFF2-40B4-BE49-F238E27FC236}">
                <a16:creationId xmlns:a16="http://schemas.microsoft.com/office/drawing/2014/main" id="{2A7B4673-FA7F-617F-0DCE-C20578A5F95E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blipFill rotWithShape="1"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alphaModFix amt="50000"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41" b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0155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5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DAFEA-AE5B-1403-2FE0-87675BE0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41A8D41-33F1-953D-B208-605FDDBD316E}"/>
              </a:ext>
            </a:extLst>
          </p:cNvPr>
          <p:cNvSpPr/>
          <p:nvPr/>
        </p:nvSpPr>
        <p:spPr>
          <a:xfrm>
            <a:off x="0" y="1"/>
            <a:ext cx="3429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4F2831-8236-69C5-910E-26DB44D7CBA9}"/>
              </a:ext>
            </a:extLst>
          </p:cNvPr>
          <p:cNvSpPr/>
          <p:nvPr/>
        </p:nvSpPr>
        <p:spPr>
          <a:xfrm>
            <a:off x="3429000" y="1"/>
            <a:ext cx="3429000" cy="495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8EE367-DA45-2E68-414C-B747882B50CD}"/>
              </a:ext>
            </a:extLst>
          </p:cNvPr>
          <p:cNvSpPr/>
          <p:nvPr/>
        </p:nvSpPr>
        <p:spPr>
          <a:xfrm>
            <a:off x="0" y="4953000"/>
            <a:ext cx="3429000" cy="4952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E926138-00D2-623C-DEB3-903F32BCCB64}"/>
              </a:ext>
            </a:extLst>
          </p:cNvPr>
          <p:cNvSpPr/>
          <p:nvPr/>
        </p:nvSpPr>
        <p:spPr>
          <a:xfrm>
            <a:off x="3429000" y="4953000"/>
            <a:ext cx="3429000" cy="4952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AB2074-6DDD-9E50-65F6-E1627DE3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52" y="1157649"/>
            <a:ext cx="1949096" cy="258526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40A5A4FF-E6E5-CF70-C8B8-324C32498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5419" y="1164414"/>
            <a:ext cx="1976168" cy="257172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D13BC6F5-3673-2A08-D6BA-349CD5476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326" y="6143888"/>
            <a:ext cx="1854349" cy="2409301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2752FF15-4741-91DE-B090-B9A7F7486F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7742" y="6082977"/>
            <a:ext cx="2111521" cy="2531118"/>
          </a:xfrm>
          <a:prstGeom prst="rect">
            <a:avLst/>
          </a:prstGeom>
        </p:spPr>
      </p:pic>
      <p:sp>
        <p:nvSpPr>
          <p:cNvPr id="7" name="Google Shape;13;p185">
            <a:extLst>
              <a:ext uri="{FF2B5EF4-FFF2-40B4-BE49-F238E27FC236}">
                <a16:creationId xmlns:a16="http://schemas.microsoft.com/office/drawing/2014/main" id="{980B762E-5411-A304-56AE-8C5F1F4822FB}"/>
              </a:ext>
            </a:extLst>
          </p:cNvPr>
          <p:cNvSpPr/>
          <p:nvPr/>
        </p:nvSpPr>
        <p:spPr>
          <a:xfrm>
            <a:off x="1563366" y="4306456"/>
            <a:ext cx="3729868" cy="1311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Google Shape;14;p185">
            <a:extLst>
              <a:ext uri="{FF2B5EF4-FFF2-40B4-BE49-F238E27FC236}">
                <a16:creationId xmlns:a16="http://schemas.microsoft.com/office/drawing/2014/main" id="{9DD31746-5BBA-05A9-7313-650DDA96399A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7423" y="4221393"/>
            <a:ext cx="3982875" cy="150385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1;p3">
            <a:extLst>
              <a:ext uri="{FF2B5EF4-FFF2-40B4-BE49-F238E27FC236}">
                <a16:creationId xmlns:a16="http://schemas.microsoft.com/office/drawing/2014/main" id="{9BF220D8-BA63-C468-FBF1-523812C26212}"/>
              </a:ext>
            </a:extLst>
          </p:cNvPr>
          <p:cNvSpPr txBox="1"/>
          <p:nvPr/>
        </p:nvSpPr>
        <p:spPr>
          <a:xfrm>
            <a:off x="621928" y="4572641"/>
            <a:ext cx="5614145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nie Beanie" panose="020B0604020202020204" charset="0"/>
                <a:cs typeface="Heebo" pitchFamily="2" charset="-79"/>
                <a:sym typeface="Reenie Beanie"/>
              </a:rPr>
              <a:t>E-book Drinks</a:t>
            </a:r>
            <a:endParaRPr sz="6000" b="1" dirty="0">
              <a:solidFill>
                <a:schemeClr val="tx1">
                  <a:lumMod val="75000"/>
                  <a:lumOff val="25000"/>
                </a:schemeClr>
              </a:solidFill>
              <a:latin typeface="Reenie Beanie" panose="020B0604020202020204" charset="0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482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15E5C5B-B8ED-4EA0-A281-356B40D3A444}"/>
              </a:ext>
            </a:extLst>
          </p:cNvPr>
          <p:cNvGrpSpPr/>
          <p:nvPr/>
        </p:nvGrpSpPr>
        <p:grpSpPr>
          <a:xfrm>
            <a:off x="703555" y="3892195"/>
            <a:ext cx="5460901" cy="2111862"/>
            <a:chOff x="-5910748" y="4858151"/>
            <a:chExt cx="4227184" cy="1486141"/>
          </a:xfrm>
          <a:solidFill>
            <a:schemeClr val="accent3"/>
          </a:solidFill>
        </p:grpSpPr>
        <p:sp>
          <p:nvSpPr>
            <p:cNvPr id="32" name="Google Shape;13;p185">
              <a:extLst>
                <a:ext uri="{FF2B5EF4-FFF2-40B4-BE49-F238E27FC236}">
                  <a16:creationId xmlns:a16="http://schemas.microsoft.com/office/drawing/2014/main" id="{42840A32-94B8-453D-8EA7-69284973AFBF}"/>
                </a:ext>
              </a:extLst>
            </p:cNvPr>
            <p:cNvSpPr/>
            <p:nvPr/>
          </p:nvSpPr>
          <p:spPr>
            <a:xfrm>
              <a:off x="-5910748" y="4858151"/>
              <a:ext cx="4227184" cy="148614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5" name="Google Shape;14;p185">
              <a:extLst>
                <a:ext uri="{FF2B5EF4-FFF2-40B4-BE49-F238E27FC236}">
                  <a16:creationId xmlns:a16="http://schemas.microsoft.com/office/drawing/2014/main" id="{7F4A8FBE-B1ED-429D-9161-C7449900CA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746545" y="4987314"/>
              <a:ext cx="3891031" cy="1234674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0" name="Google Shape;171;p3">
            <a:extLst>
              <a:ext uri="{FF2B5EF4-FFF2-40B4-BE49-F238E27FC236}">
                <a16:creationId xmlns:a16="http://schemas.microsoft.com/office/drawing/2014/main" id="{B47FCF8E-2B15-4C6E-A3C6-369AE200BF13}"/>
              </a:ext>
            </a:extLst>
          </p:cNvPr>
          <p:cNvSpPr txBox="1"/>
          <p:nvPr/>
        </p:nvSpPr>
        <p:spPr>
          <a:xfrm>
            <a:off x="1197847" y="4531955"/>
            <a:ext cx="4461960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8000" b="1">
                <a:solidFill>
                  <a:schemeClr val="bg1"/>
                </a:solidFill>
                <a:latin typeface="Reenie Beanie" panose="020B0604020202020204" charset="0"/>
                <a:ea typeface="Big Shoulders Text"/>
                <a:cs typeface="Heebo" pitchFamily="2" charset="-79"/>
              </a:defRPr>
            </a:lvl1pPr>
          </a:lstStyle>
          <a:p>
            <a:r>
              <a:rPr lang="pt-BR" sz="7200" dirty="0">
                <a:sym typeface="Reenie Beanie"/>
              </a:rPr>
              <a:t>Categoria 3</a:t>
            </a:r>
          </a:p>
        </p:txBody>
      </p:sp>
    </p:spTree>
    <p:extLst>
      <p:ext uri="{BB962C8B-B14F-4D97-AF65-F5344CB8AC3E}">
        <p14:creationId xmlns:p14="http://schemas.microsoft.com/office/powerpoint/2010/main" val="107634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04DF5E-7A26-3511-E9A1-7A5639119C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Google Shape;13;p185">
            <a:extLst>
              <a:ext uri="{FF2B5EF4-FFF2-40B4-BE49-F238E27FC236}">
                <a16:creationId xmlns:a16="http://schemas.microsoft.com/office/drawing/2014/main" id="{CE5FA0D8-BC85-4ECA-9863-2196B2867F30}"/>
              </a:ext>
            </a:extLst>
          </p:cNvPr>
          <p:cNvSpPr/>
          <p:nvPr/>
        </p:nvSpPr>
        <p:spPr>
          <a:xfrm>
            <a:off x="1563366" y="2355010"/>
            <a:ext cx="3729868" cy="1311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Google Shape;14;p185">
            <a:extLst>
              <a:ext uri="{FF2B5EF4-FFF2-40B4-BE49-F238E27FC236}">
                <a16:creationId xmlns:a16="http://schemas.microsoft.com/office/drawing/2014/main" id="{94372142-D790-475A-AE70-7ED8CFD8B2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1104" y="2269992"/>
            <a:ext cx="3976140" cy="14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3">
            <a:extLst>
              <a:ext uri="{FF2B5EF4-FFF2-40B4-BE49-F238E27FC236}">
                <a16:creationId xmlns:a16="http://schemas.microsoft.com/office/drawing/2014/main" id="{0BD5E1A4-FF6C-4FAF-BCB3-430CE6E05E51}"/>
              </a:ext>
            </a:extLst>
          </p:cNvPr>
          <p:cNvSpPr txBox="1"/>
          <p:nvPr/>
        </p:nvSpPr>
        <p:spPr>
          <a:xfrm>
            <a:off x="621928" y="2598141"/>
            <a:ext cx="5614145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ig Shoulders Text"/>
                <a:cs typeface="Heebo" pitchFamily="2" charset="-79"/>
              </a:defRPr>
            </a:lvl1pPr>
          </a:lstStyle>
          <a:p>
            <a:r>
              <a:rPr lang="pt-BR" sz="3600" dirty="0">
                <a:sym typeface="Reenie Beanie"/>
              </a:rPr>
              <a:t>Nome do drink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4640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1;p3">
            <a:extLst>
              <a:ext uri="{FF2B5EF4-FFF2-40B4-BE49-F238E27FC236}">
                <a16:creationId xmlns:a16="http://schemas.microsoft.com/office/drawing/2014/main" id="{A1A68CDB-6978-421D-B616-DE856B0B09AE}"/>
              </a:ext>
            </a:extLst>
          </p:cNvPr>
          <p:cNvSpPr txBox="1"/>
          <p:nvPr/>
        </p:nvSpPr>
        <p:spPr>
          <a:xfrm>
            <a:off x="979716" y="1683519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Ingredientes:</a:t>
            </a:r>
            <a:endParaRPr lang="pt-BR" dirty="0"/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37ED92FB-EF99-4787-9C05-D40C3D05B5DD}"/>
              </a:ext>
            </a:extLst>
          </p:cNvPr>
          <p:cNvSpPr txBox="1"/>
          <p:nvPr/>
        </p:nvSpPr>
        <p:spPr>
          <a:xfrm>
            <a:off x="1060018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2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3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4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5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Google Shape;171;p3">
            <a:extLst>
              <a:ext uri="{FF2B5EF4-FFF2-40B4-BE49-F238E27FC236}">
                <a16:creationId xmlns:a16="http://schemas.microsoft.com/office/drawing/2014/main" id="{3045B561-709C-4A85-A26C-DEA0E89D15BC}"/>
              </a:ext>
            </a:extLst>
          </p:cNvPr>
          <p:cNvSpPr txBox="1"/>
          <p:nvPr/>
        </p:nvSpPr>
        <p:spPr>
          <a:xfrm>
            <a:off x="979716" y="4173146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Modo de fazer:</a:t>
            </a:r>
            <a:endParaRPr lang="pt-BR" dirty="0"/>
          </a:p>
        </p:txBody>
      </p:sp>
      <p:sp>
        <p:nvSpPr>
          <p:cNvPr id="15" name="Google Shape;215;p6">
            <a:extLst>
              <a:ext uri="{FF2B5EF4-FFF2-40B4-BE49-F238E27FC236}">
                <a16:creationId xmlns:a16="http://schemas.microsoft.com/office/drawing/2014/main" id="{56FD4E13-FE25-4EFD-9749-DE8A1CF20993}"/>
              </a:ext>
            </a:extLst>
          </p:cNvPr>
          <p:cNvSpPr txBox="1"/>
          <p:nvPr/>
        </p:nvSpPr>
        <p:spPr>
          <a:xfrm>
            <a:off x="1060019" y="5075009"/>
            <a:ext cx="4737968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solidFill>
                <a:srgbClr val="342F2F"/>
              </a:solidFill>
              <a:latin typeface="Heebo" pitchFamily="2" charset="-79"/>
              <a:cs typeface="Heebo" pitchFamily="2" charset="-79"/>
              <a:sym typeface="Raleway"/>
            </a:endParaRPr>
          </a:p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B19BCB0-6E91-4E38-92DB-CBD2B7A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251" y="1097686"/>
            <a:ext cx="922804" cy="1200910"/>
          </a:xfrm>
          <a:prstGeom prst="rect">
            <a:avLst/>
          </a:prstGeom>
        </p:spPr>
      </p:pic>
      <p:sp>
        <p:nvSpPr>
          <p:cNvPr id="21" name="Google Shape;215;p6">
            <a:extLst>
              <a:ext uri="{FF2B5EF4-FFF2-40B4-BE49-F238E27FC236}">
                <a16:creationId xmlns:a16="http://schemas.microsoft.com/office/drawing/2014/main" id="{D5E30C71-4109-4524-951F-CF86B741C523}"/>
              </a:ext>
            </a:extLst>
          </p:cNvPr>
          <p:cNvSpPr txBox="1"/>
          <p:nvPr/>
        </p:nvSpPr>
        <p:spPr>
          <a:xfrm>
            <a:off x="3607274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6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7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8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9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10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Google Shape;166;p3">
            <a:extLst>
              <a:ext uri="{FF2B5EF4-FFF2-40B4-BE49-F238E27FC236}">
                <a16:creationId xmlns:a16="http://schemas.microsoft.com/office/drawing/2014/main" id="{64F8905F-96A3-46BA-9296-CA4A5E0BAA4D}"/>
              </a:ext>
            </a:extLst>
          </p:cNvPr>
          <p:cNvSpPr/>
          <p:nvPr/>
        </p:nvSpPr>
        <p:spPr>
          <a:xfrm>
            <a:off x="1337665" y="7597849"/>
            <a:ext cx="4182675" cy="8129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171;p3">
            <a:extLst>
              <a:ext uri="{FF2B5EF4-FFF2-40B4-BE49-F238E27FC236}">
                <a16:creationId xmlns:a16="http://schemas.microsoft.com/office/drawing/2014/main" id="{DEB416A8-A5B1-73B6-749E-C19C55BA9B07}"/>
              </a:ext>
            </a:extLst>
          </p:cNvPr>
          <p:cNvSpPr txBox="1"/>
          <p:nvPr/>
        </p:nvSpPr>
        <p:spPr>
          <a:xfrm>
            <a:off x="1636701" y="7710761"/>
            <a:ext cx="3561550" cy="570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pPr algn="ctr"/>
            <a:r>
              <a:rPr lang="pt-BR" sz="28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  <a:sym typeface="Reenie Beanie"/>
              </a:rPr>
              <a:t>Rende 4 porções</a:t>
            </a:r>
            <a:endParaRPr lang="pt-BR" sz="28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542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15E5C5B-B8ED-4EA0-A281-356B40D3A444}"/>
              </a:ext>
            </a:extLst>
          </p:cNvPr>
          <p:cNvGrpSpPr/>
          <p:nvPr/>
        </p:nvGrpSpPr>
        <p:grpSpPr>
          <a:xfrm>
            <a:off x="703555" y="3892195"/>
            <a:ext cx="5460901" cy="2111862"/>
            <a:chOff x="-5910748" y="4858151"/>
            <a:chExt cx="4227184" cy="1486141"/>
          </a:xfrm>
          <a:solidFill>
            <a:schemeClr val="accent4"/>
          </a:solidFill>
        </p:grpSpPr>
        <p:sp>
          <p:nvSpPr>
            <p:cNvPr id="32" name="Google Shape;13;p185">
              <a:extLst>
                <a:ext uri="{FF2B5EF4-FFF2-40B4-BE49-F238E27FC236}">
                  <a16:creationId xmlns:a16="http://schemas.microsoft.com/office/drawing/2014/main" id="{42840A32-94B8-453D-8EA7-69284973AFBF}"/>
                </a:ext>
              </a:extLst>
            </p:cNvPr>
            <p:cNvSpPr/>
            <p:nvPr/>
          </p:nvSpPr>
          <p:spPr>
            <a:xfrm>
              <a:off x="-5910748" y="4858151"/>
              <a:ext cx="4227184" cy="148614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5" name="Google Shape;14;p185">
              <a:extLst>
                <a:ext uri="{FF2B5EF4-FFF2-40B4-BE49-F238E27FC236}">
                  <a16:creationId xmlns:a16="http://schemas.microsoft.com/office/drawing/2014/main" id="{7F4A8FBE-B1ED-429D-9161-C7449900CA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746545" y="4987314"/>
              <a:ext cx="3891031" cy="1234674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0" name="Google Shape;171;p3">
            <a:extLst>
              <a:ext uri="{FF2B5EF4-FFF2-40B4-BE49-F238E27FC236}">
                <a16:creationId xmlns:a16="http://schemas.microsoft.com/office/drawing/2014/main" id="{B47FCF8E-2B15-4C6E-A3C6-369AE200BF13}"/>
              </a:ext>
            </a:extLst>
          </p:cNvPr>
          <p:cNvSpPr txBox="1"/>
          <p:nvPr/>
        </p:nvSpPr>
        <p:spPr>
          <a:xfrm>
            <a:off x="1185805" y="4531955"/>
            <a:ext cx="4486045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8000" b="1">
                <a:solidFill>
                  <a:schemeClr val="bg1"/>
                </a:solidFill>
                <a:latin typeface="Reenie Beanie" panose="020B0604020202020204" charset="0"/>
                <a:ea typeface="Big Shoulders Text"/>
                <a:cs typeface="Heebo" pitchFamily="2" charset="-79"/>
              </a:defRPr>
            </a:lvl1pPr>
          </a:lstStyle>
          <a:p>
            <a:r>
              <a:rPr lang="pt-BR" sz="7200" dirty="0">
                <a:sym typeface="Reenie Beanie"/>
              </a:rPr>
              <a:t>Categoria 4</a:t>
            </a:r>
          </a:p>
        </p:txBody>
      </p:sp>
    </p:spTree>
    <p:extLst>
      <p:ext uri="{BB962C8B-B14F-4D97-AF65-F5344CB8AC3E}">
        <p14:creationId xmlns:p14="http://schemas.microsoft.com/office/powerpoint/2010/main" val="238928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0D98A9-4BF5-350E-75BE-A1BE21C441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Google Shape;13;p185">
            <a:extLst>
              <a:ext uri="{FF2B5EF4-FFF2-40B4-BE49-F238E27FC236}">
                <a16:creationId xmlns:a16="http://schemas.microsoft.com/office/drawing/2014/main" id="{CE5FA0D8-BC85-4ECA-9863-2196B2867F30}"/>
              </a:ext>
            </a:extLst>
          </p:cNvPr>
          <p:cNvSpPr/>
          <p:nvPr/>
        </p:nvSpPr>
        <p:spPr>
          <a:xfrm>
            <a:off x="1563366" y="2355010"/>
            <a:ext cx="3729868" cy="1311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Google Shape;14;p185">
            <a:extLst>
              <a:ext uri="{FF2B5EF4-FFF2-40B4-BE49-F238E27FC236}">
                <a16:creationId xmlns:a16="http://schemas.microsoft.com/office/drawing/2014/main" id="{94372142-D790-475A-AE70-7ED8CFD8B2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1104" y="2269992"/>
            <a:ext cx="3976140" cy="14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3">
            <a:extLst>
              <a:ext uri="{FF2B5EF4-FFF2-40B4-BE49-F238E27FC236}">
                <a16:creationId xmlns:a16="http://schemas.microsoft.com/office/drawing/2014/main" id="{0BD5E1A4-FF6C-4FAF-BCB3-430CE6E05E51}"/>
              </a:ext>
            </a:extLst>
          </p:cNvPr>
          <p:cNvSpPr txBox="1"/>
          <p:nvPr/>
        </p:nvSpPr>
        <p:spPr>
          <a:xfrm>
            <a:off x="621928" y="2598141"/>
            <a:ext cx="5614145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ig Shoulders Text"/>
                <a:cs typeface="Heebo" pitchFamily="2" charset="-79"/>
              </a:defRPr>
            </a:lvl1pPr>
          </a:lstStyle>
          <a:p>
            <a:r>
              <a:rPr lang="pt-BR" sz="3600" dirty="0">
                <a:sym typeface="Reenie Beanie"/>
              </a:rPr>
              <a:t>Nome do drink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284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1;p3">
            <a:extLst>
              <a:ext uri="{FF2B5EF4-FFF2-40B4-BE49-F238E27FC236}">
                <a16:creationId xmlns:a16="http://schemas.microsoft.com/office/drawing/2014/main" id="{A1A68CDB-6978-421D-B616-DE856B0B09AE}"/>
              </a:ext>
            </a:extLst>
          </p:cNvPr>
          <p:cNvSpPr txBox="1"/>
          <p:nvPr/>
        </p:nvSpPr>
        <p:spPr>
          <a:xfrm>
            <a:off x="979716" y="1683519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Ingredientes:</a:t>
            </a:r>
            <a:endParaRPr lang="pt-BR" dirty="0"/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37ED92FB-EF99-4787-9C05-D40C3D05B5DD}"/>
              </a:ext>
            </a:extLst>
          </p:cNvPr>
          <p:cNvSpPr txBox="1"/>
          <p:nvPr/>
        </p:nvSpPr>
        <p:spPr>
          <a:xfrm>
            <a:off x="1060018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2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3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4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5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Google Shape;171;p3">
            <a:extLst>
              <a:ext uri="{FF2B5EF4-FFF2-40B4-BE49-F238E27FC236}">
                <a16:creationId xmlns:a16="http://schemas.microsoft.com/office/drawing/2014/main" id="{3045B561-709C-4A85-A26C-DEA0E89D15BC}"/>
              </a:ext>
            </a:extLst>
          </p:cNvPr>
          <p:cNvSpPr txBox="1"/>
          <p:nvPr/>
        </p:nvSpPr>
        <p:spPr>
          <a:xfrm>
            <a:off x="979716" y="4173146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Modo de fazer:</a:t>
            </a:r>
            <a:endParaRPr lang="pt-BR" dirty="0"/>
          </a:p>
        </p:txBody>
      </p:sp>
      <p:sp>
        <p:nvSpPr>
          <p:cNvPr id="15" name="Google Shape;215;p6">
            <a:extLst>
              <a:ext uri="{FF2B5EF4-FFF2-40B4-BE49-F238E27FC236}">
                <a16:creationId xmlns:a16="http://schemas.microsoft.com/office/drawing/2014/main" id="{56FD4E13-FE25-4EFD-9749-DE8A1CF20993}"/>
              </a:ext>
            </a:extLst>
          </p:cNvPr>
          <p:cNvSpPr txBox="1"/>
          <p:nvPr/>
        </p:nvSpPr>
        <p:spPr>
          <a:xfrm>
            <a:off x="1060019" y="5075009"/>
            <a:ext cx="4737968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solidFill>
                <a:srgbClr val="342F2F"/>
              </a:solidFill>
              <a:latin typeface="Heebo" pitchFamily="2" charset="-79"/>
              <a:cs typeface="Heebo" pitchFamily="2" charset="-79"/>
              <a:sym typeface="Raleway"/>
            </a:endParaRPr>
          </a:p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B19BCB0-6E91-4E38-92DB-CBD2B7A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251" y="1097686"/>
            <a:ext cx="922804" cy="1200910"/>
          </a:xfrm>
          <a:prstGeom prst="rect">
            <a:avLst/>
          </a:prstGeom>
        </p:spPr>
      </p:pic>
      <p:sp>
        <p:nvSpPr>
          <p:cNvPr id="21" name="Google Shape;215;p6">
            <a:extLst>
              <a:ext uri="{FF2B5EF4-FFF2-40B4-BE49-F238E27FC236}">
                <a16:creationId xmlns:a16="http://schemas.microsoft.com/office/drawing/2014/main" id="{D5E30C71-4109-4524-951F-CF86B741C523}"/>
              </a:ext>
            </a:extLst>
          </p:cNvPr>
          <p:cNvSpPr txBox="1"/>
          <p:nvPr/>
        </p:nvSpPr>
        <p:spPr>
          <a:xfrm>
            <a:off x="3607274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6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7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8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9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10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Google Shape;166;p3">
            <a:extLst>
              <a:ext uri="{FF2B5EF4-FFF2-40B4-BE49-F238E27FC236}">
                <a16:creationId xmlns:a16="http://schemas.microsoft.com/office/drawing/2014/main" id="{64F8905F-96A3-46BA-9296-CA4A5E0BAA4D}"/>
              </a:ext>
            </a:extLst>
          </p:cNvPr>
          <p:cNvSpPr/>
          <p:nvPr/>
        </p:nvSpPr>
        <p:spPr>
          <a:xfrm>
            <a:off x="1337665" y="7597849"/>
            <a:ext cx="4182675" cy="8129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171;p3">
            <a:extLst>
              <a:ext uri="{FF2B5EF4-FFF2-40B4-BE49-F238E27FC236}">
                <a16:creationId xmlns:a16="http://schemas.microsoft.com/office/drawing/2014/main" id="{FA8895DF-1FE6-AD01-6A6E-EDFE2583FBA8}"/>
              </a:ext>
            </a:extLst>
          </p:cNvPr>
          <p:cNvSpPr txBox="1"/>
          <p:nvPr/>
        </p:nvSpPr>
        <p:spPr>
          <a:xfrm>
            <a:off x="1636701" y="7710761"/>
            <a:ext cx="3561550" cy="570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pPr algn="ctr"/>
            <a:r>
              <a:rPr lang="pt-BR" sz="28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  <a:sym typeface="Reenie Beanie"/>
              </a:rPr>
              <a:t>Rende 4 porções</a:t>
            </a:r>
            <a:endParaRPr lang="pt-BR" sz="28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1856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C6B245B-E0AD-7DD0-2055-1312417F4308}"/>
              </a:ext>
            </a:extLst>
          </p:cNvPr>
          <p:cNvSpPr/>
          <p:nvPr/>
        </p:nvSpPr>
        <p:spPr>
          <a:xfrm>
            <a:off x="0" y="1"/>
            <a:ext cx="3429000" cy="495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B2348E-E91A-31C3-7226-614A763BEA0C}"/>
              </a:ext>
            </a:extLst>
          </p:cNvPr>
          <p:cNvSpPr/>
          <p:nvPr/>
        </p:nvSpPr>
        <p:spPr>
          <a:xfrm>
            <a:off x="3429000" y="1"/>
            <a:ext cx="3429000" cy="495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28B14D-3DAB-9EA1-EEB0-56259D77F21E}"/>
              </a:ext>
            </a:extLst>
          </p:cNvPr>
          <p:cNvSpPr/>
          <p:nvPr/>
        </p:nvSpPr>
        <p:spPr>
          <a:xfrm>
            <a:off x="0" y="4953000"/>
            <a:ext cx="3429000" cy="4952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BB9B28-F74B-2DAB-EC63-C8C99EF9195F}"/>
              </a:ext>
            </a:extLst>
          </p:cNvPr>
          <p:cNvSpPr/>
          <p:nvPr/>
        </p:nvSpPr>
        <p:spPr>
          <a:xfrm>
            <a:off x="3429000" y="4953000"/>
            <a:ext cx="3429000" cy="4952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61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7C15E9F-EA8D-B3E4-AC28-A083C159E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52" y="1157649"/>
            <a:ext cx="1949096" cy="258526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85F28EF9-3680-FA2A-AEC3-3E4BF2576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5419" y="1164414"/>
            <a:ext cx="1976168" cy="2571725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5254F08D-D1A9-A2B3-C30C-C7281C0E8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326" y="6143888"/>
            <a:ext cx="1854349" cy="2409301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EDD11A1-49BF-CF11-618F-4F0F35C97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7742" y="6082977"/>
            <a:ext cx="2111521" cy="25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6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51;p2">
            <a:extLst>
              <a:ext uri="{FF2B5EF4-FFF2-40B4-BE49-F238E27FC236}">
                <a16:creationId xmlns:a16="http://schemas.microsoft.com/office/drawing/2014/main" id="{2808F3C9-5714-4A28-BD8B-586A547ABC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5793" y="823633"/>
            <a:ext cx="3845018" cy="82769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2180247" y="1324516"/>
            <a:ext cx="2497511" cy="94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342F2F"/>
              </a:buClr>
              <a:buSzPts val="4200"/>
            </a:pPr>
            <a:r>
              <a:rPr lang="pt-BR" sz="3200" b="1" dirty="0">
                <a:solidFill>
                  <a:srgbClr val="342F2F"/>
                </a:solidFill>
                <a:latin typeface="Heebo" pitchFamily="2" charset="-79"/>
                <a:ea typeface="Big Shoulders Text"/>
                <a:cs typeface="Heebo" pitchFamily="2" charset="-79"/>
                <a:sym typeface="Big Shoulders Text"/>
              </a:rPr>
              <a:t>Introdução</a:t>
            </a:r>
            <a:endParaRPr lang="pt-BR" sz="10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064308" y="2719183"/>
            <a:ext cx="2729389" cy="446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342F2F"/>
              </a:buClr>
              <a:buSzPts val="11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Texto de introdução texto de introdução texto de introdução texto de introdução texto de introdução texto de introdução texto de introdução texto de introdução texto de introdução texto de introdução.</a:t>
            </a:r>
          </a:p>
          <a:p>
            <a:pPr algn="ctr">
              <a:buClr>
                <a:srgbClr val="342F2F"/>
              </a:buClr>
              <a:buSzPts val="1100"/>
            </a:pPr>
            <a:endParaRPr lang="pt-BR" sz="1400" dirty="0">
              <a:solidFill>
                <a:srgbClr val="342F2F"/>
              </a:solidFill>
              <a:latin typeface="Heebo" pitchFamily="2" charset="-79"/>
              <a:ea typeface="Raleway"/>
              <a:cs typeface="Heebo" pitchFamily="2" charset="-79"/>
              <a:sym typeface="Raleway"/>
            </a:endParaRPr>
          </a:p>
          <a:p>
            <a:pPr algn="ctr">
              <a:buClr>
                <a:srgbClr val="342F2F"/>
              </a:buClr>
              <a:buSzPts val="11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Texto de introdução texto de introdução texto de introdução texto de introdução texto de introdução texto de introdução texto de introdução texto de introdução texto de introdução texto de introdução. </a:t>
            </a:r>
          </a:p>
          <a:p>
            <a:pPr algn="ctr">
              <a:buClr>
                <a:srgbClr val="342F2F"/>
              </a:buClr>
              <a:buSzPts val="1100"/>
            </a:pPr>
            <a:endParaRPr lang="pt-BR" sz="1400" dirty="0">
              <a:solidFill>
                <a:srgbClr val="342F2F"/>
              </a:solidFill>
              <a:latin typeface="Heebo" pitchFamily="2" charset="-79"/>
              <a:cs typeface="Heebo" pitchFamily="2" charset="-79"/>
              <a:sym typeface="Raleway"/>
            </a:endParaRPr>
          </a:p>
          <a:p>
            <a:pPr algn="ctr">
              <a:buClr>
                <a:srgbClr val="342F2F"/>
              </a:buClr>
              <a:buSzPts val="11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Texto de introdução texto de introdução texto de introdução texto de introdução texto de introdução texto de introdução texto de introdução texto de introdução texto de introdução texto de introdução.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3C28A0-9556-893E-DBCD-4BB37BFADABF}"/>
              </a:ext>
            </a:extLst>
          </p:cNvPr>
          <p:cNvSpPr txBox="1"/>
          <p:nvPr/>
        </p:nvSpPr>
        <p:spPr>
          <a:xfrm>
            <a:off x="1873610" y="7798515"/>
            <a:ext cx="31107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8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3600" spc="-132" dirty="0">
                <a:sym typeface="Reenie Beanie"/>
              </a:rPr>
              <a:t>Nome e Sobrenome</a:t>
            </a:r>
            <a:endParaRPr lang="pt-BR" sz="3600" spc="-1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1677653" y="1121858"/>
            <a:ext cx="3502697" cy="75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4000" b="1" dirty="0">
                <a:latin typeface="Heebo" pitchFamily="2" charset="-79"/>
                <a:cs typeface="Heebo" pitchFamily="2" charset="-79"/>
                <a:sym typeface="Reenie Beanie"/>
              </a:rPr>
              <a:t>Menu</a:t>
            </a:r>
            <a:endParaRPr sz="40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3" name="Google Shape;166;p3">
            <a:extLst>
              <a:ext uri="{FF2B5EF4-FFF2-40B4-BE49-F238E27FC236}">
                <a16:creationId xmlns:a16="http://schemas.microsoft.com/office/drawing/2014/main" id="{1761C86E-736F-4F27-B268-53E0BE0A7B2E}"/>
              </a:ext>
            </a:extLst>
          </p:cNvPr>
          <p:cNvSpPr/>
          <p:nvPr/>
        </p:nvSpPr>
        <p:spPr>
          <a:xfrm>
            <a:off x="277253" y="2461603"/>
            <a:ext cx="2947808" cy="275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ebo" pitchFamily="2" charset="-79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85134" y="2264575"/>
            <a:ext cx="2132051" cy="6055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800" b="1">
              <a:solidFill>
                <a:srgbClr val="342F2F"/>
              </a:solidFill>
              <a:latin typeface="Reenie Beanie" panose="020B0604020202020204" charset="0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37" name="Google Shape;166;p3">
            <a:extLst>
              <a:ext uri="{FF2B5EF4-FFF2-40B4-BE49-F238E27FC236}">
                <a16:creationId xmlns:a16="http://schemas.microsoft.com/office/drawing/2014/main" id="{72EB59F3-4B64-444F-85EE-64175D9EEB1A}"/>
              </a:ext>
            </a:extLst>
          </p:cNvPr>
          <p:cNvSpPr/>
          <p:nvPr/>
        </p:nvSpPr>
        <p:spPr>
          <a:xfrm>
            <a:off x="3632941" y="2461604"/>
            <a:ext cx="2947808" cy="2753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ebo" pitchFamily="2" charset="-79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38" name="Google Shape;166;p3">
            <a:extLst>
              <a:ext uri="{FF2B5EF4-FFF2-40B4-BE49-F238E27FC236}">
                <a16:creationId xmlns:a16="http://schemas.microsoft.com/office/drawing/2014/main" id="{1207EF21-C0DA-4BE5-8FB6-C616FE5EB1BC}"/>
              </a:ext>
            </a:extLst>
          </p:cNvPr>
          <p:cNvSpPr/>
          <p:nvPr/>
        </p:nvSpPr>
        <p:spPr>
          <a:xfrm>
            <a:off x="4040820" y="2264575"/>
            <a:ext cx="2132051" cy="605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800" b="1">
              <a:solidFill>
                <a:srgbClr val="342F2F"/>
              </a:solidFill>
              <a:latin typeface="Reenie Beanie" panose="020B0604020202020204" charset="0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41" name="Google Shape;166;p3">
            <a:extLst>
              <a:ext uri="{FF2B5EF4-FFF2-40B4-BE49-F238E27FC236}">
                <a16:creationId xmlns:a16="http://schemas.microsoft.com/office/drawing/2014/main" id="{52E86097-9DB0-493D-AB5D-2A13DFC3D22F}"/>
              </a:ext>
            </a:extLst>
          </p:cNvPr>
          <p:cNvSpPr/>
          <p:nvPr/>
        </p:nvSpPr>
        <p:spPr>
          <a:xfrm>
            <a:off x="277253" y="5827551"/>
            <a:ext cx="2947808" cy="2753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ebo" pitchFamily="2" charset="-79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42" name="Google Shape;166;p3">
            <a:extLst>
              <a:ext uri="{FF2B5EF4-FFF2-40B4-BE49-F238E27FC236}">
                <a16:creationId xmlns:a16="http://schemas.microsoft.com/office/drawing/2014/main" id="{92045D59-9994-4B5E-896C-A86CF91E6978}"/>
              </a:ext>
            </a:extLst>
          </p:cNvPr>
          <p:cNvSpPr/>
          <p:nvPr/>
        </p:nvSpPr>
        <p:spPr>
          <a:xfrm>
            <a:off x="685134" y="5630524"/>
            <a:ext cx="2132051" cy="6055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800" b="1">
              <a:solidFill>
                <a:srgbClr val="342F2F"/>
              </a:solidFill>
              <a:latin typeface="Reenie Beanie" panose="020B0604020202020204" charset="0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44" name="Google Shape;166;p3">
            <a:extLst>
              <a:ext uri="{FF2B5EF4-FFF2-40B4-BE49-F238E27FC236}">
                <a16:creationId xmlns:a16="http://schemas.microsoft.com/office/drawing/2014/main" id="{D1910501-F5EB-4F17-84E5-4D3A97411C1C}"/>
              </a:ext>
            </a:extLst>
          </p:cNvPr>
          <p:cNvSpPr/>
          <p:nvPr/>
        </p:nvSpPr>
        <p:spPr>
          <a:xfrm>
            <a:off x="3632941" y="5827553"/>
            <a:ext cx="2947808" cy="2753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ebo" pitchFamily="2" charset="-79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45" name="Google Shape;166;p3">
            <a:extLst>
              <a:ext uri="{FF2B5EF4-FFF2-40B4-BE49-F238E27FC236}">
                <a16:creationId xmlns:a16="http://schemas.microsoft.com/office/drawing/2014/main" id="{9C8E123A-CEFB-4D61-8B99-467369938944}"/>
              </a:ext>
            </a:extLst>
          </p:cNvPr>
          <p:cNvSpPr/>
          <p:nvPr/>
        </p:nvSpPr>
        <p:spPr>
          <a:xfrm>
            <a:off x="4040820" y="5630524"/>
            <a:ext cx="2132051" cy="605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800" b="1">
              <a:solidFill>
                <a:srgbClr val="342F2F"/>
              </a:solidFill>
              <a:latin typeface="Reenie Beanie" panose="020B0604020202020204" charset="0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50" name="Google Shape;215;p6">
            <a:extLst>
              <a:ext uri="{FF2B5EF4-FFF2-40B4-BE49-F238E27FC236}">
                <a16:creationId xmlns:a16="http://schemas.microsoft.com/office/drawing/2014/main" id="{8B27A4A4-9A09-4669-82B8-8D6D80757D21}"/>
              </a:ext>
            </a:extLst>
          </p:cNvPr>
          <p:cNvSpPr txBox="1"/>
          <p:nvPr/>
        </p:nvSpPr>
        <p:spPr>
          <a:xfrm>
            <a:off x="525703" y="3282433"/>
            <a:ext cx="2338308" cy="159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1 -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2 -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3 -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4 -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5 –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6 -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7 -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8 -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4" name="Google Shape;215;p6">
            <a:extLst>
              <a:ext uri="{FF2B5EF4-FFF2-40B4-BE49-F238E27FC236}">
                <a16:creationId xmlns:a16="http://schemas.microsoft.com/office/drawing/2014/main" id="{89D55E35-06F9-41CA-9570-EBA3EA887737}"/>
              </a:ext>
            </a:extLst>
          </p:cNvPr>
          <p:cNvSpPr txBox="1"/>
          <p:nvPr/>
        </p:nvSpPr>
        <p:spPr>
          <a:xfrm>
            <a:off x="3919484" y="3282433"/>
            <a:ext cx="2338308" cy="159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1 -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2 -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3 -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4 -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5 –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6 -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7 -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8 -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5" name="Google Shape;215;p6">
            <a:extLst>
              <a:ext uri="{FF2B5EF4-FFF2-40B4-BE49-F238E27FC236}">
                <a16:creationId xmlns:a16="http://schemas.microsoft.com/office/drawing/2014/main" id="{E337D0D8-4A08-4758-A147-92E130B7B963}"/>
              </a:ext>
            </a:extLst>
          </p:cNvPr>
          <p:cNvSpPr txBox="1"/>
          <p:nvPr/>
        </p:nvSpPr>
        <p:spPr>
          <a:xfrm>
            <a:off x="525703" y="6663407"/>
            <a:ext cx="2338308" cy="159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1 -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2 -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3 -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4 -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5 –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6 -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7 -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8 -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56" name="Google Shape;215;p6">
            <a:extLst>
              <a:ext uri="{FF2B5EF4-FFF2-40B4-BE49-F238E27FC236}">
                <a16:creationId xmlns:a16="http://schemas.microsoft.com/office/drawing/2014/main" id="{FC952553-9004-4B4F-BEB1-D5ABAD3718E3}"/>
              </a:ext>
            </a:extLst>
          </p:cNvPr>
          <p:cNvSpPr txBox="1"/>
          <p:nvPr/>
        </p:nvSpPr>
        <p:spPr>
          <a:xfrm>
            <a:off x="3919484" y="6663407"/>
            <a:ext cx="2338308" cy="159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1 -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2 -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3 -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4 -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5 –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6 - descrição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7 -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2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Drink número 8 - descrição</a:t>
            </a:r>
            <a:endParaRPr lang="pt-BR" sz="12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6" name="Google Shape;171;p3">
            <a:extLst>
              <a:ext uri="{FF2B5EF4-FFF2-40B4-BE49-F238E27FC236}">
                <a16:creationId xmlns:a16="http://schemas.microsoft.com/office/drawing/2014/main" id="{FF933362-CC1E-426A-9627-B9FEE4A57F0B}"/>
              </a:ext>
            </a:extLst>
          </p:cNvPr>
          <p:cNvSpPr txBox="1"/>
          <p:nvPr/>
        </p:nvSpPr>
        <p:spPr>
          <a:xfrm>
            <a:off x="775577" y="2323534"/>
            <a:ext cx="1951164" cy="48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3200" b="1" dirty="0">
                <a:latin typeface="Reenie Beanie" panose="020B0604020202020204" charset="0"/>
                <a:cs typeface="Heebo" pitchFamily="2" charset="-79"/>
                <a:sym typeface="Reenie Beanie"/>
              </a:rPr>
              <a:t>Categoria 1</a:t>
            </a:r>
            <a:endParaRPr sz="3200" b="1" dirty="0">
              <a:latin typeface="Reenie Beanie" panose="020B0604020202020204" charset="0"/>
              <a:cs typeface="Heebo" pitchFamily="2" charset="-79"/>
            </a:endParaRPr>
          </a:p>
        </p:txBody>
      </p:sp>
      <p:sp>
        <p:nvSpPr>
          <p:cNvPr id="39" name="Google Shape;171;p3">
            <a:extLst>
              <a:ext uri="{FF2B5EF4-FFF2-40B4-BE49-F238E27FC236}">
                <a16:creationId xmlns:a16="http://schemas.microsoft.com/office/drawing/2014/main" id="{40DAE18A-B5BB-4F20-89FE-CD1A5FA05BB8}"/>
              </a:ext>
            </a:extLst>
          </p:cNvPr>
          <p:cNvSpPr txBox="1"/>
          <p:nvPr/>
        </p:nvSpPr>
        <p:spPr>
          <a:xfrm>
            <a:off x="4131263" y="2323534"/>
            <a:ext cx="1951164" cy="48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3200" b="1" dirty="0">
                <a:latin typeface="Reenie Beanie" panose="020B0604020202020204" charset="0"/>
                <a:cs typeface="Heebo" pitchFamily="2" charset="-79"/>
                <a:sym typeface="Reenie Beanie"/>
              </a:rPr>
              <a:t>Categoria 2</a:t>
            </a:r>
            <a:endParaRPr lang="pt-BR" sz="3200" b="1" dirty="0">
              <a:latin typeface="Reenie Beanie" panose="020B0604020202020204" charset="0"/>
              <a:cs typeface="Heebo" pitchFamily="2" charset="-79"/>
            </a:endParaRPr>
          </a:p>
        </p:txBody>
      </p:sp>
      <p:sp>
        <p:nvSpPr>
          <p:cNvPr id="46" name="Google Shape;171;p3">
            <a:extLst>
              <a:ext uri="{FF2B5EF4-FFF2-40B4-BE49-F238E27FC236}">
                <a16:creationId xmlns:a16="http://schemas.microsoft.com/office/drawing/2014/main" id="{1141A0EE-45EA-442A-963B-DFBA8A44599C}"/>
              </a:ext>
            </a:extLst>
          </p:cNvPr>
          <p:cNvSpPr txBox="1"/>
          <p:nvPr/>
        </p:nvSpPr>
        <p:spPr>
          <a:xfrm>
            <a:off x="4131263" y="5689483"/>
            <a:ext cx="1951164" cy="48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3200" b="1" dirty="0">
                <a:latin typeface="Reenie Beanie" panose="020B0604020202020204" charset="0"/>
                <a:cs typeface="Heebo" pitchFamily="2" charset="-79"/>
                <a:sym typeface="Reenie Beanie"/>
              </a:rPr>
              <a:t>Categoria 4</a:t>
            </a:r>
            <a:endParaRPr lang="pt-BR" sz="3200" b="1" dirty="0">
              <a:latin typeface="Reenie Beanie" panose="020B0604020202020204" charset="0"/>
              <a:cs typeface="Heebo" pitchFamily="2" charset="-79"/>
            </a:endParaRPr>
          </a:p>
        </p:txBody>
      </p:sp>
      <p:sp>
        <p:nvSpPr>
          <p:cNvPr id="43" name="Google Shape;171;p3">
            <a:extLst>
              <a:ext uri="{FF2B5EF4-FFF2-40B4-BE49-F238E27FC236}">
                <a16:creationId xmlns:a16="http://schemas.microsoft.com/office/drawing/2014/main" id="{46967AA5-061A-48D0-A569-BEDB4E708669}"/>
              </a:ext>
            </a:extLst>
          </p:cNvPr>
          <p:cNvSpPr txBox="1"/>
          <p:nvPr/>
        </p:nvSpPr>
        <p:spPr>
          <a:xfrm>
            <a:off x="775577" y="5689483"/>
            <a:ext cx="1951164" cy="48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3200" b="1" dirty="0">
                <a:latin typeface="Reenie Beanie" panose="020B0604020202020204" charset="0"/>
                <a:cs typeface="Heebo" pitchFamily="2" charset="-79"/>
                <a:sym typeface="Reenie Beanie"/>
              </a:rPr>
              <a:t>Categoria 3</a:t>
            </a:r>
            <a:endParaRPr lang="pt-BR" sz="3200" b="1" dirty="0">
              <a:latin typeface="Reenie Beanie" panose="020B0604020202020204" charset="0"/>
              <a:cs typeface="Heebo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15E5C5B-B8ED-4EA0-A281-356B40D3A444}"/>
              </a:ext>
            </a:extLst>
          </p:cNvPr>
          <p:cNvGrpSpPr/>
          <p:nvPr/>
        </p:nvGrpSpPr>
        <p:grpSpPr>
          <a:xfrm>
            <a:off x="703555" y="3892195"/>
            <a:ext cx="5460901" cy="2111862"/>
            <a:chOff x="-5910748" y="4858151"/>
            <a:chExt cx="4227184" cy="1486141"/>
          </a:xfrm>
          <a:solidFill>
            <a:schemeClr val="accent1"/>
          </a:solidFill>
        </p:grpSpPr>
        <p:sp>
          <p:nvSpPr>
            <p:cNvPr id="32" name="Google Shape;13;p185">
              <a:extLst>
                <a:ext uri="{FF2B5EF4-FFF2-40B4-BE49-F238E27FC236}">
                  <a16:creationId xmlns:a16="http://schemas.microsoft.com/office/drawing/2014/main" id="{42840A32-94B8-453D-8EA7-69284973AFBF}"/>
                </a:ext>
              </a:extLst>
            </p:cNvPr>
            <p:cNvSpPr/>
            <p:nvPr/>
          </p:nvSpPr>
          <p:spPr>
            <a:xfrm>
              <a:off x="-5910748" y="4858151"/>
              <a:ext cx="4227184" cy="148614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3600" b="1" dirty="0">
                <a:solidFill>
                  <a:srgbClr val="FFFFFF"/>
                </a:solidFill>
                <a:latin typeface="Reenie Beanie" panose="020B0604020202020204" charset="0"/>
                <a:ea typeface="Helvetica Neue"/>
                <a:cs typeface="Heebo" pitchFamily="2" charset="-79"/>
                <a:sym typeface="Helvetica Neue"/>
              </a:endParaRPr>
            </a:p>
          </p:txBody>
        </p:sp>
        <p:pic>
          <p:nvPicPr>
            <p:cNvPr id="35" name="Google Shape;14;p185">
              <a:extLst>
                <a:ext uri="{FF2B5EF4-FFF2-40B4-BE49-F238E27FC236}">
                  <a16:creationId xmlns:a16="http://schemas.microsoft.com/office/drawing/2014/main" id="{7F4A8FBE-B1ED-429D-9161-C7449900CA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746545" y="4987314"/>
              <a:ext cx="3891031" cy="1234674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0" name="Google Shape;171;p3">
            <a:extLst>
              <a:ext uri="{FF2B5EF4-FFF2-40B4-BE49-F238E27FC236}">
                <a16:creationId xmlns:a16="http://schemas.microsoft.com/office/drawing/2014/main" id="{B47FCF8E-2B15-4C6E-A3C6-369AE200BF13}"/>
              </a:ext>
            </a:extLst>
          </p:cNvPr>
          <p:cNvSpPr txBox="1"/>
          <p:nvPr/>
        </p:nvSpPr>
        <p:spPr>
          <a:xfrm>
            <a:off x="1286730" y="4531955"/>
            <a:ext cx="4284194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7200" b="1" dirty="0">
                <a:solidFill>
                  <a:schemeClr val="bg1"/>
                </a:solidFill>
                <a:latin typeface="Reenie Beanie" panose="020B0604020202020204" charset="0"/>
                <a:cs typeface="Heebo" pitchFamily="2" charset="-79"/>
                <a:sym typeface="Reenie Beanie"/>
              </a:rPr>
              <a:t>Categoria 1</a:t>
            </a:r>
          </a:p>
        </p:txBody>
      </p:sp>
    </p:spTree>
    <p:extLst>
      <p:ext uri="{BB962C8B-B14F-4D97-AF65-F5344CB8AC3E}">
        <p14:creationId xmlns:p14="http://schemas.microsoft.com/office/powerpoint/2010/main" val="395179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E423FC-3DB1-757D-9395-CC948CA2A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Google Shape;13;p185">
            <a:extLst>
              <a:ext uri="{FF2B5EF4-FFF2-40B4-BE49-F238E27FC236}">
                <a16:creationId xmlns:a16="http://schemas.microsoft.com/office/drawing/2014/main" id="{CE5FA0D8-BC85-4ECA-9863-2196B2867F30}"/>
              </a:ext>
            </a:extLst>
          </p:cNvPr>
          <p:cNvSpPr/>
          <p:nvPr/>
        </p:nvSpPr>
        <p:spPr>
          <a:xfrm>
            <a:off x="1563366" y="2355010"/>
            <a:ext cx="3729868" cy="1311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600">
              <a:solidFill>
                <a:srgbClr val="FFFFFF"/>
              </a:solidFill>
              <a:latin typeface="Heebo" pitchFamily="2" charset="-79"/>
              <a:ea typeface="Helvetica Neue"/>
              <a:cs typeface="Heebo" pitchFamily="2" charset="-79"/>
              <a:sym typeface="Helvetica Neue"/>
            </a:endParaRPr>
          </a:p>
        </p:txBody>
      </p:sp>
      <p:pic>
        <p:nvPicPr>
          <p:cNvPr id="15" name="Google Shape;14;p185">
            <a:extLst>
              <a:ext uri="{FF2B5EF4-FFF2-40B4-BE49-F238E27FC236}">
                <a16:creationId xmlns:a16="http://schemas.microsoft.com/office/drawing/2014/main" id="{94372142-D790-475A-AE70-7ED8CFD8B2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1104" y="2269992"/>
            <a:ext cx="3976140" cy="14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3">
            <a:extLst>
              <a:ext uri="{FF2B5EF4-FFF2-40B4-BE49-F238E27FC236}">
                <a16:creationId xmlns:a16="http://schemas.microsoft.com/office/drawing/2014/main" id="{0BD5E1A4-FF6C-4FAF-BCB3-430CE6E05E51}"/>
              </a:ext>
            </a:extLst>
          </p:cNvPr>
          <p:cNvSpPr txBox="1"/>
          <p:nvPr/>
        </p:nvSpPr>
        <p:spPr>
          <a:xfrm>
            <a:off x="621928" y="2598141"/>
            <a:ext cx="5614145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200">
                <a:solidFill>
                  <a:srgbClr val="342F2F"/>
                </a:solidFill>
                <a:latin typeface="Big Shoulders Text"/>
                <a:ea typeface="Big Shoulders Text"/>
                <a:cs typeface="Big Shoulders Text"/>
              </a:defRPr>
            </a:lvl1pPr>
          </a:lstStyle>
          <a:p>
            <a:r>
              <a:rPr lang="pt-B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  <a:sym typeface="Reenie Beanie"/>
              </a:rPr>
              <a:t>Nome do drink</a:t>
            </a:r>
            <a:endParaRPr lang="pt-BR" sz="3600" b="1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46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1;p3">
            <a:extLst>
              <a:ext uri="{FF2B5EF4-FFF2-40B4-BE49-F238E27FC236}">
                <a16:creationId xmlns:a16="http://schemas.microsoft.com/office/drawing/2014/main" id="{A1A68CDB-6978-421D-B616-DE856B0B09AE}"/>
              </a:ext>
            </a:extLst>
          </p:cNvPr>
          <p:cNvSpPr txBox="1"/>
          <p:nvPr/>
        </p:nvSpPr>
        <p:spPr>
          <a:xfrm>
            <a:off x="979716" y="1683519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Ingredientes:</a:t>
            </a:r>
            <a:endParaRPr lang="pt-BR" dirty="0"/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37ED92FB-EF99-4787-9C05-D40C3D05B5DD}"/>
              </a:ext>
            </a:extLst>
          </p:cNvPr>
          <p:cNvSpPr txBox="1"/>
          <p:nvPr/>
        </p:nvSpPr>
        <p:spPr>
          <a:xfrm>
            <a:off x="1060018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2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3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4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5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Google Shape;171;p3">
            <a:extLst>
              <a:ext uri="{FF2B5EF4-FFF2-40B4-BE49-F238E27FC236}">
                <a16:creationId xmlns:a16="http://schemas.microsoft.com/office/drawing/2014/main" id="{3045B561-709C-4A85-A26C-DEA0E89D15BC}"/>
              </a:ext>
            </a:extLst>
          </p:cNvPr>
          <p:cNvSpPr txBox="1"/>
          <p:nvPr/>
        </p:nvSpPr>
        <p:spPr>
          <a:xfrm>
            <a:off x="979716" y="4173146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Modo de fazer:</a:t>
            </a:r>
            <a:endParaRPr lang="pt-BR" dirty="0"/>
          </a:p>
        </p:txBody>
      </p:sp>
      <p:sp>
        <p:nvSpPr>
          <p:cNvPr id="15" name="Google Shape;215;p6">
            <a:extLst>
              <a:ext uri="{FF2B5EF4-FFF2-40B4-BE49-F238E27FC236}">
                <a16:creationId xmlns:a16="http://schemas.microsoft.com/office/drawing/2014/main" id="{56FD4E13-FE25-4EFD-9749-DE8A1CF20993}"/>
              </a:ext>
            </a:extLst>
          </p:cNvPr>
          <p:cNvSpPr txBox="1"/>
          <p:nvPr/>
        </p:nvSpPr>
        <p:spPr>
          <a:xfrm>
            <a:off x="1060019" y="5075009"/>
            <a:ext cx="4737968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solidFill>
                <a:srgbClr val="342F2F"/>
              </a:solidFill>
              <a:latin typeface="Heebo" pitchFamily="2" charset="-79"/>
              <a:cs typeface="Heebo" pitchFamily="2" charset="-79"/>
              <a:sym typeface="Raleway"/>
            </a:endParaRPr>
          </a:p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B19BCB0-6E91-4E38-92DB-CBD2B7A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251" y="1097686"/>
            <a:ext cx="922804" cy="1200910"/>
          </a:xfrm>
          <a:prstGeom prst="rect">
            <a:avLst/>
          </a:prstGeom>
        </p:spPr>
      </p:pic>
      <p:sp>
        <p:nvSpPr>
          <p:cNvPr id="21" name="Google Shape;215;p6">
            <a:extLst>
              <a:ext uri="{FF2B5EF4-FFF2-40B4-BE49-F238E27FC236}">
                <a16:creationId xmlns:a16="http://schemas.microsoft.com/office/drawing/2014/main" id="{D5E30C71-4109-4524-951F-CF86B741C523}"/>
              </a:ext>
            </a:extLst>
          </p:cNvPr>
          <p:cNvSpPr txBox="1"/>
          <p:nvPr/>
        </p:nvSpPr>
        <p:spPr>
          <a:xfrm>
            <a:off x="3607274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6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7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8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9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10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Google Shape;166;p3">
            <a:extLst>
              <a:ext uri="{FF2B5EF4-FFF2-40B4-BE49-F238E27FC236}">
                <a16:creationId xmlns:a16="http://schemas.microsoft.com/office/drawing/2014/main" id="{64F8905F-96A3-46BA-9296-CA4A5E0BAA4D}"/>
              </a:ext>
            </a:extLst>
          </p:cNvPr>
          <p:cNvSpPr/>
          <p:nvPr/>
        </p:nvSpPr>
        <p:spPr>
          <a:xfrm>
            <a:off x="1326138" y="7549648"/>
            <a:ext cx="4182675" cy="8129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ebo" pitchFamily="2" charset="-79"/>
              <a:ea typeface="Helvetica Neue"/>
              <a:cs typeface="Heebo" pitchFamily="2" charset="-79"/>
              <a:sym typeface="Helvetica Neue"/>
            </a:endParaRPr>
          </a:p>
        </p:txBody>
      </p:sp>
      <p:sp>
        <p:nvSpPr>
          <p:cNvPr id="24" name="Google Shape;171;p3">
            <a:extLst>
              <a:ext uri="{FF2B5EF4-FFF2-40B4-BE49-F238E27FC236}">
                <a16:creationId xmlns:a16="http://schemas.microsoft.com/office/drawing/2014/main" id="{699EA974-A294-4E3D-BAF6-B238C7245CE2}"/>
              </a:ext>
            </a:extLst>
          </p:cNvPr>
          <p:cNvSpPr txBox="1"/>
          <p:nvPr/>
        </p:nvSpPr>
        <p:spPr>
          <a:xfrm>
            <a:off x="1636701" y="7662592"/>
            <a:ext cx="3561550" cy="570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pPr algn="ctr"/>
            <a:r>
              <a:rPr lang="pt-BR" sz="28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  <a:sym typeface="Reenie Beanie"/>
              </a:rPr>
              <a:t>Rende 4 porções</a:t>
            </a:r>
            <a:endParaRPr lang="pt-BR" sz="28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623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15E5C5B-B8ED-4EA0-A281-356B40D3A444}"/>
              </a:ext>
            </a:extLst>
          </p:cNvPr>
          <p:cNvGrpSpPr/>
          <p:nvPr/>
        </p:nvGrpSpPr>
        <p:grpSpPr>
          <a:xfrm>
            <a:off x="703555" y="3892195"/>
            <a:ext cx="5460901" cy="2111862"/>
            <a:chOff x="-5910748" y="4858151"/>
            <a:chExt cx="4227184" cy="1486141"/>
          </a:xfrm>
          <a:solidFill>
            <a:schemeClr val="accent1"/>
          </a:solidFill>
        </p:grpSpPr>
        <p:sp>
          <p:nvSpPr>
            <p:cNvPr id="32" name="Google Shape;13;p185">
              <a:extLst>
                <a:ext uri="{FF2B5EF4-FFF2-40B4-BE49-F238E27FC236}">
                  <a16:creationId xmlns:a16="http://schemas.microsoft.com/office/drawing/2014/main" id="{42840A32-94B8-453D-8EA7-69284973AFBF}"/>
                </a:ext>
              </a:extLst>
            </p:cNvPr>
            <p:cNvSpPr/>
            <p:nvPr/>
          </p:nvSpPr>
          <p:spPr>
            <a:xfrm>
              <a:off x="-5910748" y="4858151"/>
              <a:ext cx="4227184" cy="14861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endParaRPr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35" name="Google Shape;14;p185">
              <a:extLst>
                <a:ext uri="{FF2B5EF4-FFF2-40B4-BE49-F238E27FC236}">
                  <a16:creationId xmlns:a16="http://schemas.microsoft.com/office/drawing/2014/main" id="{7F4A8FBE-B1ED-429D-9161-C7449900CA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746545" y="4987314"/>
              <a:ext cx="3891031" cy="12346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</p:pic>
      </p:grpSp>
      <p:sp>
        <p:nvSpPr>
          <p:cNvPr id="40" name="Google Shape;171;p3">
            <a:extLst>
              <a:ext uri="{FF2B5EF4-FFF2-40B4-BE49-F238E27FC236}">
                <a16:creationId xmlns:a16="http://schemas.microsoft.com/office/drawing/2014/main" id="{B47FCF8E-2B15-4C6E-A3C6-369AE200BF13}"/>
              </a:ext>
            </a:extLst>
          </p:cNvPr>
          <p:cNvSpPr txBox="1"/>
          <p:nvPr/>
        </p:nvSpPr>
        <p:spPr>
          <a:xfrm>
            <a:off x="1286730" y="4531955"/>
            <a:ext cx="4284194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8000" b="1">
                <a:solidFill>
                  <a:schemeClr val="bg1"/>
                </a:solidFill>
                <a:latin typeface="Reenie Beanie" panose="020B0604020202020204" charset="0"/>
                <a:ea typeface="Big Shoulders Text"/>
                <a:cs typeface="Heebo" pitchFamily="2" charset="-79"/>
              </a:defRPr>
            </a:lvl1pPr>
          </a:lstStyle>
          <a:p>
            <a:r>
              <a:rPr lang="pt-BR" sz="7200" dirty="0">
                <a:sym typeface="Reenie Beanie"/>
              </a:rPr>
              <a:t>Categoria 2</a:t>
            </a:r>
          </a:p>
        </p:txBody>
      </p:sp>
    </p:spTree>
    <p:extLst>
      <p:ext uri="{BB962C8B-B14F-4D97-AF65-F5344CB8AC3E}">
        <p14:creationId xmlns:p14="http://schemas.microsoft.com/office/powerpoint/2010/main" val="135949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CD9FA0-3C30-0F7A-0358-28B1DE96FF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Google Shape;13;p185">
            <a:extLst>
              <a:ext uri="{FF2B5EF4-FFF2-40B4-BE49-F238E27FC236}">
                <a16:creationId xmlns:a16="http://schemas.microsoft.com/office/drawing/2014/main" id="{CE5FA0D8-BC85-4ECA-9863-2196B2867F30}"/>
              </a:ext>
            </a:extLst>
          </p:cNvPr>
          <p:cNvSpPr/>
          <p:nvPr/>
        </p:nvSpPr>
        <p:spPr>
          <a:xfrm>
            <a:off x="1563366" y="2355010"/>
            <a:ext cx="3729868" cy="13113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" name="Google Shape;14;p185">
            <a:extLst>
              <a:ext uri="{FF2B5EF4-FFF2-40B4-BE49-F238E27FC236}">
                <a16:creationId xmlns:a16="http://schemas.microsoft.com/office/drawing/2014/main" id="{94372142-D790-475A-AE70-7ED8CFD8B2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1104" y="2269992"/>
            <a:ext cx="3976140" cy="14983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3">
            <a:extLst>
              <a:ext uri="{FF2B5EF4-FFF2-40B4-BE49-F238E27FC236}">
                <a16:creationId xmlns:a16="http://schemas.microsoft.com/office/drawing/2014/main" id="{0BD5E1A4-FF6C-4FAF-BCB3-430CE6E05E51}"/>
              </a:ext>
            </a:extLst>
          </p:cNvPr>
          <p:cNvSpPr txBox="1"/>
          <p:nvPr/>
        </p:nvSpPr>
        <p:spPr>
          <a:xfrm>
            <a:off x="621928" y="2598141"/>
            <a:ext cx="5614145" cy="77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10000"/>
              </a:lnSpc>
              <a:buClr>
                <a:srgbClr val="342F2F"/>
              </a:buClr>
              <a:buSzPts val="4200"/>
              <a:buFont typeface="Big Shoulders Text"/>
              <a:buNone/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ig Shoulders Text"/>
                <a:cs typeface="Heebo" pitchFamily="2" charset="-79"/>
              </a:defRPr>
            </a:lvl1pPr>
          </a:lstStyle>
          <a:p>
            <a:r>
              <a:rPr lang="pt-BR" sz="3600" dirty="0">
                <a:sym typeface="Reenie Beanie"/>
              </a:rPr>
              <a:t>Nome do drink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3435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1;p3">
            <a:extLst>
              <a:ext uri="{FF2B5EF4-FFF2-40B4-BE49-F238E27FC236}">
                <a16:creationId xmlns:a16="http://schemas.microsoft.com/office/drawing/2014/main" id="{A1A68CDB-6978-421D-B616-DE856B0B09AE}"/>
              </a:ext>
            </a:extLst>
          </p:cNvPr>
          <p:cNvSpPr txBox="1"/>
          <p:nvPr/>
        </p:nvSpPr>
        <p:spPr>
          <a:xfrm>
            <a:off x="979716" y="1683519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Ingredientes:</a:t>
            </a:r>
            <a:endParaRPr lang="pt-BR" dirty="0"/>
          </a:p>
        </p:txBody>
      </p:sp>
      <p:sp>
        <p:nvSpPr>
          <p:cNvPr id="13" name="Google Shape;215;p6">
            <a:extLst>
              <a:ext uri="{FF2B5EF4-FFF2-40B4-BE49-F238E27FC236}">
                <a16:creationId xmlns:a16="http://schemas.microsoft.com/office/drawing/2014/main" id="{37ED92FB-EF99-4787-9C05-D40C3D05B5DD}"/>
              </a:ext>
            </a:extLst>
          </p:cNvPr>
          <p:cNvSpPr txBox="1"/>
          <p:nvPr/>
        </p:nvSpPr>
        <p:spPr>
          <a:xfrm>
            <a:off x="1060018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2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3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4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5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Google Shape;171;p3">
            <a:extLst>
              <a:ext uri="{FF2B5EF4-FFF2-40B4-BE49-F238E27FC236}">
                <a16:creationId xmlns:a16="http://schemas.microsoft.com/office/drawing/2014/main" id="{3045B561-709C-4A85-A26C-DEA0E89D15BC}"/>
              </a:ext>
            </a:extLst>
          </p:cNvPr>
          <p:cNvSpPr txBox="1"/>
          <p:nvPr/>
        </p:nvSpPr>
        <p:spPr>
          <a:xfrm>
            <a:off x="979716" y="4173146"/>
            <a:ext cx="3561550" cy="8202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r>
              <a:rPr lang="pt-BR" dirty="0">
                <a:sym typeface="Reenie Beanie"/>
              </a:rPr>
              <a:t>Modo de fazer:</a:t>
            </a:r>
            <a:endParaRPr lang="pt-BR" dirty="0"/>
          </a:p>
        </p:txBody>
      </p:sp>
      <p:sp>
        <p:nvSpPr>
          <p:cNvPr id="15" name="Google Shape;215;p6">
            <a:extLst>
              <a:ext uri="{FF2B5EF4-FFF2-40B4-BE49-F238E27FC236}">
                <a16:creationId xmlns:a16="http://schemas.microsoft.com/office/drawing/2014/main" id="{56FD4E13-FE25-4EFD-9749-DE8A1CF20993}"/>
              </a:ext>
            </a:extLst>
          </p:cNvPr>
          <p:cNvSpPr txBox="1"/>
          <p:nvPr/>
        </p:nvSpPr>
        <p:spPr>
          <a:xfrm>
            <a:off x="1060019" y="5075009"/>
            <a:ext cx="4737968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solidFill>
                <a:srgbClr val="342F2F"/>
              </a:solidFill>
              <a:latin typeface="Heebo" pitchFamily="2" charset="-79"/>
              <a:cs typeface="Heebo" pitchFamily="2" charset="-79"/>
              <a:sym typeface="Raleway"/>
            </a:endParaRPr>
          </a:p>
          <a:p>
            <a:pPr>
              <a:buClr>
                <a:srgbClr val="342F2F"/>
              </a:buClr>
              <a:buSzPts val="1200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Descreva o modo de fazer aqui descreva o modo de fazer aqui descreva o modo de fazer aqui descreva o modo de fazer aqui descreva o modo de fazer aqui descreva o modo de fazer aqui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>
              <a:buClr>
                <a:srgbClr val="342F2F"/>
              </a:buClr>
              <a:buSzPts val="1200"/>
            </a:pP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BB19BCB0-6E91-4E38-92DB-CBD2B7AB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8251" y="1097686"/>
            <a:ext cx="922804" cy="1200910"/>
          </a:xfrm>
          <a:prstGeom prst="rect">
            <a:avLst/>
          </a:prstGeom>
        </p:spPr>
      </p:pic>
      <p:sp>
        <p:nvSpPr>
          <p:cNvPr id="21" name="Google Shape;215;p6">
            <a:extLst>
              <a:ext uri="{FF2B5EF4-FFF2-40B4-BE49-F238E27FC236}">
                <a16:creationId xmlns:a16="http://schemas.microsoft.com/office/drawing/2014/main" id="{D5E30C71-4109-4524-951F-CF86B741C523}"/>
              </a:ext>
            </a:extLst>
          </p:cNvPr>
          <p:cNvSpPr txBox="1"/>
          <p:nvPr/>
        </p:nvSpPr>
        <p:spPr>
          <a:xfrm>
            <a:off x="3607274" y="2585382"/>
            <a:ext cx="2271012" cy="115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6</a:t>
            </a: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7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8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9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  <a:p>
            <a:pPr marL="252146" indent="-252146">
              <a:buClr>
                <a:srgbClr val="342F2F"/>
              </a:buClr>
              <a:buSzPts val="1200"/>
              <a:buFont typeface="Raleway" panose="020B0503030101060003" pitchFamily="34" charset="0"/>
              <a:buChar char="-"/>
            </a:pPr>
            <a:r>
              <a:rPr lang="pt-BR" sz="1400" dirty="0">
                <a:solidFill>
                  <a:srgbClr val="342F2F"/>
                </a:solidFill>
                <a:latin typeface="Heebo" pitchFamily="2" charset="-79"/>
                <a:ea typeface="Raleway"/>
                <a:cs typeface="Heebo" pitchFamily="2" charset="-79"/>
                <a:sym typeface="Raleway"/>
              </a:rPr>
              <a:t>Ingrediente Número 10</a:t>
            </a:r>
            <a:endParaRPr lang="pt-BR" sz="14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Google Shape;166;p3">
            <a:extLst>
              <a:ext uri="{FF2B5EF4-FFF2-40B4-BE49-F238E27FC236}">
                <a16:creationId xmlns:a16="http://schemas.microsoft.com/office/drawing/2014/main" id="{64F8905F-96A3-46BA-9296-CA4A5E0BAA4D}"/>
              </a:ext>
            </a:extLst>
          </p:cNvPr>
          <p:cNvSpPr/>
          <p:nvPr/>
        </p:nvSpPr>
        <p:spPr>
          <a:xfrm>
            <a:off x="1337665" y="7597849"/>
            <a:ext cx="4182675" cy="812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941">
              <a:solidFill>
                <a:srgbClr val="342F2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171;p3">
            <a:extLst>
              <a:ext uri="{FF2B5EF4-FFF2-40B4-BE49-F238E27FC236}">
                <a16:creationId xmlns:a16="http://schemas.microsoft.com/office/drawing/2014/main" id="{171CAD7B-B450-59A9-8831-D0BE4D75969B}"/>
              </a:ext>
            </a:extLst>
          </p:cNvPr>
          <p:cNvSpPr txBox="1"/>
          <p:nvPr/>
        </p:nvSpPr>
        <p:spPr>
          <a:xfrm>
            <a:off x="1636701" y="7710761"/>
            <a:ext cx="3561550" cy="570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0000"/>
              </a:lnSpc>
              <a:buSzTx/>
              <a:buNone/>
              <a:tabLst/>
              <a:defRPr kumimoji="0" sz="4400" kern="0" spc="0" normalizeH="0" baseline="0">
                <a:ln>
                  <a:noFill/>
                </a:ln>
                <a:solidFill>
                  <a:srgbClr val="342F2F"/>
                </a:solidFill>
                <a:effectLst/>
                <a:uLnTx/>
                <a:uFillTx/>
                <a:latin typeface="Reenie Beanie"/>
                <a:ea typeface="Reenie Beanie"/>
                <a:cs typeface="Reenie Beanie"/>
              </a:defRPr>
            </a:lvl1pPr>
          </a:lstStyle>
          <a:p>
            <a:pPr algn="ctr"/>
            <a:r>
              <a:rPr lang="pt-BR" sz="28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  <a:sym typeface="Reenie Beanie"/>
              </a:rPr>
              <a:t>Rende 4 porções</a:t>
            </a:r>
            <a:endParaRPr lang="pt-BR" sz="28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157954"/>
      </p:ext>
    </p:extLst>
  </p:cSld>
  <p:clrMapOvr>
    <a:masterClrMapping/>
  </p:clrMapOvr>
</p:sld>
</file>

<file path=ppt/theme/theme1.xml><?xml version="1.0" encoding="utf-8"?>
<a:theme xmlns:a="http://schemas.openxmlformats.org/drawingml/2006/main" name="GERAL">
  <a:themeElements>
    <a:clrScheme name="Receita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CED1"/>
      </a:accent1>
      <a:accent2>
        <a:srgbClr val="9B95FF"/>
      </a:accent2>
      <a:accent3>
        <a:srgbClr val="E880AC"/>
      </a:accent3>
      <a:accent4>
        <a:srgbClr val="FFC988"/>
      </a:accent4>
      <a:accent5>
        <a:srgbClr val="F5EE9E"/>
      </a:accent5>
      <a:accent6>
        <a:srgbClr val="F49E4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  <a:latin typeface="Raleway" panose="020B05030301010600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spcFirstLastPara="1" wrap="square" lIns="0" tIns="0" rIns="0" bIns="0" anchor="t" anchorCtr="0">
        <a:noAutofit/>
      </a:bodyPr>
      <a:lstStyle>
        <a:defPPr marL="0" marR="0" indent="0" algn="l" rtl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342F2F"/>
          </a:buClr>
          <a:buSzPts val="1100"/>
          <a:buFont typeface="Raleway"/>
          <a:buNone/>
          <a:defRPr dirty="0">
            <a:solidFill>
              <a:srgbClr val="342F2F"/>
            </a:solidFill>
            <a:latin typeface="Raleway"/>
            <a:ea typeface="Raleway"/>
            <a:cs typeface="Raleway"/>
            <a:sym typeface="Raleway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732</Words>
  <Application>Microsoft Office PowerPoint</Application>
  <PresentationFormat>Papel A4 (210 x 297 mm)</PresentationFormat>
  <Paragraphs>117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Reenie Beanie</vt:lpstr>
      <vt:lpstr>Raleway</vt:lpstr>
      <vt:lpstr>Arial</vt:lpstr>
      <vt:lpstr>Big Shoulders Text</vt:lpstr>
      <vt:lpstr>Heebo</vt:lpstr>
      <vt:lpstr>Helvetica Neue</vt:lpstr>
      <vt:lpstr>GERAL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39</cp:revision>
  <dcterms:created xsi:type="dcterms:W3CDTF">2021-01-23T20:57:39Z</dcterms:created>
  <dcterms:modified xsi:type="dcterms:W3CDTF">2025-01-02T17:10:41Z</dcterms:modified>
</cp:coreProperties>
</file>