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476" r:id="rId2"/>
    <p:sldId id="477" r:id="rId3"/>
    <p:sldId id="478" r:id="rId4"/>
    <p:sldId id="479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</p:sldIdLst>
  <p:sldSz cx="6858000" cy="9906000" type="A4"/>
  <p:notesSz cx="6858000" cy="9144000"/>
  <p:embeddedFontLst>
    <p:embeddedFont>
      <p:font typeface="Big Shoulders Text" panose="020B0604020202020204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-BOOK" id="{CB86364C-21F2-4303-9410-637DFEB1DA95}">
          <p14:sldIdLst>
            <p14:sldId id="476"/>
            <p14:sldId id="477"/>
            <p14:sldId id="478"/>
            <p14:sldId id="479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</p14:sectionLst>
    </p:ex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3" orient="horz" pos="3120" userDrawn="1">
          <p15:clr>
            <a:srgbClr val="000000"/>
          </p15:clr>
        </p15:guide>
        <p15:guide id="4" orient="horz" pos="2413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9" roundtripDataSignature="AMtx7mgLae9qfMQRIXm6STF01OTjW+5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88"/>
    <a:srgbClr val="E880AC"/>
    <a:srgbClr val="9B95FF"/>
    <a:srgbClr val="7DCED1"/>
    <a:srgbClr val="E36A4B"/>
    <a:srgbClr val="FC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72" autoAdjust="0"/>
    <p:restoredTop sz="96201" autoAdjust="0"/>
  </p:normalViewPr>
  <p:slideViewPr>
    <p:cSldViewPr snapToGrid="0">
      <p:cViewPr varScale="1">
        <p:scale>
          <a:sx n="71" d="100"/>
          <a:sy n="71" d="100"/>
        </p:scale>
        <p:origin x="3252" y="84"/>
      </p:cViewPr>
      <p:guideLst>
        <p:guide pos="2160"/>
        <p:guide orient="horz" pos="3120"/>
        <p:guide orient="horz" pos="24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0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0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/>
                    </a:solidFill>
                    <a:latin typeface="Raleway" panose="020B0503030101060003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9-4821-A4FB-FD7C44E9D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axId val="516941152"/>
        <c:axId val="516941808"/>
      </c:barChart>
      <c:catAx>
        <c:axId val="51694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1"/>
                </a:solidFill>
                <a:latin typeface="Raleway" panose="020B0503030101060003" pitchFamily="34" charset="0"/>
                <a:ea typeface="+mn-ea"/>
                <a:cs typeface="+mn-cs"/>
              </a:defRPr>
            </a:pPr>
            <a:endParaRPr lang="pt-BR"/>
          </a:p>
        </c:txPr>
        <c:crossAx val="516941808"/>
        <c:crosses val="autoZero"/>
        <c:auto val="1"/>
        <c:lblAlgn val="ctr"/>
        <c:lblOffset val="100"/>
        <c:noMultiLvlLbl val="0"/>
      </c:catAx>
      <c:valAx>
        <c:axId val="51694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694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18191292264938"/>
          <c:y val="2.2058823529411766E-2"/>
          <c:w val="0.57163617415470125"/>
          <c:h val="0.8574542612320519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AC2-4B60-B5C8-A18C66C89D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2C4-A1E8-5F2D818A40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2C4-A1E8-5F2D818A40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2C4-A1E8-5F2D818A40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Raleway" panose="020B0503030101060003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AC2-4B60-B5C8-A18C66C89D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Raleway" panose="020B0503030101060003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57B-42C4-A1E8-5F2D818A40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" panose="020B0503030101060003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C2-4B60-B5C8-A18C66C89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0979740778925"/>
          <c:y val="0.90956924502084302"/>
          <c:w val="0.68889652573367666"/>
          <c:h val="7.77922213755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Raleway" panose="020B0503030101060003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o Branco" userDrawn="1">
  <p:cSld name="0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FDD04103-B043-4742-A138-57896BDA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2"/>
                </a:solidFill>
                <a:latin typeface="Raleway" panose="020B0503030101060003" pitchFamily="34" charset="0"/>
              </a:defRPr>
            </a:lvl1pPr>
          </a:lstStyle>
          <a:p>
            <a:fld id="{D189613A-FDB8-45F8-8F87-60226C81E8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2EF9EB9-8E4D-25A9-28CC-F3F0DA95C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58000" cy="7917295"/>
          </a:xfrm>
          <a:custGeom>
            <a:avLst/>
            <a:gdLst>
              <a:gd name="connsiteX0" fmla="*/ 3340100 w 7772400"/>
              <a:gd name="connsiteY0" fmla="*/ 0 h 8039100"/>
              <a:gd name="connsiteX1" fmla="*/ 4432300 w 7772400"/>
              <a:gd name="connsiteY1" fmla="*/ 0 h 8039100"/>
              <a:gd name="connsiteX2" fmla="*/ 7772400 w 7772400"/>
              <a:gd name="connsiteY2" fmla="*/ 1789790 h 8039100"/>
              <a:gd name="connsiteX3" fmla="*/ 7772400 w 7772400"/>
              <a:gd name="connsiteY3" fmla="*/ 6058405 h 8039100"/>
              <a:gd name="connsiteX4" fmla="*/ 3962400 w 7772400"/>
              <a:gd name="connsiteY4" fmla="*/ 8039100 h 8039100"/>
              <a:gd name="connsiteX5" fmla="*/ 0 w 7772400"/>
              <a:gd name="connsiteY5" fmla="*/ 5969000 h 8039100"/>
              <a:gd name="connsiteX6" fmla="*/ 0 w 7772400"/>
              <a:gd name="connsiteY6" fmla="*/ 1790700 h 803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2400" h="8039100">
                <a:moveTo>
                  <a:pt x="3340100" y="0"/>
                </a:moveTo>
                <a:lnTo>
                  <a:pt x="4432300" y="0"/>
                </a:lnTo>
                <a:lnTo>
                  <a:pt x="7772400" y="1789790"/>
                </a:lnTo>
                <a:lnTo>
                  <a:pt x="7772400" y="6058405"/>
                </a:lnTo>
                <a:lnTo>
                  <a:pt x="3962400" y="8039100"/>
                </a:lnTo>
                <a:lnTo>
                  <a:pt x="0" y="5969000"/>
                </a:lnTo>
                <a:lnTo>
                  <a:pt x="0" y="17907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F5FC783-413D-4664-AF21-D92BCA4E4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2"/>
                </a:solidFill>
                <a:latin typeface="Raleway" panose="020B0503030101060003" pitchFamily="34" charset="0"/>
              </a:defRPr>
            </a:lvl1pPr>
          </a:lstStyle>
          <a:p>
            <a:fld id="{D189613A-FDB8-45F8-8F87-60226C81E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66D462-E1B3-C9E6-6B92-48C639353E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237" y="2"/>
            <a:ext cx="5942320" cy="4960147"/>
          </a:xfrm>
          <a:custGeom>
            <a:avLst/>
            <a:gdLst>
              <a:gd name="connsiteX0" fmla="*/ 0 w 6734629"/>
              <a:gd name="connsiteY0" fmla="*/ 0 h 5036457"/>
              <a:gd name="connsiteX1" fmla="*/ 6734629 w 6734629"/>
              <a:gd name="connsiteY1" fmla="*/ 0 h 5036457"/>
              <a:gd name="connsiteX2" fmla="*/ 6734629 w 6734629"/>
              <a:gd name="connsiteY2" fmla="*/ 3091543 h 5036457"/>
              <a:gd name="connsiteX3" fmla="*/ 3381829 w 6734629"/>
              <a:gd name="connsiteY3" fmla="*/ 5036457 h 5036457"/>
              <a:gd name="connsiteX4" fmla="*/ 0 w 6734629"/>
              <a:gd name="connsiteY4" fmla="*/ 3077029 h 503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4629" h="5036457">
                <a:moveTo>
                  <a:pt x="0" y="0"/>
                </a:moveTo>
                <a:lnTo>
                  <a:pt x="6734629" y="0"/>
                </a:lnTo>
                <a:lnTo>
                  <a:pt x="6734629" y="3091543"/>
                </a:lnTo>
                <a:lnTo>
                  <a:pt x="3381829" y="5036457"/>
                </a:lnTo>
                <a:lnTo>
                  <a:pt x="0" y="3077029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8A7E92A-0455-49A9-B918-61DB02E1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2"/>
                </a:solidFill>
                <a:latin typeface="Raleway" panose="020B0503030101060003" pitchFamily="34" charset="0"/>
              </a:defRPr>
            </a:lvl1pPr>
          </a:lstStyle>
          <a:p>
            <a:fld id="{D189613A-FDB8-45F8-8F87-60226C81E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A84024-19B2-9C7D-D40F-0222557A1E8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857998" cy="5682822"/>
          </a:xfrm>
          <a:custGeom>
            <a:avLst/>
            <a:gdLst>
              <a:gd name="connsiteX0" fmla="*/ 0 w 7772398"/>
              <a:gd name="connsiteY0" fmla="*/ 0 h 5770250"/>
              <a:gd name="connsiteX1" fmla="*/ 7772398 w 7772398"/>
              <a:gd name="connsiteY1" fmla="*/ 0 h 5770250"/>
              <a:gd name="connsiteX2" fmla="*/ 7772398 w 7772398"/>
              <a:gd name="connsiteY2" fmla="*/ 5770250 h 5770250"/>
              <a:gd name="connsiteX3" fmla="*/ 7665530 w 7772398"/>
              <a:gd name="connsiteY3" fmla="*/ 5770250 h 5770250"/>
              <a:gd name="connsiteX4" fmla="*/ 0 w 7772398"/>
              <a:gd name="connsiteY4" fmla="*/ 1870243 h 57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8" h="5770250">
                <a:moveTo>
                  <a:pt x="0" y="0"/>
                </a:moveTo>
                <a:lnTo>
                  <a:pt x="7772398" y="0"/>
                </a:lnTo>
                <a:lnTo>
                  <a:pt x="7772398" y="5770250"/>
                </a:lnTo>
                <a:lnTo>
                  <a:pt x="7665530" y="5770250"/>
                </a:lnTo>
                <a:lnTo>
                  <a:pt x="0" y="187024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A2FAC4CD-20A3-42DF-99A8-D45034A9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2"/>
                </a:solidFill>
                <a:latin typeface="Raleway" panose="020B0503030101060003" pitchFamily="34" charset="0"/>
              </a:defRPr>
            </a:lvl1pPr>
          </a:lstStyle>
          <a:p>
            <a:fld id="{D189613A-FDB8-45F8-8F87-60226C81E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85708EC-E9EF-BB7D-F96F-1E2EDFC648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5911393"/>
            <a:ext cx="6864403" cy="3994607"/>
          </a:xfrm>
          <a:custGeom>
            <a:avLst/>
            <a:gdLst>
              <a:gd name="connsiteX0" fmla="*/ 0 w 6864403"/>
              <a:gd name="connsiteY0" fmla="*/ 0 h 3994607"/>
              <a:gd name="connsiteX1" fmla="*/ 1110 w 6864403"/>
              <a:gd name="connsiteY1" fmla="*/ 0 h 3994607"/>
              <a:gd name="connsiteX2" fmla="*/ 2273105 w 6864403"/>
              <a:gd name="connsiteY2" fmla="*/ 1286826 h 3994607"/>
              <a:gd name="connsiteX3" fmla="*/ 2271037 w 6864403"/>
              <a:gd name="connsiteY3" fmla="*/ 1288139 h 3994607"/>
              <a:gd name="connsiteX4" fmla="*/ 2275737 w 6864403"/>
              <a:gd name="connsiteY4" fmla="*/ 1291140 h 3994607"/>
              <a:gd name="connsiteX5" fmla="*/ 3492500 w 6864403"/>
              <a:gd name="connsiteY5" fmla="*/ 521157 h 3994607"/>
              <a:gd name="connsiteX6" fmla="*/ 4691009 w 6864403"/>
              <a:gd name="connsiteY6" fmla="*/ 1301289 h 3994607"/>
              <a:gd name="connsiteX7" fmla="*/ 6864403 w 6864403"/>
              <a:gd name="connsiteY7" fmla="*/ 60650 h 3994607"/>
              <a:gd name="connsiteX8" fmla="*/ 6864403 w 6864403"/>
              <a:gd name="connsiteY8" fmla="*/ 3994607 h 3994607"/>
              <a:gd name="connsiteX9" fmla="*/ 0 w 6864403"/>
              <a:gd name="connsiteY9" fmla="*/ 3994607 h 39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4403" h="3994607">
                <a:moveTo>
                  <a:pt x="0" y="0"/>
                </a:moveTo>
                <a:lnTo>
                  <a:pt x="1110" y="0"/>
                </a:lnTo>
                <a:lnTo>
                  <a:pt x="2273105" y="1286826"/>
                </a:lnTo>
                <a:lnTo>
                  <a:pt x="2271037" y="1288139"/>
                </a:lnTo>
                <a:lnTo>
                  <a:pt x="2275737" y="1291140"/>
                </a:lnTo>
                <a:lnTo>
                  <a:pt x="3492500" y="521157"/>
                </a:lnTo>
                <a:lnTo>
                  <a:pt x="4691009" y="1301289"/>
                </a:lnTo>
                <a:lnTo>
                  <a:pt x="6864403" y="60650"/>
                </a:lnTo>
                <a:lnTo>
                  <a:pt x="6864403" y="3994607"/>
                </a:lnTo>
                <a:lnTo>
                  <a:pt x="0" y="399460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1140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034827-16EA-7693-26FA-417B7C1FF5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3303899"/>
            <a:ext cx="6857998" cy="6602101"/>
          </a:xfrm>
          <a:custGeom>
            <a:avLst/>
            <a:gdLst>
              <a:gd name="connsiteX0" fmla="*/ 7751807 w 7772398"/>
              <a:gd name="connsiteY0" fmla="*/ 0 h 6703672"/>
              <a:gd name="connsiteX1" fmla="*/ 7772398 w 7772398"/>
              <a:gd name="connsiteY1" fmla="*/ 0 h 6703672"/>
              <a:gd name="connsiteX2" fmla="*/ 7772398 w 7772398"/>
              <a:gd name="connsiteY2" fmla="*/ 6703672 h 6703672"/>
              <a:gd name="connsiteX3" fmla="*/ 0 w 7772398"/>
              <a:gd name="connsiteY3" fmla="*/ 6703672 h 6703672"/>
              <a:gd name="connsiteX4" fmla="*/ 0 w 7772398"/>
              <a:gd name="connsiteY4" fmla="*/ 4083878 h 6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8" h="6703672">
                <a:moveTo>
                  <a:pt x="7751807" y="0"/>
                </a:moveTo>
                <a:lnTo>
                  <a:pt x="7772398" y="0"/>
                </a:lnTo>
                <a:lnTo>
                  <a:pt x="7772398" y="6703672"/>
                </a:lnTo>
                <a:lnTo>
                  <a:pt x="0" y="6703672"/>
                </a:lnTo>
                <a:lnTo>
                  <a:pt x="0" y="4083878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6825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745B6-DE75-CB0A-C9DF-348ED89BDC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858000" cy="6303818"/>
          </a:xfrm>
          <a:custGeom>
            <a:avLst/>
            <a:gdLst>
              <a:gd name="connsiteX0" fmla="*/ 0 w 7772400"/>
              <a:gd name="connsiteY0" fmla="*/ 0 h 6400800"/>
              <a:gd name="connsiteX1" fmla="*/ 7772400 w 7772400"/>
              <a:gd name="connsiteY1" fmla="*/ 0 h 6400800"/>
              <a:gd name="connsiteX2" fmla="*/ 7772400 w 7772400"/>
              <a:gd name="connsiteY2" fmla="*/ 2219506 h 6400800"/>
              <a:gd name="connsiteX3" fmla="*/ 64275 w 7772400"/>
              <a:gd name="connsiteY3" fmla="*/ 6400800 h 6400800"/>
              <a:gd name="connsiteX4" fmla="*/ 0 w 7772400"/>
              <a:gd name="connsiteY4" fmla="*/ 64008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6400800">
                <a:moveTo>
                  <a:pt x="0" y="0"/>
                </a:moveTo>
                <a:lnTo>
                  <a:pt x="7772400" y="0"/>
                </a:lnTo>
                <a:lnTo>
                  <a:pt x="7772400" y="2219506"/>
                </a:lnTo>
                <a:lnTo>
                  <a:pt x="64275" y="6400800"/>
                </a:lnTo>
                <a:lnTo>
                  <a:pt x="0" y="64008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E8432416-6DB3-91B0-445E-4C53A895BA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16608" y="2287100"/>
            <a:ext cx="1380565" cy="1400848"/>
          </a:xfrm>
          <a:custGeom>
            <a:avLst/>
            <a:gdLst>
              <a:gd name="connsiteX0" fmla="*/ 711200 w 1422400"/>
              <a:gd name="connsiteY0" fmla="*/ 0 h 1422400"/>
              <a:gd name="connsiteX1" fmla="*/ 1422400 w 1422400"/>
              <a:gd name="connsiteY1" fmla="*/ 711200 h 1422400"/>
              <a:gd name="connsiteX2" fmla="*/ 711200 w 1422400"/>
              <a:gd name="connsiteY2" fmla="*/ 1422400 h 1422400"/>
              <a:gd name="connsiteX3" fmla="*/ 0 w 1422400"/>
              <a:gd name="connsiteY3" fmla="*/ 711200 h 1422400"/>
              <a:gd name="connsiteX4" fmla="*/ 711200 w 1422400"/>
              <a:gd name="connsiteY4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1422400">
                <a:moveTo>
                  <a:pt x="711200" y="0"/>
                </a:moveTo>
                <a:cubicBezTo>
                  <a:pt x="1103985" y="0"/>
                  <a:pt x="1422400" y="318415"/>
                  <a:pt x="1422400" y="711200"/>
                </a:cubicBezTo>
                <a:cubicBezTo>
                  <a:pt x="1422400" y="1103985"/>
                  <a:pt x="1103985" y="1422400"/>
                  <a:pt x="711200" y="1422400"/>
                </a:cubicBezTo>
                <a:cubicBezTo>
                  <a:pt x="318415" y="1422400"/>
                  <a:pt x="0" y="1103985"/>
                  <a:pt x="0" y="711200"/>
                </a:cubicBezTo>
                <a:cubicBezTo>
                  <a:pt x="0" y="318415"/>
                  <a:pt x="318415" y="0"/>
                  <a:pt x="71120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12C3EB4-1FEE-1027-F764-10195AC5757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82793" y="3473533"/>
            <a:ext cx="1380565" cy="1400848"/>
          </a:xfrm>
          <a:custGeom>
            <a:avLst/>
            <a:gdLst>
              <a:gd name="connsiteX0" fmla="*/ 711200 w 1422400"/>
              <a:gd name="connsiteY0" fmla="*/ 0 h 1422400"/>
              <a:gd name="connsiteX1" fmla="*/ 1422400 w 1422400"/>
              <a:gd name="connsiteY1" fmla="*/ 711200 h 1422400"/>
              <a:gd name="connsiteX2" fmla="*/ 711200 w 1422400"/>
              <a:gd name="connsiteY2" fmla="*/ 1422400 h 1422400"/>
              <a:gd name="connsiteX3" fmla="*/ 0 w 1422400"/>
              <a:gd name="connsiteY3" fmla="*/ 711200 h 1422400"/>
              <a:gd name="connsiteX4" fmla="*/ 711200 w 1422400"/>
              <a:gd name="connsiteY4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1422400">
                <a:moveTo>
                  <a:pt x="711200" y="0"/>
                </a:moveTo>
                <a:cubicBezTo>
                  <a:pt x="1103985" y="0"/>
                  <a:pt x="1422400" y="318415"/>
                  <a:pt x="1422400" y="711200"/>
                </a:cubicBezTo>
                <a:cubicBezTo>
                  <a:pt x="1422400" y="1103985"/>
                  <a:pt x="1103985" y="1422400"/>
                  <a:pt x="711200" y="1422400"/>
                </a:cubicBezTo>
                <a:cubicBezTo>
                  <a:pt x="318415" y="1422400"/>
                  <a:pt x="0" y="1103985"/>
                  <a:pt x="0" y="711200"/>
                </a:cubicBezTo>
                <a:cubicBezTo>
                  <a:pt x="0" y="318415"/>
                  <a:pt x="318415" y="0"/>
                  <a:pt x="71120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3C36B6F2-0937-255F-7F49-658AF3A7B73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48978" y="4659965"/>
            <a:ext cx="1380565" cy="1400848"/>
          </a:xfrm>
          <a:custGeom>
            <a:avLst/>
            <a:gdLst>
              <a:gd name="connsiteX0" fmla="*/ 711200 w 1422400"/>
              <a:gd name="connsiteY0" fmla="*/ 0 h 1422400"/>
              <a:gd name="connsiteX1" fmla="*/ 1422400 w 1422400"/>
              <a:gd name="connsiteY1" fmla="*/ 711200 h 1422400"/>
              <a:gd name="connsiteX2" fmla="*/ 711200 w 1422400"/>
              <a:gd name="connsiteY2" fmla="*/ 1422400 h 1422400"/>
              <a:gd name="connsiteX3" fmla="*/ 0 w 1422400"/>
              <a:gd name="connsiteY3" fmla="*/ 711200 h 1422400"/>
              <a:gd name="connsiteX4" fmla="*/ 711200 w 1422400"/>
              <a:gd name="connsiteY4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1422400">
                <a:moveTo>
                  <a:pt x="711200" y="0"/>
                </a:moveTo>
                <a:cubicBezTo>
                  <a:pt x="1103985" y="0"/>
                  <a:pt x="1422400" y="318415"/>
                  <a:pt x="1422400" y="711200"/>
                </a:cubicBezTo>
                <a:cubicBezTo>
                  <a:pt x="1422400" y="1103985"/>
                  <a:pt x="1103985" y="1422400"/>
                  <a:pt x="711200" y="1422400"/>
                </a:cubicBezTo>
                <a:cubicBezTo>
                  <a:pt x="318415" y="1422400"/>
                  <a:pt x="0" y="1103985"/>
                  <a:pt x="0" y="711200"/>
                </a:cubicBezTo>
                <a:cubicBezTo>
                  <a:pt x="0" y="318415"/>
                  <a:pt x="318415" y="0"/>
                  <a:pt x="71120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5796DE75-44EC-4241-98C9-D370BDBAB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/>
          <a:lstStyle>
            <a:lvl1pPr algn="ctr">
              <a:defRPr sz="800" b="0">
                <a:solidFill>
                  <a:schemeClr val="bg2"/>
                </a:solidFill>
                <a:latin typeface="Raleway" panose="020B0503030101060003" pitchFamily="34" charset="0"/>
              </a:defRPr>
            </a:lvl1pPr>
          </a:lstStyle>
          <a:p>
            <a:fld id="{D189613A-FDB8-45F8-8F87-60226C81E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5B923F-0E20-FAB2-9368-344B27091D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6169410"/>
            <a:ext cx="6857998" cy="3736591"/>
          </a:xfrm>
          <a:custGeom>
            <a:avLst/>
            <a:gdLst>
              <a:gd name="connsiteX0" fmla="*/ 3889610 w 7772398"/>
              <a:gd name="connsiteY0" fmla="*/ 0 h 3794077"/>
              <a:gd name="connsiteX1" fmla="*/ 7772398 w 7772398"/>
              <a:gd name="connsiteY1" fmla="*/ 2222561 h 3794077"/>
              <a:gd name="connsiteX2" fmla="*/ 7772398 w 7772398"/>
              <a:gd name="connsiteY2" fmla="*/ 3794077 h 3794077"/>
              <a:gd name="connsiteX3" fmla="*/ 0 w 7772398"/>
              <a:gd name="connsiteY3" fmla="*/ 3794077 h 3794077"/>
              <a:gd name="connsiteX4" fmla="*/ 0 w 7772398"/>
              <a:gd name="connsiteY4" fmla="*/ 2209080 h 379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8" h="3794077">
                <a:moveTo>
                  <a:pt x="3889610" y="0"/>
                </a:moveTo>
                <a:lnTo>
                  <a:pt x="7772398" y="2222561"/>
                </a:lnTo>
                <a:lnTo>
                  <a:pt x="7772398" y="3794077"/>
                </a:lnTo>
                <a:lnTo>
                  <a:pt x="0" y="3794077"/>
                </a:lnTo>
                <a:lnTo>
                  <a:pt x="0" y="220908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1104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DF650B0-465D-E103-7AA6-9D140BB45A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8569623-2A91-4699-8BB3-BA7E31541010}"/>
              </a:ext>
            </a:extLst>
          </p:cNvPr>
          <p:cNvGrpSpPr/>
          <p:nvPr/>
        </p:nvGrpSpPr>
        <p:grpSpPr>
          <a:xfrm>
            <a:off x="0" y="0"/>
            <a:ext cx="6858000" cy="1777324"/>
            <a:chOff x="0" y="1"/>
            <a:chExt cx="7772400" cy="1770745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DE9C72BA-AFC2-4A4E-B80B-E71F2D8D70BF}"/>
                </a:ext>
              </a:extLst>
            </p:cNvPr>
            <p:cNvSpPr/>
            <p:nvPr/>
          </p:nvSpPr>
          <p:spPr>
            <a:xfrm rot="5400000">
              <a:off x="776514" y="-776513"/>
              <a:ext cx="1770745" cy="332377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795A2EC8-9361-4227-BEAE-25BFAA2A3913}"/>
                </a:ext>
              </a:extLst>
            </p:cNvPr>
            <p:cNvSpPr/>
            <p:nvPr/>
          </p:nvSpPr>
          <p:spPr>
            <a:xfrm rot="16200000" flipH="1">
              <a:off x="5225141" y="-776513"/>
              <a:ext cx="1770745" cy="332377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BA6F3405-13DF-49CF-ADFD-62DE6F4548A3}"/>
              </a:ext>
            </a:extLst>
          </p:cNvPr>
          <p:cNvSpPr/>
          <p:nvPr/>
        </p:nvSpPr>
        <p:spPr>
          <a:xfrm>
            <a:off x="0" y="5781517"/>
            <a:ext cx="6858000" cy="3609013"/>
          </a:xfrm>
          <a:custGeom>
            <a:avLst/>
            <a:gdLst>
              <a:gd name="connsiteX0" fmla="*/ 0 w 7772400"/>
              <a:gd name="connsiteY0" fmla="*/ 0 h 4090215"/>
              <a:gd name="connsiteX1" fmla="*/ 3962400 w 7772400"/>
              <a:gd name="connsiteY1" fmla="*/ 2029187 h 4090215"/>
              <a:gd name="connsiteX2" fmla="*/ 7772400 w 7772400"/>
              <a:gd name="connsiteY2" fmla="*/ 62736 h 4090215"/>
              <a:gd name="connsiteX3" fmla="*/ 7772400 w 7772400"/>
              <a:gd name="connsiteY3" fmla="*/ 4090215 h 4090215"/>
              <a:gd name="connsiteX4" fmla="*/ 0 w 7772400"/>
              <a:gd name="connsiteY4" fmla="*/ 4090215 h 40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4090215">
                <a:moveTo>
                  <a:pt x="0" y="0"/>
                </a:moveTo>
                <a:lnTo>
                  <a:pt x="3962400" y="2029187"/>
                </a:lnTo>
                <a:lnTo>
                  <a:pt x="7772400" y="62736"/>
                </a:lnTo>
                <a:lnTo>
                  <a:pt x="7772400" y="4090215"/>
                </a:lnTo>
                <a:lnTo>
                  <a:pt x="0" y="4090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3D24C5-E1CA-43E5-A412-5247ECF4109A}"/>
              </a:ext>
            </a:extLst>
          </p:cNvPr>
          <p:cNvGrpSpPr/>
          <p:nvPr/>
        </p:nvGrpSpPr>
        <p:grpSpPr>
          <a:xfrm>
            <a:off x="-13447" y="2124800"/>
            <a:ext cx="6878171" cy="5450378"/>
            <a:chOff x="-15240" y="1770746"/>
            <a:chExt cx="7795260" cy="6230255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9903551-0661-45D7-AB90-2DC23800227F}"/>
                </a:ext>
              </a:extLst>
            </p:cNvPr>
            <p:cNvSpPr/>
            <p:nvPr/>
          </p:nvSpPr>
          <p:spPr>
            <a:xfrm>
              <a:off x="-15240" y="1819055"/>
              <a:ext cx="7795260" cy="6181946"/>
            </a:xfrm>
            <a:custGeom>
              <a:avLst/>
              <a:gdLst>
                <a:gd name="connsiteX0" fmla="*/ 7772396 w 7772396"/>
                <a:gd name="connsiteY0" fmla="*/ 0 h 6192832"/>
                <a:gd name="connsiteX1" fmla="*/ 7772396 w 7772396"/>
                <a:gd name="connsiteY1" fmla="*/ 4177052 h 6192832"/>
                <a:gd name="connsiteX2" fmla="*/ 4122057 w 7772396"/>
                <a:gd name="connsiteY2" fmla="*/ 6076717 h 6192832"/>
                <a:gd name="connsiteX3" fmla="*/ 3947886 w 7772396"/>
                <a:gd name="connsiteY3" fmla="*/ 6192832 h 6192832"/>
                <a:gd name="connsiteX4" fmla="*/ 0 w 7772396"/>
                <a:gd name="connsiteY4" fmla="*/ 4073746 h 6192832"/>
                <a:gd name="connsiteX5" fmla="*/ 7736115 w 7772396"/>
                <a:gd name="connsiteY5" fmla="*/ 9746 h 6192832"/>
                <a:gd name="connsiteX6" fmla="*/ 7750843 w 7772396"/>
                <a:gd name="connsiteY6" fmla="*/ 6003 h 6192832"/>
                <a:gd name="connsiteX0" fmla="*/ 7787636 w 7787636"/>
                <a:gd name="connsiteY0" fmla="*/ 0 h 6192832"/>
                <a:gd name="connsiteX1" fmla="*/ 7787636 w 7787636"/>
                <a:gd name="connsiteY1" fmla="*/ 4177052 h 6192832"/>
                <a:gd name="connsiteX2" fmla="*/ 4137297 w 7787636"/>
                <a:gd name="connsiteY2" fmla="*/ 6076717 h 6192832"/>
                <a:gd name="connsiteX3" fmla="*/ 3963126 w 7787636"/>
                <a:gd name="connsiteY3" fmla="*/ 6192832 h 6192832"/>
                <a:gd name="connsiteX4" fmla="*/ 0 w 7787636"/>
                <a:gd name="connsiteY4" fmla="*/ 4134706 h 6192832"/>
                <a:gd name="connsiteX5" fmla="*/ 7751355 w 7787636"/>
                <a:gd name="connsiteY5" fmla="*/ 9746 h 6192832"/>
                <a:gd name="connsiteX6" fmla="*/ 7766083 w 7787636"/>
                <a:gd name="connsiteY6" fmla="*/ 6003 h 6192832"/>
                <a:gd name="connsiteX7" fmla="*/ 7787636 w 7787636"/>
                <a:gd name="connsiteY7" fmla="*/ 0 h 6192832"/>
                <a:gd name="connsiteX0" fmla="*/ 7787636 w 7795256"/>
                <a:gd name="connsiteY0" fmla="*/ 0 h 6192832"/>
                <a:gd name="connsiteX1" fmla="*/ 7795256 w 7795256"/>
                <a:gd name="connsiteY1" fmla="*/ 4215152 h 6192832"/>
                <a:gd name="connsiteX2" fmla="*/ 4137297 w 7795256"/>
                <a:gd name="connsiteY2" fmla="*/ 6076717 h 6192832"/>
                <a:gd name="connsiteX3" fmla="*/ 3963126 w 7795256"/>
                <a:gd name="connsiteY3" fmla="*/ 6192832 h 6192832"/>
                <a:gd name="connsiteX4" fmla="*/ 0 w 7795256"/>
                <a:gd name="connsiteY4" fmla="*/ 4134706 h 6192832"/>
                <a:gd name="connsiteX5" fmla="*/ 7751355 w 7795256"/>
                <a:gd name="connsiteY5" fmla="*/ 9746 h 6192832"/>
                <a:gd name="connsiteX6" fmla="*/ 7766083 w 7795256"/>
                <a:gd name="connsiteY6" fmla="*/ 6003 h 6192832"/>
                <a:gd name="connsiteX7" fmla="*/ 7787636 w 7795256"/>
                <a:gd name="connsiteY7" fmla="*/ 0 h 6192832"/>
                <a:gd name="connsiteX0" fmla="*/ 7787636 w 7795256"/>
                <a:gd name="connsiteY0" fmla="*/ 0 h 6192832"/>
                <a:gd name="connsiteX1" fmla="*/ 7795256 w 7795256"/>
                <a:gd name="connsiteY1" fmla="*/ 4215152 h 6192832"/>
                <a:gd name="connsiteX2" fmla="*/ 3963126 w 7795256"/>
                <a:gd name="connsiteY2" fmla="*/ 6192832 h 6192832"/>
                <a:gd name="connsiteX3" fmla="*/ 0 w 7795256"/>
                <a:gd name="connsiteY3" fmla="*/ 4134706 h 6192832"/>
                <a:gd name="connsiteX4" fmla="*/ 7751355 w 7795256"/>
                <a:gd name="connsiteY4" fmla="*/ 9746 h 6192832"/>
                <a:gd name="connsiteX5" fmla="*/ 7766083 w 7795256"/>
                <a:gd name="connsiteY5" fmla="*/ 6003 h 6192832"/>
                <a:gd name="connsiteX6" fmla="*/ 7787636 w 7795256"/>
                <a:gd name="connsiteY6" fmla="*/ 0 h 6192832"/>
                <a:gd name="connsiteX0" fmla="*/ 7787636 w 7795256"/>
                <a:gd name="connsiteY0" fmla="*/ 0 h 6202388"/>
                <a:gd name="connsiteX1" fmla="*/ 7795256 w 7795256"/>
                <a:gd name="connsiteY1" fmla="*/ 4215152 h 6202388"/>
                <a:gd name="connsiteX2" fmla="*/ 3972651 w 7795256"/>
                <a:gd name="connsiteY2" fmla="*/ 6202388 h 6202388"/>
                <a:gd name="connsiteX3" fmla="*/ 0 w 7795256"/>
                <a:gd name="connsiteY3" fmla="*/ 4134706 h 6202388"/>
                <a:gd name="connsiteX4" fmla="*/ 7751355 w 7795256"/>
                <a:gd name="connsiteY4" fmla="*/ 9746 h 6202388"/>
                <a:gd name="connsiteX5" fmla="*/ 7766083 w 7795256"/>
                <a:gd name="connsiteY5" fmla="*/ 6003 h 6202388"/>
                <a:gd name="connsiteX6" fmla="*/ 7787636 w 7795256"/>
                <a:gd name="connsiteY6" fmla="*/ 0 h 620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5256" h="6202388">
                  <a:moveTo>
                    <a:pt x="7787636" y="0"/>
                  </a:moveTo>
                  <a:lnTo>
                    <a:pt x="7795256" y="4215152"/>
                  </a:lnTo>
                  <a:lnTo>
                    <a:pt x="3972651" y="6202388"/>
                  </a:lnTo>
                  <a:lnTo>
                    <a:pt x="0" y="4134706"/>
                  </a:lnTo>
                  <a:lnTo>
                    <a:pt x="7751355" y="9746"/>
                  </a:lnTo>
                  <a:cubicBezTo>
                    <a:pt x="7751355" y="9746"/>
                    <a:pt x="7756994" y="8385"/>
                    <a:pt x="7766083" y="6003"/>
                  </a:cubicBezTo>
                  <a:lnTo>
                    <a:pt x="7787636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C0CA0839-C45B-4961-A86B-FED65B5A5EF5}"/>
                </a:ext>
              </a:extLst>
            </p:cNvPr>
            <p:cNvSpPr/>
            <p:nvPr/>
          </p:nvSpPr>
          <p:spPr>
            <a:xfrm rot="5400000">
              <a:off x="-289479" y="2060224"/>
              <a:ext cx="4197438" cy="3618481"/>
            </a:xfrm>
            <a:prstGeom prst="triangle">
              <a:avLst>
                <a:gd name="adj" fmla="val 53804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75F648-DE81-40A5-9DE7-DFE5B2F80132}"/>
              </a:ext>
            </a:extLst>
          </p:cNvPr>
          <p:cNvSpPr txBox="1"/>
          <p:nvPr/>
        </p:nvSpPr>
        <p:spPr>
          <a:xfrm>
            <a:off x="504264" y="8554250"/>
            <a:ext cx="2428476" cy="43623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Título do E-book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F24C9A-07D9-48C3-AEBB-C538C42E78D1}"/>
              </a:ext>
            </a:extLst>
          </p:cNvPr>
          <p:cNvSpPr txBox="1"/>
          <p:nvPr/>
        </p:nvSpPr>
        <p:spPr>
          <a:xfrm>
            <a:off x="504264" y="8873617"/>
            <a:ext cx="2428476" cy="43623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32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data - 2025</a:t>
            </a:r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C5B0973A-83C8-46D2-99AF-52EFB7E70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35" t="31372" r="9535" b="31372"/>
          <a:stretch/>
        </p:blipFill>
        <p:spPr>
          <a:xfrm>
            <a:off x="4255995" y="8746752"/>
            <a:ext cx="2144806" cy="554691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8B4CCFD4-22E8-490A-ABC0-399F96DEBFE2}"/>
              </a:ext>
            </a:extLst>
          </p:cNvPr>
          <p:cNvSpPr/>
          <p:nvPr/>
        </p:nvSpPr>
        <p:spPr>
          <a:xfrm>
            <a:off x="1308862" y="5356381"/>
            <a:ext cx="4240276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1EA010E-1B0A-4686-AA8B-9F9396D42685}"/>
              </a:ext>
            </a:extLst>
          </p:cNvPr>
          <p:cNvSpPr/>
          <p:nvPr/>
        </p:nvSpPr>
        <p:spPr>
          <a:xfrm>
            <a:off x="1568824" y="5793411"/>
            <a:ext cx="3720353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AF315FB-1157-4761-B1A7-875D2923AB7A}"/>
              </a:ext>
            </a:extLst>
          </p:cNvPr>
          <p:cNvSpPr txBox="1"/>
          <p:nvPr/>
        </p:nvSpPr>
        <p:spPr>
          <a:xfrm>
            <a:off x="1260662" y="5272094"/>
            <a:ext cx="4336676" cy="961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Aqui você pode colocar um </a:t>
            </a:r>
            <a:r>
              <a:rPr lang="pt-BR" sz="28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 chamativo</a:t>
            </a:r>
          </a:p>
        </p:txBody>
      </p:sp>
    </p:spTree>
    <p:extLst>
      <p:ext uri="{BB962C8B-B14F-4D97-AF65-F5344CB8AC3E}">
        <p14:creationId xmlns:p14="http://schemas.microsoft.com/office/powerpoint/2010/main" val="200701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B59D6BD0-5621-4BB6-8814-99A8042519D5}"/>
              </a:ext>
            </a:extLst>
          </p:cNvPr>
          <p:cNvSpPr/>
          <p:nvPr/>
        </p:nvSpPr>
        <p:spPr>
          <a:xfrm rot="16200000">
            <a:off x="2000250" y="5048250"/>
            <a:ext cx="3344956" cy="6370544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53957860-0197-4718-855C-59DE74D2F6EF}"/>
              </a:ext>
            </a:extLst>
          </p:cNvPr>
          <p:cNvSpPr/>
          <p:nvPr/>
        </p:nvSpPr>
        <p:spPr>
          <a:xfrm rot="5400000" flipH="1">
            <a:off x="1277470" y="6292103"/>
            <a:ext cx="2336426" cy="4891368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4BF61F-130B-4019-BD00-4FA1F8340B17}"/>
              </a:ext>
            </a:extLst>
          </p:cNvPr>
          <p:cNvSpPr/>
          <p:nvPr/>
        </p:nvSpPr>
        <p:spPr>
          <a:xfrm>
            <a:off x="2979166" y="1477545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2AB8E4-C29E-4EC2-93A9-C0603C3E34F6}"/>
              </a:ext>
            </a:extLst>
          </p:cNvPr>
          <p:cNvSpPr txBox="1"/>
          <p:nvPr/>
        </p:nvSpPr>
        <p:spPr>
          <a:xfrm>
            <a:off x="2907927" y="2165037"/>
            <a:ext cx="3210485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  <a:p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40C7EE-3A46-474C-87CE-1616D7F25373}"/>
              </a:ext>
            </a:extLst>
          </p:cNvPr>
          <p:cNvSpPr txBox="1"/>
          <p:nvPr/>
        </p:nvSpPr>
        <p:spPr>
          <a:xfrm>
            <a:off x="363072" y="1961030"/>
            <a:ext cx="2259106" cy="450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algn="r">
              <a:buClr>
                <a:srgbClr val="342F2F"/>
              </a:buClr>
              <a:buSzPts val="1100"/>
            </a:pP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LOREM IPSUM DOLOR SIT AMET, CONSECTETUR ADIPISCING ELIT. CURABITUR AC DOLOR NUNC. PROIN VEHICULA AUGUE NEC MAXIMUS ALIQUET. PHASELLUS ET ENIM MAURIS. MAURIS UT TEMPOR ELIT. MAURIS A NIBH DICTUM, ALIQUET DIAM.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2823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C2F68F-4994-8CD7-07C1-372E63AE90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16AC444-9CE2-4E0F-9169-F614DEC4071F}"/>
              </a:ext>
            </a:extLst>
          </p:cNvPr>
          <p:cNvSpPr/>
          <p:nvPr/>
        </p:nvSpPr>
        <p:spPr>
          <a:xfrm>
            <a:off x="-1" y="0"/>
            <a:ext cx="6857999" cy="6342743"/>
          </a:xfrm>
          <a:custGeom>
            <a:avLst/>
            <a:gdLst>
              <a:gd name="connsiteX0" fmla="*/ 0 w 7772400"/>
              <a:gd name="connsiteY0" fmla="*/ 0 h 6435666"/>
              <a:gd name="connsiteX1" fmla="*/ 7772400 w 7772400"/>
              <a:gd name="connsiteY1" fmla="*/ 0 h 6435666"/>
              <a:gd name="connsiteX2" fmla="*/ 7772400 w 7772400"/>
              <a:gd name="connsiteY2" fmla="*/ 2219506 h 6435666"/>
              <a:gd name="connsiteX3" fmla="*/ 0 w 7772400"/>
              <a:gd name="connsiteY3" fmla="*/ 6435666 h 64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0" h="6435666">
                <a:moveTo>
                  <a:pt x="0" y="0"/>
                </a:moveTo>
                <a:lnTo>
                  <a:pt x="7772400" y="0"/>
                </a:lnTo>
                <a:lnTo>
                  <a:pt x="7772400" y="2219506"/>
                </a:lnTo>
                <a:lnTo>
                  <a:pt x="0" y="6435666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8F5AA5C-0946-4813-941C-7D05782D1419}"/>
              </a:ext>
            </a:extLst>
          </p:cNvPr>
          <p:cNvSpPr/>
          <p:nvPr/>
        </p:nvSpPr>
        <p:spPr>
          <a:xfrm>
            <a:off x="0" y="2162629"/>
            <a:ext cx="6858000" cy="7743371"/>
          </a:xfrm>
          <a:custGeom>
            <a:avLst/>
            <a:gdLst>
              <a:gd name="connsiteX0" fmla="*/ 7772400 w 7772400"/>
              <a:gd name="connsiteY0" fmla="*/ 0 h 7838895"/>
              <a:gd name="connsiteX1" fmla="*/ 7772400 w 7772400"/>
              <a:gd name="connsiteY1" fmla="*/ 7838895 h 7838895"/>
              <a:gd name="connsiteX2" fmla="*/ 0 w 7772400"/>
              <a:gd name="connsiteY2" fmla="*/ 7838895 h 7838895"/>
              <a:gd name="connsiteX3" fmla="*/ 0 w 7772400"/>
              <a:gd name="connsiteY3" fmla="*/ 4216160 h 78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0" h="7838895">
                <a:moveTo>
                  <a:pt x="7772400" y="0"/>
                </a:moveTo>
                <a:lnTo>
                  <a:pt x="7772400" y="7838895"/>
                </a:lnTo>
                <a:lnTo>
                  <a:pt x="0" y="7838895"/>
                </a:lnTo>
                <a:lnTo>
                  <a:pt x="0" y="42161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6B17519-EE87-4354-8959-083E5530C891}"/>
              </a:ext>
            </a:extLst>
          </p:cNvPr>
          <p:cNvSpPr txBox="1"/>
          <p:nvPr/>
        </p:nvSpPr>
        <p:spPr>
          <a:xfrm>
            <a:off x="752398" y="6995748"/>
            <a:ext cx="184736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accent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accent2"/>
                </a:solidFill>
                <a:latin typeface="Raleway" panose="020B0503030101060003" pitchFamily="34" charset="0"/>
              </a:rPr>
              <a:t> ipsum</a:t>
            </a:r>
          </a:p>
          <a:p>
            <a:r>
              <a:rPr lang="pt-B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B441E0-65F6-4B14-907A-7B30BF11E232}"/>
              </a:ext>
            </a:extLst>
          </p:cNvPr>
          <p:cNvSpPr txBox="1"/>
          <p:nvPr/>
        </p:nvSpPr>
        <p:spPr>
          <a:xfrm>
            <a:off x="2689464" y="5948073"/>
            <a:ext cx="184736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accent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accent2"/>
                </a:solidFill>
                <a:latin typeface="Raleway" panose="020B0503030101060003" pitchFamily="34" charset="0"/>
              </a:rPr>
              <a:t> ipsum</a:t>
            </a:r>
          </a:p>
          <a:p>
            <a:r>
              <a:rPr lang="pt-B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CC84F3C-325F-4B9D-8A33-BEAED4D58C86}"/>
              </a:ext>
            </a:extLst>
          </p:cNvPr>
          <p:cNvSpPr/>
          <p:nvPr/>
        </p:nvSpPr>
        <p:spPr>
          <a:xfrm>
            <a:off x="794019" y="6416789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18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D3CE51E-0BE8-41DA-AC82-119E8A0E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7DC71FF-310D-43BC-A09D-FE9B506DAD01}"/>
              </a:ext>
            </a:extLst>
          </p:cNvPr>
          <p:cNvSpPr txBox="1"/>
          <p:nvPr/>
        </p:nvSpPr>
        <p:spPr>
          <a:xfrm>
            <a:off x="4654346" y="4870591"/>
            <a:ext cx="184736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accent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accent2"/>
                </a:solidFill>
                <a:latin typeface="Raleway" panose="020B0503030101060003" pitchFamily="34" charset="0"/>
              </a:rPr>
              <a:t> ipsum</a:t>
            </a:r>
          </a:p>
          <a:p>
            <a:r>
              <a:rPr lang="pt-B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56CF6F-AD64-4061-9181-D09BDF38F793}"/>
              </a:ext>
            </a:extLst>
          </p:cNvPr>
          <p:cNvSpPr/>
          <p:nvPr/>
        </p:nvSpPr>
        <p:spPr>
          <a:xfrm>
            <a:off x="2743842" y="5357833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18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91AADF1-0A6B-45F4-9061-AA0E241CC4F4}"/>
              </a:ext>
            </a:extLst>
          </p:cNvPr>
          <p:cNvSpPr/>
          <p:nvPr/>
        </p:nvSpPr>
        <p:spPr>
          <a:xfrm>
            <a:off x="4693666" y="4298878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18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0878696-4BF4-BDE5-7739-F739C88727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324DBBF-64DF-6575-B8B4-6B030FD5D4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9D6284AF-426D-A885-2F38-9B71F95BF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9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BBB5C8B-E50A-8FEF-3411-710CDC7A06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E96605D-745F-40D5-92BB-4CA1138997DB}"/>
              </a:ext>
            </a:extLst>
          </p:cNvPr>
          <p:cNvSpPr/>
          <p:nvPr/>
        </p:nvSpPr>
        <p:spPr>
          <a:xfrm rot="16200000">
            <a:off x="2991970" y="6039971"/>
            <a:ext cx="1361515" cy="6370544"/>
          </a:xfrm>
          <a:prstGeom prst="triangle">
            <a:avLst>
              <a:gd name="adj" fmla="val 0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64427027-E3BF-48A7-AB69-BA57556EC60D}"/>
              </a:ext>
            </a:extLst>
          </p:cNvPr>
          <p:cNvSpPr/>
          <p:nvPr/>
        </p:nvSpPr>
        <p:spPr>
          <a:xfrm rot="5400000" flipH="1">
            <a:off x="1764925" y="6779559"/>
            <a:ext cx="1361515" cy="4891368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50C8D7-2337-49CA-87B3-9EF45840904B}"/>
              </a:ext>
            </a:extLst>
          </p:cNvPr>
          <p:cNvSpPr/>
          <p:nvPr/>
        </p:nvSpPr>
        <p:spPr>
          <a:xfrm>
            <a:off x="794019" y="1060686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8264EE-B00F-4DDD-AB10-B1C361581B5B}"/>
              </a:ext>
            </a:extLst>
          </p:cNvPr>
          <p:cNvSpPr txBox="1"/>
          <p:nvPr/>
        </p:nvSpPr>
        <p:spPr>
          <a:xfrm>
            <a:off x="755598" y="1722564"/>
            <a:ext cx="526996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A5DC0B-CD90-4078-B416-C7B9837B743A}"/>
              </a:ext>
            </a:extLst>
          </p:cNvPr>
          <p:cNvSpPr txBox="1"/>
          <p:nvPr/>
        </p:nvSpPr>
        <p:spPr>
          <a:xfrm>
            <a:off x="755598" y="2218824"/>
            <a:ext cx="526996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D1D2753-1DF7-4B38-8E6E-BE574272B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977087"/>
              </p:ext>
            </p:extLst>
          </p:nvPr>
        </p:nvGraphicFramePr>
        <p:xfrm>
          <a:off x="755597" y="3543300"/>
          <a:ext cx="5269961" cy="1910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Hexágono 10">
            <a:extLst>
              <a:ext uri="{FF2B5EF4-FFF2-40B4-BE49-F238E27FC236}">
                <a16:creationId xmlns:a16="http://schemas.microsoft.com/office/drawing/2014/main" id="{8CC5D8F7-B2AF-4576-AC20-219350E17E4E}"/>
              </a:ext>
            </a:extLst>
          </p:cNvPr>
          <p:cNvSpPr/>
          <p:nvPr/>
        </p:nvSpPr>
        <p:spPr>
          <a:xfrm rot="5400000">
            <a:off x="1030941" y="6001397"/>
            <a:ext cx="1736912" cy="1619759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C43594-3A87-4C14-91D8-7CADF0213C7C}"/>
              </a:ext>
            </a:extLst>
          </p:cNvPr>
          <p:cNvSpPr txBox="1"/>
          <p:nvPr/>
        </p:nvSpPr>
        <p:spPr>
          <a:xfrm>
            <a:off x="1089517" y="6207158"/>
            <a:ext cx="161976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2"/>
                </a:solidFill>
                <a:latin typeface="Raleway" panose="020B0503030101060003" pitchFamily="34" charset="0"/>
              </a:rPr>
              <a:t>100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5AB9D-FD07-4061-8630-2ED1594939BB}"/>
              </a:ext>
            </a:extLst>
          </p:cNvPr>
          <p:cNvSpPr txBox="1"/>
          <p:nvPr/>
        </p:nvSpPr>
        <p:spPr>
          <a:xfrm>
            <a:off x="1089517" y="6761849"/>
            <a:ext cx="161976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2"/>
                </a:solidFill>
                <a:latin typeface="Raleway" panose="020B0503030101060003" pitchFamily="34" charset="0"/>
              </a:rPr>
              <a:t>número especial</a:t>
            </a:r>
            <a:endParaRPr lang="pt-BR" sz="4000" dirty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6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F30896B6-2FDC-48F3-9065-DAABE4D4E82B}"/>
              </a:ext>
            </a:extLst>
          </p:cNvPr>
          <p:cNvSpPr/>
          <p:nvPr/>
        </p:nvSpPr>
        <p:spPr>
          <a:xfrm rot="16200000">
            <a:off x="2000250" y="5048250"/>
            <a:ext cx="3344956" cy="6370544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E91B99D-A1BE-4050-B72F-6C7490379D5B}"/>
              </a:ext>
            </a:extLst>
          </p:cNvPr>
          <p:cNvSpPr/>
          <p:nvPr/>
        </p:nvSpPr>
        <p:spPr>
          <a:xfrm rot="5400000" flipH="1">
            <a:off x="1277470" y="6292103"/>
            <a:ext cx="2336426" cy="4891368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A780C8-6DF9-4146-8D47-C58F4B51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447FA5-FE4E-464E-9866-AB312386F732}"/>
              </a:ext>
            </a:extLst>
          </p:cNvPr>
          <p:cNvSpPr txBox="1"/>
          <p:nvPr/>
        </p:nvSpPr>
        <p:spPr>
          <a:xfrm>
            <a:off x="4168589" y="1524846"/>
            <a:ext cx="2202077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2"/>
                </a:solidFill>
                <a:effectLst/>
                <a:latin typeface="Raleway" panose="020B0503030101060003" pitchFamily="34" charset="0"/>
              </a:defRPr>
            </a:lvl1pPr>
          </a:lstStyle>
          <a:p>
            <a:r>
              <a:rPr lang="pt-BR" sz="1200" dirty="0" err="1"/>
              <a:t>Lorem</a:t>
            </a:r>
            <a:r>
              <a:rPr lang="pt-BR" sz="1200" dirty="0"/>
              <a:t> ipsum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. </a:t>
            </a:r>
            <a:r>
              <a:rPr lang="pt-BR" sz="1200" dirty="0" err="1"/>
              <a:t>Curabitur</a:t>
            </a:r>
            <a:r>
              <a:rPr lang="pt-BR" sz="1200" dirty="0"/>
              <a:t> ac </a:t>
            </a:r>
            <a:r>
              <a:rPr lang="pt-BR" sz="1200" dirty="0" err="1"/>
              <a:t>dolor</a:t>
            </a:r>
            <a:r>
              <a:rPr lang="pt-BR" sz="1200" dirty="0"/>
              <a:t> nunc. </a:t>
            </a:r>
            <a:r>
              <a:rPr lang="pt-BR" sz="1200" dirty="0" err="1"/>
              <a:t>Proin</a:t>
            </a:r>
            <a:r>
              <a:rPr lang="pt-BR" sz="1200" dirty="0"/>
              <a:t> </a:t>
            </a:r>
            <a:r>
              <a:rPr lang="pt-BR" sz="1200" dirty="0" err="1"/>
              <a:t>vehicula</a:t>
            </a:r>
            <a:r>
              <a:rPr lang="pt-BR" sz="1200" dirty="0"/>
              <a:t> augue </a:t>
            </a:r>
            <a:r>
              <a:rPr lang="pt-BR" sz="1200" dirty="0" err="1"/>
              <a:t>nec</a:t>
            </a:r>
            <a:r>
              <a:rPr lang="pt-BR" sz="1200" dirty="0"/>
              <a:t> </a:t>
            </a:r>
            <a:r>
              <a:rPr lang="pt-BR" sz="1200" dirty="0" err="1"/>
              <a:t>maximus</a:t>
            </a:r>
            <a:r>
              <a:rPr lang="pt-BR" sz="1200" dirty="0"/>
              <a:t> </a:t>
            </a:r>
            <a:r>
              <a:rPr lang="pt-BR" sz="1200" dirty="0" err="1"/>
              <a:t>aliquet</a:t>
            </a:r>
            <a:r>
              <a:rPr lang="pt-BR" sz="1200" dirty="0"/>
              <a:t>. </a:t>
            </a:r>
            <a:r>
              <a:rPr lang="pt-BR" sz="1200" dirty="0" err="1"/>
              <a:t>Phasellus</a:t>
            </a:r>
            <a:r>
              <a:rPr lang="pt-BR" sz="1200" dirty="0"/>
              <a:t> et </a:t>
            </a:r>
            <a:r>
              <a:rPr lang="pt-BR" sz="1200" dirty="0" err="1"/>
              <a:t>enim</a:t>
            </a:r>
            <a:r>
              <a:rPr lang="pt-BR" sz="1200" dirty="0"/>
              <a:t> </a:t>
            </a:r>
            <a:r>
              <a:rPr lang="pt-BR" sz="1200" dirty="0" err="1"/>
              <a:t>mauris</a:t>
            </a:r>
            <a:r>
              <a:rPr lang="pt-BR" sz="1200" dirty="0"/>
              <a:t>. </a:t>
            </a:r>
            <a:r>
              <a:rPr lang="pt-BR" sz="1200" dirty="0" err="1"/>
              <a:t>Mauris</a:t>
            </a:r>
            <a:r>
              <a:rPr lang="pt-BR" sz="1200" dirty="0"/>
              <a:t> ut </a:t>
            </a:r>
            <a:r>
              <a:rPr lang="pt-BR" sz="1200" dirty="0" err="1"/>
              <a:t>tempor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. </a:t>
            </a:r>
            <a:r>
              <a:rPr lang="pt-BR" sz="1200" dirty="0" err="1"/>
              <a:t>Mauris</a:t>
            </a:r>
            <a:r>
              <a:rPr lang="pt-BR" sz="1200" dirty="0"/>
              <a:t> a </a:t>
            </a:r>
            <a:r>
              <a:rPr lang="pt-BR" sz="1200" dirty="0" err="1"/>
              <a:t>nibh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, </a:t>
            </a:r>
            <a:r>
              <a:rPr lang="pt-BR" sz="1200" dirty="0" err="1"/>
              <a:t>aliquet</a:t>
            </a:r>
            <a:r>
              <a:rPr lang="pt-BR" sz="1200" dirty="0"/>
              <a:t> </a:t>
            </a:r>
            <a:r>
              <a:rPr lang="pt-BR" sz="1200" dirty="0" err="1"/>
              <a:t>diam</a:t>
            </a:r>
            <a:r>
              <a:rPr lang="pt-BR" sz="1200" dirty="0"/>
              <a:t> </a:t>
            </a:r>
            <a:r>
              <a:rPr lang="pt-BR" sz="1200" dirty="0" err="1"/>
              <a:t>aliquet</a:t>
            </a:r>
            <a:r>
              <a:rPr lang="pt-BR" sz="1200" dirty="0"/>
              <a:t>, porta ante. </a:t>
            </a:r>
            <a:r>
              <a:rPr lang="pt-BR" sz="1200" dirty="0" err="1"/>
              <a:t>Integer</a:t>
            </a:r>
            <a:r>
              <a:rPr lang="pt-BR" sz="1200" dirty="0"/>
              <a:t> </a:t>
            </a:r>
            <a:r>
              <a:rPr lang="pt-BR" sz="1200" dirty="0" err="1"/>
              <a:t>molestie</a:t>
            </a:r>
            <a:r>
              <a:rPr lang="pt-BR" sz="1200" dirty="0"/>
              <a:t> </a:t>
            </a:r>
            <a:r>
              <a:rPr lang="pt-BR" sz="1200" dirty="0" err="1"/>
              <a:t>quam</a:t>
            </a:r>
            <a:r>
              <a:rPr lang="pt-BR" sz="1200" dirty="0"/>
              <a:t> </a:t>
            </a:r>
            <a:r>
              <a:rPr lang="pt-BR" sz="1200" dirty="0" err="1"/>
              <a:t>diam</a:t>
            </a:r>
            <a:r>
              <a:rPr lang="pt-BR" sz="1200" dirty="0"/>
              <a:t>, ut </a:t>
            </a:r>
            <a:r>
              <a:rPr lang="pt-BR" sz="1200" dirty="0" err="1"/>
              <a:t>rhoncus</a:t>
            </a:r>
            <a:r>
              <a:rPr lang="pt-BR" sz="1200" dirty="0"/>
              <a:t> ipsum </a:t>
            </a:r>
            <a:r>
              <a:rPr lang="pt-BR" sz="1200" dirty="0" err="1"/>
              <a:t>posuere</a:t>
            </a:r>
            <a:r>
              <a:rPr lang="pt-BR" sz="1200" dirty="0"/>
              <a:t> id. Etiam </a:t>
            </a:r>
            <a:r>
              <a:rPr lang="pt-BR" sz="1200" dirty="0" err="1"/>
              <a:t>rutrum</a:t>
            </a:r>
            <a:r>
              <a:rPr lang="pt-BR" sz="1200" dirty="0"/>
              <a:t> </a:t>
            </a:r>
            <a:r>
              <a:rPr lang="pt-BR" sz="1200" dirty="0" err="1"/>
              <a:t>felis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,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mollis</a:t>
            </a:r>
            <a:r>
              <a:rPr lang="pt-BR" sz="1200" dirty="0"/>
              <a:t> </a:t>
            </a:r>
            <a:r>
              <a:rPr lang="pt-BR" sz="1200" dirty="0" err="1"/>
              <a:t>lacus</a:t>
            </a:r>
            <a:r>
              <a:rPr lang="pt-BR" sz="1200" dirty="0"/>
              <a:t> gravida id. </a:t>
            </a:r>
            <a:r>
              <a:rPr lang="pt-BR" sz="1200" dirty="0" err="1"/>
              <a:t>Nullam</a:t>
            </a:r>
            <a:r>
              <a:rPr lang="pt-BR" sz="1200" dirty="0"/>
              <a:t> </a:t>
            </a:r>
            <a:r>
              <a:rPr lang="pt-BR" sz="1200" dirty="0" err="1"/>
              <a:t>at</a:t>
            </a:r>
            <a:r>
              <a:rPr lang="pt-BR" sz="1200" dirty="0"/>
              <a:t> </a:t>
            </a:r>
            <a:r>
              <a:rPr lang="pt-BR" sz="1200" dirty="0" err="1"/>
              <a:t>felis</a:t>
            </a:r>
            <a:r>
              <a:rPr lang="pt-BR" sz="1200" dirty="0"/>
              <a:t> massa. </a:t>
            </a:r>
            <a:r>
              <a:rPr lang="pt-BR" sz="1200" dirty="0" err="1"/>
              <a:t>Maecenas</a:t>
            </a:r>
            <a:r>
              <a:rPr lang="pt-BR" sz="1200" dirty="0"/>
              <a:t> </a:t>
            </a:r>
            <a:r>
              <a:rPr lang="pt-BR" sz="1200" dirty="0" err="1"/>
              <a:t>viverra</a:t>
            </a:r>
            <a:r>
              <a:rPr lang="pt-BR" sz="1200" dirty="0"/>
              <a:t> </a:t>
            </a:r>
            <a:r>
              <a:rPr lang="pt-BR" sz="1200" dirty="0" err="1"/>
              <a:t>tortor</a:t>
            </a:r>
            <a:r>
              <a:rPr lang="pt-BR" sz="1200" dirty="0"/>
              <a:t> </a:t>
            </a:r>
            <a:r>
              <a:rPr lang="pt-BR" sz="1200" dirty="0" err="1"/>
              <a:t>quam</a:t>
            </a:r>
            <a:r>
              <a:rPr lang="pt-BR" sz="1200" dirty="0"/>
              <a:t>, id </a:t>
            </a:r>
            <a:r>
              <a:rPr lang="pt-BR" sz="1200" dirty="0" err="1"/>
              <a:t>egestas</a:t>
            </a:r>
            <a:r>
              <a:rPr lang="pt-BR" sz="1200" dirty="0"/>
              <a:t> </a:t>
            </a:r>
            <a:r>
              <a:rPr lang="pt-BR" sz="1200" dirty="0" err="1"/>
              <a:t>diam</a:t>
            </a:r>
            <a:r>
              <a:rPr lang="pt-BR" sz="1200" dirty="0"/>
              <a:t> </a:t>
            </a:r>
            <a:r>
              <a:rPr lang="pt-BR" sz="1200" dirty="0" err="1"/>
              <a:t>consequat</a:t>
            </a:r>
            <a:r>
              <a:rPr lang="pt-BR" sz="1200" dirty="0"/>
              <a:t> id.</a:t>
            </a:r>
          </a:p>
          <a:p>
            <a:r>
              <a:rPr lang="pt-BR" sz="1200" dirty="0" err="1"/>
              <a:t>Integer</a:t>
            </a:r>
            <a:r>
              <a:rPr lang="pt-BR" sz="1200" dirty="0"/>
              <a:t> </a:t>
            </a:r>
            <a:r>
              <a:rPr lang="pt-BR" sz="1200" dirty="0" err="1"/>
              <a:t>hendrerit</a:t>
            </a:r>
            <a:r>
              <a:rPr lang="pt-BR" sz="1200" dirty="0"/>
              <a:t> </a:t>
            </a:r>
            <a:r>
              <a:rPr lang="pt-BR" sz="1200" dirty="0" err="1"/>
              <a:t>eget</a:t>
            </a:r>
            <a:r>
              <a:rPr lang="pt-BR" sz="1200" dirty="0"/>
              <a:t> erat non </a:t>
            </a:r>
            <a:r>
              <a:rPr lang="pt-BR" sz="1200" dirty="0" err="1"/>
              <a:t>fermentum</a:t>
            </a:r>
            <a:r>
              <a:rPr lang="pt-BR" sz="1200" dirty="0"/>
              <a:t>. </a:t>
            </a:r>
            <a:r>
              <a:rPr lang="pt-BR" sz="1200" dirty="0" err="1"/>
              <a:t>Proin</a:t>
            </a:r>
            <a:r>
              <a:rPr lang="pt-BR" sz="1200" dirty="0"/>
              <a:t> </a:t>
            </a:r>
            <a:r>
              <a:rPr lang="pt-BR" sz="1200" dirty="0" err="1"/>
              <a:t>turpis</a:t>
            </a:r>
            <a:r>
              <a:rPr lang="pt-BR" sz="1200" dirty="0"/>
              <a:t> </a:t>
            </a:r>
            <a:r>
              <a:rPr lang="pt-BR" sz="1200" dirty="0" err="1"/>
              <a:t>enim</a:t>
            </a:r>
            <a:r>
              <a:rPr lang="pt-BR" sz="1200" dirty="0"/>
              <a:t>, </a:t>
            </a:r>
            <a:r>
              <a:rPr lang="pt-BR" sz="1200" dirty="0" err="1"/>
              <a:t>dictum</a:t>
            </a:r>
            <a:r>
              <a:rPr lang="pt-BR" sz="1200" dirty="0"/>
              <a:t> quis </a:t>
            </a:r>
            <a:r>
              <a:rPr lang="pt-BR" sz="1200" dirty="0" err="1"/>
              <a:t>scelerisque</a:t>
            </a:r>
            <a:r>
              <a:rPr lang="pt-BR" sz="1200" dirty="0"/>
              <a:t> non, </a:t>
            </a:r>
            <a:r>
              <a:rPr lang="pt-BR" sz="1200" dirty="0" err="1"/>
              <a:t>lobortis</a:t>
            </a:r>
            <a:r>
              <a:rPr lang="pt-BR" sz="1200" dirty="0"/>
              <a:t>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 mi,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lobortis</a:t>
            </a:r>
            <a:r>
              <a:rPr lang="pt-BR" sz="1200" dirty="0"/>
              <a:t> libero </a:t>
            </a:r>
            <a:r>
              <a:rPr lang="pt-BR" sz="1200" dirty="0" err="1"/>
              <a:t>ullamcorper</a:t>
            </a:r>
            <a:r>
              <a:rPr lang="pt-BR" sz="12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B4581B-BF85-425E-86D0-C058A782E19F}"/>
              </a:ext>
            </a:extLst>
          </p:cNvPr>
          <p:cNvSpPr txBox="1"/>
          <p:nvPr/>
        </p:nvSpPr>
        <p:spPr>
          <a:xfrm>
            <a:off x="589618" y="5228345"/>
            <a:ext cx="3401812" cy="144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LOREM IPSUM DOLOR SIT AMET, CONSECTETUR ADIPISCING ELIT. CURABITUR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479877C-EB2F-4ED5-829E-EF360704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15074"/>
              </p:ext>
            </p:extLst>
          </p:nvPr>
        </p:nvGraphicFramePr>
        <p:xfrm>
          <a:off x="-371396" y="1657403"/>
          <a:ext cx="5314791" cy="354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00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38E75DAD-D606-4FDE-B7A4-D396A4577C3E}"/>
              </a:ext>
            </a:extLst>
          </p:cNvPr>
          <p:cNvSpPr/>
          <p:nvPr/>
        </p:nvSpPr>
        <p:spPr>
          <a:xfrm rot="16200000">
            <a:off x="2991970" y="6039970"/>
            <a:ext cx="1361515" cy="6370544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18B01B-4A9A-45D4-B856-A6A9C7635973}"/>
              </a:ext>
            </a:extLst>
          </p:cNvPr>
          <p:cNvSpPr/>
          <p:nvPr/>
        </p:nvSpPr>
        <p:spPr>
          <a:xfrm rot="5400000" flipH="1">
            <a:off x="1764925" y="6779558"/>
            <a:ext cx="1361515" cy="489136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8FC2A6A-F5A4-4239-B21E-873C14F8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2EAB414F-FE44-44F2-AE0B-4AF666A4B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30367"/>
              </p:ext>
            </p:extLst>
          </p:nvPr>
        </p:nvGraphicFramePr>
        <p:xfrm>
          <a:off x="794017" y="3751729"/>
          <a:ext cx="5269964" cy="36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91">
                  <a:extLst>
                    <a:ext uri="{9D8B030D-6E8A-4147-A177-3AD203B41FA5}">
                      <a16:colId xmlns:a16="http://schemas.microsoft.com/office/drawing/2014/main" val="2365342794"/>
                    </a:ext>
                  </a:extLst>
                </a:gridCol>
                <a:gridCol w="1317491">
                  <a:extLst>
                    <a:ext uri="{9D8B030D-6E8A-4147-A177-3AD203B41FA5}">
                      <a16:colId xmlns:a16="http://schemas.microsoft.com/office/drawing/2014/main" val="2107851459"/>
                    </a:ext>
                  </a:extLst>
                </a:gridCol>
                <a:gridCol w="1317491">
                  <a:extLst>
                    <a:ext uri="{9D8B030D-6E8A-4147-A177-3AD203B41FA5}">
                      <a16:colId xmlns:a16="http://schemas.microsoft.com/office/drawing/2014/main" val="484507360"/>
                    </a:ext>
                  </a:extLst>
                </a:gridCol>
                <a:gridCol w="1317491">
                  <a:extLst>
                    <a:ext uri="{9D8B030D-6E8A-4147-A177-3AD203B41FA5}">
                      <a16:colId xmlns:a16="http://schemas.microsoft.com/office/drawing/2014/main" val="3837092633"/>
                    </a:ext>
                  </a:extLst>
                </a:gridCol>
              </a:tblGrid>
              <a:tr h="363135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item</a:t>
                      </a: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item</a:t>
                      </a: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item</a:t>
                      </a: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Raleway" panose="020B0503030101060003" pitchFamily="34" charset="0"/>
                        </a:rPr>
                        <a:t>Item</a:t>
                      </a:r>
                    </a:p>
                  </a:txBody>
                  <a:tcPr marL="63529" marR="63529" marT="0" marB="0" anchor="ctr"/>
                </a:tc>
                <a:extLst>
                  <a:ext uri="{0D108BD9-81ED-4DB2-BD59-A6C34878D82A}">
                    <a16:rowId xmlns:a16="http://schemas.microsoft.com/office/drawing/2014/main" val="651051297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68462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extLst>
                  <a:ext uri="{0D108BD9-81ED-4DB2-BD59-A6C34878D82A}">
                    <a16:rowId xmlns:a16="http://schemas.microsoft.com/office/drawing/2014/main" val="3971341958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936063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extLst>
                  <a:ext uri="{0D108BD9-81ED-4DB2-BD59-A6C34878D82A}">
                    <a16:rowId xmlns:a16="http://schemas.microsoft.com/office/drawing/2014/main" val="641676984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61114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/>
                </a:tc>
                <a:extLst>
                  <a:ext uri="{0D108BD9-81ED-4DB2-BD59-A6C34878D82A}">
                    <a16:rowId xmlns:a16="http://schemas.microsoft.com/office/drawing/2014/main" val="1211373634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19451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  <a:endParaRPr kumimoji="0" lang="pt-B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84565"/>
                  </a:ext>
                </a:extLst>
              </a:tr>
              <a:tr h="36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</a:p>
                  </a:txBody>
                  <a:tcPr marL="63529" marR="63529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pt-B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Raleway" panose="020B05030301010600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29" marR="63529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aleway" panose="020B0503030101060003" pitchFamily="34" charset="0"/>
                          <a:ea typeface="+mn-ea"/>
                          <a:cs typeface="+mn-cs"/>
                          <a:sym typeface="Arial"/>
                        </a:rPr>
                        <a:t>item</a:t>
                      </a:r>
                    </a:p>
                  </a:txBody>
                  <a:tcPr marL="63529" marR="63529" marT="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18913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0CD34E50-E778-4854-8FBE-D217B4B149A5}"/>
              </a:ext>
            </a:extLst>
          </p:cNvPr>
          <p:cNvSpPr/>
          <p:nvPr/>
        </p:nvSpPr>
        <p:spPr>
          <a:xfrm>
            <a:off x="794019" y="1154815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42DB48-3FF5-48E0-A564-B2AF20CC87E5}"/>
              </a:ext>
            </a:extLst>
          </p:cNvPr>
          <p:cNvSpPr txBox="1"/>
          <p:nvPr/>
        </p:nvSpPr>
        <p:spPr>
          <a:xfrm>
            <a:off x="755598" y="1816693"/>
            <a:ext cx="526996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C9ACD9-C7F6-4EC0-AF4D-918A56C63321}"/>
              </a:ext>
            </a:extLst>
          </p:cNvPr>
          <p:cNvSpPr txBox="1"/>
          <p:nvPr/>
        </p:nvSpPr>
        <p:spPr>
          <a:xfrm>
            <a:off x="755598" y="2312953"/>
            <a:ext cx="526996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</p:spTree>
    <p:extLst>
      <p:ext uri="{BB962C8B-B14F-4D97-AF65-F5344CB8AC3E}">
        <p14:creationId xmlns:p14="http://schemas.microsoft.com/office/powerpoint/2010/main" val="294773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B4726D2-EF62-41F1-9B5F-7CDC08AFD1B4}"/>
              </a:ext>
            </a:extLst>
          </p:cNvPr>
          <p:cNvSpPr/>
          <p:nvPr/>
        </p:nvSpPr>
        <p:spPr>
          <a:xfrm rot="16200000">
            <a:off x="3409801" y="2528621"/>
            <a:ext cx="3703622" cy="3192776"/>
          </a:xfrm>
          <a:prstGeom prst="triangle">
            <a:avLst>
              <a:gd name="adj" fmla="val 53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79D943E5-2470-4553-B515-B61CBBA8BB64}"/>
              </a:ext>
            </a:extLst>
          </p:cNvPr>
          <p:cNvSpPr/>
          <p:nvPr/>
        </p:nvSpPr>
        <p:spPr>
          <a:xfrm rot="10800000">
            <a:off x="-3" y="0"/>
            <a:ext cx="6858003" cy="3986330"/>
          </a:xfrm>
          <a:custGeom>
            <a:avLst/>
            <a:gdLst>
              <a:gd name="connsiteX0" fmla="*/ 3602775 w 7772398"/>
              <a:gd name="connsiteY0" fmla="*/ 0 h 4517841"/>
              <a:gd name="connsiteX1" fmla="*/ 7772398 w 7772398"/>
              <a:gd name="connsiteY1" fmla="*/ 2614559 h 4517841"/>
              <a:gd name="connsiteX2" fmla="*/ 7772398 w 7772398"/>
              <a:gd name="connsiteY2" fmla="*/ 4517841 h 4517841"/>
              <a:gd name="connsiteX3" fmla="*/ 0 w 7772398"/>
              <a:gd name="connsiteY3" fmla="*/ 4517841 h 4517841"/>
              <a:gd name="connsiteX4" fmla="*/ 0 w 7772398"/>
              <a:gd name="connsiteY4" fmla="*/ 1898047 h 451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8" h="4517841">
                <a:moveTo>
                  <a:pt x="3602775" y="0"/>
                </a:moveTo>
                <a:lnTo>
                  <a:pt x="7772398" y="2614559"/>
                </a:lnTo>
                <a:lnTo>
                  <a:pt x="7772398" y="4517841"/>
                </a:lnTo>
                <a:lnTo>
                  <a:pt x="0" y="4517841"/>
                </a:lnTo>
                <a:lnTo>
                  <a:pt x="0" y="18980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4F7786-E7C0-4BF6-BD8A-24886993D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35" t="31372" r="9535" b="31372"/>
          <a:stretch/>
        </p:blipFill>
        <p:spPr>
          <a:xfrm>
            <a:off x="675716" y="8839339"/>
            <a:ext cx="2144806" cy="5546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EA2DCF-141E-4254-A48C-629F480621D6}"/>
              </a:ext>
            </a:extLst>
          </p:cNvPr>
          <p:cNvSpPr txBox="1"/>
          <p:nvPr/>
        </p:nvSpPr>
        <p:spPr>
          <a:xfrm>
            <a:off x="1287654" y="532990"/>
            <a:ext cx="19655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email@email.com.br</a:t>
            </a:r>
          </a:p>
        </p:txBody>
      </p:sp>
      <p:pic>
        <p:nvPicPr>
          <p:cNvPr id="10" name="Gráfico 9" descr="Envelope">
            <a:extLst>
              <a:ext uri="{FF2B5EF4-FFF2-40B4-BE49-F238E27FC236}">
                <a16:creationId xmlns:a16="http://schemas.microsoft.com/office/drawing/2014/main" id="{E106AAB0-A17F-445E-A501-E4B3BF85E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35" y="511970"/>
            <a:ext cx="293688" cy="2936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369D63-A422-40B5-AEB0-E93C6DF25512}"/>
              </a:ext>
            </a:extLst>
          </p:cNvPr>
          <p:cNvSpPr txBox="1"/>
          <p:nvPr/>
        </p:nvSpPr>
        <p:spPr>
          <a:xfrm>
            <a:off x="1287654" y="856560"/>
            <a:ext cx="19655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00 9999 9999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1B9E91-5DE0-48AF-A3F8-7DF55CE05E0C}"/>
              </a:ext>
            </a:extLst>
          </p:cNvPr>
          <p:cNvSpPr txBox="1"/>
          <p:nvPr/>
        </p:nvSpPr>
        <p:spPr>
          <a:xfrm>
            <a:off x="1287654" y="1180130"/>
            <a:ext cx="196551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pt-BR" sz="1200" dirty="0">
                <a:solidFill>
                  <a:schemeClr val="bg1"/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pic>
        <p:nvPicPr>
          <p:cNvPr id="19" name="Gráfico 18" descr="Destinatário">
            <a:extLst>
              <a:ext uri="{FF2B5EF4-FFF2-40B4-BE49-F238E27FC236}">
                <a16:creationId xmlns:a16="http://schemas.microsoft.com/office/drawing/2014/main" id="{FD5929DC-5666-4AB0-BBF9-0A2B4E367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51" y="840285"/>
            <a:ext cx="267457" cy="267457"/>
          </a:xfrm>
          <a:prstGeom prst="rect">
            <a:avLst/>
          </a:prstGeom>
        </p:spPr>
      </p:pic>
      <p:pic>
        <p:nvPicPr>
          <p:cNvPr id="21" name="Gráfico 20" descr="Mundo">
            <a:extLst>
              <a:ext uri="{FF2B5EF4-FFF2-40B4-BE49-F238E27FC236}">
                <a16:creationId xmlns:a16="http://schemas.microsoft.com/office/drawing/2014/main" id="{70AE7F70-9422-4513-97F7-5E6941175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051" y="1176299"/>
            <a:ext cx="267457" cy="2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D1955EA-E287-4DE8-8FD5-ECAD6F610666}"/>
              </a:ext>
            </a:extLst>
          </p:cNvPr>
          <p:cNvSpPr/>
          <p:nvPr/>
        </p:nvSpPr>
        <p:spPr>
          <a:xfrm>
            <a:off x="0" y="0"/>
            <a:ext cx="3446289" cy="6012053"/>
          </a:xfrm>
          <a:custGeom>
            <a:avLst/>
            <a:gdLst>
              <a:gd name="connsiteX0" fmla="*/ 3644769 w 3905794"/>
              <a:gd name="connsiteY0" fmla="*/ 0 h 6229459"/>
              <a:gd name="connsiteX1" fmla="*/ 3905794 w 3905794"/>
              <a:gd name="connsiteY1" fmla="*/ 0 h 6229459"/>
              <a:gd name="connsiteX2" fmla="*/ 3905794 w 3905794"/>
              <a:gd name="connsiteY2" fmla="*/ 4127863 h 6229459"/>
              <a:gd name="connsiteX3" fmla="*/ 0 w 3905794"/>
              <a:gd name="connsiteY3" fmla="*/ 6229459 h 6229459"/>
              <a:gd name="connsiteX4" fmla="*/ 0 w 3905794"/>
              <a:gd name="connsiteY4" fmla="*/ 2006404 h 622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4" h="6229459">
                <a:moveTo>
                  <a:pt x="3644769" y="0"/>
                </a:moveTo>
                <a:lnTo>
                  <a:pt x="3905794" y="0"/>
                </a:lnTo>
                <a:lnTo>
                  <a:pt x="3905794" y="4127863"/>
                </a:lnTo>
                <a:lnTo>
                  <a:pt x="0" y="6229459"/>
                </a:lnTo>
                <a:lnTo>
                  <a:pt x="0" y="20064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743AADF-D8E6-4AE0-B366-AB9A00347BFF}"/>
              </a:ext>
            </a:extLst>
          </p:cNvPr>
          <p:cNvSpPr/>
          <p:nvPr/>
        </p:nvSpPr>
        <p:spPr>
          <a:xfrm flipH="1">
            <a:off x="3411711" y="0"/>
            <a:ext cx="3446289" cy="6012053"/>
          </a:xfrm>
          <a:custGeom>
            <a:avLst/>
            <a:gdLst>
              <a:gd name="connsiteX0" fmla="*/ 3644769 w 3905794"/>
              <a:gd name="connsiteY0" fmla="*/ 0 h 6229459"/>
              <a:gd name="connsiteX1" fmla="*/ 3905794 w 3905794"/>
              <a:gd name="connsiteY1" fmla="*/ 0 h 6229459"/>
              <a:gd name="connsiteX2" fmla="*/ 3905794 w 3905794"/>
              <a:gd name="connsiteY2" fmla="*/ 4127863 h 6229459"/>
              <a:gd name="connsiteX3" fmla="*/ 0 w 3905794"/>
              <a:gd name="connsiteY3" fmla="*/ 6229459 h 6229459"/>
              <a:gd name="connsiteX4" fmla="*/ 0 w 3905794"/>
              <a:gd name="connsiteY4" fmla="*/ 2006404 h 622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794" h="6229459">
                <a:moveTo>
                  <a:pt x="3644769" y="0"/>
                </a:moveTo>
                <a:lnTo>
                  <a:pt x="3905794" y="0"/>
                </a:lnTo>
                <a:lnTo>
                  <a:pt x="3905794" y="4127863"/>
                </a:lnTo>
                <a:lnTo>
                  <a:pt x="0" y="6229459"/>
                </a:lnTo>
                <a:lnTo>
                  <a:pt x="0" y="200640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514B5D5A-ED8E-4C16-8653-DED175E8199E}"/>
              </a:ext>
            </a:extLst>
          </p:cNvPr>
          <p:cNvSpPr/>
          <p:nvPr/>
        </p:nvSpPr>
        <p:spPr>
          <a:xfrm>
            <a:off x="1058529" y="6170085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1</a:t>
            </a: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D5AEE566-69D6-41C1-A257-BD2497127144}"/>
              </a:ext>
            </a:extLst>
          </p:cNvPr>
          <p:cNvSpPr/>
          <p:nvPr/>
        </p:nvSpPr>
        <p:spPr>
          <a:xfrm>
            <a:off x="1058529" y="6848842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2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2776955C-CDDC-4270-B434-8C5E8B6DB7E6}"/>
              </a:ext>
            </a:extLst>
          </p:cNvPr>
          <p:cNvSpPr/>
          <p:nvPr/>
        </p:nvSpPr>
        <p:spPr>
          <a:xfrm>
            <a:off x="1058529" y="7527598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3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E635312D-564D-44EC-9081-E1035F1B31AA}"/>
              </a:ext>
            </a:extLst>
          </p:cNvPr>
          <p:cNvSpPr/>
          <p:nvPr/>
        </p:nvSpPr>
        <p:spPr>
          <a:xfrm>
            <a:off x="1058529" y="8206354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4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B7E8277F-155B-4E75-B962-5E5F33EFA63C}"/>
              </a:ext>
            </a:extLst>
          </p:cNvPr>
          <p:cNvSpPr/>
          <p:nvPr/>
        </p:nvSpPr>
        <p:spPr>
          <a:xfrm>
            <a:off x="1058529" y="8885111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351C64-E504-46EC-8FC7-52CD713BA4D4}"/>
              </a:ext>
            </a:extLst>
          </p:cNvPr>
          <p:cNvSpPr txBox="1"/>
          <p:nvPr/>
        </p:nvSpPr>
        <p:spPr>
          <a:xfrm>
            <a:off x="1579651" y="6204155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DFC6BF-6F76-43F5-B2D6-775B2AA12E0E}"/>
              </a:ext>
            </a:extLst>
          </p:cNvPr>
          <p:cNvSpPr txBox="1"/>
          <p:nvPr/>
        </p:nvSpPr>
        <p:spPr>
          <a:xfrm>
            <a:off x="1579651" y="6876508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4ECDC2-5913-4F5B-9CC1-DA6AE2CE0388}"/>
              </a:ext>
            </a:extLst>
          </p:cNvPr>
          <p:cNvSpPr txBox="1"/>
          <p:nvPr/>
        </p:nvSpPr>
        <p:spPr>
          <a:xfrm>
            <a:off x="1579651" y="7548861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9A4217-E9A2-4EC5-82E3-44CB597F411D}"/>
              </a:ext>
            </a:extLst>
          </p:cNvPr>
          <p:cNvSpPr txBox="1"/>
          <p:nvPr/>
        </p:nvSpPr>
        <p:spPr>
          <a:xfrm>
            <a:off x="1579651" y="8221213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857983-5CCF-4A78-80E5-9B94A30264E6}"/>
              </a:ext>
            </a:extLst>
          </p:cNvPr>
          <p:cNvSpPr txBox="1"/>
          <p:nvPr/>
        </p:nvSpPr>
        <p:spPr>
          <a:xfrm>
            <a:off x="1579651" y="8893566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CBC34BA6-121A-4FC5-9BA5-9CF27BEBF9B7}"/>
              </a:ext>
            </a:extLst>
          </p:cNvPr>
          <p:cNvSpPr/>
          <p:nvPr/>
        </p:nvSpPr>
        <p:spPr>
          <a:xfrm>
            <a:off x="3735135" y="6170085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6</a:t>
            </a:r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67A4738E-9CE2-4E03-92BB-D632100E4A50}"/>
              </a:ext>
            </a:extLst>
          </p:cNvPr>
          <p:cNvSpPr/>
          <p:nvPr/>
        </p:nvSpPr>
        <p:spPr>
          <a:xfrm>
            <a:off x="3735135" y="6848842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7</a:t>
            </a: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2591C534-BEC8-4772-81E9-B05D6E5F0996}"/>
              </a:ext>
            </a:extLst>
          </p:cNvPr>
          <p:cNvSpPr/>
          <p:nvPr/>
        </p:nvSpPr>
        <p:spPr>
          <a:xfrm>
            <a:off x="3735135" y="7527598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8</a:t>
            </a: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2DEF3F63-128F-4F87-B65E-0D8F4A4F93B2}"/>
              </a:ext>
            </a:extLst>
          </p:cNvPr>
          <p:cNvSpPr/>
          <p:nvPr/>
        </p:nvSpPr>
        <p:spPr>
          <a:xfrm>
            <a:off x="3735135" y="8206354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9</a:t>
            </a: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EAF26C6A-D55C-4694-8B1C-F306E97E1D49}"/>
              </a:ext>
            </a:extLst>
          </p:cNvPr>
          <p:cNvSpPr/>
          <p:nvPr/>
        </p:nvSpPr>
        <p:spPr>
          <a:xfrm>
            <a:off x="3735135" y="8885111"/>
            <a:ext cx="405869" cy="34988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1765" rtlCol="0" anchor="ctr"/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Raleway" panose="020B0503030101060003" pitchFamily="34" charset="0"/>
              </a:rPr>
              <a:t>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4A7E6B3-2212-4233-AEDE-8641A34760E4}"/>
              </a:ext>
            </a:extLst>
          </p:cNvPr>
          <p:cNvSpPr txBox="1"/>
          <p:nvPr/>
        </p:nvSpPr>
        <p:spPr>
          <a:xfrm>
            <a:off x="4256256" y="6204155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C0DE6AA-71DE-4734-9C9E-81E1C60782CA}"/>
              </a:ext>
            </a:extLst>
          </p:cNvPr>
          <p:cNvSpPr txBox="1"/>
          <p:nvPr/>
        </p:nvSpPr>
        <p:spPr>
          <a:xfrm>
            <a:off x="4256256" y="6876508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E984C0-F5F4-4605-BA8B-C319725533DB}"/>
              </a:ext>
            </a:extLst>
          </p:cNvPr>
          <p:cNvSpPr txBox="1"/>
          <p:nvPr/>
        </p:nvSpPr>
        <p:spPr>
          <a:xfrm>
            <a:off x="4256256" y="7548861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50A8D9-FB62-4C39-92CE-6E3CFB7500AA}"/>
              </a:ext>
            </a:extLst>
          </p:cNvPr>
          <p:cNvSpPr txBox="1"/>
          <p:nvPr/>
        </p:nvSpPr>
        <p:spPr>
          <a:xfrm>
            <a:off x="4256256" y="8221213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31D69E-C41D-404E-BBA3-452CF05AB88A}"/>
              </a:ext>
            </a:extLst>
          </p:cNvPr>
          <p:cNvSpPr txBox="1"/>
          <p:nvPr/>
        </p:nvSpPr>
        <p:spPr>
          <a:xfrm>
            <a:off x="4256256" y="8893566"/>
            <a:ext cx="1570803" cy="31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>
              <a:buClr>
                <a:srgbClr val="342F2F"/>
              </a:buClr>
              <a:buSzPts val="1100"/>
            </a:pPr>
            <a:r>
              <a:rPr lang="pt-BR" sz="1600" dirty="0">
                <a:solidFill>
                  <a:srgbClr val="342F2F"/>
                </a:solidFill>
                <a:latin typeface="Raleway"/>
                <a:ea typeface="Raleway"/>
                <a:cs typeface="Raleway"/>
                <a:sym typeface="Raleway"/>
              </a:rPr>
              <a:t>item do índice</a:t>
            </a:r>
          </a:p>
        </p:txBody>
      </p:sp>
    </p:spTree>
    <p:extLst>
      <p:ext uri="{BB962C8B-B14F-4D97-AF65-F5344CB8AC3E}">
        <p14:creationId xmlns:p14="http://schemas.microsoft.com/office/powerpoint/2010/main" val="8990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89B13347-30CE-2D96-9C92-D5BE8B2DA5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E1697CAB-BE03-48D3-A00D-BB89FBF9890E}"/>
              </a:ext>
            </a:extLst>
          </p:cNvPr>
          <p:cNvSpPr/>
          <p:nvPr/>
        </p:nvSpPr>
        <p:spPr>
          <a:xfrm rot="5400000">
            <a:off x="589434" y="-589435"/>
            <a:ext cx="1773883" cy="2952753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4551697F-459A-4148-B6BD-7F3650131A7C}"/>
              </a:ext>
            </a:extLst>
          </p:cNvPr>
          <p:cNvSpPr/>
          <p:nvPr/>
        </p:nvSpPr>
        <p:spPr>
          <a:xfrm rot="16200000" flipH="1">
            <a:off x="4499057" y="-588202"/>
            <a:ext cx="1770742" cy="2947147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EEF691-BF81-42D1-937A-87CC2295C1E0}"/>
              </a:ext>
            </a:extLst>
          </p:cNvPr>
          <p:cNvGrpSpPr/>
          <p:nvPr/>
        </p:nvGrpSpPr>
        <p:grpSpPr>
          <a:xfrm>
            <a:off x="-13447" y="2554942"/>
            <a:ext cx="6897221" cy="5361922"/>
            <a:chOff x="-15240" y="1571652"/>
            <a:chExt cx="7824498" cy="6360127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76D2F8EA-E166-407F-AE99-CDD6AF0E2F7B}"/>
                </a:ext>
              </a:extLst>
            </p:cNvPr>
            <p:cNvSpPr/>
            <p:nvPr/>
          </p:nvSpPr>
          <p:spPr>
            <a:xfrm flipH="1">
              <a:off x="-15240" y="1819054"/>
              <a:ext cx="7824498" cy="6112725"/>
            </a:xfrm>
            <a:custGeom>
              <a:avLst/>
              <a:gdLst>
                <a:gd name="connsiteX0" fmla="*/ 7772396 w 7772396"/>
                <a:gd name="connsiteY0" fmla="*/ 0 h 6192832"/>
                <a:gd name="connsiteX1" fmla="*/ 7772396 w 7772396"/>
                <a:gd name="connsiteY1" fmla="*/ 4177052 h 6192832"/>
                <a:gd name="connsiteX2" fmla="*/ 4122057 w 7772396"/>
                <a:gd name="connsiteY2" fmla="*/ 6076717 h 6192832"/>
                <a:gd name="connsiteX3" fmla="*/ 3947886 w 7772396"/>
                <a:gd name="connsiteY3" fmla="*/ 6192832 h 6192832"/>
                <a:gd name="connsiteX4" fmla="*/ 0 w 7772396"/>
                <a:gd name="connsiteY4" fmla="*/ 4073746 h 6192832"/>
                <a:gd name="connsiteX5" fmla="*/ 7736115 w 7772396"/>
                <a:gd name="connsiteY5" fmla="*/ 9746 h 6192832"/>
                <a:gd name="connsiteX6" fmla="*/ 7750843 w 7772396"/>
                <a:gd name="connsiteY6" fmla="*/ 6003 h 6192832"/>
                <a:gd name="connsiteX0" fmla="*/ 7787636 w 7787636"/>
                <a:gd name="connsiteY0" fmla="*/ 0 h 6192832"/>
                <a:gd name="connsiteX1" fmla="*/ 7787636 w 7787636"/>
                <a:gd name="connsiteY1" fmla="*/ 4177052 h 6192832"/>
                <a:gd name="connsiteX2" fmla="*/ 4137297 w 7787636"/>
                <a:gd name="connsiteY2" fmla="*/ 6076717 h 6192832"/>
                <a:gd name="connsiteX3" fmla="*/ 3963126 w 7787636"/>
                <a:gd name="connsiteY3" fmla="*/ 6192832 h 6192832"/>
                <a:gd name="connsiteX4" fmla="*/ 0 w 7787636"/>
                <a:gd name="connsiteY4" fmla="*/ 4134706 h 6192832"/>
                <a:gd name="connsiteX5" fmla="*/ 7751355 w 7787636"/>
                <a:gd name="connsiteY5" fmla="*/ 9746 h 6192832"/>
                <a:gd name="connsiteX6" fmla="*/ 7766083 w 7787636"/>
                <a:gd name="connsiteY6" fmla="*/ 6003 h 6192832"/>
                <a:gd name="connsiteX7" fmla="*/ 7787636 w 7787636"/>
                <a:gd name="connsiteY7" fmla="*/ 0 h 6192832"/>
                <a:gd name="connsiteX0" fmla="*/ 7787636 w 7795256"/>
                <a:gd name="connsiteY0" fmla="*/ 0 h 6192832"/>
                <a:gd name="connsiteX1" fmla="*/ 7795256 w 7795256"/>
                <a:gd name="connsiteY1" fmla="*/ 4215152 h 6192832"/>
                <a:gd name="connsiteX2" fmla="*/ 4137297 w 7795256"/>
                <a:gd name="connsiteY2" fmla="*/ 6076717 h 6192832"/>
                <a:gd name="connsiteX3" fmla="*/ 3963126 w 7795256"/>
                <a:gd name="connsiteY3" fmla="*/ 6192832 h 6192832"/>
                <a:gd name="connsiteX4" fmla="*/ 0 w 7795256"/>
                <a:gd name="connsiteY4" fmla="*/ 4134706 h 6192832"/>
                <a:gd name="connsiteX5" fmla="*/ 7751355 w 7795256"/>
                <a:gd name="connsiteY5" fmla="*/ 9746 h 6192832"/>
                <a:gd name="connsiteX6" fmla="*/ 7766083 w 7795256"/>
                <a:gd name="connsiteY6" fmla="*/ 6003 h 6192832"/>
                <a:gd name="connsiteX7" fmla="*/ 7787636 w 7795256"/>
                <a:gd name="connsiteY7" fmla="*/ 0 h 6192832"/>
                <a:gd name="connsiteX0" fmla="*/ 7787636 w 7795256"/>
                <a:gd name="connsiteY0" fmla="*/ 0 h 6192832"/>
                <a:gd name="connsiteX1" fmla="*/ 7795256 w 7795256"/>
                <a:gd name="connsiteY1" fmla="*/ 4215152 h 6192832"/>
                <a:gd name="connsiteX2" fmla="*/ 3963126 w 7795256"/>
                <a:gd name="connsiteY2" fmla="*/ 6192832 h 6192832"/>
                <a:gd name="connsiteX3" fmla="*/ 0 w 7795256"/>
                <a:gd name="connsiteY3" fmla="*/ 4134706 h 6192832"/>
                <a:gd name="connsiteX4" fmla="*/ 7751355 w 7795256"/>
                <a:gd name="connsiteY4" fmla="*/ 9746 h 6192832"/>
                <a:gd name="connsiteX5" fmla="*/ 7766083 w 7795256"/>
                <a:gd name="connsiteY5" fmla="*/ 6003 h 6192832"/>
                <a:gd name="connsiteX6" fmla="*/ 7787636 w 7795256"/>
                <a:gd name="connsiteY6" fmla="*/ 0 h 6192832"/>
                <a:gd name="connsiteX0" fmla="*/ 7787636 w 7795256"/>
                <a:gd name="connsiteY0" fmla="*/ 0 h 6192832"/>
                <a:gd name="connsiteX1" fmla="*/ 7795256 w 7795256"/>
                <a:gd name="connsiteY1" fmla="*/ 3681106 h 6192832"/>
                <a:gd name="connsiteX2" fmla="*/ 3963126 w 7795256"/>
                <a:gd name="connsiteY2" fmla="*/ 6192832 h 6192832"/>
                <a:gd name="connsiteX3" fmla="*/ 0 w 7795256"/>
                <a:gd name="connsiteY3" fmla="*/ 4134706 h 6192832"/>
                <a:gd name="connsiteX4" fmla="*/ 7751355 w 7795256"/>
                <a:gd name="connsiteY4" fmla="*/ 9746 h 6192832"/>
                <a:gd name="connsiteX5" fmla="*/ 7766083 w 7795256"/>
                <a:gd name="connsiteY5" fmla="*/ 6003 h 6192832"/>
                <a:gd name="connsiteX6" fmla="*/ 7787636 w 7795256"/>
                <a:gd name="connsiteY6" fmla="*/ 0 h 6192832"/>
                <a:gd name="connsiteX0" fmla="*/ 7787636 w 7795256"/>
                <a:gd name="connsiteY0" fmla="*/ 0 h 5961412"/>
                <a:gd name="connsiteX1" fmla="*/ 7795256 w 7795256"/>
                <a:gd name="connsiteY1" fmla="*/ 3681106 h 5961412"/>
                <a:gd name="connsiteX2" fmla="*/ 3757185 w 7795256"/>
                <a:gd name="connsiteY2" fmla="*/ 5961412 h 5961412"/>
                <a:gd name="connsiteX3" fmla="*/ 0 w 7795256"/>
                <a:gd name="connsiteY3" fmla="*/ 4134706 h 5961412"/>
                <a:gd name="connsiteX4" fmla="*/ 7751355 w 7795256"/>
                <a:gd name="connsiteY4" fmla="*/ 9746 h 5961412"/>
                <a:gd name="connsiteX5" fmla="*/ 7766083 w 7795256"/>
                <a:gd name="connsiteY5" fmla="*/ 6003 h 5961412"/>
                <a:gd name="connsiteX6" fmla="*/ 7787636 w 7795256"/>
                <a:gd name="connsiteY6" fmla="*/ 0 h 5961412"/>
                <a:gd name="connsiteX0" fmla="*/ 7787636 w 7795256"/>
                <a:gd name="connsiteY0" fmla="*/ 0 h 6103824"/>
                <a:gd name="connsiteX1" fmla="*/ 7795256 w 7795256"/>
                <a:gd name="connsiteY1" fmla="*/ 3681106 h 6103824"/>
                <a:gd name="connsiteX2" fmla="*/ 3802949 w 7795256"/>
                <a:gd name="connsiteY2" fmla="*/ 6103824 h 6103824"/>
                <a:gd name="connsiteX3" fmla="*/ 0 w 7795256"/>
                <a:gd name="connsiteY3" fmla="*/ 4134706 h 6103824"/>
                <a:gd name="connsiteX4" fmla="*/ 7751355 w 7795256"/>
                <a:gd name="connsiteY4" fmla="*/ 9746 h 6103824"/>
                <a:gd name="connsiteX5" fmla="*/ 7766083 w 7795256"/>
                <a:gd name="connsiteY5" fmla="*/ 6003 h 6103824"/>
                <a:gd name="connsiteX6" fmla="*/ 7787636 w 7795256"/>
                <a:gd name="connsiteY6" fmla="*/ 0 h 6103824"/>
                <a:gd name="connsiteX0" fmla="*/ 7795263 w 7802883"/>
                <a:gd name="connsiteY0" fmla="*/ 0 h 6103824"/>
                <a:gd name="connsiteX1" fmla="*/ 7802883 w 7802883"/>
                <a:gd name="connsiteY1" fmla="*/ 3681106 h 6103824"/>
                <a:gd name="connsiteX2" fmla="*/ 3810576 w 7802883"/>
                <a:gd name="connsiteY2" fmla="*/ 6103824 h 6103824"/>
                <a:gd name="connsiteX3" fmla="*/ 0 w 7802883"/>
                <a:gd name="connsiteY3" fmla="*/ 3778675 h 6103824"/>
                <a:gd name="connsiteX4" fmla="*/ 7758982 w 7802883"/>
                <a:gd name="connsiteY4" fmla="*/ 9746 h 6103824"/>
                <a:gd name="connsiteX5" fmla="*/ 7773710 w 7802883"/>
                <a:gd name="connsiteY5" fmla="*/ 6003 h 6103824"/>
                <a:gd name="connsiteX6" fmla="*/ 7795263 w 7802883"/>
                <a:gd name="connsiteY6" fmla="*/ 0 h 6103824"/>
                <a:gd name="connsiteX0" fmla="*/ 7772381 w 7780001"/>
                <a:gd name="connsiteY0" fmla="*/ 0 h 6103824"/>
                <a:gd name="connsiteX1" fmla="*/ 7780001 w 7780001"/>
                <a:gd name="connsiteY1" fmla="*/ 3681106 h 6103824"/>
                <a:gd name="connsiteX2" fmla="*/ 3787694 w 7780001"/>
                <a:gd name="connsiteY2" fmla="*/ 6103824 h 6103824"/>
                <a:gd name="connsiteX3" fmla="*/ 0 w 7780001"/>
                <a:gd name="connsiteY3" fmla="*/ 3769774 h 6103824"/>
                <a:gd name="connsiteX4" fmla="*/ 7736100 w 7780001"/>
                <a:gd name="connsiteY4" fmla="*/ 9746 h 6103824"/>
                <a:gd name="connsiteX5" fmla="*/ 7750828 w 7780001"/>
                <a:gd name="connsiteY5" fmla="*/ 6003 h 6103824"/>
                <a:gd name="connsiteX6" fmla="*/ 7772381 w 7780001"/>
                <a:gd name="connsiteY6" fmla="*/ 0 h 6103824"/>
                <a:gd name="connsiteX0" fmla="*/ 7802891 w 7810511"/>
                <a:gd name="connsiteY0" fmla="*/ 0 h 6103824"/>
                <a:gd name="connsiteX1" fmla="*/ 7810511 w 7810511"/>
                <a:gd name="connsiteY1" fmla="*/ 3681106 h 6103824"/>
                <a:gd name="connsiteX2" fmla="*/ 3818204 w 7810511"/>
                <a:gd name="connsiteY2" fmla="*/ 6103824 h 6103824"/>
                <a:gd name="connsiteX3" fmla="*/ 0 w 7810511"/>
                <a:gd name="connsiteY3" fmla="*/ 3769774 h 6103824"/>
                <a:gd name="connsiteX4" fmla="*/ 7766610 w 7810511"/>
                <a:gd name="connsiteY4" fmla="*/ 9746 h 6103824"/>
                <a:gd name="connsiteX5" fmla="*/ 7781338 w 7810511"/>
                <a:gd name="connsiteY5" fmla="*/ 6003 h 6103824"/>
                <a:gd name="connsiteX6" fmla="*/ 7802891 w 7810511"/>
                <a:gd name="connsiteY6" fmla="*/ 0 h 6103824"/>
                <a:gd name="connsiteX0" fmla="*/ 7810518 w 7818138"/>
                <a:gd name="connsiteY0" fmla="*/ 0 h 6103824"/>
                <a:gd name="connsiteX1" fmla="*/ 7818138 w 7818138"/>
                <a:gd name="connsiteY1" fmla="*/ 3681106 h 6103824"/>
                <a:gd name="connsiteX2" fmla="*/ 3825831 w 7818138"/>
                <a:gd name="connsiteY2" fmla="*/ 6103824 h 6103824"/>
                <a:gd name="connsiteX3" fmla="*/ 0 w 7818138"/>
                <a:gd name="connsiteY3" fmla="*/ 3778675 h 6103824"/>
                <a:gd name="connsiteX4" fmla="*/ 7774237 w 7818138"/>
                <a:gd name="connsiteY4" fmla="*/ 9746 h 6103824"/>
                <a:gd name="connsiteX5" fmla="*/ 7788965 w 7818138"/>
                <a:gd name="connsiteY5" fmla="*/ 6003 h 6103824"/>
                <a:gd name="connsiteX6" fmla="*/ 7810518 w 7818138"/>
                <a:gd name="connsiteY6" fmla="*/ 0 h 6103824"/>
                <a:gd name="connsiteX0" fmla="*/ 7816874 w 7824494"/>
                <a:gd name="connsiteY0" fmla="*/ 0 h 6103824"/>
                <a:gd name="connsiteX1" fmla="*/ 7824494 w 7824494"/>
                <a:gd name="connsiteY1" fmla="*/ 3681106 h 6103824"/>
                <a:gd name="connsiteX2" fmla="*/ 3832187 w 7824494"/>
                <a:gd name="connsiteY2" fmla="*/ 6103824 h 6103824"/>
                <a:gd name="connsiteX3" fmla="*/ 0 w 7824494"/>
                <a:gd name="connsiteY3" fmla="*/ 3786093 h 6103824"/>
                <a:gd name="connsiteX4" fmla="*/ 7780593 w 7824494"/>
                <a:gd name="connsiteY4" fmla="*/ 9746 h 6103824"/>
                <a:gd name="connsiteX5" fmla="*/ 7795321 w 7824494"/>
                <a:gd name="connsiteY5" fmla="*/ 6003 h 6103824"/>
                <a:gd name="connsiteX6" fmla="*/ 7816874 w 7824494"/>
                <a:gd name="connsiteY6" fmla="*/ 0 h 6103824"/>
                <a:gd name="connsiteX0" fmla="*/ 7816874 w 7824494"/>
                <a:gd name="connsiteY0" fmla="*/ 0 h 6112725"/>
                <a:gd name="connsiteX1" fmla="*/ 7824494 w 7824494"/>
                <a:gd name="connsiteY1" fmla="*/ 3681106 h 6112725"/>
                <a:gd name="connsiteX2" fmla="*/ 3855069 w 7824494"/>
                <a:gd name="connsiteY2" fmla="*/ 6112725 h 6112725"/>
                <a:gd name="connsiteX3" fmla="*/ 0 w 7824494"/>
                <a:gd name="connsiteY3" fmla="*/ 3786093 h 6112725"/>
                <a:gd name="connsiteX4" fmla="*/ 7780593 w 7824494"/>
                <a:gd name="connsiteY4" fmla="*/ 9746 h 6112725"/>
                <a:gd name="connsiteX5" fmla="*/ 7795321 w 7824494"/>
                <a:gd name="connsiteY5" fmla="*/ 6003 h 6112725"/>
                <a:gd name="connsiteX6" fmla="*/ 7816874 w 7824494"/>
                <a:gd name="connsiteY6" fmla="*/ 0 h 61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4494" h="6112725">
                  <a:moveTo>
                    <a:pt x="7816874" y="0"/>
                  </a:moveTo>
                  <a:lnTo>
                    <a:pt x="7824494" y="3681106"/>
                  </a:lnTo>
                  <a:lnTo>
                    <a:pt x="3855069" y="6112725"/>
                  </a:lnTo>
                  <a:lnTo>
                    <a:pt x="0" y="3786093"/>
                  </a:lnTo>
                  <a:lnTo>
                    <a:pt x="7780593" y="9746"/>
                  </a:lnTo>
                  <a:cubicBezTo>
                    <a:pt x="7780593" y="9746"/>
                    <a:pt x="7786232" y="8385"/>
                    <a:pt x="7795321" y="6003"/>
                  </a:cubicBezTo>
                  <a:lnTo>
                    <a:pt x="7816874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74FC1D29-A88F-4D8D-9C58-BADE9F2C5454}"/>
                </a:ext>
              </a:extLst>
            </p:cNvPr>
            <p:cNvSpPr/>
            <p:nvPr/>
          </p:nvSpPr>
          <p:spPr>
            <a:xfrm rot="16200000" flipH="1">
              <a:off x="3953448" y="1764502"/>
              <a:ext cx="4019422" cy="3633721"/>
            </a:xfrm>
            <a:custGeom>
              <a:avLst/>
              <a:gdLst>
                <a:gd name="connsiteX0" fmla="*/ 0 w 3593447"/>
                <a:gd name="connsiteY0" fmla="*/ 3630169 h 3630169"/>
                <a:gd name="connsiteX1" fmla="*/ 1933418 w 3593447"/>
                <a:gd name="connsiteY1" fmla="*/ 0 h 3630169"/>
                <a:gd name="connsiteX2" fmla="*/ 3593447 w 3593447"/>
                <a:gd name="connsiteY2" fmla="*/ 3630169 h 3630169"/>
                <a:gd name="connsiteX3" fmla="*/ 0 w 3593447"/>
                <a:gd name="connsiteY3" fmla="*/ 3630169 h 3630169"/>
                <a:gd name="connsiteX0" fmla="*/ 0 w 3441047"/>
                <a:gd name="connsiteY0" fmla="*/ 3630169 h 3630169"/>
                <a:gd name="connsiteX1" fmla="*/ 1933418 w 3441047"/>
                <a:gd name="connsiteY1" fmla="*/ 0 h 3630169"/>
                <a:gd name="connsiteX2" fmla="*/ 3441047 w 3441047"/>
                <a:gd name="connsiteY2" fmla="*/ 3630169 h 3630169"/>
                <a:gd name="connsiteX3" fmla="*/ 0 w 3441047"/>
                <a:gd name="connsiteY3" fmla="*/ 3630169 h 36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1047" h="3630169">
                  <a:moveTo>
                    <a:pt x="0" y="3630169"/>
                  </a:moveTo>
                  <a:lnTo>
                    <a:pt x="1933418" y="0"/>
                  </a:lnTo>
                  <a:lnTo>
                    <a:pt x="3441047" y="3630169"/>
                  </a:lnTo>
                  <a:lnTo>
                    <a:pt x="0" y="3630169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61" dirty="0" err="1">
                <a:solidFill>
                  <a:schemeClr val="tx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882745-BE1C-481E-9C75-616B896A116E}"/>
              </a:ext>
            </a:extLst>
          </p:cNvPr>
          <p:cNvSpPr txBox="1"/>
          <p:nvPr/>
        </p:nvSpPr>
        <p:spPr>
          <a:xfrm>
            <a:off x="800421" y="8299235"/>
            <a:ext cx="5257159" cy="43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Título da subcapa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616DF82-2ECB-49CF-B9AC-3649985F1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35" t="31372" r="9535" b="31372"/>
          <a:stretch/>
        </p:blipFill>
        <p:spPr>
          <a:xfrm>
            <a:off x="2763121" y="9106742"/>
            <a:ext cx="1331756" cy="3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BCBA1F-2DAB-85A0-8A51-77E55FF663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3E3F12-C0A0-4889-8FE5-BD909E97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0D5878-F715-48D3-8337-3A29CD591A9A}"/>
              </a:ext>
            </a:extLst>
          </p:cNvPr>
          <p:cNvSpPr txBox="1"/>
          <p:nvPr/>
        </p:nvSpPr>
        <p:spPr>
          <a:xfrm>
            <a:off x="541085" y="6004693"/>
            <a:ext cx="5775832" cy="162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LOREM IPSUM DOLOR SIT AMET, CONSECTETUR ADIPISCING ELIT. CURABITUR AC DOLOR NUNC. PROIN VEHICULA AUGUE NEC MAXIMUS ALIQUET. PHASELLUS ET ENIM MAURIS. MAURIS UT TEMPOR ELIT. MAURIS A NIBH DICTUM, ALIQUET DIAM.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ea typeface="Raleway"/>
              <a:cs typeface="Raleway"/>
              <a:sym typeface="Raleway"/>
            </a:endParaRP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648F19C8-9BD3-4ABE-8C57-6A4A6BF0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35" t="31372" r="9535" b="31372"/>
          <a:stretch/>
        </p:blipFill>
        <p:spPr>
          <a:xfrm>
            <a:off x="2763121" y="9106742"/>
            <a:ext cx="1331756" cy="344419"/>
          </a:xfrm>
          <a:prstGeom prst="rect">
            <a:avLst/>
          </a:prstGeom>
        </p:spPr>
      </p:pic>
      <p:pic>
        <p:nvPicPr>
          <p:cNvPr id="24" name="Gráfico 23" descr="Abrir aspas">
            <a:extLst>
              <a:ext uri="{FF2B5EF4-FFF2-40B4-BE49-F238E27FC236}">
                <a16:creationId xmlns:a16="http://schemas.microsoft.com/office/drawing/2014/main" id="{76D2481A-C0E3-429A-A03A-6B35FF030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776" y="5407639"/>
            <a:ext cx="806824" cy="806824"/>
          </a:xfrm>
          <a:prstGeom prst="rect">
            <a:avLst/>
          </a:prstGeom>
        </p:spPr>
      </p:pic>
      <p:pic>
        <p:nvPicPr>
          <p:cNvPr id="27" name="Gráfico 26" descr="Aspas de fechamento">
            <a:extLst>
              <a:ext uri="{FF2B5EF4-FFF2-40B4-BE49-F238E27FC236}">
                <a16:creationId xmlns:a16="http://schemas.microsoft.com/office/drawing/2014/main" id="{FBA4A68A-3093-4CD3-89AA-31215B420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7112" y="7421376"/>
            <a:ext cx="806824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6D9D79-5140-40B6-A093-66E8DFA8E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4BD10F-38B8-4BA3-8286-7930284FEC8C}"/>
              </a:ext>
            </a:extLst>
          </p:cNvPr>
          <p:cNvSpPr/>
          <p:nvPr/>
        </p:nvSpPr>
        <p:spPr>
          <a:xfrm>
            <a:off x="886241" y="3404585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35FFBC-97BA-4567-A198-E5C1635E8842}"/>
              </a:ext>
            </a:extLst>
          </p:cNvPr>
          <p:cNvSpPr txBox="1"/>
          <p:nvPr/>
        </p:nvSpPr>
        <p:spPr>
          <a:xfrm>
            <a:off x="794019" y="4028044"/>
            <a:ext cx="532439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A25169-EF17-4CFC-8E89-EE3FFCFC8987}"/>
              </a:ext>
            </a:extLst>
          </p:cNvPr>
          <p:cNvSpPr txBox="1"/>
          <p:nvPr/>
        </p:nvSpPr>
        <p:spPr>
          <a:xfrm>
            <a:off x="794019" y="5704123"/>
            <a:ext cx="263498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hendrerit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erat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fermentum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turpis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enim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quis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scelerisque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non,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Pellentesque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mi,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libero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ullamcorper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Donec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urna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efficitur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 erat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vel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tristique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bibendum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sapien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Aenean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euismod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interdum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leo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egestas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consequat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purus</a:t>
            </a:r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0F7E28-4696-4350-8659-0016E9B071E7}"/>
              </a:ext>
            </a:extLst>
          </p:cNvPr>
          <p:cNvSpPr txBox="1"/>
          <p:nvPr/>
        </p:nvSpPr>
        <p:spPr>
          <a:xfrm>
            <a:off x="3560271" y="5704123"/>
            <a:ext cx="263498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hendrerit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erat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fermentum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turpis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enim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quis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scelerisque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non,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Pellentesque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mi,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libero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ullamcorper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Donec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urna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efficitur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 erat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vel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tristique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bibendum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sapien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Aenean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euismod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interdum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leo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egestas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consequat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purus</a:t>
            </a:r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C656E4-F140-455A-BE2F-70287D205A4F}"/>
              </a:ext>
            </a:extLst>
          </p:cNvPr>
          <p:cNvSpPr txBox="1"/>
          <p:nvPr/>
        </p:nvSpPr>
        <p:spPr>
          <a:xfrm>
            <a:off x="755599" y="2078219"/>
            <a:ext cx="526996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</p:spTree>
    <p:extLst>
      <p:ext uri="{BB962C8B-B14F-4D97-AF65-F5344CB8AC3E}">
        <p14:creationId xmlns:p14="http://schemas.microsoft.com/office/powerpoint/2010/main" val="32825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E5A585D6-3025-D598-28A4-FDF5053DBB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11895F1-F7DA-434A-8FBB-EB585BF3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0773669-1E1A-4D66-AA67-A3AAE6D5395C}"/>
              </a:ext>
            </a:extLst>
          </p:cNvPr>
          <p:cNvSpPr/>
          <p:nvPr/>
        </p:nvSpPr>
        <p:spPr>
          <a:xfrm>
            <a:off x="886241" y="4405802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8A5446-4AA0-400D-AEF7-33AFA1E8AF14}"/>
              </a:ext>
            </a:extLst>
          </p:cNvPr>
          <p:cNvSpPr txBox="1"/>
          <p:nvPr/>
        </p:nvSpPr>
        <p:spPr>
          <a:xfrm>
            <a:off x="794019" y="5029261"/>
            <a:ext cx="374436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2AE807-68B0-4732-8E02-5E9A0C380A8D}"/>
              </a:ext>
            </a:extLst>
          </p:cNvPr>
          <p:cNvSpPr txBox="1"/>
          <p:nvPr/>
        </p:nvSpPr>
        <p:spPr>
          <a:xfrm>
            <a:off x="794019" y="6705340"/>
            <a:ext cx="263498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hendrerit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erat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fermentum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turpis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enim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quis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scelerisque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non,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Pellentesque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mi,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libero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ullamcorper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Donec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urna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efficitur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 erat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vel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tristique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bibendum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sapien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Aenean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euismod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interdum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leo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egestas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consequat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purus</a:t>
            </a:r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72ACCA6-5515-4052-83A7-7C0834D1795D}"/>
              </a:ext>
            </a:extLst>
          </p:cNvPr>
          <p:cNvSpPr txBox="1"/>
          <p:nvPr/>
        </p:nvSpPr>
        <p:spPr>
          <a:xfrm>
            <a:off x="3560271" y="6705340"/>
            <a:ext cx="2634981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hendrerit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erat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fermentum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turpis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enim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quis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scelerisque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non,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Pellentesque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mi,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lobortis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libero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ullamcorper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Donec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urna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efficitur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vitae erat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vel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tristique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bibendum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sapien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Aenean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euismod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interdum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nisi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Quisque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arcu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leo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egestas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consequat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purus</a:t>
            </a:r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F18740C-D88A-43AC-BCDA-78869A0C1F2E}"/>
              </a:ext>
            </a:extLst>
          </p:cNvPr>
          <p:cNvSpPr txBox="1"/>
          <p:nvPr/>
        </p:nvSpPr>
        <p:spPr>
          <a:xfrm>
            <a:off x="794019" y="5768849"/>
            <a:ext cx="526996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0C22BB39-A495-4658-A9C5-DD69438EA010}"/>
              </a:ext>
            </a:extLst>
          </p:cNvPr>
          <p:cNvSpPr/>
          <p:nvPr/>
        </p:nvSpPr>
        <p:spPr>
          <a:xfrm>
            <a:off x="0" y="0"/>
            <a:ext cx="6877210" cy="3092824"/>
          </a:xfrm>
          <a:custGeom>
            <a:avLst/>
            <a:gdLst>
              <a:gd name="connsiteX0" fmla="*/ 0 w 7794171"/>
              <a:gd name="connsiteY0" fmla="*/ 1901371 h 3178628"/>
              <a:gd name="connsiteX1" fmla="*/ 0 w 7794171"/>
              <a:gd name="connsiteY1" fmla="*/ 0 h 3178628"/>
              <a:gd name="connsiteX2" fmla="*/ 7794171 w 7794171"/>
              <a:gd name="connsiteY2" fmla="*/ 0 h 3178628"/>
              <a:gd name="connsiteX3" fmla="*/ 7794171 w 7794171"/>
              <a:gd name="connsiteY3" fmla="*/ 1074057 h 3178628"/>
              <a:gd name="connsiteX4" fmla="*/ 2496457 w 7794171"/>
              <a:gd name="connsiteY4" fmla="*/ 3178628 h 3178628"/>
              <a:gd name="connsiteX5" fmla="*/ 0 w 7794171"/>
              <a:gd name="connsiteY5" fmla="*/ 1901371 h 317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4171" h="3178628">
                <a:moveTo>
                  <a:pt x="0" y="1901371"/>
                </a:moveTo>
                <a:lnTo>
                  <a:pt x="0" y="0"/>
                </a:lnTo>
                <a:lnTo>
                  <a:pt x="7794171" y="0"/>
                </a:lnTo>
                <a:lnTo>
                  <a:pt x="7794171" y="1074057"/>
                </a:lnTo>
                <a:lnTo>
                  <a:pt x="2496457" y="3178628"/>
                </a:lnTo>
                <a:lnTo>
                  <a:pt x="0" y="190137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1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1935FEF-8230-16BC-132F-809CD8F7C0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6E6762A9-CF0A-D7F3-B157-B50E96B4747E}"/>
              </a:ext>
            </a:extLst>
          </p:cNvPr>
          <p:cNvSpPr/>
          <p:nvPr/>
        </p:nvSpPr>
        <p:spPr>
          <a:xfrm>
            <a:off x="2273300" y="6423025"/>
            <a:ext cx="2428875" cy="1555750"/>
          </a:xfrm>
          <a:custGeom>
            <a:avLst/>
            <a:gdLst>
              <a:gd name="connsiteX0" fmla="*/ 0 w 2428875"/>
              <a:gd name="connsiteY0" fmla="*/ 771525 h 1555750"/>
              <a:gd name="connsiteX1" fmla="*/ 1219200 w 2428875"/>
              <a:gd name="connsiteY1" fmla="*/ 0 h 1555750"/>
              <a:gd name="connsiteX2" fmla="*/ 2428875 w 2428875"/>
              <a:gd name="connsiteY2" fmla="*/ 787400 h 1555750"/>
              <a:gd name="connsiteX3" fmla="*/ 1212850 w 2428875"/>
              <a:gd name="connsiteY3" fmla="*/ 1555750 h 1555750"/>
              <a:gd name="connsiteX4" fmla="*/ 0 w 2428875"/>
              <a:gd name="connsiteY4" fmla="*/ 771525 h 155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75" h="1555750">
                <a:moveTo>
                  <a:pt x="0" y="771525"/>
                </a:moveTo>
                <a:lnTo>
                  <a:pt x="1219200" y="0"/>
                </a:lnTo>
                <a:lnTo>
                  <a:pt x="2428875" y="787400"/>
                </a:lnTo>
                <a:lnTo>
                  <a:pt x="1212850" y="1555750"/>
                </a:lnTo>
                <a:lnTo>
                  <a:pt x="0" y="77152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BC4F69-E796-4C7C-A125-7351E3C73BFD}"/>
              </a:ext>
            </a:extLst>
          </p:cNvPr>
          <p:cNvSpPr/>
          <p:nvPr/>
        </p:nvSpPr>
        <p:spPr>
          <a:xfrm>
            <a:off x="605118" y="1490382"/>
            <a:ext cx="739588" cy="73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494387-958E-4F5E-8E0F-F753F1951563}"/>
              </a:ext>
            </a:extLst>
          </p:cNvPr>
          <p:cNvSpPr txBox="1"/>
          <p:nvPr/>
        </p:nvSpPr>
        <p:spPr>
          <a:xfrm>
            <a:off x="1523200" y="1305486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pic>
        <p:nvPicPr>
          <p:cNvPr id="27" name="Gráfico 26" descr="Envelope">
            <a:extLst>
              <a:ext uri="{FF2B5EF4-FFF2-40B4-BE49-F238E27FC236}">
                <a16:creationId xmlns:a16="http://schemas.microsoft.com/office/drawing/2014/main" id="{F07D60E7-D528-485D-B7DC-1140DD13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426" y="1609690"/>
            <a:ext cx="500974" cy="500974"/>
          </a:xfrm>
          <a:prstGeom prst="rect">
            <a:avLst/>
          </a:prstGeom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E0B346B8-40F9-4292-96E6-0080990DB250}"/>
              </a:ext>
            </a:extLst>
          </p:cNvPr>
          <p:cNvSpPr/>
          <p:nvPr/>
        </p:nvSpPr>
        <p:spPr>
          <a:xfrm>
            <a:off x="3563471" y="1490382"/>
            <a:ext cx="739588" cy="73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600DC39-31C0-41A0-8053-2F183A011BFD}"/>
              </a:ext>
            </a:extLst>
          </p:cNvPr>
          <p:cNvSpPr txBox="1"/>
          <p:nvPr/>
        </p:nvSpPr>
        <p:spPr>
          <a:xfrm>
            <a:off x="4481553" y="1305486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F97506D-EAD7-43C6-9CAF-BF2745707E4A}"/>
              </a:ext>
            </a:extLst>
          </p:cNvPr>
          <p:cNvSpPr/>
          <p:nvPr/>
        </p:nvSpPr>
        <p:spPr>
          <a:xfrm>
            <a:off x="605118" y="3944471"/>
            <a:ext cx="739588" cy="73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C811722-8601-48FC-9B8F-BDF621620F8B}"/>
              </a:ext>
            </a:extLst>
          </p:cNvPr>
          <p:cNvSpPr txBox="1"/>
          <p:nvPr/>
        </p:nvSpPr>
        <p:spPr>
          <a:xfrm>
            <a:off x="1523200" y="3759574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989D256-5D52-442D-A8B1-E249684B7F3E}"/>
              </a:ext>
            </a:extLst>
          </p:cNvPr>
          <p:cNvSpPr/>
          <p:nvPr/>
        </p:nvSpPr>
        <p:spPr>
          <a:xfrm>
            <a:off x="3563471" y="3944471"/>
            <a:ext cx="739588" cy="73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2F7A6AF-AE43-4C89-B805-E8EAA712C676}"/>
              </a:ext>
            </a:extLst>
          </p:cNvPr>
          <p:cNvSpPr txBox="1"/>
          <p:nvPr/>
        </p:nvSpPr>
        <p:spPr>
          <a:xfrm>
            <a:off x="4481553" y="3759574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pic>
        <p:nvPicPr>
          <p:cNvPr id="7" name="Gráfico 6" descr="Cronômetro">
            <a:extLst>
              <a:ext uri="{FF2B5EF4-FFF2-40B4-BE49-F238E27FC236}">
                <a16:creationId xmlns:a16="http://schemas.microsoft.com/office/drawing/2014/main" id="{BD85FACB-FD31-4BD8-A357-ACE61A06E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779" y="4063779"/>
            <a:ext cx="500974" cy="500974"/>
          </a:xfrm>
          <a:prstGeom prst="rect">
            <a:avLst/>
          </a:prstGeom>
        </p:spPr>
      </p:pic>
      <p:pic>
        <p:nvPicPr>
          <p:cNvPr id="9" name="Gráfico 8" descr="Lâmpada">
            <a:extLst>
              <a:ext uri="{FF2B5EF4-FFF2-40B4-BE49-F238E27FC236}">
                <a16:creationId xmlns:a16="http://schemas.microsoft.com/office/drawing/2014/main" id="{48016EB5-2692-44F5-9930-10CD535E5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426" y="4063779"/>
            <a:ext cx="500974" cy="500974"/>
          </a:xfrm>
          <a:prstGeom prst="rect">
            <a:avLst/>
          </a:prstGeom>
        </p:spPr>
      </p:pic>
      <p:pic>
        <p:nvPicPr>
          <p:cNvPr id="25" name="Gráfico 24" descr="Lupa">
            <a:extLst>
              <a:ext uri="{FF2B5EF4-FFF2-40B4-BE49-F238E27FC236}">
                <a16:creationId xmlns:a16="http://schemas.microsoft.com/office/drawing/2014/main" id="{9C21CFE6-344E-44D4-B493-6DCAD9ABE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2779" y="1609690"/>
            <a:ext cx="500974" cy="500974"/>
          </a:xfrm>
          <a:prstGeom prst="rect">
            <a:avLst/>
          </a:prstGeom>
        </p:spPr>
      </p:pic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5F4EFE0D-1EE2-47F7-81D5-274F754FE45A}"/>
              </a:ext>
            </a:extLst>
          </p:cNvPr>
          <p:cNvSpPr/>
          <p:nvPr/>
        </p:nvSpPr>
        <p:spPr>
          <a:xfrm>
            <a:off x="-2" y="5914430"/>
            <a:ext cx="6858002" cy="3991570"/>
          </a:xfrm>
          <a:custGeom>
            <a:avLst/>
            <a:gdLst>
              <a:gd name="connsiteX0" fmla="*/ 0 w 7772400"/>
              <a:gd name="connsiteY0" fmla="*/ 0 h 4090215"/>
              <a:gd name="connsiteX1" fmla="*/ 2573783 w 7772400"/>
              <a:gd name="connsiteY1" fmla="*/ 1318062 h 4090215"/>
              <a:gd name="connsiteX2" fmla="*/ 2571442 w 7772400"/>
              <a:gd name="connsiteY2" fmla="*/ 1319406 h 4090215"/>
              <a:gd name="connsiteX3" fmla="*/ 3947555 w 7772400"/>
              <a:gd name="connsiteY3" fmla="*/ 2113906 h 4090215"/>
              <a:gd name="connsiteX4" fmla="*/ 5269987 w 7772400"/>
              <a:gd name="connsiteY4" fmla="*/ 1354304 h 4090215"/>
              <a:gd name="connsiteX5" fmla="*/ 7772400 w 7772400"/>
              <a:gd name="connsiteY5" fmla="*/ 62736 h 4090215"/>
              <a:gd name="connsiteX6" fmla="*/ 7772400 w 7772400"/>
              <a:gd name="connsiteY6" fmla="*/ 4090215 h 4090215"/>
              <a:gd name="connsiteX7" fmla="*/ 0 w 7772400"/>
              <a:gd name="connsiteY7" fmla="*/ 4090215 h 40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2400" h="4090215">
                <a:moveTo>
                  <a:pt x="0" y="0"/>
                </a:moveTo>
                <a:lnTo>
                  <a:pt x="2573783" y="1318062"/>
                </a:lnTo>
                <a:lnTo>
                  <a:pt x="2571442" y="1319406"/>
                </a:lnTo>
                <a:lnTo>
                  <a:pt x="3947555" y="2113906"/>
                </a:lnTo>
                <a:lnTo>
                  <a:pt x="5269987" y="1354304"/>
                </a:lnTo>
                <a:lnTo>
                  <a:pt x="7772400" y="62736"/>
                </a:lnTo>
                <a:lnTo>
                  <a:pt x="7772400" y="4090215"/>
                </a:lnTo>
                <a:lnTo>
                  <a:pt x="0" y="4090215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EA187D-4AB6-4436-B939-94B6B294FD57}"/>
              </a:ext>
            </a:extLst>
          </p:cNvPr>
          <p:cNvSpPr txBox="1"/>
          <p:nvPr/>
        </p:nvSpPr>
        <p:spPr>
          <a:xfrm>
            <a:off x="803622" y="8372340"/>
            <a:ext cx="5250756" cy="7587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1600" b="1" dirty="0">
                <a:solidFill>
                  <a:schemeClr val="accent2"/>
                </a:solidFill>
                <a:latin typeface="Raleway" panose="020B0503030101060003" pitchFamily="34" charset="0"/>
              </a:rPr>
              <a:t>LOREM IPSUM DOLOR SIT AMET, CONSECTETUR ADIPISCING ELIT. CURABITUR AC DOLOR NUNC. </a:t>
            </a:r>
            <a:endParaRPr lang="pt-BR" sz="1600" b="1" dirty="0">
              <a:solidFill>
                <a:schemeClr val="accent2"/>
              </a:solidFill>
              <a:latin typeface="Raleway" panose="020B05030301010600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917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3915568-69CC-4882-9F88-F3E90A17C73A}"/>
              </a:ext>
            </a:extLst>
          </p:cNvPr>
          <p:cNvSpPr/>
          <p:nvPr/>
        </p:nvSpPr>
        <p:spPr>
          <a:xfrm>
            <a:off x="0" y="8541786"/>
            <a:ext cx="6858000" cy="1364214"/>
          </a:xfrm>
          <a:custGeom>
            <a:avLst/>
            <a:gdLst>
              <a:gd name="connsiteX0" fmla="*/ 0 w 7772400"/>
              <a:gd name="connsiteY0" fmla="*/ 0 h 4090215"/>
              <a:gd name="connsiteX1" fmla="*/ 3962400 w 7772400"/>
              <a:gd name="connsiteY1" fmla="*/ 2029187 h 4090215"/>
              <a:gd name="connsiteX2" fmla="*/ 7772400 w 7772400"/>
              <a:gd name="connsiteY2" fmla="*/ 62736 h 4090215"/>
              <a:gd name="connsiteX3" fmla="*/ 7772400 w 7772400"/>
              <a:gd name="connsiteY3" fmla="*/ 4090215 h 4090215"/>
              <a:gd name="connsiteX4" fmla="*/ 0 w 7772400"/>
              <a:gd name="connsiteY4" fmla="*/ 4090215 h 40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4090215">
                <a:moveTo>
                  <a:pt x="0" y="0"/>
                </a:moveTo>
                <a:lnTo>
                  <a:pt x="3962400" y="2029187"/>
                </a:lnTo>
                <a:lnTo>
                  <a:pt x="7772400" y="62736"/>
                </a:lnTo>
                <a:lnTo>
                  <a:pt x="7772400" y="4090215"/>
                </a:lnTo>
                <a:lnTo>
                  <a:pt x="0" y="4090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6B02D6B-E494-4C0F-94BA-319244C57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0665" y="9424863"/>
            <a:ext cx="201829" cy="205704"/>
          </a:xfrm>
        </p:spPr>
        <p:txBody>
          <a:bodyPr/>
          <a:lstStyle/>
          <a:p>
            <a:fld id="{D189613A-FDB8-45F8-8F87-60226C81E812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5321B1-C021-40D6-A7EC-D9B78539F8DE}"/>
              </a:ext>
            </a:extLst>
          </p:cNvPr>
          <p:cNvSpPr/>
          <p:nvPr/>
        </p:nvSpPr>
        <p:spPr>
          <a:xfrm>
            <a:off x="794019" y="1114475"/>
            <a:ext cx="1713524" cy="37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867">
              <a:buClr>
                <a:srgbClr val="342F2F"/>
              </a:buClr>
              <a:buSzPts val="1100"/>
              <a:defRPr/>
            </a:pPr>
            <a:r>
              <a:rPr lang="pt-BR" sz="28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pt-BR" sz="28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0C572-7ABA-457C-9751-C396624870C6}"/>
              </a:ext>
            </a:extLst>
          </p:cNvPr>
          <p:cNvSpPr txBox="1"/>
          <p:nvPr/>
        </p:nvSpPr>
        <p:spPr>
          <a:xfrm>
            <a:off x="755598" y="1776353"/>
            <a:ext cx="526996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D64BFF-EFA5-4615-BD1C-1150F9FC660D}"/>
              </a:ext>
            </a:extLst>
          </p:cNvPr>
          <p:cNvSpPr txBox="1"/>
          <p:nvPr/>
        </p:nvSpPr>
        <p:spPr>
          <a:xfrm>
            <a:off x="755599" y="2272613"/>
            <a:ext cx="526996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2D82616-09BD-484E-955B-6AD4E1EB0E63}"/>
              </a:ext>
            </a:extLst>
          </p:cNvPr>
          <p:cNvSpPr/>
          <p:nvPr/>
        </p:nvSpPr>
        <p:spPr>
          <a:xfrm>
            <a:off x="799532" y="3955973"/>
            <a:ext cx="555663" cy="55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  <a:latin typeface="Raleway" panose="020B0503030101060003" pitchFamily="34" charset="0"/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AD9910-F372-4967-BAD6-11660E894DD6}"/>
              </a:ext>
            </a:extLst>
          </p:cNvPr>
          <p:cNvSpPr txBox="1"/>
          <p:nvPr/>
        </p:nvSpPr>
        <p:spPr>
          <a:xfrm>
            <a:off x="1484778" y="3955973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7658A05-F534-4B4B-A41E-D81278F11C1A}"/>
              </a:ext>
            </a:extLst>
          </p:cNvPr>
          <p:cNvSpPr/>
          <p:nvPr/>
        </p:nvSpPr>
        <p:spPr>
          <a:xfrm>
            <a:off x="3527364" y="3955974"/>
            <a:ext cx="555663" cy="55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  <a:latin typeface="Raleway" panose="020B0503030101060003" pitchFamily="34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B3F8AD-0941-4F10-A2CC-6E01FF20C86D}"/>
              </a:ext>
            </a:extLst>
          </p:cNvPr>
          <p:cNvSpPr txBox="1"/>
          <p:nvPr/>
        </p:nvSpPr>
        <p:spPr>
          <a:xfrm>
            <a:off x="4212610" y="3955974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1582992-07D8-441E-8CF8-C174CEB9F715}"/>
              </a:ext>
            </a:extLst>
          </p:cNvPr>
          <p:cNvSpPr/>
          <p:nvPr/>
        </p:nvSpPr>
        <p:spPr>
          <a:xfrm>
            <a:off x="799532" y="6133118"/>
            <a:ext cx="555663" cy="55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  <a:latin typeface="Raleway" panose="020B0503030101060003" pitchFamily="34" charset="0"/>
              </a:rPr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E8B8BD-CB24-4F52-9B99-4833C1089800}"/>
              </a:ext>
            </a:extLst>
          </p:cNvPr>
          <p:cNvSpPr txBox="1"/>
          <p:nvPr/>
        </p:nvSpPr>
        <p:spPr>
          <a:xfrm>
            <a:off x="1484778" y="6133118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02CD10F-3D15-40D3-A51D-D429BB6283D8}"/>
              </a:ext>
            </a:extLst>
          </p:cNvPr>
          <p:cNvSpPr/>
          <p:nvPr/>
        </p:nvSpPr>
        <p:spPr>
          <a:xfrm>
            <a:off x="3527364" y="6133118"/>
            <a:ext cx="555663" cy="55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  <a:latin typeface="Raleway" panose="020B0503030101060003" pitchFamily="34" charset="0"/>
              </a:rPr>
              <a:t>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761536-7561-45CF-879C-966F864D213E}"/>
              </a:ext>
            </a:extLst>
          </p:cNvPr>
          <p:cNvSpPr txBox="1"/>
          <p:nvPr/>
        </p:nvSpPr>
        <p:spPr>
          <a:xfrm>
            <a:off x="4212610" y="6133118"/>
            <a:ext cx="190580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</a:t>
            </a:r>
          </a:p>
        </p:txBody>
      </p:sp>
    </p:spTree>
    <p:extLst>
      <p:ext uri="{BB962C8B-B14F-4D97-AF65-F5344CB8AC3E}">
        <p14:creationId xmlns:p14="http://schemas.microsoft.com/office/powerpoint/2010/main" val="21167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AAA08A8-1155-338E-1F21-FC4FC2B7C6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2EBD8C-5B27-4F64-A160-AC5F7598A71F}"/>
              </a:ext>
            </a:extLst>
          </p:cNvPr>
          <p:cNvSpPr txBox="1"/>
          <p:nvPr/>
        </p:nvSpPr>
        <p:spPr>
          <a:xfrm>
            <a:off x="766804" y="1045570"/>
            <a:ext cx="5324393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Lorem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consectetur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adipiscing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Curabitur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</a:p>
          <a:p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ac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dolor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nunc.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Proin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vehicula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augue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nec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maximus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b="1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b="1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</a:p>
          <a:p>
            <a:endParaRPr lang="pt-BR" sz="1200" b="1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Nullam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massa.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Maecenas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viverra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tortor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id.</a:t>
            </a:r>
          </a:p>
          <a:p>
            <a:endParaRPr lang="pt-BR" sz="1200" dirty="0">
              <a:solidFill>
                <a:schemeClr val="bg2"/>
              </a:solidFill>
              <a:latin typeface="Raleway" panose="020B0503030101060003" pitchFamily="34" charset="0"/>
            </a:endParaRPr>
          </a:p>
          <a:p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tempor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Mauris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a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nibh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dictum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aliquet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porta ante.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Integer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molestie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quam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diam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ut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rhoncus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ipsum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posuere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id. Etiam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rutrum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felis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elit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,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sit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amet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mollis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</a:t>
            </a:r>
            <a:r>
              <a:rPr lang="pt-BR" sz="1200" dirty="0" err="1">
                <a:solidFill>
                  <a:schemeClr val="bg2"/>
                </a:solidFill>
                <a:latin typeface="Raleway" panose="020B0503030101060003" pitchFamily="34" charset="0"/>
              </a:rPr>
              <a:t>lacus</a:t>
            </a:r>
            <a:r>
              <a:rPr lang="pt-BR" sz="1200" dirty="0">
                <a:solidFill>
                  <a:schemeClr val="bg2"/>
                </a:solidFill>
                <a:latin typeface="Raleway" panose="020B0503030101060003" pitchFamily="34" charset="0"/>
              </a:rPr>
              <a:t> gravida id.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F8694346-B944-44CC-A63E-E2E07F4DEAD6}"/>
              </a:ext>
            </a:extLst>
          </p:cNvPr>
          <p:cNvSpPr/>
          <p:nvPr/>
        </p:nvSpPr>
        <p:spPr>
          <a:xfrm rot="5400000">
            <a:off x="-368244" y="3771992"/>
            <a:ext cx="3929264" cy="3192777"/>
          </a:xfrm>
          <a:prstGeom prst="triangle">
            <a:avLst>
              <a:gd name="adj" fmla="val 521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FFE52D8-F328-4AA3-BF3F-7FE6042853A8}"/>
              </a:ext>
            </a:extLst>
          </p:cNvPr>
          <p:cNvSpPr/>
          <p:nvPr/>
        </p:nvSpPr>
        <p:spPr>
          <a:xfrm>
            <a:off x="2" y="5459506"/>
            <a:ext cx="6857998" cy="4446494"/>
          </a:xfrm>
          <a:custGeom>
            <a:avLst/>
            <a:gdLst>
              <a:gd name="connsiteX0" fmla="*/ 3602775 w 7772398"/>
              <a:gd name="connsiteY0" fmla="*/ 0 h 4517841"/>
              <a:gd name="connsiteX1" fmla="*/ 7772398 w 7772398"/>
              <a:gd name="connsiteY1" fmla="*/ 2614559 h 4517841"/>
              <a:gd name="connsiteX2" fmla="*/ 7772398 w 7772398"/>
              <a:gd name="connsiteY2" fmla="*/ 4517841 h 4517841"/>
              <a:gd name="connsiteX3" fmla="*/ 0 w 7772398"/>
              <a:gd name="connsiteY3" fmla="*/ 4517841 h 4517841"/>
              <a:gd name="connsiteX4" fmla="*/ 0 w 7772398"/>
              <a:gd name="connsiteY4" fmla="*/ 1898047 h 451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8" h="4517841">
                <a:moveTo>
                  <a:pt x="3602775" y="0"/>
                </a:moveTo>
                <a:lnTo>
                  <a:pt x="7772398" y="2614559"/>
                </a:lnTo>
                <a:lnTo>
                  <a:pt x="7772398" y="4517841"/>
                </a:lnTo>
                <a:lnTo>
                  <a:pt x="0" y="4517841"/>
                </a:lnTo>
                <a:lnTo>
                  <a:pt x="0" y="189804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161" dirty="0" err="1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C1CD2D-40F2-4B79-A19D-140878410476}"/>
              </a:ext>
            </a:extLst>
          </p:cNvPr>
          <p:cNvSpPr txBox="1"/>
          <p:nvPr/>
        </p:nvSpPr>
        <p:spPr>
          <a:xfrm>
            <a:off x="541085" y="7803658"/>
            <a:ext cx="5775832" cy="162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1800" b="1" dirty="0">
                <a:solidFill>
                  <a:schemeClr val="accent2"/>
                </a:solidFill>
                <a:latin typeface="Raleway" panose="020B0503030101060003" pitchFamily="34" charset="0"/>
              </a:rPr>
              <a:t>LOREM IPSUM DOLOR SIT AMET, CONSECTETUR ADIPISCING ELIT. CURABITUR AC DOLOR NUNC. PROIN VEHICULA AUGUE NEC MAXIMUS ALIQUET. </a:t>
            </a:r>
            <a:endParaRPr lang="pt-BR" sz="1800" b="1" dirty="0">
              <a:solidFill>
                <a:schemeClr val="accent2"/>
              </a:solidFill>
              <a:latin typeface="Raleway" panose="020B0503030101060003" pitchFamily="34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30765955"/>
      </p:ext>
    </p:extLst>
  </p:cSld>
  <p:clrMapOvr>
    <a:masterClrMapping/>
  </p:clrMapOvr>
</p:sld>
</file>

<file path=ppt/theme/theme1.xml><?xml version="1.0" encoding="utf-8"?>
<a:theme xmlns:a="http://schemas.openxmlformats.org/drawingml/2006/main" name="E-BOOK">
  <a:themeElements>
    <a:clrScheme name="NEGÓCIO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4753"/>
      </a:accent1>
      <a:accent2>
        <a:srgbClr val="F1B727"/>
      </a:accent2>
      <a:accent3>
        <a:srgbClr val="6F7581"/>
      </a:accent3>
      <a:accent4>
        <a:srgbClr val="BCBCB4"/>
      </a:accent4>
      <a:accent5>
        <a:srgbClr val="DBD5D7"/>
      </a:accent5>
      <a:accent6>
        <a:srgbClr val="586F8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Raleway" panose="020B05030301010600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spcFirstLastPara="1" wrap="square" lIns="0" tIns="0" rIns="0" bIns="0" rtlCol="0" anchor="t" anchorCtr="0">
        <a:noAutofit/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42F2F"/>
          </a:buClr>
          <a:buSzPts val="1100"/>
          <a:buFont typeface="Raleway"/>
          <a:buNone/>
          <a:defRPr sz="2800" dirty="0" smtClean="0">
            <a:solidFill>
              <a:schemeClr val="accent3">
                <a:lumMod val="75000"/>
              </a:schemeClr>
            </a:solidFill>
            <a:latin typeface="Raleway"/>
            <a:ea typeface="Raleway"/>
            <a:cs typeface="Raleway"/>
            <a:sym typeface="Ralewa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1638</Words>
  <Application>Microsoft Office PowerPoint</Application>
  <PresentationFormat>Papel A4 (210 x 297 mm)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Raleway</vt:lpstr>
      <vt:lpstr>Arial</vt:lpstr>
      <vt:lpstr>Big Shoulders Text</vt:lpstr>
      <vt:lpstr>E-BOOK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57</cp:revision>
  <dcterms:created xsi:type="dcterms:W3CDTF">2021-01-23T20:57:39Z</dcterms:created>
  <dcterms:modified xsi:type="dcterms:W3CDTF">2025-01-02T15:40:09Z</dcterms:modified>
</cp:coreProperties>
</file>