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3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86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2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5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3FA2-8258-42A9-9568-D58276645141}" type="datetimeFigureOut">
              <a:rPr lang="en-GB" smtClean="0"/>
              <a:t>2020-05-05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96C3-A9F3-4B0E-AF5F-EE238D0481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462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D1C052-050E-42E4-8452-C8738D832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01" y="0"/>
            <a:ext cx="4872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1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47644-C546-4E35-AC55-08D1E80A0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D66DD-F4CC-4B22-8AF5-B8C4A4C6A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1D792-7550-4911-B6B6-5F4D30970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CF053-F9C3-41ED-87A8-66B4A0DD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5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0C1100-A85C-4267-9AEA-E539090A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Drake</dc:creator>
  <cp:lastModifiedBy>Miles Drake</cp:lastModifiedBy>
  <cp:revision>1</cp:revision>
  <dcterms:created xsi:type="dcterms:W3CDTF">2020-05-05T08:59:36Z</dcterms:created>
  <dcterms:modified xsi:type="dcterms:W3CDTF">2020-05-05T09:02:29Z</dcterms:modified>
</cp:coreProperties>
</file>