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1/t/jjjj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Snake</a:t>
            </a:r>
            <a:r>
              <a:rPr lang="de-DE" b="1" dirty="0" smtClean="0"/>
              <a:t> </a:t>
            </a:r>
            <a:r>
              <a:rPr lang="de-DE" b="1" dirty="0" err="1" smtClean="0"/>
              <a:t>Programming</a:t>
            </a:r>
            <a:r>
              <a:rPr lang="de-DE" b="1" dirty="0" smtClean="0"/>
              <a:t> Game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apolol92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20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Agenda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691" y="2438399"/>
            <a:ext cx="1961221" cy="19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1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works</a:t>
            </a:r>
            <a:r>
              <a:rPr lang="de-DE" b="1" dirty="0" smtClean="0"/>
              <a:t>(1/2)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Snake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Game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Just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Just </a:t>
            </a:r>
            <a:r>
              <a:rPr lang="de-DE" dirty="0" err="1" smtClean="0"/>
              <a:t>extend</a:t>
            </a:r>
            <a:r>
              <a:rPr lang="de-DE" dirty="0" smtClean="0"/>
              <a:t> a </a:t>
            </a:r>
            <a:r>
              <a:rPr lang="de-DE" dirty="0" err="1" smtClean="0"/>
              <a:t>SnakeBot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Override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run-Method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After </a:t>
            </a:r>
            <a:r>
              <a:rPr lang="de-DE" dirty="0" err="1" smtClean="0"/>
              <a:t>snakeEngine.start</a:t>
            </a:r>
            <a:r>
              <a:rPr lang="de-DE" dirty="0" smtClean="0"/>
              <a:t>(),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SnakeBot</a:t>
            </a:r>
            <a:r>
              <a:rPr lang="de-DE" dirty="0" smtClean="0"/>
              <a:t> a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SnakeEngine</a:t>
            </a:r>
            <a:r>
              <a:rPr lang="de-DE" dirty="0" smtClean="0"/>
              <a:t>-World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SnakeBot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SnakeBot.start</a:t>
            </a:r>
            <a:r>
              <a:rPr lang="de-DE" dirty="0" smtClean="0"/>
              <a:t>(). </a:t>
            </a:r>
            <a:r>
              <a:rPr lang="de-DE" dirty="0" err="1" smtClean="0"/>
              <a:t>It</a:t>
            </a:r>
            <a:r>
              <a:rPr lang="de-DE" dirty="0" smtClean="0"/>
              <a:t> will </a:t>
            </a:r>
            <a:r>
              <a:rPr lang="de-DE" dirty="0" err="1" smtClean="0"/>
              <a:t>run</a:t>
            </a:r>
            <a:r>
              <a:rPr lang="de-DE" dirty="0" smtClean="0"/>
              <a:t> in a extra Thread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1" y="3407862"/>
            <a:ext cx="4619625" cy="6667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52" y="4530079"/>
            <a:ext cx="27432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works</a:t>
            </a:r>
            <a:r>
              <a:rPr lang="de-DE" b="1" dirty="0" smtClean="0"/>
              <a:t>(2/2)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overriden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()-</a:t>
            </a:r>
            <a:r>
              <a:rPr lang="de-DE" dirty="0" err="1" smtClean="0"/>
              <a:t>Method</a:t>
            </a:r>
            <a:r>
              <a:rPr lang="de-DE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Tick.. </a:t>
            </a:r>
            <a:r>
              <a:rPr lang="de-DE" dirty="0" err="1"/>
              <a:t>n</a:t>
            </a:r>
            <a:r>
              <a:rPr lang="de-DE" dirty="0" err="1" smtClean="0"/>
              <a:t>ext</a:t>
            </a:r>
            <a:r>
              <a:rPr lang="de-DE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..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getSnakeWorld</a:t>
            </a:r>
            <a:r>
              <a:rPr lang="de-DE" dirty="0" smtClean="0"/>
              <a:t>()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snake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Send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snake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sendCommand</a:t>
            </a:r>
            <a:r>
              <a:rPr lang="de-DE" dirty="0" smtClean="0"/>
              <a:t>(SNAKE_DIRECTION)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157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Have</a:t>
            </a:r>
            <a:r>
              <a:rPr lang="de-DE" b="1" dirty="0" smtClean="0"/>
              <a:t> </a:t>
            </a:r>
            <a:r>
              <a:rPr lang="de-DE" b="1" dirty="0" err="1" smtClean="0"/>
              <a:t>fun</a:t>
            </a:r>
            <a:r>
              <a:rPr lang="de-DE" b="1" dirty="0" smtClean="0"/>
              <a:t>!</a:t>
            </a:r>
            <a:endParaRPr lang="de-DE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8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68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Snake Programming Game</vt:lpstr>
      <vt:lpstr>Agenda</vt:lpstr>
      <vt:lpstr>How it works(1/2)</vt:lpstr>
      <vt:lpstr>How it works(2/2)</vt:lpstr>
      <vt:lpstr>Have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Programming Game</dc:title>
  <dc:creator>Dennis G</dc:creator>
  <cp:lastModifiedBy>Dennis G</cp:lastModifiedBy>
  <cp:revision>4</cp:revision>
  <dcterms:created xsi:type="dcterms:W3CDTF">2016-01-25T06:21:13Z</dcterms:created>
  <dcterms:modified xsi:type="dcterms:W3CDTF">2016-01-25T06:42:49Z</dcterms:modified>
</cp:coreProperties>
</file>