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Virtual Reality Engine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apolol92</a:t>
            </a:r>
          </a:p>
        </p:txBody>
      </p:sp>
    </p:spTree>
    <p:extLst>
      <p:ext uri="{BB962C8B-B14F-4D97-AF65-F5344CB8AC3E}">
        <p14:creationId xmlns:p14="http://schemas.microsoft.com/office/powerpoint/2010/main" val="145863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Approach</a:t>
            </a:r>
          </a:p>
        </p:txBody>
      </p:sp>
      <p:sp>
        <p:nvSpPr>
          <p:cNvPr id="4" name="Rechteck 3"/>
          <p:cNvSpPr/>
          <p:nvPr/>
        </p:nvSpPr>
        <p:spPr>
          <a:xfrm>
            <a:off x="1736437" y="2978726"/>
            <a:ext cx="489528" cy="27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(0/0/0)</a:t>
            </a:r>
          </a:p>
        </p:txBody>
      </p:sp>
      <p:sp>
        <p:nvSpPr>
          <p:cNvPr id="5" name="Gleichschenkliges Dreieck 4"/>
          <p:cNvSpPr/>
          <p:nvPr/>
        </p:nvSpPr>
        <p:spPr>
          <a:xfrm rot="16200000">
            <a:off x="2207492" y="2997199"/>
            <a:ext cx="277091" cy="2401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4174835" y="2865580"/>
            <a:ext cx="628075" cy="641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(x/y/z)</a:t>
            </a:r>
          </a:p>
        </p:txBody>
      </p:sp>
      <p:sp>
        <p:nvSpPr>
          <p:cNvPr id="7" name="Rechteck 6"/>
          <p:cNvSpPr/>
          <p:nvPr/>
        </p:nvSpPr>
        <p:spPr>
          <a:xfrm>
            <a:off x="4045526" y="3084945"/>
            <a:ext cx="129310" cy="1385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>
            <a:stCxn id="6" idx="4"/>
          </p:cNvCxnSpPr>
          <p:nvPr/>
        </p:nvCxnSpPr>
        <p:spPr>
          <a:xfrm flipH="1">
            <a:off x="4484255" y="3507509"/>
            <a:ext cx="4618" cy="1203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H="1">
            <a:off x="4045526" y="4729018"/>
            <a:ext cx="438728" cy="4525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4254" y="4729018"/>
            <a:ext cx="447964" cy="4525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H="1">
            <a:off x="3971636" y="3507509"/>
            <a:ext cx="512618" cy="314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>
            <a:off x="4454236" y="3507509"/>
            <a:ext cx="477982" cy="4352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endCxn id="7" idx="0"/>
          </p:cNvCxnSpPr>
          <p:nvPr/>
        </p:nvCxnSpPr>
        <p:spPr>
          <a:xfrm flipH="1">
            <a:off x="4110181" y="2567709"/>
            <a:ext cx="117764" cy="517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110181" y="2272206"/>
            <a:ext cx="19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Google </a:t>
            </a:r>
            <a:r>
              <a:rPr lang="de-DE" b="1" dirty="0" err="1"/>
              <a:t>Cardboard</a:t>
            </a:r>
            <a:endParaRPr lang="de-DE" b="1" dirty="0"/>
          </a:p>
        </p:txBody>
      </p:sp>
      <p:cxnSp>
        <p:nvCxnSpPr>
          <p:cNvPr id="24" name="Gerader Verbinder 23"/>
          <p:cNvCxnSpPr/>
          <p:nvPr/>
        </p:nvCxnSpPr>
        <p:spPr>
          <a:xfrm flipV="1">
            <a:off x="2466111" y="1519383"/>
            <a:ext cx="2096653" cy="15609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2466111" y="3154218"/>
            <a:ext cx="1831108" cy="21936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Grafik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562" y="1176509"/>
            <a:ext cx="2411548" cy="1341564"/>
          </a:xfrm>
          <a:prstGeom prst="rect">
            <a:avLst/>
          </a:prstGeom>
        </p:spPr>
      </p:pic>
      <p:cxnSp>
        <p:nvCxnSpPr>
          <p:cNvPr id="32" name="Gerade Verbindung mit Pfeil 31"/>
          <p:cNvCxnSpPr>
            <a:stCxn id="7" idx="1"/>
          </p:cNvCxnSpPr>
          <p:nvPr/>
        </p:nvCxnSpPr>
        <p:spPr>
          <a:xfrm flipH="1" flipV="1">
            <a:off x="3057236" y="2272206"/>
            <a:ext cx="988290" cy="882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6342637" y="2978726"/>
            <a:ext cx="4608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webcam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ping </a:t>
            </a:r>
            <a:r>
              <a:rPr lang="de-DE" dirty="0" err="1"/>
              <a:t>pong</a:t>
            </a:r>
            <a:r>
              <a:rPr lang="de-DE" dirty="0"/>
              <a:t> </a:t>
            </a:r>
            <a:r>
              <a:rPr lang="de-DE" dirty="0" err="1"/>
              <a:t>balls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in a 3D-Room.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6" name="Ellipse 35"/>
          <p:cNvSpPr/>
          <p:nvPr/>
        </p:nvSpPr>
        <p:spPr>
          <a:xfrm>
            <a:off x="4454236" y="2761673"/>
            <a:ext cx="108528" cy="1039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4802910" y="3080328"/>
            <a:ext cx="129308" cy="11089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4174834" y="2865579"/>
            <a:ext cx="122385" cy="1223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4829059" y="3500612"/>
            <a:ext cx="164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Ping </a:t>
            </a:r>
            <a:r>
              <a:rPr lang="de-DE" dirty="0" err="1"/>
              <a:t>Pong</a:t>
            </a:r>
            <a:r>
              <a:rPr lang="de-DE" dirty="0"/>
              <a:t> Balls</a:t>
            </a:r>
          </a:p>
        </p:txBody>
      </p:sp>
      <p:cxnSp>
        <p:nvCxnSpPr>
          <p:cNvPr id="43" name="Gerade Verbindung mit Pfeil 42"/>
          <p:cNvCxnSpPr>
            <a:stCxn id="41" idx="1"/>
            <a:endCxn id="38" idx="5"/>
          </p:cNvCxnSpPr>
          <p:nvPr/>
        </p:nvCxnSpPr>
        <p:spPr>
          <a:xfrm flipH="1" flipV="1">
            <a:off x="4279296" y="2970039"/>
            <a:ext cx="549763" cy="71523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41" idx="1"/>
            <a:endCxn id="37" idx="4"/>
          </p:cNvCxnSpPr>
          <p:nvPr/>
        </p:nvCxnSpPr>
        <p:spPr>
          <a:xfrm flipV="1">
            <a:off x="4829059" y="3191222"/>
            <a:ext cx="38505" cy="49405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41" idx="1"/>
            <a:endCxn id="36" idx="4"/>
          </p:cNvCxnSpPr>
          <p:nvPr/>
        </p:nvCxnSpPr>
        <p:spPr>
          <a:xfrm flipH="1" flipV="1">
            <a:off x="4508500" y="2865580"/>
            <a:ext cx="320559" cy="81969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58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Pros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Cons</a:t>
            </a:r>
            <a:endParaRPr lang="de-DE" b="1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91948"/>
              </p:ext>
            </p:extLst>
          </p:nvPr>
        </p:nvGraphicFramePr>
        <p:xfrm>
          <a:off x="1484313" y="2667000"/>
          <a:ext cx="100187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3217735802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3186279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Cons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378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+ </a:t>
                      </a:r>
                      <a:r>
                        <a:rPr lang="de-DE" dirty="0" err="1"/>
                        <a:t>Precise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Web</a:t>
                      </a:r>
                      <a:r>
                        <a:rPr lang="de-DE" baseline="0" dirty="0"/>
                        <a:t>cam </a:t>
                      </a:r>
                      <a:r>
                        <a:rPr lang="de-DE" baseline="0" dirty="0" err="1"/>
                        <a:t>and</a:t>
                      </a:r>
                      <a:r>
                        <a:rPr lang="de-DE" baseline="0" dirty="0"/>
                        <a:t> Computer </a:t>
                      </a:r>
                      <a:r>
                        <a:rPr lang="de-DE" baseline="0" dirty="0" err="1"/>
                        <a:t>is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needed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4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+ </a:t>
                      </a:r>
                      <a:r>
                        <a:rPr lang="de-DE" dirty="0" err="1"/>
                        <a:t>Very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cheap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Also a </a:t>
                      </a:r>
                      <a:r>
                        <a:rPr lang="de-DE"/>
                        <a:t>cap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55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+ More intuitive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and</a:t>
                      </a:r>
                      <a:r>
                        <a:rPr lang="de-DE" baseline="0" dirty="0"/>
                        <a:t> „real“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950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82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This Approach </a:t>
            </a:r>
            <a:r>
              <a:rPr lang="de-DE" b="1" dirty="0" err="1"/>
              <a:t>vs</a:t>
            </a:r>
            <a:r>
              <a:rPr lang="de-DE" b="1" dirty="0"/>
              <a:t> Double 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precise</a:t>
            </a:r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possibilities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expand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bodyparts</a:t>
            </a:r>
            <a:r>
              <a:rPr lang="de-DE" dirty="0"/>
              <a:t>, </a:t>
            </a:r>
            <a:r>
              <a:rPr lang="de-DE" dirty="0" err="1"/>
              <a:t>objects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..) </a:t>
            </a:r>
          </a:p>
        </p:txBody>
      </p:sp>
    </p:spTree>
    <p:extLst>
      <p:ext uri="{BB962C8B-B14F-4D97-AF65-F5344CB8AC3E}">
        <p14:creationId xmlns:p14="http://schemas.microsoft.com/office/powerpoint/2010/main" val="1505296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70</Words>
  <Application>Microsoft Office PowerPoint</Application>
  <PresentationFormat>Breitbild</PresentationFormat>
  <Paragraphs>19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Virtual Reality Engine</vt:lpstr>
      <vt:lpstr>Approach</vt:lpstr>
      <vt:lpstr>Pros and Cons</vt:lpstr>
      <vt:lpstr>This Approach vs Double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Engine</dc:title>
  <dc:creator>Dennis G</dc:creator>
  <cp:lastModifiedBy>Dennis G</cp:lastModifiedBy>
  <cp:revision>5</cp:revision>
  <dcterms:created xsi:type="dcterms:W3CDTF">2016-02-21T19:07:14Z</dcterms:created>
  <dcterms:modified xsi:type="dcterms:W3CDTF">2016-05-03T18:37:18Z</dcterms:modified>
</cp:coreProperties>
</file>