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TweetFarmerDB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Dennis Groß</a:t>
            </a:r>
          </a:p>
        </p:txBody>
      </p:sp>
    </p:spTree>
    <p:extLst>
      <p:ext uri="{BB962C8B-B14F-4D97-AF65-F5344CB8AC3E}">
        <p14:creationId xmlns:p14="http://schemas.microsoft.com/office/powerpoint/2010/main" val="158228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  <a:p>
            <a:r>
              <a:rPr lang="de-DE" dirty="0" err="1"/>
              <a:t>TweetFarmerDB</a:t>
            </a:r>
            <a:endParaRPr lang="de-DE" dirty="0"/>
          </a:p>
          <a:p>
            <a:r>
              <a:rPr lang="de-DE" dirty="0"/>
              <a:t>Zusammenspiel Applikation und Datenbankserver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69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Datensammeln ist </a:t>
            </a:r>
            <a:r>
              <a:rPr lang="de-DE" dirty="0" err="1"/>
              <a:t>langweillig</a:t>
            </a:r>
            <a:br>
              <a:rPr lang="de-DE" dirty="0"/>
            </a:br>
            <a:r>
              <a:rPr lang="de-DE" dirty="0"/>
              <a:t>-&gt; Vereinfacht das Datensammeln beim Text Mining</a:t>
            </a:r>
          </a:p>
        </p:txBody>
      </p:sp>
    </p:spTree>
    <p:extLst>
      <p:ext uri="{BB962C8B-B14F-4D97-AF65-F5344CB8AC3E}">
        <p14:creationId xmlns:p14="http://schemas.microsoft.com/office/powerpoint/2010/main" val="20845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TweetFarmerDB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Erstellt einen Tweet-Filter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Fragt Twitter nach den gewünschten Tweets ab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Bereitet diese Tweets in der App auf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Benutzer kann diese Tweets klassifizieren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Nach der Klassifikation werden die Tweets in eine Datenbank geschrieben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24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Zusammenspiel </a:t>
            </a:r>
            <a:br>
              <a:rPr lang="de-DE" b="1" dirty="0"/>
            </a:br>
            <a:r>
              <a:rPr lang="de-DE" b="1" dirty="0"/>
              <a:t>Applikation und Datenbankserver</a:t>
            </a:r>
          </a:p>
        </p:txBody>
      </p:sp>
      <p:sp>
        <p:nvSpPr>
          <p:cNvPr id="4" name="Flussdiagramm: Alternativer Prozess 3"/>
          <p:cNvSpPr/>
          <p:nvPr/>
        </p:nvSpPr>
        <p:spPr>
          <a:xfrm>
            <a:off x="1416907" y="2780268"/>
            <a:ext cx="4670855" cy="31921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Alternativer Prozess 5"/>
          <p:cNvSpPr/>
          <p:nvPr/>
        </p:nvSpPr>
        <p:spPr>
          <a:xfrm>
            <a:off x="8719751" y="2780268"/>
            <a:ext cx="2401330" cy="3192163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Datenbankserver XYZ</a:t>
            </a:r>
          </a:p>
        </p:txBody>
      </p:sp>
      <p:sp>
        <p:nvSpPr>
          <p:cNvPr id="9" name="Flussdiagramm: Alternativer Prozess 8"/>
          <p:cNvSpPr/>
          <p:nvPr/>
        </p:nvSpPr>
        <p:spPr>
          <a:xfrm>
            <a:off x="1773193" y="3968575"/>
            <a:ext cx="3958282" cy="81554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 Mining Fortschritte</a:t>
            </a:r>
          </a:p>
        </p:txBody>
      </p:sp>
      <p:sp>
        <p:nvSpPr>
          <p:cNvPr id="13" name="Flussdiagramm: Alternativer Prozess 12"/>
          <p:cNvSpPr/>
          <p:nvPr/>
        </p:nvSpPr>
        <p:spPr>
          <a:xfrm>
            <a:off x="1773193" y="4891213"/>
            <a:ext cx="3958282" cy="81554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Tweets klassifizieren</a:t>
            </a:r>
          </a:p>
        </p:txBody>
      </p:sp>
      <p:sp>
        <p:nvSpPr>
          <p:cNvPr id="14" name="Flussdiagramm: Alternativer Prozess 13"/>
          <p:cNvSpPr/>
          <p:nvPr/>
        </p:nvSpPr>
        <p:spPr>
          <a:xfrm>
            <a:off x="1773193" y="3045937"/>
            <a:ext cx="3958282" cy="81554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 Erstellung</a:t>
            </a:r>
          </a:p>
        </p:txBody>
      </p:sp>
      <p:cxnSp>
        <p:nvCxnSpPr>
          <p:cNvPr id="16" name="Gerade Verbindung mit Pfeil 15"/>
          <p:cNvCxnSpPr>
            <a:stCxn id="14" idx="3"/>
          </p:cNvCxnSpPr>
          <p:nvPr/>
        </p:nvCxnSpPr>
        <p:spPr>
          <a:xfrm>
            <a:off x="5731475" y="3453711"/>
            <a:ext cx="2988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6" idx="1"/>
            <a:endCxn id="9" idx="3"/>
          </p:cNvCxnSpPr>
          <p:nvPr/>
        </p:nvCxnSpPr>
        <p:spPr>
          <a:xfrm flipH="1" flipV="1">
            <a:off x="5731475" y="4376349"/>
            <a:ext cx="2988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6929107" y="403035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SELECT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6917662" y="3172246"/>
            <a:ext cx="9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</a:t>
            </a:r>
          </a:p>
        </p:txBody>
      </p:sp>
      <p:cxnSp>
        <p:nvCxnSpPr>
          <p:cNvPr id="31" name="Gerade Verbindung mit Pfeil 30"/>
          <p:cNvCxnSpPr>
            <a:stCxn id="13" idx="3"/>
          </p:cNvCxnSpPr>
          <p:nvPr/>
        </p:nvCxnSpPr>
        <p:spPr>
          <a:xfrm flipV="1">
            <a:off x="5731475" y="5298986"/>
            <a:ext cx="2988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929107" y="488160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INSERT</a:t>
            </a:r>
          </a:p>
        </p:txBody>
      </p:sp>
      <p:sp>
        <p:nvSpPr>
          <p:cNvPr id="33" name="Flussdiagramm: Alternativer Prozess 32"/>
          <p:cNvSpPr/>
          <p:nvPr/>
        </p:nvSpPr>
        <p:spPr>
          <a:xfrm>
            <a:off x="8719750" y="6227805"/>
            <a:ext cx="2401331" cy="543698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WEKA Applikation</a:t>
            </a:r>
          </a:p>
        </p:txBody>
      </p:sp>
      <p:cxnSp>
        <p:nvCxnSpPr>
          <p:cNvPr id="40" name="Gerade Verbindung mit Pfeil 39"/>
          <p:cNvCxnSpPr>
            <a:stCxn id="6" idx="2"/>
            <a:endCxn id="33" idx="0"/>
          </p:cNvCxnSpPr>
          <p:nvPr/>
        </p:nvCxnSpPr>
        <p:spPr>
          <a:xfrm>
            <a:off x="9920416" y="5972431"/>
            <a:ext cx="0" cy="2553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8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400" b="1" dirty="0"/>
              <a:t>DEMO..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34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5600" b="1" dirty="0"/>
              <a:t>VIELEN DANK FÜR IHRE AUFMERKSAMKEIT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121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71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TweetFarmerDB</vt:lpstr>
      <vt:lpstr>Inhaltsverzeichnis</vt:lpstr>
      <vt:lpstr>Warum?</vt:lpstr>
      <vt:lpstr>TweetFarmerDB</vt:lpstr>
      <vt:lpstr>Zusammenspiel  Applikation und Datenbankserver</vt:lpstr>
      <vt:lpstr>DEMO..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TweetFarmerDB</dc:title>
  <dc:creator>Dennis G</dc:creator>
  <cp:lastModifiedBy>Dennis G</cp:lastModifiedBy>
  <cp:revision>5</cp:revision>
  <dcterms:created xsi:type="dcterms:W3CDTF">2016-05-05T20:51:54Z</dcterms:created>
  <dcterms:modified xsi:type="dcterms:W3CDTF">2016-05-05T21:47:40Z</dcterms:modified>
</cp:coreProperties>
</file>