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TweetFarmer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apolol92</a:t>
            </a:r>
          </a:p>
        </p:txBody>
      </p:sp>
    </p:spTree>
    <p:extLst>
      <p:ext uri="{BB962C8B-B14F-4D97-AF65-F5344CB8AC3E}">
        <p14:creationId xmlns:p14="http://schemas.microsoft.com/office/powerpoint/2010/main" val="18884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TweetFarmer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012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ist </a:t>
            </a:r>
            <a:r>
              <a:rPr lang="de-DE" b="1" dirty="0" err="1"/>
              <a:t>TweetFarmer</a:t>
            </a:r>
            <a:r>
              <a:rPr lang="de-DE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Ein Tool für das Beschaffen und klassifizieren von Twitter Daten</a:t>
            </a:r>
          </a:p>
          <a:p>
            <a:r>
              <a:rPr lang="de-DE" dirty="0"/>
              <a:t>Daten werden entweder lokal im Filesystem oder einer Datenbank gespeichert</a:t>
            </a:r>
          </a:p>
          <a:p>
            <a:r>
              <a:rPr lang="de-DE" dirty="0"/>
              <a:t>Hiermit wird die Möglichkeit erteilt Twitter Daten auch im Team zu sammeln</a:t>
            </a:r>
          </a:p>
          <a:p>
            <a:r>
              <a:rPr lang="de-DE" dirty="0"/>
              <a:t>Zusätzliche Statistiken sollen es ermöglichen den Benutzer beim Text Mining zu unterstützen</a:t>
            </a:r>
          </a:p>
          <a:p>
            <a:r>
              <a:rPr lang="de-DE" dirty="0"/>
              <a:t>Gesammelte Daten sollen auch in andere Fileformate exportiert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343122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52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65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TweetFarmer</vt:lpstr>
      <vt:lpstr>Inhaltsverzeichnis</vt:lpstr>
      <vt:lpstr>Was ist TweetFarmer?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TweetFarmer</dc:title>
  <dc:creator>Dennis G</dc:creator>
  <cp:lastModifiedBy>Dennis G</cp:lastModifiedBy>
  <cp:revision>3</cp:revision>
  <dcterms:created xsi:type="dcterms:W3CDTF">2016-05-08T19:46:43Z</dcterms:created>
  <dcterms:modified xsi:type="dcterms:W3CDTF">2016-05-08T22:00:58Z</dcterms:modified>
</cp:coreProperties>
</file>