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实验-地理时空数据可视化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38935"/>
            <a:ext cx="10968990" cy="446087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绘制关于互联网使用统计的等值线世界地图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南美地区的等值线地图。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33220"/>
            <a:ext cx="10968990" cy="4472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Walmart商店在美国分布的散点图</a:t>
            </a:r>
            <a:endParaRPr lang="zh-CN" altLang="en-US"/>
          </a:p>
        </p:txBody>
      </p:sp>
      <p:pic>
        <p:nvPicPr>
          <p:cNvPr id="4" name="内容占位符 3" descr="newplot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815" y="1490345"/>
            <a:ext cx="93027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各州的气泡图</a:t>
            </a:r>
            <a:endParaRPr lang="zh-CN" altLang="en-US"/>
          </a:p>
        </p:txBody>
      </p:sp>
      <p:pic>
        <p:nvPicPr>
          <p:cNvPr id="4" name="内容占位符 3" descr="newplot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815" y="1490345"/>
            <a:ext cx="93027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2015年美国机场延误数据的折线图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49400"/>
            <a:ext cx="10968990" cy="4639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PP_MARK_KEY" val="c284dab0-f3fb-4329-9ac7-f7796d9b1b47"/>
  <p:tag name="COMMONDATA" val="eyJoZGlkIjoiM2ZkOWNkYTBmYTc1NmM3OTQxOWUwMmNjNTIwYzFmZG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12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实验-地理时空数据可视化</vt:lpstr>
      <vt:lpstr>绘制关于互联网使用统计的等值线世界地图</vt:lpstr>
      <vt:lpstr>PowerPoint 演示文稿</vt:lpstr>
      <vt:lpstr>Walmart商店在美国分布的散点图</vt:lpstr>
      <vt:lpstr>各州的气泡图</vt:lpstr>
      <vt:lpstr>2015年美国机场延误数据的折线图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克卜勒</cp:lastModifiedBy>
  <cp:revision>178</cp:revision>
  <dcterms:created xsi:type="dcterms:W3CDTF">2019-06-19T02:08:00Z</dcterms:created>
  <dcterms:modified xsi:type="dcterms:W3CDTF">2022-11-20T09:57:51Z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7F3A04C79D4945E9A4957337749F3BCC</vt:lpwstr>
  </property>
</Properties>
</file>