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57" r:id="rId8"/>
    <p:sldId id="258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88310" y="1888490"/>
            <a:ext cx="9799200" cy="2570400"/>
          </a:xfrm>
        </p:spPr>
        <p:txBody>
          <a:bodyPr/>
          <a:p>
            <a:r>
              <a:rPr lang="zh-CN" altLang="zh-CN"/>
              <a:t>实验-高维非空间数据</a:t>
            </a:r>
            <a:br>
              <a:rPr lang="zh-CN" altLang="zh-CN"/>
            </a:br>
            <a:r>
              <a:rPr lang="zh-CN" altLang="zh-CN"/>
              <a:t>可视化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2400"/>
              <a:t>多维尺度分析（MDS)方法</a:t>
            </a:r>
            <a:br>
              <a:rPr lang="zh-CN" altLang="en-US" sz="2400"/>
            </a:br>
            <a:br>
              <a:rPr lang="zh-CN" altLang="en-US" sz="2400"/>
            </a:br>
            <a:r>
              <a:rPr lang="en-US" altLang="zh-CN" sz="2400"/>
              <a:t>mnist</a:t>
            </a:r>
            <a:r>
              <a:rPr lang="zh-CN" altLang="en-US" sz="2400"/>
              <a:t>数据集取数在</a:t>
            </a:r>
            <a:r>
              <a:rPr lang="en-US" altLang="zh-CN" sz="2400"/>
              <a:t>1000</a:t>
            </a:r>
            <a:r>
              <a:rPr lang="zh-CN" altLang="en-US" sz="2400"/>
              <a:t>左右</a:t>
            </a:r>
            <a:endParaRPr lang="zh-CN" altLang="en-US" sz="2400"/>
          </a:p>
        </p:txBody>
      </p:sp>
      <p:pic>
        <p:nvPicPr>
          <p:cNvPr id="4" name="内容占位符 3" descr="MS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50535" y="608330"/>
            <a:ext cx="6062345" cy="6062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ISOMAP（等距映射）</a:t>
            </a:r>
            <a:r>
              <a:rPr lang="en-US" altLang="zh-CN" sz="2400"/>
              <a:t> mnist</a:t>
            </a:r>
            <a:r>
              <a:rPr lang="zh-CN" altLang="en-US" sz="2400"/>
              <a:t>数据集在</a:t>
            </a:r>
            <a:r>
              <a:rPr lang="en-US" altLang="zh-CN" sz="2400"/>
              <a:t>10000</a:t>
            </a:r>
            <a:r>
              <a:rPr lang="zh-CN" altLang="en-US" sz="2400"/>
              <a:t>左右</a:t>
            </a:r>
            <a:endParaRPr lang="zh-CN" altLang="en-US" sz="2400"/>
          </a:p>
        </p:txBody>
      </p:sp>
      <p:pic>
        <p:nvPicPr>
          <p:cNvPr id="4" name="内容占位符 3" descr="ISO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4285" y="1490345"/>
            <a:ext cx="965644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LLE（局部线性嵌入）数据集在</a:t>
            </a:r>
            <a:r>
              <a:rPr lang="en-US" altLang="zh-CN"/>
              <a:t>10000</a:t>
            </a:r>
            <a:r>
              <a:rPr lang="zh-CN" altLang="en-US"/>
              <a:t>左右取值</a:t>
            </a:r>
            <a:endParaRPr lang="zh-CN" altLang="en-US"/>
          </a:p>
        </p:txBody>
      </p:sp>
      <p:pic>
        <p:nvPicPr>
          <p:cNvPr id="4" name="内容占位符 3" descr="L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4285" y="1490345"/>
            <a:ext cx="965644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t-SNE（随机邻域嵌套）算法</a:t>
            </a:r>
            <a:r>
              <a:rPr lang="" altLang="zh-CN" sz="2000"/>
              <a:t>,</a:t>
            </a:r>
            <a:r>
              <a:rPr lang="en-US" altLang="" sz="2000"/>
              <a:t>mnist</a:t>
            </a:r>
            <a:r>
              <a:rPr lang="zh-CN" altLang="" sz="2000"/>
              <a:t>数据集取值范围在</a:t>
            </a:r>
            <a:r>
              <a:rPr lang="en-US" altLang="zh-CN" sz="2000"/>
              <a:t>1000</a:t>
            </a:r>
            <a:r>
              <a:rPr lang="zh-CN" altLang="en-US" sz="2000"/>
              <a:t>左右</a:t>
            </a:r>
            <a:endParaRPr lang="zh-CN" altLang="en-US" sz="2000"/>
          </a:p>
        </p:txBody>
      </p:sp>
      <p:pic>
        <p:nvPicPr>
          <p:cNvPr id="4" name="内容占位符 3" descr="Figure_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5285" y="1490345"/>
            <a:ext cx="635381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165" y="9740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8240"/>
            <a:ext cx="10969200" cy="705600"/>
          </a:xfrm>
        </p:spPr>
        <p:txBody>
          <a:bodyPr>
            <a:noAutofit/>
          </a:bodyPr>
          <a:p>
            <a:r>
              <a:rPr lang="en-US" altLang="zh-CN" sz="2000"/>
              <a:t>2.</a:t>
            </a:r>
            <a:r>
              <a:rPr lang="zh-CN" altLang="en-US" sz="2000"/>
              <a:t>绘制关于以sepal.width作为变量的基于点方法的多数据系列 矩阵散点图，一个图。</a:t>
            </a:r>
            <a:endParaRPr lang="zh-CN" altLang="en-US" sz="2000"/>
          </a:p>
        </p:txBody>
      </p:sp>
      <p:pic>
        <p:nvPicPr>
          <p:cNvPr id="4" name="内容占位符 3" descr="Matrix_Scatter_Multidata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8375" y="1303655"/>
            <a:ext cx="6434455" cy="5428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绘制基于线方法的横向树形图</a:t>
            </a:r>
            <a:endParaRPr lang="zh-CN" altLang="en-US"/>
          </a:p>
        </p:txBody>
      </p:sp>
      <p:pic>
        <p:nvPicPr>
          <p:cNvPr id="6" name="内容占位符 5" descr="横向树形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4285" y="1490345"/>
            <a:ext cx="965644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绘制基于区域方法的色块图</a:t>
            </a:r>
            <a:endParaRPr lang="zh-CN" altLang="en-US" sz="2000"/>
          </a:p>
        </p:txBody>
      </p:sp>
      <p:pic>
        <p:nvPicPr>
          <p:cNvPr id="4" name="内容占位符 3" descr="色块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2845" y="60325"/>
            <a:ext cx="6797675" cy="679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10006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495,&quot;width&quot;:888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PP_MARK_KEY" val="9020aea5-79d6-4a48-9c00-8a88a15badac"/>
  <p:tag name="COMMONDATA" val="eyJoZGlkIjoiM2ZkOWNkYTBmYTc1NmM3OTQxOWUwMmNjNTIwYzFmZG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16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实验-高维非空间数据 可视化</vt:lpstr>
      <vt:lpstr>多维尺度分析（MDS)方法  数据集取数在1000左右</vt:lpstr>
      <vt:lpstr>ISOMAP（等距映射） mnist数据集在10000左右</vt:lpstr>
      <vt:lpstr>LLE（局部线性嵌入）数据集在10000左右取值</vt:lpstr>
      <vt:lpstr>t-SNE（随机邻域嵌套）算法</vt:lpstr>
      <vt:lpstr>2.绘制关于以sepal.width作为变量的基于点方法的多数据系列 矩阵散点图，一个图。</vt:lpstr>
      <vt:lpstr>绘制基于线方法的横向树形图</vt:lpstr>
      <vt:lpstr>绘制基于区域方法的色块图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克卜勒</cp:lastModifiedBy>
  <cp:revision>185</cp:revision>
  <dcterms:created xsi:type="dcterms:W3CDTF">2019-06-19T02:08:00Z</dcterms:created>
  <dcterms:modified xsi:type="dcterms:W3CDTF">2022-11-27T09:41:49Z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F7DD768EF9974A80AB5A22FDB327A75B</vt:lpwstr>
  </property>
</Properties>
</file>