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62" r:id="rId6"/>
    <p:sldId id="260" r:id="rId7"/>
    <p:sldId id="258" r:id="rId8"/>
    <p:sldId id="259" r:id="rId9"/>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72.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4.png"/><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实验-网络数据可视化</a:t>
            </a:r>
            <a:endParaRPr lang="zh-CN"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绘制圆形网壳布局图(Circular networks of Shell layout)</a:t>
            </a:r>
            <a:endParaRPr lang="zh-CN" altLang="en-US"/>
          </a:p>
        </p:txBody>
      </p:sp>
      <p:pic>
        <p:nvPicPr>
          <p:cNvPr id="4" name="内容占位符 3" descr="1"/>
          <p:cNvPicPr>
            <a:picLocks noChangeAspect="1"/>
          </p:cNvPicPr>
          <p:nvPr>
            <p:ph idx="1"/>
          </p:nvPr>
        </p:nvPicPr>
        <p:blipFill>
          <a:blip r:embed="rId1"/>
          <a:stretch>
            <a:fillRect/>
          </a:stretch>
        </p:blipFill>
        <p:spPr>
          <a:xfrm>
            <a:off x="3890010" y="1880870"/>
            <a:ext cx="4404360" cy="397764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2400"/>
              <a:t>绘制植物与授粉者的双向关联网图</a:t>
            </a:r>
            <a:br>
              <a:rPr lang="zh-CN" altLang="en-US" sz="2400"/>
            </a:br>
            <a:r>
              <a:rPr lang="zh-CN" altLang="en-US" sz="2400">
                <a:solidFill>
                  <a:srgbClr val="FF0000"/>
                </a:solidFill>
              </a:rPr>
              <a:t>（因为用</a:t>
            </a:r>
            <a:r>
              <a:rPr lang="en-US" altLang="zh-CN" sz="2400">
                <a:solidFill>
                  <a:srgbClr val="FF0000"/>
                </a:solidFill>
              </a:rPr>
              <a:t>vscode</a:t>
            </a:r>
            <a:r>
              <a:rPr lang="zh-CN" altLang="en-US" sz="2400">
                <a:solidFill>
                  <a:srgbClr val="FF0000"/>
                </a:solidFill>
              </a:rPr>
              <a:t>输出，导致图片输出压缩）</a:t>
            </a:r>
            <a:endParaRPr lang="zh-CN" altLang="en-US" sz="2400">
              <a:solidFill>
                <a:srgbClr val="FF0000"/>
              </a:solidFill>
            </a:endParaRPr>
          </a:p>
        </p:txBody>
      </p:sp>
      <p:pic>
        <p:nvPicPr>
          <p:cNvPr id="4" name="内容占位符 3" descr="植物与授粉者"/>
          <p:cNvPicPr>
            <a:picLocks noChangeAspect="1"/>
          </p:cNvPicPr>
          <p:nvPr>
            <p:ph idx="1"/>
          </p:nvPr>
        </p:nvPicPr>
        <p:blipFill>
          <a:blip r:embed="rId1"/>
          <a:stretch>
            <a:fillRect/>
          </a:stretch>
        </p:blipFill>
        <p:spPr>
          <a:xfrm>
            <a:off x="1264285" y="1795145"/>
            <a:ext cx="9656445" cy="475932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植物与授粉者的加权关系图"/>
          <p:cNvPicPr>
            <a:picLocks noChangeAspect="1"/>
          </p:cNvPicPr>
          <p:nvPr>
            <p:ph idx="1"/>
          </p:nvPr>
        </p:nvPicPr>
        <p:blipFill>
          <a:blip r:embed="rId1"/>
          <a:stretch>
            <a:fillRect/>
          </a:stretch>
        </p:blipFill>
        <p:spPr>
          <a:xfrm>
            <a:off x="1130935" y="1790700"/>
            <a:ext cx="9656445" cy="4759325"/>
          </a:xfrm>
          <a:prstGeom prst="rect">
            <a:avLst/>
          </a:prstGeom>
        </p:spPr>
      </p:pic>
      <p:sp>
        <p:nvSpPr>
          <p:cNvPr id="5" name="文本框 4"/>
          <p:cNvSpPr txBox="1"/>
          <p:nvPr/>
        </p:nvSpPr>
        <p:spPr>
          <a:xfrm>
            <a:off x="1130935" y="591820"/>
            <a:ext cx="6096000" cy="1198880"/>
          </a:xfrm>
          <a:prstGeom prst="rect">
            <a:avLst/>
          </a:prstGeom>
          <a:noFill/>
        </p:spPr>
        <p:txBody>
          <a:bodyPr wrap="square" rtlCol="0" anchor="t">
            <a:spAutoFit/>
          </a:bodyPr>
          <a:p>
            <a:r>
              <a:rPr lang="zh-CN" altLang="en-US" sz="2400" b="1">
                <a:sym typeface="+mn-ea"/>
              </a:rPr>
              <a:t>植物和授粉者加权关联网图</a:t>
            </a:r>
            <a:endParaRPr lang="zh-CN" altLang="en-US" sz="2400" b="1">
              <a:sym typeface="+mn-ea"/>
            </a:endParaRPr>
          </a:p>
          <a:p>
            <a:r>
              <a:rPr lang="zh-CN" altLang="en-US" sz="2400" b="1">
                <a:solidFill>
                  <a:srgbClr val="FF0000"/>
                </a:solidFill>
                <a:sym typeface="+mn-ea"/>
              </a:rPr>
              <a:t>（因为用</a:t>
            </a:r>
            <a:r>
              <a:rPr lang="en-US" altLang="zh-CN" sz="2400" b="1">
                <a:solidFill>
                  <a:srgbClr val="FF0000"/>
                </a:solidFill>
                <a:sym typeface="+mn-ea"/>
              </a:rPr>
              <a:t>vscode</a:t>
            </a:r>
            <a:r>
              <a:rPr lang="zh-CN" altLang="en-US" sz="2400" b="1">
                <a:solidFill>
                  <a:srgbClr val="FF0000"/>
                </a:solidFill>
                <a:sym typeface="+mn-ea"/>
              </a:rPr>
              <a:t>输出，导致图片输出压缩）</a:t>
            </a:r>
            <a:endParaRPr lang="zh-CN" altLang="en-US" sz="2400" b="1">
              <a:solidFill>
                <a:srgbClr val="FF0000"/>
              </a:solidFill>
            </a:endParaRPr>
          </a:p>
          <a:p>
            <a:endParaRPr lang="zh-CN" altLang="en-US" sz="2400" b="1">
              <a:sym typeface="+mn-ea"/>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利用D3, 结合力引导算法，生成《悲惨世界》的人物关系图</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97075" y="1839595"/>
            <a:ext cx="7589520" cy="451866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绘制阙值后的圆形布局弗兰肯斯坦网络图和力引导布局弗兰肯斯坦网络图</a:t>
            </a:r>
            <a:endParaRPr lang="zh-CN" altLang="en-US"/>
          </a:p>
        </p:txBody>
      </p:sp>
      <p:pic>
        <p:nvPicPr>
          <p:cNvPr id="4" name="图片 3" descr="Figure_1"/>
          <p:cNvPicPr>
            <a:picLocks noChangeAspect="1"/>
          </p:cNvPicPr>
          <p:nvPr/>
        </p:nvPicPr>
        <p:blipFill>
          <a:blip r:embed="rId1"/>
          <a:stretch>
            <a:fillRect/>
          </a:stretch>
        </p:blipFill>
        <p:spPr>
          <a:xfrm>
            <a:off x="2782570" y="1681480"/>
            <a:ext cx="5852160" cy="438912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Figure_2"/>
          <p:cNvPicPr>
            <a:picLocks noChangeAspect="1"/>
          </p:cNvPicPr>
          <p:nvPr/>
        </p:nvPicPr>
        <p:blipFill>
          <a:blip r:embed="rId1"/>
          <a:stretch>
            <a:fillRect/>
          </a:stretch>
        </p:blipFill>
        <p:spPr>
          <a:xfrm>
            <a:off x="0" y="295275"/>
            <a:ext cx="12192000" cy="600837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UNIT_PLACING_PICTURE_USER_VIEWPORT" val="{&quot;height&quot;:7116,&quot;width&quot;:11952}"/>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PP_MARK_KEY" val="4b653583-8dcd-475a-8937-57e29b48f3de"/>
  <p:tag name="COMMONDATA" val="eyJoZGlkIjoiM2ZkOWNkYTBmYTc1NmM3OTQxOWUwMmNjNTIwYzFmZGU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Words>
  <Application>WPS 演示</Application>
  <PresentationFormat>宽屏</PresentationFormat>
  <Paragraphs>14</Paragraphs>
  <Slides>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Wingdings</vt:lpstr>
      <vt:lpstr>微软雅黑</vt:lpstr>
      <vt:lpstr>Arial Unicode MS</vt:lpstr>
      <vt:lpstr>Calibri</vt:lpstr>
      <vt:lpstr>Office 主题​​</vt:lpstr>
      <vt:lpstr>实验-网络数据可视化</vt:lpstr>
      <vt:lpstr>绘制圆形网壳布局图(Circular networks of Shell layout)</vt:lpstr>
      <vt:lpstr>PowerPoint 演示文稿</vt:lpstr>
      <vt:lpstr>PowerPoint 演示文稿</vt:lpstr>
      <vt:lpstr>PowerPoint 演示文稿</vt:lpstr>
      <vt:lpstr>绘制阙值后的圆形布局弗兰肯斯坦网络图和力引导布局弗兰肯斯坦网络图</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克卜勒</cp:lastModifiedBy>
  <cp:revision>181</cp:revision>
  <dcterms:created xsi:type="dcterms:W3CDTF">2019-06-19T02:08:00Z</dcterms:created>
  <dcterms:modified xsi:type="dcterms:W3CDTF">2022-12-10T12:03:41Z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A3B0E621089B49F78ECDB8D495F14BB6</vt:lpwstr>
  </property>
</Properties>
</file>