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4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5.png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实验-文本数据可视化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2520" y="1568520"/>
            <a:ext cx="10969200" cy="705600"/>
          </a:xfrm>
        </p:spPr>
        <p:txBody>
          <a:bodyPr>
            <a:normAutofit fontScale="90000"/>
          </a:bodyPr>
          <a:p>
            <a:r>
              <a:rPr lang="zh-CN" altLang="en-US"/>
              <a:t>long_text实现文本依赖性分析可视化</a:t>
            </a:r>
            <a:br>
              <a:rPr lang="zh-CN" altLang="en-US"/>
            </a:br>
            <a:r>
              <a:rPr lang="zh-CN" altLang="en-US"/>
              <a:t>因为图片太长所以已添加附件Text dependency</a:t>
            </a:r>
            <a:r>
              <a:rPr lang="en-US" altLang="zh-CN"/>
              <a:t>.jpg</a:t>
            </a:r>
            <a:br>
              <a:rPr lang="en-US" altLang="zh-CN"/>
            </a:br>
            <a:r>
              <a:rPr lang="zh-CN" altLang="en-US"/>
              <a:t>可以打开附件</a:t>
            </a:r>
            <a:r>
              <a:rPr lang="zh-CN" altLang="en-US"/>
              <a:t>查看</a:t>
            </a:r>
            <a:endParaRPr lang="zh-CN" altLang="en-US"/>
          </a:p>
        </p:txBody>
      </p:sp>
      <p:pic>
        <p:nvPicPr>
          <p:cNvPr id="4" name="内容占位符 3" descr="Text dependency sparse visualization_shor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3479165"/>
            <a:ext cx="10968990" cy="7804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对Solving  Mehtods.txt 和中国女排.txt, 实现文本命名实体的可视化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9560" y="1627505"/>
            <a:ext cx="11606530" cy="4203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3470" y="1234440"/>
            <a:ext cx="10005060" cy="43891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绘制基于背景图片的黑色背景英文词云图</a:t>
            </a:r>
            <a:endParaRPr lang="zh-CN" altLang="en-US"/>
          </a:p>
        </p:txBody>
      </p:sp>
      <p:pic>
        <p:nvPicPr>
          <p:cNvPr id="6" name="内容占位符 5" descr="英语"/>
          <p:cNvPicPr>
            <a:picLocks noChangeAspect="1"/>
          </p:cNvPicPr>
          <p:nvPr>
            <p:ph idx="1"/>
          </p:nvPr>
        </p:nvPicPr>
        <p:blipFill>
          <a:blip r:embed="rId1"/>
          <a:srcRect l="26248" t="11675" r="24078" b="9476"/>
          <a:stretch>
            <a:fillRect/>
          </a:stretch>
        </p:blipFill>
        <p:spPr>
          <a:xfrm>
            <a:off x="3400425" y="1433830"/>
            <a:ext cx="4253865" cy="5064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更新中文停止词为    ['可以','这个','虽然','因为','这样','已经','现在','一些']，生成白色背景的中文词云图</a:t>
            </a:r>
            <a:endParaRPr lang="zh-CN" altLang="en-US"/>
          </a:p>
        </p:txBody>
      </p:sp>
      <p:pic>
        <p:nvPicPr>
          <p:cNvPr id="4" name="内容占位符 3" descr="中文词云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56915" y="1511300"/>
            <a:ext cx="5253990" cy="52539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利用matplotlib.pyplot函数绘制按最大值排序后的主题流图</a:t>
            </a:r>
            <a:endParaRPr lang="zh-CN" altLang="en-US"/>
          </a:p>
        </p:txBody>
      </p:sp>
      <p:pic>
        <p:nvPicPr>
          <p:cNvPr id="8" name="内容占位符 7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2390" y="1177290"/>
            <a:ext cx="5985510" cy="5386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"/>
  <p:tag name="KSO_WM_UNIT_PLACING_PICTURE_USER_VIEWPORT" val="{&quot;height&quot;:7332,&quot;width&quot;:20244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COMMONDATA" val="eyJoZGlkIjoiM2ZkOWNkYTBmYTc1NmM3OTQxOWUwMmNjNTIwYzFmZGUifQ=="/>
  <p:tag name="KSO_WPP_MARK_KEY" val="3bd2d4eb-8786-483a-97e2-f4c57396d08e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WPS 演示</Application>
  <PresentationFormat>宽屏</PresentationFormat>
  <Paragraphs>12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实验-文本数据可视化</vt:lpstr>
      <vt:lpstr>long_text实现文本依赖性分析可视化 因为图片太长所以已添加附件Text dependency.jpg 可以打开附件查看</vt:lpstr>
      <vt:lpstr>对Solving  Mehtods.txt 和中国女排.txt, 实现文本命名实体的可视化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克卜勒</cp:lastModifiedBy>
  <cp:revision>193</cp:revision>
  <dcterms:created xsi:type="dcterms:W3CDTF">2019-06-19T02:08:00Z</dcterms:created>
  <dcterms:modified xsi:type="dcterms:W3CDTF">2022-12-15T14:39:48Z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31F7F1B8C7744A16902EBAFB5CE7D145</vt:lpwstr>
  </property>
</Properties>
</file>