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58" r:id="rId6"/>
    <p:sldId id="259" r:id="rId7"/>
  </p:sldIdLst>
  <p:sldSz cx="10693400" cy="75565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35.png"/><Relationship Id="rId24" Type="http://schemas.openxmlformats.org/officeDocument/2006/relationships/image" Target="../media/image34.png"/><Relationship Id="rId23" Type="http://schemas.openxmlformats.org/officeDocument/2006/relationships/image" Target="../media/image33.jpeg"/><Relationship Id="rId22" Type="http://schemas.openxmlformats.org/officeDocument/2006/relationships/image" Target="../media/image32.png"/><Relationship Id="rId21" Type="http://schemas.openxmlformats.org/officeDocument/2006/relationships/image" Target="../media/image31.png"/><Relationship Id="rId20" Type="http://schemas.openxmlformats.org/officeDocument/2006/relationships/image" Target="../media/image30.png"/><Relationship Id="rId2" Type="http://schemas.openxmlformats.org/officeDocument/2006/relationships/image" Target="../media/image12.png"/><Relationship Id="rId19" Type="http://schemas.openxmlformats.org/officeDocument/2006/relationships/image" Target="../media/image29.png"/><Relationship Id="rId18" Type="http://schemas.openxmlformats.org/officeDocument/2006/relationships/image" Target="../media/image28.png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22525" y="2571750"/>
            <a:ext cx="5847715" cy="26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 b="1"/>
              <a:t>1.绘城市各月份最低气温的折线图。</a:t>
            </a:r>
            <a:endParaRPr lang="zh-CN" altLang="en-US" sz="2400" b="1"/>
          </a:p>
          <a:p>
            <a:r>
              <a:rPr lang="zh-CN" altLang="en-US" sz="2400" b="1"/>
              <a:t>2.绘城市各月份最低气温的折线图。</a:t>
            </a:r>
            <a:endParaRPr lang="zh-CN" altLang="en-US" sz="2400" b="1"/>
          </a:p>
          <a:p>
            <a:r>
              <a:rPr lang="zh-CN" altLang="en-US" sz="2400" b="1"/>
              <a:t>颜色为粉色渐变</a:t>
            </a:r>
            <a:endParaRPr lang="zh-CN" altLang="en-US" sz="2400" b="1"/>
          </a:p>
          <a:p>
            <a:r>
              <a:rPr lang="zh-CN" altLang="en-US" sz="2400" b="1"/>
              <a:t>3.绘制城市风速和气压的散点图</a:t>
            </a:r>
            <a:endParaRPr lang="zh-CN" altLang="en-US" sz="2400" b="1"/>
          </a:p>
          <a:p>
            <a:r>
              <a:rPr lang="zh-CN" altLang="en-US" sz="2400" b="1"/>
              <a:t>颜色改变为冷暖不同颜色渐变</a:t>
            </a:r>
            <a:endParaRPr lang="zh-CN" altLang="en-US" sz="2400" b="1"/>
          </a:p>
          <a:p>
            <a:r>
              <a:rPr lang="zh-CN" altLang="en-US" sz="2400" b="1"/>
              <a:t>4.绘制城市各月份最低温度的箱型图</a:t>
            </a:r>
            <a:endParaRPr lang="zh-CN" altLang="en-US" sz="2400" b="1"/>
          </a:p>
          <a:p>
            <a:r>
              <a:rPr lang="zh-CN" altLang="en-US" sz="2400" b="1"/>
              <a:t>颜色改变为</a:t>
            </a:r>
            <a:r>
              <a:rPr lang="zh-CN" altLang="en-US" sz="2400" b="1"/>
              <a:t>蓝绿色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806575" y="1005840"/>
            <a:ext cx="7647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D3.JS可视化</a:t>
            </a:r>
            <a:r>
              <a:rPr lang="zh-CN" altLang="en-US" sz="3200" b="1"/>
              <a:t>作业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1905" y="768460"/>
            <a:ext cx="9231700" cy="4626462"/>
          </a:xfrm>
          <a:prstGeom prst="rect">
            <a:avLst/>
          </a:prstGeom>
        </p:spPr>
      </p:pic>
      <p:sp>
        <p:nvSpPr>
          <p:cNvPr id="3" name="path"/>
          <p:cNvSpPr/>
          <p:nvPr/>
        </p:nvSpPr>
        <p:spPr>
          <a:xfrm>
            <a:off x="998368" y="5394922"/>
            <a:ext cx="8531365" cy="35370"/>
          </a:xfrm>
          <a:custGeom>
            <a:avLst/>
            <a:gdLst/>
            <a:ahLst/>
            <a:cxnLst/>
            <a:rect l="0" t="0" r="0" b="0"/>
            <a:pathLst>
              <a:path w="13435" h="55">
                <a:moveTo>
                  <a:pt x="5" y="0"/>
                </a:moveTo>
                <a:lnTo>
                  <a:pt x="5" y="55"/>
                </a:lnTo>
                <a:moveTo>
                  <a:pt x="1119" y="0"/>
                </a:moveTo>
                <a:lnTo>
                  <a:pt x="1119" y="55"/>
                </a:lnTo>
                <a:moveTo>
                  <a:pt x="2244" y="0"/>
                </a:moveTo>
                <a:lnTo>
                  <a:pt x="2244" y="55"/>
                </a:lnTo>
                <a:moveTo>
                  <a:pt x="3358" y="0"/>
                </a:moveTo>
                <a:lnTo>
                  <a:pt x="3358" y="55"/>
                </a:lnTo>
                <a:moveTo>
                  <a:pt x="4483" y="0"/>
                </a:moveTo>
                <a:lnTo>
                  <a:pt x="4483" y="55"/>
                </a:lnTo>
                <a:moveTo>
                  <a:pt x="5598" y="0"/>
                </a:moveTo>
                <a:lnTo>
                  <a:pt x="5598" y="55"/>
                </a:lnTo>
                <a:moveTo>
                  <a:pt x="6712" y="0"/>
                </a:moveTo>
                <a:lnTo>
                  <a:pt x="6712" y="55"/>
                </a:lnTo>
                <a:moveTo>
                  <a:pt x="7837" y="0"/>
                </a:moveTo>
                <a:lnTo>
                  <a:pt x="7837" y="55"/>
                </a:lnTo>
                <a:moveTo>
                  <a:pt x="8951" y="0"/>
                </a:moveTo>
                <a:lnTo>
                  <a:pt x="8951" y="55"/>
                </a:lnTo>
                <a:moveTo>
                  <a:pt x="10065" y="0"/>
                </a:moveTo>
                <a:lnTo>
                  <a:pt x="10065" y="55"/>
                </a:lnTo>
                <a:moveTo>
                  <a:pt x="11190" y="0"/>
                </a:moveTo>
                <a:lnTo>
                  <a:pt x="11190" y="55"/>
                </a:lnTo>
                <a:moveTo>
                  <a:pt x="12304" y="0"/>
                </a:moveTo>
                <a:lnTo>
                  <a:pt x="12304" y="55"/>
                </a:lnTo>
                <a:moveTo>
                  <a:pt x="13429" y="0"/>
                </a:moveTo>
                <a:lnTo>
                  <a:pt x="13429" y="55"/>
                </a:lnTo>
              </a:path>
            </a:pathLst>
          </a:custGeom>
          <a:noFill/>
          <a:ln w="7074" cap="flat">
            <a:solidFill>
              <a:srgbClr val="F5F5F5">
                <a:alpha val="100000"/>
              </a:srgbClr>
            </a:solidFill>
            <a:prstDash val="solid"/>
            <a:bevel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1905" y="768460"/>
            <a:ext cx="9231700" cy="4629998"/>
          </a:xfrm>
          <a:prstGeom prst="rect">
            <a:avLst/>
          </a:prstGeom>
        </p:spPr>
      </p:pic>
      <p:sp>
        <p:nvSpPr>
          <p:cNvPr id="5" name="path"/>
          <p:cNvSpPr/>
          <p:nvPr/>
        </p:nvSpPr>
        <p:spPr>
          <a:xfrm>
            <a:off x="1704962" y="991799"/>
            <a:ext cx="7832660" cy="2839350"/>
          </a:xfrm>
          <a:custGeom>
            <a:avLst/>
            <a:gdLst/>
            <a:ahLst/>
            <a:cxnLst/>
            <a:rect l="0" t="0" r="0" b="0"/>
            <a:pathLst>
              <a:path w="12334" h="4471">
                <a:moveTo>
                  <a:pt x="16" y="4454"/>
                </a:moveTo>
                <a:lnTo>
                  <a:pt x="1135" y="3871"/>
                </a:lnTo>
                <a:lnTo>
                  <a:pt x="2253" y="3687"/>
                </a:lnTo>
                <a:lnTo>
                  <a:pt x="3371" y="3095"/>
                </a:lnTo>
                <a:lnTo>
                  <a:pt x="4489" y="1285"/>
                </a:lnTo>
                <a:lnTo>
                  <a:pt x="5608" y="970"/>
                </a:lnTo>
                <a:lnTo>
                  <a:pt x="6726" y="214"/>
                </a:lnTo>
                <a:lnTo>
                  <a:pt x="7844" y="16"/>
                </a:lnTo>
                <a:lnTo>
                  <a:pt x="8963" y="809"/>
                </a:lnTo>
                <a:lnTo>
                  <a:pt x="10081" y="2115"/>
                </a:lnTo>
                <a:lnTo>
                  <a:pt x="11199" y="3328"/>
                </a:lnTo>
                <a:lnTo>
                  <a:pt x="12318" y="3565"/>
                </a:lnTo>
              </a:path>
            </a:pathLst>
          </a:custGeom>
          <a:noFill/>
          <a:ln w="21222" cap="rnd">
            <a:solidFill>
              <a:srgbClr val="4E79A7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/>
          <p:nvPr/>
        </p:nvSpPr>
        <p:spPr>
          <a:xfrm>
            <a:off x="455960" y="5636890"/>
            <a:ext cx="5353684" cy="414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1045"/>
              </a:lnSpc>
            </a:pP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date</a:t>
            </a:r>
            <a:r>
              <a:rPr sz="800" spc="10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800" spc="80" dirty="0">
                <a:solidFill>
                  <a:srgbClr val="333333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en-US" altLang="en-US" sz="800" dirty="0"/>
          </a:p>
          <a:p>
            <a:pPr algn="l" rtl="0" eaLnBrk="0">
              <a:lnSpc>
                <a:spcPct val="100000"/>
              </a:lnSpc>
            </a:pPr>
            <a:endParaRPr lang="en-US" altLang="en-US" sz="800" dirty="0"/>
          </a:p>
          <a:p>
            <a:pPr marL="12700" algn="l" rtl="0" eaLnBrk="0">
              <a:lnSpc>
                <a:spcPts val="1050"/>
              </a:lnSpc>
              <a:spcBef>
                <a:spcPts val="0"/>
              </a:spcBef>
            </a:pP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Date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个月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temperatureLow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总计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的趋</a:t>
            </a:r>
            <a:r>
              <a:rPr sz="800" spc="5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势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en-US" sz="800" dirty="0"/>
          </a:p>
        </p:txBody>
      </p:sp>
      <p:sp>
        <p:nvSpPr>
          <p:cNvPr id="7" name="textbox 6"/>
          <p:cNvSpPr/>
          <p:nvPr/>
        </p:nvSpPr>
        <p:spPr>
          <a:xfrm>
            <a:off x="692447" y="981530"/>
            <a:ext cx="273050" cy="44157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8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220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7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5000"/>
              </a:lnSpc>
              <a:spcBef>
                <a:spcPts val="250"/>
              </a:spcBef>
            </a:pPr>
            <a:r>
              <a:rPr sz="8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200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71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5000"/>
              </a:lnSpc>
              <a:spcBef>
                <a:spcPts val="250"/>
              </a:spcBef>
            </a:pP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180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71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5000"/>
              </a:lnSpc>
              <a:spcBef>
                <a:spcPts val="250"/>
              </a:spcBef>
            </a:pP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160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72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70000"/>
              </a:lnSpc>
              <a:spcBef>
                <a:spcPts val="240"/>
              </a:spcBef>
            </a:pP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140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83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5000"/>
              </a:lnSpc>
              <a:spcBef>
                <a:spcPts val="250"/>
              </a:spcBef>
            </a:pP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120</a:t>
            </a:r>
            <a:r>
              <a:rPr sz="8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76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5000"/>
              </a:lnSpc>
              <a:spcBef>
                <a:spcPts val="245"/>
              </a:spcBef>
            </a:pP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100</a:t>
            </a: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71000"/>
              </a:lnSpc>
            </a:pPr>
            <a:endParaRPr lang="en-US" altLang="en-US" sz="1000" dirty="0"/>
          </a:p>
          <a:p>
            <a:pPr marL="74930" algn="l" rtl="0" eaLnBrk="0">
              <a:lnSpc>
                <a:spcPct val="85000"/>
              </a:lnSpc>
              <a:spcBef>
                <a:spcPts val="250"/>
              </a:spcBef>
            </a:pPr>
            <a:r>
              <a:rPr sz="8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80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71000"/>
              </a:lnSpc>
            </a:pPr>
            <a:endParaRPr lang="en-US" altLang="en-US" sz="1000" dirty="0"/>
          </a:p>
          <a:p>
            <a:pPr marL="76200" algn="l" rtl="0" eaLnBrk="0">
              <a:lnSpc>
                <a:spcPct val="85000"/>
              </a:lnSpc>
              <a:spcBef>
                <a:spcPts val="250"/>
              </a:spcBef>
            </a:pPr>
            <a:r>
              <a:rPr sz="8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60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72000"/>
              </a:lnSpc>
            </a:pPr>
            <a:endParaRPr lang="en-US" altLang="en-US" sz="1000" dirty="0"/>
          </a:p>
          <a:p>
            <a:pPr marL="72390" algn="l" rtl="0" eaLnBrk="0">
              <a:lnSpc>
                <a:spcPct val="70000"/>
              </a:lnSpc>
              <a:spcBef>
                <a:spcPts val="240"/>
              </a:spcBef>
            </a:pP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40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83000"/>
              </a:lnSpc>
            </a:pPr>
            <a:endParaRPr lang="en-US" altLang="en-US" sz="1000" dirty="0"/>
          </a:p>
          <a:p>
            <a:pPr marL="76200" algn="l" rtl="0" eaLnBrk="0">
              <a:lnSpc>
                <a:spcPct val="85000"/>
              </a:lnSpc>
              <a:spcBef>
                <a:spcPts val="250"/>
              </a:spcBef>
            </a:pPr>
            <a:r>
              <a:rPr sz="8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</a:t>
            </a:r>
            <a:r>
              <a:rPr sz="800" spc="5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202565" algn="l" rtl="0" eaLnBrk="0">
              <a:lnSpc>
                <a:spcPct val="85000"/>
              </a:lnSpc>
              <a:spcBef>
                <a:spcPts val="0"/>
              </a:spcBef>
            </a:pPr>
            <a:r>
              <a:rPr sz="800" spc="3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</p:txBody>
      </p:sp>
      <p:sp>
        <p:nvSpPr>
          <p:cNvPr id="8" name="textbox 7"/>
          <p:cNvSpPr/>
          <p:nvPr/>
        </p:nvSpPr>
        <p:spPr>
          <a:xfrm>
            <a:off x="1013469" y="5466510"/>
            <a:ext cx="9218930" cy="109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9000"/>
              </a:lnSpc>
            </a:pP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11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12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13</a:t>
            </a:r>
            <a:endParaRPr lang="en-US" altLang="en-US" sz="800" dirty="0"/>
          </a:p>
        </p:txBody>
      </p:sp>
      <p:sp>
        <p:nvSpPr>
          <p:cNvPr id="9" name="textbox 8"/>
          <p:cNvSpPr/>
          <p:nvPr/>
        </p:nvSpPr>
        <p:spPr>
          <a:xfrm>
            <a:off x="4478357" y="490728"/>
            <a:ext cx="1739264" cy="223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6000"/>
              </a:lnSpc>
            </a:pPr>
            <a:r>
              <a:rPr sz="15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城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市各月份最低气温</a:t>
            </a:r>
            <a:endParaRPr lang="en-US" altLang="en-US" sz="1500" dirty="0"/>
          </a:p>
        </p:txBody>
      </p:sp>
      <p:sp>
        <p:nvSpPr>
          <p:cNvPr id="10" name="path"/>
          <p:cNvSpPr/>
          <p:nvPr/>
        </p:nvSpPr>
        <p:spPr>
          <a:xfrm>
            <a:off x="966535" y="1026664"/>
            <a:ext cx="35370" cy="4371794"/>
          </a:xfrm>
          <a:custGeom>
            <a:avLst/>
            <a:gdLst/>
            <a:ahLst/>
            <a:cxnLst/>
            <a:rect l="0" t="0" r="0" b="0"/>
            <a:pathLst>
              <a:path w="55" h="6884">
                <a:moveTo>
                  <a:pt x="0" y="6879"/>
                </a:moveTo>
                <a:lnTo>
                  <a:pt x="55" y="6879"/>
                </a:lnTo>
                <a:moveTo>
                  <a:pt x="0" y="6255"/>
                </a:moveTo>
                <a:lnTo>
                  <a:pt x="55" y="6255"/>
                </a:lnTo>
                <a:moveTo>
                  <a:pt x="0" y="5631"/>
                </a:moveTo>
                <a:lnTo>
                  <a:pt x="55" y="5631"/>
                </a:lnTo>
                <a:moveTo>
                  <a:pt x="0" y="5007"/>
                </a:moveTo>
                <a:lnTo>
                  <a:pt x="55" y="5007"/>
                </a:lnTo>
                <a:moveTo>
                  <a:pt x="0" y="4383"/>
                </a:moveTo>
                <a:lnTo>
                  <a:pt x="55" y="4383"/>
                </a:lnTo>
                <a:moveTo>
                  <a:pt x="0" y="3759"/>
                </a:moveTo>
                <a:lnTo>
                  <a:pt x="55" y="3759"/>
                </a:lnTo>
                <a:moveTo>
                  <a:pt x="0" y="3124"/>
                </a:moveTo>
                <a:lnTo>
                  <a:pt x="55" y="3124"/>
                </a:lnTo>
                <a:moveTo>
                  <a:pt x="0" y="2501"/>
                </a:moveTo>
                <a:lnTo>
                  <a:pt x="55" y="2501"/>
                </a:lnTo>
                <a:moveTo>
                  <a:pt x="0" y="1877"/>
                </a:moveTo>
                <a:lnTo>
                  <a:pt x="55" y="1877"/>
                </a:lnTo>
                <a:moveTo>
                  <a:pt x="0" y="1253"/>
                </a:moveTo>
                <a:lnTo>
                  <a:pt x="55" y="1253"/>
                </a:lnTo>
                <a:moveTo>
                  <a:pt x="0" y="629"/>
                </a:moveTo>
                <a:lnTo>
                  <a:pt x="55" y="629"/>
                </a:lnTo>
                <a:moveTo>
                  <a:pt x="0" y="5"/>
                </a:moveTo>
                <a:lnTo>
                  <a:pt x="55" y="5"/>
                </a:lnTo>
              </a:path>
            </a:pathLst>
          </a:custGeom>
          <a:noFill/>
          <a:ln w="7074" cap="flat">
            <a:solidFill>
              <a:srgbClr val="F5F5F5">
                <a:alpha val="100000"/>
              </a:srgbClr>
            </a:solidFill>
            <a:prstDash val="solid"/>
            <a:bevel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/>
          <p:nvPr/>
        </p:nvSpPr>
        <p:spPr>
          <a:xfrm rot="16200000">
            <a:off x="100276" y="2994450"/>
            <a:ext cx="86613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45"/>
              </a:lnSpc>
            </a:pPr>
            <a:r>
              <a:rPr sz="800" spc="6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temperatureLo</a:t>
            </a:r>
            <a:r>
              <a:rPr sz="800" spc="5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w</a:t>
            </a:r>
            <a:endParaRPr lang="en-US" alt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1280160" y="5326380"/>
            <a:ext cx="4571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rect"/>
          <p:cNvSpPr/>
          <p:nvPr/>
        </p:nvSpPr>
        <p:spPr>
          <a:xfrm>
            <a:off x="1691639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" name="rect"/>
          <p:cNvSpPr/>
          <p:nvPr/>
        </p:nvSpPr>
        <p:spPr>
          <a:xfrm>
            <a:off x="268986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rect"/>
          <p:cNvSpPr/>
          <p:nvPr/>
        </p:nvSpPr>
        <p:spPr>
          <a:xfrm>
            <a:off x="2872740" y="5326380"/>
            <a:ext cx="9143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rect"/>
          <p:cNvSpPr/>
          <p:nvPr/>
        </p:nvSpPr>
        <p:spPr>
          <a:xfrm>
            <a:off x="314706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"/>
          <p:cNvSpPr/>
          <p:nvPr/>
        </p:nvSpPr>
        <p:spPr>
          <a:xfrm>
            <a:off x="592836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rect"/>
          <p:cNvSpPr/>
          <p:nvPr/>
        </p:nvSpPr>
        <p:spPr>
          <a:xfrm>
            <a:off x="6019800" y="5326380"/>
            <a:ext cx="4571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rect"/>
          <p:cNvSpPr/>
          <p:nvPr/>
        </p:nvSpPr>
        <p:spPr>
          <a:xfrm>
            <a:off x="3421380" y="5326380"/>
            <a:ext cx="4571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" name="rect"/>
          <p:cNvSpPr/>
          <p:nvPr/>
        </p:nvSpPr>
        <p:spPr>
          <a:xfrm>
            <a:off x="537972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"/>
          <p:cNvSpPr/>
          <p:nvPr/>
        </p:nvSpPr>
        <p:spPr>
          <a:xfrm>
            <a:off x="8023860" y="5326380"/>
            <a:ext cx="4571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811530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" name="rect"/>
          <p:cNvSpPr/>
          <p:nvPr/>
        </p:nvSpPr>
        <p:spPr>
          <a:xfrm>
            <a:off x="866394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" name="rect"/>
          <p:cNvSpPr/>
          <p:nvPr/>
        </p:nvSpPr>
        <p:spPr>
          <a:xfrm>
            <a:off x="7932420" y="5326380"/>
            <a:ext cx="4571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rect"/>
          <p:cNvSpPr/>
          <p:nvPr/>
        </p:nvSpPr>
        <p:spPr>
          <a:xfrm>
            <a:off x="5791200" y="5326380"/>
            <a:ext cx="4571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" name="rect"/>
          <p:cNvSpPr/>
          <p:nvPr/>
        </p:nvSpPr>
        <p:spPr>
          <a:xfrm>
            <a:off x="6705600" y="5326380"/>
            <a:ext cx="9144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rect"/>
          <p:cNvSpPr/>
          <p:nvPr/>
        </p:nvSpPr>
        <p:spPr>
          <a:xfrm>
            <a:off x="259842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" name="rect"/>
          <p:cNvSpPr/>
          <p:nvPr/>
        </p:nvSpPr>
        <p:spPr>
          <a:xfrm>
            <a:off x="3924300" y="5326380"/>
            <a:ext cx="9144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" name="rect"/>
          <p:cNvSpPr/>
          <p:nvPr/>
        </p:nvSpPr>
        <p:spPr>
          <a:xfrm>
            <a:off x="3649980" y="5326380"/>
            <a:ext cx="4571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" name="rect"/>
          <p:cNvSpPr/>
          <p:nvPr/>
        </p:nvSpPr>
        <p:spPr>
          <a:xfrm>
            <a:off x="305562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" name="rect"/>
          <p:cNvSpPr/>
          <p:nvPr/>
        </p:nvSpPr>
        <p:spPr>
          <a:xfrm>
            <a:off x="355854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rect"/>
          <p:cNvSpPr/>
          <p:nvPr/>
        </p:nvSpPr>
        <p:spPr>
          <a:xfrm>
            <a:off x="2461260" y="5326380"/>
            <a:ext cx="9143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"/>
          <p:cNvSpPr/>
          <p:nvPr/>
        </p:nvSpPr>
        <p:spPr>
          <a:xfrm>
            <a:off x="2141220" y="5326380"/>
            <a:ext cx="9143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" name="rect"/>
          <p:cNvSpPr/>
          <p:nvPr/>
        </p:nvSpPr>
        <p:spPr>
          <a:xfrm>
            <a:off x="501396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rect"/>
          <p:cNvSpPr/>
          <p:nvPr/>
        </p:nvSpPr>
        <p:spPr>
          <a:xfrm>
            <a:off x="519684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" name="rect"/>
          <p:cNvSpPr/>
          <p:nvPr/>
        </p:nvSpPr>
        <p:spPr>
          <a:xfrm>
            <a:off x="6202680" y="5326380"/>
            <a:ext cx="45720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" name="rect"/>
          <p:cNvSpPr/>
          <p:nvPr/>
        </p:nvSpPr>
        <p:spPr>
          <a:xfrm>
            <a:off x="7299960" y="5326380"/>
            <a:ext cx="45719" cy="449579"/>
          </a:xfrm>
          <a:prstGeom prst="rect">
            <a:avLst/>
          </a:prstGeom>
          <a:solidFill>
            <a:srgbClr val="EEC9E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68680" y="788670"/>
            <a:ext cx="8218169" cy="5025389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456844" y="6037580"/>
            <a:ext cx="5069204" cy="4438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1125"/>
              </a:lnSpc>
            </a:pP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dewPoint</a:t>
            </a:r>
            <a:r>
              <a:rPr sz="900" spc="5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900" spc="5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(</a:t>
            </a:r>
            <a:r>
              <a:rPr sz="900" spc="50" dirty="0">
                <a:solidFill>
                  <a:srgbClr val="333333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数据桶</a:t>
            </a:r>
            <a:r>
              <a:rPr sz="900" spc="3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)</a:t>
            </a:r>
            <a:endParaRPr lang="en-US" altLang="en-US" sz="900" dirty="0"/>
          </a:p>
          <a:p>
            <a:pPr marL="12700" algn="l" rtl="0" eaLnBrk="0">
              <a:lnSpc>
                <a:spcPts val="2165"/>
              </a:lnSpc>
            </a:pP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DewPoint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(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数据桶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)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记录数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总计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的趋势。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颜色显示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记录数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总计。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标记按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记录数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总计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进行标记。</a:t>
            </a:r>
            <a:endParaRPr lang="en-US" altLang="en-US" sz="900" dirty="0"/>
          </a:p>
        </p:txBody>
      </p:sp>
      <p:sp>
        <p:nvSpPr>
          <p:cNvPr id="39" name="textbox 39"/>
          <p:cNvSpPr/>
          <p:nvPr/>
        </p:nvSpPr>
        <p:spPr>
          <a:xfrm>
            <a:off x="712609" y="818375"/>
            <a:ext cx="165100" cy="4960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20320" algn="l" rtl="0" eaLnBrk="0">
              <a:lnSpc>
                <a:spcPct val="81000"/>
              </a:lnSpc>
            </a:pPr>
            <a:r>
              <a:rPr sz="900" spc="1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900" spc="1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9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70"/>
              </a:spcBef>
            </a:pPr>
            <a:r>
              <a:rPr sz="9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78105" algn="l" rtl="0" eaLnBrk="0">
              <a:lnSpc>
                <a:spcPct val="66000"/>
              </a:lnSpc>
              <a:spcBef>
                <a:spcPts val="280"/>
              </a:spcBef>
            </a:pP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</a:t>
            </a:r>
            <a:endParaRPr lang="en-US" altLang="en-US" sz="9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78740" algn="l" rtl="0" eaLnBrk="0">
              <a:lnSpc>
                <a:spcPct val="81000"/>
              </a:lnSpc>
              <a:spcBef>
                <a:spcPts val="275"/>
              </a:spcBef>
            </a:pP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79375" algn="l" rtl="0" eaLnBrk="0">
              <a:lnSpc>
                <a:spcPts val="695"/>
              </a:lnSpc>
              <a:spcBef>
                <a:spcPts val="275"/>
              </a:spcBef>
            </a:pPr>
            <a:r>
              <a:rPr sz="9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</a:t>
            </a:r>
            <a:endParaRPr lang="en-US" altLang="en-US" sz="9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80010" algn="l" rtl="0" eaLnBrk="0">
              <a:lnSpc>
                <a:spcPct val="82000"/>
              </a:lnSpc>
              <a:spcBef>
                <a:spcPts val="275"/>
              </a:spcBef>
            </a:pP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80010" algn="l" rtl="0" eaLnBrk="0">
              <a:lnSpc>
                <a:spcPts val="695"/>
              </a:lnSpc>
              <a:spcBef>
                <a:spcPts val="270"/>
              </a:spcBef>
            </a:pPr>
            <a:r>
              <a:rPr sz="900" spc="4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76200" algn="l" rtl="0" eaLnBrk="0">
              <a:lnSpc>
                <a:spcPts val="700"/>
              </a:lnSpc>
              <a:spcBef>
                <a:spcPts val="275"/>
              </a:spcBef>
            </a:pPr>
            <a:r>
              <a:rPr sz="900" spc="4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endParaRPr lang="en-US" altLang="en-US" sz="9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78740" algn="l" rtl="0" eaLnBrk="0">
              <a:lnSpc>
                <a:spcPct val="66000"/>
              </a:lnSpc>
              <a:spcBef>
                <a:spcPts val="275"/>
              </a:spcBef>
            </a:pPr>
            <a:r>
              <a:rPr sz="9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endParaRPr lang="en-US" altLang="en-US" sz="9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80010" algn="l" rtl="0" eaLnBrk="0">
              <a:lnSpc>
                <a:spcPct val="81000"/>
              </a:lnSpc>
              <a:spcBef>
                <a:spcPts val="280"/>
              </a:spcBef>
            </a:pP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81280" algn="l" rtl="0" eaLnBrk="0">
              <a:lnSpc>
                <a:spcPct val="81000"/>
              </a:lnSpc>
              <a:spcBef>
                <a:spcPts val="280"/>
              </a:spcBef>
            </a:pPr>
            <a:r>
              <a:rPr sz="9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9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200" dirty="0"/>
          </a:p>
          <a:p>
            <a:pPr marL="79375" algn="l" rtl="0" eaLnBrk="0">
              <a:lnSpc>
                <a:spcPct val="82000"/>
              </a:lnSpc>
              <a:spcBef>
                <a:spcPts val="0"/>
              </a:spcBef>
            </a:pP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</p:txBody>
      </p:sp>
      <p:sp>
        <p:nvSpPr>
          <p:cNvPr id="40" name="textbox 40"/>
          <p:cNvSpPr/>
          <p:nvPr/>
        </p:nvSpPr>
        <p:spPr>
          <a:xfrm>
            <a:off x="956973" y="5854052"/>
            <a:ext cx="7926069" cy="1162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6000"/>
              </a:lnSpc>
            </a:pP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-10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-5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15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25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30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35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40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45</a:t>
            </a: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50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55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60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65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70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75</a:t>
            </a:r>
            <a:endParaRPr lang="en-US" altLang="en-US" sz="900" dirty="0"/>
          </a:p>
        </p:txBody>
      </p:sp>
      <p:sp>
        <p:nvSpPr>
          <p:cNvPr id="41" name="textbox 41"/>
          <p:cNvSpPr/>
          <p:nvPr/>
        </p:nvSpPr>
        <p:spPr>
          <a:xfrm>
            <a:off x="4042885" y="493473"/>
            <a:ext cx="1460500" cy="238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1600" spc="2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城市露点</a:t>
            </a:r>
            <a:r>
              <a:rPr sz="1600" spc="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直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方图</a:t>
            </a:r>
            <a:endParaRPr lang="en-US" altLang="en-US" sz="1600" dirty="0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84970" y="994410"/>
            <a:ext cx="739139" cy="160019"/>
          </a:xfrm>
          <a:prstGeom prst="rect">
            <a:avLst/>
          </a:prstGeom>
        </p:spPr>
      </p:pic>
      <p:sp>
        <p:nvSpPr>
          <p:cNvPr id="43" name="textbox 43"/>
          <p:cNvSpPr/>
          <p:nvPr/>
        </p:nvSpPr>
        <p:spPr>
          <a:xfrm>
            <a:off x="9186050" y="1022972"/>
            <a:ext cx="1014730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2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900" spc="2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</a:t>
            </a:r>
            <a:r>
              <a:rPr sz="900" spc="1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</a:t>
            </a:r>
            <a:endParaRPr lang="en-US" altLang="en-US" sz="900" dirty="0"/>
          </a:p>
        </p:txBody>
      </p:sp>
      <p:sp>
        <p:nvSpPr>
          <p:cNvPr id="44" name="textbox 44"/>
          <p:cNvSpPr/>
          <p:nvPr/>
        </p:nvSpPr>
        <p:spPr>
          <a:xfrm rot="16200000">
            <a:off x="357931" y="3192757"/>
            <a:ext cx="364490" cy="163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900" spc="-20" dirty="0">
                <a:solidFill>
                  <a:srgbClr val="333333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</a:t>
            </a:r>
            <a:endParaRPr lang="en-US" altLang="en-US" sz="900" dirty="0"/>
          </a:p>
        </p:txBody>
      </p:sp>
      <p:sp>
        <p:nvSpPr>
          <p:cNvPr id="45" name="textbox 45"/>
          <p:cNvSpPr/>
          <p:nvPr/>
        </p:nvSpPr>
        <p:spPr>
          <a:xfrm>
            <a:off x="9150540" y="837083"/>
            <a:ext cx="364490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900" spc="-20" dirty="0">
                <a:solidFill>
                  <a:srgbClr val="333333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</a:t>
            </a:r>
            <a:endParaRPr lang="en-US" altLang="en-US" sz="900" dirty="0"/>
          </a:p>
        </p:txBody>
      </p:sp>
      <p:sp>
        <p:nvSpPr>
          <p:cNvPr id="46" name="textbox 46"/>
          <p:cNvSpPr/>
          <p:nvPr/>
        </p:nvSpPr>
        <p:spPr>
          <a:xfrm rot="16200000">
            <a:off x="3398964" y="3751788"/>
            <a:ext cx="90805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700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600" dirty="0"/>
          </a:p>
          <a:p>
            <a:pPr marL="12700" algn="l" rtl="0" eaLnBrk="0">
              <a:lnSpc>
                <a:spcPts val="700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endParaRPr lang="en-US" altLang="en-US" sz="900" dirty="0"/>
          </a:p>
        </p:txBody>
      </p:sp>
      <p:sp>
        <p:nvSpPr>
          <p:cNvPr id="47" name="textbox 47"/>
          <p:cNvSpPr/>
          <p:nvPr/>
        </p:nvSpPr>
        <p:spPr>
          <a:xfrm rot="16200000">
            <a:off x="2759627" y="5089654"/>
            <a:ext cx="88900" cy="346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900" dirty="0"/>
          </a:p>
          <a:p>
            <a:pPr algn="l" rtl="0" eaLnBrk="0">
              <a:lnSpc>
                <a:spcPct val="117000"/>
              </a:lnSpc>
            </a:pPr>
            <a:endParaRPr lang="en-US" altLang="en-US" sz="400" dirty="0"/>
          </a:p>
          <a:p>
            <a:pPr marL="12700" algn="l" rtl="0" eaLnBrk="0">
              <a:lnSpc>
                <a:spcPct val="81000"/>
              </a:lnSpc>
              <a:spcBef>
                <a:spcPts val="5"/>
              </a:spcBef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900" dirty="0"/>
          </a:p>
        </p:txBody>
      </p:sp>
      <p:sp>
        <p:nvSpPr>
          <p:cNvPr id="48" name="textbox 48"/>
          <p:cNvSpPr/>
          <p:nvPr/>
        </p:nvSpPr>
        <p:spPr>
          <a:xfrm rot="16200000">
            <a:off x="7234796" y="3301145"/>
            <a:ext cx="86994" cy="300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695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600" dirty="0"/>
          </a:p>
          <a:p>
            <a:pPr marL="12700" algn="l" rtl="0" eaLnBrk="0">
              <a:lnSpc>
                <a:spcPts val="695"/>
              </a:lnSpc>
              <a:spcBef>
                <a:spcPts val="5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</p:txBody>
      </p:sp>
      <p:sp>
        <p:nvSpPr>
          <p:cNvPr id="49" name="textbox 49"/>
          <p:cNvSpPr/>
          <p:nvPr/>
        </p:nvSpPr>
        <p:spPr>
          <a:xfrm rot="16200000">
            <a:off x="8141576" y="3301145"/>
            <a:ext cx="86994" cy="300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695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600" dirty="0"/>
          </a:p>
          <a:p>
            <a:pPr marL="12700" algn="l" rtl="0" eaLnBrk="0">
              <a:lnSpc>
                <a:spcPts val="695"/>
              </a:lnSpc>
              <a:spcBef>
                <a:spcPts val="5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</p:txBody>
      </p:sp>
      <p:sp>
        <p:nvSpPr>
          <p:cNvPr id="50" name="textbox 50"/>
          <p:cNvSpPr/>
          <p:nvPr/>
        </p:nvSpPr>
        <p:spPr>
          <a:xfrm rot="16200000">
            <a:off x="6743307" y="1064165"/>
            <a:ext cx="153670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</p:txBody>
      </p:sp>
      <p:sp>
        <p:nvSpPr>
          <p:cNvPr id="51" name="textbox 51"/>
          <p:cNvSpPr/>
          <p:nvPr/>
        </p:nvSpPr>
        <p:spPr>
          <a:xfrm rot="16200000">
            <a:off x="4314737" y="2911901"/>
            <a:ext cx="88264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endParaRPr lang="en-US" altLang="en-US" sz="900" dirty="0"/>
          </a:p>
        </p:txBody>
      </p:sp>
      <p:sp>
        <p:nvSpPr>
          <p:cNvPr id="52" name="textbox 52"/>
          <p:cNvSpPr/>
          <p:nvPr/>
        </p:nvSpPr>
        <p:spPr>
          <a:xfrm rot="16200000">
            <a:off x="8414297" y="2911901"/>
            <a:ext cx="88264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endParaRPr lang="en-US" altLang="en-US" sz="900" dirty="0"/>
          </a:p>
        </p:txBody>
      </p:sp>
      <p:sp>
        <p:nvSpPr>
          <p:cNvPr id="53" name="textbox 53"/>
          <p:cNvSpPr/>
          <p:nvPr/>
        </p:nvSpPr>
        <p:spPr>
          <a:xfrm rot="16200000">
            <a:off x="5084357" y="2911901"/>
            <a:ext cx="88264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endParaRPr lang="en-US" altLang="en-US" sz="900" dirty="0"/>
          </a:p>
        </p:txBody>
      </p:sp>
      <p:sp>
        <p:nvSpPr>
          <p:cNvPr id="54" name="textbox 54"/>
          <p:cNvSpPr/>
          <p:nvPr/>
        </p:nvSpPr>
        <p:spPr>
          <a:xfrm rot="16200000">
            <a:off x="4817657" y="2911901"/>
            <a:ext cx="88264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endParaRPr lang="en-US" altLang="en-US" sz="900" dirty="0"/>
          </a:p>
        </p:txBody>
      </p:sp>
      <p:sp>
        <p:nvSpPr>
          <p:cNvPr id="55" name="textbox 55"/>
          <p:cNvSpPr/>
          <p:nvPr/>
        </p:nvSpPr>
        <p:spPr>
          <a:xfrm rot="16200000">
            <a:off x="7826185" y="3843228"/>
            <a:ext cx="90805" cy="120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700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endParaRPr lang="en-US" altLang="en-US" sz="900" dirty="0"/>
          </a:p>
        </p:txBody>
      </p:sp>
      <p:sp>
        <p:nvSpPr>
          <p:cNvPr id="56" name="textbox 56"/>
          <p:cNvSpPr/>
          <p:nvPr/>
        </p:nvSpPr>
        <p:spPr>
          <a:xfrm rot="16200000">
            <a:off x="6957504" y="3843228"/>
            <a:ext cx="90805" cy="120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700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endParaRPr lang="en-US" altLang="en-US" sz="900" dirty="0"/>
          </a:p>
        </p:txBody>
      </p:sp>
      <p:sp>
        <p:nvSpPr>
          <p:cNvPr id="57" name="textbox 57"/>
          <p:cNvSpPr/>
          <p:nvPr/>
        </p:nvSpPr>
        <p:spPr>
          <a:xfrm rot="16200000">
            <a:off x="6043105" y="3843228"/>
            <a:ext cx="90805" cy="120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700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endParaRPr lang="en-US" altLang="en-US" sz="900" dirty="0"/>
          </a:p>
        </p:txBody>
      </p:sp>
      <p:sp>
        <p:nvSpPr>
          <p:cNvPr id="58" name="textbox 58"/>
          <p:cNvSpPr/>
          <p:nvPr/>
        </p:nvSpPr>
        <p:spPr>
          <a:xfrm rot="16200000">
            <a:off x="6454585" y="3843228"/>
            <a:ext cx="90805" cy="120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700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endParaRPr lang="en-US" altLang="en-US" sz="900" dirty="0"/>
          </a:p>
        </p:txBody>
      </p:sp>
      <p:sp>
        <p:nvSpPr>
          <p:cNvPr id="59" name="textbox 59"/>
          <p:cNvSpPr/>
          <p:nvPr/>
        </p:nvSpPr>
        <p:spPr>
          <a:xfrm rot="16200000">
            <a:off x="4635062" y="4299078"/>
            <a:ext cx="87630" cy="120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6000"/>
              </a:lnSpc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endParaRPr lang="en-US" altLang="en-US" sz="900" dirty="0"/>
          </a:p>
        </p:txBody>
      </p:sp>
      <p:sp>
        <p:nvSpPr>
          <p:cNvPr id="60" name="textbox 60"/>
          <p:cNvSpPr/>
          <p:nvPr/>
        </p:nvSpPr>
        <p:spPr>
          <a:xfrm rot="16200000">
            <a:off x="6319082" y="4299078"/>
            <a:ext cx="87630" cy="120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6000"/>
              </a:lnSpc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endParaRPr lang="en-US" altLang="en-US" sz="900" dirty="0"/>
          </a:p>
        </p:txBody>
      </p:sp>
      <p:sp>
        <p:nvSpPr>
          <p:cNvPr id="61" name="textbox 61"/>
          <p:cNvSpPr/>
          <p:nvPr/>
        </p:nvSpPr>
        <p:spPr>
          <a:xfrm rot="16200000">
            <a:off x="2035727" y="5181094"/>
            <a:ext cx="88900" cy="163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900" dirty="0"/>
          </a:p>
        </p:txBody>
      </p:sp>
      <p:sp>
        <p:nvSpPr>
          <p:cNvPr id="62" name="textbox 62"/>
          <p:cNvSpPr/>
          <p:nvPr/>
        </p:nvSpPr>
        <p:spPr>
          <a:xfrm rot="16200000">
            <a:off x="2439587" y="5181094"/>
            <a:ext cx="88900" cy="163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900" dirty="0"/>
          </a:p>
        </p:txBody>
      </p:sp>
      <p:sp>
        <p:nvSpPr>
          <p:cNvPr id="63" name="textbox 63"/>
          <p:cNvSpPr/>
          <p:nvPr/>
        </p:nvSpPr>
        <p:spPr>
          <a:xfrm rot="16200000">
            <a:off x="1258487" y="5181094"/>
            <a:ext cx="88900" cy="163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900" dirty="0"/>
          </a:p>
        </p:txBody>
      </p:sp>
      <p:sp>
        <p:nvSpPr>
          <p:cNvPr id="64" name="textbox 64"/>
          <p:cNvSpPr/>
          <p:nvPr/>
        </p:nvSpPr>
        <p:spPr>
          <a:xfrm rot="16200000">
            <a:off x="6638722" y="4725437"/>
            <a:ext cx="86994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endParaRPr lang="en-US" altLang="en-US" sz="900" dirty="0"/>
          </a:p>
        </p:txBody>
      </p:sp>
      <p:sp>
        <p:nvSpPr>
          <p:cNvPr id="65" name="textbox 65"/>
          <p:cNvSpPr/>
          <p:nvPr/>
        </p:nvSpPr>
        <p:spPr>
          <a:xfrm rot="16200000">
            <a:off x="3080181" y="4725437"/>
            <a:ext cx="86994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endParaRPr lang="en-US" altLang="en-US" sz="900" dirty="0"/>
          </a:p>
        </p:txBody>
      </p:sp>
      <p:sp>
        <p:nvSpPr>
          <p:cNvPr id="66" name="textbox 66"/>
          <p:cNvSpPr/>
          <p:nvPr/>
        </p:nvSpPr>
        <p:spPr>
          <a:xfrm rot="16200000">
            <a:off x="3720262" y="4725437"/>
            <a:ext cx="86994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endParaRPr lang="en-US" altLang="en-US" sz="900" dirty="0"/>
          </a:p>
        </p:txBody>
      </p:sp>
      <p:sp>
        <p:nvSpPr>
          <p:cNvPr id="67" name="textbox 67"/>
          <p:cNvSpPr/>
          <p:nvPr/>
        </p:nvSpPr>
        <p:spPr>
          <a:xfrm rot="16200000">
            <a:off x="1761921" y="4725437"/>
            <a:ext cx="86994" cy="1644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endParaRPr lang="en-US" altLang="en-US" sz="900" dirty="0"/>
          </a:p>
        </p:txBody>
      </p:sp>
      <p:sp>
        <p:nvSpPr>
          <p:cNvPr id="68" name="textbox 68"/>
          <p:cNvSpPr/>
          <p:nvPr/>
        </p:nvSpPr>
        <p:spPr>
          <a:xfrm rot="16200000">
            <a:off x="3859136" y="3392584"/>
            <a:ext cx="86994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695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</p:txBody>
      </p:sp>
      <p:sp>
        <p:nvSpPr>
          <p:cNvPr id="69" name="textbox 69"/>
          <p:cNvSpPr/>
          <p:nvPr/>
        </p:nvSpPr>
        <p:spPr>
          <a:xfrm rot="16200000">
            <a:off x="4499216" y="3392584"/>
            <a:ext cx="86994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695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</p:txBody>
      </p:sp>
      <p:sp>
        <p:nvSpPr>
          <p:cNvPr id="70" name="textbox 70"/>
          <p:cNvSpPr/>
          <p:nvPr/>
        </p:nvSpPr>
        <p:spPr>
          <a:xfrm rot="16200000">
            <a:off x="5634596" y="3392584"/>
            <a:ext cx="86994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695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</p:txBody>
      </p:sp>
      <p:sp>
        <p:nvSpPr>
          <p:cNvPr id="71" name="textbox 71"/>
          <p:cNvSpPr/>
          <p:nvPr/>
        </p:nvSpPr>
        <p:spPr>
          <a:xfrm rot="16200000">
            <a:off x="7600557" y="3392584"/>
            <a:ext cx="86994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695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</p:txBody>
      </p:sp>
      <p:sp>
        <p:nvSpPr>
          <p:cNvPr id="72" name="textbox 72"/>
          <p:cNvSpPr/>
          <p:nvPr/>
        </p:nvSpPr>
        <p:spPr>
          <a:xfrm rot="16200000">
            <a:off x="5268836" y="3392584"/>
            <a:ext cx="86994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695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900" dirty="0"/>
          </a:p>
        </p:txBody>
      </p:sp>
      <p:sp>
        <p:nvSpPr>
          <p:cNvPr id="73" name="textbox 73"/>
          <p:cNvSpPr/>
          <p:nvPr/>
        </p:nvSpPr>
        <p:spPr>
          <a:xfrm rot="16200000">
            <a:off x="4086821" y="2485839"/>
            <a:ext cx="86994" cy="120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695"/>
              </a:lnSpc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th"/>
          <p:cNvSpPr/>
          <p:nvPr/>
        </p:nvSpPr>
        <p:spPr>
          <a:xfrm>
            <a:off x="2331739" y="2522569"/>
            <a:ext cx="74866" cy="74866"/>
          </a:xfrm>
          <a:custGeom>
            <a:avLst/>
            <a:gdLst/>
            <a:ahLst/>
            <a:cxnLst/>
            <a:rect l="0" t="0" r="0" b="0"/>
            <a:pathLst>
              <a:path w="117" h="117">
                <a:moveTo>
                  <a:pt x="106" y="58"/>
                </a:moveTo>
                <a:cubicBezTo>
                  <a:pt x="106" y="85"/>
                  <a:pt x="85" y="106"/>
                  <a:pt x="58" y="106"/>
                </a:cubicBezTo>
                <a:cubicBezTo>
                  <a:pt x="32" y="106"/>
                  <a:pt x="11" y="85"/>
                  <a:pt x="11" y="58"/>
                </a:cubicBezTo>
                <a:cubicBezTo>
                  <a:pt x="11" y="32"/>
                  <a:pt x="32" y="11"/>
                  <a:pt x="58" y="11"/>
                </a:cubicBezTo>
                <a:cubicBezTo>
                  <a:pt x="85" y="11"/>
                  <a:pt x="106" y="32"/>
                  <a:pt x="106" y="58"/>
                </a:cubicBezTo>
              </a:path>
            </a:pathLst>
          </a:custGeom>
          <a:noFill/>
          <a:ln w="14679" cap="flat">
            <a:solidFill>
              <a:srgbClr val="A6CCE6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path"/>
          <p:cNvSpPr/>
          <p:nvPr/>
        </p:nvSpPr>
        <p:spPr>
          <a:xfrm>
            <a:off x="4621290" y="2749686"/>
            <a:ext cx="112388" cy="112388"/>
          </a:xfrm>
          <a:custGeom>
            <a:avLst/>
            <a:gdLst/>
            <a:ahLst/>
            <a:cxnLst/>
            <a:rect l="0" t="0" r="0" b="0"/>
            <a:pathLst>
              <a:path w="176" h="176">
                <a:moveTo>
                  <a:pt x="165" y="88"/>
                </a:moveTo>
                <a:cubicBezTo>
                  <a:pt x="165" y="130"/>
                  <a:pt x="130" y="165"/>
                  <a:pt x="88" y="165"/>
                </a:cubicBezTo>
                <a:cubicBezTo>
                  <a:pt x="46" y="165"/>
                  <a:pt x="11" y="130"/>
                  <a:pt x="11" y="88"/>
                </a:cubicBezTo>
                <a:cubicBezTo>
                  <a:pt x="11" y="46"/>
                  <a:pt x="46" y="11"/>
                  <a:pt x="88" y="11"/>
                </a:cubicBezTo>
                <a:cubicBezTo>
                  <a:pt x="130" y="11"/>
                  <a:pt x="165" y="46"/>
                  <a:pt x="165" y="88"/>
                </a:cubicBezTo>
              </a:path>
            </a:pathLst>
          </a:custGeom>
          <a:noFill/>
          <a:ln w="14679" cap="flat">
            <a:solidFill>
              <a:srgbClr val="C1E0F2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" name="path"/>
          <p:cNvSpPr/>
          <p:nvPr/>
        </p:nvSpPr>
        <p:spPr>
          <a:xfrm>
            <a:off x="1994328" y="3322801"/>
            <a:ext cx="67101" cy="67101"/>
          </a:xfrm>
          <a:custGeom>
            <a:avLst/>
            <a:gdLst/>
            <a:ahLst/>
            <a:cxnLst/>
            <a:rect l="0" t="0" r="0" b="0"/>
            <a:pathLst>
              <a:path w="105" h="105">
                <a:moveTo>
                  <a:pt x="94" y="52"/>
                </a:moveTo>
                <a:cubicBezTo>
                  <a:pt x="94" y="75"/>
                  <a:pt x="75" y="94"/>
                  <a:pt x="52" y="94"/>
                </a:cubicBezTo>
                <a:cubicBezTo>
                  <a:pt x="30" y="94"/>
                  <a:pt x="11" y="75"/>
                  <a:pt x="11" y="52"/>
                </a:cubicBezTo>
                <a:cubicBezTo>
                  <a:pt x="11" y="30"/>
                  <a:pt x="30" y="11"/>
                  <a:pt x="52" y="11"/>
                </a:cubicBezTo>
                <a:cubicBezTo>
                  <a:pt x="75" y="11"/>
                  <a:pt x="94" y="30"/>
                  <a:pt x="94" y="52"/>
                </a:cubicBezTo>
              </a:path>
            </a:pathLst>
          </a:custGeom>
          <a:noFill/>
          <a:ln w="14679" cap="flat">
            <a:solidFill>
              <a:srgbClr val="FBE6E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1715512" y="3070187"/>
            <a:ext cx="308791" cy="359393"/>
            <a:chOff x="0" y="0"/>
            <a:chExt cx="308791" cy="359393"/>
          </a:xfrm>
        </p:grpSpPr>
        <p:sp>
          <p:nvSpPr>
            <p:cNvPr id="77" name="path"/>
            <p:cNvSpPr/>
            <p:nvPr/>
          </p:nvSpPr>
          <p:spPr>
            <a:xfrm>
              <a:off x="242547" y="260382"/>
              <a:ext cx="66243" cy="66244"/>
            </a:xfrm>
            <a:custGeom>
              <a:avLst/>
              <a:gdLst/>
              <a:ahLst/>
              <a:cxnLst/>
              <a:rect l="0" t="0" r="0" b="0"/>
              <a:pathLst>
                <a:path w="104" h="104">
                  <a:moveTo>
                    <a:pt x="92" y="52"/>
                  </a:moveTo>
                  <a:cubicBezTo>
                    <a:pt x="92" y="74"/>
                    <a:pt x="74" y="92"/>
                    <a:pt x="52" y="92"/>
                  </a:cubicBezTo>
                  <a:cubicBezTo>
                    <a:pt x="29" y="92"/>
                    <a:pt x="11" y="74"/>
                    <a:pt x="11" y="52"/>
                  </a:cubicBezTo>
                  <a:cubicBezTo>
                    <a:pt x="11" y="29"/>
                    <a:pt x="29" y="11"/>
                    <a:pt x="52" y="11"/>
                  </a:cubicBezTo>
                  <a:cubicBezTo>
                    <a:pt x="74" y="11"/>
                    <a:pt x="92" y="29"/>
                    <a:pt x="92" y="52"/>
                  </a:cubicBezTo>
                </a:path>
              </a:pathLst>
            </a:custGeom>
            <a:noFill/>
            <a:ln w="14679" cap="flat">
              <a:solidFill>
                <a:srgbClr val="FCE5E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" name="path"/>
            <p:cNvSpPr/>
            <p:nvPr/>
          </p:nvSpPr>
          <p:spPr>
            <a:xfrm>
              <a:off x="231712" y="0"/>
              <a:ext cx="65896" cy="65895"/>
            </a:xfrm>
            <a:custGeom>
              <a:avLst/>
              <a:gdLst/>
              <a:ahLst/>
              <a:cxnLst/>
              <a:rect l="0" t="0" r="0" b="0"/>
              <a:pathLst>
                <a:path w="103" h="103">
                  <a:moveTo>
                    <a:pt x="92" y="51"/>
                  </a:moveTo>
                  <a:cubicBezTo>
                    <a:pt x="92" y="74"/>
                    <a:pt x="74" y="92"/>
                    <a:pt x="51" y="92"/>
                  </a:cubicBezTo>
                  <a:cubicBezTo>
                    <a:pt x="29" y="92"/>
                    <a:pt x="11" y="74"/>
                    <a:pt x="11" y="51"/>
                  </a:cubicBezTo>
                  <a:cubicBezTo>
                    <a:pt x="11" y="29"/>
                    <a:pt x="29" y="11"/>
                    <a:pt x="51" y="11"/>
                  </a:cubicBezTo>
                  <a:cubicBezTo>
                    <a:pt x="74" y="11"/>
                    <a:pt x="92" y="29"/>
                    <a:pt x="92" y="51"/>
                  </a:cubicBezTo>
                </a:path>
              </a:pathLst>
            </a:custGeom>
            <a:noFill/>
            <a:ln w="14679" cap="flat">
              <a:solidFill>
                <a:srgbClr val="F1F9F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9" name="path"/>
            <p:cNvSpPr/>
            <p:nvPr/>
          </p:nvSpPr>
          <p:spPr>
            <a:xfrm>
              <a:off x="224459" y="293672"/>
              <a:ext cx="65721" cy="65721"/>
            </a:xfrm>
            <a:custGeom>
              <a:avLst/>
              <a:gdLst/>
              <a:ahLst/>
              <a:cxnLst/>
              <a:rect l="0" t="0" r="0" b="0"/>
              <a:pathLst>
                <a:path w="103" h="103">
                  <a:moveTo>
                    <a:pt x="91" y="51"/>
                  </a:moveTo>
                  <a:cubicBezTo>
                    <a:pt x="91" y="73"/>
                    <a:pt x="73" y="91"/>
                    <a:pt x="51" y="91"/>
                  </a:cubicBezTo>
                  <a:cubicBezTo>
                    <a:pt x="29" y="91"/>
                    <a:pt x="11" y="73"/>
                    <a:pt x="11" y="51"/>
                  </a:cubicBezTo>
                  <a:cubicBezTo>
                    <a:pt x="11" y="29"/>
                    <a:pt x="29" y="11"/>
                    <a:pt x="51" y="11"/>
                  </a:cubicBezTo>
                  <a:cubicBezTo>
                    <a:pt x="73" y="11"/>
                    <a:pt x="91" y="29"/>
                    <a:pt x="91" y="51"/>
                  </a:cubicBezTo>
                </a:path>
              </a:pathLst>
            </a:custGeom>
            <a:noFill/>
            <a:ln w="14679" cap="flat">
              <a:solidFill>
                <a:srgbClr val="FCE1E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0" name="path"/>
            <p:cNvSpPr/>
            <p:nvPr/>
          </p:nvSpPr>
          <p:spPr>
            <a:xfrm>
              <a:off x="180951" y="81353"/>
              <a:ext cx="64661" cy="64661"/>
            </a:xfrm>
            <a:custGeom>
              <a:avLst/>
              <a:gdLst/>
              <a:ahLst/>
              <a:cxnLst/>
              <a:rect l="0" t="0" r="0" b="0"/>
              <a:pathLst>
                <a:path w="101" h="101">
                  <a:moveTo>
                    <a:pt x="90" y="50"/>
                  </a:moveTo>
                  <a:cubicBezTo>
                    <a:pt x="90" y="72"/>
                    <a:pt x="72" y="90"/>
                    <a:pt x="50" y="90"/>
                  </a:cubicBezTo>
                  <a:cubicBezTo>
                    <a:pt x="29" y="90"/>
                    <a:pt x="11" y="72"/>
                    <a:pt x="11" y="50"/>
                  </a:cubicBezTo>
                  <a:cubicBezTo>
                    <a:pt x="11" y="29"/>
                    <a:pt x="29" y="11"/>
                    <a:pt x="50" y="11"/>
                  </a:cubicBezTo>
                  <a:cubicBezTo>
                    <a:pt x="72" y="11"/>
                    <a:pt x="90" y="29"/>
                    <a:pt x="90" y="50"/>
                  </a:cubicBezTo>
                </a:path>
              </a:pathLst>
            </a:custGeom>
            <a:noFill/>
            <a:ln w="14679" cap="flat">
              <a:solidFill>
                <a:srgbClr val="FEFC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1" name="path"/>
            <p:cNvSpPr/>
            <p:nvPr/>
          </p:nvSpPr>
          <p:spPr>
            <a:xfrm>
              <a:off x="166541" y="228415"/>
              <a:ext cx="64123" cy="64122"/>
            </a:xfrm>
            <a:custGeom>
              <a:avLst/>
              <a:gdLst/>
              <a:ahLst/>
              <a:cxnLst/>
              <a:rect l="0" t="0" r="0" b="0"/>
              <a:pathLst>
                <a:path w="100" h="100">
                  <a:moveTo>
                    <a:pt x="89" y="50"/>
                  </a:moveTo>
                  <a:cubicBezTo>
                    <a:pt x="89" y="71"/>
                    <a:pt x="71" y="89"/>
                    <a:pt x="50" y="89"/>
                  </a:cubicBezTo>
                  <a:cubicBezTo>
                    <a:pt x="28" y="89"/>
                    <a:pt x="11" y="71"/>
                    <a:pt x="11" y="50"/>
                  </a:cubicBezTo>
                  <a:cubicBezTo>
                    <a:pt x="11" y="28"/>
                    <a:pt x="28" y="11"/>
                    <a:pt x="50" y="11"/>
                  </a:cubicBezTo>
                  <a:cubicBezTo>
                    <a:pt x="71" y="11"/>
                    <a:pt x="89" y="28"/>
                    <a:pt x="89" y="50"/>
                  </a:cubicBezTo>
                </a:path>
              </a:pathLst>
            </a:custGeom>
            <a:noFill/>
            <a:ln w="14679" cap="flat">
              <a:solidFill>
                <a:srgbClr val="FBE9E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2" name="path"/>
            <p:cNvSpPr/>
            <p:nvPr/>
          </p:nvSpPr>
          <p:spPr>
            <a:xfrm>
              <a:off x="152043" y="118501"/>
              <a:ext cx="63761" cy="63761"/>
            </a:xfrm>
            <a:custGeom>
              <a:avLst/>
              <a:gdLst/>
              <a:ahLst/>
              <a:cxnLst/>
              <a:rect l="0" t="0" r="0" b="0"/>
              <a:pathLst>
                <a:path w="100" h="100">
                  <a:moveTo>
                    <a:pt x="88" y="50"/>
                  </a:moveTo>
                  <a:cubicBezTo>
                    <a:pt x="88" y="71"/>
                    <a:pt x="71" y="88"/>
                    <a:pt x="50" y="88"/>
                  </a:cubicBezTo>
                  <a:cubicBezTo>
                    <a:pt x="28" y="88"/>
                    <a:pt x="11" y="71"/>
                    <a:pt x="11" y="50"/>
                  </a:cubicBezTo>
                  <a:cubicBezTo>
                    <a:pt x="11" y="28"/>
                    <a:pt x="28" y="11"/>
                    <a:pt x="50" y="11"/>
                  </a:cubicBezTo>
                  <a:cubicBezTo>
                    <a:pt x="71" y="11"/>
                    <a:pt x="88" y="28"/>
                    <a:pt x="88" y="50"/>
                  </a:cubicBezTo>
                </a:path>
              </a:pathLst>
            </a:custGeom>
            <a:noFill/>
            <a:ln w="14679" cap="flat">
              <a:solidFill>
                <a:srgbClr val="FDF7F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3" name="path"/>
            <p:cNvSpPr/>
            <p:nvPr/>
          </p:nvSpPr>
          <p:spPr>
            <a:xfrm>
              <a:off x="137546" y="192080"/>
              <a:ext cx="63396" cy="63396"/>
            </a:xfrm>
            <a:custGeom>
              <a:avLst/>
              <a:gdLst/>
              <a:ahLst/>
              <a:cxnLst/>
              <a:rect l="0" t="0" r="0" b="0"/>
              <a:pathLst>
                <a:path w="99" h="99">
                  <a:moveTo>
                    <a:pt x="88" y="49"/>
                  </a:moveTo>
                  <a:cubicBezTo>
                    <a:pt x="88" y="71"/>
                    <a:pt x="71" y="88"/>
                    <a:pt x="49" y="88"/>
                  </a:cubicBezTo>
                  <a:cubicBezTo>
                    <a:pt x="28" y="88"/>
                    <a:pt x="11" y="71"/>
                    <a:pt x="11" y="49"/>
                  </a:cubicBezTo>
                  <a:cubicBezTo>
                    <a:pt x="11" y="28"/>
                    <a:pt x="28" y="11"/>
                    <a:pt x="49" y="11"/>
                  </a:cubicBezTo>
                  <a:cubicBezTo>
                    <a:pt x="71" y="11"/>
                    <a:pt x="88" y="28"/>
                    <a:pt x="88" y="49"/>
                  </a:cubicBezTo>
                </a:path>
              </a:pathLst>
            </a:custGeom>
            <a:noFill/>
            <a:ln w="14679" cap="flat">
              <a:solidFill>
                <a:srgbClr val="FCEEE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4" name="path"/>
            <p:cNvSpPr/>
            <p:nvPr/>
          </p:nvSpPr>
          <p:spPr>
            <a:xfrm>
              <a:off x="101310" y="119146"/>
              <a:ext cx="62471" cy="62471"/>
            </a:xfrm>
            <a:custGeom>
              <a:avLst/>
              <a:gdLst/>
              <a:ahLst/>
              <a:cxnLst/>
              <a:rect l="0" t="0" r="0" b="0"/>
              <a:pathLst>
                <a:path w="98" h="98">
                  <a:moveTo>
                    <a:pt x="86" y="49"/>
                  </a:moveTo>
                  <a:cubicBezTo>
                    <a:pt x="86" y="69"/>
                    <a:pt x="69" y="86"/>
                    <a:pt x="49" y="86"/>
                  </a:cubicBezTo>
                  <a:cubicBezTo>
                    <a:pt x="28" y="86"/>
                    <a:pt x="11" y="69"/>
                    <a:pt x="11" y="49"/>
                  </a:cubicBezTo>
                  <a:cubicBezTo>
                    <a:pt x="11" y="28"/>
                    <a:pt x="28" y="11"/>
                    <a:pt x="49" y="11"/>
                  </a:cubicBezTo>
                  <a:cubicBezTo>
                    <a:pt x="69" y="11"/>
                    <a:pt x="86" y="28"/>
                    <a:pt x="86" y="49"/>
                  </a:cubicBezTo>
                </a:path>
              </a:pathLst>
            </a:custGeom>
            <a:noFill/>
            <a:ln w="14679" cap="flat">
              <a:solidFill>
                <a:srgbClr val="FDF8F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5" name="path"/>
            <p:cNvSpPr/>
            <p:nvPr/>
          </p:nvSpPr>
          <p:spPr>
            <a:xfrm>
              <a:off x="43352" y="61187"/>
              <a:ext cx="60954" cy="60954"/>
            </a:xfrm>
            <a:custGeom>
              <a:avLst/>
              <a:gdLst/>
              <a:ahLst/>
              <a:cxnLst/>
              <a:rect l="0" t="0" r="0" b="0"/>
              <a:pathLst>
                <a:path w="95" h="95">
                  <a:moveTo>
                    <a:pt x="84" y="47"/>
                  </a:moveTo>
                  <a:cubicBezTo>
                    <a:pt x="84" y="68"/>
                    <a:pt x="68" y="84"/>
                    <a:pt x="47" y="84"/>
                  </a:cubicBezTo>
                  <a:cubicBezTo>
                    <a:pt x="27" y="84"/>
                    <a:pt x="11" y="68"/>
                    <a:pt x="11" y="47"/>
                  </a:cubicBezTo>
                  <a:cubicBezTo>
                    <a:pt x="11" y="27"/>
                    <a:pt x="27" y="11"/>
                    <a:pt x="47" y="11"/>
                  </a:cubicBezTo>
                  <a:cubicBezTo>
                    <a:pt x="68" y="11"/>
                    <a:pt x="84" y="27"/>
                    <a:pt x="84" y="47"/>
                  </a:cubicBezTo>
                </a:path>
              </a:pathLst>
            </a:custGeom>
            <a:noFill/>
            <a:ln w="14679" cap="flat">
              <a:solidFill>
                <a:srgbClr val="FEFFF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6" name="path"/>
            <p:cNvSpPr/>
            <p:nvPr/>
          </p:nvSpPr>
          <p:spPr>
            <a:xfrm>
              <a:off x="43352" y="178622"/>
              <a:ext cx="60954" cy="60954"/>
            </a:xfrm>
            <a:custGeom>
              <a:avLst/>
              <a:gdLst/>
              <a:ahLst/>
              <a:cxnLst/>
              <a:rect l="0" t="0" r="0" b="0"/>
              <a:pathLst>
                <a:path w="95" h="95">
                  <a:moveTo>
                    <a:pt x="84" y="47"/>
                  </a:moveTo>
                  <a:cubicBezTo>
                    <a:pt x="84" y="68"/>
                    <a:pt x="68" y="84"/>
                    <a:pt x="47" y="84"/>
                  </a:cubicBezTo>
                  <a:cubicBezTo>
                    <a:pt x="27" y="84"/>
                    <a:pt x="11" y="68"/>
                    <a:pt x="11" y="47"/>
                  </a:cubicBezTo>
                  <a:cubicBezTo>
                    <a:pt x="11" y="27"/>
                    <a:pt x="27" y="11"/>
                    <a:pt x="47" y="11"/>
                  </a:cubicBezTo>
                  <a:cubicBezTo>
                    <a:pt x="68" y="11"/>
                    <a:pt x="84" y="27"/>
                    <a:pt x="84" y="47"/>
                  </a:cubicBezTo>
                </a:path>
              </a:pathLst>
            </a:custGeom>
            <a:noFill/>
            <a:ln w="14679" cap="flat">
              <a:solidFill>
                <a:srgbClr val="FCF0E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7" name="path"/>
            <p:cNvSpPr/>
            <p:nvPr/>
          </p:nvSpPr>
          <p:spPr>
            <a:xfrm>
              <a:off x="21722" y="46897"/>
              <a:ext cx="60176" cy="60176"/>
            </a:xfrm>
            <a:custGeom>
              <a:avLst/>
              <a:gdLst/>
              <a:ahLst/>
              <a:cxnLst/>
              <a:rect l="0" t="0" r="0" b="0"/>
              <a:pathLst>
                <a:path w="94" h="94">
                  <a:moveTo>
                    <a:pt x="83" y="47"/>
                  </a:moveTo>
                  <a:cubicBezTo>
                    <a:pt x="83" y="67"/>
                    <a:pt x="67" y="83"/>
                    <a:pt x="47" y="83"/>
                  </a:cubicBezTo>
                  <a:cubicBezTo>
                    <a:pt x="27" y="83"/>
                    <a:pt x="11" y="67"/>
                    <a:pt x="11" y="47"/>
                  </a:cubicBezTo>
                  <a:cubicBezTo>
                    <a:pt x="11" y="27"/>
                    <a:pt x="27" y="11"/>
                    <a:pt x="47" y="11"/>
                  </a:cubicBezTo>
                  <a:cubicBezTo>
                    <a:pt x="67" y="11"/>
                    <a:pt x="83" y="27"/>
                    <a:pt x="83" y="47"/>
                  </a:cubicBezTo>
                </a:path>
              </a:pathLst>
            </a:custGeom>
            <a:noFill/>
            <a:ln w="14679" cap="flat">
              <a:solidFill>
                <a:srgbClr val="FBFEF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8" name="path"/>
            <p:cNvSpPr/>
            <p:nvPr/>
          </p:nvSpPr>
          <p:spPr>
            <a:xfrm>
              <a:off x="21722" y="90935"/>
              <a:ext cx="60176" cy="60176"/>
            </a:xfrm>
            <a:custGeom>
              <a:avLst/>
              <a:gdLst/>
              <a:ahLst/>
              <a:cxnLst/>
              <a:rect l="0" t="0" r="0" b="0"/>
              <a:pathLst>
                <a:path w="94" h="94">
                  <a:moveTo>
                    <a:pt x="83" y="47"/>
                  </a:moveTo>
                  <a:cubicBezTo>
                    <a:pt x="83" y="67"/>
                    <a:pt x="67" y="83"/>
                    <a:pt x="47" y="83"/>
                  </a:cubicBezTo>
                  <a:cubicBezTo>
                    <a:pt x="27" y="83"/>
                    <a:pt x="11" y="67"/>
                    <a:pt x="11" y="47"/>
                  </a:cubicBezTo>
                  <a:cubicBezTo>
                    <a:pt x="11" y="27"/>
                    <a:pt x="27" y="11"/>
                    <a:pt x="47" y="11"/>
                  </a:cubicBezTo>
                  <a:cubicBezTo>
                    <a:pt x="67" y="11"/>
                    <a:pt x="83" y="27"/>
                    <a:pt x="83" y="47"/>
                  </a:cubicBezTo>
                </a:path>
              </a:pathLst>
            </a:custGeom>
            <a:noFill/>
            <a:ln w="14679" cap="flat">
              <a:solidFill>
                <a:srgbClr val="FEFBF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" name="path"/>
            <p:cNvSpPr/>
            <p:nvPr/>
          </p:nvSpPr>
          <p:spPr>
            <a:xfrm>
              <a:off x="0" y="135269"/>
              <a:ext cx="59584" cy="59583"/>
            </a:xfrm>
            <a:custGeom>
              <a:avLst/>
              <a:gdLst/>
              <a:ahLst/>
              <a:cxnLst/>
              <a:rect l="0" t="0" r="0" b="0"/>
              <a:pathLst>
                <a:path w="93" h="93">
                  <a:moveTo>
                    <a:pt x="82" y="46"/>
                  </a:moveTo>
                  <a:cubicBezTo>
                    <a:pt x="82" y="66"/>
                    <a:pt x="66" y="82"/>
                    <a:pt x="46" y="82"/>
                  </a:cubicBezTo>
                  <a:cubicBezTo>
                    <a:pt x="27" y="82"/>
                    <a:pt x="11" y="6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66" y="11"/>
                    <a:pt x="82" y="27"/>
                    <a:pt x="82" y="46"/>
                  </a:cubicBezTo>
                </a:path>
              </a:pathLst>
            </a:custGeom>
            <a:noFill/>
            <a:ln w="14679" cap="flat">
              <a:solidFill>
                <a:srgbClr val="FDF6F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3036889" y="3293776"/>
            <a:ext cx="132851" cy="169310"/>
            <a:chOff x="0" y="0"/>
            <a:chExt cx="132851" cy="169310"/>
          </a:xfrm>
        </p:grpSpPr>
        <p:sp>
          <p:nvSpPr>
            <p:cNvPr id="90" name="path"/>
            <p:cNvSpPr/>
            <p:nvPr/>
          </p:nvSpPr>
          <p:spPr>
            <a:xfrm>
              <a:off x="43676" y="6978"/>
              <a:ext cx="89175" cy="89175"/>
            </a:xfrm>
            <a:custGeom>
              <a:avLst/>
              <a:gdLst/>
              <a:ahLst/>
              <a:cxnLst/>
              <a:rect l="0" t="0" r="0" b="0"/>
              <a:pathLst>
                <a:path w="140" h="140">
                  <a:moveTo>
                    <a:pt x="128" y="70"/>
                  </a:moveTo>
                  <a:cubicBezTo>
                    <a:pt x="128" y="102"/>
                    <a:pt x="102" y="128"/>
                    <a:pt x="70" y="128"/>
                  </a:cubicBezTo>
                  <a:cubicBezTo>
                    <a:pt x="37" y="128"/>
                    <a:pt x="11" y="102"/>
                    <a:pt x="11" y="70"/>
                  </a:cubicBezTo>
                  <a:cubicBezTo>
                    <a:pt x="11" y="37"/>
                    <a:pt x="37" y="11"/>
                    <a:pt x="70" y="11"/>
                  </a:cubicBezTo>
                  <a:cubicBezTo>
                    <a:pt x="102" y="11"/>
                    <a:pt x="128" y="37"/>
                    <a:pt x="128" y="70"/>
                  </a:cubicBezTo>
                </a:path>
              </a:pathLst>
            </a:custGeom>
            <a:noFill/>
            <a:ln w="14679" cap="flat">
              <a:solidFill>
                <a:srgbClr val="FBE7E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1" name="path"/>
            <p:cNvSpPr/>
            <p:nvPr/>
          </p:nvSpPr>
          <p:spPr>
            <a:xfrm>
              <a:off x="14558" y="80614"/>
              <a:ext cx="88695" cy="88695"/>
            </a:xfrm>
            <a:custGeom>
              <a:avLst/>
              <a:gdLst/>
              <a:ahLst/>
              <a:cxnLst/>
              <a:rect l="0" t="0" r="0" b="0"/>
              <a:pathLst>
                <a:path w="139" h="139">
                  <a:moveTo>
                    <a:pt x="128" y="69"/>
                  </a:moveTo>
                  <a:cubicBezTo>
                    <a:pt x="128" y="102"/>
                    <a:pt x="102" y="128"/>
                    <a:pt x="69" y="128"/>
                  </a:cubicBezTo>
                  <a:cubicBezTo>
                    <a:pt x="37" y="128"/>
                    <a:pt x="11" y="102"/>
                    <a:pt x="11" y="69"/>
                  </a:cubicBezTo>
                  <a:cubicBezTo>
                    <a:pt x="11" y="37"/>
                    <a:pt x="37" y="11"/>
                    <a:pt x="69" y="11"/>
                  </a:cubicBezTo>
                  <a:cubicBezTo>
                    <a:pt x="102" y="11"/>
                    <a:pt x="128" y="37"/>
                    <a:pt x="128" y="69"/>
                  </a:cubicBezTo>
                </a:path>
              </a:pathLst>
            </a:custGeom>
            <a:noFill/>
            <a:ln w="14679" cap="flat">
              <a:solidFill>
                <a:srgbClr val="FDE0D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2" name="path"/>
            <p:cNvSpPr/>
            <p:nvPr/>
          </p:nvSpPr>
          <p:spPr>
            <a:xfrm>
              <a:off x="0" y="0"/>
              <a:ext cx="88453" cy="88453"/>
            </a:xfrm>
            <a:custGeom>
              <a:avLst/>
              <a:gdLst/>
              <a:ahLst/>
              <a:cxnLst/>
              <a:rect l="0" t="0" r="0" b="0"/>
              <a:pathLst>
                <a:path w="139" h="139">
                  <a:moveTo>
                    <a:pt x="127" y="69"/>
                  </a:moveTo>
                  <a:cubicBezTo>
                    <a:pt x="127" y="101"/>
                    <a:pt x="101" y="127"/>
                    <a:pt x="69" y="127"/>
                  </a:cubicBezTo>
                  <a:cubicBezTo>
                    <a:pt x="37" y="127"/>
                    <a:pt x="11" y="101"/>
                    <a:pt x="11" y="69"/>
                  </a:cubicBezTo>
                  <a:cubicBezTo>
                    <a:pt x="11" y="37"/>
                    <a:pt x="37" y="11"/>
                    <a:pt x="69" y="11"/>
                  </a:cubicBezTo>
                  <a:cubicBezTo>
                    <a:pt x="101" y="11"/>
                    <a:pt x="127" y="37"/>
                    <a:pt x="127" y="69"/>
                  </a:cubicBezTo>
                </a:path>
              </a:pathLst>
            </a:custGeom>
            <a:noFill/>
            <a:ln w="14679" cap="flat">
              <a:solidFill>
                <a:srgbClr val="FBE8E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path"/>
          <p:cNvSpPr/>
          <p:nvPr/>
        </p:nvSpPr>
        <p:spPr>
          <a:xfrm>
            <a:off x="2974989" y="3408027"/>
            <a:ext cx="87479" cy="87479"/>
          </a:xfrm>
          <a:custGeom>
            <a:avLst/>
            <a:gdLst/>
            <a:ahLst/>
            <a:cxnLst/>
            <a:rect l="0" t="0" r="0" b="0"/>
            <a:pathLst>
              <a:path w="137" h="137">
                <a:moveTo>
                  <a:pt x="126" y="68"/>
                </a:moveTo>
                <a:cubicBezTo>
                  <a:pt x="126" y="100"/>
                  <a:pt x="100" y="126"/>
                  <a:pt x="68" y="126"/>
                </a:cubicBezTo>
                <a:cubicBezTo>
                  <a:pt x="37" y="126"/>
                  <a:pt x="11" y="100"/>
                  <a:pt x="11" y="68"/>
                </a:cubicBezTo>
                <a:cubicBezTo>
                  <a:pt x="11" y="37"/>
                  <a:pt x="37" y="11"/>
                  <a:pt x="68" y="11"/>
                </a:cubicBezTo>
                <a:cubicBezTo>
                  <a:pt x="100" y="11"/>
                  <a:pt x="126" y="37"/>
                  <a:pt x="126" y="68"/>
                </a:cubicBezTo>
              </a:path>
            </a:pathLst>
          </a:custGeom>
          <a:noFill/>
          <a:ln w="14679" cap="flat">
            <a:solidFill>
              <a:srgbClr val="FDDBD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4" name="path"/>
          <p:cNvSpPr/>
          <p:nvPr/>
        </p:nvSpPr>
        <p:spPr>
          <a:xfrm>
            <a:off x="2909550" y="3599475"/>
            <a:ext cx="86243" cy="86243"/>
          </a:xfrm>
          <a:custGeom>
            <a:avLst/>
            <a:gdLst/>
            <a:ahLst/>
            <a:cxnLst/>
            <a:rect l="0" t="0" r="0" b="0"/>
            <a:pathLst>
              <a:path w="135" h="135">
                <a:moveTo>
                  <a:pt x="124" y="67"/>
                </a:moveTo>
                <a:cubicBezTo>
                  <a:pt x="124" y="99"/>
                  <a:pt x="99" y="124"/>
                  <a:pt x="67" y="124"/>
                </a:cubicBezTo>
                <a:cubicBezTo>
                  <a:pt x="36" y="124"/>
                  <a:pt x="11" y="99"/>
                  <a:pt x="11" y="67"/>
                </a:cubicBezTo>
                <a:cubicBezTo>
                  <a:pt x="11" y="36"/>
                  <a:pt x="36" y="11"/>
                  <a:pt x="67" y="11"/>
                </a:cubicBezTo>
                <a:cubicBezTo>
                  <a:pt x="99" y="11"/>
                  <a:pt x="124" y="36"/>
                  <a:pt x="124" y="67"/>
                </a:cubicBezTo>
              </a:path>
            </a:pathLst>
          </a:custGeom>
          <a:noFill/>
          <a:ln w="14679" cap="flat">
            <a:solidFill>
              <a:srgbClr val="FFC5B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95" name="table 95"/>
          <p:cNvGraphicFramePr>
            <a:graphicFrameLocks noGrp="1"/>
          </p:cNvGraphicFramePr>
          <p:nvPr/>
        </p:nvGraphicFramePr>
        <p:xfrm>
          <a:off x="985653" y="780143"/>
          <a:ext cx="8150225" cy="4836795"/>
        </p:xfrm>
        <a:graphic>
          <a:graphicData uri="http://schemas.openxmlformats.org/drawingml/2006/table">
            <a:tbl>
              <a:tblPr/>
              <a:tblGrid>
                <a:gridCol w="315595"/>
                <a:gridCol w="344804"/>
                <a:gridCol w="212090"/>
                <a:gridCol w="139700"/>
                <a:gridCol w="73025"/>
                <a:gridCol w="33019"/>
                <a:gridCol w="66040"/>
                <a:gridCol w="173355"/>
                <a:gridCol w="247015"/>
                <a:gridCol w="105410"/>
                <a:gridCol w="127635"/>
                <a:gridCol w="217169"/>
                <a:gridCol w="95250"/>
                <a:gridCol w="257175"/>
                <a:gridCol w="164464"/>
                <a:gridCol w="40005"/>
                <a:gridCol w="140335"/>
                <a:gridCol w="188595"/>
                <a:gridCol w="163830"/>
                <a:gridCol w="91440"/>
                <a:gridCol w="83819"/>
                <a:gridCol w="169545"/>
                <a:gridCol w="344804"/>
                <a:gridCol w="229234"/>
                <a:gridCol w="123189"/>
                <a:gridCol w="344804"/>
                <a:gridCol w="352425"/>
                <a:gridCol w="344804"/>
                <a:gridCol w="121285"/>
                <a:gridCol w="231140"/>
                <a:gridCol w="344804"/>
                <a:gridCol w="352425"/>
                <a:gridCol w="344804"/>
                <a:gridCol w="344804"/>
                <a:gridCol w="352425"/>
                <a:gridCol w="344804"/>
                <a:gridCol w="352425"/>
                <a:gridCol w="172720"/>
              </a:tblGrid>
              <a:tr h="3594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4000"/>
                        </a:lnSpc>
                      </a:pPr>
                      <a:endParaRPr lang="en-US" altLang="en-US" sz="1000" dirty="0"/>
                    </a:p>
                    <a:p>
                      <a:pPr marL="227330"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1430" algn="l" rtl="0" eaLnBrk="0">
                        <a:lnSpc>
                          <a:spcPct val="70000"/>
                        </a:lnSpc>
                      </a:pPr>
                      <a:r>
                        <a:rPr sz="8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205740" algn="l" rtl="0" eaLnBrk="0">
                        <a:lnSpc>
                          <a:spcPct val="68000"/>
                        </a:lnSpc>
                      </a:pPr>
                      <a:r>
                        <a:rPr sz="5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5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26035" algn="l" rtl="0" eaLnBrk="0">
                        <a:lnSpc>
                          <a:spcPct val="68000"/>
                        </a:lnSpc>
                      </a:pPr>
                      <a:r>
                        <a:rPr sz="5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lang="en-US" altLang="en-US" sz="1000" dirty="0"/>
                    </a:p>
                    <a:p>
                      <a:pPr marL="6350" algn="l" rtl="0" eaLnBrk="0">
                        <a:lnSpc>
                          <a:spcPct val="71000"/>
                        </a:lnSpc>
                        <a:spcBef>
                          <a:spcPts val="5"/>
                        </a:spcBef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.6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/>
                    </a:p>
                    <a:p>
                      <a:pPr marL="10033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  <a:tabLst>
                          <a:tab pos="127000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.0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461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.5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40000"/>
                        </a:lnSpc>
                      </a:pPr>
                      <a:endParaRPr lang="en-US" altLang="en-US" sz="1000" dirty="0"/>
                    </a:p>
                    <a:p>
                      <a:pPr marL="116840" algn="l" rtl="0" eaLnBrk="0">
                        <a:lnSpc>
                          <a:spcPct val="67000"/>
                        </a:lnSpc>
                        <a:spcBef>
                          <a:spcPts val="5"/>
                        </a:spcBef>
                      </a:pPr>
                      <a:r>
                        <a:rPr sz="5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5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</a:t>
                      </a:r>
                      <a:r>
                        <a:rPr sz="5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8895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</a:pP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.8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600" dirty="0"/>
                    </a:p>
                    <a:p>
                      <a:pPr marL="53975" algn="l" rtl="0" eaLnBrk="0">
                        <a:lnSpc>
                          <a:spcPts val="605"/>
                        </a:lnSpc>
                        <a:spcBef>
                          <a:spcPts val="530"/>
                        </a:spcBef>
                      </a:pPr>
                      <a:r>
                        <a:rPr sz="8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8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800" dirty="0"/>
                    </a:p>
                    <a:p>
                      <a:pPr marL="26670" algn="l" rtl="0" eaLnBrk="0">
                        <a:lnSpc>
                          <a:spcPts val="990"/>
                        </a:lnSpc>
                      </a:pPr>
                      <a:r>
                        <a:rPr sz="1200" spc="20" baseline="7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  </a:t>
                      </a:r>
                      <a:r>
                        <a:rPr sz="7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800" dirty="0"/>
                    </a:p>
                  </a:txBody>
                  <a:tcPr marL="0" marR="0" marT="336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91000"/>
                        </a:lnSpc>
                      </a:pPr>
                      <a:endParaRPr lang="en-US" altLang="en-US" sz="100" dirty="0"/>
                    </a:p>
                    <a:p>
                      <a:pPr marL="46355" algn="l" rtl="0" eaLnBrk="0">
                        <a:lnSpc>
                          <a:spcPct val="88000"/>
                        </a:lnSpc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.4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  <a:p>
                      <a:pPr marL="19685" algn="l" rtl="0" eaLnBrk="0">
                        <a:lnSpc>
                          <a:spcPct val="86000"/>
                        </a:lnSpc>
                        <a:spcBef>
                          <a:spcPts val="840"/>
                        </a:spcBef>
                      </a:pP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.4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400" dirty="0"/>
                    </a:p>
                    <a:p>
                      <a:pPr marL="316865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69215" indent="122555" algn="l" rtl="0" eaLnBrk="0">
                        <a:lnSpc>
                          <a:spcPct val="145000"/>
                        </a:lnSpc>
                        <a:spcBef>
                          <a:spcPts val="0"/>
                        </a:spcBef>
                      </a:pP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100" dirty="0"/>
                    </a:p>
                    <a:p>
                      <a:pPr marL="276225" algn="l" rtl="0" eaLnBrk="0">
                        <a:lnSpc>
                          <a:spcPts val="270"/>
                        </a:lnSpc>
                        <a:spcBef>
                          <a:spcPts val="0"/>
                        </a:spcBef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200" dirty="0"/>
                    </a:p>
                    <a:p>
                      <a:pPr marL="0" algn="l" rtl="0" eaLnBrk="0">
                        <a:lnSpc>
                          <a:spcPct val="70000"/>
                        </a:lnSpc>
                        <a:spcBef>
                          <a:spcPts val="0"/>
                        </a:spcBef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400" dirty="0"/>
                    </a:p>
                    <a:p>
                      <a:pPr marL="14605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.8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800" dirty="0"/>
                    </a:p>
                    <a:p>
                      <a:pPr marL="26035" indent="-12700" algn="l" rtl="0" eaLnBrk="0">
                        <a:lnSpc>
                          <a:spcPct val="162000"/>
                        </a:lnSpc>
                        <a:spcBef>
                          <a:spcPts val="5"/>
                        </a:spcBef>
                      </a:pPr>
                      <a:r>
                        <a:rPr sz="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lang="en-US" altLang="en-US" sz="1000" dirty="0"/>
                    </a:p>
                    <a:p>
                      <a:pPr marL="17145"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1445" algn="l" rtl="0" eaLnBrk="0">
                        <a:lnSpc>
                          <a:spcPct val="87000"/>
                        </a:lnSpc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" dirty="0"/>
                    </a:p>
                    <a:p>
                      <a:pPr marL="187960" algn="l" rtl="0" eaLnBrk="0">
                        <a:lnSpc>
                          <a:spcPts val="270"/>
                        </a:lnSpc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marL="294640" algn="l" rtl="0" eaLnBrk="0">
                        <a:lnSpc>
                          <a:spcPct val="95000"/>
                        </a:lnSpc>
                        <a:spcBef>
                          <a:spcPts val="910"/>
                        </a:spcBef>
                      </a:pP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ct val="90000"/>
                        </a:lnSpc>
                        <a:spcBef>
                          <a:spcPts val="180"/>
                        </a:spcBef>
                      </a:pP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700" dirty="0"/>
                    </a:p>
                    <a:p>
                      <a:pPr marL="30226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300" dirty="0"/>
                    </a:p>
                    <a:p>
                      <a:pPr marL="9271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  <a:tabLst>
                          <a:tab pos="297815" algn="l"/>
                        </a:tabLst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700" dirty="0"/>
                    </a:p>
                    <a:p>
                      <a:pPr marL="19050" algn="l" rtl="0" eaLnBrk="0">
                        <a:lnSpc>
                          <a:spcPct val="88000"/>
                        </a:lnSpc>
                        <a:spcBef>
                          <a:spcPts val="60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.0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0" dirty="0"/>
                    </a:p>
                    <a:p>
                      <a:pPr marL="26670" algn="l" rtl="0" eaLnBrk="0">
                        <a:lnSpc>
                          <a:spcPct val="72000"/>
                        </a:lnSpc>
                        <a:spcBef>
                          <a:spcPts val="5"/>
                        </a:spcBef>
                      </a:pP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300" dirty="0"/>
                    </a:p>
                    <a:p>
                      <a:pPr marL="48895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.8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82000"/>
                        </a:lnSpc>
                      </a:pPr>
                      <a:endParaRPr lang="en-US" altLang="en-US" sz="100" dirty="0"/>
                    </a:p>
                    <a:p>
                      <a:pPr marL="41275" algn="l" rtl="0" eaLnBrk="0">
                        <a:lnSpc>
                          <a:spcPts val="270"/>
                        </a:lnSpc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marL="287020" algn="l" rtl="0" eaLnBrk="0">
                        <a:lnSpc>
                          <a:spcPct val="86000"/>
                        </a:lnSpc>
                        <a:spcBef>
                          <a:spcPts val="910"/>
                        </a:spcBef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500" dirty="0"/>
                    </a:p>
                    <a:p>
                      <a:pPr marL="6350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>
                          <a:tab pos="160020" algn="l"/>
                        </a:tabLst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20000"/>
                        </a:lnSpc>
                      </a:pPr>
                      <a:endParaRPr lang="en-US" altLang="en-US" sz="100" dirty="0"/>
                    </a:p>
                    <a:p>
                      <a:pPr marL="22225" indent="55245" algn="l" rtl="0" eaLnBrk="0">
                        <a:lnSpc>
                          <a:spcPct val="109000"/>
                        </a:lnSpc>
                        <a:tabLst>
                          <a:tab pos="101600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.5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 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200" dirty="0"/>
                    </a:p>
                    <a:p>
                      <a:pPr marL="50800" indent="58420" algn="l" rtl="0" eaLnBrk="0">
                        <a:lnSpc>
                          <a:spcPct val="159000"/>
                        </a:lnSpc>
                        <a:spcBef>
                          <a:spcPts val="0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.4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600" dirty="0"/>
                    </a:p>
                    <a:p>
                      <a:pPr marL="9207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.0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51000"/>
                        </a:lnSpc>
                      </a:pPr>
                      <a:endParaRPr lang="en-US" altLang="en-US" sz="100" dirty="0"/>
                    </a:p>
                    <a:p>
                      <a:pPr marL="234315" algn="l" rtl="0" eaLnBrk="0">
                        <a:lnSpc>
                          <a:spcPts val="460"/>
                        </a:lnSpc>
                      </a:pPr>
                      <a:r>
                        <a:rPr sz="6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78000"/>
                        </a:lnSpc>
                      </a:pPr>
                      <a:endParaRPr lang="en-US" altLang="en-US" sz="100" dirty="0"/>
                    </a:p>
                    <a:p>
                      <a:pPr marL="290830" algn="l" rtl="0" eaLnBrk="0">
                        <a:lnSpc>
                          <a:spcPts val="270"/>
                        </a:lnSpc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marL="8255" algn="l" rtl="0" eaLnBrk="0">
                        <a:lnSpc>
                          <a:spcPct val="70000"/>
                        </a:lnSpc>
                        <a:spcBef>
                          <a:spcPts val="215"/>
                        </a:spcBef>
                      </a:pP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ts val="1085"/>
                        </a:lnSpc>
                      </a:pPr>
                      <a:r>
                        <a:rPr sz="7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600" dirty="0"/>
                    </a:p>
                    <a:p>
                      <a:pPr marL="17843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  <a:tabLst>
                          <a:tab pos="201930" algn="l"/>
                        </a:tabLst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4.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100" dirty="0"/>
                    </a:p>
                    <a:p>
                      <a:pPr marL="40640" algn="l" rtl="0" eaLnBrk="0">
                        <a:lnSpc>
                          <a:spcPct val="72000"/>
                        </a:lnSpc>
                        <a:spcBef>
                          <a:spcPts val="5"/>
                        </a:spcBef>
                      </a:pP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.7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/>
                    </a:p>
                    <a:p>
                      <a:pPr marL="49530" algn="l" rtl="0" eaLnBrk="0">
                        <a:lnSpc>
                          <a:spcPts val="550"/>
                        </a:lnSpc>
                        <a:spcBef>
                          <a:spcPts val="5"/>
                        </a:spcBef>
                      </a:pP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700" dirty="0"/>
                    </a:p>
                    <a:p>
                      <a:pPr marL="176530" algn="l" rtl="0" eaLnBrk="0">
                        <a:lnSpc>
                          <a:spcPct val="69000"/>
                        </a:lnSpc>
                        <a:spcBef>
                          <a:spcPts val="10"/>
                        </a:spcBef>
                      </a:pP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700" dirty="0"/>
                    </a:p>
                    <a:p>
                      <a:pPr marL="250190" algn="l" rtl="0" eaLnBrk="0">
                        <a:lnSpc>
                          <a:spcPts val="1860"/>
                        </a:lnSpc>
                      </a:pP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algn="l" rtl="0" eaLnBrk="0">
                        <a:lnSpc>
                          <a:spcPct val="86000"/>
                        </a:lnSpc>
                      </a:pP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3175" algn="l" rtl="0" eaLnBrk="0">
                        <a:lnSpc>
                          <a:spcPct val="72000"/>
                        </a:lnSpc>
                        <a:spcBef>
                          <a:spcPts val="5"/>
                        </a:spcBef>
                      </a:pP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6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263525" algn="l" rtl="0" eaLnBrk="0">
                        <a:lnSpc>
                          <a:spcPct val="97000"/>
                        </a:lnSpc>
                        <a:tabLst>
                          <a:tab pos="290195" algn="l"/>
                        </a:tabLst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marL="3429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102235" algn="l" rtl="0" eaLnBrk="0">
                        <a:lnSpc>
                          <a:spcPct val="68000"/>
                        </a:lnSpc>
                        <a:spcBef>
                          <a:spcPts val="5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800" dirty="0"/>
                    </a:p>
                    <a:p>
                      <a:pPr marL="59055" algn="l" rtl="0" eaLnBrk="0">
                        <a:lnSpc>
                          <a:spcPts val="1560"/>
                        </a:lnSpc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.9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72390" algn="l" rtl="0" eaLnBrk="0">
                        <a:lnSpc>
                          <a:spcPct val="87000"/>
                        </a:lnSpc>
                      </a:pP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.7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500" dirty="0"/>
                    </a:p>
                    <a:p>
                      <a:pPr marL="24447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500" dirty="0"/>
                    </a:p>
                    <a:p>
                      <a:pPr marL="34290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.0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970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66040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  <a:tabLst>
                          <a:tab pos="86360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.5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14668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>
                          <a:tab pos="219075" algn="l"/>
                        </a:tabLst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300" dirty="0"/>
                    </a:p>
                    <a:p>
                      <a:pPr marL="28575"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48895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.8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96000"/>
                        </a:lnSpc>
                      </a:pPr>
                      <a:endParaRPr lang="en-US" altLang="en-US" sz="100" dirty="0"/>
                    </a:p>
                    <a:p>
                      <a:pPr algn="l" rtl="0" eaLnBrk="0">
                        <a:lnSpc>
                          <a:spcPct val="88000"/>
                        </a:lnSpc>
                      </a:pP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1.8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l" rtl="0" eaLnBrk="0">
                        <a:lnSpc>
                          <a:spcPct val="83000"/>
                        </a:lnSpc>
                      </a:pPr>
                      <a:endParaRPr lang="en-US" altLang="en-US" sz="100" dirty="0"/>
                    </a:p>
                    <a:p>
                      <a:pPr marL="305435" algn="l" rtl="0" eaLnBrk="0">
                        <a:lnSpc>
                          <a:spcPts val="270"/>
                        </a:lnSpc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4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40640" algn="l" rtl="0" eaLnBrk="0">
                        <a:lnSpc>
                          <a:spcPct val="72000"/>
                        </a:lnSpc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.2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270" algn="l" rtl="0" eaLnBrk="0">
                        <a:lnSpc>
                          <a:spcPct val="70000"/>
                        </a:lnSpc>
                      </a:pP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35000"/>
                        </a:lnSpc>
                      </a:pPr>
                      <a:endParaRPr lang="en-US" altLang="en-US" sz="100" dirty="0"/>
                    </a:p>
                    <a:p>
                      <a:pPr marL="320040" algn="l" rtl="0" eaLnBrk="0">
                        <a:lnSpc>
                          <a:spcPts val="225"/>
                        </a:lnSpc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600" dirty="0"/>
                    </a:p>
                    <a:p>
                      <a:pPr algn="l" rtl="0" eaLnBrk="0">
                        <a:lnSpc>
                          <a:spcPct val="14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200" dirty="0"/>
                    </a:p>
                    <a:p>
                      <a:pPr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800" dirty="0"/>
                    </a:p>
                    <a:p>
                      <a:pPr marL="16954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90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marL="22796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" dirty="0"/>
                    </a:p>
                    <a:p>
                      <a:pPr marL="273050" algn="l" rtl="0" eaLnBrk="0">
                        <a:lnSpc>
                          <a:spcPct val="86000"/>
                        </a:lnSpc>
                        <a:tabLst>
                          <a:tab pos="296545" algn="l"/>
                        </a:tabLst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200" dirty="0"/>
                    </a:p>
                    <a:p>
                      <a:pPr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6670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8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.8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800" dirty="0"/>
                    </a:p>
                  </a:txBody>
                  <a:tcPr marL="0" marR="0" marT="183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300" dirty="0"/>
                    </a:p>
                    <a:p>
                      <a:pPr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marL="35560" algn="l" rtl="0" eaLnBrk="0">
                        <a:lnSpc>
                          <a:spcPct val="66000"/>
                        </a:lnSpc>
                        <a:spcBef>
                          <a:spcPts val="5"/>
                        </a:spcBef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.2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85">
                <a:tc vMerge="1"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3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64">
                <a:tc vMerge="1"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" dirty="0"/>
                    </a:p>
                    <a:p>
                      <a:pPr marL="252095" indent="-252095" algn="l" rtl="0" eaLnBrk="0">
                        <a:lnSpc>
                          <a:spcPct val="54000"/>
                        </a:lnSpc>
                        <a:spcBef>
                          <a:spcPts val="0"/>
                        </a:spcBef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15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  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3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102235" algn="l" rtl="0" eaLnBrk="0">
                        <a:lnSpc>
                          <a:spcPct val="68000"/>
                        </a:lnSpc>
                        <a:spcBef>
                          <a:spcPts val="5"/>
                        </a:spcBef>
                      </a:pP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  <a:p>
                      <a:pPr marL="200025" algn="l" rtl="0" eaLnBrk="0">
                        <a:lnSpc>
                          <a:spcPts val="1735"/>
                        </a:lnSpc>
                      </a:pPr>
                      <a:r>
                        <a:rPr sz="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500" dirty="0"/>
                    </a:p>
                    <a:p>
                      <a:pPr indent="123825" algn="l" rtl="0" eaLnBrk="0">
                        <a:lnSpc>
                          <a:spcPct val="131000"/>
                        </a:lnSpc>
                        <a:spcBef>
                          <a:spcPts val="5"/>
                        </a:spcBef>
                      </a:pP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31115" algn="l" rtl="0" eaLnBrk="0">
                        <a:lnSpc>
                          <a:spcPct val="86000"/>
                        </a:lnSpc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.4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ts val="780"/>
                        </a:lnSpc>
                      </a:pPr>
                      <a:endParaRPr lang="en-US" altLang="en-US" sz="6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635" algn="l" rtl="0" eaLnBrk="0">
                        <a:lnSpc>
                          <a:spcPct val="88000"/>
                        </a:lnSpc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.8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.9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249555" algn="l" rtl="0" eaLnBrk="0">
                        <a:lnSpc>
                          <a:spcPct val="69000"/>
                        </a:lnSpc>
                      </a:pPr>
                      <a:r>
                        <a:rPr sz="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55000"/>
                        </a:lnSpc>
                      </a:pPr>
                      <a:endParaRPr lang="en-US" altLang="en-US" sz="100" dirty="0"/>
                    </a:p>
                    <a:p>
                      <a:pPr marL="100330" algn="l" rtl="0" eaLnBrk="0">
                        <a:lnSpc>
                          <a:spcPct val="79000"/>
                        </a:lnSpc>
                        <a:tabLst>
                          <a:tab pos="200660" algn="l"/>
                        </a:tabLst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5.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200" dirty="0"/>
                    </a:p>
                    <a:p>
                      <a:pPr marL="5080"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8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" dirty="0"/>
                    </a:p>
                    <a:p>
                      <a:pPr marL="19050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/>
                    </a:p>
                    <a:p>
                      <a:pPr marL="18351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8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5715" algn="l" rtl="0" eaLnBrk="0">
                        <a:lnSpc>
                          <a:spcPct val="86000"/>
                        </a:lnSpc>
                      </a:pPr>
                      <a:r>
                        <a:rPr sz="8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7630" algn="l" rtl="0" eaLnBrk="0">
                        <a:lnSpc>
                          <a:spcPct val="72000"/>
                        </a:lnSpc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.5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262890" algn="l" rtl="0" eaLnBrk="0">
                        <a:lnSpc>
                          <a:spcPct val="69000"/>
                        </a:lnSpc>
                        <a:spcBef>
                          <a:spcPts val="0"/>
                        </a:spcBef>
                        <a:tabLst>
                          <a:tab pos="287020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5080" algn="l" rtl="0" eaLnBrk="0">
                        <a:lnSpc>
                          <a:spcPct val="85000"/>
                        </a:lnSpc>
                      </a:pPr>
                      <a:r>
                        <a:rPr sz="8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.7</a:t>
                      </a:r>
                      <a:r>
                        <a:rPr sz="8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7630" algn="l" rtl="0" eaLnBrk="0">
                        <a:lnSpc>
                          <a:spcPct val="73000"/>
                        </a:lnSpc>
                      </a:pP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6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350" algn="l" rtl="0" eaLnBrk="0">
                        <a:lnSpc>
                          <a:spcPct val="87000"/>
                        </a:lnSpc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5560" algn="l" rtl="0" eaLnBrk="0">
                        <a:lnSpc>
                          <a:spcPct val="67000"/>
                        </a:lnSpc>
                        <a:spcBef>
                          <a:spcPts val="0"/>
                        </a:spcBef>
                      </a:pP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700" dirty="0"/>
                    </a:p>
                  </a:txBody>
                  <a:tcPr marL="0" marR="0" marT="225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4">
                <a:tc vMerge="1"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3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3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 vMerge="1"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3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3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500" dirty="0"/>
                    </a:p>
                    <a:p>
                      <a:pPr marL="87630" algn="l" rtl="0" eaLnBrk="0">
                        <a:lnSpc>
                          <a:spcPct val="68000"/>
                        </a:lnSpc>
                        <a:spcBef>
                          <a:spcPts val="0"/>
                        </a:spcBef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800" dirty="0"/>
                    </a:p>
                    <a:p>
                      <a:pPr marL="248920" algn="l" rtl="0" eaLnBrk="0">
                        <a:lnSpc>
                          <a:spcPts val="1735"/>
                        </a:lnSpc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.9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200" dirty="0"/>
                    </a:p>
                    <a:p>
                      <a:pPr marL="444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.5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</a:t>
                      </a:r>
                      <a:endParaRPr lang="en-US" altLang="en-US" sz="800" dirty="0"/>
                    </a:p>
                  </a:txBody>
                  <a:tcPr marL="0" marR="0" marT="495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800" dirty="0"/>
                    </a:p>
                    <a:p>
                      <a:pPr marL="45720" indent="236220" algn="l" rtl="0" eaLnBrk="0">
                        <a:lnSpc>
                          <a:spcPct val="111000"/>
                        </a:lnSpc>
                        <a:spcBef>
                          <a:spcPts val="5"/>
                        </a:spcBef>
                      </a:pPr>
                      <a:r>
                        <a:rPr sz="8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1.4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marL="5080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300" spc="40" baseline="-4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.57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300" spc="40" baseline="4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300" spc="10" baseline="4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1300" spc="0" baseline="4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845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/>
                    </a:p>
                    <a:p>
                      <a:pPr marL="1905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1200" spc="10" baseline="-4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7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   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</a:t>
                      </a:r>
                      <a:r>
                        <a:rPr sz="1200" spc="0" baseline="4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780" dirty="0"/>
                    </a:p>
                    <a:p>
                      <a:pPr marL="81280" algn="l" rtl="0" eaLnBrk="0">
                        <a:lnSpc>
                          <a:spcPct val="88000"/>
                        </a:lnSpc>
                        <a:spcBef>
                          <a:spcPts val="65"/>
                        </a:spcBef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.5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/>
                    </a:p>
                    <a:p>
                      <a:pPr marL="33655" algn="l" rtl="0" eaLnBrk="0">
                        <a:lnSpc>
                          <a:spcPct val="88000"/>
                        </a:lnSpc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.8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9845" algn="l" rtl="0" eaLnBrk="0">
                        <a:lnSpc>
                          <a:spcPct val="71000"/>
                        </a:lnSpc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.7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8265" algn="l" rtl="0" eaLnBrk="0">
                        <a:lnSpc>
                          <a:spcPct val="87000"/>
                        </a:lnSpc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241935" algn="l" rtl="0" eaLnBrk="0">
                        <a:lnSpc>
                          <a:spcPct val="69000"/>
                        </a:lnSpc>
                        <a:spcBef>
                          <a:spcPts val="5"/>
                        </a:spcBef>
                      </a:pP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algn="l" rtl="0" eaLnBrk="0">
                        <a:lnSpc>
                          <a:spcPct val="97000"/>
                        </a:lnSpc>
                      </a:pPr>
                      <a:r>
                        <a:rPr sz="7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63000"/>
                        </a:lnSpc>
                      </a:pPr>
                      <a:endParaRPr lang="en-US" altLang="en-US" sz="1000" dirty="0"/>
                    </a:p>
                    <a:p>
                      <a:pPr marL="22733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6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29000"/>
                        </a:lnSpc>
                      </a:pPr>
                      <a:endParaRPr lang="en-US" altLang="en-US" sz="100" dirty="0"/>
                    </a:p>
                    <a:p>
                      <a:pPr marL="158750" algn="l" rtl="0" eaLnBrk="0">
                        <a:lnSpc>
                          <a:spcPts val="270"/>
                        </a:lnSpc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900" dirty="0"/>
                    </a:p>
                    <a:p>
                      <a:pPr marL="38735" indent="69850" algn="l" rtl="0" eaLnBrk="0">
                        <a:lnSpc>
                          <a:spcPct val="63000"/>
                        </a:lnSpc>
                        <a:spcBef>
                          <a:spcPts val="5"/>
                        </a:spcBef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.6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655" algn="l" rtl="0" eaLnBrk="0">
                        <a:lnSpc>
                          <a:spcPct val="72000"/>
                        </a:lnSpc>
                        <a:spcBef>
                          <a:spcPts val="5"/>
                        </a:spcBef>
                      </a:pP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500" dirty="0"/>
                    </a:p>
                    <a:p>
                      <a:pPr algn="l" rtl="0" eaLnBrk="0">
                        <a:lnSpc>
                          <a:spcPct val="19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200" dirty="0"/>
                    </a:p>
                    <a:p>
                      <a:pPr marL="7239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.7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</a:txBody>
                  <a:tcPr marL="0" marR="0" marT="738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50165" algn="l" rtl="0" eaLnBrk="0">
                        <a:lnSpc>
                          <a:spcPct val="69000"/>
                        </a:lnSpc>
                      </a:pP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500" dirty="0"/>
                    </a:p>
                    <a:p>
                      <a:pPr marL="123825"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.5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</a:pPr>
                      <a:endParaRPr lang="en-US" altLang="en-US" sz="100" dirty="0"/>
                    </a:p>
                    <a:p>
                      <a:pPr marL="26606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8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0000"/>
                        </a:lnSpc>
                      </a:pPr>
                      <a:endParaRPr lang="en-US" altLang="en-US" sz="100" dirty="0"/>
                    </a:p>
                    <a:p>
                      <a:pPr algn="l" rtl="0" eaLnBrk="0">
                        <a:lnSpc>
                          <a:spcPct val="88000"/>
                        </a:lnSpc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1.0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/>
                    </a:p>
                    <a:p>
                      <a:pPr marL="28003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8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900" dirty="0"/>
                    </a:p>
                    <a:p>
                      <a:pPr marL="266065" algn="l" rtl="0" eaLnBrk="0">
                        <a:lnSpc>
                          <a:spcPct val="68000"/>
                        </a:lnSpc>
                        <a:spcBef>
                          <a:spcPts val="5"/>
                        </a:spcBef>
                      </a:pP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7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700" dirty="0"/>
                    </a:p>
                    <a:p>
                      <a:pPr marL="132080" indent="-127000" algn="l" rtl="0" eaLnBrk="0">
                        <a:lnSpc>
                          <a:spcPct val="107000"/>
                        </a:lnSpc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.2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    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l" rtl="0" eaLnBrk="0">
                        <a:lnSpc>
                          <a:spcPct val="98000"/>
                        </a:lnSpc>
                      </a:pPr>
                      <a:endParaRPr lang="en-US" altLang="en-US" sz="100" dirty="0"/>
                    </a:p>
                    <a:p>
                      <a:pPr marL="10795" indent="128270" algn="l" rtl="0" eaLnBrk="0">
                        <a:lnSpc>
                          <a:spcPct val="87000"/>
                        </a:lnSpc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1.8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78000"/>
                        </a:lnSpc>
                      </a:pPr>
                      <a:endParaRPr lang="en-US" altLang="en-US" sz="1000" dirty="0"/>
                    </a:p>
                    <a:p>
                      <a:pPr marL="48895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.2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marL="9525" indent="91440" algn="l" rtl="0" eaLnBrk="0">
                        <a:lnSpc>
                          <a:spcPct val="140000"/>
                        </a:lnSpc>
                        <a:spcBef>
                          <a:spcPts val="5"/>
                        </a:spcBef>
                      </a:pP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7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200" dirty="0"/>
                    </a:p>
                    <a:p>
                      <a:pPr marL="26035" indent="89535" algn="l" rtl="0" eaLnBrk="0">
                        <a:lnSpc>
                          <a:spcPct val="101000"/>
                        </a:lnSpc>
                        <a:spcBef>
                          <a:spcPts val="0"/>
                        </a:spcBef>
                        <a:tabLst>
                          <a:tab pos="278765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.9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400" dirty="0"/>
                    </a:p>
                    <a:p>
                      <a:pPr marL="4445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.2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1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17170" algn="l" rtl="0" eaLnBrk="0">
                        <a:lnSpc>
                          <a:spcPct val="69000"/>
                        </a:lnSpc>
                        <a:tabLst>
                          <a:tab pos="242570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900" dirty="0"/>
                    </a:p>
                    <a:p>
                      <a:pPr marL="206375"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71000"/>
                        </a:lnSpc>
                        <a:spcBef>
                          <a:spcPts val="5"/>
                        </a:spcBef>
                      </a:pPr>
                      <a:r>
                        <a:rPr sz="8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8415" algn="l" rtl="0" eaLnBrk="0">
                        <a:lnSpc>
                          <a:spcPct val="87000"/>
                        </a:lnSpc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8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307975" algn="l" rtl="0" eaLnBrk="0">
                        <a:lnSpc>
                          <a:spcPts val="625"/>
                        </a:lnSpc>
                      </a:pP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marL="139700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  <a:tabLst>
                          <a:tab pos="263525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200" dirty="0"/>
                    </a:p>
                    <a:p>
                      <a:pPr marL="34290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8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.6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4000"/>
                        </a:lnSpc>
                      </a:pPr>
                      <a:endParaRPr lang="en-US" altLang="en-US" sz="100" dirty="0"/>
                    </a:p>
                    <a:p>
                      <a:pPr marL="136525" indent="-111125" algn="l" rtl="0" eaLnBrk="0">
                        <a:lnSpc>
                          <a:spcPct val="195000"/>
                        </a:lnSpc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    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8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4">
                <a:tc vMerge="1"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4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0795" algn="l" rtl="0" eaLnBrk="0">
                        <a:lnSpc>
                          <a:spcPts val="470"/>
                        </a:lnSpc>
                      </a:pPr>
                      <a:r>
                        <a:rPr sz="6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6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</a:t>
                      </a:r>
                      <a:r>
                        <a:rPr sz="6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3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86000"/>
                        </a:lnSpc>
                      </a:pPr>
                      <a:endParaRPr lang="en-US" altLang="en-US" sz="100" dirty="0"/>
                    </a:p>
                    <a:p>
                      <a:pPr marL="161925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7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660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5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5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5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5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5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5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500" dirty="0"/>
                    </a:p>
                  </a:txBody>
                  <a:tcPr marL="0" marR="0" marT="324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75000"/>
                        </a:lnSpc>
                        <a:spcBef>
                          <a:spcPts val="5"/>
                        </a:spcBef>
                      </a:pP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700" dirty="0"/>
                    </a:p>
                    <a:p>
                      <a:pPr marL="212725" algn="l" rtl="0" eaLnBrk="0">
                        <a:lnSpc>
                          <a:spcPts val="1860"/>
                        </a:lnSpc>
                      </a:pP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700" dirty="0"/>
                    </a:p>
                  </a:txBody>
                  <a:tcPr marL="0" marR="0" marT="541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76000"/>
                        </a:lnSpc>
                      </a:pPr>
                      <a:endParaRPr lang="en-US" altLang="en-US" sz="100" dirty="0"/>
                    </a:p>
                    <a:p>
                      <a:pPr marL="247015" algn="l" rtl="0" eaLnBrk="0">
                        <a:lnSpc>
                          <a:spcPts val="270"/>
                        </a:lnSpc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200" dirty="0"/>
                    </a:p>
                    <a:p>
                      <a:pPr marL="38735"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900" dirty="0"/>
                    </a:p>
                    <a:p>
                      <a:pPr marL="275590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6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900" dirty="0"/>
                    </a:p>
                    <a:p>
                      <a:pPr marL="26035" algn="l" rtl="0" eaLnBrk="0">
                        <a:lnSpc>
                          <a:spcPct val="69000"/>
                        </a:lnSpc>
                        <a:spcBef>
                          <a:spcPts val="0"/>
                        </a:spcBef>
                      </a:pPr>
                      <a:r>
                        <a:rPr sz="8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15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3360" algn="l" rtl="0" eaLnBrk="0">
                        <a:lnSpc>
                          <a:spcPct val="69000"/>
                        </a:lnSpc>
                        <a:spcBef>
                          <a:spcPts val="0"/>
                        </a:spcBef>
                      </a:pP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6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6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56000"/>
                        </a:lnSpc>
                      </a:pPr>
                      <a:endParaRPr lang="en-US" altLang="en-US" sz="100" dirty="0"/>
                    </a:p>
                    <a:p>
                      <a:pPr marL="301625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6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600" dirty="0"/>
                    </a:p>
                  </a:txBody>
                  <a:tcPr marL="0" marR="0" marT="82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algn="l" rtl="0" eaLnBrk="0">
                        <a:lnSpc>
                          <a:spcPct val="68000"/>
                        </a:lnSpc>
                        <a:spcBef>
                          <a:spcPts val="0"/>
                        </a:spcBef>
                      </a:pP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600" dirty="0"/>
                    </a:p>
                    <a:p>
                      <a:pPr marL="230505" algn="l" rtl="0" eaLnBrk="0">
                        <a:lnSpc>
                          <a:spcPct val="87000"/>
                        </a:lnSpc>
                        <a:spcBef>
                          <a:spcPts val="1005"/>
                        </a:spcBef>
                        <a:tabLst>
                          <a:tab pos="254000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700" dirty="0"/>
                    </a:p>
                    <a:p>
                      <a:pPr marL="4762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6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6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600" dirty="0"/>
                    </a:p>
                  </a:txBody>
                  <a:tcPr marL="0" marR="0" marT="93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lang="en-US" altLang="en-US" sz="200" dirty="0"/>
                    </a:p>
                    <a:p>
                      <a:pPr marL="241935" algn="l" rtl="0" eaLnBrk="0">
                        <a:lnSpc>
                          <a:spcPct val="69000"/>
                        </a:lnSpc>
                        <a:spcBef>
                          <a:spcPts val="0"/>
                        </a:spcBef>
                      </a:pP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300" dirty="0"/>
                    </a:p>
                    <a:p>
                      <a:pPr marL="12065" algn="l" rtl="0" eaLnBrk="0">
                        <a:lnSpc>
                          <a:spcPct val="71000"/>
                        </a:lnSpc>
                        <a:spcBef>
                          <a:spcPts val="5"/>
                        </a:spcBef>
                      </a:pPr>
                      <a:r>
                        <a:rPr sz="8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2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lang="en-US" altLang="en-US" sz="200" dirty="0"/>
                    </a:p>
                    <a:p>
                      <a:pPr algn="l" rtl="0" eaLnBrk="0">
                        <a:lnSpc>
                          <a:spcPct val="97000"/>
                        </a:lnSpc>
                        <a:spcBef>
                          <a:spcPts val="0"/>
                        </a:spcBef>
                      </a:pPr>
                      <a:r>
                        <a:rPr sz="7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     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400" dirty="0"/>
                    </a:p>
                    <a:p>
                      <a:pPr marL="182880" algn="l" rtl="0" eaLnBrk="0">
                        <a:lnSpc>
                          <a:spcPct val="70000"/>
                        </a:lnSpc>
                        <a:spcBef>
                          <a:spcPts val="0"/>
                        </a:spcBef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</a:pPr>
                      <a:endParaRPr lang="en-US" altLang="en-US" sz="1000" dirty="0"/>
                    </a:p>
                    <a:p>
                      <a:pPr marL="3175"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8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3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2000"/>
                        </a:lnSpc>
                        <a:spcBef>
                          <a:spcPts val="0"/>
                        </a:spcBef>
                      </a:pP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.8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5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2000"/>
                        </a:lnSpc>
                      </a:pPr>
                      <a:endParaRPr lang="en-US" altLang="en-US" sz="200" dirty="0"/>
                    </a:p>
                    <a:p>
                      <a:pPr marL="219075" algn="l" rtl="0" eaLnBrk="0">
                        <a:lnSpc>
                          <a:spcPct val="94000"/>
                        </a:lnSpc>
                      </a:pPr>
                      <a:r>
                        <a:rPr sz="6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6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6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4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</a:pPr>
                      <a:endParaRPr lang="en-US" altLang="en-US" sz="200" dirty="0"/>
                    </a:p>
                    <a:p>
                      <a:pPr marL="39370" algn="l" rtl="0" eaLnBrk="0">
                        <a:lnSpc>
                          <a:spcPct val="71000"/>
                        </a:lnSpc>
                      </a:pP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29000"/>
                        </a:lnSpc>
                      </a:pPr>
                      <a:endParaRPr lang="en-US" altLang="en-US" sz="100" dirty="0"/>
                    </a:p>
                    <a:p>
                      <a:pPr marL="19685" algn="l" rtl="0" eaLnBrk="0">
                        <a:lnSpc>
                          <a:spcPts val="270"/>
                        </a:lnSpc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14605" indent="80645" algn="l" rtl="0" eaLnBrk="0">
                        <a:lnSpc>
                          <a:spcPct val="143000"/>
                        </a:lnSpc>
                        <a:spcBef>
                          <a:spcPts val="0"/>
                        </a:spcBef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.3</a:t>
                      </a:r>
                      <a:r>
                        <a:rPr sz="8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.4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600" dirty="0"/>
                    </a:p>
                    <a:p>
                      <a:pPr marL="6604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.7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6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400" dirty="0"/>
                    </a:p>
                    <a:p>
                      <a:pPr marL="213360" algn="l" rtl="0" eaLnBrk="0">
                        <a:lnSpc>
                          <a:spcPct val="69000"/>
                        </a:lnSpc>
                        <a:spcBef>
                          <a:spcPts val="5"/>
                        </a:spcBef>
                        <a:tabLst>
                          <a:tab pos="241300" algn="l"/>
                        </a:tabLst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	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7</a:t>
                      </a:r>
                      <a:r>
                        <a:rPr sz="7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/>
                    </a:p>
                    <a:p>
                      <a:pPr marL="86995" algn="l" rtl="0" eaLnBrk="0">
                        <a:lnSpc>
                          <a:spcPct val="71000"/>
                        </a:lnSpc>
                        <a:spcBef>
                          <a:spcPts val="0"/>
                        </a:spcBef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.7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12395" algn="l" rtl="0" eaLnBrk="0">
                        <a:lnSpc>
                          <a:spcPct val="87000"/>
                        </a:lnSpc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10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.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7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rbel" panose="020B0503020204020204"/>
                          <a:ea typeface="Corbel" panose="020B0503020204020204"/>
                          <a:cs typeface="Corbel" panose="020B0503020204020204"/>
                        </a:rPr>
                        <a:t>0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path"/>
          <p:cNvSpPr/>
          <p:nvPr/>
        </p:nvSpPr>
        <p:spPr>
          <a:xfrm>
            <a:off x="6255572" y="5183987"/>
            <a:ext cx="131975" cy="131975"/>
          </a:xfrm>
          <a:custGeom>
            <a:avLst/>
            <a:gdLst/>
            <a:ahLst/>
            <a:cxnLst/>
            <a:rect l="0" t="0" r="0" b="0"/>
            <a:pathLst>
              <a:path w="207" h="207">
                <a:moveTo>
                  <a:pt x="196" y="103"/>
                </a:moveTo>
                <a:cubicBezTo>
                  <a:pt x="196" y="154"/>
                  <a:pt x="154" y="196"/>
                  <a:pt x="103" y="196"/>
                </a:cubicBezTo>
                <a:cubicBezTo>
                  <a:pt x="52" y="196"/>
                  <a:pt x="11" y="154"/>
                  <a:pt x="11" y="103"/>
                </a:cubicBezTo>
                <a:cubicBezTo>
                  <a:pt x="11" y="52"/>
                  <a:pt x="52" y="11"/>
                  <a:pt x="103" y="11"/>
                </a:cubicBezTo>
                <a:cubicBezTo>
                  <a:pt x="154" y="11"/>
                  <a:pt x="196" y="52"/>
                  <a:pt x="196" y="103"/>
                </a:cubicBezTo>
              </a:path>
            </a:pathLst>
          </a:custGeom>
          <a:noFill/>
          <a:ln w="14679" cap="flat">
            <a:solidFill>
              <a:srgbClr val="AF103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7" name="path"/>
          <p:cNvSpPr/>
          <p:nvPr/>
        </p:nvSpPr>
        <p:spPr>
          <a:xfrm>
            <a:off x="6055612" y="4517156"/>
            <a:ext cx="118625" cy="129825"/>
          </a:xfrm>
          <a:custGeom>
            <a:avLst/>
            <a:gdLst/>
            <a:ahLst/>
            <a:cxnLst/>
            <a:rect l="0" t="0" r="0" b="0"/>
            <a:pathLst>
              <a:path w="186" h="204">
                <a:moveTo>
                  <a:pt x="176" y="102"/>
                </a:moveTo>
                <a:cubicBezTo>
                  <a:pt x="176" y="152"/>
                  <a:pt x="139" y="192"/>
                  <a:pt x="93" y="192"/>
                </a:cubicBezTo>
                <a:cubicBezTo>
                  <a:pt x="47" y="192"/>
                  <a:pt x="10" y="152"/>
                  <a:pt x="10" y="102"/>
                </a:cubicBezTo>
                <a:cubicBezTo>
                  <a:pt x="10" y="52"/>
                  <a:pt x="47" y="11"/>
                  <a:pt x="93" y="11"/>
                </a:cubicBezTo>
                <a:cubicBezTo>
                  <a:pt x="139" y="11"/>
                  <a:pt x="176" y="52"/>
                  <a:pt x="176" y="102"/>
                </a:cubicBezTo>
              </a:path>
            </a:pathLst>
          </a:custGeom>
          <a:noFill/>
          <a:ln w="13412" cap="flat">
            <a:solidFill>
              <a:srgbClr val="EC544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8" name="path"/>
          <p:cNvSpPr/>
          <p:nvPr/>
        </p:nvSpPr>
        <p:spPr>
          <a:xfrm>
            <a:off x="5244920" y="4650411"/>
            <a:ext cx="118083" cy="120201"/>
          </a:xfrm>
          <a:custGeom>
            <a:avLst/>
            <a:gdLst/>
            <a:ahLst/>
            <a:cxnLst/>
            <a:rect l="0" t="0" r="0" b="0"/>
            <a:pathLst>
              <a:path w="185" h="189">
                <a:moveTo>
                  <a:pt x="174" y="94"/>
                </a:moveTo>
                <a:cubicBezTo>
                  <a:pt x="174" y="140"/>
                  <a:pt x="138" y="177"/>
                  <a:pt x="92" y="177"/>
                </a:cubicBezTo>
                <a:cubicBezTo>
                  <a:pt x="47" y="177"/>
                  <a:pt x="11" y="140"/>
                  <a:pt x="11" y="94"/>
                </a:cubicBezTo>
                <a:cubicBezTo>
                  <a:pt x="11" y="48"/>
                  <a:pt x="47" y="11"/>
                  <a:pt x="92" y="11"/>
                </a:cubicBezTo>
                <a:cubicBezTo>
                  <a:pt x="138" y="11"/>
                  <a:pt x="174" y="48"/>
                  <a:pt x="174" y="94"/>
                </a:cubicBezTo>
              </a:path>
            </a:pathLst>
          </a:custGeom>
          <a:noFill/>
          <a:ln w="14420" cap="flat">
            <a:solidFill>
              <a:srgbClr val="E5434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9" name="path"/>
          <p:cNvSpPr/>
          <p:nvPr/>
        </p:nvSpPr>
        <p:spPr>
          <a:xfrm>
            <a:off x="6189897" y="4105444"/>
            <a:ext cx="124289" cy="131211"/>
          </a:xfrm>
          <a:custGeom>
            <a:avLst/>
            <a:gdLst/>
            <a:ahLst/>
            <a:cxnLst/>
            <a:rect l="0" t="0" r="0" b="0"/>
            <a:pathLst>
              <a:path w="195" h="206">
                <a:moveTo>
                  <a:pt x="184" y="103"/>
                </a:moveTo>
                <a:cubicBezTo>
                  <a:pt x="184" y="153"/>
                  <a:pt x="145" y="195"/>
                  <a:pt x="97" y="195"/>
                </a:cubicBezTo>
                <a:cubicBezTo>
                  <a:pt x="49" y="195"/>
                  <a:pt x="10" y="153"/>
                  <a:pt x="10" y="103"/>
                </a:cubicBezTo>
                <a:cubicBezTo>
                  <a:pt x="10" y="52"/>
                  <a:pt x="49" y="11"/>
                  <a:pt x="97" y="11"/>
                </a:cubicBezTo>
                <a:cubicBezTo>
                  <a:pt x="145" y="11"/>
                  <a:pt x="184" y="52"/>
                  <a:pt x="184" y="103"/>
                </a:cubicBezTo>
              </a:path>
            </a:pathLst>
          </a:custGeom>
          <a:noFill/>
          <a:ln w="13904" cap="flat">
            <a:solidFill>
              <a:srgbClr val="FA897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0" name="path"/>
          <p:cNvSpPr/>
          <p:nvPr/>
        </p:nvSpPr>
        <p:spPr>
          <a:xfrm>
            <a:off x="4541105" y="4335596"/>
            <a:ext cx="111285" cy="111285"/>
          </a:xfrm>
          <a:custGeom>
            <a:avLst/>
            <a:gdLst/>
            <a:ahLst/>
            <a:cxnLst/>
            <a:rect l="0" t="0" r="0" b="0"/>
            <a:pathLst>
              <a:path w="175" h="175">
                <a:moveTo>
                  <a:pt x="163" y="87"/>
                </a:moveTo>
                <a:cubicBezTo>
                  <a:pt x="163" y="129"/>
                  <a:pt x="129" y="163"/>
                  <a:pt x="87" y="163"/>
                </a:cubicBezTo>
                <a:cubicBezTo>
                  <a:pt x="45" y="163"/>
                  <a:pt x="11" y="129"/>
                  <a:pt x="11" y="87"/>
                </a:cubicBezTo>
                <a:cubicBezTo>
                  <a:pt x="11" y="45"/>
                  <a:pt x="45" y="11"/>
                  <a:pt x="87" y="11"/>
                </a:cubicBezTo>
                <a:cubicBezTo>
                  <a:pt x="129" y="11"/>
                  <a:pt x="163" y="45"/>
                  <a:pt x="163" y="87"/>
                </a:cubicBezTo>
              </a:path>
            </a:pathLst>
          </a:custGeom>
          <a:noFill/>
          <a:ln w="14679" cap="flat">
            <a:solidFill>
              <a:srgbClr val="F46E5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1" name="path"/>
          <p:cNvSpPr/>
          <p:nvPr/>
        </p:nvSpPr>
        <p:spPr>
          <a:xfrm>
            <a:off x="4595934" y="4004579"/>
            <a:ext cx="112752" cy="112752"/>
          </a:xfrm>
          <a:custGeom>
            <a:avLst/>
            <a:gdLst/>
            <a:ahLst/>
            <a:cxnLst/>
            <a:rect l="0" t="0" r="0" b="0"/>
            <a:pathLst>
              <a:path w="177" h="177">
                <a:moveTo>
                  <a:pt x="166" y="88"/>
                </a:moveTo>
                <a:cubicBezTo>
                  <a:pt x="166" y="131"/>
                  <a:pt x="131" y="166"/>
                  <a:pt x="88" y="166"/>
                </a:cubicBezTo>
                <a:cubicBezTo>
                  <a:pt x="46" y="166"/>
                  <a:pt x="11" y="131"/>
                  <a:pt x="11" y="88"/>
                </a:cubicBezTo>
                <a:cubicBezTo>
                  <a:pt x="11" y="46"/>
                  <a:pt x="46" y="11"/>
                  <a:pt x="88" y="11"/>
                </a:cubicBezTo>
                <a:cubicBezTo>
                  <a:pt x="131" y="11"/>
                  <a:pt x="166" y="46"/>
                  <a:pt x="166" y="88"/>
                </a:cubicBezTo>
              </a:path>
            </a:pathLst>
          </a:custGeom>
          <a:noFill/>
          <a:ln w="14679" cap="flat">
            <a:solidFill>
              <a:srgbClr val="FC958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" name="path"/>
          <p:cNvSpPr/>
          <p:nvPr/>
        </p:nvSpPr>
        <p:spPr>
          <a:xfrm>
            <a:off x="4100110" y="4063412"/>
            <a:ext cx="105181" cy="105181"/>
          </a:xfrm>
          <a:custGeom>
            <a:avLst/>
            <a:gdLst/>
            <a:ahLst/>
            <a:cxnLst/>
            <a:rect l="0" t="0" r="0" b="0"/>
            <a:pathLst>
              <a:path w="165" h="165">
                <a:moveTo>
                  <a:pt x="154" y="82"/>
                </a:moveTo>
                <a:cubicBezTo>
                  <a:pt x="154" y="122"/>
                  <a:pt x="122" y="154"/>
                  <a:pt x="82" y="154"/>
                </a:cubicBezTo>
                <a:cubicBezTo>
                  <a:pt x="43" y="154"/>
                  <a:pt x="11" y="122"/>
                  <a:pt x="11" y="82"/>
                </a:cubicBezTo>
                <a:cubicBezTo>
                  <a:pt x="11" y="43"/>
                  <a:pt x="43" y="11"/>
                  <a:pt x="82" y="11"/>
                </a:cubicBezTo>
                <a:cubicBezTo>
                  <a:pt x="122" y="11"/>
                  <a:pt x="154" y="43"/>
                  <a:pt x="154" y="82"/>
                </a:cubicBezTo>
              </a:path>
            </a:pathLst>
          </a:custGeom>
          <a:noFill/>
          <a:ln w="14679" cap="flat">
            <a:solidFill>
              <a:srgbClr val="FB8F7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3" name="path"/>
          <p:cNvSpPr/>
          <p:nvPr/>
        </p:nvSpPr>
        <p:spPr>
          <a:xfrm>
            <a:off x="3737742" y="4245815"/>
            <a:ext cx="95832" cy="90782"/>
          </a:xfrm>
          <a:custGeom>
            <a:avLst/>
            <a:gdLst/>
            <a:ahLst/>
            <a:cxnLst/>
            <a:rect l="0" t="0" r="0" b="0"/>
            <a:pathLst>
              <a:path w="150" h="142">
                <a:moveTo>
                  <a:pt x="139" y="71"/>
                </a:moveTo>
                <a:cubicBezTo>
                  <a:pt x="139" y="105"/>
                  <a:pt x="110" y="132"/>
                  <a:pt x="75" y="132"/>
                </a:cubicBezTo>
                <a:cubicBezTo>
                  <a:pt x="39" y="132"/>
                  <a:pt x="11" y="105"/>
                  <a:pt x="11" y="71"/>
                </a:cubicBezTo>
                <a:cubicBezTo>
                  <a:pt x="11" y="37"/>
                  <a:pt x="39" y="10"/>
                  <a:pt x="75" y="10"/>
                </a:cubicBezTo>
                <a:cubicBezTo>
                  <a:pt x="110" y="10"/>
                  <a:pt x="139" y="37"/>
                  <a:pt x="139" y="71"/>
                </a:cubicBezTo>
              </a:path>
            </a:pathLst>
          </a:custGeom>
          <a:noFill/>
          <a:ln w="13367" cap="flat">
            <a:solidFill>
              <a:srgbClr val="F67A64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" name="path"/>
          <p:cNvSpPr/>
          <p:nvPr/>
        </p:nvSpPr>
        <p:spPr>
          <a:xfrm>
            <a:off x="2143412" y="4142871"/>
            <a:ext cx="65935" cy="71038"/>
          </a:xfrm>
          <a:custGeom>
            <a:avLst/>
            <a:gdLst/>
            <a:ahLst/>
            <a:cxnLst/>
            <a:rect l="0" t="0" r="0" b="0"/>
            <a:pathLst>
              <a:path w="103" h="111">
                <a:moveTo>
                  <a:pt x="93" y="55"/>
                </a:moveTo>
                <a:cubicBezTo>
                  <a:pt x="93" y="80"/>
                  <a:pt x="74" y="100"/>
                  <a:pt x="51" y="100"/>
                </a:cubicBezTo>
                <a:cubicBezTo>
                  <a:pt x="29" y="100"/>
                  <a:pt x="10" y="80"/>
                  <a:pt x="10" y="55"/>
                </a:cubicBezTo>
                <a:cubicBezTo>
                  <a:pt x="10" y="31"/>
                  <a:pt x="29" y="11"/>
                  <a:pt x="51" y="11"/>
                </a:cubicBezTo>
                <a:cubicBezTo>
                  <a:pt x="74" y="11"/>
                  <a:pt x="93" y="31"/>
                  <a:pt x="93" y="55"/>
                </a:cubicBezTo>
              </a:path>
            </a:pathLst>
          </a:custGeom>
          <a:noFill/>
          <a:ln w="13624" cap="flat">
            <a:solidFill>
              <a:srgbClr val="F98772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5" name="path"/>
          <p:cNvSpPr/>
          <p:nvPr/>
        </p:nvSpPr>
        <p:spPr>
          <a:xfrm>
            <a:off x="2902273" y="3650915"/>
            <a:ext cx="86118" cy="86118"/>
          </a:xfrm>
          <a:custGeom>
            <a:avLst/>
            <a:gdLst/>
            <a:ahLst/>
            <a:cxnLst/>
            <a:rect l="0" t="0" r="0" b="0"/>
            <a:pathLst>
              <a:path w="135" h="135">
                <a:moveTo>
                  <a:pt x="124" y="67"/>
                </a:moveTo>
                <a:cubicBezTo>
                  <a:pt x="124" y="98"/>
                  <a:pt x="98" y="124"/>
                  <a:pt x="67" y="124"/>
                </a:cubicBezTo>
                <a:cubicBezTo>
                  <a:pt x="36" y="124"/>
                  <a:pt x="11" y="98"/>
                  <a:pt x="11" y="67"/>
                </a:cubicBezTo>
                <a:cubicBezTo>
                  <a:pt x="11" y="36"/>
                  <a:pt x="36" y="11"/>
                  <a:pt x="67" y="11"/>
                </a:cubicBezTo>
                <a:cubicBezTo>
                  <a:pt x="98" y="11"/>
                  <a:pt x="124" y="36"/>
                  <a:pt x="124" y="67"/>
                </a:cubicBezTo>
              </a:path>
            </a:pathLst>
          </a:custGeom>
          <a:noFill/>
          <a:ln w="14679" cap="flat">
            <a:solidFill>
              <a:srgbClr val="FFC0B6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6" name="path"/>
          <p:cNvSpPr/>
          <p:nvPr/>
        </p:nvSpPr>
        <p:spPr>
          <a:xfrm>
            <a:off x="1938939" y="3826255"/>
            <a:ext cx="64079" cy="65721"/>
          </a:xfrm>
          <a:custGeom>
            <a:avLst/>
            <a:gdLst/>
            <a:ahLst/>
            <a:cxnLst/>
            <a:rect l="0" t="0" r="0" b="0"/>
            <a:pathLst>
              <a:path w="100" h="103">
                <a:moveTo>
                  <a:pt x="89" y="51"/>
                </a:moveTo>
                <a:cubicBezTo>
                  <a:pt x="89" y="73"/>
                  <a:pt x="72" y="91"/>
                  <a:pt x="50" y="91"/>
                </a:cubicBezTo>
                <a:cubicBezTo>
                  <a:pt x="28" y="91"/>
                  <a:pt x="11" y="73"/>
                  <a:pt x="11" y="51"/>
                </a:cubicBezTo>
                <a:cubicBezTo>
                  <a:pt x="11" y="29"/>
                  <a:pt x="28" y="11"/>
                  <a:pt x="50" y="11"/>
                </a:cubicBezTo>
                <a:cubicBezTo>
                  <a:pt x="72" y="11"/>
                  <a:pt x="89" y="29"/>
                  <a:pt x="89" y="51"/>
                </a:cubicBezTo>
              </a:path>
            </a:pathLst>
          </a:custGeom>
          <a:noFill/>
          <a:ln w="14312" cap="flat">
            <a:solidFill>
              <a:srgbClr val="FEAD9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1564124" y="3856663"/>
            <a:ext cx="81928" cy="85209"/>
            <a:chOff x="0" y="0"/>
            <a:chExt cx="81928" cy="85209"/>
          </a:xfrm>
        </p:grpSpPr>
        <p:sp>
          <p:nvSpPr>
            <p:cNvPr id="107" name="path"/>
            <p:cNvSpPr/>
            <p:nvPr/>
          </p:nvSpPr>
          <p:spPr>
            <a:xfrm>
              <a:off x="27811" y="0"/>
              <a:ext cx="54116" cy="56283"/>
            </a:xfrm>
            <a:custGeom>
              <a:avLst/>
              <a:gdLst/>
              <a:ahLst/>
              <a:cxnLst/>
              <a:rect l="0" t="0" r="0" b="0"/>
              <a:pathLst>
                <a:path w="85" h="88">
                  <a:moveTo>
                    <a:pt x="74" y="44"/>
                  </a:moveTo>
                  <a:cubicBezTo>
                    <a:pt x="74" y="62"/>
                    <a:pt x="60" y="77"/>
                    <a:pt x="42" y="77"/>
                  </a:cubicBezTo>
                  <a:cubicBezTo>
                    <a:pt x="25" y="77"/>
                    <a:pt x="11" y="62"/>
                    <a:pt x="11" y="44"/>
                  </a:cubicBezTo>
                  <a:cubicBezTo>
                    <a:pt x="11" y="26"/>
                    <a:pt x="25" y="11"/>
                    <a:pt x="42" y="11"/>
                  </a:cubicBezTo>
                  <a:cubicBezTo>
                    <a:pt x="60" y="11"/>
                    <a:pt x="74" y="26"/>
                    <a:pt x="74" y="44"/>
                  </a:cubicBezTo>
                </a:path>
              </a:pathLst>
            </a:custGeom>
            <a:noFill/>
            <a:ln w="14114" cap="flat">
              <a:solidFill>
                <a:srgbClr val="FEA9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8" name="path"/>
            <p:cNvSpPr/>
            <p:nvPr/>
          </p:nvSpPr>
          <p:spPr>
            <a:xfrm>
              <a:off x="0" y="29791"/>
              <a:ext cx="53283" cy="55417"/>
            </a:xfrm>
            <a:custGeom>
              <a:avLst/>
              <a:gdLst/>
              <a:ahLst/>
              <a:cxnLst/>
              <a:rect l="0" t="0" r="0" b="0"/>
              <a:pathLst>
                <a:path w="83" h="87">
                  <a:moveTo>
                    <a:pt x="72" y="43"/>
                  </a:moveTo>
                  <a:cubicBezTo>
                    <a:pt x="72" y="61"/>
                    <a:pt x="58" y="75"/>
                    <a:pt x="41" y="75"/>
                  </a:cubicBezTo>
                  <a:cubicBezTo>
                    <a:pt x="24" y="75"/>
                    <a:pt x="11" y="61"/>
                    <a:pt x="11" y="43"/>
                  </a:cubicBezTo>
                  <a:cubicBezTo>
                    <a:pt x="11" y="25"/>
                    <a:pt x="24" y="11"/>
                    <a:pt x="41" y="11"/>
                  </a:cubicBezTo>
                  <a:cubicBezTo>
                    <a:pt x="58" y="11"/>
                    <a:pt x="72" y="25"/>
                    <a:pt x="72" y="43"/>
                  </a:cubicBezTo>
                </a:path>
              </a:pathLst>
            </a:custGeom>
            <a:noFill/>
            <a:ln w="14114" cap="flat">
              <a:solidFill>
                <a:srgbClr val="FEA69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path"/>
          <p:cNvSpPr/>
          <p:nvPr/>
        </p:nvSpPr>
        <p:spPr>
          <a:xfrm>
            <a:off x="1592263" y="3533540"/>
            <a:ext cx="53789" cy="50841"/>
          </a:xfrm>
          <a:custGeom>
            <a:avLst/>
            <a:gdLst/>
            <a:ahLst/>
            <a:cxnLst/>
            <a:rect l="0" t="0" r="0" b="0"/>
            <a:pathLst>
              <a:path w="84" h="80">
                <a:moveTo>
                  <a:pt x="73" y="40"/>
                </a:moveTo>
                <a:cubicBezTo>
                  <a:pt x="73" y="56"/>
                  <a:pt x="59" y="69"/>
                  <a:pt x="42" y="69"/>
                </a:cubicBezTo>
                <a:cubicBezTo>
                  <a:pt x="25" y="69"/>
                  <a:pt x="11" y="56"/>
                  <a:pt x="11" y="40"/>
                </a:cubicBezTo>
                <a:cubicBezTo>
                  <a:pt x="11" y="23"/>
                  <a:pt x="25" y="10"/>
                  <a:pt x="42" y="10"/>
                </a:cubicBezTo>
                <a:cubicBezTo>
                  <a:pt x="59" y="10"/>
                  <a:pt x="73" y="23"/>
                  <a:pt x="73" y="40"/>
                </a:cubicBezTo>
              </a:path>
            </a:pathLst>
          </a:custGeom>
          <a:noFill/>
          <a:ln w="13259" cap="flat">
            <a:solidFill>
              <a:srgbClr val="FFCFCA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6174237" y="3166087"/>
            <a:ext cx="262737" cy="164734"/>
            <a:chOff x="0" y="0"/>
            <a:chExt cx="262737" cy="164734"/>
          </a:xfrm>
        </p:grpSpPr>
        <p:sp>
          <p:nvSpPr>
            <p:cNvPr id="110" name="path"/>
            <p:cNvSpPr/>
            <p:nvPr/>
          </p:nvSpPr>
          <p:spPr>
            <a:xfrm>
              <a:off x="132659" y="32303"/>
              <a:ext cx="130078" cy="132430"/>
            </a:xfrm>
            <a:custGeom>
              <a:avLst/>
              <a:gdLst/>
              <a:ahLst/>
              <a:cxnLst/>
              <a:rect l="0" t="0" r="0" b="0"/>
              <a:pathLst>
                <a:path w="204" h="208">
                  <a:moveTo>
                    <a:pt x="193" y="104"/>
                  </a:moveTo>
                  <a:cubicBezTo>
                    <a:pt x="193" y="155"/>
                    <a:pt x="152" y="196"/>
                    <a:pt x="102" y="196"/>
                  </a:cubicBezTo>
                  <a:cubicBezTo>
                    <a:pt x="52" y="196"/>
                    <a:pt x="11" y="155"/>
                    <a:pt x="11" y="104"/>
                  </a:cubicBezTo>
                  <a:cubicBezTo>
                    <a:pt x="11" y="53"/>
                    <a:pt x="52" y="11"/>
                    <a:pt x="102" y="11"/>
                  </a:cubicBezTo>
                  <a:cubicBezTo>
                    <a:pt x="152" y="11"/>
                    <a:pt x="193" y="53"/>
                    <a:pt x="193" y="104"/>
                  </a:cubicBezTo>
                </a:path>
              </a:pathLst>
            </a:custGeom>
            <a:noFill/>
            <a:ln w="14418" cap="flat">
              <a:solidFill>
                <a:srgbClr val="FDF2F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1" name="path"/>
            <p:cNvSpPr/>
            <p:nvPr/>
          </p:nvSpPr>
          <p:spPr>
            <a:xfrm>
              <a:off x="0" y="0"/>
              <a:ext cx="128655" cy="130981"/>
            </a:xfrm>
            <a:custGeom>
              <a:avLst/>
              <a:gdLst/>
              <a:ahLst/>
              <a:cxnLst/>
              <a:rect l="0" t="0" r="0" b="0"/>
              <a:pathLst>
                <a:path w="202" h="206">
                  <a:moveTo>
                    <a:pt x="191" y="103"/>
                  </a:moveTo>
                  <a:cubicBezTo>
                    <a:pt x="191" y="153"/>
                    <a:pt x="150" y="194"/>
                    <a:pt x="101" y="194"/>
                  </a:cubicBezTo>
                  <a:cubicBezTo>
                    <a:pt x="51" y="194"/>
                    <a:pt x="11" y="153"/>
                    <a:pt x="11" y="103"/>
                  </a:cubicBezTo>
                  <a:cubicBezTo>
                    <a:pt x="11" y="52"/>
                    <a:pt x="51" y="11"/>
                    <a:pt x="101" y="11"/>
                  </a:cubicBezTo>
                  <a:cubicBezTo>
                    <a:pt x="150" y="11"/>
                    <a:pt x="191" y="52"/>
                    <a:pt x="191" y="103"/>
                  </a:cubicBezTo>
                </a:path>
              </a:pathLst>
            </a:custGeom>
            <a:noFill/>
            <a:ln w="14418" cap="flat">
              <a:solidFill>
                <a:srgbClr val="FDF6F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path"/>
          <p:cNvSpPr/>
          <p:nvPr/>
        </p:nvSpPr>
        <p:spPr>
          <a:xfrm>
            <a:off x="5565813" y="3151177"/>
            <a:ext cx="124104" cy="124103"/>
          </a:xfrm>
          <a:custGeom>
            <a:avLst/>
            <a:gdLst/>
            <a:ahLst/>
            <a:cxnLst/>
            <a:rect l="0" t="0" r="0" b="0"/>
            <a:pathLst>
              <a:path w="195" h="195">
                <a:moveTo>
                  <a:pt x="183" y="97"/>
                </a:moveTo>
                <a:cubicBezTo>
                  <a:pt x="183" y="145"/>
                  <a:pt x="145" y="183"/>
                  <a:pt x="97" y="183"/>
                </a:cubicBezTo>
                <a:cubicBezTo>
                  <a:pt x="50" y="183"/>
                  <a:pt x="11" y="145"/>
                  <a:pt x="11" y="97"/>
                </a:cubicBezTo>
                <a:cubicBezTo>
                  <a:pt x="11" y="50"/>
                  <a:pt x="50" y="11"/>
                  <a:pt x="97" y="11"/>
                </a:cubicBezTo>
                <a:cubicBezTo>
                  <a:pt x="145" y="11"/>
                  <a:pt x="183" y="50"/>
                  <a:pt x="183" y="97"/>
                </a:cubicBezTo>
              </a:path>
            </a:pathLst>
          </a:custGeom>
          <a:noFill/>
          <a:ln w="14679" cap="flat">
            <a:solidFill>
              <a:srgbClr val="FEF8F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3" name="path"/>
          <p:cNvSpPr/>
          <p:nvPr/>
        </p:nvSpPr>
        <p:spPr>
          <a:xfrm>
            <a:off x="4875637" y="3056289"/>
            <a:ext cx="115709" cy="115709"/>
          </a:xfrm>
          <a:custGeom>
            <a:avLst/>
            <a:gdLst/>
            <a:ahLst/>
            <a:cxnLst/>
            <a:rect l="0" t="0" r="0" b="0"/>
            <a:pathLst>
              <a:path w="182" h="182">
                <a:moveTo>
                  <a:pt x="170" y="91"/>
                </a:moveTo>
                <a:cubicBezTo>
                  <a:pt x="170" y="135"/>
                  <a:pt x="135" y="170"/>
                  <a:pt x="91" y="170"/>
                </a:cubicBezTo>
                <a:cubicBezTo>
                  <a:pt x="47" y="170"/>
                  <a:pt x="11" y="135"/>
                  <a:pt x="11" y="91"/>
                </a:cubicBezTo>
                <a:cubicBezTo>
                  <a:pt x="11" y="47"/>
                  <a:pt x="47" y="11"/>
                  <a:pt x="91" y="11"/>
                </a:cubicBezTo>
                <a:cubicBezTo>
                  <a:pt x="135" y="11"/>
                  <a:pt x="170" y="47"/>
                  <a:pt x="170" y="91"/>
                </a:cubicBezTo>
              </a:path>
            </a:pathLst>
          </a:custGeom>
          <a:noFill/>
          <a:ln w="14679" cap="flat">
            <a:solidFill>
              <a:srgbClr val="F4FAF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" name="path"/>
          <p:cNvSpPr/>
          <p:nvPr/>
        </p:nvSpPr>
        <p:spPr>
          <a:xfrm>
            <a:off x="4434973" y="3085076"/>
            <a:ext cx="100034" cy="109514"/>
          </a:xfrm>
          <a:custGeom>
            <a:avLst/>
            <a:gdLst/>
            <a:ahLst/>
            <a:cxnLst/>
            <a:rect l="0" t="0" r="0" b="0"/>
            <a:pathLst>
              <a:path w="157" h="172">
                <a:moveTo>
                  <a:pt x="146" y="86"/>
                </a:moveTo>
                <a:cubicBezTo>
                  <a:pt x="146" y="127"/>
                  <a:pt x="116" y="160"/>
                  <a:pt x="78" y="160"/>
                </a:cubicBezTo>
                <a:cubicBezTo>
                  <a:pt x="41" y="160"/>
                  <a:pt x="10" y="127"/>
                  <a:pt x="10" y="86"/>
                </a:cubicBezTo>
                <a:cubicBezTo>
                  <a:pt x="10" y="44"/>
                  <a:pt x="41" y="11"/>
                  <a:pt x="78" y="11"/>
                </a:cubicBezTo>
                <a:cubicBezTo>
                  <a:pt x="116" y="11"/>
                  <a:pt x="146" y="44"/>
                  <a:pt x="146" y="86"/>
                </a:cubicBezTo>
              </a:path>
            </a:pathLst>
          </a:custGeom>
          <a:noFill/>
          <a:ln w="13408" cap="flat">
            <a:solidFill>
              <a:srgbClr val="F9FDFF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5" name="path"/>
          <p:cNvSpPr/>
          <p:nvPr/>
        </p:nvSpPr>
        <p:spPr>
          <a:xfrm>
            <a:off x="2931383" y="3371760"/>
            <a:ext cx="86616" cy="86616"/>
          </a:xfrm>
          <a:custGeom>
            <a:avLst/>
            <a:gdLst/>
            <a:ahLst/>
            <a:cxnLst/>
            <a:rect l="0" t="0" r="0" b="0"/>
            <a:pathLst>
              <a:path w="136" h="136">
                <a:moveTo>
                  <a:pt x="124" y="68"/>
                </a:moveTo>
                <a:cubicBezTo>
                  <a:pt x="124" y="99"/>
                  <a:pt x="99" y="124"/>
                  <a:pt x="68" y="124"/>
                </a:cubicBezTo>
                <a:cubicBezTo>
                  <a:pt x="36" y="124"/>
                  <a:pt x="11" y="99"/>
                  <a:pt x="11" y="68"/>
                </a:cubicBezTo>
                <a:cubicBezTo>
                  <a:pt x="11" y="36"/>
                  <a:pt x="36" y="11"/>
                  <a:pt x="68" y="11"/>
                </a:cubicBezTo>
                <a:cubicBezTo>
                  <a:pt x="99" y="11"/>
                  <a:pt x="124" y="36"/>
                  <a:pt x="124" y="68"/>
                </a:cubicBezTo>
              </a:path>
            </a:pathLst>
          </a:custGeom>
          <a:noFill/>
          <a:ln w="14679" cap="flat">
            <a:solidFill>
              <a:srgbClr val="FDDFD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" name="path"/>
          <p:cNvSpPr/>
          <p:nvPr/>
        </p:nvSpPr>
        <p:spPr>
          <a:xfrm>
            <a:off x="1925467" y="3400733"/>
            <a:ext cx="65371" cy="65370"/>
          </a:xfrm>
          <a:custGeom>
            <a:avLst/>
            <a:gdLst/>
            <a:ahLst/>
            <a:cxnLst/>
            <a:rect l="0" t="0" r="0" b="0"/>
            <a:pathLst>
              <a:path w="102" h="102">
                <a:moveTo>
                  <a:pt x="91" y="51"/>
                </a:moveTo>
                <a:cubicBezTo>
                  <a:pt x="91" y="73"/>
                  <a:pt x="73" y="91"/>
                  <a:pt x="51" y="91"/>
                </a:cubicBezTo>
                <a:cubicBezTo>
                  <a:pt x="29" y="91"/>
                  <a:pt x="11" y="73"/>
                  <a:pt x="11" y="51"/>
                </a:cubicBezTo>
                <a:cubicBezTo>
                  <a:pt x="11" y="29"/>
                  <a:pt x="29" y="11"/>
                  <a:pt x="51" y="11"/>
                </a:cubicBezTo>
                <a:cubicBezTo>
                  <a:pt x="73" y="11"/>
                  <a:pt x="91" y="29"/>
                  <a:pt x="91" y="51"/>
                </a:cubicBezTo>
              </a:path>
            </a:pathLst>
          </a:custGeom>
          <a:noFill/>
          <a:ln w="14679" cap="flat">
            <a:solidFill>
              <a:srgbClr val="FDDDD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5692905" y="2838474"/>
            <a:ext cx="126324" cy="191699"/>
            <a:chOff x="0" y="0"/>
            <a:chExt cx="126324" cy="191699"/>
          </a:xfrm>
        </p:grpSpPr>
        <p:sp>
          <p:nvSpPr>
            <p:cNvPr id="117" name="path"/>
            <p:cNvSpPr/>
            <p:nvPr/>
          </p:nvSpPr>
          <p:spPr>
            <a:xfrm>
              <a:off x="6936" y="0"/>
              <a:ext cx="119388" cy="125642"/>
            </a:xfrm>
            <a:custGeom>
              <a:avLst/>
              <a:gdLst/>
              <a:ahLst/>
              <a:cxnLst/>
              <a:rect l="0" t="0" r="0" b="0"/>
              <a:pathLst>
                <a:path w="188" h="197">
                  <a:moveTo>
                    <a:pt x="177" y="98"/>
                  </a:moveTo>
                  <a:cubicBezTo>
                    <a:pt x="177" y="147"/>
                    <a:pt x="139" y="186"/>
                    <a:pt x="94" y="186"/>
                  </a:cubicBezTo>
                  <a:cubicBezTo>
                    <a:pt x="48" y="186"/>
                    <a:pt x="10" y="147"/>
                    <a:pt x="10" y="98"/>
                  </a:cubicBezTo>
                  <a:cubicBezTo>
                    <a:pt x="10" y="50"/>
                    <a:pt x="48" y="11"/>
                    <a:pt x="94" y="11"/>
                  </a:cubicBezTo>
                  <a:cubicBezTo>
                    <a:pt x="139" y="11"/>
                    <a:pt x="177" y="50"/>
                    <a:pt x="177" y="98"/>
                  </a:cubicBezTo>
                </a:path>
              </a:pathLst>
            </a:custGeom>
            <a:noFill/>
            <a:ln w="13948" cap="flat">
              <a:solidFill>
                <a:srgbClr val="CBE7F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8" name="path"/>
            <p:cNvSpPr/>
            <p:nvPr/>
          </p:nvSpPr>
          <p:spPr>
            <a:xfrm>
              <a:off x="6936" y="66056"/>
              <a:ext cx="119388" cy="125642"/>
            </a:xfrm>
            <a:custGeom>
              <a:avLst/>
              <a:gdLst/>
              <a:ahLst/>
              <a:cxnLst/>
              <a:rect l="0" t="0" r="0" b="0"/>
              <a:pathLst>
                <a:path w="188" h="197">
                  <a:moveTo>
                    <a:pt x="177" y="98"/>
                  </a:moveTo>
                  <a:cubicBezTo>
                    <a:pt x="177" y="147"/>
                    <a:pt x="139" y="186"/>
                    <a:pt x="94" y="186"/>
                  </a:cubicBezTo>
                  <a:cubicBezTo>
                    <a:pt x="48" y="186"/>
                    <a:pt x="10" y="147"/>
                    <a:pt x="10" y="98"/>
                  </a:cubicBezTo>
                  <a:cubicBezTo>
                    <a:pt x="10" y="50"/>
                    <a:pt x="48" y="11"/>
                    <a:pt x="94" y="11"/>
                  </a:cubicBezTo>
                  <a:cubicBezTo>
                    <a:pt x="139" y="11"/>
                    <a:pt x="177" y="50"/>
                    <a:pt x="177" y="98"/>
                  </a:cubicBezTo>
                </a:path>
              </a:pathLst>
            </a:custGeom>
            <a:noFill/>
            <a:ln w="13948" cap="flat">
              <a:solidFill>
                <a:srgbClr val="D3ECF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9" name="path"/>
            <p:cNvSpPr/>
            <p:nvPr/>
          </p:nvSpPr>
          <p:spPr>
            <a:xfrm>
              <a:off x="0" y="40"/>
              <a:ext cx="119312" cy="125561"/>
            </a:xfrm>
            <a:custGeom>
              <a:avLst/>
              <a:gdLst/>
              <a:ahLst/>
              <a:cxnLst/>
              <a:rect l="0" t="0" r="0" b="0"/>
              <a:pathLst>
                <a:path w="187" h="197">
                  <a:moveTo>
                    <a:pt x="176" y="98"/>
                  </a:moveTo>
                  <a:cubicBezTo>
                    <a:pt x="176" y="147"/>
                    <a:pt x="139" y="186"/>
                    <a:pt x="93" y="186"/>
                  </a:cubicBezTo>
                  <a:cubicBezTo>
                    <a:pt x="48" y="186"/>
                    <a:pt x="10" y="147"/>
                    <a:pt x="10" y="98"/>
                  </a:cubicBezTo>
                  <a:cubicBezTo>
                    <a:pt x="10" y="50"/>
                    <a:pt x="48" y="11"/>
                    <a:pt x="93" y="11"/>
                  </a:cubicBezTo>
                  <a:cubicBezTo>
                    <a:pt x="139" y="11"/>
                    <a:pt x="176" y="50"/>
                    <a:pt x="176" y="98"/>
                  </a:cubicBezTo>
                </a:path>
              </a:pathLst>
            </a:custGeom>
            <a:noFill/>
            <a:ln w="13948" cap="flat">
              <a:solidFill>
                <a:srgbClr val="CBE7F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path"/>
          <p:cNvSpPr/>
          <p:nvPr/>
        </p:nvSpPr>
        <p:spPr>
          <a:xfrm>
            <a:off x="5635234" y="2570208"/>
            <a:ext cx="115022" cy="107300"/>
          </a:xfrm>
          <a:custGeom>
            <a:avLst/>
            <a:gdLst/>
            <a:ahLst/>
            <a:cxnLst/>
            <a:rect l="0" t="0" r="0" b="0"/>
            <a:pathLst>
              <a:path w="181" h="168">
                <a:moveTo>
                  <a:pt x="170" y="84"/>
                </a:moveTo>
                <a:cubicBezTo>
                  <a:pt x="170" y="125"/>
                  <a:pt x="134" y="159"/>
                  <a:pt x="90" y="159"/>
                </a:cubicBezTo>
                <a:cubicBezTo>
                  <a:pt x="46" y="159"/>
                  <a:pt x="10" y="125"/>
                  <a:pt x="10" y="84"/>
                </a:cubicBezTo>
                <a:cubicBezTo>
                  <a:pt x="10" y="43"/>
                  <a:pt x="46" y="9"/>
                  <a:pt x="90" y="9"/>
                </a:cubicBezTo>
                <a:cubicBezTo>
                  <a:pt x="134" y="9"/>
                  <a:pt x="170" y="43"/>
                  <a:pt x="170" y="84"/>
                </a:cubicBezTo>
              </a:path>
            </a:pathLst>
          </a:custGeom>
          <a:noFill/>
          <a:ln w="12609" cap="flat">
            <a:solidFill>
              <a:srgbClr val="ACD0E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4515263" y="2823541"/>
            <a:ext cx="151899" cy="133210"/>
            <a:chOff x="0" y="0"/>
            <a:chExt cx="151899" cy="133210"/>
          </a:xfrm>
        </p:grpSpPr>
        <p:sp>
          <p:nvSpPr>
            <p:cNvPr id="121" name="path"/>
            <p:cNvSpPr/>
            <p:nvPr/>
          </p:nvSpPr>
          <p:spPr>
            <a:xfrm>
              <a:off x="42821" y="0"/>
              <a:ext cx="109077" cy="111469"/>
            </a:xfrm>
            <a:custGeom>
              <a:avLst/>
              <a:gdLst/>
              <a:ahLst/>
              <a:cxnLst/>
              <a:rect l="0" t="0" r="0" b="0"/>
              <a:pathLst>
                <a:path w="171" h="175">
                  <a:moveTo>
                    <a:pt x="160" y="87"/>
                  </a:moveTo>
                  <a:cubicBezTo>
                    <a:pt x="160" y="129"/>
                    <a:pt x="127" y="163"/>
                    <a:pt x="85" y="163"/>
                  </a:cubicBezTo>
                  <a:cubicBezTo>
                    <a:pt x="44" y="163"/>
                    <a:pt x="11" y="129"/>
                    <a:pt x="11" y="87"/>
                  </a:cubicBezTo>
                  <a:cubicBezTo>
                    <a:pt x="11" y="45"/>
                    <a:pt x="44" y="11"/>
                    <a:pt x="85" y="11"/>
                  </a:cubicBezTo>
                  <a:cubicBezTo>
                    <a:pt x="127" y="11"/>
                    <a:pt x="160" y="45"/>
                    <a:pt x="160" y="87"/>
                  </a:cubicBezTo>
                </a:path>
              </a:pathLst>
            </a:custGeom>
            <a:noFill/>
            <a:ln w="14364" cap="flat">
              <a:solidFill>
                <a:srgbClr val="C8E5F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2" name="path"/>
            <p:cNvSpPr/>
            <p:nvPr/>
          </p:nvSpPr>
          <p:spPr>
            <a:xfrm>
              <a:off x="0" y="22295"/>
              <a:ext cx="108535" cy="110914"/>
            </a:xfrm>
            <a:custGeom>
              <a:avLst/>
              <a:gdLst/>
              <a:ahLst/>
              <a:cxnLst/>
              <a:rect l="0" t="0" r="0" b="0"/>
              <a:pathLst>
                <a:path w="170" h="174">
                  <a:moveTo>
                    <a:pt x="159" y="87"/>
                  </a:moveTo>
                  <a:cubicBezTo>
                    <a:pt x="159" y="129"/>
                    <a:pt x="126" y="163"/>
                    <a:pt x="85" y="163"/>
                  </a:cubicBezTo>
                  <a:cubicBezTo>
                    <a:pt x="44" y="163"/>
                    <a:pt x="11" y="129"/>
                    <a:pt x="11" y="87"/>
                  </a:cubicBezTo>
                  <a:cubicBezTo>
                    <a:pt x="11" y="45"/>
                    <a:pt x="44" y="11"/>
                    <a:pt x="85" y="11"/>
                  </a:cubicBezTo>
                  <a:cubicBezTo>
                    <a:pt x="126" y="11"/>
                    <a:pt x="159" y="45"/>
                    <a:pt x="159" y="87"/>
                  </a:cubicBezTo>
                </a:path>
              </a:pathLst>
            </a:custGeom>
            <a:noFill/>
            <a:ln w="14364" cap="flat">
              <a:solidFill>
                <a:srgbClr val="CBE6F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path"/>
          <p:cNvSpPr/>
          <p:nvPr/>
        </p:nvSpPr>
        <p:spPr>
          <a:xfrm>
            <a:off x="2236573" y="2608031"/>
            <a:ext cx="69890" cy="72753"/>
          </a:xfrm>
          <a:custGeom>
            <a:avLst/>
            <a:gdLst/>
            <a:ahLst/>
            <a:cxnLst/>
            <a:rect l="0" t="0" r="0" b="0"/>
            <a:pathLst>
              <a:path w="110" h="114">
                <a:moveTo>
                  <a:pt x="98" y="57"/>
                </a:moveTo>
                <a:cubicBezTo>
                  <a:pt x="98" y="82"/>
                  <a:pt x="79" y="103"/>
                  <a:pt x="55" y="103"/>
                </a:cubicBezTo>
                <a:cubicBezTo>
                  <a:pt x="30" y="103"/>
                  <a:pt x="11" y="82"/>
                  <a:pt x="11" y="57"/>
                </a:cubicBezTo>
                <a:cubicBezTo>
                  <a:pt x="11" y="32"/>
                  <a:pt x="30" y="11"/>
                  <a:pt x="55" y="11"/>
                </a:cubicBezTo>
                <a:cubicBezTo>
                  <a:pt x="79" y="11"/>
                  <a:pt x="98" y="32"/>
                  <a:pt x="98" y="57"/>
                </a:cubicBezTo>
              </a:path>
            </a:pathLst>
          </a:custGeom>
          <a:noFill/>
          <a:ln w="14101" cap="flat">
            <a:solidFill>
              <a:srgbClr val="AFD3EA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path"/>
          <p:cNvSpPr/>
          <p:nvPr/>
        </p:nvSpPr>
        <p:spPr>
          <a:xfrm>
            <a:off x="1581703" y="2844119"/>
            <a:ext cx="55635" cy="55635"/>
          </a:xfrm>
          <a:custGeom>
            <a:avLst/>
            <a:gdLst/>
            <a:ahLst/>
            <a:cxnLst/>
            <a:rect l="0" t="0" r="0" b="0"/>
            <a:pathLst>
              <a:path w="87" h="87">
                <a:moveTo>
                  <a:pt x="76" y="43"/>
                </a:moveTo>
                <a:cubicBezTo>
                  <a:pt x="76" y="61"/>
                  <a:pt x="61" y="76"/>
                  <a:pt x="43" y="76"/>
                </a:cubicBezTo>
                <a:cubicBezTo>
                  <a:pt x="25" y="76"/>
                  <a:pt x="11" y="61"/>
                  <a:pt x="11" y="43"/>
                </a:cubicBezTo>
                <a:cubicBezTo>
                  <a:pt x="11" y="25"/>
                  <a:pt x="25" y="11"/>
                  <a:pt x="43" y="11"/>
                </a:cubicBezTo>
                <a:cubicBezTo>
                  <a:pt x="61" y="11"/>
                  <a:pt x="76" y="25"/>
                  <a:pt x="76" y="43"/>
                </a:cubicBezTo>
              </a:path>
            </a:pathLst>
          </a:custGeom>
          <a:noFill/>
          <a:ln w="14679" cap="flat">
            <a:solidFill>
              <a:srgbClr val="C8E4F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5" name="path"/>
          <p:cNvSpPr/>
          <p:nvPr/>
        </p:nvSpPr>
        <p:spPr>
          <a:xfrm>
            <a:off x="1520640" y="2675971"/>
            <a:ext cx="47104" cy="54307"/>
          </a:xfrm>
          <a:custGeom>
            <a:avLst/>
            <a:gdLst/>
            <a:ahLst/>
            <a:cxnLst/>
            <a:rect l="0" t="0" r="0" b="0"/>
            <a:pathLst>
              <a:path w="74" h="85">
                <a:moveTo>
                  <a:pt x="64" y="42"/>
                </a:moveTo>
                <a:cubicBezTo>
                  <a:pt x="64" y="59"/>
                  <a:pt x="52" y="73"/>
                  <a:pt x="37" y="73"/>
                </a:cubicBezTo>
                <a:cubicBezTo>
                  <a:pt x="22" y="73"/>
                  <a:pt x="10" y="59"/>
                  <a:pt x="10" y="42"/>
                </a:cubicBezTo>
                <a:cubicBezTo>
                  <a:pt x="10" y="25"/>
                  <a:pt x="22" y="11"/>
                  <a:pt x="37" y="11"/>
                </a:cubicBezTo>
                <a:cubicBezTo>
                  <a:pt x="52" y="11"/>
                  <a:pt x="64" y="25"/>
                  <a:pt x="64" y="42"/>
                </a:cubicBezTo>
              </a:path>
            </a:pathLst>
          </a:custGeom>
          <a:noFill/>
          <a:ln w="12732" cap="flat">
            <a:solidFill>
              <a:srgbClr val="B6D8E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6" name="path"/>
          <p:cNvSpPr/>
          <p:nvPr/>
        </p:nvSpPr>
        <p:spPr>
          <a:xfrm>
            <a:off x="1404943" y="2704057"/>
            <a:ext cx="42947" cy="49513"/>
          </a:xfrm>
          <a:custGeom>
            <a:avLst/>
            <a:gdLst/>
            <a:ahLst/>
            <a:cxnLst/>
            <a:rect l="0" t="0" r="0" b="0"/>
            <a:pathLst>
              <a:path w="67" h="77">
                <a:moveTo>
                  <a:pt x="57" y="38"/>
                </a:moveTo>
                <a:cubicBezTo>
                  <a:pt x="57" y="54"/>
                  <a:pt x="46" y="66"/>
                  <a:pt x="33" y="66"/>
                </a:cubicBezTo>
                <a:cubicBezTo>
                  <a:pt x="20" y="66"/>
                  <a:pt x="10" y="54"/>
                  <a:pt x="10" y="38"/>
                </a:cubicBezTo>
                <a:cubicBezTo>
                  <a:pt x="10" y="23"/>
                  <a:pt x="20" y="11"/>
                  <a:pt x="33" y="11"/>
                </a:cubicBezTo>
                <a:cubicBezTo>
                  <a:pt x="46" y="11"/>
                  <a:pt x="57" y="23"/>
                  <a:pt x="57" y="38"/>
                </a:cubicBezTo>
              </a:path>
            </a:pathLst>
          </a:custGeom>
          <a:noFill/>
          <a:ln w="12732" cap="flat">
            <a:solidFill>
              <a:srgbClr val="B8D9E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7" name="picture 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22656" y="2703431"/>
            <a:ext cx="28746" cy="28746"/>
          </a:xfrm>
          <a:prstGeom prst="rect">
            <a:avLst/>
          </a:prstGeom>
        </p:spPr>
      </p:pic>
      <p:sp>
        <p:nvSpPr>
          <p:cNvPr id="128" name="path"/>
          <p:cNvSpPr/>
          <p:nvPr/>
        </p:nvSpPr>
        <p:spPr>
          <a:xfrm>
            <a:off x="5713148" y="2361198"/>
            <a:ext cx="116284" cy="126043"/>
          </a:xfrm>
          <a:custGeom>
            <a:avLst/>
            <a:gdLst/>
            <a:ahLst/>
            <a:cxnLst/>
            <a:rect l="0" t="0" r="0" b="0"/>
            <a:pathLst>
              <a:path w="183" h="198">
                <a:moveTo>
                  <a:pt x="172" y="99"/>
                </a:moveTo>
                <a:cubicBezTo>
                  <a:pt x="172" y="147"/>
                  <a:pt x="136" y="186"/>
                  <a:pt x="91" y="186"/>
                </a:cubicBezTo>
                <a:cubicBezTo>
                  <a:pt x="46" y="186"/>
                  <a:pt x="10" y="147"/>
                  <a:pt x="10" y="99"/>
                </a:cubicBezTo>
                <a:cubicBezTo>
                  <a:pt x="10" y="50"/>
                  <a:pt x="46" y="11"/>
                  <a:pt x="91" y="11"/>
                </a:cubicBezTo>
                <a:cubicBezTo>
                  <a:pt x="136" y="11"/>
                  <a:pt x="172" y="50"/>
                  <a:pt x="172" y="99"/>
                </a:cubicBezTo>
              </a:path>
            </a:pathLst>
          </a:custGeom>
          <a:noFill/>
          <a:ln w="13542" cap="flat">
            <a:solidFill>
              <a:srgbClr val="98C3E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9" name="path"/>
          <p:cNvSpPr/>
          <p:nvPr/>
        </p:nvSpPr>
        <p:spPr>
          <a:xfrm>
            <a:off x="5288663" y="2404191"/>
            <a:ext cx="107056" cy="120792"/>
          </a:xfrm>
          <a:custGeom>
            <a:avLst/>
            <a:gdLst/>
            <a:ahLst/>
            <a:cxnLst/>
            <a:rect l="0" t="0" r="0" b="0"/>
            <a:pathLst>
              <a:path w="168" h="190">
                <a:moveTo>
                  <a:pt x="158" y="95"/>
                </a:moveTo>
                <a:cubicBezTo>
                  <a:pt x="158" y="141"/>
                  <a:pt x="125" y="178"/>
                  <a:pt x="84" y="178"/>
                </a:cubicBezTo>
                <a:cubicBezTo>
                  <a:pt x="43" y="178"/>
                  <a:pt x="10" y="141"/>
                  <a:pt x="10" y="95"/>
                </a:cubicBezTo>
                <a:cubicBezTo>
                  <a:pt x="10" y="48"/>
                  <a:pt x="43" y="11"/>
                  <a:pt x="84" y="11"/>
                </a:cubicBezTo>
                <a:cubicBezTo>
                  <a:pt x="125" y="11"/>
                  <a:pt x="158" y="48"/>
                  <a:pt x="158" y="95"/>
                </a:cubicBezTo>
              </a:path>
            </a:pathLst>
          </a:custGeom>
          <a:noFill/>
          <a:ln w="13009" cap="flat">
            <a:solidFill>
              <a:srgbClr val="9BC5E2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136562" y="2176883"/>
            <a:ext cx="132141" cy="113354"/>
            <a:chOff x="0" y="0"/>
            <a:chExt cx="132141" cy="113354"/>
          </a:xfrm>
        </p:grpSpPr>
        <p:sp>
          <p:nvSpPr>
            <p:cNvPr id="130" name="path"/>
            <p:cNvSpPr/>
            <p:nvPr/>
          </p:nvSpPr>
          <p:spPr>
            <a:xfrm>
              <a:off x="38479" y="6997"/>
              <a:ext cx="93661" cy="106357"/>
            </a:xfrm>
            <a:custGeom>
              <a:avLst/>
              <a:gdLst/>
              <a:ahLst/>
              <a:cxnLst/>
              <a:rect l="0" t="0" r="0" b="0"/>
              <a:pathLst>
                <a:path w="147" h="167">
                  <a:moveTo>
                    <a:pt x="137" y="83"/>
                  </a:moveTo>
                  <a:cubicBezTo>
                    <a:pt x="137" y="123"/>
                    <a:pt x="108" y="155"/>
                    <a:pt x="73" y="155"/>
                  </a:cubicBezTo>
                  <a:cubicBezTo>
                    <a:pt x="38" y="155"/>
                    <a:pt x="10" y="123"/>
                    <a:pt x="10" y="83"/>
                  </a:cubicBezTo>
                  <a:cubicBezTo>
                    <a:pt x="10" y="43"/>
                    <a:pt x="38" y="11"/>
                    <a:pt x="73" y="11"/>
                  </a:cubicBezTo>
                  <a:cubicBezTo>
                    <a:pt x="108" y="11"/>
                    <a:pt x="137" y="43"/>
                    <a:pt x="137" y="83"/>
                  </a:cubicBezTo>
                </a:path>
              </a:pathLst>
            </a:custGeom>
            <a:noFill/>
            <a:ln w="12926" cap="flat">
              <a:solidFill>
                <a:srgbClr val="85B5D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1" name="path"/>
            <p:cNvSpPr/>
            <p:nvPr/>
          </p:nvSpPr>
          <p:spPr>
            <a:xfrm>
              <a:off x="0" y="0"/>
              <a:ext cx="93059" cy="105673"/>
            </a:xfrm>
            <a:custGeom>
              <a:avLst/>
              <a:gdLst/>
              <a:ahLst/>
              <a:cxnLst/>
              <a:rect l="0" t="0" r="0" b="0"/>
              <a:pathLst>
                <a:path w="146" h="166">
                  <a:moveTo>
                    <a:pt x="136" y="83"/>
                  </a:moveTo>
                  <a:cubicBezTo>
                    <a:pt x="136" y="122"/>
                    <a:pt x="108" y="154"/>
                    <a:pt x="73" y="154"/>
                  </a:cubicBezTo>
                  <a:cubicBezTo>
                    <a:pt x="38" y="154"/>
                    <a:pt x="10" y="122"/>
                    <a:pt x="10" y="83"/>
                  </a:cubicBezTo>
                  <a:cubicBezTo>
                    <a:pt x="10" y="43"/>
                    <a:pt x="38" y="11"/>
                    <a:pt x="73" y="11"/>
                  </a:cubicBezTo>
                  <a:cubicBezTo>
                    <a:pt x="108" y="11"/>
                    <a:pt x="136" y="43"/>
                    <a:pt x="136" y="83"/>
                  </a:cubicBezTo>
                </a:path>
              </a:pathLst>
            </a:custGeom>
            <a:noFill/>
            <a:ln w="12926" cap="flat">
              <a:solidFill>
                <a:srgbClr val="85B4D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2" name="path"/>
          <p:cNvSpPr/>
          <p:nvPr/>
        </p:nvSpPr>
        <p:spPr>
          <a:xfrm>
            <a:off x="2957726" y="2224339"/>
            <a:ext cx="82477" cy="83252"/>
          </a:xfrm>
          <a:custGeom>
            <a:avLst/>
            <a:gdLst/>
            <a:ahLst/>
            <a:cxnLst/>
            <a:rect l="0" t="0" r="0" b="0"/>
            <a:pathLst>
              <a:path w="129" h="131">
                <a:moveTo>
                  <a:pt x="118" y="65"/>
                </a:moveTo>
                <a:cubicBezTo>
                  <a:pt x="118" y="95"/>
                  <a:pt x="94" y="120"/>
                  <a:pt x="64" y="120"/>
                </a:cubicBezTo>
                <a:cubicBezTo>
                  <a:pt x="35" y="120"/>
                  <a:pt x="10" y="95"/>
                  <a:pt x="10" y="65"/>
                </a:cubicBezTo>
                <a:cubicBezTo>
                  <a:pt x="10" y="35"/>
                  <a:pt x="35" y="11"/>
                  <a:pt x="64" y="11"/>
                </a:cubicBezTo>
                <a:cubicBezTo>
                  <a:pt x="94" y="11"/>
                  <a:pt x="118" y="35"/>
                  <a:pt x="118" y="65"/>
                </a:cubicBezTo>
              </a:path>
            </a:pathLst>
          </a:custGeom>
          <a:noFill/>
          <a:ln w="13918" cap="flat">
            <a:solidFill>
              <a:srgbClr val="88B7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3" name="path"/>
          <p:cNvSpPr/>
          <p:nvPr/>
        </p:nvSpPr>
        <p:spPr>
          <a:xfrm>
            <a:off x="2695707" y="2093323"/>
            <a:ext cx="77625" cy="78355"/>
          </a:xfrm>
          <a:custGeom>
            <a:avLst/>
            <a:gdLst/>
            <a:ahLst/>
            <a:cxnLst/>
            <a:rect l="0" t="0" r="0" b="0"/>
            <a:pathLst>
              <a:path w="122" h="123">
                <a:moveTo>
                  <a:pt x="111" y="61"/>
                </a:moveTo>
                <a:cubicBezTo>
                  <a:pt x="111" y="89"/>
                  <a:pt x="88" y="112"/>
                  <a:pt x="61" y="112"/>
                </a:cubicBezTo>
                <a:cubicBezTo>
                  <a:pt x="33" y="112"/>
                  <a:pt x="10" y="89"/>
                  <a:pt x="10" y="61"/>
                </a:cubicBezTo>
                <a:cubicBezTo>
                  <a:pt x="10" y="33"/>
                  <a:pt x="33" y="11"/>
                  <a:pt x="61" y="11"/>
                </a:cubicBezTo>
                <a:cubicBezTo>
                  <a:pt x="88" y="11"/>
                  <a:pt x="111" y="33"/>
                  <a:pt x="111" y="61"/>
                </a:cubicBezTo>
              </a:path>
            </a:pathLst>
          </a:custGeom>
          <a:noFill/>
          <a:ln w="13918" cap="flat">
            <a:solidFill>
              <a:srgbClr val="7CACD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4" name="path"/>
          <p:cNvSpPr/>
          <p:nvPr/>
        </p:nvSpPr>
        <p:spPr>
          <a:xfrm>
            <a:off x="2343282" y="2486020"/>
            <a:ext cx="63796" cy="74569"/>
          </a:xfrm>
          <a:custGeom>
            <a:avLst/>
            <a:gdLst/>
            <a:ahLst/>
            <a:cxnLst/>
            <a:rect l="0" t="0" r="0" b="0"/>
            <a:pathLst>
              <a:path w="100" h="117">
                <a:moveTo>
                  <a:pt x="90" y="58"/>
                </a:moveTo>
                <a:cubicBezTo>
                  <a:pt x="90" y="84"/>
                  <a:pt x="72" y="105"/>
                  <a:pt x="50" y="105"/>
                </a:cubicBezTo>
                <a:cubicBezTo>
                  <a:pt x="27" y="105"/>
                  <a:pt x="9" y="84"/>
                  <a:pt x="9" y="58"/>
                </a:cubicBezTo>
                <a:cubicBezTo>
                  <a:pt x="9" y="32"/>
                  <a:pt x="27" y="11"/>
                  <a:pt x="50" y="11"/>
                </a:cubicBezTo>
                <a:cubicBezTo>
                  <a:pt x="72" y="11"/>
                  <a:pt x="90" y="32"/>
                  <a:pt x="90" y="58"/>
                </a:cubicBezTo>
              </a:path>
            </a:pathLst>
          </a:custGeom>
          <a:noFill/>
          <a:ln w="12558" cap="flat">
            <a:solidFill>
              <a:srgbClr val="A2CAE4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2462475" y="2256334"/>
            <a:ext cx="144308" cy="122289"/>
            <a:chOff x="0" y="0"/>
            <a:chExt cx="144308" cy="122289"/>
          </a:xfrm>
        </p:grpSpPr>
        <p:sp>
          <p:nvSpPr>
            <p:cNvPr id="135" name="path"/>
            <p:cNvSpPr/>
            <p:nvPr/>
          </p:nvSpPr>
          <p:spPr>
            <a:xfrm>
              <a:off x="65425" y="0"/>
              <a:ext cx="78883" cy="78883"/>
            </a:xfrm>
            <a:custGeom>
              <a:avLst/>
              <a:gdLst/>
              <a:ahLst/>
              <a:cxnLst/>
              <a:rect l="0" t="0" r="0" b="0"/>
              <a:pathLst>
                <a:path w="124" h="124">
                  <a:moveTo>
                    <a:pt x="112" y="62"/>
                  </a:moveTo>
                  <a:cubicBezTo>
                    <a:pt x="112" y="90"/>
                    <a:pt x="90" y="112"/>
                    <a:pt x="62" y="112"/>
                  </a:cubicBezTo>
                  <a:cubicBezTo>
                    <a:pt x="34" y="112"/>
                    <a:pt x="11" y="90"/>
                    <a:pt x="11" y="62"/>
                  </a:cubicBezTo>
                  <a:cubicBezTo>
                    <a:pt x="11" y="34"/>
                    <a:pt x="34" y="11"/>
                    <a:pt x="62" y="11"/>
                  </a:cubicBezTo>
                  <a:cubicBezTo>
                    <a:pt x="90" y="11"/>
                    <a:pt x="112" y="34"/>
                    <a:pt x="112" y="62"/>
                  </a:cubicBezTo>
                </a:path>
              </a:pathLst>
            </a:custGeom>
            <a:noFill/>
            <a:ln w="14679" cap="flat">
              <a:solidFill>
                <a:srgbClr val="8BBAD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6" name="path"/>
            <p:cNvSpPr/>
            <p:nvPr/>
          </p:nvSpPr>
          <p:spPr>
            <a:xfrm>
              <a:off x="0" y="44669"/>
              <a:ext cx="77620" cy="77620"/>
            </a:xfrm>
            <a:custGeom>
              <a:avLst/>
              <a:gdLst/>
              <a:ahLst/>
              <a:cxnLst/>
              <a:rect l="0" t="0" r="0" b="0"/>
              <a:pathLst>
                <a:path w="122" h="122">
                  <a:moveTo>
                    <a:pt x="110" y="61"/>
                  </a:moveTo>
                  <a:cubicBezTo>
                    <a:pt x="110" y="88"/>
                    <a:pt x="88" y="110"/>
                    <a:pt x="61" y="110"/>
                  </a:cubicBezTo>
                  <a:cubicBezTo>
                    <a:pt x="33" y="110"/>
                    <a:pt x="11" y="88"/>
                    <a:pt x="11" y="61"/>
                  </a:cubicBezTo>
                  <a:cubicBezTo>
                    <a:pt x="11" y="33"/>
                    <a:pt x="33" y="11"/>
                    <a:pt x="61" y="11"/>
                  </a:cubicBezTo>
                  <a:cubicBezTo>
                    <a:pt x="88" y="11"/>
                    <a:pt x="110" y="33"/>
                    <a:pt x="110" y="61"/>
                  </a:cubicBezTo>
                </a:path>
              </a:pathLst>
            </a:custGeom>
            <a:noFill/>
            <a:ln w="14679" cap="flat">
              <a:solidFill>
                <a:srgbClr val="8FBDD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7" name="path"/>
          <p:cNvSpPr/>
          <p:nvPr/>
        </p:nvSpPr>
        <p:spPr>
          <a:xfrm>
            <a:off x="2226447" y="2160391"/>
            <a:ext cx="72599" cy="72599"/>
          </a:xfrm>
          <a:custGeom>
            <a:avLst/>
            <a:gdLst/>
            <a:ahLst/>
            <a:cxnLst/>
            <a:rect l="0" t="0" r="0" b="0"/>
            <a:pathLst>
              <a:path w="114" h="114">
                <a:moveTo>
                  <a:pt x="102" y="57"/>
                </a:moveTo>
                <a:cubicBezTo>
                  <a:pt x="102" y="82"/>
                  <a:pt x="82" y="102"/>
                  <a:pt x="57" y="102"/>
                </a:cubicBezTo>
                <a:cubicBezTo>
                  <a:pt x="31" y="102"/>
                  <a:pt x="11" y="82"/>
                  <a:pt x="11" y="57"/>
                </a:cubicBezTo>
                <a:cubicBezTo>
                  <a:pt x="11" y="31"/>
                  <a:pt x="31" y="11"/>
                  <a:pt x="57" y="11"/>
                </a:cubicBezTo>
                <a:cubicBezTo>
                  <a:pt x="82" y="11"/>
                  <a:pt x="102" y="31"/>
                  <a:pt x="102" y="57"/>
                </a:cubicBezTo>
              </a:path>
            </a:pathLst>
          </a:custGeom>
          <a:noFill/>
          <a:ln w="14679" cap="flat">
            <a:solidFill>
              <a:srgbClr val="82B2D6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" name="path"/>
          <p:cNvSpPr/>
          <p:nvPr/>
        </p:nvSpPr>
        <p:spPr>
          <a:xfrm>
            <a:off x="1686554" y="2163630"/>
            <a:ext cx="51955" cy="58782"/>
          </a:xfrm>
          <a:custGeom>
            <a:avLst/>
            <a:gdLst/>
            <a:ahLst/>
            <a:cxnLst/>
            <a:rect l="0" t="0" r="0" b="0"/>
            <a:pathLst>
              <a:path w="81" h="92">
                <a:moveTo>
                  <a:pt x="71" y="46"/>
                </a:moveTo>
                <a:cubicBezTo>
                  <a:pt x="71" y="65"/>
                  <a:pt x="57" y="81"/>
                  <a:pt x="40" y="81"/>
                </a:cubicBezTo>
                <a:cubicBezTo>
                  <a:pt x="23" y="81"/>
                  <a:pt x="10" y="65"/>
                  <a:pt x="10" y="46"/>
                </a:cubicBezTo>
                <a:cubicBezTo>
                  <a:pt x="10" y="27"/>
                  <a:pt x="23" y="11"/>
                  <a:pt x="40" y="11"/>
                </a:cubicBezTo>
                <a:cubicBezTo>
                  <a:pt x="57" y="11"/>
                  <a:pt x="71" y="27"/>
                  <a:pt x="71" y="46"/>
                </a:cubicBezTo>
              </a:path>
            </a:pathLst>
          </a:custGeom>
          <a:noFill/>
          <a:ln w="12974" cap="flat">
            <a:solidFill>
              <a:srgbClr val="81B1D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9" name="path"/>
          <p:cNvSpPr/>
          <p:nvPr/>
        </p:nvSpPr>
        <p:spPr>
          <a:xfrm>
            <a:off x="1361465" y="2411258"/>
            <a:ext cx="41122" cy="47941"/>
          </a:xfrm>
          <a:custGeom>
            <a:avLst/>
            <a:gdLst/>
            <a:ahLst/>
            <a:cxnLst/>
            <a:rect l="0" t="0" r="0" b="0"/>
            <a:pathLst>
              <a:path w="64" h="75">
                <a:moveTo>
                  <a:pt x="54" y="37"/>
                </a:moveTo>
                <a:cubicBezTo>
                  <a:pt x="54" y="52"/>
                  <a:pt x="44" y="63"/>
                  <a:pt x="32" y="63"/>
                </a:cubicBezTo>
                <a:cubicBezTo>
                  <a:pt x="19" y="63"/>
                  <a:pt x="9" y="52"/>
                  <a:pt x="9" y="37"/>
                </a:cubicBezTo>
                <a:cubicBezTo>
                  <a:pt x="9" y="23"/>
                  <a:pt x="19" y="11"/>
                  <a:pt x="32" y="11"/>
                </a:cubicBezTo>
                <a:cubicBezTo>
                  <a:pt x="44" y="11"/>
                  <a:pt x="54" y="23"/>
                  <a:pt x="54" y="37"/>
                </a:cubicBezTo>
              </a:path>
            </a:pathLst>
          </a:custGeom>
          <a:noFill/>
          <a:ln w="12591" cap="flat">
            <a:solidFill>
              <a:srgbClr val="99C4E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0" name="path"/>
          <p:cNvSpPr/>
          <p:nvPr/>
        </p:nvSpPr>
        <p:spPr>
          <a:xfrm>
            <a:off x="2564184" y="2022506"/>
            <a:ext cx="79711" cy="70816"/>
          </a:xfrm>
          <a:custGeom>
            <a:avLst/>
            <a:gdLst/>
            <a:ahLst/>
            <a:cxnLst/>
            <a:rect l="0" t="0" r="0" b="0"/>
            <a:pathLst>
              <a:path w="125" h="111">
                <a:moveTo>
                  <a:pt x="113" y="55"/>
                </a:moveTo>
                <a:cubicBezTo>
                  <a:pt x="113" y="80"/>
                  <a:pt x="91" y="101"/>
                  <a:pt x="62" y="101"/>
                </a:cubicBezTo>
                <a:cubicBezTo>
                  <a:pt x="34" y="101"/>
                  <a:pt x="11" y="80"/>
                  <a:pt x="11" y="55"/>
                </a:cubicBezTo>
                <a:cubicBezTo>
                  <a:pt x="11" y="30"/>
                  <a:pt x="34" y="10"/>
                  <a:pt x="62" y="10"/>
                </a:cubicBezTo>
                <a:cubicBezTo>
                  <a:pt x="91" y="10"/>
                  <a:pt x="113" y="30"/>
                  <a:pt x="113" y="55"/>
                </a:cubicBezTo>
              </a:path>
            </a:pathLst>
          </a:custGeom>
          <a:noFill/>
          <a:ln w="13041" cap="flat">
            <a:solidFill>
              <a:srgbClr val="78A9C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1" name="path"/>
          <p:cNvSpPr/>
          <p:nvPr/>
        </p:nvSpPr>
        <p:spPr>
          <a:xfrm>
            <a:off x="1738181" y="1923212"/>
            <a:ext cx="57923" cy="57591"/>
          </a:xfrm>
          <a:custGeom>
            <a:avLst/>
            <a:gdLst/>
            <a:ahLst/>
            <a:cxnLst/>
            <a:rect l="0" t="0" r="0" b="0"/>
            <a:pathLst>
              <a:path w="91" h="90">
                <a:moveTo>
                  <a:pt x="80" y="45"/>
                </a:moveTo>
                <a:cubicBezTo>
                  <a:pt x="80" y="64"/>
                  <a:pt x="64" y="79"/>
                  <a:pt x="45" y="79"/>
                </a:cubicBezTo>
                <a:cubicBezTo>
                  <a:pt x="26" y="79"/>
                  <a:pt x="11" y="64"/>
                  <a:pt x="11" y="45"/>
                </a:cubicBezTo>
                <a:cubicBezTo>
                  <a:pt x="11" y="26"/>
                  <a:pt x="26" y="11"/>
                  <a:pt x="45" y="11"/>
                </a:cubicBezTo>
                <a:cubicBezTo>
                  <a:pt x="64" y="11"/>
                  <a:pt x="80" y="26"/>
                  <a:pt x="80" y="45"/>
                </a:cubicBezTo>
              </a:path>
            </a:pathLst>
          </a:custGeom>
          <a:noFill/>
          <a:ln w="14094" cap="flat">
            <a:solidFill>
              <a:srgbClr val="6D9EC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1853058" y="1756833"/>
            <a:ext cx="122924" cy="73719"/>
            <a:chOff x="0" y="0"/>
            <a:chExt cx="122924" cy="73719"/>
          </a:xfrm>
        </p:grpSpPr>
        <p:sp>
          <p:nvSpPr>
            <p:cNvPr id="142" name="path"/>
            <p:cNvSpPr/>
            <p:nvPr/>
          </p:nvSpPr>
          <p:spPr>
            <a:xfrm>
              <a:off x="57906" y="0"/>
              <a:ext cx="65017" cy="60759"/>
            </a:xfrm>
            <a:custGeom>
              <a:avLst/>
              <a:gdLst/>
              <a:ahLst/>
              <a:cxnLst/>
              <a:rect l="0" t="0" r="0" b="0"/>
              <a:pathLst>
                <a:path w="102" h="95">
                  <a:moveTo>
                    <a:pt x="90" y="47"/>
                  </a:moveTo>
                  <a:cubicBezTo>
                    <a:pt x="90" y="68"/>
                    <a:pt x="73" y="84"/>
                    <a:pt x="51" y="84"/>
                  </a:cubicBezTo>
                  <a:cubicBezTo>
                    <a:pt x="29" y="84"/>
                    <a:pt x="11" y="68"/>
                    <a:pt x="11" y="47"/>
                  </a:cubicBezTo>
                  <a:cubicBezTo>
                    <a:pt x="11" y="27"/>
                    <a:pt x="29" y="10"/>
                    <a:pt x="51" y="10"/>
                  </a:cubicBezTo>
                  <a:cubicBezTo>
                    <a:pt x="73" y="10"/>
                    <a:pt x="90" y="27"/>
                    <a:pt x="90" y="47"/>
                  </a:cubicBezTo>
                </a:path>
              </a:pathLst>
            </a:custGeom>
            <a:noFill/>
            <a:ln w="13717" cap="flat">
              <a:solidFill>
                <a:srgbClr val="6191B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3" name="path"/>
            <p:cNvSpPr/>
            <p:nvPr/>
          </p:nvSpPr>
          <p:spPr>
            <a:xfrm>
              <a:off x="0" y="14475"/>
              <a:ext cx="63396" cy="59244"/>
            </a:xfrm>
            <a:custGeom>
              <a:avLst/>
              <a:gdLst/>
              <a:ahLst/>
              <a:cxnLst/>
              <a:rect l="0" t="0" r="0" b="0"/>
              <a:pathLst>
                <a:path w="99" h="93">
                  <a:moveTo>
                    <a:pt x="88" y="46"/>
                  </a:moveTo>
                  <a:cubicBezTo>
                    <a:pt x="88" y="66"/>
                    <a:pt x="71" y="82"/>
                    <a:pt x="49" y="82"/>
                  </a:cubicBezTo>
                  <a:cubicBezTo>
                    <a:pt x="28" y="82"/>
                    <a:pt x="11" y="66"/>
                    <a:pt x="11" y="46"/>
                  </a:cubicBezTo>
                  <a:cubicBezTo>
                    <a:pt x="11" y="26"/>
                    <a:pt x="28" y="10"/>
                    <a:pt x="49" y="10"/>
                  </a:cubicBezTo>
                  <a:cubicBezTo>
                    <a:pt x="71" y="10"/>
                    <a:pt x="88" y="26"/>
                    <a:pt x="88" y="46"/>
                  </a:cubicBezTo>
                </a:path>
              </a:pathLst>
            </a:custGeom>
            <a:noFill/>
            <a:ln w="13717" cap="flat">
              <a:solidFill>
                <a:srgbClr val="6293B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path"/>
          <p:cNvSpPr/>
          <p:nvPr/>
        </p:nvSpPr>
        <p:spPr>
          <a:xfrm>
            <a:off x="3739439" y="1486174"/>
            <a:ext cx="98887" cy="99901"/>
          </a:xfrm>
          <a:custGeom>
            <a:avLst/>
            <a:gdLst/>
            <a:ahLst/>
            <a:cxnLst/>
            <a:rect l="0" t="0" r="0" b="0"/>
            <a:pathLst>
              <a:path w="155" h="157">
                <a:moveTo>
                  <a:pt x="144" y="78"/>
                </a:moveTo>
                <a:cubicBezTo>
                  <a:pt x="144" y="115"/>
                  <a:pt x="114" y="145"/>
                  <a:pt x="77" y="145"/>
                </a:cubicBezTo>
                <a:cubicBezTo>
                  <a:pt x="41" y="145"/>
                  <a:pt x="11" y="115"/>
                  <a:pt x="11" y="78"/>
                </a:cubicBezTo>
                <a:cubicBezTo>
                  <a:pt x="11" y="41"/>
                  <a:pt x="41" y="11"/>
                  <a:pt x="77" y="11"/>
                </a:cubicBezTo>
                <a:cubicBezTo>
                  <a:pt x="114" y="11"/>
                  <a:pt x="144" y="41"/>
                  <a:pt x="144" y="78"/>
                </a:cubicBezTo>
              </a:path>
            </a:pathLst>
          </a:custGeom>
          <a:noFill/>
          <a:ln w="14530" cap="flat">
            <a:solidFill>
              <a:srgbClr val="5080A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5" name="textbox 145"/>
          <p:cNvSpPr/>
          <p:nvPr/>
        </p:nvSpPr>
        <p:spPr>
          <a:xfrm>
            <a:off x="449564" y="5655009"/>
            <a:ext cx="8642984" cy="6051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algn="r" rtl="0" eaLnBrk="0">
              <a:lnSpc>
                <a:spcPct val="71000"/>
              </a:lnSpc>
            </a:pP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11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11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endParaRPr lang="en-US" altLang="en-US" sz="800" dirty="0"/>
          </a:p>
          <a:p>
            <a:pPr marL="4344670" algn="l" rtl="0" eaLnBrk="0">
              <a:lnSpc>
                <a:spcPts val="1080"/>
              </a:lnSpc>
              <a:spcBef>
                <a:spcPts val="705"/>
              </a:spcBef>
            </a:pPr>
            <a:r>
              <a:rPr sz="800" spc="7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windSpee</a:t>
            </a:r>
            <a:r>
              <a:rPr sz="800" spc="6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8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90"/>
              </a:lnSpc>
            </a:pP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W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indS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peed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pressure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颜色显示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pressure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总计。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大小显示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windS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peed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总计。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标记按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windS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peed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总计</a:t>
            </a:r>
            <a:r>
              <a:rPr sz="800" spc="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spc="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进行标记。</a:t>
            </a:r>
            <a:endParaRPr lang="en-US" altLang="en-US" sz="800" dirty="0"/>
          </a:p>
        </p:txBody>
      </p:sp>
      <p:sp>
        <p:nvSpPr>
          <p:cNvPr id="146" name="textbox 146"/>
          <p:cNvSpPr/>
          <p:nvPr/>
        </p:nvSpPr>
        <p:spPr>
          <a:xfrm>
            <a:off x="702744" y="1089763"/>
            <a:ext cx="281304" cy="44138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800" spc="1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104</a:t>
            </a:r>
            <a:r>
              <a:rPr sz="8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1000"/>
              </a:lnSpc>
              <a:spcBef>
                <a:spcPts val="245"/>
              </a:spcBef>
            </a:pPr>
            <a:r>
              <a:rPr sz="800" spc="13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103</a:t>
            </a:r>
            <a:r>
              <a:rPr sz="800" spc="10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8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1000"/>
              </a:lnSpc>
              <a:spcBef>
                <a:spcPts val="245"/>
              </a:spcBef>
            </a:pPr>
            <a:r>
              <a:rPr sz="800" spc="1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103</a:t>
            </a:r>
            <a:r>
              <a:rPr sz="800" spc="10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1000"/>
              </a:lnSpc>
              <a:spcBef>
                <a:spcPts val="245"/>
              </a:spcBef>
            </a:pPr>
            <a:r>
              <a:rPr sz="800" spc="1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102</a:t>
            </a: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8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240"/>
              </a:spcBef>
            </a:pPr>
            <a:r>
              <a:rPr sz="800" spc="1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102</a:t>
            </a: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1000"/>
              </a:lnSpc>
              <a:spcBef>
                <a:spcPts val="250"/>
              </a:spcBef>
            </a:pPr>
            <a:r>
              <a:rPr sz="800" spc="13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101</a:t>
            </a:r>
            <a:r>
              <a:rPr sz="800" spc="1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8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240"/>
              </a:spcBef>
            </a:pPr>
            <a:r>
              <a:rPr sz="800" spc="1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101</a:t>
            </a:r>
            <a:r>
              <a:rPr sz="800" spc="1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1000"/>
              </a:lnSpc>
              <a:spcBef>
                <a:spcPts val="250"/>
              </a:spcBef>
            </a:pPr>
            <a:r>
              <a:rPr sz="800" spc="1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100</a:t>
            </a: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8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240"/>
              </a:spcBef>
            </a:pPr>
            <a:r>
              <a:rPr sz="800" spc="1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100</a:t>
            </a: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200" dirty="0"/>
          </a:p>
          <a:p>
            <a:pPr marL="75565" algn="l" rtl="0" eaLnBrk="0">
              <a:lnSpc>
                <a:spcPct val="71000"/>
              </a:lnSpc>
              <a:spcBef>
                <a:spcPts val="0"/>
              </a:spcBef>
            </a:pPr>
            <a:r>
              <a:rPr sz="800" spc="10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99</a:t>
            </a:r>
            <a:r>
              <a:rPr sz="8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800" dirty="0"/>
          </a:p>
        </p:txBody>
      </p:sp>
      <p:sp>
        <p:nvSpPr>
          <p:cNvPr id="147" name="textbox 147"/>
          <p:cNvSpPr/>
          <p:nvPr/>
        </p:nvSpPr>
        <p:spPr>
          <a:xfrm>
            <a:off x="9202580" y="789462"/>
            <a:ext cx="593725" cy="1491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1080"/>
              </a:lnSpc>
            </a:pPr>
            <a:r>
              <a:rPr sz="800" spc="7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windSpee</a:t>
            </a:r>
            <a:r>
              <a:rPr sz="800" spc="6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</a:t>
            </a:r>
            <a:endParaRPr lang="en-US" altLang="en-US" sz="800" dirty="0"/>
          </a:p>
          <a:p>
            <a:pPr marL="123190" algn="l" rtl="0" eaLnBrk="0">
              <a:lnSpc>
                <a:spcPct val="87000"/>
              </a:lnSpc>
              <a:spcBef>
                <a:spcPts val="300"/>
              </a:spcBef>
              <a:tabLst>
                <a:tab pos="288925" algn="l"/>
              </a:tabLst>
            </a:pP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1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800" dirty="0"/>
          </a:p>
          <a:p>
            <a:pPr marL="290195" algn="l" rtl="0" eaLnBrk="0">
              <a:lnSpc>
                <a:spcPct val="88000"/>
              </a:lnSpc>
              <a:spcBef>
                <a:spcPts val="380"/>
              </a:spcBef>
            </a:pP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marL="167640" indent="-7620" algn="l" rtl="0" eaLnBrk="0">
              <a:lnSpc>
                <a:spcPct val="123000"/>
              </a:lnSpc>
              <a:spcBef>
                <a:spcPts val="165"/>
              </a:spcBef>
              <a:tabLst>
                <a:tab pos="174625" algn="l"/>
                <a:tab pos="181610" algn="l"/>
                <a:tab pos="188595" algn="l"/>
                <a:tab pos="285750" algn="l"/>
                <a:tab pos="288925" algn="l"/>
              </a:tabLst>
            </a:pP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2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800" spc="2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5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</a:t>
            </a:r>
            <a:r>
              <a:rPr sz="800" spc="5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</a:t>
            </a:r>
            <a:r>
              <a:rPr sz="800" spc="5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5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7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7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11</a:t>
            </a:r>
            <a:r>
              <a:rPr sz="800" spc="7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7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</a:t>
            </a:r>
            <a:endParaRPr lang="en-US" altLang="en-US" sz="800" dirty="0"/>
          </a:p>
          <a:p>
            <a:pPr algn="l" rtl="0" eaLnBrk="0">
              <a:lnSpc>
                <a:spcPct val="113000"/>
              </a:lnSpc>
            </a:pPr>
            <a:endParaRPr lang="en-US" altLang="en-US" sz="700" dirty="0"/>
          </a:p>
          <a:p>
            <a:pPr marL="12700" algn="l" rtl="0" eaLnBrk="0">
              <a:lnSpc>
                <a:spcPts val="1080"/>
              </a:lnSpc>
            </a:pPr>
            <a:r>
              <a:rPr sz="800" spc="7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pressur</a:t>
            </a:r>
            <a:r>
              <a:rPr sz="800" spc="2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e</a:t>
            </a:r>
            <a:endParaRPr lang="en-US" altLang="en-US" sz="800" dirty="0"/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0517" y="1873747"/>
            <a:ext cx="161471" cy="139452"/>
          </a:xfrm>
          <a:prstGeom prst="rect">
            <a:avLst/>
          </a:prstGeom>
        </p:spPr>
      </p:pic>
      <p:pic>
        <p:nvPicPr>
          <p:cNvPr id="149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237857" y="1719615"/>
            <a:ext cx="146792" cy="139452"/>
          </a:xfrm>
          <a:prstGeom prst="rect">
            <a:avLst/>
          </a:prstGeom>
        </p:spPr>
      </p:pic>
      <p:pic>
        <p:nvPicPr>
          <p:cNvPr id="150" name="picture 1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245196" y="1567949"/>
            <a:ext cx="132113" cy="132113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21600000">
            <a:off x="9252536" y="1421157"/>
            <a:ext cx="117433" cy="117433"/>
            <a:chOff x="0" y="0"/>
            <a:chExt cx="117433" cy="117433"/>
          </a:xfrm>
        </p:grpSpPr>
        <p:sp>
          <p:nvSpPr>
            <p:cNvPr id="151" name="path"/>
            <p:cNvSpPr/>
            <p:nvPr/>
          </p:nvSpPr>
          <p:spPr>
            <a:xfrm>
              <a:off x="7339" y="7339"/>
              <a:ext cx="102754" cy="102754"/>
            </a:xfrm>
            <a:custGeom>
              <a:avLst/>
              <a:gdLst/>
              <a:ahLst/>
              <a:cxnLst/>
              <a:rect l="0" t="0" r="0" b="0"/>
              <a:pathLst>
                <a:path w="161" h="161">
                  <a:moveTo>
                    <a:pt x="161" y="80"/>
                  </a:moveTo>
                  <a:cubicBezTo>
                    <a:pt x="161" y="125"/>
                    <a:pt x="125" y="161"/>
                    <a:pt x="80" y="161"/>
                  </a:cubicBezTo>
                  <a:cubicBezTo>
                    <a:pt x="36" y="161"/>
                    <a:pt x="0" y="125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5" y="0"/>
                    <a:pt x="161" y="36"/>
                    <a:pt x="161" y="80"/>
                  </a:cubicBezTo>
                </a:path>
              </a:pathLst>
            </a:custGeom>
            <a:solidFill>
              <a:srgbClr val="D8D8D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2" name="path"/>
            <p:cNvSpPr/>
            <p:nvPr/>
          </p:nvSpPr>
          <p:spPr>
            <a:xfrm>
              <a:off x="0" y="0"/>
              <a:ext cx="117433" cy="117433"/>
            </a:xfrm>
            <a:custGeom>
              <a:avLst/>
              <a:gdLst/>
              <a:ahLst/>
              <a:cxnLst/>
              <a:rect l="0" t="0" r="0" b="0"/>
              <a:pathLst>
                <a:path w="184" h="184">
                  <a:moveTo>
                    <a:pt x="173" y="92"/>
                  </a:moveTo>
                  <a:cubicBezTo>
                    <a:pt x="173" y="137"/>
                    <a:pt x="137" y="173"/>
                    <a:pt x="92" y="173"/>
                  </a:cubicBezTo>
                  <a:cubicBezTo>
                    <a:pt x="47" y="173"/>
                    <a:pt x="11" y="137"/>
                    <a:pt x="11" y="92"/>
                  </a:cubicBezTo>
                  <a:cubicBezTo>
                    <a:pt x="11" y="47"/>
                    <a:pt x="47" y="11"/>
                    <a:pt x="92" y="11"/>
                  </a:cubicBezTo>
                  <a:cubicBezTo>
                    <a:pt x="137" y="11"/>
                    <a:pt x="173" y="47"/>
                    <a:pt x="173" y="92"/>
                  </a:cubicBezTo>
                </a:path>
              </a:pathLst>
            </a:custGeom>
            <a:noFill/>
            <a:ln w="14679" cap="flat">
              <a:solidFill>
                <a:srgbClr val="B2B2B2">
                  <a:alpha val="100000"/>
                </a:srgbClr>
              </a:solidFill>
              <a:prstDash val="solid"/>
              <a:bevel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group 22"/>
          <p:cNvGrpSpPr/>
          <p:nvPr/>
        </p:nvGrpSpPr>
        <p:grpSpPr>
          <a:xfrm rot="21600000">
            <a:off x="9259875" y="1274364"/>
            <a:ext cx="102754" cy="102754"/>
            <a:chOff x="0" y="0"/>
            <a:chExt cx="102754" cy="102754"/>
          </a:xfrm>
        </p:grpSpPr>
        <p:sp>
          <p:nvSpPr>
            <p:cNvPr id="153" name="path"/>
            <p:cNvSpPr/>
            <p:nvPr/>
          </p:nvSpPr>
          <p:spPr>
            <a:xfrm>
              <a:off x="7339" y="7339"/>
              <a:ext cx="88075" cy="88075"/>
            </a:xfrm>
            <a:custGeom>
              <a:avLst/>
              <a:gdLst/>
              <a:ahLst/>
              <a:cxnLst/>
              <a:rect l="0" t="0" r="0" b="0"/>
              <a:pathLst>
                <a:path w="138" h="138">
                  <a:moveTo>
                    <a:pt x="138" y="69"/>
                  </a:move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</a:path>
              </a:pathLst>
            </a:custGeom>
            <a:solidFill>
              <a:srgbClr val="D8D8D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4" name="path"/>
            <p:cNvSpPr/>
            <p:nvPr/>
          </p:nvSpPr>
          <p:spPr>
            <a:xfrm>
              <a:off x="0" y="0"/>
              <a:ext cx="102754" cy="102754"/>
            </a:xfrm>
            <a:custGeom>
              <a:avLst/>
              <a:gdLst/>
              <a:ahLst/>
              <a:cxnLst/>
              <a:rect l="0" t="0" r="0" b="0"/>
              <a:pathLst>
                <a:path w="161" h="161">
                  <a:moveTo>
                    <a:pt x="150" y="80"/>
                  </a:moveTo>
                  <a:cubicBezTo>
                    <a:pt x="150" y="119"/>
                    <a:pt x="119" y="150"/>
                    <a:pt x="80" y="150"/>
                  </a:cubicBezTo>
                  <a:cubicBezTo>
                    <a:pt x="42" y="150"/>
                    <a:pt x="11" y="119"/>
                    <a:pt x="11" y="80"/>
                  </a:cubicBezTo>
                  <a:cubicBezTo>
                    <a:pt x="11" y="42"/>
                    <a:pt x="42" y="11"/>
                    <a:pt x="80" y="11"/>
                  </a:cubicBezTo>
                  <a:cubicBezTo>
                    <a:pt x="119" y="11"/>
                    <a:pt x="150" y="42"/>
                    <a:pt x="150" y="80"/>
                  </a:cubicBezTo>
                </a:path>
              </a:pathLst>
            </a:custGeom>
            <a:noFill/>
            <a:ln w="14679" cap="flat">
              <a:solidFill>
                <a:srgbClr val="B2B2B2">
                  <a:alpha val="100000"/>
                </a:srgbClr>
              </a:solidFill>
              <a:prstDash val="solid"/>
              <a:bevel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24"/>
          <p:cNvGrpSpPr/>
          <p:nvPr/>
        </p:nvGrpSpPr>
        <p:grpSpPr>
          <a:xfrm rot="21600000">
            <a:off x="9296573" y="1002798"/>
            <a:ext cx="29358" cy="29357"/>
            <a:chOff x="0" y="0"/>
            <a:chExt cx="29358" cy="29357"/>
          </a:xfrm>
        </p:grpSpPr>
        <p:sp>
          <p:nvSpPr>
            <p:cNvPr id="155" name="path"/>
            <p:cNvSpPr/>
            <p:nvPr/>
          </p:nvSpPr>
          <p:spPr>
            <a:xfrm>
              <a:off x="7339" y="7339"/>
              <a:ext cx="14678" cy="14678"/>
            </a:xfrm>
            <a:custGeom>
              <a:avLst/>
              <a:gdLst/>
              <a:ahLst/>
              <a:cxnLst/>
              <a:rect l="0" t="0" r="0" b="0"/>
              <a:pathLst>
                <a:path w="23" h="23">
                  <a:moveTo>
                    <a:pt x="23" y="11"/>
                  </a:moveTo>
                  <a:cubicBezTo>
                    <a:pt x="23" y="17"/>
                    <a:pt x="17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1"/>
                  </a:cubicBezTo>
                </a:path>
              </a:pathLst>
            </a:custGeom>
            <a:solidFill>
              <a:srgbClr val="D8D8D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6" name="path"/>
            <p:cNvSpPr/>
            <p:nvPr/>
          </p:nvSpPr>
          <p:spPr>
            <a:xfrm>
              <a:off x="0" y="0"/>
              <a:ext cx="29358" cy="29357"/>
            </a:xfrm>
            <a:custGeom>
              <a:avLst/>
              <a:gdLst/>
              <a:ahLst/>
              <a:cxnLst/>
              <a:rect l="0" t="0" r="0" b="0"/>
              <a:pathLst>
                <a:path w="46" h="46">
                  <a:moveTo>
                    <a:pt x="34" y="23"/>
                  </a:moveTo>
                  <a:cubicBezTo>
                    <a:pt x="34" y="29"/>
                    <a:pt x="29" y="34"/>
                    <a:pt x="23" y="34"/>
                  </a:cubicBezTo>
                  <a:cubicBezTo>
                    <a:pt x="16" y="34"/>
                    <a:pt x="11" y="29"/>
                    <a:pt x="11" y="23"/>
                  </a:cubicBezTo>
                  <a:cubicBezTo>
                    <a:pt x="11" y="16"/>
                    <a:pt x="16" y="11"/>
                    <a:pt x="23" y="11"/>
                  </a:cubicBezTo>
                  <a:cubicBezTo>
                    <a:pt x="29" y="11"/>
                    <a:pt x="34" y="16"/>
                    <a:pt x="34" y="23"/>
                  </a:cubicBezTo>
                </a:path>
              </a:pathLst>
            </a:custGeom>
            <a:noFill/>
            <a:ln w="14679" cap="flat">
              <a:solidFill>
                <a:srgbClr val="B2B2B2">
                  <a:alpha val="100000"/>
                </a:srgbClr>
              </a:solidFill>
              <a:prstDash val="solid"/>
              <a:bevel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57" name="textbox 157"/>
          <p:cNvSpPr/>
          <p:nvPr/>
        </p:nvSpPr>
        <p:spPr>
          <a:xfrm>
            <a:off x="479209" y="492463"/>
            <a:ext cx="220027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城市⻛速和⽓压的散点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图</a:t>
            </a:r>
            <a:endParaRPr lang="en-US" altLang="en-US" sz="1500" dirty="0"/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6799480" y="2102120"/>
            <a:ext cx="211522" cy="1510636"/>
            <a:chOff x="0" y="0"/>
            <a:chExt cx="211522" cy="1510636"/>
          </a:xfrm>
        </p:grpSpPr>
        <p:sp>
          <p:nvSpPr>
            <p:cNvPr id="158" name="path"/>
            <p:cNvSpPr/>
            <p:nvPr/>
          </p:nvSpPr>
          <p:spPr>
            <a:xfrm>
              <a:off x="73034" y="1372148"/>
              <a:ext cx="138488" cy="138488"/>
            </a:xfrm>
            <a:custGeom>
              <a:avLst/>
              <a:gdLst/>
              <a:ahLst/>
              <a:cxnLst/>
              <a:rect l="0" t="0" r="0" b="0"/>
              <a:pathLst>
                <a:path w="218" h="218">
                  <a:moveTo>
                    <a:pt x="206" y="109"/>
                  </a:moveTo>
                  <a:cubicBezTo>
                    <a:pt x="206" y="162"/>
                    <a:pt x="162" y="206"/>
                    <a:pt x="109" y="206"/>
                  </a:cubicBezTo>
                  <a:cubicBezTo>
                    <a:pt x="55" y="206"/>
                    <a:pt x="11" y="162"/>
                    <a:pt x="11" y="109"/>
                  </a:cubicBezTo>
                  <a:cubicBezTo>
                    <a:pt x="11" y="55"/>
                    <a:pt x="55" y="11"/>
                    <a:pt x="109" y="11"/>
                  </a:cubicBezTo>
                  <a:cubicBezTo>
                    <a:pt x="162" y="11"/>
                    <a:pt x="206" y="55"/>
                    <a:pt x="206" y="109"/>
                  </a:cubicBezTo>
                </a:path>
              </a:pathLst>
            </a:custGeom>
            <a:noFill/>
            <a:ln w="14679" cap="flat">
              <a:solidFill>
                <a:srgbClr val="FFD1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9" name="path"/>
            <p:cNvSpPr/>
            <p:nvPr/>
          </p:nvSpPr>
          <p:spPr>
            <a:xfrm>
              <a:off x="0" y="0"/>
              <a:ext cx="137764" cy="137765"/>
            </a:xfrm>
            <a:custGeom>
              <a:avLst/>
              <a:gdLst/>
              <a:ahLst/>
              <a:cxnLst/>
              <a:rect l="0" t="0" r="0" b="0"/>
              <a:pathLst>
                <a:path w="216" h="216">
                  <a:moveTo>
                    <a:pt x="205" y="108"/>
                  </a:moveTo>
                  <a:cubicBezTo>
                    <a:pt x="205" y="162"/>
                    <a:pt x="162" y="205"/>
                    <a:pt x="108" y="205"/>
                  </a:cubicBezTo>
                  <a:cubicBezTo>
                    <a:pt x="54" y="205"/>
                    <a:pt x="11" y="162"/>
                    <a:pt x="11" y="108"/>
                  </a:cubicBezTo>
                  <a:cubicBezTo>
                    <a:pt x="11" y="54"/>
                    <a:pt x="54" y="11"/>
                    <a:pt x="108" y="11"/>
                  </a:cubicBezTo>
                  <a:cubicBezTo>
                    <a:pt x="162" y="11"/>
                    <a:pt x="205" y="54"/>
                    <a:pt x="205" y="108"/>
                  </a:cubicBezTo>
                </a:path>
              </a:pathLst>
            </a:custGeom>
            <a:noFill/>
            <a:ln w="14679" cap="flat">
              <a:solidFill>
                <a:srgbClr val="80B0D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60" name="path"/>
          <p:cNvSpPr/>
          <p:nvPr/>
        </p:nvSpPr>
        <p:spPr>
          <a:xfrm>
            <a:off x="3386226" y="2373358"/>
            <a:ext cx="94382" cy="94382"/>
          </a:xfrm>
          <a:custGeom>
            <a:avLst/>
            <a:gdLst/>
            <a:ahLst/>
            <a:cxnLst/>
            <a:rect l="0" t="0" r="0" b="0"/>
            <a:pathLst>
              <a:path w="148" h="148">
                <a:moveTo>
                  <a:pt x="137" y="74"/>
                </a:moveTo>
                <a:cubicBezTo>
                  <a:pt x="137" y="108"/>
                  <a:pt x="108" y="137"/>
                  <a:pt x="74" y="137"/>
                </a:cubicBezTo>
                <a:cubicBezTo>
                  <a:pt x="39" y="137"/>
                  <a:pt x="11" y="108"/>
                  <a:pt x="11" y="74"/>
                </a:cubicBezTo>
                <a:cubicBezTo>
                  <a:pt x="11" y="39"/>
                  <a:pt x="39" y="11"/>
                  <a:pt x="74" y="11"/>
                </a:cubicBezTo>
                <a:cubicBezTo>
                  <a:pt x="108" y="11"/>
                  <a:pt x="137" y="39"/>
                  <a:pt x="137" y="74"/>
                </a:cubicBezTo>
              </a:path>
            </a:pathLst>
          </a:custGeom>
          <a:noFill/>
          <a:ln w="14679" cap="flat">
            <a:solidFill>
              <a:srgbClr val="97C3E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3408077" y="3297816"/>
            <a:ext cx="268569" cy="267865"/>
            <a:chOff x="0" y="0"/>
            <a:chExt cx="268569" cy="267865"/>
          </a:xfrm>
        </p:grpSpPr>
        <p:sp>
          <p:nvSpPr>
            <p:cNvPr id="161" name="path"/>
            <p:cNvSpPr/>
            <p:nvPr/>
          </p:nvSpPr>
          <p:spPr>
            <a:xfrm>
              <a:off x="171110" y="156598"/>
              <a:ext cx="97458" cy="97458"/>
            </a:xfrm>
            <a:custGeom>
              <a:avLst/>
              <a:gdLst/>
              <a:ahLst/>
              <a:cxnLst/>
              <a:rect l="0" t="0" r="0" b="0"/>
              <a:pathLst>
                <a:path w="153" h="153">
                  <a:moveTo>
                    <a:pt x="141" y="76"/>
                  </a:moveTo>
                  <a:cubicBezTo>
                    <a:pt x="141" y="112"/>
                    <a:pt x="112" y="141"/>
                    <a:pt x="76" y="141"/>
                  </a:cubicBezTo>
                  <a:cubicBezTo>
                    <a:pt x="40" y="141"/>
                    <a:pt x="11" y="112"/>
                    <a:pt x="11" y="76"/>
                  </a:cubicBezTo>
                  <a:cubicBezTo>
                    <a:pt x="11" y="40"/>
                    <a:pt x="40" y="11"/>
                    <a:pt x="76" y="11"/>
                  </a:cubicBezTo>
                  <a:cubicBezTo>
                    <a:pt x="112" y="11"/>
                    <a:pt x="141" y="40"/>
                    <a:pt x="141" y="76"/>
                  </a:cubicBezTo>
                </a:path>
              </a:pathLst>
            </a:custGeom>
            <a:noFill/>
            <a:ln w="14679" cap="flat">
              <a:solidFill>
                <a:srgbClr val="FED5D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2" name="path"/>
            <p:cNvSpPr/>
            <p:nvPr/>
          </p:nvSpPr>
          <p:spPr>
            <a:xfrm>
              <a:off x="141968" y="61400"/>
              <a:ext cx="97025" cy="97025"/>
            </a:xfrm>
            <a:custGeom>
              <a:avLst/>
              <a:gdLst/>
              <a:ahLst/>
              <a:cxnLst/>
              <a:rect l="0" t="0" r="0" b="0"/>
              <a:pathLst>
                <a:path w="152" h="152">
                  <a:moveTo>
                    <a:pt x="141" y="76"/>
                  </a:moveTo>
                  <a:cubicBezTo>
                    <a:pt x="141" y="112"/>
                    <a:pt x="112" y="141"/>
                    <a:pt x="76" y="141"/>
                  </a:cubicBezTo>
                  <a:cubicBezTo>
                    <a:pt x="40" y="141"/>
                    <a:pt x="11" y="112"/>
                    <a:pt x="11" y="76"/>
                  </a:cubicBezTo>
                  <a:cubicBezTo>
                    <a:pt x="11" y="40"/>
                    <a:pt x="40" y="11"/>
                    <a:pt x="76" y="11"/>
                  </a:cubicBezTo>
                  <a:cubicBezTo>
                    <a:pt x="112" y="11"/>
                    <a:pt x="141" y="40"/>
                    <a:pt x="141" y="76"/>
                  </a:cubicBezTo>
                </a:path>
              </a:pathLst>
            </a:custGeom>
            <a:noFill/>
            <a:ln w="14679" cap="flat">
              <a:solidFill>
                <a:srgbClr val="FDE0D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3" name="path"/>
            <p:cNvSpPr/>
            <p:nvPr/>
          </p:nvSpPr>
          <p:spPr>
            <a:xfrm>
              <a:off x="76457" y="17907"/>
              <a:ext cx="95935" cy="95935"/>
            </a:xfrm>
            <a:custGeom>
              <a:avLst/>
              <a:gdLst/>
              <a:ahLst/>
              <a:cxnLst/>
              <a:rect l="0" t="0" r="0" b="0"/>
              <a:pathLst>
                <a:path w="151" h="151">
                  <a:moveTo>
                    <a:pt x="139" y="75"/>
                  </a:moveTo>
                  <a:cubicBezTo>
                    <a:pt x="139" y="110"/>
                    <a:pt x="110" y="139"/>
                    <a:pt x="75" y="139"/>
                  </a:cubicBezTo>
                  <a:cubicBezTo>
                    <a:pt x="40" y="139"/>
                    <a:pt x="11" y="110"/>
                    <a:pt x="11" y="75"/>
                  </a:cubicBezTo>
                  <a:cubicBezTo>
                    <a:pt x="11" y="40"/>
                    <a:pt x="40" y="11"/>
                    <a:pt x="75" y="11"/>
                  </a:cubicBezTo>
                  <a:cubicBezTo>
                    <a:pt x="110" y="11"/>
                    <a:pt x="139" y="40"/>
                    <a:pt x="139" y="75"/>
                  </a:cubicBezTo>
                </a:path>
              </a:pathLst>
            </a:custGeom>
            <a:noFill/>
            <a:ln w="14679" cap="flat">
              <a:solidFill>
                <a:srgbClr val="FCE5E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4" name="path"/>
            <p:cNvSpPr/>
            <p:nvPr/>
          </p:nvSpPr>
          <p:spPr>
            <a:xfrm>
              <a:off x="61888" y="172149"/>
              <a:ext cx="95715" cy="95715"/>
            </a:xfrm>
            <a:custGeom>
              <a:avLst/>
              <a:gdLst/>
              <a:ahLst/>
              <a:cxnLst/>
              <a:rect l="0" t="0" r="0" b="0"/>
              <a:pathLst>
                <a:path w="150" h="150">
                  <a:moveTo>
                    <a:pt x="139" y="75"/>
                  </a:moveTo>
                  <a:cubicBezTo>
                    <a:pt x="139" y="110"/>
                    <a:pt x="110" y="139"/>
                    <a:pt x="75" y="139"/>
                  </a:cubicBezTo>
                  <a:cubicBezTo>
                    <a:pt x="40" y="139"/>
                    <a:pt x="11" y="110"/>
                    <a:pt x="11" y="75"/>
                  </a:cubicBezTo>
                  <a:cubicBezTo>
                    <a:pt x="11" y="40"/>
                    <a:pt x="40" y="11"/>
                    <a:pt x="75" y="11"/>
                  </a:cubicBezTo>
                  <a:cubicBezTo>
                    <a:pt x="110" y="11"/>
                    <a:pt x="139" y="40"/>
                    <a:pt x="139" y="75"/>
                  </a:cubicBezTo>
                </a:path>
              </a:pathLst>
            </a:custGeom>
            <a:noFill/>
            <a:ln w="14679" cap="flat">
              <a:solidFill>
                <a:srgbClr val="FFD3C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5" name="path"/>
            <p:cNvSpPr/>
            <p:nvPr/>
          </p:nvSpPr>
          <p:spPr>
            <a:xfrm>
              <a:off x="36420" y="29247"/>
              <a:ext cx="95273" cy="95273"/>
            </a:xfrm>
            <a:custGeom>
              <a:avLst/>
              <a:gdLst/>
              <a:ahLst/>
              <a:cxnLst/>
              <a:rect l="0" t="0" r="0" b="0"/>
              <a:pathLst>
                <a:path w="150" h="150">
                  <a:moveTo>
                    <a:pt x="138" y="75"/>
                  </a:moveTo>
                  <a:cubicBezTo>
                    <a:pt x="138" y="110"/>
                    <a:pt x="110" y="138"/>
                    <a:pt x="75" y="138"/>
                  </a:cubicBezTo>
                  <a:cubicBezTo>
                    <a:pt x="39" y="138"/>
                    <a:pt x="11" y="110"/>
                    <a:pt x="11" y="75"/>
                  </a:cubicBezTo>
                  <a:cubicBezTo>
                    <a:pt x="11" y="39"/>
                    <a:pt x="39" y="11"/>
                    <a:pt x="75" y="11"/>
                  </a:cubicBezTo>
                  <a:cubicBezTo>
                    <a:pt x="110" y="11"/>
                    <a:pt x="138" y="39"/>
                    <a:pt x="138" y="75"/>
                  </a:cubicBezTo>
                </a:path>
              </a:pathLst>
            </a:custGeom>
            <a:noFill/>
            <a:ln w="14679" cap="flat">
              <a:solidFill>
                <a:srgbClr val="FCE4E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6" name="path"/>
            <p:cNvSpPr/>
            <p:nvPr/>
          </p:nvSpPr>
          <p:spPr>
            <a:xfrm>
              <a:off x="21851" y="0"/>
              <a:ext cx="95052" cy="95052"/>
            </a:xfrm>
            <a:custGeom>
              <a:avLst/>
              <a:gdLst/>
              <a:ahLst/>
              <a:cxnLst/>
              <a:rect l="0" t="0" r="0" b="0"/>
              <a:pathLst>
                <a:path w="149" h="149">
                  <a:moveTo>
                    <a:pt x="138" y="74"/>
                  </a:moveTo>
                  <a:cubicBezTo>
                    <a:pt x="138" y="109"/>
                    <a:pt x="109" y="138"/>
                    <a:pt x="74" y="138"/>
                  </a:cubicBezTo>
                  <a:cubicBezTo>
                    <a:pt x="39" y="138"/>
                    <a:pt x="11" y="109"/>
                    <a:pt x="11" y="74"/>
                  </a:cubicBezTo>
                  <a:cubicBezTo>
                    <a:pt x="11" y="39"/>
                    <a:pt x="39" y="11"/>
                    <a:pt x="74" y="11"/>
                  </a:cubicBezTo>
                  <a:cubicBezTo>
                    <a:pt x="109" y="11"/>
                    <a:pt x="138" y="39"/>
                    <a:pt x="138" y="74"/>
                  </a:cubicBezTo>
                </a:path>
              </a:pathLst>
            </a:custGeom>
            <a:noFill/>
            <a:ln w="14679" cap="flat">
              <a:solidFill>
                <a:srgbClr val="FBE7E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7" name="path"/>
            <p:cNvSpPr/>
            <p:nvPr/>
          </p:nvSpPr>
          <p:spPr>
            <a:xfrm>
              <a:off x="0" y="73563"/>
              <a:ext cx="94718" cy="94718"/>
            </a:xfrm>
            <a:custGeom>
              <a:avLst/>
              <a:gdLst/>
              <a:ahLst/>
              <a:cxnLst/>
              <a:rect l="0" t="0" r="0" b="0"/>
              <a:pathLst>
                <a:path w="149" h="149">
                  <a:moveTo>
                    <a:pt x="137" y="74"/>
                  </a:moveTo>
                  <a:cubicBezTo>
                    <a:pt x="137" y="109"/>
                    <a:pt x="109" y="137"/>
                    <a:pt x="74" y="137"/>
                  </a:cubicBezTo>
                  <a:cubicBezTo>
                    <a:pt x="39" y="137"/>
                    <a:pt x="11" y="109"/>
                    <a:pt x="11" y="74"/>
                  </a:cubicBezTo>
                  <a:cubicBezTo>
                    <a:pt x="11" y="39"/>
                    <a:pt x="39" y="11"/>
                    <a:pt x="74" y="11"/>
                  </a:cubicBezTo>
                  <a:cubicBezTo>
                    <a:pt x="109" y="11"/>
                    <a:pt x="137" y="39"/>
                    <a:pt x="137" y="74"/>
                  </a:cubicBezTo>
                </a:path>
              </a:pathLst>
            </a:custGeom>
            <a:noFill/>
            <a:ln w="14679" cap="flat">
              <a:solidFill>
                <a:srgbClr val="FDDFD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group 30"/>
          <p:cNvGrpSpPr/>
          <p:nvPr/>
        </p:nvGrpSpPr>
        <p:grpSpPr>
          <a:xfrm rot="21600000">
            <a:off x="3342582" y="2425129"/>
            <a:ext cx="93596" cy="2244105"/>
            <a:chOff x="0" y="0"/>
            <a:chExt cx="93596" cy="2244105"/>
          </a:xfrm>
        </p:grpSpPr>
        <p:sp>
          <p:nvSpPr>
            <p:cNvPr id="168" name="path"/>
            <p:cNvSpPr/>
            <p:nvPr/>
          </p:nvSpPr>
          <p:spPr>
            <a:xfrm>
              <a:off x="0" y="0"/>
              <a:ext cx="93596" cy="93595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135" y="73"/>
                  </a:moveTo>
                  <a:cubicBezTo>
                    <a:pt x="135" y="108"/>
                    <a:pt x="108" y="135"/>
                    <a:pt x="73" y="135"/>
                  </a:cubicBezTo>
                  <a:cubicBezTo>
                    <a:pt x="39" y="135"/>
                    <a:pt x="11" y="108"/>
                    <a:pt x="11" y="73"/>
                  </a:cubicBezTo>
                  <a:cubicBezTo>
                    <a:pt x="11" y="39"/>
                    <a:pt x="39" y="11"/>
                    <a:pt x="73" y="11"/>
                  </a:cubicBezTo>
                  <a:cubicBezTo>
                    <a:pt x="108" y="11"/>
                    <a:pt x="135" y="39"/>
                    <a:pt x="135" y="73"/>
                  </a:cubicBezTo>
                </a:path>
              </a:pathLst>
            </a:custGeom>
            <a:noFill/>
            <a:ln w="14679" cap="flat">
              <a:solidFill>
                <a:srgbClr val="9DC6E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9" name="path"/>
            <p:cNvSpPr/>
            <p:nvPr/>
          </p:nvSpPr>
          <p:spPr>
            <a:xfrm>
              <a:off x="0" y="873414"/>
              <a:ext cx="93596" cy="93595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135" y="73"/>
                  </a:moveTo>
                  <a:cubicBezTo>
                    <a:pt x="135" y="108"/>
                    <a:pt x="108" y="135"/>
                    <a:pt x="73" y="135"/>
                  </a:cubicBezTo>
                  <a:cubicBezTo>
                    <a:pt x="39" y="135"/>
                    <a:pt x="11" y="108"/>
                    <a:pt x="11" y="73"/>
                  </a:cubicBezTo>
                  <a:cubicBezTo>
                    <a:pt x="11" y="39"/>
                    <a:pt x="39" y="11"/>
                    <a:pt x="73" y="11"/>
                  </a:cubicBezTo>
                  <a:cubicBezTo>
                    <a:pt x="108" y="11"/>
                    <a:pt x="135" y="39"/>
                    <a:pt x="135" y="73"/>
                  </a:cubicBezTo>
                </a:path>
              </a:pathLst>
            </a:custGeom>
            <a:noFill/>
            <a:ln w="14679" cap="flat">
              <a:solidFill>
                <a:srgbClr val="FBE8E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0" name="path"/>
            <p:cNvSpPr/>
            <p:nvPr/>
          </p:nvSpPr>
          <p:spPr>
            <a:xfrm>
              <a:off x="0" y="2150510"/>
              <a:ext cx="93596" cy="93595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135" y="73"/>
                  </a:moveTo>
                  <a:cubicBezTo>
                    <a:pt x="135" y="108"/>
                    <a:pt x="108" y="135"/>
                    <a:pt x="73" y="135"/>
                  </a:cubicBezTo>
                  <a:cubicBezTo>
                    <a:pt x="39" y="135"/>
                    <a:pt x="11" y="108"/>
                    <a:pt x="11" y="73"/>
                  </a:cubicBezTo>
                  <a:cubicBezTo>
                    <a:pt x="11" y="39"/>
                    <a:pt x="39" y="11"/>
                    <a:pt x="73" y="11"/>
                  </a:cubicBezTo>
                  <a:cubicBezTo>
                    <a:pt x="108" y="11"/>
                    <a:pt x="135" y="39"/>
                    <a:pt x="135" y="73"/>
                  </a:cubicBezTo>
                </a:path>
              </a:pathLst>
            </a:custGeom>
            <a:noFill/>
            <a:ln w="14679" cap="flat">
              <a:solidFill>
                <a:srgbClr val="EA4F4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group 32"/>
          <p:cNvGrpSpPr/>
          <p:nvPr/>
        </p:nvGrpSpPr>
        <p:grpSpPr>
          <a:xfrm rot="21600000">
            <a:off x="7489550" y="3584733"/>
            <a:ext cx="174307" cy="893590"/>
            <a:chOff x="0" y="0"/>
            <a:chExt cx="174307" cy="893590"/>
          </a:xfrm>
        </p:grpSpPr>
        <p:sp>
          <p:nvSpPr>
            <p:cNvPr id="171" name="path"/>
            <p:cNvSpPr/>
            <p:nvPr/>
          </p:nvSpPr>
          <p:spPr>
            <a:xfrm>
              <a:off x="29221" y="0"/>
              <a:ext cx="145086" cy="145085"/>
            </a:xfrm>
            <a:custGeom>
              <a:avLst/>
              <a:gdLst/>
              <a:ahLst/>
              <a:cxnLst/>
              <a:rect l="0" t="0" r="0" b="0"/>
              <a:pathLst>
                <a:path w="228" h="228">
                  <a:moveTo>
                    <a:pt x="216" y="114"/>
                  </a:moveTo>
                  <a:cubicBezTo>
                    <a:pt x="216" y="170"/>
                    <a:pt x="170" y="216"/>
                    <a:pt x="114" y="216"/>
                  </a:cubicBezTo>
                  <a:cubicBezTo>
                    <a:pt x="57" y="216"/>
                    <a:pt x="11" y="170"/>
                    <a:pt x="11" y="114"/>
                  </a:cubicBezTo>
                  <a:cubicBezTo>
                    <a:pt x="11" y="57"/>
                    <a:pt x="57" y="11"/>
                    <a:pt x="114" y="11"/>
                  </a:cubicBezTo>
                  <a:cubicBezTo>
                    <a:pt x="170" y="11"/>
                    <a:pt x="216" y="57"/>
                    <a:pt x="216" y="114"/>
                  </a:cubicBezTo>
                </a:path>
              </a:pathLst>
            </a:custGeom>
            <a:noFill/>
            <a:ln w="14679" cap="flat">
              <a:solidFill>
                <a:srgbClr val="FFC4B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2" name="path"/>
            <p:cNvSpPr/>
            <p:nvPr/>
          </p:nvSpPr>
          <p:spPr>
            <a:xfrm>
              <a:off x="0" y="748778"/>
              <a:ext cx="144812" cy="144812"/>
            </a:xfrm>
            <a:custGeom>
              <a:avLst/>
              <a:gdLst/>
              <a:ahLst/>
              <a:cxnLst/>
              <a:rect l="0" t="0" r="0" b="0"/>
              <a:pathLst>
                <a:path w="228" h="228">
                  <a:moveTo>
                    <a:pt x="216" y="114"/>
                  </a:moveTo>
                  <a:cubicBezTo>
                    <a:pt x="216" y="170"/>
                    <a:pt x="170" y="216"/>
                    <a:pt x="114" y="216"/>
                  </a:cubicBezTo>
                  <a:cubicBezTo>
                    <a:pt x="57" y="216"/>
                    <a:pt x="11" y="170"/>
                    <a:pt x="11" y="114"/>
                  </a:cubicBezTo>
                  <a:cubicBezTo>
                    <a:pt x="11" y="57"/>
                    <a:pt x="57" y="11"/>
                    <a:pt x="114" y="11"/>
                  </a:cubicBezTo>
                  <a:cubicBezTo>
                    <a:pt x="170" y="11"/>
                    <a:pt x="216" y="57"/>
                    <a:pt x="216" y="114"/>
                  </a:cubicBezTo>
                </a:path>
              </a:pathLst>
            </a:custGeom>
            <a:noFill/>
            <a:ln w="14679" cap="flat">
              <a:solidFill>
                <a:srgbClr val="F36C5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group 34"/>
          <p:cNvGrpSpPr/>
          <p:nvPr/>
        </p:nvGrpSpPr>
        <p:grpSpPr>
          <a:xfrm rot="21600000">
            <a:off x="7697709" y="4893973"/>
            <a:ext cx="294350" cy="463161"/>
            <a:chOff x="0" y="0"/>
            <a:chExt cx="294350" cy="463161"/>
          </a:xfrm>
        </p:grpSpPr>
        <p:sp>
          <p:nvSpPr>
            <p:cNvPr id="173" name="path"/>
            <p:cNvSpPr/>
            <p:nvPr/>
          </p:nvSpPr>
          <p:spPr>
            <a:xfrm>
              <a:off x="146087" y="314898"/>
              <a:ext cx="148263" cy="148263"/>
            </a:xfrm>
            <a:custGeom>
              <a:avLst/>
              <a:gdLst/>
              <a:ahLst/>
              <a:cxnLst/>
              <a:rect l="0" t="0" r="0" b="0"/>
              <a:pathLst>
                <a:path w="233" h="233">
                  <a:moveTo>
                    <a:pt x="221" y="116"/>
                  </a:moveTo>
                  <a:cubicBezTo>
                    <a:pt x="221" y="174"/>
                    <a:pt x="174" y="221"/>
                    <a:pt x="116" y="221"/>
                  </a:cubicBezTo>
                  <a:cubicBezTo>
                    <a:pt x="58" y="221"/>
                    <a:pt x="11" y="174"/>
                    <a:pt x="11" y="116"/>
                  </a:cubicBezTo>
                  <a:cubicBezTo>
                    <a:pt x="11" y="58"/>
                    <a:pt x="58" y="11"/>
                    <a:pt x="116" y="11"/>
                  </a:cubicBezTo>
                  <a:cubicBezTo>
                    <a:pt x="174" y="11"/>
                    <a:pt x="221" y="58"/>
                    <a:pt x="221" y="116"/>
                  </a:cubicBezTo>
                </a:path>
              </a:pathLst>
            </a:custGeom>
            <a:noFill/>
            <a:ln w="14679" cap="flat">
              <a:solidFill>
                <a:srgbClr val="AC0E3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4" name="path"/>
            <p:cNvSpPr/>
            <p:nvPr/>
          </p:nvSpPr>
          <p:spPr>
            <a:xfrm>
              <a:off x="0" y="0"/>
              <a:ext cx="146853" cy="146852"/>
            </a:xfrm>
            <a:custGeom>
              <a:avLst/>
              <a:gdLst/>
              <a:ahLst/>
              <a:cxnLst/>
              <a:rect l="0" t="0" r="0" b="0"/>
              <a:pathLst>
                <a:path w="231" h="231">
                  <a:moveTo>
                    <a:pt x="219" y="115"/>
                  </a:moveTo>
                  <a:cubicBezTo>
                    <a:pt x="219" y="173"/>
                    <a:pt x="173" y="219"/>
                    <a:pt x="115" y="219"/>
                  </a:cubicBezTo>
                  <a:cubicBezTo>
                    <a:pt x="58" y="219"/>
                    <a:pt x="11" y="173"/>
                    <a:pt x="11" y="115"/>
                  </a:cubicBezTo>
                  <a:cubicBezTo>
                    <a:pt x="11" y="58"/>
                    <a:pt x="58" y="11"/>
                    <a:pt x="115" y="11"/>
                  </a:cubicBezTo>
                  <a:cubicBezTo>
                    <a:pt x="173" y="11"/>
                    <a:pt x="219" y="58"/>
                    <a:pt x="219" y="115"/>
                  </a:cubicBezTo>
                </a:path>
              </a:pathLst>
            </a:custGeom>
            <a:noFill/>
            <a:ln w="14679" cap="flat">
              <a:solidFill>
                <a:srgbClr val="D0273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75" name="path"/>
          <p:cNvSpPr/>
          <p:nvPr/>
        </p:nvSpPr>
        <p:spPr>
          <a:xfrm>
            <a:off x="4774428" y="3181730"/>
            <a:ext cx="114376" cy="114376"/>
          </a:xfrm>
          <a:custGeom>
            <a:avLst/>
            <a:gdLst/>
            <a:ahLst/>
            <a:cxnLst/>
            <a:rect l="0" t="0" r="0" b="0"/>
            <a:pathLst>
              <a:path w="180" h="180">
                <a:moveTo>
                  <a:pt x="168" y="90"/>
                </a:moveTo>
                <a:cubicBezTo>
                  <a:pt x="168" y="133"/>
                  <a:pt x="133" y="168"/>
                  <a:pt x="90" y="168"/>
                </a:cubicBezTo>
                <a:cubicBezTo>
                  <a:pt x="46" y="168"/>
                  <a:pt x="11" y="133"/>
                  <a:pt x="11" y="90"/>
                </a:cubicBezTo>
                <a:cubicBezTo>
                  <a:pt x="11" y="46"/>
                  <a:pt x="46" y="11"/>
                  <a:pt x="90" y="11"/>
                </a:cubicBezTo>
                <a:cubicBezTo>
                  <a:pt x="133" y="11"/>
                  <a:pt x="168" y="46"/>
                  <a:pt x="168" y="90"/>
                </a:cubicBezTo>
              </a:path>
            </a:pathLst>
          </a:custGeom>
          <a:noFill/>
          <a:ln w="14679" cap="flat">
            <a:solidFill>
              <a:srgbClr val="FDF5F4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4708821" y="3255575"/>
            <a:ext cx="120907" cy="1060379"/>
            <a:chOff x="0" y="0"/>
            <a:chExt cx="120907" cy="1060379"/>
          </a:xfrm>
        </p:grpSpPr>
        <p:sp>
          <p:nvSpPr>
            <p:cNvPr id="176" name="path"/>
            <p:cNvSpPr/>
            <p:nvPr/>
          </p:nvSpPr>
          <p:spPr>
            <a:xfrm>
              <a:off x="7249" y="946721"/>
              <a:ext cx="113657" cy="113657"/>
            </a:xfrm>
            <a:custGeom>
              <a:avLst/>
              <a:gdLst/>
              <a:ahLst/>
              <a:cxnLst/>
              <a:rect l="0" t="0" r="0" b="0"/>
              <a:pathLst>
                <a:path w="178" h="178">
                  <a:moveTo>
                    <a:pt x="167" y="89"/>
                  </a:moveTo>
                  <a:cubicBezTo>
                    <a:pt x="167" y="132"/>
                    <a:pt x="132" y="167"/>
                    <a:pt x="89" y="167"/>
                  </a:cubicBezTo>
                  <a:cubicBezTo>
                    <a:pt x="46" y="167"/>
                    <a:pt x="11" y="132"/>
                    <a:pt x="11" y="89"/>
                  </a:cubicBezTo>
                  <a:cubicBezTo>
                    <a:pt x="11" y="46"/>
                    <a:pt x="46" y="11"/>
                    <a:pt x="89" y="11"/>
                  </a:cubicBezTo>
                  <a:cubicBezTo>
                    <a:pt x="132" y="11"/>
                    <a:pt x="167" y="46"/>
                    <a:pt x="167" y="89"/>
                  </a:cubicBezTo>
                </a:path>
              </a:pathLst>
            </a:custGeom>
            <a:noFill/>
            <a:ln w="14679" cap="flat">
              <a:solidFill>
                <a:srgbClr val="F77E6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7" name="path"/>
            <p:cNvSpPr/>
            <p:nvPr/>
          </p:nvSpPr>
          <p:spPr>
            <a:xfrm>
              <a:off x="0" y="0"/>
              <a:ext cx="113477" cy="113477"/>
            </a:xfrm>
            <a:custGeom>
              <a:avLst/>
              <a:gdLst/>
              <a:ahLst/>
              <a:cxnLst/>
              <a:rect l="0" t="0" r="0" b="0"/>
              <a:pathLst>
                <a:path w="178" h="178">
                  <a:moveTo>
                    <a:pt x="167" y="89"/>
                  </a:moveTo>
                  <a:cubicBezTo>
                    <a:pt x="167" y="132"/>
                    <a:pt x="132" y="167"/>
                    <a:pt x="89" y="167"/>
                  </a:cubicBezTo>
                  <a:cubicBezTo>
                    <a:pt x="46" y="167"/>
                    <a:pt x="11" y="132"/>
                    <a:pt x="11" y="89"/>
                  </a:cubicBezTo>
                  <a:cubicBezTo>
                    <a:pt x="11" y="46"/>
                    <a:pt x="46" y="11"/>
                    <a:pt x="89" y="11"/>
                  </a:cubicBezTo>
                  <a:cubicBezTo>
                    <a:pt x="132" y="11"/>
                    <a:pt x="167" y="46"/>
                    <a:pt x="167" y="89"/>
                  </a:cubicBezTo>
                </a:path>
              </a:pathLst>
            </a:custGeom>
            <a:noFill/>
            <a:ln w="14679" cap="flat">
              <a:solidFill>
                <a:srgbClr val="FBEBE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78" name="picture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231721" y="2288436"/>
            <a:ext cx="968830" cy="128443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 rot="21600000">
            <a:off x="5824942" y="3373231"/>
            <a:ext cx="260021" cy="186902"/>
            <a:chOff x="0" y="0"/>
            <a:chExt cx="260021" cy="186902"/>
          </a:xfrm>
        </p:grpSpPr>
        <p:sp>
          <p:nvSpPr>
            <p:cNvPr id="179" name="path"/>
            <p:cNvSpPr/>
            <p:nvPr/>
          </p:nvSpPr>
          <p:spPr>
            <a:xfrm>
              <a:off x="131364" y="58245"/>
              <a:ext cx="128656" cy="128657"/>
            </a:xfrm>
            <a:custGeom>
              <a:avLst/>
              <a:gdLst/>
              <a:ahLst/>
              <a:cxnLst/>
              <a:rect l="0" t="0" r="0" b="0"/>
              <a:pathLst>
                <a:path w="202" h="202">
                  <a:moveTo>
                    <a:pt x="191" y="101"/>
                  </a:moveTo>
                  <a:cubicBezTo>
                    <a:pt x="191" y="150"/>
                    <a:pt x="150" y="191"/>
                    <a:pt x="101" y="191"/>
                  </a:cubicBezTo>
                  <a:cubicBezTo>
                    <a:pt x="51" y="191"/>
                    <a:pt x="11" y="150"/>
                    <a:pt x="11" y="101"/>
                  </a:cubicBezTo>
                  <a:cubicBezTo>
                    <a:pt x="11" y="51"/>
                    <a:pt x="51" y="11"/>
                    <a:pt x="101" y="11"/>
                  </a:cubicBezTo>
                  <a:cubicBezTo>
                    <a:pt x="150" y="11"/>
                    <a:pt x="191" y="51"/>
                    <a:pt x="191" y="101"/>
                  </a:cubicBezTo>
                </a:path>
              </a:pathLst>
            </a:custGeom>
            <a:noFill/>
            <a:ln w="14679" cap="flat">
              <a:solidFill>
                <a:srgbClr val="FED6D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0" name="path"/>
            <p:cNvSpPr/>
            <p:nvPr/>
          </p:nvSpPr>
          <p:spPr>
            <a:xfrm>
              <a:off x="51099" y="0"/>
              <a:ext cx="127713" cy="127713"/>
            </a:xfrm>
            <a:custGeom>
              <a:avLst/>
              <a:gdLst/>
              <a:ahLst/>
              <a:cxnLst/>
              <a:rect l="0" t="0" r="0" b="0"/>
              <a:pathLst>
                <a:path w="201" h="201">
                  <a:moveTo>
                    <a:pt x="189" y="100"/>
                  </a:moveTo>
                  <a:cubicBezTo>
                    <a:pt x="189" y="149"/>
                    <a:pt x="149" y="189"/>
                    <a:pt x="100" y="189"/>
                  </a:cubicBezTo>
                  <a:cubicBezTo>
                    <a:pt x="51" y="189"/>
                    <a:pt x="11" y="149"/>
                    <a:pt x="11" y="100"/>
                  </a:cubicBezTo>
                  <a:cubicBezTo>
                    <a:pt x="11" y="51"/>
                    <a:pt x="51" y="11"/>
                    <a:pt x="100" y="11"/>
                  </a:cubicBezTo>
                  <a:cubicBezTo>
                    <a:pt x="149" y="11"/>
                    <a:pt x="189" y="51"/>
                    <a:pt x="189" y="100"/>
                  </a:cubicBezTo>
                </a:path>
              </a:pathLst>
            </a:custGeom>
            <a:noFill/>
            <a:ln w="14679" cap="flat">
              <a:solidFill>
                <a:srgbClr val="FDDDD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1" name="path"/>
            <p:cNvSpPr/>
            <p:nvPr/>
          </p:nvSpPr>
          <p:spPr>
            <a:xfrm>
              <a:off x="0" y="29635"/>
              <a:ext cx="127159" cy="127160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188" y="100"/>
                  </a:moveTo>
                  <a:cubicBezTo>
                    <a:pt x="188" y="149"/>
                    <a:pt x="149" y="188"/>
                    <a:pt x="100" y="188"/>
                  </a:cubicBezTo>
                  <a:cubicBezTo>
                    <a:pt x="51" y="188"/>
                    <a:pt x="11" y="149"/>
                    <a:pt x="11" y="100"/>
                  </a:cubicBezTo>
                  <a:cubicBezTo>
                    <a:pt x="11" y="51"/>
                    <a:pt x="51" y="11"/>
                    <a:pt x="100" y="11"/>
                  </a:cubicBezTo>
                  <a:cubicBezTo>
                    <a:pt x="149" y="11"/>
                    <a:pt x="188" y="51"/>
                    <a:pt x="188" y="100"/>
                  </a:cubicBezTo>
                </a:path>
              </a:pathLst>
            </a:custGeom>
            <a:noFill/>
            <a:ln w="14679" cap="flat">
              <a:solidFill>
                <a:srgbClr val="FED9D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group 40"/>
          <p:cNvGrpSpPr/>
          <p:nvPr/>
        </p:nvGrpSpPr>
        <p:grpSpPr>
          <a:xfrm rot="21600000">
            <a:off x="5773882" y="3513278"/>
            <a:ext cx="126523" cy="963241"/>
            <a:chOff x="0" y="0"/>
            <a:chExt cx="126523" cy="963241"/>
          </a:xfrm>
        </p:grpSpPr>
        <p:sp>
          <p:nvSpPr>
            <p:cNvPr id="182" name="path"/>
            <p:cNvSpPr/>
            <p:nvPr/>
          </p:nvSpPr>
          <p:spPr>
            <a:xfrm>
              <a:off x="0" y="0"/>
              <a:ext cx="126523" cy="126524"/>
            </a:xfrm>
            <a:custGeom>
              <a:avLst/>
              <a:gdLst/>
              <a:ahLst/>
              <a:cxnLst/>
              <a:rect l="0" t="0" r="0" b="0"/>
              <a:pathLst>
                <a:path w="199" h="199">
                  <a:moveTo>
                    <a:pt x="187" y="99"/>
                  </a:moveTo>
                  <a:cubicBezTo>
                    <a:pt x="187" y="148"/>
                    <a:pt x="148" y="187"/>
                    <a:pt x="99" y="187"/>
                  </a:cubicBezTo>
                  <a:cubicBezTo>
                    <a:pt x="50" y="187"/>
                    <a:pt x="11" y="148"/>
                    <a:pt x="11" y="99"/>
                  </a:cubicBezTo>
                  <a:cubicBezTo>
                    <a:pt x="11" y="50"/>
                    <a:pt x="50" y="11"/>
                    <a:pt x="99" y="11"/>
                  </a:cubicBezTo>
                  <a:cubicBezTo>
                    <a:pt x="148" y="11"/>
                    <a:pt x="187" y="50"/>
                    <a:pt x="187" y="99"/>
                  </a:cubicBezTo>
                </a:path>
              </a:pathLst>
            </a:custGeom>
            <a:noFill/>
            <a:ln w="14679" cap="flat">
              <a:solidFill>
                <a:srgbClr val="FFCDC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3" name="path"/>
            <p:cNvSpPr/>
            <p:nvPr/>
          </p:nvSpPr>
          <p:spPr>
            <a:xfrm>
              <a:off x="0" y="836717"/>
              <a:ext cx="126523" cy="126523"/>
            </a:xfrm>
            <a:custGeom>
              <a:avLst/>
              <a:gdLst/>
              <a:ahLst/>
              <a:cxnLst/>
              <a:rect l="0" t="0" r="0" b="0"/>
              <a:pathLst>
                <a:path w="199" h="199">
                  <a:moveTo>
                    <a:pt x="187" y="99"/>
                  </a:moveTo>
                  <a:cubicBezTo>
                    <a:pt x="187" y="148"/>
                    <a:pt x="148" y="187"/>
                    <a:pt x="99" y="187"/>
                  </a:cubicBezTo>
                  <a:cubicBezTo>
                    <a:pt x="50" y="187"/>
                    <a:pt x="11" y="148"/>
                    <a:pt x="11" y="99"/>
                  </a:cubicBezTo>
                  <a:cubicBezTo>
                    <a:pt x="11" y="50"/>
                    <a:pt x="50" y="11"/>
                    <a:pt x="99" y="11"/>
                  </a:cubicBezTo>
                  <a:cubicBezTo>
                    <a:pt x="148" y="11"/>
                    <a:pt x="187" y="50"/>
                    <a:pt x="187" y="99"/>
                  </a:cubicBezTo>
                </a:path>
              </a:pathLst>
            </a:custGeom>
            <a:noFill/>
            <a:ln w="14679" cap="flat">
              <a:solidFill>
                <a:srgbClr val="F36B5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group 42"/>
          <p:cNvGrpSpPr/>
          <p:nvPr/>
        </p:nvGrpSpPr>
        <p:grpSpPr>
          <a:xfrm rot="21600000">
            <a:off x="4063659" y="3013015"/>
            <a:ext cx="370759" cy="326740"/>
            <a:chOff x="0" y="0"/>
            <a:chExt cx="370759" cy="326740"/>
          </a:xfrm>
        </p:grpSpPr>
        <p:sp>
          <p:nvSpPr>
            <p:cNvPr id="184" name="path"/>
            <p:cNvSpPr/>
            <p:nvPr/>
          </p:nvSpPr>
          <p:spPr>
            <a:xfrm>
              <a:off x="262380" y="182722"/>
              <a:ext cx="108378" cy="108378"/>
            </a:xfrm>
            <a:custGeom>
              <a:avLst/>
              <a:gdLst/>
              <a:ahLst/>
              <a:cxnLst/>
              <a:rect l="0" t="0" r="0" b="0"/>
              <a:pathLst>
                <a:path w="170" h="170">
                  <a:moveTo>
                    <a:pt x="159" y="85"/>
                  </a:moveTo>
                  <a:cubicBezTo>
                    <a:pt x="159" y="126"/>
                    <a:pt x="126" y="159"/>
                    <a:pt x="85" y="159"/>
                  </a:cubicBezTo>
                  <a:cubicBezTo>
                    <a:pt x="44" y="159"/>
                    <a:pt x="11" y="126"/>
                    <a:pt x="11" y="85"/>
                  </a:cubicBezTo>
                  <a:cubicBezTo>
                    <a:pt x="11" y="44"/>
                    <a:pt x="44" y="11"/>
                    <a:pt x="85" y="11"/>
                  </a:cubicBezTo>
                  <a:cubicBezTo>
                    <a:pt x="126" y="11"/>
                    <a:pt x="159" y="44"/>
                    <a:pt x="159" y="85"/>
                  </a:cubicBezTo>
                </a:path>
              </a:pathLst>
            </a:custGeom>
            <a:noFill/>
            <a:ln w="14679" cap="flat">
              <a:solidFill>
                <a:srgbClr val="FDF4F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5" name="path"/>
            <p:cNvSpPr/>
            <p:nvPr/>
          </p:nvSpPr>
          <p:spPr>
            <a:xfrm>
              <a:off x="211385" y="80350"/>
              <a:ext cx="107613" cy="107613"/>
            </a:xfrm>
            <a:custGeom>
              <a:avLst/>
              <a:gdLst/>
              <a:ahLst/>
              <a:cxnLst/>
              <a:rect l="0" t="0" r="0" b="0"/>
              <a:pathLst>
                <a:path w="169" h="169">
                  <a:moveTo>
                    <a:pt x="157" y="84"/>
                  </a:moveTo>
                  <a:cubicBezTo>
                    <a:pt x="157" y="125"/>
                    <a:pt x="125" y="157"/>
                    <a:pt x="84" y="157"/>
                  </a:cubicBezTo>
                  <a:cubicBezTo>
                    <a:pt x="44" y="157"/>
                    <a:pt x="11" y="125"/>
                    <a:pt x="11" y="84"/>
                  </a:cubicBezTo>
                  <a:cubicBezTo>
                    <a:pt x="11" y="44"/>
                    <a:pt x="44" y="11"/>
                    <a:pt x="84" y="11"/>
                  </a:cubicBezTo>
                  <a:cubicBezTo>
                    <a:pt x="125" y="11"/>
                    <a:pt x="157" y="44"/>
                    <a:pt x="157" y="84"/>
                  </a:cubicBezTo>
                </a:path>
              </a:pathLst>
            </a:custGeom>
            <a:noFill/>
            <a:ln w="14679" cap="flat">
              <a:solidFill>
                <a:srgbClr val="FBFDF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6" name="path"/>
            <p:cNvSpPr/>
            <p:nvPr/>
          </p:nvSpPr>
          <p:spPr>
            <a:xfrm>
              <a:off x="153054" y="0"/>
              <a:ext cx="106842" cy="106842"/>
            </a:xfrm>
            <a:custGeom>
              <a:avLst/>
              <a:gdLst/>
              <a:ahLst/>
              <a:cxnLst/>
              <a:rect l="0" t="0" r="0" b="0"/>
              <a:pathLst>
                <a:path w="168" h="168">
                  <a:moveTo>
                    <a:pt x="156" y="84"/>
                  </a:moveTo>
                  <a:cubicBezTo>
                    <a:pt x="156" y="124"/>
                    <a:pt x="124" y="156"/>
                    <a:pt x="84" y="156"/>
                  </a:cubicBezTo>
                  <a:cubicBezTo>
                    <a:pt x="44" y="156"/>
                    <a:pt x="11" y="124"/>
                    <a:pt x="11" y="84"/>
                  </a:cubicBezTo>
                  <a:cubicBezTo>
                    <a:pt x="11" y="44"/>
                    <a:pt x="44" y="11"/>
                    <a:pt x="84" y="11"/>
                  </a:cubicBezTo>
                  <a:cubicBezTo>
                    <a:pt x="124" y="11"/>
                    <a:pt x="156" y="44"/>
                    <a:pt x="156" y="84"/>
                  </a:cubicBezTo>
                </a:path>
              </a:pathLst>
            </a:custGeom>
            <a:noFill/>
            <a:ln w="14679" cap="flat">
              <a:solidFill>
                <a:srgbClr val="E9F5F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7" name="path"/>
            <p:cNvSpPr/>
            <p:nvPr/>
          </p:nvSpPr>
          <p:spPr>
            <a:xfrm>
              <a:off x="145763" y="198218"/>
              <a:ext cx="106745" cy="106745"/>
            </a:xfrm>
            <a:custGeom>
              <a:avLst/>
              <a:gdLst/>
              <a:ahLst/>
              <a:cxnLst/>
              <a:rect l="0" t="0" r="0" b="0"/>
              <a:pathLst>
                <a:path w="168" h="168">
                  <a:moveTo>
                    <a:pt x="156" y="84"/>
                  </a:moveTo>
                  <a:cubicBezTo>
                    <a:pt x="156" y="124"/>
                    <a:pt x="124" y="156"/>
                    <a:pt x="84" y="156"/>
                  </a:cubicBezTo>
                  <a:cubicBezTo>
                    <a:pt x="44" y="156"/>
                    <a:pt x="11" y="124"/>
                    <a:pt x="11" y="84"/>
                  </a:cubicBezTo>
                  <a:cubicBezTo>
                    <a:pt x="11" y="44"/>
                    <a:pt x="44" y="11"/>
                    <a:pt x="84" y="11"/>
                  </a:cubicBezTo>
                  <a:cubicBezTo>
                    <a:pt x="124" y="11"/>
                    <a:pt x="156" y="44"/>
                    <a:pt x="156" y="84"/>
                  </a:cubicBezTo>
                </a:path>
              </a:pathLst>
            </a:custGeom>
            <a:noFill/>
            <a:ln w="14679" cap="flat">
              <a:solidFill>
                <a:srgbClr val="FDF2F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8" name="path"/>
            <p:cNvSpPr/>
            <p:nvPr/>
          </p:nvSpPr>
          <p:spPr>
            <a:xfrm>
              <a:off x="116647" y="220480"/>
              <a:ext cx="106259" cy="106259"/>
            </a:xfrm>
            <a:custGeom>
              <a:avLst/>
              <a:gdLst/>
              <a:ahLst/>
              <a:cxnLst/>
              <a:rect l="0" t="0" r="0" b="0"/>
              <a:pathLst>
                <a:path w="167" h="167">
                  <a:moveTo>
                    <a:pt x="155" y="83"/>
                  </a:moveTo>
                  <a:cubicBezTo>
                    <a:pt x="155" y="123"/>
                    <a:pt x="123" y="155"/>
                    <a:pt x="83" y="155"/>
                  </a:cubicBezTo>
                  <a:cubicBezTo>
                    <a:pt x="43" y="155"/>
                    <a:pt x="11" y="123"/>
                    <a:pt x="11" y="83"/>
                  </a:cubicBezTo>
                  <a:cubicBezTo>
                    <a:pt x="11" y="43"/>
                    <a:pt x="43" y="11"/>
                    <a:pt x="83" y="11"/>
                  </a:cubicBezTo>
                  <a:cubicBezTo>
                    <a:pt x="123" y="11"/>
                    <a:pt x="155" y="43"/>
                    <a:pt x="155" y="83"/>
                  </a:cubicBezTo>
                </a:path>
              </a:pathLst>
            </a:custGeom>
            <a:noFill/>
            <a:ln w="14679" cap="flat">
              <a:solidFill>
                <a:srgbClr val="FCEFE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9" name="path"/>
            <p:cNvSpPr/>
            <p:nvPr/>
          </p:nvSpPr>
          <p:spPr>
            <a:xfrm>
              <a:off x="65612" y="59350"/>
              <a:ext cx="105575" cy="105575"/>
            </a:xfrm>
            <a:custGeom>
              <a:avLst/>
              <a:gdLst/>
              <a:ahLst/>
              <a:cxnLst/>
              <a:rect l="0" t="0" r="0" b="0"/>
              <a:pathLst>
                <a:path w="166" h="166">
                  <a:moveTo>
                    <a:pt x="154" y="83"/>
                  </a:moveTo>
                  <a:cubicBezTo>
                    <a:pt x="154" y="122"/>
                    <a:pt x="122" y="154"/>
                    <a:pt x="83" y="154"/>
                  </a:cubicBezTo>
                  <a:cubicBezTo>
                    <a:pt x="43" y="154"/>
                    <a:pt x="11" y="122"/>
                    <a:pt x="11" y="83"/>
                  </a:cubicBezTo>
                  <a:cubicBezTo>
                    <a:pt x="11" y="43"/>
                    <a:pt x="43" y="11"/>
                    <a:pt x="83" y="11"/>
                  </a:cubicBezTo>
                  <a:cubicBezTo>
                    <a:pt x="122" y="11"/>
                    <a:pt x="154" y="43"/>
                    <a:pt x="154" y="83"/>
                  </a:cubicBezTo>
                </a:path>
              </a:pathLst>
            </a:custGeom>
            <a:noFill/>
            <a:ln w="14679" cap="flat">
              <a:solidFill>
                <a:srgbClr val="F6FBF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0" name="path"/>
            <p:cNvSpPr/>
            <p:nvPr/>
          </p:nvSpPr>
          <p:spPr>
            <a:xfrm>
              <a:off x="58322" y="132795"/>
              <a:ext cx="105477" cy="105477"/>
            </a:xfrm>
            <a:custGeom>
              <a:avLst/>
              <a:gdLst/>
              <a:ahLst/>
              <a:cxnLst/>
              <a:rect l="0" t="0" r="0" b="0"/>
              <a:pathLst>
                <a:path w="166" h="166">
                  <a:moveTo>
                    <a:pt x="154" y="83"/>
                  </a:moveTo>
                  <a:cubicBezTo>
                    <a:pt x="154" y="122"/>
                    <a:pt x="122" y="154"/>
                    <a:pt x="83" y="154"/>
                  </a:cubicBezTo>
                  <a:cubicBezTo>
                    <a:pt x="43" y="154"/>
                    <a:pt x="11" y="122"/>
                    <a:pt x="11" y="83"/>
                  </a:cubicBezTo>
                  <a:cubicBezTo>
                    <a:pt x="11" y="43"/>
                    <a:pt x="43" y="11"/>
                    <a:pt x="83" y="11"/>
                  </a:cubicBezTo>
                  <a:cubicBezTo>
                    <a:pt x="122" y="11"/>
                    <a:pt x="154" y="43"/>
                    <a:pt x="154" y="83"/>
                  </a:cubicBezTo>
                </a:path>
              </a:pathLst>
            </a:custGeom>
            <a:noFill/>
            <a:ln w="14679" cap="flat">
              <a:solidFill>
                <a:srgbClr val="FEFBF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1" name="path"/>
            <p:cNvSpPr/>
            <p:nvPr/>
          </p:nvSpPr>
          <p:spPr>
            <a:xfrm>
              <a:off x="0" y="213926"/>
              <a:ext cx="104687" cy="104687"/>
            </a:xfrm>
            <a:custGeom>
              <a:avLst/>
              <a:gdLst/>
              <a:ahLst/>
              <a:cxnLst/>
              <a:rect l="0" t="0" r="0" b="0"/>
              <a:pathLst>
                <a:path w="164" h="164">
                  <a:moveTo>
                    <a:pt x="153" y="82"/>
                  </a:moveTo>
                  <a:cubicBezTo>
                    <a:pt x="153" y="121"/>
                    <a:pt x="121" y="153"/>
                    <a:pt x="82" y="153"/>
                  </a:cubicBezTo>
                  <a:cubicBezTo>
                    <a:pt x="43" y="153"/>
                    <a:pt x="11" y="121"/>
                    <a:pt x="11" y="82"/>
                  </a:cubicBezTo>
                  <a:cubicBezTo>
                    <a:pt x="11" y="43"/>
                    <a:pt x="43" y="11"/>
                    <a:pt x="82" y="11"/>
                  </a:cubicBezTo>
                  <a:cubicBezTo>
                    <a:pt x="121" y="11"/>
                    <a:pt x="153" y="43"/>
                    <a:pt x="153" y="82"/>
                  </a:cubicBezTo>
                </a:path>
              </a:pathLst>
            </a:custGeom>
            <a:noFill/>
            <a:ln w="14679" cap="flat">
              <a:solidFill>
                <a:srgbClr val="FCF0F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92" name="path"/>
          <p:cNvSpPr/>
          <p:nvPr/>
        </p:nvSpPr>
        <p:spPr>
          <a:xfrm>
            <a:off x="4628584" y="3476263"/>
            <a:ext cx="112479" cy="112479"/>
          </a:xfrm>
          <a:custGeom>
            <a:avLst/>
            <a:gdLst/>
            <a:ahLst/>
            <a:cxnLst/>
            <a:rect l="0" t="0" r="0" b="0"/>
            <a:pathLst>
              <a:path w="177" h="177">
                <a:moveTo>
                  <a:pt x="165" y="88"/>
                </a:moveTo>
                <a:cubicBezTo>
                  <a:pt x="165" y="131"/>
                  <a:pt x="131" y="165"/>
                  <a:pt x="88" y="165"/>
                </a:cubicBezTo>
                <a:cubicBezTo>
                  <a:pt x="46" y="165"/>
                  <a:pt x="11" y="131"/>
                  <a:pt x="11" y="88"/>
                </a:cubicBezTo>
                <a:cubicBezTo>
                  <a:pt x="11" y="46"/>
                  <a:pt x="46" y="11"/>
                  <a:pt x="88" y="11"/>
                </a:cubicBezTo>
                <a:cubicBezTo>
                  <a:pt x="131" y="11"/>
                  <a:pt x="165" y="46"/>
                  <a:pt x="165" y="88"/>
                </a:cubicBezTo>
              </a:path>
            </a:pathLst>
          </a:custGeom>
          <a:noFill/>
          <a:ln w="14679" cap="flat">
            <a:solidFill>
              <a:srgbClr val="FFD2C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4413547" y="3505896"/>
            <a:ext cx="283203" cy="331332"/>
            <a:chOff x="0" y="0"/>
            <a:chExt cx="283203" cy="331332"/>
          </a:xfrm>
        </p:grpSpPr>
        <p:sp>
          <p:nvSpPr>
            <p:cNvPr id="193" name="path"/>
            <p:cNvSpPr/>
            <p:nvPr/>
          </p:nvSpPr>
          <p:spPr>
            <a:xfrm>
              <a:off x="171273" y="0"/>
              <a:ext cx="111929" cy="111929"/>
            </a:xfrm>
            <a:custGeom>
              <a:avLst/>
              <a:gdLst/>
              <a:ahLst/>
              <a:cxnLst/>
              <a:rect l="0" t="0" r="0" b="0"/>
              <a:pathLst>
                <a:path w="176" h="176">
                  <a:moveTo>
                    <a:pt x="164" y="88"/>
                  </a:moveTo>
                  <a:cubicBezTo>
                    <a:pt x="164" y="130"/>
                    <a:pt x="130" y="164"/>
                    <a:pt x="88" y="164"/>
                  </a:cubicBezTo>
                  <a:cubicBezTo>
                    <a:pt x="45" y="164"/>
                    <a:pt x="11" y="130"/>
                    <a:pt x="11" y="88"/>
                  </a:cubicBezTo>
                  <a:cubicBezTo>
                    <a:pt x="11" y="45"/>
                    <a:pt x="45" y="11"/>
                    <a:pt x="88" y="11"/>
                  </a:cubicBezTo>
                  <a:cubicBezTo>
                    <a:pt x="130" y="11"/>
                    <a:pt x="164" y="45"/>
                    <a:pt x="164" y="88"/>
                  </a:cubicBezTo>
                </a:path>
              </a:pathLst>
            </a:custGeom>
            <a:noFill/>
            <a:ln w="14679" cap="flat">
              <a:solidFill>
                <a:srgbClr val="FFCEC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4" name="path"/>
            <p:cNvSpPr/>
            <p:nvPr/>
          </p:nvSpPr>
          <p:spPr>
            <a:xfrm>
              <a:off x="54625" y="220974"/>
              <a:ext cx="110357" cy="110357"/>
            </a:xfrm>
            <a:custGeom>
              <a:avLst/>
              <a:gdLst/>
              <a:ahLst/>
              <a:cxnLst/>
              <a:rect l="0" t="0" r="0" b="0"/>
              <a:pathLst>
                <a:path w="173" h="173">
                  <a:moveTo>
                    <a:pt x="162" y="86"/>
                  </a:moveTo>
                  <a:cubicBezTo>
                    <a:pt x="162" y="128"/>
                    <a:pt x="128" y="162"/>
                    <a:pt x="86" y="162"/>
                  </a:cubicBezTo>
                  <a:cubicBezTo>
                    <a:pt x="45" y="162"/>
                    <a:pt x="11" y="128"/>
                    <a:pt x="11" y="86"/>
                  </a:cubicBezTo>
                  <a:cubicBezTo>
                    <a:pt x="11" y="45"/>
                    <a:pt x="45" y="11"/>
                    <a:pt x="86" y="11"/>
                  </a:cubicBezTo>
                  <a:cubicBezTo>
                    <a:pt x="128" y="11"/>
                    <a:pt x="162" y="45"/>
                    <a:pt x="162" y="86"/>
                  </a:cubicBezTo>
                </a:path>
              </a:pathLst>
            </a:custGeom>
            <a:noFill/>
            <a:ln w="14679" cap="flat">
              <a:solidFill>
                <a:srgbClr val="FEB5A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5" name="path"/>
            <p:cNvSpPr/>
            <p:nvPr/>
          </p:nvSpPr>
          <p:spPr>
            <a:xfrm>
              <a:off x="40039" y="110973"/>
              <a:ext cx="110171" cy="110170"/>
            </a:xfrm>
            <a:custGeom>
              <a:avLst/>
              <a:gdLst/>
              <a:ahLst/>
              <a:cxnLst/>
              <a:rect l="0" t="0" r="0" b="0"/>
              <a:pathLst>
                <a:path w="173" h="173">
                  <a:moveTo>
                    <a:pt x="161" y="86"/>
                  </a:moveTo>
                  <a:cubicBezTo>
                    <a:pt x="161" y="128"/>
                    <a:pt x="128" y="161"/>
                    <a:pt x="86" y="161"/>
                  </a:cubicBezTo>
                  <a:cubicBezTo>
                    <a:pt x="45" y="161"/>
                    <a:pt x="11" y="128"/>
                    <a:pt x="11" y="86"/>
                  </a:cubicBezTo>
                  <a:cubicBezTo>
                    <a:pt x="11" y="45"/>
                    <a:pt x="45" y="11"/>
                    <a:pt x="86" y="11"/>
                  </a:cubicBezTo>
                  <a:cubicBezTo>
                    <a:pt x="128" y="11"/>
                    <a:pt x="161" y="45"/>
                    <a:pt x="161" y="86"/>
                  </a:cubicBezTo>
                </a:path>
              </a:pathLst>
            </a:custGeom>
            <a:noFill/>
            <a:ln w="14679" cap="flat">
              <a:solidFill>
                <a:srgbClr val="FFC2B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6" name="path"/>
            <p:cNvSpPr/>
            <p:nvPr/>
          </p:nvSpPr>
          <p:spPr>
            <a:xfrm>
              <a:off x="7292" y="166302"/>
              <a:ext cx="109608" cy="109608"/>
            </a:xfrm>
            <a:custGeom>
              <a:avLst/>
              <a:gdLst/>
              <a:ahLst/>
              <a:cxnLst/>
              <a:rect l="0" t="0" r="0" b="0"/>
              <a:pathLst>
                <a:path w="172" h="172">
                  <a:moveTo>
                    <a:pt x="161" y="86"/>
                  </a:moveTo>
                  <a:cubicBezTo>
                    <a:pt x="161" y="127"/>
                    <a:pt x="127" y="161"/>
                    <a:pt x="86" y="161"/>
                  </a:cubicBezTo>
                  <a:cubicBezTo>
                    <a:pt x="45" y="161"/>
                    <a:pt x="11" y="127"/>
                    <a:pt x="11" y="86"/>
                  </a:cubicBezTo>
                  <a:cubicBezTo>
                    <a:pt x="11" y="45"/>
                    <a:pt x="45" y="11"/>
                    <a:pt x="86" y="11"/>
                  </a:cubicBezTo>
                  <a:cubicBezTo>
                    <a:pt x="127" y="11"/>
                    <a:pt x="161" y="45"/>
                    <a:pt x="161" y="86"/>
                  </a:cubicBezTo>
                </a:path>
              </a:pathLst>
            </a:custGeom>
            <a:noFill/>
            <a:ln w="14679" cap="flat">
              <a:solidFill>
                <a:srgbClr val="FFBDB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7" name="path"/>
            <p:cNvSpPr/>
            <p:nvPr/>
          </p:nvSpPr>
          <p:spPr>
            <a:xfrm>
              <a:off x="0" y="136990"/>
              <a:ext cx="109514" cy="109514"/>
            </a:xfrm>
            <a:custGeom>
              <a:avLst/>
              <a:gdLst/>
              <a:ahLst/>
              <a:cxnLst/>
              <a:rect l="0" t="0" r="0" b="0"/>
              <a:pathLst>
                <a:path w="172" h="172">
                  <a:moveTo>
                    <a:pt x="160" y="86"/>
                  </a:moveTo>
                  <a:cubicBezTo>
                    <a:pt x="160" y="127"/>
                    <a:pt x="127" y="160"/>
                    <a:pt x="86" y="160"/>
                  </a:cubicBezTo>
                  <a:cubicBezTo>
                    <a:pt x="44" y="160"/>
                    <a:pt x="11" y="127"/>
                    <a:pt x="11" y="86"/>
                  </a:cubicBezTo>
                  <a:cubicBezTo>
                    <a:pt x="11" y="44"/>
                    <a:pt x="44" y="11"/>
                    <a:pt x="86" y="11"/>
                  </a:cubicBezTo>
                  <a:cubicBezTo>
                    <a:pt x="127" y="11"/>
                    <a:pt x="160" y="44"/>
                    <a:pt x="160" y="86"/>
                  </a:cubicBezTo>
                </a:path>
              </a:pathLst>
            </a:custGeom>
            <a:noFill/>
            <a:ln w="14679" cap="flat">
              <a:solidFill>
                <a:srgbClr val="FFC0B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98" name="textbox 198"/>
          <p:cNvSpPr/>
          <p:nvPr/>
        </p:nvSpPr>
        <p:spPr>
          <a:xfrm>
            <a:off x="9228306" y="2440253"/>
            <a:ext cx="981710" cy="1263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996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.36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1,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041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4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8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r>
              <a:rPr sz="8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800" dirty="0"/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5055245" y="3792700"/>
            <a:ext cx="140041" cy="624457"/>
            <a:chOff x="0" y="0"/>
            <a:chExt cx="140041" cy="624457"/>
          </a:xfrm>
        </p:grpSpPr>
        <p:sp>
          <p:nvSpPr>
            <p:cNvPr id="199" name="path"/>
            <p:cNvSpPr/>
            <p:nvPr/>
          </p:nvSpPr>
          <p:spPr>
            <a:xfrm>
              <a:off x="21888" y="0"/>
              <a:ext cx="118152" cy="118153"/>
            </a:xfrm>
            <a:custGeom>
              <a:avLst/>
              <a:gdLst/>
              <a:ahLst/>
              <a:cxnLst/>
              <a:rect l="0" t="0" r="0" b="0"/>
              <a:pathLst>
                <a:path w="186" h="186">
                  <a:moveTo>
                    <a:pt x="174" y="93"/>
                  </a:moveTo>
                  <a:cubicBezTo>
                    <a:pt x="174" y="138"/>
                    <a:pt x="138" y="174"/>
                    <a:pt x="93" y="174"/>
                  </a:cubicBezTo>
                  <a:cubicBezTo>
                    <a:pt x="48" y="174"/>
                    <a:pt x="11" y="138"/>
                    <a:pt x="11" y="93"/>
                  </a:cubicBezTo>
                  <a:cubicBezTo>
                    <a:pt x="11" y="48"/>
                    <a:pt x="48" y="11"/>
                    <a:pt x="93" y="11"/>
                  </a:cubicBezTo>
                  <a:cubicBezTo>
                    <a:pt x="138" y="11"/>
                    <a:pt x="174" y="48"/>
                    <a:pt x="174" y="93"/>
                  </a:cubicBezTo>
                </a:path>
              </a:pathLst>
            </a:custGeom>
            <a:noFill/>
            <a:ln w="14679" cap="flat">
              <a:solidFill>
                <a:srgbClr val="FEAE9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0" name="path"/>
            <p:cNvSpPr/>
            <p:nvPr/>
          </p:nvSpPr>
          <p:spPr>
            <a:xfrm>
              <a:off x="0" y="506563"/>
              <a:ext cx="117893" cy="117894"/>
            </a:xfrm>
            <a:custGeom>
              <a:avLst/>
              <a:gdLst/>
              <a:ahLst/>
              <a:cxnLst/>
              <a:rect l="0" t="0" r="0" b="0"/>
              <a:pathLst>
                <a:path w="185" h="185">
                  <a:moveTo>
                    <a:pt x="174" y="92"/>
                  </a:moveTo>
                  <a:cubicBezTo>
                    <a:pt x="174" y="137"/>
                    <a:pt x="137" y="174"/>
                    <a:pt x="92" y="174"/>
                  </a:cubicBezTo>
                  <a:cubicBezTo>
                    <a:pt x="47" y="174"/>
                    <a:pt x="11" y="137"/>
                    <a:pt x="11" y="92"/>
                  </a:cubicBezTo>
                  <a:cubicBezTo>
                    <a:pt x="11" y="47"/>
                    <a:pt x="47" y="11"/>
                    <a:pt x="92" y="11"/>
                  </a:cubicBezTo>
                  <a:cubicBezTo>
                    <a:pt x="137" y="11"/>
                    <a:pt x="174" y="47"/>
                    <a:pt x="174" y="92"/>
                  </a:cubicBezTo>
                </a:path>
              </a:pathLst>
            </a:custGeom>
            <a:noFill/>
            <a:ln w="14679" cap="flat">
              <a:solidFill>
                <a:srgbClr val="F5735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48"/>
          <p:cNvGrpSpPr/>
          <p:nvPr/>
        </p:nvGrpSpPr>
        <p:grpSpPr>
          <a:xfrm rot="21600000">
            <a:off x="2669595" y="2566642"/>
            <a:ext cx="237302" cy="361891"/>
            <a:chOff x="0" y="0"/>
            <a:chExt cx="237302" cy="361891"/>
          </a:xfrm>
        </p:grpSpPr>
        <p:sp>
          <p:nvSpPr>
            <p:cNvPr id="201" name="path"/>
            <p:cNvSpPr/>
            <p:nvPr/>
          </p:nvSpPr>
          <p:spPr>
            <a:xfrm>
              <a:off x="152699" y="255652"/>
              <a:ext cx="84603" cy="84603"/>
            </a:xfrm>
            <a:custGeom>
              <a:avLst/>
              <a:gdLst/>
              <a:ahLst/>
              <a:cxnLst/>
              <a:rect l="0" t="0" r="0" b="0"/>
              <a:pathLst>
                <a:path w="133" h="133">
                  <a:moveTo>
                    <a:pt x="121" y="66"/>
                  </a:moveTo>
                  <a:cubicBezTo>
                    <a:pt x="121" y="97"/>
                    <a:pt x="97" y="121"/>
                    <a:pt x="66" y="121"/>
                  </a:cubicBezTo>
                  <a:cubicBezTo>
                    <a:pt x="36" y="121"/>
                    <a:pt x="11" y="97"/>
                    <a:pt x="11" y="66"/>
                  </a:cubicBezTo>
                  <a:cubicBezTo>
                    <a:pt x="11" y="36"/>
                    <a:pt x="36" y="11"/>
                    <a:pt x="66" y="11"/>
                  </a:cubicBezTo>
                  <a:cubicBezTo>
                    <a:pt x="97" y="11"/>
                    <a:pt x="121" y="36"/>
                    <a:pt x="121" y="66"/>
                  </a:cubicBezTo>
                </a:path>
              </a:pathLst>
            </a:custGeom>
            <a:noFill/>
            <a:ln w="14679" cap="flat">
              <a:solidFill>
                <a:srgbClr val="C7E4F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2" name="path"/>
            <p:cNvSpPr/>
            <p:nvPr/>
          </p:nvSpPr>
          <p:spPr>
            <a:xfrm>
              <a:off x="109046" y="278056"/>
              <a:ext cx="83833" cy="83834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20" y="66"/>
                  </a:moveTo>
                  <a:cubicBezTo>
                    <a:pt x="120" y="96"/>
                    <a:pt x="96" y="120"/>
                    <a:pt x="66" y="120"/>
                  </a:cubicBezTo>
                  <a:cubicBezTo>
                    <a:pt x="35" y="120"/>
                    <a:pt x="11" y="96"/>
                    <a:pt x="11" y="66"/>
                  </a:cubicBezTo>
                  <a:cubicBezTo>
                    <a:pt x="11" y="35"/>
                    <a:pt x="35" y="11"/>
                    <a:pt x="66" y="11"/>
                  </a:cubicBezTo>
                  <a:cubicBezTo>
                    <a:pt x="96" y="11"/>
                    <a:pt x="120" y="35"/>
                    <a:pt x="120" y="66"/>
                  </a:cubicBezTo>
                </a:path>
              </a:pathLst>
            </a:custGeom>
            <a:noFill/>
            <a:ln w="14679" cap="flat">
              <a:solidFill>
                <a:srgbClr val="CAE6F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3" name="path"/>
            <p:cNvSpPr/>
            <p:nvPr/>
          </p:nvSpPr>
          <p:spPr>
            <a:xfrm>
              <a:off x="101771" y="109309"/>
              <a:ext cx="83704" cy="83705"/>
            </a:xfrm>
            <a:custGeom>
              <a:avLst/>
              <a:gdLst/>
              <a:ahLst/>
              <a:cxnLst/>
              <a:rect l="0" t="0" r="0" b="0"/>
              <a:pathLst>
                <a:path w="131" h="131">
                  <a:moveTo>
                    <a:pt x="120" y="65"/>
                  </a:moveTo>
                  <a:cubicBezTo>
                    <a:pt x="120" y="95"/>
                    <a:pt x="95" y="120"/>
                    <a:pt x="65" y="120"/>
                  </a:cubicBezTo>
                  <a:cubicBezTo>
                    <a:pt x="35" y="120"/>
                    <a:pt x="11" y="95"/>
                    <a:pt x="11" y="65"/>
                  </a:cubicBezTo>
                  <a:cubicBezTo>
                    <a:pt x="11" y="35"/>
                    <a:pt x="35" y="11"/>
                    <a:pt x="65" y="11"/>
                  </a:cubicBezTo>
                  <a:cubicBezTo>
                    <a:pt x="95" y="11"/>
                    <a:pt x="120" y="35"/>
                    <a:pt x="120" y="65"/>
                  </a:cubicBezTo>
                </a:path>
              </a:pathLst>
            </a:custGeom>
            <a:noFill/>
            <a:ln w="14679" cap="flat">
              <a:solidFill>
                <a:srgbClr val="B7D9E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4" name="path"/>
            <p:cNvSpPr/>
            <p:nvPr/>
          </p:nvSpPr>
          <p:spPr>
            <a:xfrm>
              <a:off x="94496" y="35978"/>
              <a:ext cx="83575" cy="83575"/>
            </a:xfrm>
            <a:custGeom>
              <a:avLst/>
              <a:gdLst/>
              <a:ahLst/>
              <a:cxnLst/>
              <a:rect l="0" t="0" r="0" b="0"/>
              <a:pathLst>
                <a:path w="131" h="131">
                  <a:moveTo>
                    <a:pt x="120" y="65"/>
                  </a:moveTo>
                  <a:cubicBezTo>
                    <a:pt x="120" y="95"/>
                    <a:pt x="95" y="120"/>
                    <a:pt x="65" y="120"/>
                  </a:cubicBezTo>
                  <a:cubicBezTo>
                    <a:pt x="35" y="120"/>
                    <a:pt x="11" y="95"/>
                    <a:pt x="11" y="65"/>
                  </a:cubicBezTo>
                  <a:cubicBezTo>
                    <a:pt x="11" y="35"/>
                    <a:pt x="35" y="11"/>
                    <a:pt x="65" y="11"/>
                  </a:cubicBezTo>
                  <a:cubicBezTo>
                    <a:pt x="95" y="11"/>
                    <a:pt x="120" y="35"/>
                    <a:pt x="120" y="65"/>
                  </a:cubicBezTo>
                </a:path>
              </a:pathLst>
            </a:custGeom>
            <a:noFill/>
            <a:ln w="14679" cap="flat">
              <a:solidFill>
                <a:srgbClr val="AFD3E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5" name="path"/>
            <p:cNvSpPr/>
            <p:nvPr/>
          </p:nvSpPr>
          <p:spPr>
            <a:xfrm>
              <a:off x="58123" y="175756"/>
              <a:ext cx="82924" cy="82925"/>
            </a:xfrm>
            <a:custGeom>
              <a:avLst/>
              <a:gdLst/>
              <a:ahLst/>
              <a:cxnLst/>
              <a:rect l="0" t="0" r="0" b="0"/>
              <a:pathLst>
                <a:path w="130" h="130">
                  <a:moveTo>
                    <a:pt x="119" y="65"/>
                  </a:moveTo>
                  <a:cubicBezTo>
                    <a:pt x="119" y="94"/>
                    <a:pt x="94" y="119"/>
                    <a:pt x="65" y="119"/>
                  </a:cubicBezTo>
                  <a:cubicBezTo>
                    <a:pt x="35" y="119"/>
                    <a:pt x="11" y="94"/>
                    <a:pt x="11" y="65"/>
                  </a:cubicBezTo>
                  <a:cubicBezTo>
                    <a:pt x="11" y="35"/>
                    <a:pt x="35" y="11"/>
                    <a:pt x="65" y="11"/>
                  </a:cubicBezTo>
                  <a:cubicBezTo>
                    <a:pt x="94" y="11"/>
                    <a:pt x="119" y="35"/>
                    <a:pt x="119" y="65"/>
                  </a:cubicBezTo>
                </a:path>
              </a:pathLst>
            </a:custGeom>
            <a:noFill/>
            <a:ln w="14679" cap="flat">
              <a:solidFill>
                <a:srgbClr val="BEDEF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6" name="path"/>
            <p:cNvSpPr/>
            <p:nvPr/>
          </p:nvSpPr>
          <p:spPr>
            <a:xfrm>
              <a:off x="14480" y="0"/>
              <a:ext cx="82136" cy="82136"/>
            </a:xfrm>
            <a:custGeom>
              <a:avLst/>
              <a:gdLst/>
              <a:ahLst/>
              <a:cxnLst/>
              <a:rect l="0" t="0" r="0" b="0"/>
              <a:pathLst>
                <a:path w="129" h="129">
                  <a:moveTo>
                    <a:pt x="117" y="64"/>
                  </a:moveTo>
                  <a:cubicBezTo>
                    <a:pt x="117" y="94"/>
                    <a:pt x="94" y="117"/>
                    <a:pt x="64" y="117"/>
                  </a:cubicBezTo>
                  <a:cubicBezTo>
                    <a:pt x="35" y="117"/>
                    <a:pt x="11" y="94"/>
                    <a:pt x="11" y="64"/>
                  </a:cubicBezTo>
                  <a:cubicBezTo>
                    <a:pt x="11" y="35"/>
                    <a:pt x="35" y="11"/>
                    <a:pt x="64" y="11"/>
                  </a:cubicBezTo>
                  <a:cubicBezTo>
                    <a:pt x="94" y="11"/>
                    <a:pt x="117" y="35"/>
                    <a:pt x="117" y="64"/>
                  </a:cubicBezTo>
                </a:path>
              </a:pathLst>
            </a:custGeom>
            <a:noFill/>
            <a:ln w="14679" cap="flat">
              <a:solidFill>
                <a:srgbClr val="ACD0E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7" name="path"/>
            <p:cNvSpPr/>
            <p:nvPr/>
          </p:nvSpPr>
          <p:spPr>
            <a:xfrm>
              <a:off x="0" y="205708"/>
              <a:ext cx="81738" cy="81738"/>
            </a:xfrm>
            <a:custGeom>
              <a:avLst/>
              <a:gdLst/>
              <a:ahLst/>
              <a:cxnLst/>
              <a:rect l="0" t="0" r="0" b="0"/>
              <a:pathLst>
                <a:path w="128" h="128">
                  <a:moveTo>
                    <a:pt x="117" y="64"/>
                  </a:moveTo>
                  <a:cubicBezTo>
                    <a:pt x="117" y="93"/>
                    <a:pt x="93" y="117"/>
                    <a:pt x="64" y="117"/>
                  </a:cubicBezTo>
                  <a:cubicBezTo>
                    <a:pt x="35" y="117"/>
                    <a:pt x="11" y="93"/>
                    <a:pt x="11" y="64"/>
                  </a:cubicBezTo>
                  <a:cubicBezTo>
                    <a:pt x="11" y="35"/>
                    <a:pt x="35" y="11"/>
                    <a:pt x="64" y="11"/>
                  </a:cubicBezTo>
                  <a:cubicBezTo>
                    <a:pt x="93" y="11"/>
                    <a:pt x="117" y="35"/>
                    <a:pt x="117" y="64"/>
                  </a:cubicBezTo>
                </a:path>
              </a:pathLst>
            </a:custGeom>
            <a:noFill/>
            <a:ln w="14679" cap="flat">
              <a:solidFill>
                <a:srgbClr val="C1E0F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group 50"/>
          <p:cNvGrpSpPr/>
          <p:nvPr/>
        </p:nvGrpSpPr>
        <p:grpSpPr>
          <a:xfrm rot="21600000">
            <a:off x="2324473" y="3145778"/>
            <a:ext cx="334238" cy="254236"/>
            <a:chOff x="0" y="0"/>
            <a:chExt cx="334238" cy="254236"/>
          </a:xfrm>
        </p:grpSpPr>
        <p:sp>
          <p:nvSpPr>
            <p:cNvPr id="208" name="path"/>
            <p:cNvSpPr/>
            <p:nvPr/>
          </p:nvSpPr>
          <p:spPr>
            <a:xfrm>
              <a:off x="254253" y="174251"/>
              <a:ext cx="79985" cy="79985"/>
            </a:xfrm>
            <a:custGeom>
              <a:avLst/>
              <a:gdLst/>
              <a:ahLst/>
              <a:cxnLst/>
              <a:rect l="0" t="0" r="0" b="0"/>
              <a:pathLst>
                <a:path w="125" h="125">
                  <a:moveTo>
                    <a:pt x="114" y="62"/>
                  </a:moveTo>
                  <a:cubicBezTo>
                    <a:pt x="114" y="91"/>
                    <a:pt x="91" y="114"/>
                    <a:pt x="62" y="114"/>
                  </a:cubicBezTo>
                  <a:cubicBezTo>
                    <a:pt x="34" y="114"/>
                    <a:pt x="11" y="91"/>
                    <a:pt x="11" y="62"/>
                  </a:cubicBezTo>
                  <a:cubicBezTo>
                    <a:pt x="11" y="34"/>
                    <a:pt x="34" y="11"/>
                    <a:pt x="62" y="11"/>
                  </a:cubicBezTo>
                  <a:cubicBezTo>
                    <a:pt x="91" y="11"/>
                    <a:pt x="114" y="34"/>
                    <a:pt x="114" y="62"/>
                  </a:cubicBezTo>
                </a:path>
              </a:pathLst>
            </a:custGeom>
            <a:noFill/>
            <a:ln w="14679" cap="flat">
              <a:solidFill>
                <a:srgbClr val="FBE6E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9" name="path"/>
            <p:cNvSpPr/>
            <p:nvPr/>
          </p:nvSpPr>
          <p:spPr>
            <a:xfrm>
              <a:off x="232439" y="108400"/>
              <a:ext cx="79574" cy="79573"/>
            </a:xfrm>
            <a:custGeom>
              <a:avLst/>
              <a:gdLst/>
              <a:ahLst/>
              <a:cxnLst/>
              <a:rect l="0" t="0" r="0" b="0"/>
              <a:pathLst>
                <a:path w="125" h="125">
                  <a:moveTo>
                    <a:pt x="113" y="62"/>
                  </a:moveTo>
                  <a:cubicBezTo>
                    <a:pt x="113" y="90"/>
                    <a:pt x="90" y="113"/>
                    <a:pt x="62" y="113"/>
                  </a:cubicBezTo>
                  <a:cubicBezTo>
                    <a:pt x="34" y="113"/>
                    <a:pt x="11" y="90"/>
                    <a:pt x="11" y="62"/>
                  </a:cubicBezTo>
                  <a:cubicBezTo>
                    <a:pt x="11" y="34"/>
                    <a:pt x="34" y="11"/>
                    <a:pt x="62" y="11"/>
                  </a:cubicBezTo>
                  <a:cubicBezTo>
                    <a:pt x="90" y="11"/>
                    <a:pt x="113" y="34"/>
                    <a:pt x="113" y="62"/>
                  </a:cubicBezTo>
                </a:path>
              </a:pathLst>
            </a:custGeom>
            <a:noFill/>
            <a:ln w="14679" cap="flat">
              <a:solidFill>
                <a:srgbClr val="FCEFE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0" name="path"/>
            <p:cNvSpPr/>
            <p:nvPr/>
          </p:nvSpPr>
          <p:spPr>
            <a:xfrm>
              <a:off x="167078" y="79736"/>
              <a:ext cx="78184" cy="78184"/>
            </a:xfrm>
            <a:custGeom>
              <a:avLst/>
              <a:gdLst/>
              <a:ahLst/>
              <a:cxnLst/>
              <a:rect l="0" t="0" r="0" b="0"/>
              <a:pathLst>
                <a:path w="123" h="123">
                  <a:moveTo>
                    <a:pt x="111" y="61"/>
                  </a:moveTo>
                  <a:cubicBezTo>
                    <a:pt x="111" y="89"/>
                    <a:pt x="89" y="111"/>
                    <a:pt x="61" y="111"/>
                  </a:cubicBezTo>
                  <a:cubicBezTo>
                    <a:pt x="33" y="111"/>
                    <a:pt x="11" y="89"/>
                    <a:pt x="11" y="61"/>
                  </a:cubicBezTo>
                  <a:cubicBezTo>
                    <a:pt x="11" y="33"/>
                    <a:pt x="33" y="11"/>
                    <a:pt x="61" y="11"/>
                  </a:cubicBezTo>
                  <a:cubicBezTo>
                    <a:pt x="89" y="11"/>
                    <a:pt x="111" y="33"/>
                    <a:pt x="111" y="61"/>
                  </a:cubicBezTo>
                </a:path>
              </a:pathLst>
            </a:custGeom>
            <a:noFill/>
            <a:ln w="14679" cap="flat">
              <a:solidFill>
                <a:srgbClr val="FDF2F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1" name="path"/>
            <p:cNvSpPr/>
            <p:nvPr/>
          </p:nvSpPr>
          <p:spPr>
            <a:xfrm>
              <a:off x="108928" y="58284"/>
              <a:ext cx="77050" cy="77050"/>
            </a:xfrm>
            <a:custGeom>
              <a:avLst/>
              <a:gdLst/>
              <a:ahLst/>
              <a:cxnLst/>
              <a:rect l="0" t="0" r="0" b="0"/>
              <a:pathLst>
                <a:path w="121" h="121">
                  <a:moveTo>
                    <a:pt x="109" y="60"/>
                  </a:moveTo>
                  <a:cubicBezTo>
                    <a:pt x="109" y="87"/>
                    <a:pt x="87" y="109"/>
                    <a:pt x="60" y="109"/>
                  </a:cubicBezTo>
                  <a:cubicBezTo>
                    <a:pt x="33" y="109"/>
                    <a:pt x="11" y="87"/>
                    <a:pt x="11" y="60"/>
                  </a:cubicBezTo>
                  <a:cubicBezTo>
                    <a:pt x="11" y="33"/>
                    <a:pt x="33" y="11"/>
                    <a:pt x="60" y="11"/>
                  </a:cubicBezTo>
                  <a:cubicBezTo>
                    <a:pt x="87" y="11"/>
                    <a:pt x="109" y="33"/>
                    <a:pt x="109" y="60"/>
                  </a:cubicBezTo>
                </a:path>
              </a:pathLst>
            </a:custGeom>
            <a:noFill/>
            <a:ln w="14679" cap="flat">
              <a:solidFill>
                <a:srgbClr val="FDF5F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2" name="path"/>
            <p:cNvSpPr/>
            <p:nvPr/>
          </p:nvSpPr>
          <p:spPr>
            <a:xfrm>
              <a:off x="79929" y="73323"/>
              <a:ext cx="76330" cy="76330"/>
            </a:xfrm>
            <a:custGeom>
              <a:avLst/>
              <a:gdLst/>
              <a:ahLst/>
              <a:cxnLst/>
              <a:rect l="0" t="0" r="0" b="0"/>
              <a:pathLst>
                <a:path w="120" h="120">
                  <a:moveTo>
                    <a:pt x="108" y="60"/>
                  </a:moveTo>
                  <a:cubicBezTo>
                    <a:pt x="108" y="86"/>
                    <a:pt x="86" y="108"/>
                    <a:pt x="60" y="108"/>
                  </a:cubicBezTo>
                  <a:cubicBezTo>
                    <a:pt x="33" y="108"/>
                    <a:pt x="11" y="86"/>
                    <a:pt x="11" y="60"/>
                  </a:cubicBezTo>
                  <a:cubicBezTo>
                    <a:pt x="11" y="33"/>
                    <a:pt x="33" y="11"/>
                    <a:pt x="60" y="11"/>
                  </a:cubicBezTo>
                  <a:cubicBezTo>
                    <a:pt x="86" y="11"/>
                    <a:pt x="108" y="33"/>
                    <a:pt x="108" y="60"/>
                  </a:cubicBezTo>
                </a:path>
              </a:pathLst>
            </a:custGeom>
            <a:noFill/>
            <a:ln w="14679" cap="flat">
              <a:solidFill>
                <a:srgbClr val="FDF3F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3" name="path"/>
            <p:cNvSpPr/>
            <p:nvPr/>
          </p:nvSpPr>
          <p:spPr>
            <a:xfrm>
              <a:off x="72662" y="0"/>
              <a:ext cx="76186" cy="76185"/>
            </a:xfrm>
            <a:custGeom>
              <a:avLst/>
              <a:gdLst/>
              <a:ahLst/>
              <a:cxnLst/>
              <a:rect l="0" t="0" r="0" b="0"/>
              <a:pathLst>
                <a:path w="119" h="119">
                  <a:moveTo>
                    <a:pt x="108" y="59"/>
                  </a:moveTo>
                  <a:cubicBezTo>
                    <a:pt x="108" y="86"/>
                    <a:pt x="86" y="108"/>
                    <a:pt x="59" y="108"/>
                  </a:cubicBezTo>
                  <a:cubicBezTo>
                    <a:pt x="33" y="108"/>
                    <a:pt x="11" y="86"/>
                    <a:pt x="11" y="59"/>
                  </a:cubicBezTo>
                  <a:cubicBezTo>
                    <a:pt x="11" y="33"/>
                    <a:pt x="33" y="11"/>
                    <a:pt x="59" y="11"/>
                  </a:cubicBezTo>
                  <a:cubicBezTo>
                    <a:pt x="86" y="11"/>
                    <a:pt x="108" y="33"/>
                    <a:pt x="108" y="59"/>
                  </a:cubicBezTo>
                </a:path>
              </a:pathLst>
            </a:custGeom>
            <a:noFill/>
            <a:ln w="14679" cap="flat">
              <a:solidFill>
                <a:srgbClr val="FEFC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4" name="path"/>
            <p:cNvSpPr/>
            <p:nvPr/>
          </p:nvSpPr>
          <p:spPr>
            <a:xfrm>
              <a:off x="65395" y="66128"/>
              <a:ext cx="76040" cy="76041"/>
            </a:xfrm>
            <a:custGeom>
              <a:avLst/>
              <a:gdLst/>
              <a:ahLst/>
              <a:cxnLst/>
              <a:rect l="0" t="0" r="0" b="0"/>
              <a:pathLst>
                <a:path w="119" h="119">
                  <a:moveTo>
                    <a:pt x="108" y="59"/>
                  </a:moveTo>
                  <a:cubicBezTo>
                    <a:pt x="108" y="86"/>
                    <a:pt x="86" y="108"/>
                    <a:pt x="59" y="108"/>
                  </a:cubicBezTo>
                  <a:cubicBezTo>
                    <a:pt x="33" y="108"/>
                    <a:pt x="11" y="86"/>
                    <a:pt x="11" y="59"/>
                  </a:cubicBezTo>
                  <a:cubicBezTo>
                    <a:pt x="11" y="33"/>
                    <a:pt x="33" y="11"/>
                    <a:pt x="59" y="11"/>
                  </a:cubicBezTo>
                  <a:cubicBezTo>
                    <a:pt x="86" y="11"/>
                    <a:pt x="108" y="33"/>
                    <a:pt x="108" y="59"/>
                  </a:cubicBezTo>
                </a:path>
              </a:pathLst>
            </a:custGeom>
            <a:noFill/>
            <a:ln w="14679" cap="flat">
              <a:solidFill>
                <a:srgbClr val="FDF4F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5" name="path"/>
            <p:cNvSpPr/>
            <p:nvPr/>
          </p:nvSpPr>
          <p:spPr>
            <a:xfrm>
              <a:off x="0" y="132846"/>
              <a:ext cx="74717" cy="74718"/>
            </a:xfrm>
            <a:custGeom>
              <a:avLst/>
              <a:gdLst/>
              <a:ahLst/>
              <a:cxnLst/>
              <a:rect l="0" t="0" r="0" b="0"/>
              <a:pathLst>
                <a:path w="117" h="117">
                  <a:moveTo>
                    <a:pt x="106" y="58"/>
                  </a:moveTo>
                  <a:cubicBezTo>
                    <a:pt x="106" y="84"/>
                    <a:pt x="84" y="106"/>
                    <a:pt x="58" y="106"/>
                  </a:cubicBezTo>
                  <a:cubicBezTo>
                    <a:pt x="32" y="106"/>
                    <a:pt x="11" y="84"/>
                    <a:pt x="11" y="58"/>
                  </a:cubicBezTo>
                  <a:cubicBezTo>
                    <a:pt x="11" y="32"/>
                    <a:pt x="32" y="11"/>
                    <a:pt x="58" y="11"/>
                  </a:cubicBezTo>
                  <a:cubicBezTo>
                    <a:pt x="84" y="11"/>
                    <a:pt x="106" y="32"/>
                    <a:pt x="106" y="58"/>
                  </a:cubicBezTo>
                </a:path>
              </a:pathLst>
            </a:custGeom>
            <a:noFill/>
            <a:ln w="14679" cap="flat">
              <a:solidFill>
                <a:srgbClr val="FBECE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52"/>
          <p:cNvGrpSpPr/>
          <p:nvPr/>
        </p:nvGrpSpPr>
        <p:grpSpPr>
          <a:xfrm rot="21600000">
            <a:off x="3211558" y="3115395"/>
            <a:ext cx="180241" cy="356911"/>
            <a:chOff x="0" y="0"/>
            <a:chExt cx="180241" cy="356911"/>
          </a:xfrm>
        </p:grpSpPr>
        <p:sp>
          <p:nvSpPr>
            <p:cNvPr id="216" name="path"/>
            <p:cNvSpPr/>
            <p:nvPr/>
          </p:nvSpPr>
          <p:spPr>
            <a:xfrm>
              <a:off x="87327" y="0"/>
              <a:ext cx="92914" cy="92914"/>
            </a:xfrm>
            <a:custGeom>
              <a:avLst/>
              <a:gdLst/>
              <a:ahLst/>
              <a:cxnLst/>
              <a:rect l="0" t="0" r="0" b="0"/>
              <a:pathLst>
                <a:path w="146" h="146">
                  <a:moveTo>
                    <a:pt x="134" y="73"/>
                  </a:moveTo>
                  <a:cubicBezTo>
                    <a:pt x="134" y="107"/>
                    <a:pt x="107" y="134"/>
                    <a:pt x="73" y="134"/>
                  </a:cubicBezTo>
                  <a:cubicBezTo>
                    <a:pt x="39" y="134"/>
                    <a:pt x="11" y="107"/>
                    <a:pt x="11" y="73"/>
                  </a:cubicBezTo>
                  <a:cubicBezTo>
                    <a:pt x="11" y="39"/>
                    <a:pt x="39" y="11"/>
                    <a:pt x="73" y="11"/>
                  </a:cubicBezTo>
                  <a:cubicBezTo>
                    <a:pt x="107" y="11"/>
                    <a:pt x="134" y="39"/>
                    <a:pt x="134" y="73"/>
                  </a:cubicBezTo>
                </a:path>
              </a:pathLst>
            </a:custGeom>
            <a:noFill/>
            <a:ln w="14679" cap="flat">
              <a:solidFill>
                <a:srgbClr val="FFFFF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7" name="path"/>
            <p:cNvSpPr/>
            <p:nvPr/>
          </p:nvSpPr>
          <p:spPr>
            <a:xfrm>
              <a:off x="58197" y="264455"/>
              <a:ext cx="92456" cy="92456"/>
            </a:xfrm>
            <a:custGeom>
              <a:avLst/>
              <a:gdLst/>
              <a:ahLst/>
              <a:cxnLst/>
              <a:rect l="0" t="0" r="0" b="0"/>
              <a:pathLst>
                <a:path w="145" h="145">
                  <a:moveTo>
                    <a:pt x="134" y="72"/>
                  </a:moveTo>
                  <a:cubicBezTo>
                    <a:pt x="134" y="106"/>
                    <a:pt x="106" y="134"/>
                    <a:pt x="72" y="134"/>
                  </a:cubicBezTo>
                  <a:cubicBezTo>
                    <a:pt x="38" y="134"/>
                    <a:pt x="11" y="106"/>
                    <a:pt x="11" y="72"/>
                  </a:cubicBezTo>
                  <a:cubicBezTo>
                    <a:pt x="11" y="38"/>
                    <a:pt x="38" y="11"/>
                    <a:pt x="72" y="11"/>
                  </a:cubicBezTo>
                  <a:cubicBezTo>
                    <a:pt x="106" y="11"/>
                    <a:pt x="134" y="38"/>
                    <a:pt x="134" y="72"/>
                  </a:cubicBezTo>
                </a:path>
              </a:pathLst>
            </a:custGeom>
            <a:noFill/>
            <a:ln w="14679" cap="flat">
              <a:solidFill>
                <a:srgbClr val="FDDED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8" name="path"/>
            <p:cNvSpPr/>
            <p:nvPr/>
          </p:nvSpPr>
          <p:spPr>
            <a:xfrm>
              <a:off x="43632" y="132457"/>
              <a:ext cx="92226" cy="92226"/>
            </a:xfrm>
            <a:custGeom>
              <a:avLst/>
              <a:gdLst/>
              <a:ahLst/>
              <a:cxnLst/>
              <a:rect l="0" t="0" r="0" b="0"/>
              <a:pathLst>
                <a:path w="145" h="145">
                  <a:moveTo>
                    <a:pt x="133" y="72"/>
                  </a:moveTo>
                  <a:cubicBezTo>
                    <a:pt x="133" y="106"/>
                    <a:pt x="106" y="133"/>
                    <a:pt x="72" y="133"/>
                  </a:cubicBezTo>
                  <a:cubicBezTo>
                    <a:pt x="38" y="133"/>
                    <a:pt x="11" y="106"/>
                    <a:pt x="11" y="72"/>
                  </a:cubicBezTo>
                  <a:cubicBezTo>
                    <a:pt x="11" y="38"/>
                    <a:pt x="38" y="11"/>
                    <a:pt x="72" y="11"/>
                  </a:cubicBezTo>
                  <a:cubicBezTo>
                    <a:pt x="106" y="11"/>
                    <a:pt x="133" y="38"/>
                    <a:pt x="133" y="72"/>
                  </a:cubicBezTo>
                </a:path>
              </a:pathLst>
            </a:custGeom>
            <a:noFill/>
            <a:ln w="14679" cap="flat">
              <a:solidFill>
                <a:srgbClr val="FCEFE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9" name="path"/>
            <p:cNvSpPr/>
            <p:nvPr/>
          </p:nvSpPr>
          <p:spPr>
            <a:xfrm>
              <a:off x="14562" y="88707"/>
              <a:ext cx="91649" cy="91649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132" y="72"/>
                  </a:moveTo>
                  <a:cubicBezTo>
                    <a:pt x="132" y="105"/>
                    <a:pt x="105" y="132"/>
                    <a:pt x="72" y="132"/>
                  </a:cubicBezTo>
                  <a:cubicBezTo>
                    <a:pt x="38" y="132"/>
                    <a:pt x="11" y="105"/>
                    <a:pt x="11" y="72"/>
                  </a:cubicBezTo>
                  <a:cubicBezTo>
                    <a:pt x="11" y="38"/>
                    <a:pt x="38" y="11"/>
                    <a:pt x="72" y="11"/>
                  </a:cubicBezTo>
                  <a:cubicBezTo>
                    <a:pt x="105" y="11"/>
                    <a:pt x="132" y="38"/>
                    <a:pt x="132" y="72"/>
                  </a:cubicBezTo>
                </a:path>
              </a:pathLst>
            </a:custGeom>
            <a:noFill/>
            <a:ln w="14679" cap="flat">
              <a:solidFill>
                <a:srgbClr val="FDF4F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0" name="path"/>
            <p:cNvSpPr/>
            <p:nvPr/>
          </p:nvSpPr>
          <p:spPr>
            <a:xfrm>
              <a:off x="0" y="206257"/>
              <a:ext cx="91417" cy="91417"/>
            </a:xfrm>
            <a:custGeom>
              <a:avLst/>
              <a:gdLst/>
              <a:ahLst/>
              <a:cxnLst/>
              <a:rect l="0" t="0" r="0" b="0"/>
              <a:pathLst>
                <a:path w="143" h="143">
                  <a:moveTo>
                    <a:pt x="132" y="71"/>
                  </a:moveTo>
                  <a:cubicBezTo>
                    <a:pt x="132" y="105"/>
                    <a:pt x="105" y="132"/>
                    <a:pt x="71" y="132"/>
                  </a:cubicBezTo>
                  <a:cubicBezTo>
                    <a:pt x="38" y="132"/>
                    <a:pt x="11" y="105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5" y="11"/>
                    <a:pt x="132" y="38"/>
                    <a:pt x="132" y="71"/>
                  </a:cubicBezTo>
                </a:path>
              </a:pathLst>
            </a:custGeom>
            <a:noFill/>
            <a:ln w="14679" cap="flat">
              <a:solidFill>
                <a:srgbClr val="FCE5E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21" name="textbox 221"/>
          <p:cNvSpPr/>
          <p:nvPr/>
        </p:nvSpPr>
        <p:spPr>
          <a:xfrm rot="16200000">
            <a:off x="298553" y="3086902"/>
            <a:ext cx="47498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80"/>
              </a:lnSpc>
            </a:pPr>
            <a:r>
              <a:rPr sz="800" spc="7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pressur</a:t>
            </a:r>
            <a:r>
              <a:rPr sz="800" spc="2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e</a:t>
            </a:r>
            <a:endParaRPr lang="en-US" altLang="en-US" sz="800" dirty="0"/>
          </a:p>
        </p:txBody>
      </p:sp>
      <p:grpSp>
        <p:nvGrpSpPr>
          <p:cNvPr id="54" name="group 54"/>
          <p:cNvGrpSpPr/>
          <p:nvPr/>
        </p:nvGrpSpPr>
        <p:grpSpPr>
          <a:xfrm rot="21600000">
            <a:off x="3146028" y="2631380"/>
            <a:ext cx="193992" cy="296982"/>
            <a:chOff x="0" y="0"/>
            <a:chExt cx="193992" cy="296982"/>
          </a:xfrm>
        </p:grpSpPr>
        <p:sp>
          <p:nvSpPr>
            <p:cNvPr id="222" name="path"/>
            <p:cNvSpPr/>
            <p:nvPr/>
          </p:nvSpPr>
          <p:spPr>
            <a:xfrm>
              <a:off x="101880" y="0"/>
              <a:ext cx="92111" cy="92111"/>
            </a:xfrm>
            <a:custGeom>
              <a:avLst/>
              <a:gdLst/>
              <a:ahLst/>
              <a:cxnLst/>
              <a:rect l="0" t="0" r="0" b="0"/>
              <a:pathLst>
                <a:path w="145" h="145">
                  <a:moveTo>
                    <a:pt x="133" y="72"/>
                  </a:moveTo>
                  <a:cubicBezTo>
                    <a:pt x="133" y="106"/>
                    <a:pt x="106" y="133"/>
                    <a:pt x="72" y="133"/>
                  </a:cubicBezTo>
                  <a:cubicBezTo>
                    <a:pt x="38" y="133"/>
                    <a:pt x="11" y="106"/>
                    <a:pt x="11" y="72"/>
                  </a:cubicBezTo>
                  <a:cubicBezTo>
                    <a:pt x="11" y="38"/>
                    <a:pt x="38" y="11"/>
                    <a:pt x="72" y="11"/>
                  </a:cubicBezTo>
                  <a:cubicBezTo>
                    <a:pt x="106" y="11"/>
                    <a:pt x="133" y="38"/>
                    <a:pt x="133" y="72"/>
                  </a:cubicBezTo>
                </a:path>
              </a:pathLst>
            </a:custGeom>
            <a:noFill/>
            <a:ln w="14679" cap="flat">
              <a:solidFill>
                <a:srgbClr val="B3D5E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3" name="path"/>
            <p:cNvSpPr/>
            <p:nvPr/>
          </p:nvSpPr>
          <p:spPr>
            <a:xfrm>
              <a:off x="101880" y="110094"/>
              <a:ext cx="92111" cy="92111"/>
            </a:xfrm>
            <a:custGeom>
              <a:avLst/>
              <a:gdLst/>
              <a:ahLst/>
              <a:cxnLst/>
              <a:rect l="0" t="0" r="0" b="0"/>
              <a:pathLst>
                <a:path w="145" h="145">
                  <a:moveTo>
                    <a:pt x="133" y="72"/>
                  </a:moveTo>
                  <a:cubicBezTo>
                    <a:pt x="133" y="106"/>
                    <a:pt x="106" y="133"/>
                    <a:pt x="72" y="133"/>
                  </a:cubicBezTo>
                  <a:cubicBezTo>
                    <a:pt x="38" y="133"/>
                    <a:pt x="11" y="106"/>
                    <a:pt x="11" y="72"/>
                  </a:cubicBezTo>
                  <a:cubicBezTo>
                    <a:pt x="11" y="38"/>
                    <a:pt x="38" y="11"/>
                    <a:pt x="72" y="11"/>
                  </a:cubicBezTo>
                  <a:cubicBezTo>
                    <a:pt x="106" y="11"/>
                    <a:pt x="133" y="38"/>
                    <a:pt x="133" y="72"/>
                  </a:cubicBezTo>
                </a:path>
              </a:pathLst>
            </a:custGeom>
            <a:noFill/>
            <a:ln w="14679" cap="flat">
              <a:solidFill>
                <a:srgbClr val="BFDEF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4" name="path"/>
            <p:cNvSpPr/>
            <p:nvPr/>
          </p:nvSpPr>
          <p:spPr>
            <a:xfrm>
              <a:off x="43686" y="88597"/>
              <a:ext cx="91067" cy="91067"/>
            </a:xfrm>
            <a:custGeom>
              <a:avLst/>
              <a:gdLst/>
              <a:ahLst/>
              <a:cxnLst/>
              <a:rect l="0" t="0" r="0" b="0"/>
              <a:pathLst>
                <a:path w="143" h="143">
                  <a:moveTo>
                    <a:pt x="131" y="71"/>
                  </a:moveTo>
                  <a:cubicBezTo>
                    <a:pt x="131" y="104"/>
                    <a:pt x="104" y="131"/>
                    <a:pt x="71" y="131"/>
                  </a:cubicBezTo>
                  <a:cubicBezTo>
                    <a:pt x="38" y="131"/>
                    <a:pt x="11" y="104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4" y="11"/>
                    <a:pt x="131" y="38"/>
                    <a:pt x="131" y="71"/>
                  </a:cubicBezTo>
                </a:path>
              </a:pathLst>
            </a:custGeom>
            <a:noFill/>
            <a:ln w="14679" cap="flat">
              <a:solidFill>
                <a:srgbClr val="BCDCF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5" name="path"/>
            <p:cNvSpPr/>
            <p:nvPr/>
          </p:nvSpPr>
          <p:spPr>
            <a:xfrm>
              <a:off x="29123" y="206148"/>
              <a:ext cx="90833" cy="90833"/>
            </a:xfrm>
            <a:custGeom>
              <a:avLst/>
              <a:gdLst/>
              <a:ahLst/>
              <a:cxnLst/>
              <a:rect l="0" t="0" r="0" b="0"/>
              <a:pathLst>
                <a:path w="143" h="143">
                  <a:moveTo>
                    <a:pt x="131" y="71"/>
                  </a:moveTo>
                  <a:cubicBezTo>
                    <a:pt x="131" y="104"/>
                    <a:pt x="104" y="131"/>
                    <a:pt x="71" y="131"/>
                  </a:cubicBezTo>
                  <a:cubicBezTo>
                    <a:pt x="38" y="131"/>
                    <a:pt x="11" y="104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4" y="11"/>
                    <a:pt x="131" y="38"/>
                    <a:pt x="131" y="71"/>
                  </a:cubicBezTo>
                </a:path>
              </a:pathLst>
            </a:custGeom>
            <a:noFill/>
            <a:ln w="14679" cap="flat">
              <a:solidFill>
                <a:srgbClr val="C9E5F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6" name="path"/>
            <p:cNvSpPr/>
            <p:nvPr/>
          </p:nvSpPr>
          <p:spPr>
            <a:xfrm>
              <a:off x="0" y="66930"/>
              <a:ext cx="90364" cy="90363"/>
            </a:xfrm>
            <a:custGeom>
              <a:avLst/>
              <a:gdLst/>
              <a:ahLst/>
              <a:cxnLst/>
              <a:rect l="0" t="0" r="0" b="0"/>
              <a:pathLst>
                <a:path w="142" h="142">
                  <a:moveTo>
                    <a:pt x="130" y="71"/>
                  </a:moveTo>
                  <a:cubicBezTo>
                    <a:pt x="130" y="104"/>
                    <a:pt x="104" y="130"/>
                    <a:pt x="71" y="130"/>
                  </a:cubicBezTo>
                  <a:cubicBezTo>
                    <a:pt x="38" y="130"/>
                    <a:pt x="11" y="104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4" y="11"/>
                    <a:pt x="130" y="38"/>
                    <a:pt x="130" y="71"/>
                  </a:cubicBezTo>
                </a:path>
              </a:pathLst>
            </a:custGeom>
            <a:noFill/>
            <a:ln w="14679" cap="flat">
              <a:solidFill>
                <a:srgbClr val="BADBE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group 56"/>
          <p:cNvGrpSpPr/>
          <p:nvPr/>
        </p:nvGrpSpPr>
        <p:grpSpPr>
          <a:xfrm rot="21600000">
            <a:off x="6427148" y="3432431"/>
            <a:ext cx="163295" cy="295557"/>
            <a:chOff x="0" y="0"/>
            <a:chExt cx="163295" cy="295557"/>
          </a:xfrm>
        </p:grpSpPr>
        <p:sp>
          <p:nvSpPr>
            <p:cNvPr id="227" name="path"/>
            <p:cNvSpPr/>
            <p:nvPr/>
          </p:nvSpPr>
          <p:spPr>
            <a:xfrm>
              <a:off x="29209" y="0"/>
              <a:ext cx="134086" cy="134086"/>
            </a:xfrm>
            <a:custGeom>
              <a:avLst/>
              <a:gdLst/>
              <a:ahLst/>
              <a:cxnLst/>
              <a:rect l="0" t="0" r="0" b="0"/>
              <a:pathLst>
                <a:path w="211" h="211">
                  <a:moveTo>
                    <a:pt x="199" y="105"/>
                  </a:moveTo>
                  <a:cubicBezTo>
                    <a:pt x="199" y="157"/>
                    <a:pt x="157" y="199"/>
                    <a:pt x="105" y="199"/>
                  </a:cubicBezTo>
                  <a:cubicBezTo>
                    <a:pt x="53" y="199"/>
                    <a:pt x="11" y="157"/>
                    <a:pt x="11" y="105"/>
                  </a:cubicBezTo>
                  <a:cubicBezTo>
                    <a:pt x="11" y="53"/>
                    <a:pt x="53" y="11"/>
                    <a:pt x="105" y="11"/>
                  </a:cubicBezTo>
                  <a:cubicBezTo>
                    <a:pt x="157" y="11"/>
                    <a:pt x="199" y="53"/>
                    <a:pt x="199" y="105"/>
                  </a:cubicBezTo>
                </a:path>
              </a:pathLst>
            </a:custGeom>
            <a:noFill/>
            <a:ln w="14679" cap="flat">
              <a:solidFill>
                <a:srgbClr val="FED6D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8" name="path"/>
            <p:cNvSpPr/>
            <p:nvPr/>
          </p:nvSpPr>
          <p:spPr>
            <a:xfrm>
              <a:off x="29209" y="161471"/>
              <a:ext cx="134086" cy="134085"/>
            </a:xfrm>
            <a:custGeom>
              <a:avLst/>
              <a:gdLst/>
              <a:ahLst/>
              <a:cxnLst/>
              <a:rect l="0" t="0" r="0" b="0"/>
              <a:pathLst>
                <a:path w="211" h="211">
                  <a:moveTo>
                    <a:pt x="199" y="105"/>
                  </a:moveTo>
                  <a:cubicBezTo>
                    <a:pt x="199" y="157"/>
                    <a:pt x="157" y="199"/>
                    <a:pt x="105" y="199"/>
                  </a:cubicBezTo>
                  <a:cubicBezTo>
                    <a:pt x="53" y="199"/>
                    <a:pt x="11" y="157"/>
                    <a:pt x="11" y="105"/>
                  </a:cubicBezTo>
                  <a:cubicBezTo>
                    <a:pt x="11" y="53"/>
                    <a:pt x="53" y="11"/>
                    <a:pt x="105" y="11"/>
                  </a:cubicBezTo>
                  <a:cubicBezTo>
                    <a:pt x="157" y="11"/>
                    <a:pt x="199" y="53"/>
                    <a:pt x="199" y="105"/>
                  </a:cubicBezTo>
                </a:path>
              </a:pathLst>
            </a:custGeom>
            <a:noFill/>
            <a:ln w="14679" cap="flat">
              <a:solidFill>
                <a:srgbClr val="FFC3B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9" name="path"/>
            <p:cNvSpPr/>
            <p:nvPr/>
          </p:nvSpPr>
          <p:spPr>
            <a:xfrm>
              <a:off x="0" y="29507"/>
              <a:ext cx="133786" cy="133786"/>
            </a:xfrm>
            <a:custGeom>
              <a:avLst/>
              <a:gdLst/>
              <a:ahLst/>
              <a:cxnLst/>
              <a:rect l="0" t="0" r="0" b="0"/>
              <a:pathLst>
                <a:path w="210" h="210">
                  <a:moveTo>
                    <a:pt x="199" y="105"/>
                  </a:moveTo>
                  <a:cubicBezTo>
                    <a:pt x="199" y="157"/>
                    <a:pt x="157" y="199"/>
                    <a:pt x="105" y="199"/>
                  </a:cubicBezTo>
                  <a:cubicBezTo>
                    <a:pt x="53" y="199"/>
                    <a:pt x="11" y="157"/>
                    <a:pt x="11" y="105"/>
                  </a:cubicBezTo>
                  <a:cubicBezTo>
                    <a:pt x="11" y="53"/>
                    <a:pt x="53" y="11"/>
                    <a:pt x="105" y="11"/>
                  </a:cubicBezTo>
                  <a:cubicBezTo>
                    <a:pt x="157" y="11"/>
                    <a:pt x="199" y="53"/>
                    <a:pt x="199" y="105"/>
                  </a:cubicBezTo>
                </a:path>
              </a:pathLst>
            </a:custGeom>
            <a:noFill/>
            <a:ln w="14679" cap="flat">
              <a:solidFill>
                <a:srgbClr val="FFD3C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group 58"/>
          <p:cNvGrpSpPr/>
          <p:nvPr/>
        </p:nvGrpSpPr>
        <p:grpSpPr>
          <a:xfrm rot="21600000">
            <a:off x="4475466" y="2589183"/>
            <a:ext cx="258211" cy="177062"/>
            <a:chOff x="0" y="0"/>
            <a:chExt cx="258211" cy="177062"/>
          </a:xfrm>
        </p:grpSpPr>
        <p:sp>
          <p:nvSpPr>
            <p:cNvPr id="230" name="path"/>
            <p:cNvSpPr/>
            <p:nvPr/>
          </p:nvSpPr>
          <p:spPr>
            <a:xfrm>
              <a:off x="145823" y="35729"/>
              <a:ext cx="112388" cy="112387"/>
            </a:xfrm>
            <a:custGeom>
              <a:avLst/>
              <a:gdLst/>
              <a:ahLst/>
              <a:cxnLst/>
              <a:rect l="0" t="0" r="0" b="0"/>
              <a:pathLst>
                <a:path w="176" h="176">
                  <a:moveTo>
                    <a:pt x="165" y="88"/>
                  </a:moveTo>
                  <a:cubicBezTo>
                    <a:pt x="165" y="130"/>
                    <a:pt x="130" y="165"/>
                    <a:pt x="88" y="165"/>
                  </a:cubicBezTo>
                  <a:cubicBezTo>
                    <a:pt x="46" y="165"/>
                    <a:pt x="11" y="130"/>
                    <a:pt x="11" y="88"/>
                  </a:cubicBezTo>
                  <a:cubicBezTo>
                    <a:pt x="11" y="46"/>
                    <a:pt x="46" y="11"/>
                    <a:pt x="88" y="11"/>
                  </a:cubicBezTo>
                  <a:cubicBezTo>
                    <a:pt x="130" y="11"/>
                    <a:pt x="165" y="46"/>
                    <a:pt x="165" y="88"/>
                  </a:cubicBezTo>
                </a:path>
              </a:pathLst>
            </a:custGeom>
            <a:noFill/>
            <a:ln w="14679" cap="flat">
              <a:solidFill>
                <a:srgbClr val="B4D6E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1" name="path"/>
            <p:cNvSpPr/>
            <p:nvPr/>
          </p:nvSpPr>
          <p:spPr>
            <a:xfrm>
              <a:off x="87519" y="65500"/>
              <a:ext cx="111562" cy="111562"/>
            </a:xfrm>
            <a:custGeom>
              <a:avLst/>
              <a:gdLst/>
              <a:ahLst/>
              <a:cxnLst/>
              <a:rect l="0" t="0" r="0" b="0"/>
              <a:pathLst>
                <a:path w="175" h="175">
                  <a:moveTo>
                    <a:pt x="164" y="87"/>
                  </a:moveTo>
                  <a:cubicBezTo>
                    <a:pt x="164" y="129"/>
                    <a:pt x="129" y="164"/>
                    <a:pt x="87" y="164"/>
                  </a:cubicBezTo>
                  <a:cubicBezTo>
                    <a:pt x="45" y="164"/>
                    <a:pt x="11" y="129"/>
                    <a:pt x="11" y="87"/>
                  </a:cubicBezTo>
                  <a:cubicBezTo>
                    <a:pt x="11" y="45"/>
                    <a:pt x="45" y="11"/>
                    <a:pt x="87" y="11"/>
                  </a:cubicBezTo>
                  <a:cubicBezTo>
                    <a:pt x="129" y="11"/>
                    <a:pt x="164" y="45"/>
                    <a:pt x="164" y="87"/>
                  </a:cubicBezTo>
                </a:path>
              </a:pathLst>
            </a:custGeom>
            <a:noFill/>
            <a:ln w="14679" cap="flat">
              <a:solidFill>
                <a:srgbClr val="B6D8E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2" name="path"/>
            <p:cNvSpPr/>
            <p:nvPr/>
          </p:nvSpPr>
          <p:spPr>
            <a:xfrm>
              <a:off x="0" y="0"/>
              <a:ext cx="110450" cy="110450"/>
            </a:xfrm>
            <a:custGeom>
              <a:avLst/>
              <a:gdLst/>
              <a:ahLst/>
              <a:cxnLst/>
              <a:rect l="0" t="0" r="0" b="0"/>
              <a:pathLst>
                <a:path w="173" h="173">
                  <a:moveTo>
                    <a:pt x="162" y="86"/>
                  </a:moveTo>
                  <a:cubicBezTo>
                    <a:pt x="162" y="128"/>
                    <a:pt x="128" y="162"/>
                    <a:pt x="86" y="162"/>
                  </a:cubicBezTo>
                  <a:cubicBezTo>
                    <a:pt x="45" y="162"/>
                    <a:pt x="11" y="128"/>
                    <a:pt x="11" y="86"/>
                  </a:cubicBezTo>
                  <a:cubicBezTo>
                    <a:pt x="11" y="45"/>
                    <a:pt x="45" y="11"/>
                    <a:pt x="86" y="11"/>
                  </a:cubicBezTo>
                  <a:cubicBezTo>
                    <a:pt x="128" y="11"/>
                    <a:pt x="162" y="45"/>
                    <a:pt x="162" y="86"/>
                  </a:cubicBezTo>
                </a:path>
              </a:pathLst>
            </a:custGeom>
            <a:noFill/>
            <a:ln w="14679" cap="flat">
              <a:solidFill>
                <a:srgbClr val="B0D3E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group 60"/>
          <p:cNvGrpSpPr/>
          <p:nvPr/>
        </p:nvGrpSpPr>
        <p:grpSpPr>
          <a:xfrm rot="21600000">
            <a:off x="6887122" y="3679706"/>
            <a:ext cx="245629" cy="179573"/>
            <a:chOff x="0" y="0"/>
            <a:chExt cx="245629" cy="179573"/>
          </a:xfrm>
        </p:grpSpPr>
        <p:sp>
          <p:nvSpPr>
            <p:cNvPr id="233" name="path"/>
            <p:cNvSpPr/>
            <p:nvPr/>
          </p:nvSpPr>
          <p:spPr>
            <a:xfrm>
              <a:off x="105850" y="39794"/>
              <a:ext cx="139779" cy="139778"/>
            </a:xfrm>
            <a:custGeom>
              <a:avLst/>
              <a:gdLst/>
              <a:ahLst/>
              <a:cxnLst/>
              <a:rect l="0" t="0" r="0" b="0"/>
              <a:pathLst>
                <a:path w="220" h="220">
                  <a:moveTo>
                    <a:pt x="208" y="110"/>
                  </a:moveTo>
                  <a:cubicBezTo>
                    <a:pt x="208" y="164"/>
                    <a:pt x="164" y="208"/>
                    <a:pt x="110" y="208"/>
                  </a:cubicBezTo>
                  <a:cubicBezTo>
                    <a:pt x="55" y="208"/>
                    <a:pt x="11" y="164"/>
                    <a:pt x="11" y="110"/>
                  </a:cubicBezTo>
                  <a:cubicBezTo>
                    <a:pt x="11" y="55"/>
                    <a:pt x="55" y="11"/>
                    <a:pt x="110" y="11"/>
                  </a:cubicBezTo>
                  <a:cubicBezTo>
                    <a:pt x="164" y="11"/>
                    <a:pt x="208" y="55"/>
                    <a:pt x="208" y="110"/>
                  </a:cubicBezTo>
                </a:path>
              </a:pathLst>
            </a:custGeom>
            <a:noFill/>
            <a:ln w="14679" cap="flat">
              <a:solidFill>
                <a:srgbClr val="FEB4A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4" name="path"/>
            <p:cNvSpPr/>
            <p:nvPr/>
          </p:nvSpPr>
          <p:spPr>
            <a:xfrm>
              <a:off x="0" y="0"/>
              <a:ext cx="138631" cy="138632"/>
            </a:xfrm>
            <a:custGeom>
              <a:avLst/>
              <a:gdLst/>
              <a:ahLst/>
              <a:cxnLst/>
              <a:rect l="0" t="0" r="0" b="0"/>
              <a:pathLst>
                <a:path w="218" h="218">
                  <a:moveTo>
                    <a:pt x="206" y="109"/>
                  </a:moveTo>
                  <a:cubicBezTo>
                    <a:pt x="206" y="163"/>
                    <a:pt x="163" y="206"/>
                    <a:pt x="109" y="206"/>
                  </a:cubicBezTo>
                  <a:cubicBezTo>
                    <a:pt x="55" y="206"/>
                    <a:pt x="11" y="163"/>
                    <a:pt x="11" y="109"/>
                  </a:cubicBezTo>
                  <a:cubicBezTo>
                    <a:pt x="11" y="55"/>
                    <a:pt x="55" y="11"/>
                    <a:pt x="109" y="11"/>
                  </a:cubicBezTo>
                  <a:cubicBezTo>
                    <a:pt x="163" y="11"/>
                    <a:pt x="206" y="55"/>
                    <a:pt x="206" y="109"/>
                  </a:cubicBezTo>
                </a:path>
              </a:pathLst>
            </a:custGeom>
            <a:noFill/>
            <a:ln w="14679" cap="flat">
              <a:solidFill>
                <a:srgbClr val="FFBAA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35" name="path"/>
          <p:cNvSpPr/>
          <p:nvPr/>
        </p:nvSpPr>
        <p:spPr>
          <a:xfrm>
            <a:off x="2902273" y="3019707"/>
            <a:ext cx="86118" cy="86118"/>
          </a:xfrm>
          <a:custGeom>
            <a:avLst/>
            <a:gdLst/>
            <a:ahLst/>
            <a:cxnLst/>
            <a:rect l="0" t="0" r="0" b="0"/>
            <a:pathLst>
              <a:path w="135" h="135">
                <a:moveTo>
                  <a:pt x="124" y="67"/>
                </a:moveTo>
                <a:cubicBezTo>
                  <a:pt x="124" y="98"/>
                  <a:pt x="98" y="124"/>
                  <a:pt x="67" y="124"/>
                </a:cubicBezTo>
                <a:cubicBezTo>
                  <a:pt x="36" y="124"/>
                  <a:pt x="11" y="98"/>
                  <a:pt x="11" y="67"/>
                </a:cubicBezTo>
                <a:cubicBezTo>
                  <a:pt x="11" y="36"/>
                  <a:pt x="36" y="11"/>
                  <a:pt x="67" y="11"/>
                </a:cubicBezTo>
                <a:cubicBezTo>
                  <a:pt x="98" y="11"/>
                  <a:pt x="124" y="36"/>
                  <a:pt x="124" y="67"/>
                </a:cubicBezTo>
              </a:path>
            </a:pathLst>
          </a:custGeom>
          <a:noFill/>
          <a:ln w="14679" cap="flat">
            <a:solidFill>
              <a:srgbClr val="E8F5F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6" name="textbox 236"/>
          <p:cNvSpPr/>
          <p:nvPr/>
        </p:nvSpPr>
        <p:spPr>
          <a:xfrm>
            <a:off x="2679342" y="2926585"/>
            <a:ext cx="307340" cy="2006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7000"/>
              </a:lnSpc>
              <a:spcBef>
                <a:spcPts val="0"/>
              </a:spcBef>
            </a:pP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</a:t>
            </a:r>
            <a:endParaRPr lang="en-US" altLang="en-US" sz="800" dirty="0"/>
          </a:p>
        </p:txBody>
      </p:sp>
      <p:grpSp>
        <p:nvGrpSpPr>
          <p:cNvPr id="62" name="group 62"/>
          <p:cNvGrpSpPr/>
          <p:nvPr/>
        </p:nvGrpSpPr>
        <p:grpSpPr>
          <a:xfrm rot="21600000">
            <a:off x="2865889" y="2939285"/>
            <a:ext cx="107698" cy="151736"/>
            <a:chOff x="0" y="0"/>
            <a:chExt cx="107698" cy="151736"/>
          </a:xfrm>
        </p:grpSpPr>
        <p:sp>
          <p:nvSpPr>
            <p:cNvPr id="237" name="path"/>
            <p:cNvSpPr/>
            <p:nvPr/>
          </p:nvSpPr>
          <p:spPr>
            <a:xfrm>
              <a:off x="21830" y="65868"/>
              <a:ext cx="85868" cy="85868"/>
            </a:xfrm>
            <a:custGeom>
              <a:avLst/>
              <a:gdLst/>
              <a:ahLst/>
              <a:cxnLst/>
              <a:rect l="0" t="0" r="0" b="0"/>
              <a:pathLst>
                <a:path w="135" h="135">
                  <a:moveTo>
                    <a:pt x="123" y="67"/>
                  </a:moveTo>
                  <a:cubicBezTo>
                    <a:pt x="123" y="98"/>
                    <a:pt x="98" y="123"/>
                    <a:pt x="67" y="123"/>
                  </a:cubicBezTo>
                  <a:cubicBezTo>
                    <a:pt x="36" y="123"/>
                    <a:pt x="11" y="98"/>
                    <a:pt x="11" y="67"/>
                  </a:cubicBezTo>
                  <a:cubicBezTo>
                    <a:pt x="11" y="36"/>
                    <a:pt x="36" y="11"/>
                    <a:pt x="67" y="11"/>
                  </a:cubicBezTo>
                  <a:cubicBezTo>
                    <a:pt x="98" y="11"/>
                    <a:pt x="123" y="36"/>
                    <a:pt x="123" y="67"/>
                  </a:cubicBezTo>
                </a:path>
              </a:pathLst>
            </a:custGeom>
            <a:noFill/>
            <a:ln w="14679" cap="flat">
              <a:solidFill>
                <a:srgbClr val="E4F3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8" name="path"/>
            <p:cNvSpPr/>
            <p:nvPr/>
          </p:nvSpPr>
          <p:spPr>
            <a:xfrm>
              <a:off x="0" y="0"/>
              <a:ext cx="85491" cy="85490"/>
            </a:xfrm>
            <a:custGeom>
              <a:avLst/>
              <a:gdLst/>
              <a:ahLst/>
              <a:cxnLst/>
              <a:rect l="0" t="0" r="0" b="0"/>
              <a:pathLst>
                <a:path w="134" h="134">
                  <a:moveTo>
                    <a:pt x="123" y="67"/>
                  </a:moveTo>
                  <a:cubicBezTo>
                    <a:pt x="123" y="98"/>
                    <a:pt x="98" y="123"/>
                    <a:pt x="67" y="123"/>
                  </a:cubicBezTo>
                  <a:cubicBezTo>
                    <a:pt x="36" y="123"/>
                    <a:pt x="11" y="98"/>
                    <a:pt x="11" y="67"/>
                  </a:cubicBezTo>
                  <a:cubicBezTo>
                    <a:pt x="11" y="36"/>
                    <a:pt x="36" y="11"/>
                    <a:pt x="67" y="11"/>
                  </a:cubicBezTo>
                  <a:cubicBezTo>
                    <a:pt x="98" y="11"/>
                    <a:pt x="123" y="36"/>
                    <a:pt x="123" y="67"/>
                  </a:cubicBezTo>
                </a:path>
              </a:pathLst>
            </a:custGeom>
            <a:noFill/>
            <a:ln w="14679" cap="flat">
              <a:solidFill>
                <a:srgbClr val="D5EDF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39" name="path"/>
          <p:cNvSpPr/>
          <p:nvPr/>
        </p:nvSpPr>
        <p:spPr>
          <a:xfrm>
            <a:off x="2146571" y="3064025"/>
            <a:ext cx="70879" cy="70879"/>
          </a:xfrm>
          <a:custGeom>
            <a:avLst/>
            <a:gdLst/>
            <a:ahLst/>
            <a:cxnLst/>
            <a:rect l="0" t="0" r="0" b="0"/>
            <a:pathLst>
              <a:path w="111" h="111">
                <a:moveTo>
                  <a:pt x="100" y="55"/>
                </a:moveTo>
                <a:cubicBezTo>
                  <a:pt x="100" y="80"/>
                  <a:pt x="80" y="100"/>
                  <a:pt x="55" y="100"/>
                </a:cubicBezTo>
                <a:cubicBezTo>
                  <a:pt x="31" y="100"/>
                  <a:pt x="11" y="80"/>
                  <a:pt x="11" y="55"/>
                </a:cubicBezTo>
                <a:cubicBezTo>
                  <a:pt x="11" y="31"/>
                  <a:pt x="31" y="11"/>
                  <a:pt x="55" y="11"/>
                </a:cubicBezTo>
                <a:cubicBezTo>
                  <a:pt x="80" y="11"/>
                  <a:pt x="100" y="31"/>
                  <a:pt x="100" y="55"/>
                </a:cubicBezTo>
              </a:path>
            </a:pathLst>
          </a:custGeom>
          <a:noFill/>
          <a:ln w="14679" cap="flat">
            <a:solidFill>
              <a:srgbClr val="F0F9F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4" name="group 64"/>
          <p:cNvGrpSpPr/>
          <p:nvPr/>
        </p:nvGrpSpPr>
        <p:grpSpPr>
          <a:xfrm rot="21600000">
            <a:off x="2132131" y="2879444"/>
            <a:ext cx="189165" cy="211183"/>
            <a:chOff x="0" y="0"/>
            <a:chExt cx="189165" cy="211183"/>
          </a:xfrm>
        </p:grpSpPr>
        <p:sp>
          <p:nvSpPr>
            <p:cNvPr id="240" name="path"/>
            <p:cNvSpPr/>
            <p:nvPr/>
          </p:nvSpPr>
          <p:spPr>
            <a:xfrm>
              <a:off x="116104" y="0"/>
              <a:ext cx="73060" cy="73059"/>
            </a:xfrm>
            <a:custGeom>
              <a:avLst/>
              <a:gdLst/>
              <a:ahLst/>
              <a:cxnLst/>
              <a:rect l="0" t="0" r="0" b="0"/>
              <a:pathLst>
                <a:path w="115" h="115">
                  <a:moveTo>
                    <a:pt x="103" y="57"/>
                  </a:moveTo>
                  <a:cubicBezTo>
                    <a:pt x="103" y="82"/>
                    <a:pt x="82" y="103"/>
                    <a:pt x="57" y="103"/>
                  </a:cubicBezTo>
                  <a:cubicBezTo>
                    <a:pt x="32" y="103"/>
                    <a:pt x="11" y="82"/>
                    <a:pt x="11" y="57"/>
                  </a:cubicBezTo>
                  <a:cubicBezTo>
                    <a:pt x="11" y="32"/>
                    <a:pt x="32" y="11"/>
                    <a:pt x="57" y="11"/>
                  </a:cubicBezTo>
                  <a:cubicBezTo>
                    <a:pt x="82" y="11"/>
                    <a:pt x="103" y="32"/>
                    <a:pt x="103" y="57"/>
                  </a:cubicBezTo>
                </a:path>
              </a:pathLst>
            </a:custGeom>
            <a:noFill/>
            <a:ln w="14679" cap="flat">
              <a:solidFill>
                <a:srgbClr val="CDE8F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1" name="path"/>
            <p:cNvSpPr/>
            <p:nvPr/>
          </p:nvSpPr>
          <p:spPr>
            <a:xfrm>
              <a:off x="72529" y="29820"/>
              <a:ext cx="72135" cy="72135"/>
            </a:xfrm>
            <a:custGeom>
              <a:avLst/>
              <a:gdLst/>
              <a:ahLst/>
              <a:cxnLst/>
              <a:rect l="0" t="0" r="0" b="0"/>
              <a:pathLst>
                <a:path w="113" h="113">
                  <a:moveTo>
                    <a:pt x="102" y="56"/>
                  </a:moveTo>
                  <a:cubicBezTo>
                    <a:pt x="102" y="81"/>
                    <a:pt x="81" y="102"/>
                    <a:pt x="56" y="102"/>
                  </a:cubicBezTo>
                  <a:cubicBezTo>
                    <a:pt x="31" y="102"/>
                    <a:pt x="11" y="81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</a:path>
              </a:pathLst>
            </a:custGeom>
            <a:noFill/>
            <a:ln w="14679" cap="flat">
              <a:solidFill>
                <a:srgbClr val="D0EAF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2" name="path"/>
            <p:cNvSpPr/>
            <p:nvPr/>
          </p:nvSpPr>
          <p:spPr>
            <a:xfrm>
              <a:off x="0" y="140782"/>
              <a:ext cx="70401" cy="70401"/>
            </a:xfrm>
            <a:custGeom>
              <a:avLst/>
              <a:gdLst/>
              <a:ahLst/>
              <a:cxnLst/>
              <a:rect l="0" t="0" r="0" b="0"/>
              <a:pathLst>
                <a:path w="110" h="110">
                  <a:moveTo>
                    <a:pt x="99" y="55"/>
                  </a:moveTo>
                  <a:cubicBezTo>
                    <a:pt x="99" y="79"/>
                    <a:pt x="79" y="99"/>
                    <a:pt x="55" y="99"/>
                  </a:cubicBezTo>
                  <a:cubicBezTo>
                    <a:pt x="31" y="99"/>
                    <a:pt x="11" y="79"/>
                    <a:pt x="11" y="55"/>
                  </a:cubicBezTo>
                  <a:cubicBezTo>
                    <a:pt x="11" y="31"/>
                    <a:pt x="31" y="11"/>
                    <a:pt x="55" y="11"/>
                  </a:cubicBezTo>
                  <a:cubicBezTo>
                    <a:pt x="79" y="11"/>
                    <a:pt x="99" y="31"/>
                    <a:pt x="99" y="55"/>
                  </a:cubicBezTo>
                </a:path>
              </a:pathLst>
            </a:custGeom>
            <a:noFill/>
            <a:ln w="14679" cap="flat">
              <a:solidFill>
                <a:srgbClr val="E6F4F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group 66"/>
          <p:cNvGrpSpPr/>
          <p:nvPr/>
        </p:nvGrpSpPr>
        <p:grpSpPr>
          <a:xfrm rot="21600000">
            <a:off x="1867555" y="2762450"/>
            <a:ext cx="123283" cy="321187"/>
            <a:chOff x="0" y="0"/>
            <a:chExt cx="123283" cy="321187"/>
          </a:xfrm>
        </p:grpSpPr>
        <p:sp>
          <p:nvSpPr>
            <p:cNvPr id="243" name="path"/>
            <p:cNvSpPr/>
            <p:nvPr/>
          </p:nvSpPr>
          <p:spPr>
            <a:xfrm>
              <a:off x="57912" y="36433"/>
              <a:ext cx="65371" cy="65370"/>
            </a:xfrm>
            <a:custGeom>
              <a:avLst/>
              <a:gdLst/>
              <a:ahLst/>
              <a:cxnLst/>
              <a:rect l="0" t="0" r="0" b="0"/>
              <a:pathLst>
                <a:path w="102" h="102">
                  <a:moveTo>
                    <a:pt x="91" y="51"/>
                  </a:moveTo>
                  <a:cubicBezTo>
                    <a:pt x="91" y="73"/>
                    <a:pt x="73" y="91"/>
                    <a:pt x="51" y="91"/>
                  </a:cubicBezTo>
                  <a:cubicBezTo>
                    <a:pt x="29" y="91"/>
                    <a:pt x="11" y="73"/>
                    <a:pt x="11" y="51"/>
                  </a:cubicBezTo>
                  <a:cubicBezTo>
                    <a:pt x="11" y="29"/>
                    <a:pt x="29" y="11"/>
                    <a:pt x="51" y="11"/>
                  </a:cubicBezTo>
                  <a:cubicBezTo>
                    <a:pt x="73" y="11"/>
                    <a:pt x="91" y="29"/>
                    <a:pt x="91" y="51"/>
                  </a:cubicBezTo>
                </a:path>
              </a:pathLst>
            </a:custGeom>
            <a:noFill/>
            <a:ln w="14679" cap="flat">
              <a:solidFill>
                <a:srgbClr val="C3E1F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4" name="path"/>
            <p:cNvSpPr/>
            <p:nvPr/>
          </p:nvSpPr>
          <p:spPr>
            <a:xfrm>
              <a:off x="50660" y="139275"/>
              <a:ext cx="65194" cy="65194"/>
            </a:xfrm>
            <a:custGeom>
              <a:avLst/>
              <a:gdLst/>
              <a:ahLst/>
              <a:cxnLst/>
              <a:rect l="0" t="0" r="0" b="0"/>
              <a:pathLst>
                <a:path w="102" h="102">
                  <a:moveTo>
                    <a:pt x="91" y="51"/>
                  </a:moveTo>
                  <a:cubicBezTo>
                    <a:pt x="91" y="73"/>
                    <a:pt x="73" y="91"/>
                    <a:pt x="51" y="91"/>
                  </a:cubicBezTo>
                  <a:cubicBezTo>
                    <a:pt x="29" y="91"/>
                    <a:pt x="11" y="73"/>
                    <a:pt x="11" y="51"/>
                  </a:cubicBezTo>
                  <a:cubicBezTo>
                    <a:pt x="11" y="29"/>
                    <a:pt x="29" y="11"/>
                    <a:pt x="51" y="11"/>
                  </a:cubicBezTo>
                  <a:cubicBezTo>
                    <a:pt x="73" y="11"/>
                    <a:pt x="91" y="29"/>
                    <a:pt x="91" y="51"/>
                  </a:cubicBezTo>
                </a:path>
              </a:pathLst>
            </a:custGeom>
            <a:noFill/>
            <a:ln w="14679" cap="flat">
              <a:solidFill>
                <a:srgbClr val="CFE9F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5" name="path"/>
            <p:cNvSpPr/>
            <p:nvPr/>
          </p:nvSpPr>
          <p:spPr>
            <a:xfrm>
              <a:off x="36158" y="0"/>
              <a:ext cx="64840" cy="64840"/>
            </a:xfrm>
            <a:custGeom>
              <a:avLst/>
              <a:gdLst/>
              <a:ahLst/>
              <a:cxnLst/>
              <a:rect l="0" t="0" r="0" b="0"/>
              <a:pathLst>
                <a:path w="102" h="102">
                  <a:moveTo>
                    <a:pt x="90" y="51"/>
                  </a:moveTo>
                  <a:cubicBezTo>
                    <a:pt x="90" y="72"/>
                    <a:pt x="72" y="90"/>
                    <a:pt x="51" y="90"/>
                  </a:cubicBezTo>
                  <a:cubicBezTo>
                    <a:pt x="29" y="90"/>
                    <a:pt x="11" y="72"/>
                    <a:pt x="11" y="51"/>
                  </a:cubicBezTo>
                  <a:cubicBezTo>
                    <a:pt x="11" y="29"/>
                    <a:pt x="29" y="11"/>
                    <a:pt x="51" y="11"/>
                  </a:cubicBezTo>
                  <a:cubicBezTo>
                    <a:pt x="72" y="11"/>
                    <a:pt x="90" y="29"/>
                    <a:pt x="90" y="51"/>
                  </a:cubicBezTo>
                </a:path>
              </a:pathLst>
            </a:custGeom>
            <a:noFill/>
            <a:ln w="14679" cap="flat">
              <a:solidFill>
                <a:srgbClr val="BFDFF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6" name="path"/>
            <p:cNvSpPr/>
            <p:nvPr/>
          </p:nvSpPr>
          <p:spPr>
            <a:xfrm>
              <a:off x="14498" y="15037"/>
              <a:ext cx="64123" cy="64123"/>
            </a:xfrm>
            <a:custGeom>
              <a:avLst/>
              <a:gdLst/>
              <a:ahLst/>
              <a:cxnLst/>
              <a:rect l="0" t="0" r="0" b="0"/>
              <a:pathLst>
                <a:path w="100" h="100">
                  <a:moveTo>
                    <a:pt x="89" y="50"/>
                  </a:moveTo>
                  <a:cubicBezTo>
                    <a:pt x="89" y="71"/>
                    <a:pt x="71" y="89"/>
                    <a:pt x="50" y="89"/>
                  </a:cubicBezTo>
                  <a:cubicBezTo>
                    <a:pt x="28" y="89"/>
                    <a:pt x="11" y="71"/>
                    <a:pt x="11" y="50"/>
                  </a:cubicBezTo>
                  <a:cubicBezTo>
                    <a:pt x="11" y="28"/>
                    <a:pt x="28" y="11"/>
                    <a:pt x="50" y="11"/>
                  </a:cubicBezTo>
                  <a:cubicBezTo>
                    <a:pt x="71" y="11"/>
                    <a:pt x="89" y="28"/>
                    <a:pt x="89" y="50"/>
                  </a:cubicBezTo>
                </a:path>
              </a:pathLst>
            </a:custGeom>
            <a:noFill/>
            <a:ln w="14679" cap="flat">
              <a:solidFill>
                <a:srgbClr val="C1E0F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7" name="path"/>
            <p:cNvSpPr/>
            <p:nvPr/>
          </p:nvSpPr>
          <p:spPr>
            <a:xfrm>
              <a:off x="0" y="103294"/>
              <a:ext cx="63761" cy="63761"/>
            </a:xfrm>
            <a:custGeom>
              <a:avLst/>
              <a:gdLst/>
              <a:ahLst/>
              <a:cxnLst/>
              <a:rect l="0" t="0" r="0" b="0"/>
              <a:pathLst>
                <a:path w="100" h="100">
                  <a:moveTo>
                    <a:pt x="88" y="50"/>
                  </a:moveTo>
                  <a:cubicBezTo>
                    <a:pt x="88" y="71"/>
                    <a:pt x="71" y="88"/>
                    <a:pt x="50" y="88"/>
                  </a:cubicBezTo>
                  <a:cubicBezTo>
                    <a:pt x="28" y="88"/>
                    <a:pt x="11" y="71"/>
                    <a:pt x="11" y="50"/>
                  </a:cubicBezTo>
                  <a:cubicBezTo>
                    <a:pt x="11" y="28"/>
                    <a:pt x="28" y="11"/>
                    <a:pt x="50" y="11"/>
                  </a:cubicBezTo>
                  <a:cubicBezTo>
                    <a:pt x="71" y="11"/>
                    <a:pt x="88" y="28"/>
                    <a:pt x="88" y="50"/>
                  </a:cubicBezTo>
                </a:path>
              </a:pathLst>
            </a:custGeom>
            <a:noFill/>
            <a:ln w="14679" cap="flat">
              <a:solidFill>
                <a:srgbClr val="CAE6F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8" name="path"/>
            <p:cNvSpPr/>
            <p:nvPr/>
          </p:nvSpPr>
          <p:spPr>
            <a:xfrm>
              <a:off x="0" y="257426"/>
              <a:ext cx="63761" cy="63761"/>
            </a:xfrm>
            <a:custGeom>
              <a:avLst/>
              <a:gdLst/>
              <a:ahLst/>
              <a:cxnLst/>
              <a:rect l="0" t="0" r="0" b="0"/>
              <a:pathLst>
                <a:path w="100" h="100">
                  <a:moveTo>
                    <a:pt x="88" y="50"/>
                  </a:moveTo>
                  <a:cubicBezTo>
                    <a:pt x="88" y="71"/>
                    <a:pt x="71" y="88"/>
                    <a:pt x="50" y="88"/>
                  </a:cubicBezTo>
                  <a:cubicBezTo>
                    <a:pt x="28" y="88"/>
                    <a:pt x="11" y="71"/>
                    <a:pt x="11" y="50"/>
                  </a:cubicBezTo>
                  <a:cubicBezTo>
                    <a:pt x="11" y="28"/>
                    <a:pt x="28" y="11"/>
                    <a:pt x="50" y="11"/>
                  </a:cubicBezTo>
                  <a:cubicBezTo>
                    <a:pt x="71" y="11"/>
                    <a:pt x="88" y="28"/>
                    <a:pt x="88" y="50"/>
                  </a:cubicBezTo>
                </a:path>
              </a:pathLst>
            </a:custGeom>
            <a:noFill/>
            <a:ln w="14679" cap="flat">
              <a:solidFill>
                <a:srgbClr val="E5F4F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group 68"/>
          <p:cNvGrpSpPr/>
          <p:nvPr/>
        </p:nvGrpSpPr>
        <p:grpSpPr>
          <a:xfrm rot="21600000">
            <a:off x="3484534" y="3990969"/>
            <a:ext cx="221685" cy="177162"/>
            <a:chOff x="0" y="0"/>
            <a:chExt cx="221685" cy="177162"/>
          </a:xfrm>
        </p:grpSpPr>
        <p:sp>
          <p:nvSpPr>
            <p:cNvPr id="249" name="path"/>
            <p:cNvSpPr/>
            <p:nvPr/>
          </p:nvSpPr>
          <p:spPr>
            <a:xfrm>
              <a:off x="123797" y="43061"/>
              <a:ext cx="97888" cy="97888"/>
            </a:xfrm>
            <a:custGeom>
              <a:avLst/>
              <a:gdLst/>
              <a:ahLst/>
              <a:cxnLst/>
              <a:rect l="0" t="0" r="0" b="0"/>
              <a:pathLst>
                <a:path w="154" h="154">
                  <a:moveTo>
                    <a:pt x="142" y="77"/>
                  </a:moveTo>
                  <a:cubicBezTo>
                    <a:pt x="142" y="113"/>
                    <a:pt x="113" y="142"/>
                    <a:pt x="77" y="142"/>
                  </a:cubicBezTo>
                  <a:cubicBezTo>
                    <a:pt x="40" y="142"/>
                    <a:pt x="11" y="113"/>
                    <a:pt x="11" y="77"/>
                  </a:cubicBezTo>
                  <a:cubicBezTo>
                    <a:pt x="11" y="40"/>
                    <a:pt x="40" y="11"/>
                    <a:pt x="77" y="11"/>
                  </a:cubicBezTo>
                  <a:cubicBezTo>
                    <a:pt x="113" y="11"/>
                    <a:pt x="142" y="40"/>
                    <a:pt x="142" y="77"/>
                  </a:cubicBezTo>
                </a:path>
              </a:pathLst>
            </a:custGeom>
            <a:noFill/>
            <a:ln w="14679" cap="flat">
              <a:solidFill>
                <a:srgbClr val="FB937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0" name="path"/>
            <p:cNvSpPr/>
            <p:nvPr/>
          </p:nvSpPr>
          <p:spPr>
            <a:xfrm>
              <a:off x="58225" y="80244"/>
              <a:ext cx="96918" cy="96918"/>
            </a:xfrm>
            <a:custGeom>
              <a:avLst/>
              <a:gdLst/>
              <a:ahLst/>
              <a:cxnLst/>
              <a:rect l="0" t="0" r="0" b="0"/>
              <a:pathLst>
                <a:path w="152" h="152">
                  <a:moveTo>
                    <a:pt x="141" y="76"/>
                  </a:moveTo>
                  <a:cubicBezTo>
                    <a:pt x="141" y="112"/>
                    <a:pt x="112" y="141"/>
                    <a:pt x="76" y="141"/>
                  </a:cubicBezTo>
                  <a:cubicBezTo>
                    <a:pt x="40" y="141"/>
                    <a:pt x="11" y="112"/>
                    <a:pt x="11" y="76"/>
                  </a:cubicBezTo>
                  <a:cubicBezTo>
                    <a:pt x="11" y="40"/>
                    <a:pt x="40" y="11"/>
                    <a:pt x="76" y="11"/>
                  </a:cubicBezTo>
                  <a:cubicBezTo>
                    <a:pt x="112" y="11"/>
                    <a:pt x="141" y="40"/>
                    <a:pt x="141" y="76"/>
                  </a:cubicBezTo>
                </a:path>
              </a:pathLst>
            </a:custGeom>
            <a:noFill/>
            <a:ln w="14679" cap="flat">
              <a:solidFill>
                <a:srgbClr val="FB8F7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1" name="path"/>
            <p:cNvSpPr/>
            <p:nvPr/>
          </p:nvSpPr>
          <p:spPr>
            <a:xfrm>
              <a:off x="0" y="0"/>
              <a:ext cx="95935" cy="95935"/>
            </a:xfrm>
            <a:custGeom>
              <a:avLst/>
              <a:gdLst/>
              <a:ahLst/>
              <a:cxnLst/>
              <a:rect l="0" t="0" r="0" b="0"/>
              <a:pathLst>
                <a:path w="151" h="151">
                  <a:moveTo>
                    <a:pt x="139" y="75"/>
                  </a:moveTo>
                  <a:cubicBezTo>
                    <a:pt x="139" y="110"/>
                    <a:pt x="110" y="139"/>
                    <a:pt x="75" y="139"/>
                  </a:cubicBezTo>
                  <a:cubicBezTo>
                    <a:pt x="40" y="139"/>
                    <a:pt x="11" y="110"/>
                    <a:pt x="11" y="75"/>
                  </a:cubicBezTo>
                  <a:cubicBezTo>
                    <a:pt x="11" y="40"/>
                    <a:pt x="40" y="11"/>
                    <a:pt x="75" y="11"/>
                  </a:cubicBezTo>
                  <a:cubicBezTo>
                    <a:pt x="110" y="11"/>
                    <a:pt x="139" y="40"/>
                    <a:pt x="139" y="75"/>
                  </a:cubicBezTo>
                </a:path>
              </a:pathLst>
            </a:custGeom>
            <a:noFill/>
            <a:ln w="14679" cap="flat">
              <a:solidFill>
                <a:srgbClr val="FC988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group 70"/>
          <p:cNvGrpSpPr/>
          <p:nvPr/>
        </p:nvGrpSpPr>
        <p:grpSpPr>
          <a:xfrm rot="21600000">
            <a:off x="4541105" y="4158530"/>
            <a:ext cx="251653" cy="148898"/>
            <a:chOff x="0" y="0"/>
            <a:chExt cx="251653" cy="148898"/>
          </a:xfrm>
        </p:grpSpPr>
        <p:sp>
          <p:nvSpPr>
            <p:cNvPr id="252" name="path"/>
            <p:cNvSpPr/>
            <p:nvPr/>
          </p:nvSpPr>
          <p:spPr>
            <a:xfrm>
              <a:off x="138537" y="0"/>
              <a:ext cx="113115" cy="113115"/>
            </a:xfrm>
            <a:custGeom>
              <a:avLst/>
              <a:gdLst/>
              <a:ahLst/>
              <a:cxnLst/>
              <a:rect l="0" t="0" r="0" b="0"/>
              <a:pathLst>
                <a:path w="178" h="178">
                  <a:moveTo>
                    <a:pt x="166" y="89"/>
                  </a:moveTo>
                  <a:cubicBezTo>
                    <a:pt x="166" y="131"/>
                    <a:pt x="131" y="166"/>
                    <a:pt x="89" y="166"/>
                  </a:cubicBezTo>
                  <a:cubicBezTo>
                    <a:pt x="46" y="166"/>
                    <a:pt x="11" y="131"/>
                    <a:pt x="11" y="89"/>
                  </a:cubicBezTo>
                  <a:cubicBezTo>
                    <a:pt x="11" y="46"/>
                    <a:pt x="46" y="11"/>
                    <a:pt x="89" y="11"/>
                  </a:cubicBezTo>
                  <a:cubicBezTo>
                    <a:pt x="131" y="11"/>
                    <a:pt x="166" y="46"/>
                    <a:pt x="166" y="89"/>
                  </a:cubicBezTo>
                </a:path>
              </a:pathLst>
            </a:custGeom>
            <a:noFill/>
            <a:ln w="14679" cap="flat">
              <a:solidFill>
                <a:srgbClr val="F9846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3" name="path"/>
            <p:cNvSpPr/>
            <p:nvPr/>
          </p:nvSpPr>
          <p:spPr>
            <a:xfrm>
              <a:off x="0" y="37613"/>
              <a:ext cx="111285" cy="111285"/>
            </a:xfrm>
            <a:custGeom>
              <a:avLst/>
              <a:gdLst/>
              <a:ahLst/>
              <a:cxnLst/>
              <a:rect l="0" t="0" r="0" b="0"/>
              <a:pathLst>
                <a:path w="175" h="175">
                  <a:moveTo>
                    <a:pt x="163" y="87"/>
                  </a:moveTo>
                  <a:cubicBezTo>
                    <a:pt x="163" y="129"/>
                    <a:pt x="129" y="163"/>
                    <a:pt x="87" y="163"/>
                  </a:cubicBezTo>
                  <a:cubicBezTo>
                    <a:pt x="45" y="163"/>
                    <a:pt x="11" y="129"/>
                    <a:pt x="11" y="87"/>
                  </a:cubicBezTo>
                  <a:cubicBezTo>
                    <a:pt x="11" y="45"/>
                    <a:pt x="45" y="11"/>
                    <a:pt x="87" y="11"/>
                  </a:cubicBezTo>
                  <a:cubicBezTo>
                    <a:pt x="129" y="11"/>
                    <a:pt x="163" y="45"/>
                    <a:pt x="163" y="87"/>
                  </a:cubicBezTo>
                </a:path>
              </a:pathLst>
            </a:custGeom>
            <a:noFill/>
            <a:ln w="14679" cap="flat">
              <a:solidFill>
                <a:srgbClr val="F87F6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group 72"/>
          <p:cNvGrpSpPr/>
          <p:nvPr/>
        </p:nvGrpSpPr>
        <p:grpSpPr>
          <a:xfrm rot="21600000">
            <a:off x="3095125" y="3013738"/>
            <a:ext cx="163462" cy="222417"/>
            <a:chOff x="0" y="0"/>
            <a:chExt cx="163462" cy="222417"/>
          </a:xfrm>
        </p:grpSpPr>
        <p:sp>
          <p:nvSpPr>
            <p:cNvPr id="254" name="path"/>
            <p:cNvSpPr/>
            <p:nvPr/>
          </p:nvSpPr>
          <p:spPr>
            <a:xfrm>
              <a:off x="72745" y="0"/>
              <a:ext cx="90716" cy="90716"/>
            </a:xfrm>
            <a:custGeom>
              <a:avLst/>
              <a:gdLst/>
              <a:ahLst/>
              <a:cxnLst/>
              <a:rect l="0" t="0" r="0" b="0"/>
              <a:pathLst>
                <a:path w="142" h="142">
                  <a:moveTo>
                    <a:pt x="131" y="71"/>
                  </a:moveTo>
                  <a:cubicBezTo>
                    <a:pt x="131" y="104"/>
                    <a:pt x="104" y="131"/>
                    <a:pt x="71" y="131"/>
                  </a:cubicBezTo>
                  <a:cubicBezTo>
                    <a:pt x="38" y="131"/>
                    <a:pt x="11" y="104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4" y="11"/>
                    <a:pt x="131" y="38"/>
                    <a:pt x="131" y="71"/>
                  </a:cubicBezTo>
                </a:path>
              </a:pathLst>
            </a:custGeom>
            <a:noFill/>
            <a:ln w="14679" cap="flat">
              <a:solidFill>
                <a:srgbClr val="E6F4F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5" name="path"/>
            <p:cNvSpPr/>
            <p:nvPr/>
          </p:nvSpPr>
          <p:spPr>
            <a:xfrm>
              <a:off x="21781" y="132526"/>
              <a:ext cx="89890" cy="89890"/>
            </a:xfrm>
            <a:custGeom>
              <a:avLst/>
              <a:gdLst/>
              <a:ahLst/>
              <a:cxnLst/>
              <a:rect l="0" t="0" r="0" b="0"/>
              <a:pathLst>
                <a:path w="141" h="141">
                  <a:moveTo>
                    <a:pt x="130" y="70"/>
                  </a:moveTo>
                  <a:cubicBezTo>
                    <a:pt x="130" y="103"/>
                    <a:pt x="103" y="130"/>
                    <a:pt x="70" y="130"/>
                  </a:cubicBezTo>
                  <a:cubicBezTo>
                    <a:pt x="38" y="130"/>
                    <a:pt x="11" y="103"/>
                    <a:pt x="11" y="70"/>
                  </a:cubicBezTo>
                  <a:cubicBezTo>
                    <a:pt x="11" y="38"/>
                    <a:pt x="38" y="11"/>
                    <a:pt x="70" y="11"/>
                  </a:cubicBezTo>
                  <a:cubicBezTo>
                    <a:pt x="103" y="11"/>
                    <a:pt x="130" y="38"/>
                    <a:pt x="130" y="70"/>
                  </a:cubicBezTo>
                </a:path>
              </a:pathLst>
            </a:custGeom>
            <a:noFill/>
            <a:ln w="14679" cap="flat">
              <a:solidFill>
                <a:srgbClr val="FEFC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6" name="path"/>
            <p:cNvSpPr/>
            <p:nvPr/>
          </p:nvSpPr>
          <p:spPr>
            <a:xfrm>
              <a:off x="0" y="81386"/>
              <a:ext cx="89414" cy="89415"/>
            </a:xfrm>
            <a:custGeom>
              <a:avLst/>
              <a:gdLst/>
              <a:ahLst/>
              <a:cxnLst/>
              <a:rect l="0" t="0" r="0" b="0"/>
              <a:pathLst>
                <a:path w="140" h="140">
                  <a:moveTo>
                    <a:pt x="129" y="70"/>
                  </a:moveTo>
                  <a:cubicBezTo>
                    <a:pt x="129" y="102"/>
                    <a:pt x="102" y="129"/>
                    <a:pt x="70" y="129"/>
                  </a:cubicBezTo>
                  <a:cubicBezTo>
                    <a:pt x="37" y="129"/>
                    <a:pt x="11" y="102"/>
                    <a:pt x="11" y="70"/>
                  </a:cubicBezTo>
                  <a:cubicBezTo>
                    <a:pt x="11" y="37"/>
                    <a:pt x="37" y="11"/>
                    <a:pt x="70" y="11"/>
                  </a:cubicBezTo>
                  <a:cubicBezTo>
                    <a:pt x="102" y="11"/>
                    <a:pt x="129" y="37"/>
                    <a:pt x="129" y="70"/>
                  </a:cubicBezTo>
                </a:path>
              </a:pathLst>
            </a:custGeom>
            <a:noFill/>
            <a:ln w="14679" cap="flat">
              <a:solidFill>
                <a:srgbClr val="F9FCF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7" name="path"/>
            <p:cNvSpPr/>
            <p:nvPr/>
          </p:nvSpPr>
          <p:spPr>
            <a:xfrm>
              <a:off x="0" y="118085"/>
              <a:ext cx="89414" cy="89415"/>
            </a:xfrm>
            <a:custGeom>
              <a:avLst/>
              <a:gdLst/>
              <a:ahLst/>
              <a:cxnLst/>
              <a:rect l="0" t="0" r="0" b="0"/>
              <a:pathLst>
                <a:path w="140" h="140">
                  <a:moveTo>
                    <a:pt x="129" y="70"/>
                  </a:moveTo>
                  <a:cubicBezTo>
                    <a:pt x="129" y="102"/>
                    <a:pt x="102" y="129"/>
                    <a:pt x="70" y="129"/>
                  </a:cubicBezTo>
                  <a:cubicBezTo>
                    <a:pt x="37" y="129"/>
                    <a:pt x="11" y="102"/>
                    <a:pt x="11" y="70"/>
                  </a:cubicBezTo>
                  <a:cubicBezTo>
                    <a:pt x="11" y="37"/>
                    <a:pt x="37" y="11"/>
                    <a:pt x="70" y="11"/>
                  </a:cubicBezTo>
                  <a:cubicBezTo>
                    <a:pt x="102" y="11"/>
                    <a:pt x="129" y="37"/>
                    <a:pt x="129" y="70"/>
                  </a:cubicBezTo>
                </a:path>
              </a:pathLst>
            </a:custGeom>
            <a:noFill/>
            <a:ln w="14679" cap="flat">
              <a:solidFill>
                <a:srgbClr val="FEFDF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58" name="textbox 258"/>
          <p:cNvSpPr/>
          <p:nvPr/>
        </p:nvSpPr>
        <p:spPr>
          <a:xfrm>
            <a:off x="1525629" y="1581518"/>
            <a:ext cx="170179" cy="2755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67310" algn="l" rtl="0" eaLnBrk="0">
              <a:lnSpc>
                <a:spcPct val="68000"/>
              </a:lnSpc>
              <a:tabLst>
                <a:tab pos="97155" algn="l"/>
              </a:tabLst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	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800" dirty="0"/>
          </a:p>
          <a:p>
            <a:pPr marL="78105" algn="l" rtl="0" eaLnBrk="0">
              <a:lnSpc>
                <a:spcPts val="1315"/>
              </a:lnSpc>
            </a:pP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800" dirty="0"/>
          </a:p>
        </p:txBody>
      </p:sp>
      <p:sp>
        <p:nvSpPr>
          <p:cNvPr id="259" name="path"/>
          <p:cNvSpPr/>
          <p:nvPr/>
        </p:nvSpPr>
        <p:spPr>
          <a:xfrm>
            <a:off x="1538329" y="1611726"/>
            <a:ext cx="54306" cy="54306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73" y="42"/>
                </a:moveTo>
                <a:cubicBezTo>
                  <a:pt x="73" y="59"/>
                  <a:pt x="59" y="73"/>
                  <a:pt x="42" y="73"/>
                </a:cubicBezTo>
                <a:cubicBezTo>
                  <a:pt x="25" y="73"/>
                  <a:pt x="11" y="59"/>
                  <a:pt x="11" y="42"/>
                </a:cubicBezTo>
                <a:cubicBezTo>
                  <a:pt x="11" y="25"/>
                  <a:pt x="25" y="11"/>
                  <a:pt x="42" y="11"/>
                </a:cubicBezTo>
                <a:cubicBezTo>
                  <a:pt x="59" y="11"/>
                  <a:pt x="73" y="25"/>
                  <a:pt x="73" y="42"/>
                </a:cubicBezTo>
              </a:path>
            </a:pathLst>
          </a:custGeom>
          <a:noFill/>
          <a:ln w="14679" cap="flat">
            <a:solidFill>
              <a:srgbClr val="5787B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" name="group 74"/>
          <p:cNvGrpSpPr/>
          <p:nvPr/>
        </p:nvGrpSpPr>
        <p:grpSpPr>
          <a:xfrm rot="21600000">
            <a:off x="3768588" y="3658494"/>
            <a:ext cx="189066" cy="189065"/>
            <a:chOff x="0" y="0"/>
            <a:chExt cx="189066" cy="189065"/>
          </a:xfrm>
        </p:grpSpPr>
        <p:sp>
          <p:nvSpPr>
            <p:cNvPr id="260" name="path"/>
            <p:cNvSpPr/>
            <p:nvPr/>
          </p:nvSpPr>
          <p:spPr>
            <a:xfrm>
              <a:off x="87403" y="87403"/>
              <a:ext cx="101662" cy="101662"/>
            </a:xfrm>
            <a:custGeom>
              <a:avLst/>
              <a:gdLst/>
              <a:ahLst/>
              <a:cxnLst/>
              <a:rect l="0" t="0" r="0" b="0"/>
              <a:pathLst>
                <a:path w="160" h="160">
                  <a:moveTo>
                    <a:pt x="148" y="80"/>
                  </a:moveTo>
                  <a:cubicBezTo>
                    <a:pt x="148" y="117"/>
                    <a:pt x="117" y="148"/>
                    <a:pt x="80" y="148"/>
                  </a:cubicBezTo>
                  <a:cubicBezTo>
                    <a:pt x="42" y="148"/>
                    <a:pt x="11" y="117"/>
                    <a:pt x="11" y="80"/>
                  </a:cubicBezTo>
                  <a:cubicBezTo>
                    <a:pt x="11" y="42"/>
                    <a:pt x="42" y="11"/>
                    <a:pt x="80" y="11"/>
                  </a:cubicBezTo>
                  <a:cubicBezTo>
                    <a:pt x="117" y="11"/>
                    <a:pt x="148" y="42"/>
                    <a:pt x="148" y="80"/>
                  </a:cubicBezTo>
                </a:path>
              </a:pathLst>
            </a:custGeom>
            <a:noFill/>
            <a:ln w="14679" cap="flat">
              <a:solidFill>
                <a:srgbClr val="FEB4A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1" name="path"/>
            <p:cNvSpPr/>
            <p:nvPr/>
          </p:nvSpPr>
          <p:spPr>
            <a:xfrm>
              <a:off x="0" y="0"/>
              <a:ext cx="100319" cy="100318"/>
            </a:xfrm>
            <a:custGeom>
              <a:avLst/>
              <a:gdLst/>
              <a:ahLst/>
              <a:cxnLst/>
              <a:rect l="0" t="0" r="0" b="0"/>
              <a:pathLst>
                <a:path w="157" h="157">
                  <a:moveTo>
                    <a:pt x="146" y="78"/>
                  </a:moveTo>
                  <a:cubicBezTo>
                    <a:pt x="146" y="116"/>
                    <a:pt x="116" y="146"/>
                    <a:pt x="78" y="146"/>
                  </a:cubicBezTo>
                  <a:cubicBezTo>
                    <a:pt x="41" y="146"/>
                    <a:pt x="11" y="116"/>
                    <a:pt x="11" y="78"/>
                  </a:cubicBezTo>
                  <a:cubicBezTo>
                    <a:pt x="11" y="41"/>
                    <a:pt x="41" y="11"/>
                    <a:pt x="78" y="11"/>
                  </a:cubicBezTo>
                  <a:cubicBezTo>
                    <a:pt x="116" y="11"/>
                    <a:pt x="146" y="41"/>
                    <a:pt x="146" y="78"/>
                  </a:cubicBezTo>
                </a:path>
              </a:pathLst>
            </a:custGeom>
            <a:noFill/>
            <a:ln w="14679" cap="flat">
              <a:solidFill>
                <a:srgbClr val="FFBEB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group 76"/>
          <p:cNvGrpSpPr/>
          <p:nvPr/>
        </p:nvGrpSpPr>
        <p:grpSpPr>
          <a:xfrm rot="21600000">
            <a:off x="4504638" y="3234101"/>
            <a:ext cx="229039" cy="149085"/>
            <a:chOff x="0" y="0"/>
            <a:chExt cx="229039" cy="149085"/>
          </a:xfrm>
        </p:grpSpPr>
        <p:sp>
          <p:nvSpPr>
            <p:cNvPr id="262" name="path"/>
            <p:cNvSpPr/>
            <p:nvPr/>
          </p:nvSpPr>
          <p:spPr>
            <a:xfrm>
              <a:off x="116651" y="0"/>
              <a:ext cx="112388" cy="112387"/>
            </a:xfrm>
            <a:custGeom>
              <a:avLst/>
              <a:gdLst/>
              <a:ahLst/>
              <a:cxnLst/>
              <a:rect l="0" t="0" r="0" b="0"/>
              <a:pathLst>
                <a:path w="176" h="176">
                  <a:moveTo>
                    <a:pt x="165" y="88"/>
                  </a:moveTo>
                  <a:cubicBezTo>
                    <a:pt x="165" y="130"/>
                    <a:pt x="130" y="165"/>
                    <a:pt x="88" y="165"/>
                  </a:cubicBezTo>
                  <a:cubicBezTo>
                    <a:pt x="46" y="165"/>
                    <a:pt x="11" y="130"/>
                    <a:pt x="11" y="88"/>
                  </a:cubicBezTo>
                  <a:cubicBezTo>
                    <a:pt x="11" y="46"/>
                    <a:pt x="46" y="11"/>
                    <a:pt x="88" y="11"/>
                  </a:cubicBezTo>
                  <a:cubicBezTo>
                    <a:pt x="130" y="11"/>
                    <a:pt x="165" y="46"/>
                    <a:pt x="165" y="88"/>
                  </a:cubicBezTo>
                </a:path>
              </a:pathLst>
            </a:custGeom>
            <a:noFill/>
            <a:ln w="14679" cap="flat">
              <a:solidFill>
                <a:srgbClr val="FCEFE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3" name="path"/>
            <p:cNvSpPr/>
            <p:nvPr/>
          </p:nvSpPr>
          <p:spPr>
            <a:xfrm>
              <a:off x="116651" y="36697"/>
              <a:ext cx="112388" cy="112388"/>
            </a:xfrm>
            <a:custGeom>
              <a:avLst/>
              <a:gdLst/>
              <a:ahLst/>
              <a:cxnLst/>
              <a:rect l="0" t="0" r="0" b="0"/>
              <a:pathLst>
                <a:path w="176" h="176">
                  <a:moveTo>
                    <a:pt x="165" y="88"/>
                  </a:moveTo>
                  <a:cubicBezTo>
                    <a:pt x="165" y="130"/>
                    <a:pt x="130" y="165"/>
                    <a:pt x="88" y="165"/>
                  </a:cubicBezTo>
                  <a:cubicBezTo>
                    <a:pt x="46" y="165"/>
                    <a:pt x="11" y="130"/>
                    <a:pt x="11" y="88"/>
                  </a:cubicBezTo>
                  <a:cubicBezTo>
                    <a:pt x="11" y="46"/>
                    <a:pt x="46" y="11"/>
                    <a:pt x="88" y="11"/>
                  </a:cubicBezTo>
                  <a:cubicBezTo>
                    <a:pt x="130" y="11"/>
                    <a:pt x="165" y="46"/>
                    <a:pt x="165" y="88"/>
                  </a:cubicBezTo>
                </a:path>
              </a:pathLst>
            </a:custGeom>
            <a:noFill/>
            <a:ln w="14679" cap="flat">
              <a:solidFill>
                <a:srgbClr val="FBEAE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4" name="path"/>
            <p:cNvSpPr/>
            <p:nvPr/>
          </p:nvSpPr>
          <p:spPr>
            <a:xfrm>
              <a:off x="0" y="8121"/>
              <a:ext cx="110822" cy="110822"/>
            </a:xfrm>
            <a:custGeom>
              <a:avLst/>
              <a:gdLst/>
              <a:ahLst/>
              <a:cxnLst/>
              <a:rect l="0" t="0" r="0" b="0"/>
              <a:pathLst>
                <a:path w="174" h="174">
                  <a:moveTo>
                    <a:pt x="162" y="87"/>
                  </a:moveTo>
                  <a:cubicBezTo>
                    <a:pt x="162" y="129"/>
                    <a:pt x="129" y="162"/>
                    <a:pt x="87" y="162"/>
                  </a:cubicBezTo>
                  <a:cubicBezTo>
                    <a:pt x="45" y="162"/>
                    <a:pt x="11" y="129"/>
                    <a:pt x="11" y="87"/>
                  </a:cubicBezTo>
                  <a:cubicBezTo>
                    <a:pt x="11" y="45"/>
                    <a:pt x="45" y="11"/>
                    <a:pt x="87" y="11"/>
                  </a:cubicBezTo>
                  <a:cubicBezTo>
                    <a:pt x="129" y="11"/>
                    <a:pt x="162" y="45"/>
                    <a:pt x="162" y="87"/>
                  </a:cubicBezTo>
                </a:path>
              </a:pathLst>
            </a:custGeom>
            <a:noFill/>
            <a:ln w="14679" cap="flat">
              <a:solidFill>
                <a:srgbClr val="FCEEE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78"/>
          <p:cNvGrpSpPr/>
          <p:nvPr/>
        </p:nvGrpSpPr>
        <p:grpSpPr>
          <a:xfrm rot="21600000">
            <a:off x="1340218" y="2939103"/>
            <a:ext cx="334461" cy="100747"/>
            <a:chOff x="0" y="0"/>
            <a:chExt cx="334461" cy="100747"/>
          </a:xfrm>
        </p:grpSpPr>
        <p:sp>
          <p:nvSpPr>
            <p:cNvPr id="265" name="path"/>
            <p:cNvSpPr/>
            <p:nvPr/>
          </p:nvSpPr>
          <p:spPr>
            <a:xfrm>
              <a:off x="277539" y="43825"/>
              <a:ext cx="56922" cy="56922"/>
            </a:xfrm>
            <a:custGeom>
              <a:avLst/>
              <a:gdLst/>
              <a:ahLst/>
              <a:cxnLst/>
              <a:rect l="0" t="0" r="0" b="0"/>
              <a:pathLst>
                <a:path w="89" h="89">
                  <a:moveTo>
                    <a:pt x="78" y="44"/>
                  </a:moveTo>
                  <a:cubicBezTo>
                    <a:pt x="78" y="63"/>
                    <a:pt x="63" y="78"/>
                    <a:pt x="44" y="78"/>
                  </a:cubicBezTo>
                  <a:cubicBezTo>
                    <a:pt x="26" y="78"/>
                    <a:pt x="11" y="63"/>
                    <a:pt x="11" y="44"/>
                  </a:cubicBezTo>
                  <a:cubicBezTo>
                    <a:pt x="11" y="26"/>
                    <a:pt x="26" y="11"/>
                    <a:pt x="44" y="11"/>
                  </a:cubicBezTo>
                  <a:cubicBezTo>
                    <a:pt x="63" y="11"/>
                    <a:pt x="78" y="26"/>
                    <a:pt x="78" y="44"/>
                  </a:cubicBezTo>
                </a:path>
              </a:pathLst>
            </a:custGeom>
            <a:noFill/>
            <a:ln w="14679" cap="flat">
              <a:solidFill>
                <a:srgbClr val="DDF0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6" name="path"/>
            <p:cNvSpPr/>
            <p:nvPr/>
          </p:nvSpPr>
          <p:spPr>
            <a:xfrm>
              <a:off x="270412" y="0"/>
              <a:ext cx="56497" cy="56497"/>
            </a:xfrm>
            <a:custGeom>
              <a:avLst/>
              <a:gdLst/>
              <a:ahLst/>
              <a:cxnLst/>
              <a:rect l="0" t="0" r="0" b="0"/>
              <a:pathLst>
                <a:path w="88" h="88">
                  <a:moveTo>
                    <a:pt x="77" y="44"/>
                  </a:moveTo>
                  <a:cubicBezTo>
                    <a:pt x="77" y="62"/>
                    <a:pt x="62" y="77"/>
                    <a:pt x="44" y="77"/>
                  </a:cubicBezTo>
                  <a:cubicBezTo>
                    <a:pt x="26" y="77"/>
                    <a:pt x="11" y="62"/>
                    <a:pt x="11" y="44"/>
                  </a:cubicBezTo>
                  <a:cubicBezTo>
                    <a:pt x="11" y="26"/>
                    <a:pt x="26" y="11"/>
                    <a:pt x="44" y="11"/>
                  </a:cubicBezTo>
                  <a:cubicBezTo>
                    <a:pt x="62" y="11"/>
                    <a:pt x="77" y="26"/>
                    <a:pt x="77" y="44"/>
                  </a:cubicBezTo>
                </a:path>
              </a:pathLst>
            </a:custGeom>
            <a:noFill/>
            <a:ln w="14679" cap="flat">
              <a:solidFill>
                <a:srgbClr val="D3ECF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7" name="path"/>
            <p:cNvSpPr/>
            <p:nvPr/>
          </p:nvSpPr>
          <p:spPr>
            <a:xfrm>
              <a:off x="0" y="8493"/>
              <a:ext cx="46850" cy="46850"/>
            </a:xfrm>
            <a:custGeom>
              <a:avLst/>
              <a:gdLst/>
              <a:ahLst/>
              <a:cxnLst/>
              <a:rect l="0" t="0" r="0" b="0"/>
              <a:pathLst>
                <a:path w="73" h="73">
                  <a:moveTo>
                    <a:pt x="62" y="36"/>
                  </a:moveTo>
                  <a:cubicBezTo>
                    <a:pt x="62" y="50"/>
                    <a:pt x="50" y="62"/>
                    <a:pt x="36" y="62"/>
                  </a:cubicBezTo>
                  <a:cubicBezTo>
                    <a:pt x="22" y="62"/>
                    <a:pt x="11" y="50"/>
                    <a:pt x="11" y="36"/>
                  </a:cubicBezTo>
                  <a:cubicBezTo>
                    <a:pt x="11" y="22"/>
                    <a:pt x="22" y="11"/>
                    <a:pt x="36" y="11"/>
                  </a:cubicBezTo>
                  <a:cubicBezTo>
                    <a:pt x="50" y="11"/>
                    <a:pt x="62" y="22"/>
                    <a:pt x="62" y="36"/>
                  </a:cubicBezTo>
                </a:path>
              </a:pathLst>
            </a:custGeom>
            <a:noFill/>
            <a:ln w="14679" cap="flat">
              <a:solidFill>
                <a:srgbClr val="D2EBF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68" name="path"/>
          <p:cNvSpPr/>
          <p:nvPr/>
        </p:nvSpPr>
        <p:spPr>
          <a:xfrm>
            <a:off x="5142761" y="3013380"/>
            <a:ext cx="266694" cy="120792"/>
          </a:xfrm>
          <a:custGeom>
            <a:avLst/>
            <a:gdLst/>
            <a:ahLst/>
            <a:cxnLst/>
            <a:rect l="0" t="0" r="0" b="0"/>
            <a:pathLst>
              <a:path w="419" h="190">
                <a:moveTo>
                  <a:pt x="408" y="95"/>
                </a:moveTo>
                <a:cubicBezTo>
                  <a:pt x="408" y="141"/>
                  <a:pt x="371" y="178"/>
                  <a:pt x="324" y="178"/>
                </a:cubicBezTo>
                <a:cubicBezTo>
                  <a:pt x="278" y="178"/>
                  <a:pt x="241" y="141"/>
                  <a:pt x="241" y="95"/>
                </a:cubicBezTo>
                <a:cubicBezTo>
                  <a:pt x="241" y="48"/>
                  <a:pt x="278" y="11"/>
                  <a:pt x="324" y="11"/>
                </a:cubicBezTo>
                <a:cubicBezTo>
                  <a:pt x="371" y="11"/>
                  <a:pt x="408" y="48"/>
                  <a:pt x="408" y="95"/>
                </a:cubicBezTo>
                <a:moveTo>
                  <a:pt x="175" y="95"/>
                </a:moveTo>
                <a:cubicBezTo>
                  <a:pt x="175" y="140"/>
                  <a:pt x="139" y="177"/>
                  <a:pt x="93" y="177"/>
                </a:cubicBezTo>
                <a:cubicBezTo>
                  <a:pt x="48" y="177"/>
                  <a:pt x="11" y="140"/>
                  <a:pt x="11" y="95"/>
                </a:cubicBezTo>
                <a:cubicBezTo>
                  <a:pt x="11" y="49"/>
                  <a:pt x="48" y="12"/>
                  <a:pt x="93" y="12"/>
                </a:cubicBezTo>
                <a:cubicBezTo>
                  <a:pt x="139" y="12"/>
                  <a:pt x="175" y="49"/>
                  <a:pt x="175" y="95"/>
                </a:cubicBezTo>
              </a:path>
            </a:pathLst>
          </a:custGeom>
          <a:noFill/>
          <a:ln w="14679" cap="flat">
            <a:solidFill>
              <a:srgbClr val="EAF6F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9" name="group 80"/>
          <p:cNvGrpSpPr/>
          <p:nvPr/>
        </p:nvGrpSpPr>
        <p:grpSpPr>
          <a:xfrm rot="21600000">
            <a:off x="3491819" y="2727685"/>
            <a:ext cx="199614" cy="155849"/>
            <a:chOff x="0" y="0"/>
            <a:chExt cx="199614" cy="155849"/>
          </a:xfrm>
        </p:grpSpPr>
        <p:sp>
          <p:nvSpPr>
            <p:cNvPr id="269" name="path"/>
            <p:cNvSpPr/>
            <p:nvPr/>
          </p:nvSpPr>
          <p:spPr>
            <a:xfrm>
              <a:off x="101940" y="0"/>
              <a:ext cx="97673" cy="97673"/>
            </a:xfrm>
            <a:custGeom>
              <a:avLst/>
              <a:gdLst/>
              <a:ahLst/>
              <a:cxnLst/>
              <a:rect l="0" t="0" r="0" b="0"/>
              <a:pathLst>
                <a:path w="153" h="153">
                  <a:moveTo>
                    <a:pt x="142" y="76"/>
                  </a:moveTo>
                  <a:cubicBezTo>
                    <a:pt x="142" y="112"/>
                    <a:pt x="112" y="142"/>
                    <a:pt x="76" y="142"/>
                  </a:cubicBezTo>
                  <a:cubicBezTo>
                    <a:pt x="40" y="142"/>
                    <a:pt x="11" y="112"/>
                    <a:pt x="11" y="76"/>
                  </a:cubicBezTo>
                  <a:cubicBezTo>
                    <a:pt x="11" y="40"/>
                    <a:pt x="40" y="11"/>
                    <a:pt x="76" y="11"/>
                  </a:cubicBezTo>
                  <a:cubicBezTo>
                    <a:pt x="112" y="11"/>
                    <a:pt x="142" y="40"/>
                    <a:pt x="142" y="76"/>
                  </a:cubicBezTo>
                </a:path>
              </a:pathLst>
            </a:custGeom>
            <a:noFill/>
            <a:ln w="14679" cap="flat">
              <a:solidFill>
                <a:srgbClr val="BDDDF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0" name="path"/>
            <p:cNvSpPr/>
            <p:nvPr/>
          </p:nvSpPr>
          <p:spPr>
            <a:xfrm>
              <a:off x="29085" y="59258"/>
              <a:ext cx="96591" cy="96591"/>
            </a:xfrm>
            <a:custGeom>
              <a:avLst/>
              <a:gdLst/>
              <a:ahLst/>
              <a:cxnLst/>
              <a:rect l="0" t="0" r="0" b="0"/>
              <a:pathLst>
                <a:path w="152" h="152">
                  <a:moveTo>
                    <a:pt x="140" y="76"/>
                  </a:moveTo>
                  <a:cubicBezTo>
                    <a:pt x="140" y="111"/>
                    <a:pt x="111" y="140"/>
                    <a:pt x="76" y="140"/>
                  </a:cubicBezTo>
                  <a:cubicBezTo>
                    <a:pt x="40" y="140"/>
                    <a:pt x="11" y="111"/>
                    <a:pt x="11" y="76"/>
                  </a:cubicBezTo>
                  <a:cubicBezTo>
                    <a:pt x="11" y="40"/>
                    <a:pt x="40" y="11"/>
                    <a:pt x="76" y="11"/>
                  </a:cubicBezTo>
                  <a:cubicBezTo>
                    <a:pt x="111" y="11"/>
                    <a:pt x="140" y="40"/>
                    <a:pt x="140" y="76"/>
                  </a:cubicBezTo>
                </a:path>
              </a:pathLst>
            </a:custGeom>
            <a:noFill/>
            <a:ln w="14679" cap="flat">
              <a:solidFill>
                <a:srgbClr val="C4E2F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1" name="path"/>
            <p:cNvSpPr/>
            <p:nvPr/>
          </p:nvSpPr>
          <p:spPr>
            <a:xfrm>
              <a:off x="0" y="44851"/>
              <a:ext cx="96045" cy="96045"/>
            </a:xfrm>
            <a:custGeom>
              <a:avLst/>
              <a:gdLst/>
              <a:ahLst/>
              <a:cxnLst/>
              <a:rect l="0" t="0" r="0" b="0"/>
              <a:pathLst>
                <a:path w="151" h="151">
                  <a:moveTo>
                    <a:pt x="139" y="75"/>
                  </a:moveTo>
                  <a:cubicBezTo>
                    <a:pt x="139" y="111"/>
                    <a:pt x="111" y="139"/>
                    <a:pt x="75" y="139"/>
                  </a:cubicBezTo>
                  <a:cubicBezTo>
                    <a:pt x="40" y="139"/>
                    <a:pt x="11" y="111"/>
                    <a:pt x="11" y="75"/>
                  </a:cubicBezTo>
                  <a:cubicBezTo>
                    <a:pt x="11" y="40"/>
                    <a:pt x="40" y="11"/>
                    <a:pt x="75" y="11"/>
                  </a:cubicBezTo>
                  <a:cubicBezTo>
                    <a:pt x="111" y="11"/>
                    <a:pt x="139" y="40"/>
                    <a:pt x="139" y="75"/>
                  </a:cubicBezTo>
                </a:path>
              </a:pathLst>
            </a:custGeom>
            <a:noFill/>
            <a:ln w="14679" cap="flat">
              <a:solidFill>
                <a:srgbClr val="C2E1F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82"/>
          <p:cNvGrpSpPr/>
          <p:nvPr/>
        </p:nvGrpSpPr>
        <p:grpSpPr>
          <a:xfrm rot="21600000">
            <a:off x="3124186" y="3836130"/>
            <a:ext cx="193584" cy="156886"/>
            <a:chOff x="0" y="0"/>
            <a:chExt cx="193584" cy="156886"/>
          </a:xfrm>
        </p:grpSpPr>
        <p:sp>
          <p:nvSpPr>
            <p:cNvPr id="272" name="path"/>
            <p:cNvSpPr/>
            <p:nvPr/>
          </p:nvSpPr>
          <p:spPr>
            <a:xfrm>
              <a:off x="101934" y="65236"/>
              <a:ext cx="91649" cy="91649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132" y="72"/>
                  </a:moveTo>
                  <a:cubicBezTo>
                    <a:pt x="132" y="105"/>
                    <a:pt x="105" y="132"/>
                    <a:pt x="72" y="132"/>
                  </a:cubicBezTo>
                  <a:cubicBezTo>
                    <a:pt x="38" y="132"/>
                    <a:pt x="11" y="105"/>
                    <a:pt x="11" y="72"/>
                  </a:cubicBezTo>
                  <a:cubicBezTo>
                    <a:pt x="11" y="38"/>
                    <a:pt x="38" y="11"/>
                    <a:pt x="72" y="11"/>
                  </a:cubicBezTo>
                  <a:cubicBezTo>
                    <a:pt x="105" y="11"/>
                    <a:pt x="132" y="38"/>
                    <a:pt x="132" y="72"/>
                  </a:cubicBezTo>
                </a:path>
              </a:pathLst>
            </a:custGeom>
            <a:noFill/>
            <a:ln w="14679" cap="flat">
              <a:solidFill>
                <a:srgbClr val="FEA39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3" name="path"/>
            <p:cNvSpPr/>
            <p:nvPr/>
          </p:nvSpPr>
          <p:spPr>
            <a:xfrm>
              <a:off x="80090" y="21373"/>
              <a:ext cx="91301" cy="91301"/>
            </a:xfrm>
            <a:custGeom>
              <a:avLst/>
              <a:gdLst/>
              <a:ahLst/>
              <a:cxnLst/>
              <a:rect l="0" t="0" r="0" b="0"/>
              <a:pathLst>
                <a:path w="143" h="143">
                  <a:moveTo>
                    <a:pt x="132" y="71"/>
                  </a:moveTo>
                  <a:cubicBezTo>
                    <a:pt x="132" y="105"/>
                    <a:pt x="105" y="132"/>
                    <a:pt x="71" y="132"/>
                  </a:cubicBezTo>
                  <a:cubicBezTo>
                    <a:pt x="38" y="132"/>
                    <a:pt x="11" y="105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5" y="11"/>
                    <a:pt x="132" y="38"/>
                    <a:pt x="132" y="71"/>
                  </a:cubicBezTo>
                </a:path>
              </a:pathLst>
            </a:custGeom>
            <a:noFill/>
            <a:ln w="14679" cap="flat">
              <a:solidFill>
                <a:srgbClr val="FEA89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4" name="path"/>
            <p:cNvSpPr/>
            <p:nvPr/>
          </p:nvSpPr>
          <p:spPr>
            <a:xfrm>
              <a:off x="0" y="0"/>
              <a:ext cx="90009" cy="90009"/>
            </a:xfrm>
            <a:custGeom>
              <a:avLst/>
              <a:gdLst/>
              <a:ahLst/>
              <a:cxnLst/>
              <a:rect l="0" t="0" r="0" b="0"/>
              <a:pathLst>
                <a:path w="141" h="141">
                  <a:moveTo>
                    <a:pt x="130" y="70"/>
                  </a:moveTo>
                  <a:cubicBezTo>
                    <a:pt x="130" y="103"/>
                    <a:pt x="103" y="130"/>
                    <a:pt x="70" y="130"/>
                  </a:cubicBezTo>
                  <a:cubicBezTo>
                    <a:pt x="38" y="130"/>
                    <a:pt x="11" y="103"/>
                    <a:pt x="11" y="70"/>
                  </a:cubicBezTo>
                  <a:cubicBezTo>
                    <a:pt x="11" y="38"/>
                    <a:pt x="38" y="11"/>
                    <a:pt x="70" y="11"/>
                  </a:cubicBezTo>
                  <a:cubicBezTo>
                    <a:pt x="103" y="11"/>
                    <a:pt x="130" y="38"/>
                    <a:pt x="130" y="70"/>
                  </a:cubicBezTo>
                </a:path>
              </a:pathLst>
            </a:custGeom>
            <a:noFill/>
            <a:ln w="14679" cap="flat">
              <a:solidFill>
                <a:srgbClr val="FEAB9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84"/>
          <p:cNvGrpSpPr/>
          <p:nvPr/>
        </p:nvGrpSpPr>
        <p:grpSpPr>
          <a:xfrm rot="21600000">
            <a:off x="3462681" y="2962768"/>
            <a:ext cx="199178" cy="111921"/>
            <a:chOff x="0" y="0"/>
            <a:chExt cx="199178" cy="111921"/>
          </a:xfrm>
        </p:grpSpPr>
        <p:sp>
          <p:nvSpPr>
            <p:cNvPr id="275" name="path"/>
            <p:cNvSpPr/>
            <p:nvPr/>
          </p:nvSpPr>
          <p:spPr>
            <a:xfrm>
              <a:off x="101936" y="0"/>
              <a:ext cx="97242" cy="97242"/>
            </a:xfrm>
            <a:custGeom>
              <a:avLst/>
              <a:gdLst/>
              <a:ahLst/>
              <a:cxnLst/>
              <a:rect l="0" t="0" r="0" b="0"/>
              <a:pathLst>
                <a:path w="153" h="153">
                  <a:moveTo>
                    <a:pt x="141" y="76"/>
                  </a:moveTo>
                  <a:cubicBezTo>
                    <a:pt x="141" y="112"/>
                    <a:pt x="112" y="141"/>
                    <a:pt x="76" y="141"/>
                  </a:cubicBezTo>
                  <a:cubicBezTo>
                    <a:pt x="40" y="141"/>
                    <a:pt x="11" y="112"/>
                    <a:pt x="11" y="76"/>
                  </a:cubicBezTo>
                  <a:cubicBezTo>
                    <a:pt x="11" y="40"/>
                    <a:pt x="40" y="11"/>
                    <a:pt x="76" y="11"/>
                  </a:cubicBezTo>
                  <a:cubicBezTo>
                    <a:pt x="112" y="11"/>
                    <a:pt x="141" y="40"/>
                    <a:pt x="141" y="76"/>
                  </a:cubicBezTo>
                </a:path>
              </a:pathLst>
            </a:custGeom>
            <a:noFill/>
            <a:ln w="14679" cap="flat">
              <a:solidFill>
                <a:srgbClr val="DCF0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6" name="path"/>
            <p:cNvSpPr/>
            <p:nvPr/>
          </p:nvSpPr>
          <p:spPr>
            <a:xfrm>
              <a:off x="0" y="14679"/>
              <a:ext cx="199178" cy="97242"/>
            </a:xfrm>
            <a:custGeom>
              <a:avLst/>
              <a:gdLst/>
              <a:ahLst/>
              <a:cxnLst/>
              <a:rect l="0" t="0" r="0" b="0"/>
              <a:pathLst>
                <a:path w="313" h="153">
                  <a:moveTo>
                    <a:pt x="302" y="76"/>
                  </a:moveTo>
                  <a:cubicBezTo>
                    <a:pt x="302" y="112"/>
                    <a:pt x="273" y="141"/>
                    <a:pt x="237" y="141"/>
                  </a:cubicBezTo>
                  <a:cubicBezTo>
                    <a:pt x="201" y="141"/>
                    <a:pt x="172" y="112"/>
                    <a:pt x="172" y="76"/>
                  </a:cubicBezTo>
                  <a:cubicBezTo>
                    <a:pt x="172" y="40"/>
                    <a:pt x="201" y="11"/>
                    <a:pt x="237" y="11"/>
                  </a:cubicBezTo>
                  <a:cubicBezTo>
                    <a:pt x="273" y="11"/>
                    <a:pt x="302" y="40"/>
                    <a:pt x="302" y="76"/>
                  </a:cubicBezTo>
                  <a:moveTo>
                    <a:pt x="278" y="76"/>
                  </a:moveTo>
                  <a:cubicBezTo>
                    <a:pt x="278" y="112"/>
                    <a:pt x="249" y="141"/>
                    <a:pt x="213" y="141"/>
                  </a:cubicBezTo>
                  <a:cubicBezTo>
                    <a:pt x="178" y="141"/>
                    <a:pt x="149" y="112"/>
                    <a:pt x="149" y="76"/>
                  </a:cubicBezTo>
                  <a:cubicBezTo>
                    <a:pt x="149" y="40"/>
                    <a:pt x="178" y="11"/>
                    <a:pt x="213" y="11"/>
                  </a:cubicBezTo>
                  <a:cubicBezTo>
                    <a:pt x="249" y="11"/>
                    <a:pt x="278" y="40"/>
                    <a:pt x="278" y="76"/>
                  </a:cubicBezTo>
                  <a:moveTo>
                    <a:pt x="139" y="76"/>
                  </a:moveTo>
                  <a:cubicBezTo>
                    <a:pt x="139" y="111"/>
                    <a:pt x="110" y="140"/>
                    <a:pt x="75" y="140"/>
                  </a:cubicBezTo>
                  <a:cubicBezTo>
                    <a:pt x="40" y="140"/>
                    <a:pt x="11" y="111"/>
                    <a:pt x="11" y="76"/>
                  </a:cubicBezTo>
                  <a:cubicBezTo>
                    <a:pt x="11" y="41"/>
                    <a:pt x="40" y="12"/>
                    <a:pt x="75" y="12"/>
                  </a:cubicBezTo>
                  <a:cubicBezTo>
                    <a:pt x="110" y="12"/>
                    <a:pt x="139" y="41"/>
                    <a:pt x="139" y="76"/>
                  </a:cubicBezTo>
                </a:path>
              </a:pathLst>
            </a:custGeom>
            <a:noFill/>
            <a:ln w="14679" cap="flat">
              <a:solidFill>
                <a:srgbClr val="DFF1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86"/>
          <p:cNvGrpSpPr/>
          <p:nvPr/>
        </p:nvGrpSpPr>
        <p:grpSpPr>
          <a:xfrm rot="21600000">
            <a:off x="3469965" y="3051224"/>
            <a:ext cx="140136" cy="213807"/>
            <a:chOff x="0" y="0"/>
            <a:chExt cx="140136" cy="213807"/>
          </a:xfrm>
        </p:grpSpPr>
        <p:sp>
          <p:nvSpPr>
            <p:cNvPr id="277" name="path"/>
            <p:cNvSpPr/>
            <p:nvPr/>
          </p:nvSpPr>
          <p:spPr>
            <a:xfrm>
              <a:off x="43654" y="0"/>
              <a:ext cx="96482" cy="96482"/>
            </a:xfrm>
            <a:custGeom>
              <a:avLst/>
              <a:gdLst/>
              <a:ahLst/>
              <a:cxnLst/>
              <a:rect l="0" t="0" r="0" b="0"/>
              <a:pathLst>
                <a:path w="151" h="151">
                  <a:moveTo>
                    <a:pt x="140" y="75"/>
                  </a:moveTo>
                  <a:cubicBezTo>
                    <a:pt x="140" y="111"/>
                    <a:pt x="111" y="140"/>
                    <a:pt x="75" y="140"/>
                  </a:cubicBezTo>
                  <a:cubicBezTo>
                    <a:pt x="40" y="140"/>
                    <a:pt x="11" y="111"/>
                    <a:pt x="11" y="75"/>
                  </a:cubicBezTo>
                  <a:cubicBezTo>
                    <a:pt x="11" y="40"/>
                    <a:pt x="40" y="11"/>
                    <a:pt x="75" y="11"/>
                  </a:cubicBezTo>
                  <a:cubicBezTo>
                    <a:pt x="111" y="11"/>
                    <a:pt x="140" y="40"/>
                    <a:pt x="140" y="75"/>
                  </a:cubicBezTo>
                </a:path>
              </a:pathLst>
            </a:custGeom>
            <a:noFill/>
            <a:ln w="14679" cap="flat">
              <a:solidFill>
                <a:srgbClr val="F1F9F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8" name="path"/>
            <p:cNvSpPr/>
            <p:nvPr/>
          </p:nvSpPr>
          <p:spPr>
            <a:xfrm>
              <a:off x="29084" y="117543"/>
              <a:ext cx="96263" cy="96263"/>
            </a:xfrm>
            <a:custGeom>
              <a:avLst/>
              <a:gdLst/>
              <a:ahLst/>
              <a:cxnLst/>
              <a:rect l="0" t="0" r="0" b="0"/>
              <a:pathLst>
                <a:path w="151" h="151">
                  <a:moveTo>
                    <a:pt x="140" y="75"/>
                  </a:moveTo>
                  <a:cubicBezTo>
                    <a:pt x="140" y="111"/>
                    <a:pt x="111" y="140"/>
                    <a:pt x="75" y="140"/>
                  </a:cubicBezTo>
                  <a:cubicBezTo>
                    <a:pt x="40" y="140"/>
                    <a:pt x="11" y="111"/>
                    <a:pt x="11" y="75"/>
                  </a:cubicBezTo>
                  <a:cubicBezTo>
                    <a:pt x="11" y="40"/>
                    <a:pt x="40" y="11"/>
                    <a:pt x="75" y="11"/>
                  </a:cubicBezTo>
                  <a:cubicBezTo>
                    <a:pt x="111" y="11"/>
                    <a:pt x="140" y="40"/>
                    <a:pt x="140" y="75"/>
                  </a:cubicBezTo>
                </a:path>
              </a:pathLst>
            </a:custGeom>
            <a:noFill/>
            <a:ln w="14679" cap="flat">
              <a:solidFill>
                <a:srgbClr val="FDF8F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9" name="path"/>
            <p:cNvSpPr/>
            <p:nvPr/>
          </p:nvSpPr>
          <p:spPr>
            <a:xfrm>
              <a:off x="0" y="66440"/>
              <a:ext cx="95715" cy="95715"/>
            </a:xfrm>
            <a:custGeom>
              <a:avLst/>
              <a:gdLst/>
              <a:ahLst/>
              <a:cxnLst/>
              <a:rect l="0" t="0" r="0" b="0"/>
              <a:pathLst>
                <a:path w="150" h="150">
                  <a:moveTo>
                    <a:pt x="139" y="75"/>
                  </a:moveTo>
                  <a:cubicBezTo>
                    <a:pt x="139" y="110"/>
                    <a:pt x="110" y="139"/>
                    <a:pt x="75" y="139"/>
                  </a:cubicBezTo>
                  <a:cubicBezTo>
                    <a:pt x="40" y="139"/>
                    <a:pt x="11" y="110"/>
                    <a:pt x="11" y="75"/>
                  </a:cubicBezTo>
                  <a:cubicBezTo>
                    <a:pt x="11" y="40"/>
                    <a:pt x="40" y="11"/>
                    <a:pt x="75" y="11"/>
                  </a:cubicBezTo>
                  <a:cubicBezTo>
                    <a:pt x="110" y="11"/>
                    <a:pt x="139" y="40"/>
                    <a:pt x="139" y="75"/>
                  </a:cubicBezTo>
                </a:path>
              </a:pathLst>
            </a:custGeom>
            <a:noFill/>
            <a:ln w="14679" cap="flat">
              <a:solidFill>
                <a:srgbClr val="FEFEF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88"/>
          <p:cNvGrpSpPr/>
          <p:nvPr/>
        </p:nvGrpSpPr>
        <p:grpSpPr>
          <a:xfrm rot="21600000">
            <a:off x="3783112" y="1830565"/>
            <a:ext cx="130195" cy="225611"/>
            <a:chOff x="0" y="0"/>
            <a:chExt cx="130195" cy="225611"/>
          </a:xfrm>
        </p:grpSpPr>
        <p:sp>
          <p:nvSpPr>
            <p:cNvPr id="280" name="path"/>
            <p:cNvSpPr/>
            <p:nvPr/>
          </p:nvSpPr>
          <p:spPr>
            <a:xfrm>
              <a:off x="29151" y="0"/>
              <a:ext cx="101044" cy="101045"/>
            </a:xfrm>
            <a:custGeom>
              <a:avLst/>
              <a:gdLst/>
              <a:ahLst/>
              <a:cxnLst/>
              <a:rect l="0" t="0" r="0" b="0"/>
              <a:pathLst>
                <a:path w="159" h="159">
                  <a:moveTo>
                    <a:pt x="147" y="79"/>
                  </a:moveTo>
                  <a:cubicBezTo>
                    <a:pt x="147" y="117"/>
                    <a:pt x="117" y="147"/>
                    <a:pt x="79" y="147"/>
                  </a:cubicBezTo>
                  <a:cubicBezTo>
                    <a:pt x="42" y="147"/>
                    <a:pt x="11" y="117"/>
                    <a:pt x="11" y="79"/>
                  </a:cubicBezTo>
                  <a:cubicBezTo>
                    <a:pt x="11" y="42"/>
                    <a:pt x="42" y="11"/>
                    <a:pt x="79" y="11"/>
                  </a:cubicBezTo>
                  <a:cubicBezTo>
                    <a:pt x="117" y="11"/>
                    <a:pt x="147" y="42"/>
                    <a:pt x="147" y="79"/>
                  </a:cubicBezTo>
                </a:path>
              </a:pathLst>
            </a:custGeom>
            <a:noFill/>
            <a:ln w="14679" cap="flat">
              <a:solidFill>
                <a:srgbClr val="6899C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1" name="path"/>
            <p:cNvSpPr/>
            <p:nvPr/>
          </p:nvSpPr>
          <p:spPr>
            <a:xfrm>
              <a:off x="0" y="124980"/>
              <a:ext cx="100630" cy="100631"/>
            </a:xfrm>
            <a:custGeom>
              <a:avLst/>
              <a:gdLst/>
              <a:ahLst/>
              <a:cxnLst/>
              <a:rect l="0" t="0" r="0" b="0"/>
              <a:pathLst>
                <a:path w="158" h="158">
                  <a:moveTo>
                    <a:pt x="146" y="79"/>
                  </a:moveTo>
                  <a:cubicBezTo>
                    <a:pt x="146" y="116"/>
                    <a:pt x="116" y="146"/>
                    <a:pt x="79" y="146"/>
                  </a:cubicBezTo>
                  <a:cubicBezTo>
                    <a:pt x="41" y="146"/>
                    <a:pt x="11" y="116"/>
                    <a:pt x="11" y="79"/>
                  </a:cubicBezTo>
                  <a:cubicBezTo>
                    <a:pt x="11" y="41"/>
                    <a:pt x="41" y="11"/>
                    <a:pt x="79" y="11"/>
                  </a:cubicBezTo>
                  <a:cubicBezTo>
                    <a:pt x="116" y="11"/>
                    <a:pt x="146" y="41"/>
                    <a:pt x="146" y="79"/>
                  </a:cubicBezTo>
                </a:path>
              </a:pathLst>
            </a:custGeom>
            <a:noFill/>
            <a:ln w="14679" cap="flat">
              <a:solidFill>
                <a:srgbClr val="71A3C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group 90"/>
          <p:cNvGrpSpPr/>
          <p:nvPr/>
        </p:nvGrpSpPr>
        <p:grpSpPr>
          <a:xfrm rot="21600000">
            <a:off x="2844059" y="4215632"/>
            <a:ext cx="196144" cy="144766"/>
            <a:chOff x="0" y="0"/>
            <a:chExt cx="196144" cy="144766"/>
          </a:xfrm>
        </p:grpSpPr>
        <p:sp>
          <p:nvSpPr>
            <p:cNvPr id="282" name="path"/>
            <p:cNvSpPr/>
            <p:nvPr/>
          </p:nvSpPr>
          <p:spPr>
            <a:xfrm>
              <a:off x="109156" y="0"/>
              <a:ext cx="86987" cy="86987"/>
            </a:xfrm>
            <a:custGeom>
              <a:avLst/>
              <a:gdLst/>
              <a:ahLst/>
              <a:cxnLst/>
              <a:rect l="0" t="0" r="0" b="0"/>
              <a:pathLst>
                <a:path w="136" h="136">
                  <a:moveTo>
                    <a:pt x="125" y="68"/>
                  </a:moveTo>
                  <a:cubicBezTo>
                    <a:pt x="125" y="99"/>
                    <a:pt x="99" y="125"/>
                    <a:pt x="68" y="125"/>
                  </a:cubicBezTo>
                  <a:cubicBezTo>
                    <a:pt x="37" y="125"/>
                    <a:pt x="11" y="99"/>
                    <a:pt x="11" y="68"/>
                  </a:cubicBezTo>
                  <a:cubicBezTo>
                    <a:pt x="11" y="37"/>
                    <a:pt x="37" y="11"/>
                    <a:pt x="68" y="11"/>
                  </a:cubicBezTo>
                  <a:cubicBezTo>
                    <a:pt x="99" y="11"/>
                    <a:pt x="125" y="37"/>
                    <a:pt x="125" y="68"/>
                  </a:cubicBezTo>
                </a:path>
              </a:pathLst>
            </a:custGeom>
            <a:noFill/>
            <a:ln w="14679" cap="flat">
              <a:solidFill>
                <a:srgbClr val="F77E6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/>
          </p:nvSpPr>
          <p:spPr>
            <a:xfrm>
              <a:off x="36383" y="51999"/>
              <a:ext cx="85742" cy="85743"/>
            </a:xfrm>
            <a:custGeom>
              <a:avLst/>
              <a:gdLst/>
              <a:ahLst/>
              <a:cxnLst/>
              <a:rect l="0" t="0" r="0" b="0"/>
              <a:pathLst>
                <a:path w="135" h="135">
                  <a:moveTo>
                    <a:pt x="123" y="67"/>
                  </a:moveTo>
                  <a:cubicBezTo>
                    <a:pt x="123" y="98"/>
                    <a:pt x="98" y="123"/>
                    <a:pt x="67" y="123"/>
                  </a:cubicBezTo>
                  <a:cubicBezTo>
                    <a:pt x="36" y="123"/>
                    <a:pt x="11" y="98"/>
                    <a:pt x="11" y="67"/>
                  </a:cubicBezTo>
                  <a:cubicBezTo>
                    <a:pt x="11" y="36"/>
                    <a:pt x="36" y="11"/>
                    <a:pt x="67" y="11"/>
                  </a:cubicBezTo>
                  <a:cubicBezTo>
                    <a:pt x="98" y="11"/>
                    <a:pt x="123" y="36"/>
                    <a:pt x="123" y="67"/>
                  </a:cubicBezTo>
                </a:path>
              </a:pathLst>
            </a:custGeom>
            <a:noFill/>
            <a:ln w="14679" cap="flat">
              <a:solidFill>
                <a:srgbClr val="F6786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4" name="path"/>
            <p:cNvSpPr/>
            <p:nvPr/>
          </p:nvSpPr>
          <p:spPr>
            <a:xfrm>
              <a:off x="0" y="59654"/>
              <a:ext cx="85112" cy="85112"/>
            </a:xfrm>
            <a:custGeom>
              <a:avLst/>
              <a:gdLst/>
              <a:ahLst/>
              <a:cxnLst/>
              <a:rect l="0" t="0" r="0" b="0"/>
              <a:pathLst>
                <a:path w="134" h="134">
                  <a:moveTo>
                    <a:pt x="122" y="67"/>
                  </a:moveTo>
                  <a:cubicBezTo>
                    <a:pt x="122" y="97"/>
                    <a:pt x="97" y="122"/>
                    <a:pt x="67" y="122"/>
                  </a:cubicBezTo>
                  <a:cubicBezTo>
                    <a:pt x="36" y="122"/>
                    <a:pt x="11" y="97"/>
                    <a:pt x="11" y="67"/>
                  </a:cubicBezTo>
                  <a:cubicBezTo>
                    <a:pt x="11" y="36"/>
                    <a:pt x="36" y="11"/>
                    <a:pt x="67" y="11"/>
                  </a:cubicBezTo>
                  <a:cubicBezTo>
                    <a:pt x="97" y="11"/>
                    <a:pt x="122" y="36"/>
                    <a:pt x="122" y="67"/>
                  </a:cubicBezTo>
                </a:path>
              </a:pathLst>
            </a:custGeom>
            <a:noFill/>
            <a:ln w="14679" cap="flat">
              <a:solidFill>
                <a:srgbClr val="F6776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92"/>
          <p:cNvGrpSpPr/>
          <p:nvPr/>
        </p:nvGrpSpPr>
        <p:grpSpPr>
          <a:xfrm rot="21600000">
            <a:off x="3775824" y="4025009"/>
            <a:ext cx="152266" cy="174285"/>
            <a:chOff x="0" y="0"/>
            <a:chExt cx="152266" cy="174285"/>
          </a:xfrm>
        </p:grpSpPr>
        <p:sp>
          <p:nvSpPr>
            <p:cNvPr id="285" name="path"/>
            <p:cNvSpPr/>
            <p:nvPr/>
          </p:nvSpPr>
          <p:spPr>
            <a:xfrm>
              <a:off x="51015" y="0"/>
              <a:ext cx="101251" cy="101251"/>
            </a:xfrm>
            <a:custGeom>
              <a:avLst/>
              <a:gdLst/>
              <a:ahLst/>
              <a:cxnLst/>
              <a:rect l="0" t="0" r="0" b="0"/>
              <a:pathLst>
                <a:path w="159" h="159">
                  <a:moveTo>
                    <a:pt x="147" y="79"/>
                  </a:moveTo>
                  <a:cubicBezTo>
                    <a:pt x="147" y="117"/>
                    <a:pt x="117" y="147"/>
                    <a:pt x="79" y="147"/>
                  </a:cubicBezTo>
                  <a:cubicBezTo>
                    <a:pt x="42" y="147"/>
                    <a:pt x="11" y="117"/>
                    <a:pt x="11" y="79"/>
                  </a:cubicBezTo>
                  <a:cubicBezTo>
                    <a:pt x="11" y="42"/>
                    <a:pt x="42" y="11"/>
                    <a:pt x="79" y="11"/>
                  </a:cubicBezTo>
                  <a:cubicBezTo>
                    <a:pt x="117" y="11"/>
                    <a:pt x="147" y="42"/>
                    <a:pt x="147" y="79"/>
                  </a:cubicBezTo>
                </a:path>
              </a:pathLst>
            </a:custGeom>
            <a:noFill/>
            <a:ln w="14679" cap="flat">
              <a:solidFill>
                <a:srgbClr val="FB948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6" name="path"/>
            <p:cNvSpPr/>
            <p:nvPr/>
          </p:nvSpPr>
          <p:spPr>
            <a:xfrm>
              <a:off x="0" y="73758"/>
              <a:ext cx="100526" cy="100526"/>
            </a:xfrm>
            <a:custGeom>
              <a:avLst/>
              <a:gdLst/>
              <a:ahLst/>
              <a:cxnLst/>
              <a:rect l="0" t="0" r="0" b="0"/>
              <a:pathLst>
                <a:path w="158" h="158">
                  <a:moveTo>
                    <a:pt x="146" y="79"/>
                  </a:moveTo>
                  <a:cubicBezTo>
                    <a:pt x="146" y="116"/>
                    <a:pt x="116" y="146"/>
                    <a:pt x="79" y="146"/>
                  </a:cubicBezTo>
                  <a:cubicBezTo>
                    <a:pt x="41" y="146"/>
                    <a:pt x="11" y="116"/>
                    <a:pt x="11" y="79"/>
                  </a:cubicBezTo>
                  <a:cubicBezTo>
                    <a:pt x="11" y="41"/>
                    <a:pt x="41" y="11"/>
                    <a:pt x="79" y="11"/>
                  </a:cubicBezTo>
                  <a:cubicBezTo>
                    <a:pt x="116" y="11"/>
                    <a:pt x="146" y="41"/>
                    <a:pt x="146" y="79"/>
                  </a:cubicBezTo>
                </a:path>
              </a:pathLst>
            </a:custGeom>
            <a:noFill/>
            <a:ln w="14679" cap="flat">
              <a:solidFill>
                <a:srgbClr val="FA8B7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87" name="path"/>
          <p:cNvSpPr/>
          <p:nvPr/>
        </p:nvSpPr>
        <p:spPr>
          <a:xfrm>
            <a:off x="8599902" y="3352070"/>
            <a:ext cx="155354" cy="155355"/>
          </a:xfrm>
          <a:custGeom>
            <a:avLst/>
            <a:gdLst/>
            <a:ahLst/>
            <a:cxnLst/>
            <a:rect l="0" t="0" r="0" b="0"/>
            <a:pathLst>
              <a:path w="244" h="244">
                <a:moveTo>
                  <a:pt x="233" y="122"/>
                </a:moveTo>
                <a:cubicBezTo>
                  <a:pt x="233" y="183"/>
                  <a:pt x="183" y="233"/>
                  <a:pt x="122" y="233"/>
                </a:cubicBezTo>
                <a:cubicBezTo>
                  <a:pt x="61" y="233"/>
                  <a:pt x="11" y="183"/>
                  <a:pt x="11" y="122"/>
                </a:cubicBezTo>
                <a:cubicBezTo>
                  <a:pt x="11" y="61"/>
                  <a:pt x="61" y="11"/>
                  <a:pt x="122" y="11"/>
                </a:cubicBezTo>
                <a:cubicBezTo>
                  <a:pt x="183" y="11"/>
                  <a:pt x="233" y="61"/>
                  <a:pt x="233" y="122"/>
                </a:cubicBezTo>
              </a:path>
            </a:pathLst>
          </a:custGeom>
          <a:noFill/>
          <a:ln w="14679" cap="flat">
            <a:solidFill>
              <a:srgbClr val="FDDDD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3" name="group 94"/>
          <p:cNvGrpSpPr/>
          <p:nvPr/>
        </p:nvGrpSpPr>
        <p:grpSpPr>
          <a:xfrm rot="21600000">
            <a:off x="4180258" y="4363361"/>
            <a:ext cx="165461" cy="143442"/>
            <a:chOff x="0" y="0"/>
            <a:chExt cx="165461" cy="143442"/>
          </a:xfrm>
        </p:grpSpPr>
        <p:sp>
          <p:nvSpPr>
            <p:cNvPr id="288" name="path"/>
            <p:cNvSpPr/>
            <p:nvPr/>
          </p:nvSpPr>
          <p:spPr>
            <a:xfrm>
              <a:off x="58329" y="0"/>
              <a:ext cx="107132" cy="107132"/>
            </a:xfrm>
            <a:custGeom>
              <a:avLst/>
              <a:gdLst/>
              <a:ahLst/>
              <a:cxnLst/>
              <a:rect l="0" t="0" r="0" b="0"/>
              <a:pathLst>
                <a:path w="168" h="168">
                  <a:moveTo>
                    <a:pt x="157" y="84"/>
                  </a:moveTo>
                  <a:cubicBezTo>
                    <a:pt x="157" y="124"/>
                    <a:pt x="124" y="157"/>
                    <a:pt x="84" y="157"/>
                  </a:cubicBezTo>
                  <a:cubicBezTo>
                    <a:pt x="44" y="157"/>
                    <a:pt x="11" y="124"/>
                    <a:pt x="11" y="84"/>
                  </a:cubicBezTo>
                  <a:cubicBezTo>
                    <a:pt x="11" y="44"/>
                    <a:pt x="44" y="11"/>
                    <a:pt x="84" y="11"/>
                  </a:cubicBezTo>
                  <a:cubicBezTo>
                    <a:pt x="124" y="11"/>
                    <a:pt x="157" y="44"/>
                    <a:pt x="157" y="84"/>
                  </a:cubicBezTo>
                </a:path>
              </a:pathLst>
            </a:custGeom>
            <a:noFill/>
            <a:ln w="14679" cap="flat">
              <a:solidFill>
                <a:srgbClr val="F36B5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9" name="path"/>
            <p:cNvSpPr/>
            <p:nvPr/>
          </p:nvSpPr>
          <p:spPr>
            <a:xfrm>
              <a:off x="0" y="37085"/>
              <a:ext cx="106357" cy="106357"/>
            </a:xfrm>
            <a:custGeom>
              <a:avLst/>
              <a:gdLst/>
              <a:ahLst/>
              <a:cxnLst/>
              <a:rect l="0" t="0" r="0" b="0"/>
              <a:pathLst>
                <a:path w="167" h="167">
                  <a:moveTo>
                    <a:pt x="155" y="83"/>
                  </a:moveTo>
                  <a:cubicBezTo>
                    <a:pt x="155" y="123"/>
                    <a:pt x="123" y="155"/>
                    <a:pt x="83" y="155"/>
                  </a:cubicBezTo>
                  <a:cubicBezTo>
                    <a:pt x="43" y="155"/>
                    <a:pt x="11" y="123"/>
                    <a:pt x="11" y="83"/>
                  </a:cubicBezTo>
                  <a:cubicBezTo>
                    <a:pt x="11" y="43"/>
                    <a:pt x="43" y="11"/>
                    <a:pt x="83" y="11"/>
                  </a:cubicBezTo>
                  <a:cubicBezTo>
                    <a:pt x="123" y="11"/>
                    <a:pt x="155" y="43"/>
                    <a:pt x="155" y="83"/>
                  </a:cubicBezTo>
                </a:path>
              </a:pathLst>
            </a:custGeom>
            <a:noFill/>
            <a:ln w="14679" cap="flat">
              <a:solidFill>
                <a:srgbClr val="F2665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path"/>
          <p:cNvSpPr/>
          <p:nvPr/>
        </p:nvSpPr>
        <p:spPr>
          <a:xfrm>
            <a:off x="7887634" y="1986576"/>
            <a:ext cx="148663" cy="148663"/>
          </a:xfrm>
          <a:custGeom>
            <a:avLst/>
            <a:gdLst/>
            <a:ahLst/>
            <a:cxnLst/>
            <a:rect l="0" t="0" r="0" b="0"/>
            <a:pathLst>
              <a:path w="234" h="234">
                <a:moveTo>
                  <a:pt x="222" y="117"/>
                </a:moveTo>
                <a:cubicBezTo>
                  <a:pt x="222" y="175"/>
                  <a:pt x="175" y="222"/>
                  <a:pt x="117" y="222"/>
                </a:cubicBezTo>
                <a:cubicBezTo>
                  <a:pt x="58" y="222"/>
                  <a:pt x="11" y="175"/>
                  <a:pt x="11" y="117"/>
                </a:cubicBezTo>
                <a:cubicBezTo>
                  <a:pt x="11" y="58"/>
                  <a:pt x="58" y="11"/>
                  <a:pt x="117" y="11"/>
                </a:cubicBezTo>
                <a:cubicBezTo>
                  <a:pt x="175" y="11"/>
                  <a:pt x="222" y="58"/>
                  <a:pt x="222" y="117"/>
                </a:cubicBezTo>
              </a:path>
            </a:pathLst>
          </a:custGeom>
          <a:noFill/>
          <a:ln w="14679" cap="flat">
            <a:solidFill>
              <a:srgbClr val="76A7C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5" name="group 96"/>
          <p:cNvGrpSpPr/>
          <p:nvPr/>
        </p:nvGrpSpPr>
        <p:grpSpPr>
          <a:xfrm rot="21600000">
            <a:off x="3739439" y="2176099"/>
            <a:ext cx="159086" cy="137067"/>
            <a:chOff x="0" y="0"/>
            <a:chExt cx="159086" cy="137067"/>
          </a:xfrm>
        </p:grpSpPr>
        <p:sp>
          <p:nvSpPr>
            <p:cNvPr id="291" name="path"/>
            <p:cNvSpPr/>
            <p:nvPr/>
          </p:nvSpPr>
          <p:spPr>
            <a:xfrm>
              <a:off x="58247" y="36229"/>
              <a:ext cx="100838" cy="100838"/>
            </a:xfrm>
            <a:custGeom>
              <a:avLst/>
              <a:gdLst/>
              <a:ahLst/>
              <a:cxnLst/>
              <a:rect l="0" t="0" r="0" b="0"/>
              <a:pathLst>
                <a:path w="158" h="158">
                  <a:moveTo>
                    <a:pt x="147" y="79"/>
                  </a:moveTo>
                  <a:cubicBezTo>
                    <a:pt x="147" y="116"/>
                    <a:pt x="116" y="147"/>
                    <a:pt x="79" y="147"/>
                  </a:cubicBezTo>
                  <a:cubicBezTo>
                    <a:pt x="41" y="147"/>
                    <a:pt x="11" y="116"/>
                    <a:pt x="11" y="79"/>
                  </a:cubicBezTo>
                  <a:cubicBezTo>
                    <a:pt x="11" y="41"/>
                    <a:pt x="41" y="11"/>
                    <a:pt x="79" y="11"/>
                  </a:cubicBezTo>
                  <a:cubicBezTo>
                    <a:pt x="116" y="11"/>
                    <a:pt x="147" y="41"/>
                    <a:pt x="147" y="79"/>
                  </a:cubicBezTo>
                </a:path>
              </a:pathLst>
            </a:custGeom>
            <a:noFill/>
            <a:ln w="14679" cap="flat">
              <a:solidFill>
                <a:srgbClr val="88B7D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2" name="path"/>
            <p:cNvSpPr/>
            <p:nvPr/>
          </p:nvSpPr>
          <p:spPr>
            <a:xfrm>
              <a:off x="0" y="0"/>
              <a:ext cx="99901" cy="99901"/>
            </a:xfrm>
            <a:custGeom>
              <a:avLst/>
              <a:gdLst/>
              <a:ahLst/>
              <a:cxnLst/>
              <a:rect l="0" t="0" r="0" b="0"/>
              <a:pathLst>
                <a:path w="157" h="157">
                  <a:moveTo>
                    <a:pt x="145" y="78"/>
                  </a:moveTo>
                  <a:cubicBezTo>
                    <a:pt x="145" y="115"/>
                    <a:pt x="115" y="145"/>
                    <a:pt x="78" y="145"/>
                  </a:cubicBezTo>
                  <a:cubicBezTo>
                    <a:pt x="41" y="145"/>
                    <a:pt x="11" y="115"/>
                    <a:pt x="11" y="78"/>
                  </a:cubicBezTo>
                  <a:cubicBezTo>
                    <a:pt x="11" y="41"/>
                    <a:pt x="41" y="11"/>
                    <a:pt x="78" y="11"/>
                  </a:cubicBezTo>
                  <a:cubicBezTo>
                    <a:pt x="115" y="11"/>
                    <a:pt x="145" y="41"/>
                    <a:pt x="145" y="78"/>
                  </a:cubicBezTo>
                </a:path>
              </a:pathLst>
            </a:custGeom>
            <a:noFill/>
            <a:ln w="14679" cap="flat">
              <a:solidFill>
                <a:srgbClr val="85B4D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98"/>
          <p:cNvGrpSpPr/>
          <p:nvPr/>
        </p:nvGrpSpPr>
        <p:grpSpPr>
          <a:xfrm rot="21600000">
            <a:off x="4027259" y="3476787"/>
            <a:ext cx="104090" cy="206845"/>
            <a:chOff x="0" y="0"/>
            <a:chExt cx="104090" cy="206845"/>
          </a:xfrm>
        </p:grpSpPr>
        <p:sp>
          <p:nvSpPr>
            <p:cNvPr id="293" name="path"/>
            <p:cNvSpPr/>
            <p:nvPr/>
          </p:nvSpPr>
          <p:spPr>
            <a:xfrm>
              <a:off x="0" y="0"/>
              <a:ext cx="104090" cy="104090"/>
            </a:xfrm>
            <a:custGeom>
              <a:avLst/>
              <a:gdLst/>
              <a:ahLst/>
              <a:cxnLst/>
              <a:rect l="0" t="0" r="0" b="0"/>
              <a:pathLst>
                <a:path w="163" h="163">
                  <a:moveTo>
                    <a:pt x="152" y="81"/>
                  </a:moveTo>
                  <a:cubicBezTo>
                    <a:pt x="152" y="120"/>
                    <a:pt x="120" y="152"/>
                    <a:pt x="81" y="152"/>
                  </a:cubicBezTo>
                  <a:cubicBezTo>
                    <a:pt x="43" y="152"/>
                    <a:pt x="11" y="120"/>
                    <a:pt x="11" y="81"/>
                  </a:cubicBezTo>
                  <a:cubicBezTo>
                    <a:pt x="11" y="43"/>
                    <a:pt x="43" y="11"/>
                    <a:pt x="81" y="11"/>
                  </a:cubicBezTo>
                  <a:cubicBezTo>
                    <a:pt x="120" y="11"/>
                    <a:pt x="152" y="43"/>
                    <a:pt x="152" y="81"/>
                  </a:cubicBezTo>
                </a:path>
              </a:pathLst>
            </a:custGeom>
            <a:noFill/>
            <a:ln w="14679" cap="flat">
              <a:solidFill>
                <a:srgbClr val="FFD3C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4" name="path"/>
            <p:cNvSpPr/>
            <p:nvPr/>
          </p:nvSpPr>
          <p:spPr>
            <a:xfrm>
              <a:off x="0" y="36698"/>
              <a:ext cx="104090" cy="104090"/>
            </a:xfrm>
            <a:custGeom>
              <a:avLst/>
              <a:gdLst/>
              <a:ahLst/>
              <a:cxnLst/>
              <a:rect l="0" t="0" r="0" b="0"/>
              <a:pathLst>
                <a:path w="163" h="163">
                  <a:moveTo>
                    <a:pt x="152" y="81"/>
                  </a:moveTo>
                  <a:cubicBezTo>
                    <a:pt x="152" y="120"/>
                    <a:pt x="120" y="152"/>
                    <a:pt x="81" y="152"/>
                  </a:cubicBezTo>
                  <a:cubicBezTo>
                    <a:pt x="43" y="152"/>
                    <a:pt x="11" y="120"/>
                    <a:pt x="11" y="81"/>
                  </a:cubicBezTo>
                  <a:cubicBezTo>
                    <a:pt x="11" y="43"/>
                    <a:pt x="43" y="11"/>
                    <a:pt x="81" y="11"/>
                  </a:cubicBezTo>
                  <a:cubicBezTo>
                    <a:pt x="120" y="11"/>
                    <a:pt x="152" y="43"/>
                    <a:pt x="152" y="81"/>
                  </a:cubicBezTo>
                </a:path>
              </a:pathLst>
            </a:custGeom>
            <a:noFill/>
            <a:ln w="14679" cap="flat">
              <a:solidFill>
                <a:srgbClr val="FFCEC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5" name="path"/>
            <p:cNvSpPr/>
            <p:nvPr/>
          </p:nvSpPr>
          <p:spPr>
            <a:xfrm>
              <a:off x="0" y="102754"/>
              <a:ext cx="104090" cy="104090"/>
            </a:xfrm>
            <a:custGeom>
              <a:avLst/>
              <a:gdLst/>
              <a:ahLst/>
              <a:cxnLst/>
              <a:rect l="0" t="0" r="0" b="0"/>
              <a:pathLst>
                <a:path w="163" h="163">
                  <a:moveTo>
                    <a:pt x="152" y="81"/>
                  </a:moveTo>
                  <a:cubicBezTo>
                    <a:pt x="152" y="120"/>
                    <a:pt x="120" y="152"/>
                    <a:pt x="81" y="152"/>
                  </a:cubicBezTo>
                  <a:cubicBezTo>
                    <a:pt x="43" y="152"/>
                    <a:pt x="11" y="120"/>
                    <a:pt x="11" y="81"/>
                  </a:cubicBezTo>
                  <a:cubicBezTo>
                    <a:pt x="11" y="43"/>
                    <a:pt x="43" y="11"/>
                    <a:pt x="81" y="11"/>
                  </a:cubicBezTo>
                  <a:cubicBezTo>
                    <a:pt x="120" y="11"/>
                    <a:pt x="152" y="43"/>
                    <a:pt x="152" y="81"/>
                  </a:cubicBezTo>
                </a:path>
              </a:pathLst>
            </a:custGeom>
            <a:noFill/>
            <a:ln w="14679" cap="flat">
              <a:solidFill>
                <a:srgbClr val="FFC7B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group 100"/>
          <p:cNvGrpSpPr/>
          <p:nvPr/>
        </p:nvGrpSpPr>
        <p:grpSpPr>
          <a:xfrm rot="21600000">
            <a:off x="2931383" y="4010308"/>
            <a:ext cx="123684" cy="167722"/>
            <a:chOff x="0" y="0"/>
            <a:chExt cx="123684" cy="167722"/>
          </a:xfrm>
        </p:grpSpPr>
        <p:sp>
          <p:nvSpPr>
            <p:cNvPr id="296" name="path"/>
            <p:cNvSpPr/>
            <p:nvPr/>
          </p:nvSpPr>
          <p:spPr>
            <a:xfrm>
              <a:off x="36327" y="80365"/>
              <a:ext cx="87356" cy="87356"/>
            </a:xfrm>
            <a:custGeom>
              <a:avLst/>
              <a:gdLst/>
              <a:ahLst/>
              <a:cxnLst/>
              <a:rect l="0" t="0" r="0" b="0"/>
              <a:pathLst>
                <a:path w="137" h="137">
                  <a:moveTo>
                    <a:pt x="126" y="68"/>
                  </a:moveTo>
                  <a:cubicBezTo>
                    <a:pt x="126" y="100"/>
                    <a:pt x="100" y="126"/>
                    <a:pt x="68" y="126"/>
                  </a:cubicBezTo>
                  <a:cubicBezTo>
                    <a:pt x="37" y="126"/>
                    <a:pt x="11" y="100"/>
                    <a:pt x="11" y="68"/>
                  </a:cubicBezTo>
                  <a:cubicBezTo>
                    <a:pt x="11" y="37"/>
                    <a:pt x="37" y="11"/>
                    <a:pt x="68" y="11"/>
                  </a:cubicBezTo>
                  <a:cubicBezTo>
                    <a:pt x="100" y="11"/>
                    <a:pt x="126" y="37"/>
                    <a:pt x="126" y="68"/>
                  </a:cubicBezTo>
                </a:path>
              </a:pathLst>
            </a:custGeom>
            <a:noFill/>
            <a:ln w="14679" cap="flat">
              <a:solidFill>
                <a:srgbClr val="FB8D7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7" name="path"/>
            <p:cNvSpPr/>
            <p:nvPr/>
          </p:nvSpPr>
          <p:spPr>
            <a:xfrm>
              <a:off x="0" y="0"/>
              <a:ext cx="86616" cy="86616"/>
            </a:xfrm>
            <a:custGeom>
              <a:avLst/>
              <a:gdLst/>
              <a:ahLst/>
              <a:cxnLst/>
              <a:rect l="0" t="0" r="0" b="0"/>
              <a:pathLst>
                <a:path w="136" h="136">
                  <a:moveTo>
                    <a:pt x="124" y="68"/>
                  </a:moveTo>
                  <a:cubicBezTo>
                    <a:pt x="124" y="99"/>
                    <a:pt x="99" y="124"/>
                    <a:pt x="68" y="124"/>
                  </a:cubicBezTo>
                  <a:cubicBezTo>
                    <a:pt x="36" y="124"/>
                    <a:pt x="11" y="99"/>
                    <a:pt x="11" y="68"/>
                  </a:cubicBezTo>
                  <a:cubicBezTo>
                    <a:pt x="11" y="36"/>
                    <a:pt x="36" y="11"/>
                    <a:pt x="68" y="11"/>
                  </a:cubicBezTo>
                  <a:cubicBezTo>
                    <a:pt x="99" y="11"/>
                    <a:pt x="124" y="36"/>
                    <a:pt x="124" y="68"/>
                  </a:cubicBezTo>
                </a:path>
              </a:pathLst>
            </a:custGeom>
            <a:noFill/>
            <a:ln w="14679" cap="flat">
              <a:solidFill>
                <a:srgbClr val="FC968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98" name="path"/>
          <p:cNvSpPr/>
          <p:nvPr/>
        </p:nvSpPr>
        <p:spPr>
          <a:xfrm>
            <a:off x="7314262" y="3739865"/>
            <a:ext cx="143086" cy="143087"/>
          </a:xfrm>
          <a:custGeom>
            <a:avLst/>
            <a:gdLst/>
            <a:ahLst/>
            <a:cxnLst/>
            <a:rect l="0" t="0" r="0" b="0"/>
            <a:pathLst>
              <a:path w="225" h="225">
                <a:moveTo>
                  <a:pt x="213" y="112"/>
                </a:moveTo>
                <a:cubicBezTo>
                  <a:pt x="213" y="168"/>
                  <a:pt x="168" y="213"/>
                  <a:pt x="112" y="213"/>
                </a:cubicBezTo>
                <a:cubicBezTo>
                  <a:pt x="56" y="213"/>
                  <a:pt x="11" y="168"/>
                  <a:pt x="11" y="112"/>
                </a:cubicBezTo>
                <a:cubicBezTo>
                  <a:pt x="11" y="56"/>
                  <a:pt x="56" y="11"/>
                  <a:pt x="112" y="11"/>
                </a:cubicBezTo>
                <a:cubicBezTo>
                  <a:pt x="168" y="11"/>
                  <a:pt x="213" y="56"/>
                  <a:pt x="213" y="112"/>
                </a:cubicBezTo>
              </a:path>
            </a:pathLst>
          </a:custGeom>
          <a:noFill/>
          <a:ln w="14679" cap="flat">
            <a:solidFill>
              <a:srgbClr val="FEB2A4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9" name="path"/>
          <p:cNvSpPr/>
          <p:nvPr/>
        </p:nvSpPr>
        <p:spPr>
          <a:xfrm>
            <a:off x="7299652" y="2844500"/>
            <a:ext cx="142947" cy="142947"/>
          </a:xfrm>
          <a:custGeom>
            <a:avLst/>
            <a:gdLst/>
            <a:ahLst/>
            <a:cxnLst/>
            <a:rect l="0" t="0" r="0" b="0"/>
            <a:pathLst>
              <a:path w="225" h="225">
                <a:moveTo>
                  <a:pt x="213" y="112"/>
                </a:moveTo>
                <a:cubicBezTo>
                  <a:pt x="213" y="168"/>
                  <a:pt x="168" y="213"/>
                  <a:pt x="112" y="213"/>
                </a:cubicBezTo>
                <a:cubicBezTo>
                  <a:pt x="56" y="213"/>
                  <a:pt x="11" y="168"/>
                  <a:pt x="11" y="112"/>
                </a:cubicBezTo>
                <a:cubicBezTo>
                  <a:pt x="11" y="56"/>
                  <a:pt x="56" y="11"/>
                  <a:pt x="112" y="11"/>
                </a:cubicBezTo>
                <a:cubicBezTo>
                  <a:pt x="168" y="11"/>
                  <a:pt x="213" y="56"/>
                  <a:pt x="213" y="112"/>
                </a:cubicBezTo>
              </a:path>
            </a:pathLst>
          </a:custGeom>
          <a:noFill/>
          <a:ln w="14679" cap="flat">
            <a:solidFill>
              <a:srgbClr val="CDE8F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1" name="group 102"/>
          <p:cNvGrpSpPr/>
          <p:nvPr/>
        </p:nvGrpSpPr>
        <p:grpSpPr>
          <a:xfrm rot="21600000">
            <a:off x="2197398" y="2354281"/>
            <a:ext cx="164645" cy="120607"/>
            <a:chOff x="0" y="0"/>
            <a:chExt cx="164645" cy="120607"/>
          </a:xfrm>
        </p:grpSpPr>
        <p:sp>
          <p:nvSpPr>
            <p:cNvPr id="300" name="path"/>
            <p:cNvSpPr/>
            <p:nvPr/>
          </p:nvSpPr>
          <p:spPr>
            <a:xfrm>
              <a:off x="90826" y="0"/>
              <a:ext cx="73819" cy="73819"/>
            </a:xfrm>
            <a:custGeom>
              <a:avLst/>
              <a:gdLst/>
              <a:ahLst/>
              <a:cxnLst/>
              <a:rect l="0" t="0" r="0" b="0"/>
              <a:pathLst>
                <a:path w="116" h="116">
                  <a:moveTo>
                    <a:pt x="104" y="58"/>
                  </a:moveTo>
                  <a:cubicBezTo>
                    <a:pt x="104" y="83"/>
                    <a:pt x="83" y="104"/>
                    <a:pt x="58" y="104"/>
                  </a:cubicBezTo>
                  <a:cubicBezTo>
                    <a:pt x="32" y="104"/>
                    <a:pt x="11" y="83"/>
                    <a:pt x="11" y="58"/>
                  </a:cubicBezTo>
                  <a:cubicBezTo>
                    <a:pt x="11" y="32"/>
                    <a:pt x="32" y="11"/>
                    <a:pt x="58" y="11"/>
                  </a:cubicBezTo>
                  <a:cubicBezTo>
                    <a:pt x="83" y="11"/>
                    <a:pt x="104" y="32"/>
                    <a:pt x="104" y="58"/>
                  </a:cubicBezTo>
                </a:path>
              </a:pathLst>
            </a:custGeom>
            <a:noFill/>
            <a:ln w="14679" cap="flat">
              <a:solidFill>
                <a:srgbClr val="94C1E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1" name="path"/>
            <p:cNvSpPr/>
            <p:nvPr/>
          </p:nvSpPr>
          <p:spPr>
            <a:xfrm>
              <a:off x="0" y="48626"/>
              <a:ext cx="71980" cy="71980"/>
            </a:xfrm>
            <a:custGeom>
              <a:avLst/>
              <a:gdLst/>
              <a:ahLst/>
              <a:cxnLst/>
              <a:rect l="0" t="0" r="0" b="0"/>
              <a:pathLst>
                <a:path w="113" h="113">
                  <a:moveTo>
                    <a:pt x="101" y="56"/>
                  </a:moveTo>
                  <a:cubicBezTo>
                    <a:pt x="101" y="81"/>
                    <a:pt x="81" y="101"/>
                    <a:pt x="56" y="101"/>
                  </a:cubicBezTo>
                  <a:cubicBezTo>
                    <a:pt x="31" y="101"/>
                    <a:pt x="11" y="81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1" y="31"/>
                    <a:pt x="101" y="56"/>
                  </a:cubicBezTo>
                </a:path>
              </a:pathLst>
            </a:custGeom>
            <a:noFill/>
            <a:ln w="14679" cap="flat">
              <a:solidFill>
                <a:srgbClr val="9AC4E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02" name="path"/>
          <p:cNvSpPr/>
          <p:nvPr/>
        </p:nvSpPr>
        <p:spPr>
          <a:xfrm>
            <a:off x="6992973" y="2126802"/>
            <a:ext cx="139779" cy="139778"/>
          </a:xfrm>
          <a:custGeom>
            <a:avLst/>
            <a:gdLst/>
            <a:ahLst/>
            <a:cxnLst/>
            <a:rect l="0" t="0" r="0" b="0"/>
            <a:pathLst>
              <a:path w="220" h="220">
                <a:moveTo>
                  <a:pt x="208" y="110"/>
                </a:moveTo>
                <a:cubicBezTo>
                  <a:pt x="208" y="164"/>
                  <a:pt x="164" y="208"/>
                  <a:pt x="110" y="208"/>
                </a:cubicBezTo>
                <a:cubicBezTo>
                  <a:pt x="55" y="208"/>
                  <a:pt x="11" y="164"/>
                  <a:pt x="11" y="110"/>
                </a:cubicBezTo>
                <a:cubicBezTo>
                  <a:pt x="11" y="55"/>
                  <a:pt x="55" y="11"/>
                  <a:pt x="110" y="11"/>
                </a:cubicBezTo>
                <a:cubicBezTo>
                  <a:pt x="164" y="11"/>
                  <a:pt x="208" y="55"/>
                  <a:pt x="208" y="110"/>
                </a:cubicBezTo>
              </a:path>
            </a:pathLst>
          </a:custGeom>
          <a:noFill/>
          <a:ln w="14679" cap="flat">
            <a:solidFill>
              <a:srgbClr val="82B2D6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3" name="path"/>
          <p:cNvSpPr/>
          <p:nvPr/>
        </p:nvSpPr>
        <p:spPr>
          <a:xfrm>
            <a:off x="6930907" y="3084945"/>
            <a:ext cx="139134" cy="139134"/>
          </a:xfrm>
          <a:custGeom>
            <a:avLst/>
            <a:gdLst/>
            <a:ahLst/>
            <a:cxnLst/>
            <a:rect l="0" t="0" r="0" b="0"/>
            <a:pathLst>
              <a:path w="219" h="219">
                <a:moveTo>
                  <a:pt x="207" y="109"/>
                </a:moveTo>
                <a:cubicBezTo>
                  <a:pt x="207" y="163"/>
                  <a:pt x="163" y="207"/>
                  <a:pt x="109" y="207"/>
                </a:cubicBezTo>
                <a:cubicBezTo>
                  <a:pt x="55" y="207"/>
                  <a:pt x="11" y="163"/>
                  <a:pt x="11" y="109"/>
                </a:cubicBezTo>
                <a:cubicBezTo>
                  <a:pt x="11" y="55"/>
                  <a:pt x="55" y="11"/>
                  <a:pt x="109" y="11"/>
                </a:cubicBezTo>
                <a:cubicBezTo>
                  <a:pt x="163" y="11"/>
                  <a:pt x="207" y="55"/>
                  <a:pt x="207" y="109"/>
                </a:cubicBezTo>
              </a:path>
            </a:pathLst>
          </a:custGeom>
          <a:noFill/>
          <a:ln w="14679" cap="flat">
            <a:solidFill>
              <a:srgbClr val="FCFEFF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3" name="group 104"/>
          <p:cNvGrpSpPr/>
          <p:nvPr/>
        </p:nvGrpSpPr>
        <p:grpSpPr>
          <a:xfrm rot="21600000">
            <a:off x="3058727" y="2955972"/>
            <a:ext cx="170266" cy="111549"/>
            <a:chOff x="0" y="0"/>
            <a:chExt cx="170266" cy="111549"/>
          </a:xfrm>
        </p:grpSpPr>
        <p:sp>
          <p:nvSpPr>
            <p:cNvPr id="304" name="path"/>
            <p:cNvSpPr/>
            <p:nvPr/>
          </p:nvSpPr>
          <p:spPr>
            <a:xfrm>
              <a:off x="80020" y="21303"/>
              <a:ext cx="90245" cy="90245"/>
            </a:xfrm>
            <a:custGeom>
              <a:avLst/>
              <a:gdLst/>
              <a:ahLst/>
              <a:cxnLst/>
              <a:rect l="0" t="0" r="0" b="0"/>
              <a:pathLst>
                <a:path w="142" h="142">
                  <a:moveTo>
                    <a:pt x="130" y="71"/>
                  </a:moveTo>
                  <a:cubicBezTo>
                    <a:pt x="130" y="103"/>
                    <a:pt x="103" y="130"/>
                    <a:pt x="71" y="130"/>
                  </a:cubicBezTo>
                  <a:cubicBezTo>
                    <a:pt x="38" y="130"/>
                    <a:pt x="11" y="103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3" y="11"/>
                    <a:pt x="130" y="38"/>
                    <a:pt x="130" y="71"/>
                  </a:cubicBezTo>
                </a:path>
              </a:pathLst>
            </a:custGeom>
            <a:noFill/>
            <a:ln w="14679" cap="flat">
              <a:solidFill>
                <a:srgbClr val="DEF1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5" name="path"/>
            <p:cNvSpPr/>
            <p:nvPr/>
          </p:nvSpPr>
          <p:spPr>
            <a:xfrm>
              <a:off x="0" y="0"/>
              <a:ext cx="88815" cy="88815"/>
            </a:xfrm>
            <a:custGeom>
              <a:avLst/>
              <a:gdLst/>
              <a:ahLst/>
              <a:cxnLst/>
              <a:rect l="0" t="0" r="0" b="0"/>
              <a:pathLst>
                <a:path w="139" h="139">
                  <a:moveTo>
                    <a:pt x="128" y="69"/>
                  </a:moveTo>
                  <a:cubicBezTo>
                    <a:pt x="128" y="102"/>
                    <a:pt x="102" y="128"/>
                    <a:pt x="69" y="128"/>
                  </a:cubicBezTo>
                  <a:cubicBezTo>
                    <a:pt x="37" y="128"/>
                    <a:pt x="11" y="102"/>
                    <a:pt x="11" y="69"/>
                  </a:cubicBezTo>
                  <a:cubicBezTo>
                    <a:pt x="11" y="37"/>
                    <a:pt x="37" y="11"/>
                    <a:pt x="69" y="11"/>
                  </a:cubicBezTo>
                  <a:cubicBezTo>
                    <a:pt x="102" y="11"/>
                    <a:pt x="128" y="37"/>
                    <a:pt x="128" y="69"/>
                  </a:cubicBezTo>
                </a:path>
              </a:pathLst>
            </a:custGeom>
            <a:noFill/>
            <a:ln w="14679" cap="flat">
              <a:solidFill>
                <a:srgbClr val="DAEFF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06" name="path"/>
          <p:cNvSpPr/>
          <p:nvPr/>
        </p:nvSpPr>
        <p:spPr>
          <a:xfrm>
            <a:off x="6726483" y="4194313"/>
            <a:ext cx="136965" cy="136965"/>
          </a:xfrm>
          <a:custGeom>
            <a:avLst/>
            <a:gdLst/>
            <a:ahLst/>
            <a:cxnLst/>
            <a:rect l="0" t="0" r="0" b="0"/>
            <a:pathLst>
              <a:path w="215" h="215">
                <a:moveTo>
                  <a:pt x="204" y="107"/>
                </a:moveTo>
                <a:cubicBezTo>
                  <a:pt x="204" y="161"/>
                  <a:pt x="161" y="204"/>
                  <a:pt x="107" y="204"/>
                </a:cubicBezTo>
                <a:cubicBezTo>
                  <a:pt x="54" y="204"/>
                  <a:pt x="11" y="161"/>
                  <a:pt x="11" y="107"/>
                </a:cubicBezTo>
                <a:cubicBezTo>
                  <a:pt x="11" y="54"/>
                  <a:pt x="54" y="11"/>
                  <a:pt x="107" y="11"/>
                </a:cubicBezTo>
                <a:cubicBezTo>
                  <a:pt x="161" y="11"/>
                  <a:pt x="204" y="54"/>
                  <a:pt x="204" y="107"/>
                </a:cubicBezTo>
              </a:path>
            </a:pathLst>
          </a:custGeom>
          <a:noFill/>
          <a:ln w="14679" cap="flat">
            <a:solidFill>
              <a:srgbClr val="F77E6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5" name="group 106"/>
          <p:cNvGrpSpPr/>
          <p:nvPr/>
        </p:nvGrpSpPr>
        <p:grpSpPr>
          <a:xfrm rot="21600000">
            <a:off x="2190137" y="3158657"/>
            <a:ext cx="101493" cy="182229"/>
            <a:chOff x="0" y="0"/>
            <a:chExt cx="101493" cy="182229"/>
          </a:xfrm>
        </p:grpSpPr>
        <p:sp>
          <p:nvSpPr>
            <p:cNvPr id="307" name="path"/>
            <p:cNvSpPr/>
            <p:nvPr/>
          </p:nvSpPr>
          <p:spPr>
            <a:xfrm>
              <a:off x="29047" y="0"/>
              <a:ext cx="72445" cy="72445"/>
            </a:xfrm>
            <a:custGeom>
              <a:avLst/>
              <a:gdLst/>
              <a:ahLst/>
              <a:cxnLst/>
              <a:rect l="0" t="0" r="0" b="0"/>
              <a:pathLst>
                <a:path w="114" h="114">
                  <a:moveTo>
                    <a:pt x="102" y="57"/>
                  </a:moveTo>
                  <a:cubicBezTo>
                    <a:pt x="102" y="82"/>
                    <a:pt x="82" y="102"/>
                    <a:pt x="57" y="102"/>
                  </a:cubicBezTo>
                  <a:cubicBezTo>
                    <a:pt x="31" y="102"/>
                    <a:pt x="11" y="82"/>
                    <a:pt x="11" y="57"/>
                  </a:cubicBezTo>
                  <a:cubicBezTo>
                    <a:pt x="11" y="31"/>
                    <a:pt x="31" y="11"/>
                    <a:pt x="57" y="11"/>
                  </a:cubicBezTo>
                  <a:cubicBezTo>
                    <a:pt x="82" y="11"/>
                    <a:pt x="102" y="31"/>
                    <a:pt x="102" y="57"/>
                  </a:cubicBezTo>
                </a:path>
              </a:pathLst>
            </a:custGeom>
            <a:noFill/>
            <a:ln w="14679" cap="flat">
              <a:solidFill>
                <a:srgbClr val="FEFBF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8" name="path"/>
            <p:cNvSpPr/>
            <p:nvPr/>
          </p:nvSpPr>
          <p:spPr>
            <a:xfrm>
              <a:off x="29047" y="51377"/>
              <a:ext cx="72445" cy="72445"/>
            </a:xfrm>
            <a:custGeom>
              <a:avLst/>
              <a:gdLst/>
              <a:ahLst/>
              <a:cxnLst/>
              <a:rect l="0" t="0" r="0" b="0"/>
              <a:pathLst>
                <a:path w="114" h="114">
                  <a:moveTo>
                    <a:pt x="102" y="57"/>
                  </a:moveTo>
                  <a:cubicBezTo>
                    <a:pt x="102" y="82"/>
                    <a:pt x="82" y="102"/>
                    <a:pt x="57" y="102"/>
                  </a:cubicBezTo>
                  <a:cubicBezTo>
                    <a:pt x="31" y="102"/>
                    <a:pt x="11" y="82"/>
                    <a:pt x="11" y="57"/>
                  </a:cubicBezTo>
                  <a:cubicBezTo>
                    <a:pt x="11" y="31"/>
                    <a:pt x="31" y="11"/>
                    <a:pt x="57" y="11"/>
                  </a:cubicBezTo>
                  <a:cubicBezTo>
                    <a:pt x="82" y="11"/>
                    <a:pt x="102" y="31"/>
                    <a:pt x="102" y="57"/>
                  </a:cubicBezTo>
                </a:path>
              </a:pathLst>
            </a:custGeom>
            <a:noFill/>
            <a:ln w="14679" cap="flat">
              <a:solidFill>
                <a:srgbClr val="FDF4F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9" name="path"/>
            <p:cNvSpPr/>
            <p:nvPr/>
          </p:nvSpPr>
          <p:spPr>
            <a:xfrm>
              <a:off x="0" y="110404"/>
              <a:ext cx="71824" cy="71824"/>
            </a:xfrm>
            <a:custGeom>
              <a:avLst/>
              <a:gdLst/>
              <a:ahLst/>
              <a:cxnLst/>
              <a:rect l="0" t="0" r="0" b="0"/>
              <a:pathLst>
                <a:path w="113" h="113">
                  <a:moveTo>
                    <a:pt x="101" y="56"/>
                  </a:moveTo>
                  <a:cubicBezTo>
                    <a:pt x="101" y="81"/>
                    <a:pt x="81" y="101"/>
                    <a:pt x="56" y="101"/>
                  </a:cubicBezTo>
                  <a:cubicBezTo>
                    <a:pt x="31" y="101"/>
                    <a:pt x="11" y="81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1" y="31"/>
                    <a:pt x="101" y="56"/>
                  </a:cubicBezTo>
                </a:path>
              </a:pathLst>
            </a:custGeom>
            <a:noFill/>
            <a:ln w="14679" cap="flat">
              <a:solidFill>
                <a:srgbClr val="FCECE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0" name="path"/>
          <p:cNvSpPr/>
          <p:nvPr/>
        </p:nvSpPr>
        <p:spPr>
          <a:xfrm>
            <a:off x="6616975" y="2793031"/>
            <a:ext cx="135792" cy="135792"/>
          </a:xfrm>
          <a:custGeom>
            <a:avLst/>
            <a:gdLst/>
            <a:ahLst/>
            <a:cxnLst/>
            <a:rect l="0" t="0" r="0" b="0"/>
            <a:pathLst>
              <a:path w="213" h="213">
                <a:moveTo>
                  <a:pt x="202" y="106"/>
                </a:moveTo>
                <a:cubicBezTo>
                  <a:pt x="202" y="159"/>
                  <a:pt x="159" y="202"/>
                  <a:pt x="106" y="202"/>
                </a:cubicBezTo>
                <a:cubicBezTo>
                  <a:pt x="54" y="202"/>
                  <a:pt x="11" y="159"/>
                  <a:pt x="11" y="106"/>
                </a:cubicBezTo>
                <a:cubicBezTo>
                  <a:pt x="11" y="54"/>
                  <a:pt x="54" y="11"/>
                  <a:pt x="106" y="11"/>
                </a:cubicBezTo>
                <a:cubicBezTo>
                  <a:pt x="159" y="11"/>
                  <a:pt x="202" y="54"/>
                  <a:pt x="202" y="106"/>
                </a:cubicBezTo>
              </a:path>
            </a:pathLst>
          </a:custGeom>
          <a:noFill/>
          <a:ln w="14679" cap="flat">
            <a:solidFill>
              <a:srgbClr val="C6E3F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1" name="textbox 311"/>
          <p:cNvSpPr/>
          <p:nvPr/>
        </p:nvSpPr>
        <p:spPr>
          <a:xfrm>
            <a:off x="1693594" y="1082754"/>
            <a:ext cx="24828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.2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800" dirty="0"/>
          </a:p>
        </p:txBody>
      </p:sp>
      <p:grpSp>
        <p:nvGrpSpPr>
          <p:cNvPr id="37" name="group 108"/>
          <p:cNvGrpSpPr/>
          <p:nvPr/>
        </p:nvGrpSpPr>
        <p:grpSpPr>
          <a:xfrm rot="21600000">
            <a:off x="3146028" y="3645123"/>
            <a:ext cx="142152" cy="127472"/>
            <a:chOff x="0" y="0"/>
            <a:chExt cx="142152" cy="127472"/>
          </a:xfrm>
        </p:grpSpPr>
        <p:sp>
          <p:nvSpPr>
            <p:cNvPr id="312" name="path"/>
            <p:cNvSpPr/>
            <p:nvPr/>
          </p:nvSpPr>
          <p:spPr>
            <a:xfrm>
              <a:off x="50967" y="36287"/>
              <a:ext cx="91185" cy="91184"/>
            </a:xfrm>
            <a:custGeom>
              <a:avLst/>
              <a:gdLst/>
              <a:ahLst/>
              <a:cxnLst/>
              <a:rect l="0" t="0" r="0" b="0"/>
              <a:pathLst>
                <a:path w="143" h="143">
                  <a:moveTo>
                    <a:pt x="132" y="71"/>
                  </a:moveTo>
                  <a:cubicBezTo>
                    <a:pt x="132" y="105"/>
                    <a:pt x="105" y="132"/>
                    <a:pt x="71" y="132"/>
                  </a:cubicBezTo>
                  <a:cubicBezTo>
                    <a:pt x="38" y="132"/>
                    <a:pt x="11" y="105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5" y="11"/>
                    <a:pt x="132" y="38"/>
                    <a:pt x="132" y="71"/>
                  </a:cubicBezTo>
                </a:path>
              </a:pathLst>
            </a:custGeom>
            <a:noFill/>
            <a:ln w="14679" cap="flat">
              <a:solidFill>
                <a:srgbClr val="FFBDB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3" name="path"/>
            <p:cNvSpPr/>
            <p:nvPr/>
          </p:nvSpPr>
          <p:spPr>
            <a:xfrm>
              <a:off x="0" y="0"/>
              <a:ext cx="90364" cy="90363"/>
            </a:xfrm>
            <a:custGeom>
              <a:avLst/>
              <a:gdLst/>
              <a:ahLst/>
              <a:cxnLst/>
              <a:rect l="0" t="0" r="0" b="0"/>
              <a:pathLst>
                <a:path w="142" h="142">
                  <a:moveTo>
                    <a:pt x="130" y="71"/>
                  </a:moveTo>
                  <a:cubicBezTo>
                    <a:pt x="130" y="104"/>
                    <a:pt x="104" y="130"/>
                    <a:pt x="71" y="130"/>
                  </a:cubicBezTo>
                  <a:cubicBezTo>
                    <a:pt x="38" y="130"/>
                    <a:pt x="11" y="104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4" y="11"/>
                    <a:pt x="130" y="38"/>
                    <a:pt x="130" y="71"/>
                  </a:cubicBezTo>
                  <a:moveTo>
                    <a:pt x="130" y="71"/>
                  </a:moveTo>
                  <a:cubicBezTo>
                    <a:pt x="130" y="104"/>
                    <a:pt x="104" y="130"/>
                    <a:pt x="71" y="130"/>
                  </a:cubicBezTo>
                  <a:cubicBezTo>
                    <a:pt x="38" y="130"/>
                    <a:pt x="11" y="104"/>
                    <a:pt x="11" y="71"/>
                  </a:cubicBezTo>
                  <a:cubicBezTo>
                    <a:pt x="11" y="38"/>
                    <a:pt x="38" y="11"/>
                    <a:pt x="71" y="11"/>
                  </a:cubicBezTo>
                  <a:cubicBezTo>
                    <a:pt x="104" y="11"/>
                    <a:pt x="130" y="38"/>
                    <a:pt x="130" y="71"/>
                  </a:cubicBezTo>
                </a:path>
              </a:pathLst>
            </a:custGeom>
            <a:noFill/>
            <a:ln w="14679" cap="flat">
              <a:solidFill>
                <a:srgbClr val="FFC1B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4" name="path"/>
          <p:cNvSpPr/>
          <p:nvPr/>
        </p:nvSpPr>
        <p:spPr>
          <a:xfrm>
            <a:off x="6500134" y="3967963"/>
            <a:ext cx="134607" cy="134607"/>
          </a:xfrm>
          <a:custGeom>
            <a:avLst/>
            <a:gdLst/>
            <a:ahLst/>
            <a:cxnLst/>
            <a:rect l="0" t="0" r="0" b="0"/>
            <a:pathLst>
              <a:path w="211" h="211">
                <a:moveTo>
                  <a:pt x="200" y="105"/>
                </a:moveTo>
                <a:cubicBezTo>
                  <a:pt x="200" y="158"/>
                  <a:pt x="158" y="200"/>
                  <a:pt x="105" y="200"/>
                </a:cubicBezTo>
                <a:cubicBezTo>
                  <a:pt x="53" y="200"/>
                  <a:pt x="11" y="158"/>
                  <a:pt x="11" y="105"/>
                </a:cubicBezTo>
                <a:cubicBezTo>
                  <a:pt x="11" y="53"/>
                  <a:pt x="53" y="11"/>
                  <a:pt x="105" y="11"/>
                </a:cubicBezTo>
                <a:cubicBezTo>
                  <a:pt x="158" y="11"/>
                  <a:pt x="200" y="53"/>
                  <a:pt x="200" y="105"/>
                </a:cubicBezTo>
              </a:path>
            </a:pathLst>
          </a:custGeom>
          <a:noFill/>
          <a:ln w="14679" cap="flat">
            <a:solidFill>
              <a:srgbClr val="FC9986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9" name="group 110"/>
          <p:cNvGrpSpPr/>
          <p:nvPr/>
        </p:nvGrpSpPr>
        <p:grpSpPr>
          <a:xfrm rot="21600000">
            <a:off x="1289842" y="1935729"/>
            <a:ext cx="265524" cy="67867"/>
            <a:chOff x="0" y="0"/>
            <a:chExt cx="265524" cy="67867"/>
          </a:xfrm>
        </p:grpSpPr>
        <p:sp>
          <p:nvSpPr>
            <p:cNvPr id="315" name="path"/>
            <p:cNvSpPr/>
            <p:nvPr/>
          </p:nvSpPr>
          <p:spPr>
            <a:xfrm>
              <a:off x="50375" y="6851"/>
              <a:ext cx="215148" cy="61016"/>
            </a:xfrm>
            <a:custGeom>
              <a:avLst/>
              <a:gdLst/>
              <a:ahLst/>
              <a:cxnLst/>
              <a:rect l="0" t="0" r="0" b="0"/>
              <a:pathLst>
                <a:path w="338" h="96">
                  <a:moveTo>
                    <a:pt x="327" y="41"/>
                  </a:moveTo>
                  <a:cubicBezTo>
                    <a:pt x="327" y="58"/>
                    <a:pt x="313" y="72"/>
                    <a:pt x="296" y="72"/>
                  </a:cubicBezTo>
                  <a:cubicBezTo>
                    <a:pt x="280" y="72"/>
                    <a:pt x="266" y="58"/>
                    <a:pt x="266" y="41"/>
                  </a:cubicBezTo>
                  <a:cubicBezTo>
                    <a:pt x="266" y="25"/>
                    <a:pt x="280" y="11"/>
                    <a:pt x="296" y="11"/>
                  </a:cubicBezTo>
                  <a:cubicBezTo>
                    <a:pt x="313" y="11"/>
                    <a:pt x="327" y="25"/>
                    <a:pt x="327" y="41"/>
                  </a:cubicBezTo>
                  <a:moveTo>
                    <a:pt x="62" y="59"/>
                  </a:moveTo>
                  <a:cubicBezTo>
                    <a:pt x="62" y="73"/>
                    <a:pt x="50" y="84"/>
                    <a:pt x="36" y="84"/>
                  </a:cubicBezTo>
                  <a:cubicBezTo>
                    <a:pt x="22" y="84"/>
                    <a:pt x="11" y="73"/>
                    <a:pt x="11" y="59"/>
                  </a:cubicBezTo>
                  <a:cubicBezTo>
                    <a:pt x="11" y="45"/>
                    <a:pt x="22" y="33"/>
                    <a:pt x="36" y="33"/>
                  </a:cubicBezTo>
                  <a:cubicBezTo>
                    <a:pt x="50" y="33"/>
                    <a:pt x="62" y="45"/>
                    <a:pt x="62" y="59"/>
                  </a:cubicBezTo>
                </a:path>
              </a:pathLst>
            </a:custGeom>
            <a:noFill/>
            <a:ln w="14679" cap="flat">
              <a:solidFill>
                <a:srgbClr val="6FA1C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6" name="path"/>
            <p:cNvSpPr/>
            <p:nvPr/>
          </p:nvSpPr>
          <p:spPr>
            <a:xfrm>
              <a:off x="0" y="0"/>
              <a:ext cx="44846" cy="44847"/>
            </a:xfrm>
            <a:custGeom>
              <a:avLst/>
              <a:gdLst/>
              <a:ahLst/>
              <a:cxnLst/>
              <a:rect l="0" t="0" r="0" b="0"/>
              <a:pathLst>
                <a:path w="70" h="70">
                  <a:moveTo>
                    <a:pt x="59" y="35"/>
                  </a:moveTo>
                  <a:cubicBezTo>
                    <a:pt x="59" y="48"/>
                    <a:pt x="48" y="59"/>
                    <a:pt x="35" y="59"/>
                  </a:cubicBezTo>
                  <a:cubicBezTo>
                    <a:pt x="22" y="59"/>
                    <a:pt x="11" y="48"/>
                    <a:pt x="11" y="35"/>
                  </a:cubicBezTo>
                  <a:cubicBezTo>
                    <a:pt x="11" y="22"/>
                    <a:pt x="22" y="11"/>
                    <a:pt x="35" y="11"/>
                  </a:cubicBezTo>
                  <a:cubicBezTo>
                    <a:pt x="48" y="11"/>
                    <a:pt x="59" y="22"/>
                    <a:pt x="59" y="35"/>
                  </a:cubicBezTo>
                </a:path>
              </a:pathLst>
            </a:custGeom>
            <a:noFill/>
            <a:ln w="14679" cap="flat">
              <a:solidFill>
                <a:srgbClr val="6D9FC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7" name="path"/>
          <p:cNvSpPr/>
          <p:nvPr/>
        </p:nvSpPr>
        <p:spPr>
          <a:xfrm>
            <a:off x="6354128" y="4592618"/>
            <a:ext cx="133034" cy="133034"/>
          </a:xfrm>
          <a:custGeom>
            <a:avLst/>
            <a:gdLst/>
            <a:ahLst/>
            <a:cxnLst/>
            <a:rect l="0" t="0" r="0" b="0"/>
            <a:pathLst>
              <a:path w="209" h="209">
                <a:moveTo>
                  <a:pt x="197" y="104"/>
                </a:moveTo>
                <a:cubicBezTo>
                  <a:pt x="197" y="156"/>
                  <a:pt x="156" y="197"/>
                  <a:pt x="104" y="197"/>
                </a:cubicBezTo>
                <a:cubicBezTo>
                  <a:pt x="53" y="197"/>
                  <a:pt x="11" y="156"/>
                  <a:pt x="11" y="104"/>
                </a:cubicBezTo>
                <a:cubicBezTo>
                  <a:pt x="11" y="53"/>
                  <a:pt x="53" y="11"/>
                  <a:pt x="104" y="11"/>
                </a:cubicBezTo>
                <a:cubicBezTo>
                  <a:pt x="156" y="11"/>
                  <a:pt x="197" y="53"/>
                  <a:pt x="197" y="104"/>
                </a:cubicBezTo>
              </a:path>
            </a:pathLst>
          </a:custGeom>
          <a:noFill/>
          <a:ln w="14679" cap="flat">
            <a:solidFill>
              <a:srgbClr val="E84A4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8" name="path"/>
          <p:cNvSpPr/>
          <p:nvPr/>
        </p:nvSpPr>
        <p:spPr>
          <a:xfrm>
            <a:off x="6295751" y="4879203"/>
            <a:ext cx="132354" cy="132354"/>
          </a:xfrm>
          <a:custGeom>
            <a:avLst/>
            <a:gdLst/>
            <a:ahLst/>
            <a:cxnLst/>
            <a:rect l="0" t="0" r="0" b="0"/>
            <a:pathLst>
              <a:path w="208" h="208">
                <a:moveTo>
                  <a:pt x="196" y="104"/>
                </a:moveTo>
                <a:cubicBezTo>
                  <a:pt x="196" y="155"/>
                  <a:pt x="155" y="196"/>
                  <a:pt x="104" y="196"/>
                </a:cubicBezTo>
                <a:cubicBezTo>
                  <a:pt x="53" y="196"/>
                  <a:pt x="11" y="155"/>
                  <a:pt x="11" y="104"/>
                </a:cubicBezTo>
                <a:cubicBezTo>
                  <a:pt x="11" y="53"/>
                  <a:pt x="53" y="11"/>
                  <a:pt x="104" y="11"/>
                </a:cubicBezTo>
                <a:cubicBezTo>
                  <a:pt x="155" y="11"/>
                  <a:pt x="196" y="53"/>
                  <a:pt x="196" y="104"/>
                </a:cubicBezTo>
              </a:path>
            </a:pathLst>
          </a:custGeom>
          <a:noFill/>
          <a:ln w="14679" cap="flat">
            <a:solidFill>
              <a:srgbClr val="D2293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9" name="path"/>
          <p:cNvSpPr/>
          <p:nvPr/>
        </p:nvSpPr>
        <p:spPr>
          <a:xfrm>
            <a:off x="6204461" y="2453914"/>
            <a:ext cx="131441" cy="131441"/>
          </a:xfrm>
          <a:custGeom>
            <a:avLst/>
            <a:gdLst/>
            <a:ahLst/>
            <a:cxnLst/>
            <a:rect l="0" t="0" r="0" b="0"/>
            <a:pathLst>
              <a:path w="206" h="206">
                <a:moveTo>
                  <a:pt x="195" y="103"/>
                </a:moveTo>
                <a:cubicBezTo>
                  <a:pt x="195" y="154"/>
                  <a:pt x="154" y="195"/>
                  <a:pt x="103" y="195"/>
                </a:cubicBezTo>
                <a:cubicBezTo>
                  <a:pt x="52" y="195"/>
                  <a:pt x="11" y="154"/>
                  <a:pt x="11" y="103"/>
                </a:cubicBezTo>
                <a:cubicBezTo>
                  <a:pt x="11" y="52"/>
                  <a:pt x="52" y="11"/>
                  <a:pt x="103" y="11"/>
                </a:cubicBezTo>
                <a:cubicBezTo>
                  <a:pt x="154" y="11"/>
                  <a:pt x="195" y="52"/>
                  <a:pt x="195" y="103"/>
                </a:cubicBezTo>
              </a:path>
            </a:pathLst>
          </a:custGeom>
          <a:noFill/>
          <a:ln w="14679" cap="flat">
            <a:solidFill>
              <a:srgbClr val="A2CAE4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0" name="path"/>
          <p:cNvSpPr/>
          <p:nvPr/>
        </p:nvSpPr>
        <p:spPr>
          <a:xfrm>
            <a:off x="2418866" y="3607885"/>
            <a:ext cx="76763" cy="76763"/>
          </a:xfrm>
          <a:custGeom>
            <a:avLst/>
            <a:gdLst/>
            <a:ahLst/>
            <a:cxnLst/>
            <a:rect l="0" t="0" r="0" b="0"/>
            <a:pathLst>
              <a:path w="120" h="120">
                <a:moveTo>
                  <a:pt x="109" y="60"/>
                </a:moveTo>
                <a:cubicBezTo>
                  <a:pt x="109" y="87"/>
                  <a:pt x="87" y="109"/>
                  <a:pt x="60" y="109"/>
                </a:cubicBezTo>
                <a:cubicBezTo>
                  <a:pt x="33" y="109"/>
                  <a:pt x="11" y="87"/>
                  <a:pt x="11" y="60"/>
                </a:cubicBezTo>
                <a:cubicBezTo>
                  <a:pt x="11" y="33"/>
                  <a:pt x="33" y="11"/>
                  <a:pt x="60" y="11"/>
                </a:cubicBezTo>
                <a:cubicBezTo>
                  <a:pt x="87" y="11"/>
                  <a:pt x="109" y="33"/>
                  <a:pt x="109" y="60"/>
                </a:cubicBezTo>
              </a:path>
            </a:pathLst>
          </a:custGeom>
          <a:noFill/>
          <a:ln w="14679" cap="flat">
            <a:solidFill>
              <a:srgbClr val="FFC5B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1" name="path"/>
          <p:cNvSpPr/>
          <p:nvPr/>
        </p:nvSpPr>
        <p:spPr>
          <a:xfrm>
            <a:off x="2375335" y="3549675"/>
            <a:ext cx="75749" cy="75749"/>
          </a:xfrm>
          <a:custGeom>
            <a:avLst/>
            <a:gdLst/>
            <a:ahLst/>
            <a:cxnLst/>
            <a:rect l="0" t="0" r="0" b="0"/>
            <a:pathLst>
              <a:path w="119" h="119">
                <a:moveTo>
                  <a:pt x="107" y="59"/>
                </a:moveTo>
                <a:cubicBezTo>
                  <a:pt x="107" y="86"/>
                  <a:pt x="86" y="107"/>
                  <a:pt x="59" y="107"/>
                </a:cubicBezTo>
                <a:cubicBezTo>
                  <a:pt x="33" y="107"/>
                  <a:pt x="11" y="86"/>
                  <a:pt x="11" y="59"/>
                </a:cubicBezTo>
                <a:cubicBezTo>
                  <a:pt x="11" y="33"/>
                  <a:pt x="33" y="11"/>
                  <a:pt x="59" y="11"/>
                </a:cubicBezTo>
                <a:cubicBezTo>
                  <a:pt x="86" y="11"/>
                  <a:pt x="107" y="33"/>
                  <a:pt x="107" y="59"/>
                </a:cubicBezTo>
              </a:path>
            </a:pathLst>
          </a:custGeom>
          <a:noFill/>
          <a:ln w="14679" cap="flat">
            <a:solidFill>
              <a:srgbClr val="FFCCC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1" name="group 112"/>
          <p:cNvGrpSpPr/>
          <p:nvPr/>
        </p:nvGrpSpPr>
        <p:grpSpPr>
          <a:xfrm rot="21600000">
            <a:off x="2331739" y="3453753"/>
            <a:ext cx="163890" cy="105173"/>
            <a:chOff x="0" y="0"/>
            <a:chExt cx="163890" cy="105173"/>
          </a:xfrm>
        </p:grpSpPr>
        <p:sp>
          <p:nvSpPr>
            <p:cNvPr id="322" name="path"/>
            <p:cNvSpPr/>
            <p:nvPr/>
          </p:nvSpPr>
          <p:spPr>
            <a:xfrm>
              <a:off x="87127" y="0"/>
              <a:ext cx="76763" cy="76763"/>
            </a:xfrm>
            <a:custGeom>
              <a:avLst/>
              <a:gdLst/>
              <a:ahLst/>
              <a:cxnLst/>
              <a:rect l="0" t="0" r="0" b="0"/>
              <a:pathLst>
                <a:path w="120" h="120">
                  <a:moveTo>
                    <a:pt x="109" y="60"/>
                  </a:moveTo>
                  <a:cubicBezTo>
                    <a:pt x="109" y="87"/>
                    <a:pt x="87" y="109"/>
                    <a:pt x="60" y="109"/>
                  </a:cubicBezTo>
                  <a:cubicBezTo>
                    <a:pt x="33" y="109"/>
                    <a:pt x="11" y="87"/>
                    <a:pt x="11" y="60"/>
                  </a:cubicBezTo>
                  <a:cubicBezTo>
                    <a:pt x="11" y="33"/>
                    <a:pt x="33" y="11"/>
                    <a:pt x="60" y="11"/>
                  </a:cubicBezTo>
                  <a:cubicBezTo>
                    <a:pt x="87" y="11"/>
                    <a:pt x="109" y="33"/>
                    <a:pt x="109" y="60"/>
                  </a:cubicBezTo>
                </a:path>
              </a:pathLst>
            </a:custGeom>
            <a:noFill/>
            <a:ln w="14679" cap="flat">
              <a:solidFill>
                <a:srgbClr val="FED7D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3" name="path"/>
            <p:cNvSpPr/>
            <p:nvPr/>
          </p:nvSpPr>
          <p:spPr>
            <a:xfrm>
              <a:off x="0" y="30307"/>
              <a:ext cx="74866" cy="74866"/>
            </a:xfrm>
            <a:custGeom>
              <a:avLst/>
              <a:gdLst/>
              <a:ahLst/>
              <a:cxnLst/>
              <a:rect l="0" t="0" r="0" b="0"/>
              <a:pathLst>
                <a:path w="117" h="117">
                  <a:moveTo>
                    <a:pt x="106" y="58"/>
                  </a:moveTo>
                  <a:cubicBezTo>
                    <a:pt x="106" y="85"/>
                    <a:pt x="85" y="106"/>
                    <a:pt x="58" y="106"/>
                  </a:cubicBezTo>
                  <a:cubicBezTo>
                    <a:pt x="32" y="106"/>
                    <a:pt x="11" y="85"/>
                    <a:pt x="11" y="58"/>
                  </a:cubicBezTo>
                  <a:cubicBezTo>
                    <a:pt x="11" y="32"/>
                    <a:pt x="32" y="11"/>
                    <a:pt x="58" y="11"/>
                  </a:cubicBezTo>
                  <a:cubicBezTo>
                    <a:pt x="85" y="11"/>
                    <a:pt x="106" y="32"/>
                    <a:pt x="106" y="58"/>
                  </a:cubicBezTo>
                </a:path>
              </a:pathLst>
            </a:custGeom>
            <a:noFill/>
            <a:ln w="14679" cap="flat">
              <a:solidFill>
                <a:srgbClr val="FFD3C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114"/>
          <p:cNvGrpSpPr/>
          <p:nvPr/>
        </p:nvGrpSpPr>
        <p:grpSpPr>
          <a:xfrm rot="21600000">
            <a:off x="2455207" y="2565301"/>
            <a:ext cx="107119" cy="158496"/>
            <a:chOff x="0" y="0"/>
            <a:chExt cx="107119" cy="158496"/>
          </a:xfrm>
        </p:grpSpPr>
        <p:sp>
          <p:nvSpPr>
            <p:cNvPr id="324" name="path"/>
            <p:cNvSpPr/>
            <p:nvPr/>
          </p:nvSpPr>
          <p:spPr>
            <a:xfrm>
              <a:off x="29075" y="80452"/>
              <a:ext cx="78043" cy="78043"/>
            </a:xfrm>
            <a:custGeom>
              <a:avLst/>
              <a:gdLst/>
              <a:ahLst/>
              <a:cxnLst/>
              <a:rect l="0" t="0" r="0" b="0"/>
              <a:pathLst>
                <a:path w="122" h="122">
                  <a:moveTo>
                    <a:pt x="111" y="61"/>
                  </a:moveTo>
                  <a:cubicBezTo>
                    <a:pt x="111" y="89"/>
                    <a:pt x="89" y="111"/>
                    <a:pt x="61" y="111"/>
                  </a:cubicBezTo>
                  <a:cubicBezTo>
                    <a:pt x="33" y="111"/>
                    <a:pt x="11" y="89"/>
                    <a:pt x="11" y="61"/>
                  </a:cubicBezTo>
                  <a:cubicBezTo>
                    <a:pt x="11" y="33"/>
                    <a:pt x="33" y="11"/>
                    <a:pt x="61" y="11"/>
                  </a:cubicBezTo>
                  <a:cubicBezTo>
                    <a:pt x="89" y="11"/>
                    <a:pt x="111" y="33"/>
                    <a:pt x="111" y="61"/>
                  </a:cubicBezTo>
                </a:path>
              </a:pathLst>
            </a:custGeom>
            <a:noFill/>
            <a:ln w="14679" cap="flat">
              <a:solidFill>
                <a:srgbClr val="B3D6E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5" name="path"/>
            <p:cNvSpPr/>
            <p:nvPr/>
          </p:nvSpPr>
          <p:spPr>
            <a:xfrm>
              <a:off x="0" y="0"/>
              <a:ext cx="77477" cy="77477"/>
            </a:xfrm>
            <a:custGeom>
              <a:avLst/>
              <a:gdLst/>
              <a:ahLst/>
              <a:cxnLst/>
              <a:rect l="0" t="0" r="0" b="0"/>
              <a:pathLst>
                <a:path w="122" h="122">
                  <a:moveTo>
                    <a:pt x="110" y="61"/>
                  </a:moveTo>
                  <a:cubicBezTo>
                    <a:pt x="110" y="88"/>
                    <a:pt x="88" y="110"/>
                    <a:pt x="61" y="110"/>
                  </a:cubicBezTo>
                  <a:cubicBezTo>
                    <a:pt x="33" y="110"/>
                    <a:pt x="11" y="88"/>
                    <a:pt x="11" y="61"/>
                  </a:cubicBezTo>
                  <a:cubicBezTo>
                    <a:pt x="11" y="33"/>
                    <a:pt x="33" y="11"/>
                    <a:pt x="61" y="11"/>
                  </a:cubicBezTo>
                  <a:cubicBezTo>
                    <a:pt x="88" y="11"/>
                    <a:pt x="110" y="33"/>
                    <a:pt x="110" y="61"/>
                  </a:cubicBezTo>
                </a:path>
              </a:pathLst>
            </a:custGeom>
            <a:noFill/>
            <a:ln w="14679" cap="flat">
              <a:solidFill>
                <a:srgbClr val="ABCFE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26" name="path"/>
          <p:cNvSpPr/>
          <p:nvPr/>
        </p:nvSpPr>
        <p:spPr>
          <a:xfrm>
            <a:off x="6087681" y="5243624"/>
            <a:ext cx="130134" cy="130134"/>
          </a:xfrm>
          <a:custGeom>
            <a:avLst/>
            <a:gdLst/>
            <a:ahLst/>
            <a:cxnLst/>
            <a:rect l="0" t="0" r="0" b="0"/>
            <a:pathLst>
              <a:path w="204" h="204">
                <a:moveTo>
                  <a:pt x="193" y="102"/>
                </a:moveTo>
                <a:cubicBezTo>
                  <a:pt x="193" y="152"/>
                  <a:pt x="152" y="193"/>
                  <a:pt x="102" y="193"/>
                </a:cubicBezTo>
                <a:cubicBezTo>
                  <a:pt x="52" y="193"/>
                  <a:pt x="11" y="152"/>
                  <a:pt x="11" y="102"/>
                </a:cubicBezTo>
                <a:cubicBezTo>
                  <a:pt x="11" y="52"/>
                  <a:pt x="52" y="11"/>
                  <a:pt x="102" y="11"/>
                </a:cubicBezTo>
                <a:cubicBezTo>
                  <a:pt x="152" y="11"/>
                  <a:pt x="193" y="52"/>
                  <a:pt x="193" y="102"/>
                </a:cubicBezTo>
              </a:path>
            </a:pathLst>
          </a:custGeom>
          <a:noFill/>
          <a:ln w="14679" cap="flat">
            <a:solidFill>
              <a:srgbClr val="A90C3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5" name="group 116"/>
          <p:cNvGrpSpPr/>
          <p:nvPr/>
        </p:nvGrpSpPr>
        <p:grpSpPr>
          <a:xfrm rot="21600000">
            <a:off x="1701032" y="4042373"/>
            <a:ext cx="133657" cy="126318"/>
            <a:chOff x="0" y="0"/>
            <a:chExt cx="133657" cy="126318"/>
          </a:xfrm>
        </p:grpSpPr>
        <p:sp>
          <p:nvSpPr>
            <p:cNvPr id="327" name="path"/>
            <p:cNvSpPr/>
            <p:nvPr/>
          </p:nvSpPr>
          <p:spPr>
            <a:xfrm>
              <a:off x="72319" y="64980"/>
              <a:ext cx="61338" cy="61338"/>
            </a:xfrm>
            <a:custGeom>
              <a:avLst/>
              <a:gdLst/>
              <a:ahLst/>
              <a:cxnLst/>
              <a:rect l="0" t="0" r="0" b="0"/>
              <a:pathLst>
                <a:path w="96" h="96">
                  <a:moveTo>
                    <a:pt x="85" y="48"/>
                  </a:moveTo>
                  <a:cubicBezTo>
                    <a:pt x="85" y="68"/>
                    <a:pt x="68" y="85"/>
                    <a:pt x="48" y="85"/>
                  </a:cubicBezTo>
                  <a:cubicBezTo>
                    <a:pt x="28" y="85"/>
                    <a:pt x="11" y="68"/>
                    <a:pt x="11" y="48"/>
                  </a:cubicBezTo>
                  <a:cubicBezTo>
                    <a:pt x="11" y="28"/>
                    <a:pt x="28" y="11"/>
                    <a:pt x="48" y="11"/>
                  </a:cubicBezTo>
                  <a:cubicBezTo>
                    <a:pt x="68" y="11"/>
                    <a:pt x="85" y="28"/>
                    <a:pt x="85" y="48"/>
                  </a:cubicBezTo>
                </a:path>
              </a:pathLst>
            </a:custGeom>
            <a:noFill/>
            <a:ln w="14679" cap="flat">
              <a:solidFill>
                <a:srgbClr val="FB8D7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8" name="path"/>
            <p:cNvSpPr/>
            <p:nvPr/>
          </p:nvSpPr>
          <p:spPr>
            <a:xfrm>
              <a:off x="0" y="0"/>
              <a:ext cx="59184" cy="59185"/>
            </a:xfrm>
            <a:custGeom>
              <a:avLst/>
              <a:gdLst/>
              <a:ahLst/>
              <a:cxnLst/>
              <a:rect l="0" t="0" r="0" b="0"/>
              <a:pathLst>
                <a:path w="93" h="93">
                  <a:moveTo>
                    <a:pt x="81" y="46"/>
                  </a:moveTo>
                  <a:cubicBezTo>
                    <a:pt x="81" y="65"/>
                    <a:pt x="65" y="81"/>
                    <a:pt x="46" y="81"/>
                  </a:cubicBezTo>
                  <a:cubicBezTo>
                    <a:pt x="27" y="81"/>
                    <a:pt x="11" y="65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65" y="11"/>
                    <a:pt x="81" y="27"/>
                    <a:pt x="81" y="46"/>
                  </a:cubicBezTo>
                </a:path>
              </a:pathLst>
            </a:custGeom>
            <a:noFill/>
            <a:ln w="14679" cap="flat">
              <a:solidFill>
                <a:srgbClr val="FC948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29" name="path"/>
          <p:cNvSpPr/>
          <p:nvPr/>
        </p:nvSpPr>
        <p:spPr>
          <a:xfrm>
            <a:off x="5985510" y="2014772"/>
            <a:ext cx="128969" cy="128969"/>
          </a:xfrm>
          <a:custGeom>
            <a:avLst/>
            <a:gdLst/>
            <a:ahLst/>
            <a:cxnLst/>
            <a:rect l="0" t="0" r="0" b="0"/>
            <a:pathLst>
              <a:path w="203" h="203">
                <a:moveTo>
                  <a:pt x="191" y="101"/>
                </a:moveTo>
                <a:cubicBezTo>
                  <a:pt x="191" y="151"/>
                  <a:pt x="151" y="191"/>
                  <a:pt x="101" y="191"/>
                </a:cubicBezTo>
                <a:cubicBezTo>
                  <a:pt x="51" y="191"/>
                  <a:pt x="11" y="151"/>
                  <a:pt x="11" y="101"/>
                </a:cubicBezTo>
                <a:cubicBezTo>
                  <a:pt x="11" y="51"/>
                  <a:pt x="51" y="11"/>
                  <a:pt x="101" y="11"/>
                </a:cubicBezTo>
                <a:cubicBezTo>
                  <a:pt x="151" y="11"/>
                  <a:pt x="191" y="51"/>
                  <a:pt x="191" y="101"/>
                </a:cubicBezTo>
              </a:path>
            </a:pathLst>
          </a:custGeom>
          <a:noFill/>
          <a:ln w="14679" cap="flat">
            <a:solidFill>
              <a:srgbClr val="78A9C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0" name="path"/>
          <p:cNvSpPr/>
          <p:nvPr/>
        </p:nvSpPr>
        <p:spPr>
          <a:xfrm>
            <a:off x="5978209" y="4913963"/>
            <a:ext cx="128891" cy="128891"/>
          </a:xfrm>
          <a:custGeom>
            <a:avLst/>
            <a:gdLst/>
            <a:ahLst/>
            <a:cxnLst/>
            <a:rect l="0" t="0" r="0" b="0"/>
            <a:pathLst>
              <a:path w="202" h="202">
                <a:moveTo>
                  <a:pt x="191" y="101"/>
                </a:moveTo>
                <a:cubicBezTo>
                  <a:pt x="191" y="151"/>
                  <a:pt x="151" y="191"/>
                  <a:pt x="101" y="191"/>
                </a:cubicBezTo>
                <a:cubicBezTo>
                  <a:pt x="51" y="191"/>
                  <a:pt x="11" y="151"/>
                  <a:pt x="11" y="101"/>
                </a:cubicBezTo>
                <a:cubicBezTo>
                  <a:pt x="11" y="51"/>
                  <a:pt x="51" y="11"/>
                  <a:pt x="101" y="11"/>
                </a:cubicBezTo>
                <a:cubicBezTo>
                  <a:pt x="151" y="11"/>
                  <a:pt x="191" y="51"/>
                  <a:pt x="191" y="101"/>
                </a:cubicBezTo>
              </a:path>
            </a:pathLst>
          </a:custGeom>
          <a:noFill/>
          <a:ln w="14679" cap="flat">
            <a:solidFill>
              <a:srgbClr val="CE263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7" name="group 118"/>
          <p:cNvGrpSpPr/>
          <p:nvPr/>
        </p:nvGrpSpPr>
        <p:grpSpPr>
          <a:xfrm rot="21600000">
            <a:off x="1729993" y="3586918"/>
            <a:ext cx="156734" cy="105357"/>
            <a:chOff x="0" y="0"/>
            <a:chExt cx="156734" cy="105357"/>
          </a:xfrm>
        </p:grpSpPr>
        <p:sp>
          <p:nvSpPr>
            <p:cNvPr id="331" name="path"/>
            <p:cNvSpPr/>
            <p:nvPr/>
          </p:nvSpPr>
          <p:spPr>
            <a:xfrm>
              <a:off x="43358" y="42699"/>
              <a:ext cx="113375" cy="62657"/>
            </a:xfrm>
            <a:custGeom>
              <a:avLst/>
              <a:gdLst/>
              <a:ahLst/>
              <a:cxnLst/>
              <a:rect l="0" t="0" r="0" b="0"/>
              <a:pathLst>
                <a:path w="178" h="98">
                  <a:moveTo>
                    <a:pt x="166" y="49"/>
                  </a:moveTo>
                  <a:cubicBezTo>
                    <a:pt x="166" y="70"/>
                    <a:pt x="150" y="87"/>
                    <a:pt x="129" y="87"/>
                  </a:cubicBezTo>
                  <a:cubicBezTo>
                    <a:pt x="108" y="87"/>
                    <a:pt x="91" y="70"/>
                    <a:pt x="91" y="49"/>
                  </a:cubicBezTo>
                  <a:cubicBezTo>
                    <a:pt x="91" y="28"/>
                    <a:pt x="108" y="11"/>
                    <a:pt x="129" y="11"/>
                  </a:cubicBezTo>
                  <a:cubicBezTo>
                    <a:pt x="150" y="11"/>
                    <a:pt x="166" y="28"/>
                    <a:pt x="166" y="49"/>
                  </a:cubicBezTo>
                  <a:moveTo>
                    <a:pt x="85" y="49"/>
                  </a:moveTo>
                  <a:cubicBezTo>
                    <a:pt x="85" y="69"/>
                    <a:pt x="68" y="86"/>
                    <a:pt x="48" y="86"/>
                  </a:cubicBezTo>
                  <a:cubicBezTo>
                    <a:pt x="28" y="86"/>
                    <a:pt x="11" y="69"/>
                    <a:pt x="11" y="49"/>
                  </a:cubicBezTo>
                  <a:cubicBezTo>
                    <a:pt x="11" y="29"/>
                    <a:pt x="28" y="12"/>
                    <a:pt x="48" y="12"/>
                  </a:cubicBezTo>
                  <a:cubicBezTo>
                    <a:pt x="68" y="12"/>
                    <a:pt x="85" y="29"/>
                    <a:pt x="85" y="49"/>
                  </a:cubicBezTo>
                </a:path>
              </a:pathLst>
            </a:custGeom>
            <a:noFill/>
            <a:ln w="14679" cap="flat">
              <a:solidFill>
                <a:srgbClr val="FFC4BB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32" name="path"/>
            <p:cNvSpPr/>
            <p:nvPr/>
          </p:nvSpPr>
          <p:spPr>
            <a:xfrm>
              <a:off x="0" y="0"/>
              <a:ext cx="59979" cy="59980"/>
            </a:xfrm>
            <a:custGeom>
              <a:avLst/>
              <a:gdLst/>
              <a:ahLst/>
              <a:cxnLst/>
              <a:rect l="0" t="0" r="0" b="0"/>
              <a:pathLst>
                <a:path w="94" h="94">
                  <a:moveTo>
                    <a:pt x="82" y="47"/>
                  </a:moveTo>
                  <a:cubicBezTo>
                    <a:pt x="82" y="66"/>
                    <a:pt x="66" y="82"/>
                    <a:pt x="47" y="82"/>
                  </a:cubicBezTo>
                  <a:cubicBezTo>
                    <a:pt x="27" y="82"/>
                    <a:pt x="11" y="66"/>
                    <a:pt x="11" y="47"/>
                  </a:cubicBezTo>
                  <a:cubicBezTo>
                    <a:pt x="11" y="27"/>
                    <a:pt x="27" y="11"/>
                    <a:pt x="47" y="11"/>
                  </a:cubicBezTo>
                  <a:cubicBezTo>
                    <a:pt x="66" y="11"/>
                    <a:pt x="82" y="27"/>
                    <a:pt x="82" y="47"/>
                  </a:cubicBezTo>
                </a:path>
              </a:pathLst>
            </a:custGeom>
            <a:noFill/>
            <a:ln w="14679" cap="flat">
              <a:solidFill>
                <a:srgbClr val="FFC9C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33" name="path"/>
          <p:cNvSpPr/>
          <p:nvPr/>
        </p:nvSpPr>
        <p:spPr>
          <a:xfrm>
            <a:off x="5912544" y="3475789"/>
            <a:ext cx="128108" cy="128107"/>
          </a:xfrm>
          <a:custGeom>
            <a:avLst/>
            <a:gdLst/>
            <a:ahLst/>
            <a:cxnLst/>
            <a:rect l="0" t="0" r="0" b="0"/>
            <a:pathLst>
              <a:path w="201" h="201">
                <a:moveTo>
                  <a:pt x="190" y="100"/>
                </a:moveTo>
                <a:cubicBezTo>
                  <a:pt x="190" y="150"/>
                  <a:pt x="150" y="190"/>
                  <a:pt x="100" y="190"/>
                </a:cubicBezTo>
                <a:cubicBezTo>
                  <a:pt x="51" y="190"/>
                  <a:pt x="11" y="150"/>
                  <a:pt x="11" y="100"/>
                </a:cubicBezTo>
                <a:cubicBezTo>
                  <a:pt x="11" y="51"/>
                  <a:pt x="51" y="11"/>
                  <a:pt x="100" y="11"/>
                </a:cubicBezTo>
                <a:cubicBezTo>
                  <a:pt x="150" y="11"/>
                  <a:pt x="190" y="51"/>
                  <a:pt x="190" y="100"/>
                </a:cubicBezTo>
              </a:path>
            </a:pathLst>
          </a:custGeom>
          <a:noFill/>
          <a:ln w="14679" cap="flat">
            <a:solidFill>
              <a:srgbClr val="FFD1C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4" name="path"/>
          <p:cNvSpPr/>
          <p:nvPr/>
        </p:nvSpPr>
        <p:spPr>
          <a:xfrm>
            <a:off x="5708186" y="3227393"/>
            <a:ext cx="125803" cy="125803"/>
          </a:xfrm>
          <a:custGeom>
            <a:avLst/>
            <a:gdLst/>
            <a:ahLst/>
            <a:cxnLst/>
            <a:rect l="0" t="0" r="0" b="0"/>
            <a:pathLst>
              <a:path w="198" h="198">
                <a:moveTo>
                  <a:pt x="186" y="99"/>
                </a:moveTo>
                <a:cubicBezTo>
                  <a:pt x="186" y="147"/>
                  <a:pt x="147" y="186"/>
                  <a:pt x="99" y="186"/>
                </a:cubicBezTo>
                <a:cubicBezTo>
                  <a:pt x="50" y="186"/>
                  <a:pt x="11" y="147"/>
                  <a:pt x="11" y="99"/>
                </a:cubicBezTo>
                <a:cubicBezTo>
                  <a:pt x="11" y="50"/>
                  <a:pt x="50" y="11"/>
                  <a:pt x="99" y="11"/>
                </a:cubicBezTo>
                <a:cubicBezTo>
                  <a:pt x="147" y="11"/>
                  <a:pt x="186" y="50"/>
                  <a:pt x="186" y="99"/>
                </a:cubicBezTo>
              </a:path>
            </a:pathLst>
          </a:custGeom>
          <a:noFill/>
          <a:ln w="14679" cap="flat">
            <a:solidFill>
              <a:srgbClr val="FCEEE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9" name="group 120"/>
          <p:cNvGrpSpPr/>
          <p:nvPr/>
        </p:nvGrpSpPr>
        <p:grpSpPr>
          <a:xfrm rot="21600000">
            <a:off x="3022331" y="3492067"/>
            <a:ext cx="117811" cy="132490"/>
            <a:chOff x="0" y="0"/>
            <a:chExt cx="117811" cy="132490"/>
          </a:xfrm>
        </p:grpSpPr>
        <p:sp>
          <p:nvSpPr>
            <p:cNvPr id="335" name="path"/>
            <p:cNvSpPr/>
            <p:nvPr/>
          </p:nvSpPr>
          <p:spPr>
            <a:xfrm>
              <a:off x="29116" y="43795"/>
              <a:ext cx="88695" cy="88694"/>
            </a:xfrm>
            <a:custGeom>
              <a:avLst/>
              <a:gdLst/>
              <a:ahLst/>
              <a:cxnLst/>
              <a:rect l="0" t="0" r="0" b="0"/>
              <a:pathLst>
                <a:path w="139" h="139">
                  <a:moveTo>
                    <a:pt x="128" y="69"/>
                  </a:moveTo>
                  <a:cubicBezTo>
                    <a:pt x="128" y="102"/>
                    <a:pt x="102" y="128"/>
                    <a:pt x="69" y="128"/>
                  </a:cubicBezTo>
                  <a:cubicBezTo>
                    <a:pt x="37" y="128"/>
                    <a:pt x="11" y="102"/>
                    <a:pt x="11" y="69"/>
                  </a:cubicBezTo>
                  <a:cubicBezTo>
                    <a:pt x="11" y="37"/>
                    <a:pt x="37" y="11"/>
                    <a:pt x="69" y="11"/>
                  </a:cubicBezTo>
                  <a:cubicBezTo>
                    <a:pt x="102" y="11"/>
                    <a:pt x="128" y="37"/>
                    <a:pt x="128" y="69"/>
                  </a:cubicBezTo>
                </a:path>
              </a:pathLst>
            </a:custGeom>
            <a:noFill/>
            <a:ln w="14679" cap="flat">
              <a:solidFill>
                <a:srgbClr val="FFCDC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36" name="path"/>
            <p:cNvSpPr/>
            <p:nvPr/>
          </p:nvSpPr>
          <p:spPr>
            <a:xfrm>
              <a:off x="0" y="0"/>
              <a:ext cx="88211" cy="88211"/>
            </a:xfrm>
            <a:custGeom>
              <a:avLst/>
              <a:gdLst/>
              <a:ahLst/>
              <a:cxnLst/>
              <a:rect l="0" t="0" r="0" b="0"/>
              <a:pathLst>
                <a:path w="138" h="138">
                  <a:moveTo>
                    <a:pt x="127" y="69"/>
                  </a:moveTo>
                  <a:cubicBezTo>
                    <a:pt x="127" y="101"/>
                    <a:pt x="101" y="127"/>
                    <a:pt x="69" y="127"/>
                  </a:cubicBezTo>
                  <a:cubicBezTo>
                    <a:pt x="37" y="127"/>
                    <a:pt x="11" y="101"/>
                    <a:pt x="11" y="69"/>
                  </a:cubicBezTo>
                  <a:cubicBezTo>
                    <a:pt x="11" y="37"/>
                    <a:pt x="37" y="11"/>
                    <a:pt x="69" y="11"/>
                  </a:cubicBezTo>
                  <a:cubicBezTo>
                    <a:pt x="101" y="11"/>
                    <a:pt x="127" y="37"/>
                    <a:pt x="127" y="69"/>
                  </a:cubicBezTo>
                </a:path>
              </a:pathLst>
            </a:custGeom>
            <a:noFill/>
            <a:ln w="14679" cap="flat">
              <a:solidFill>
                <a:srgbClr val="FFD2C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37" name="path"/>
          <p:cNvSpPr/>
          <p:nvPr/>
        </p:nvSpPr>
        <p:spPr>
          <a:xfrm>
            <a:off x="5529460" y="2725724"/>
            <a:ext cx="123614" cy="123613"/>
          </a:xfrm>
          <a:custGeom>
            <a:avLst/>
            <a:gdLst/>
            <a:ahLst/>
            <a:cxnLst/>
            <a:rect l="0" t="0" r="0" b="0"/>
            <a:pathLst>
              <a:path w="194" h="194">
                <a:moveTo>
                  <a:pt x="183" y="97"/>
                </a:moveTo>
                <a:cubicBezTo>
                  <a:pt x="183" y="144"/>
                  <a:pt x="144" y="183"/>
                  <a:pt x="97" y="183"/>
                </a:cubicBezTo>
                <a:cubicBezTo>
                  <a:pt x="49" y="183"/>
                  <a:pt x="11" y="144"/>
                  <a:pt x="11" y="97"/>
                </a:cubicBezTo>
                <a:cubicBezTo>
                  <a:pt x="11" y="49"/>
                  <a:pt x="49" y="11"/>
                  <a:pt x="97" y="11"/>
                </a:cubicBezTo>
                <a:cubicBezTo>
                  <a:pt x="144" y="11"/>
                  <a:pt x="183" y="49"/>
                  <a:pt x="183" y="97"/>
                </a:cubicBezTo>
              </a:path>
            </a:pathLst>
          </a:custGeom>
          <a:noFill/>
          <a:ln w="14679" cap="flat">
            <a:solidFill>
              <a:srgbClr val="BFDEF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8" name="path"/>
          <p:cNvSpPr/>
          <p:nvPr/>
        </p:nvSpPr>
        <p:spPr>
          <a:xfrm>
            <a:off x="5383535" y="2616496"/>
            <a:ext cx="121879" cy="121879"/>
          </a:xfrm>
          <a:custGeom>
            <a:avLst/>
            <a:gdLst/>
            <a:ahLst/>
            <a:cxnLst/>
            <a:rect l="0" t="0" r="0" b="0"/>
            <a:pathLst>
              <a:path w="191" h="191">
                <a:moveTo>
                  <a:pt x="180" y="95"/>
                </a:moveTo>
                <a:cubicBezTo>
                  <a:pt x="180" y="142"/>
                  <a:pt x="142" y="180"/>
                  <a:pt x="95" y="180"/>
                </a:cubicBezTo>
                <a:cubicBezTo>
                  <a:pt x="49" y="180"/>
                  <a:pt x="11" y="142"/>
                  <a:pt x="11" y="95"/>
                </a:cubicBezTo>
                <a:cubicBezTo>
                  <a:pt x="11" y="49"/>
                  <a:pt x="49" y="11"/>
                  <a:pt x="95" y="11"/>
                </a:cubicBezTo>
                <a:cubicBezTo>
                  <a:pt x="142" y="11"/>
                  <a:pt x="180" y="49"/>
                  <a:pt x="180" y="95"/>
                </a:cubicBezTo>
              </a:path>
            </a:pathLst>
          </a:custGeom>
          <a:noFill/>
          <a:ln w="14679" cap="flat">
            <a:solidFill>
              <a:srgbClr val="B2D5E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9" name="path"/>
          <p:cNvSpPr/>
          <p:nvPr/>
        </p:nvSpPr>
        <p:spPr>
          <a:xfrm>
            <a:off x="5135465" y="3513408"/>
            <a:ext cx="118925" cy="118926"/>
          </a:xfrm>
          <a:custGeom>
            <a:avLst/>
            <a:gdLst/>
            <a:ahLst/>
            <a:cxnLst/>
            <a:rect l="0" t="0" r="0" b="0"/>
            <a:pathLst>
              <a:path w="187" h="187">
                <a:moveTo>
                  <a:pt x="175" y="93"/>
                </a:moveTo>
                <a:cubicBezTo>
                  <a:pt x="175" y="138"/>
                  <a:pt x="138" y="175"/>
                  <a:pt x="93" y="175"/>
                </a:cubicBezTo>
                <a:cubicBezTo>
                  <a:pt x="48" y="175"/>
                  <a:pt x="11" y="138"/>
                  <a:pt x="11" y="93"/>
                </a:cubicBezTo>
                <a:cubicBezTo>
                  <a:pt x="11" y="48"/>
                  <a:pt x="48" y="11"/>
                  <a:pt x="93" y="11"/>
                </a:cubicBezTo>
                <a:cubicBezTo>
                  <a:pt x="138" y="11"/>
                  <a:pt x="175" y="48"/>
                  <a:pt x="175" y="93"/>
                </a:cubicBezTo>
              </a:path>
            </a:pathLst>
          </a:custGeom>
          <a:noFill/>
          <a:ln w="14679" cap="flat">
            <a:solidFill>
              <a:srgbClr val="FFCDC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0" name="path"/>
          <p:cNvSpPr/>
          <p:nvPr/>
        </p:nvSpPr>
        <p:spPr>
          <a:xfrm>
            <a:off x="5135465" y="4731786"/>
            <a:ext cx="118925" cy="118925"/>
          </a:xfrm>
          <a:custGeom>
            <a:avLst/>
            <a:gdLst/>
            <a:ahLst/>
            <a:cxnLst/>
            <a:rect l="0" t="0" r="0" b="0"/>
            <a:pathLst>
              <a:path w="187" h="187">
                <a:moveTo>
                  <a:pt x="175" y="93"/>
                </a:moveTo>
                <a:cubicBezTo>
                  <a:pt x="175" y="138"/>
                  <a:pt x="138" y="175"/>
                  <a:pt x="93" y="175"/>
                </a:cubicBezTo>
                <a:cubicBezTo>
                  <a:pt x="48" y="175"/>
                  <a:pt x="11" y="138"/>
                  <a:pt x="11" y="93"/>
                </a:cubicBezTo>
                <a:cubicBezTo>
                  <a:pt x="11" y="48"/>
                  <a:pt x="48" y="11"/>
                  <a:pt x="93" y="11"/>
                </a:cubicBezTo>
                <a:cubicBezTo>
                  <a:pt x="138" y="11"/>
                  <a:pt x="175" y="48"/>
                  <a:pt x="175" y="93"/>
                </a:cubicBezTo>
              </a:path>
            </a:pathLst>
          </a:custGeom>
          <a:noFill/>
          <a:ln w="14679" cap="flat">
            <a:solidFill>
              <a:srgbClr val="DF3A42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1" name="path"/>
          <p:cNvSpPr/>
          <p:nvPr/>
        </p:nvSpPr>
        <p:spPr>
          <a:xfrm>
            <a:off x="5128211" y="3476795"/>
            <a:ext cx="118754" cy="118754"/>
          </a:xfrm>
          <a:custGeom>
            <a:avLst/>
            <a:gdLst/>
            <a:ahLst/>
            <a:cxnLst/>
            <a:rect l="0" t="0" r="0" b="0"/>
            <a:pathLst>
              <a:path w="187" h="187">
                <a:moveTo>
                  <a:pt x="175" y="93"/>
                </a:moveTo>
                <a:cubicBezTo>
                  <a:pt x="175" y="138"/>
                  <a:pt x="138" y="175"/>
                  <a:pt x="93" y="175"/>
                </a:cubicBezTo>
                <a:cubicBezTo>
                  <a:pt x="48" y="175"/>
                  <a:pt x="11" y="138"/>
                  <a:pt x="11" y="93"/>
                </a:cubicBezTo>
                <a:cubicBezTo>
                  <a:pt x="11" y="48"/>
                  <a:pt x="48" y="11"/>
                  <a:pt x="93" y="11"/>
                </a:cubicBezTo>
                <a:cubicBezTo>
                  <a:pt x="138" y="11"/>
                  <a:pt x="175" y="48"/>
                  <a:pt x="175" y="93"/>
                </a:cubicBezTo>
              </a:path>
            </a:pathLst>
          </a:custGeom>
          <a:noFill/>
          <a:ln w="14679" cap="flat">
            <a:solidFill>
              <a:srgbClr val="FFD2C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2" name="path"/>
          <p:cNvSpPr/>
          <p:nvPr/>
        </p:nvSpPr>
        <p:spPr>
          <a:xfrm>
            <a:off x="5047949" y="3991043"/>
            <a:ext cx="117807" cy="117807"/>
          </a:xfrm>
          <a:custGeom>
            <a:avLst/>
            <a:gdLst/>
            <a:ahLst/>
            <a:cxnLst/>
            <a:rect l="0" t="0" r="0" b="0"/>
            <a:pathLst>
              <a:path w="185" h="185">
                <a:moveTo>
                  <a:pt x="173" y="92"/>
                </a:moveTo>
                <a:cubicBezTo>
                  <a:pt x="173" y="137"/>
                  <a:pt x="137" y="173"/>
                  <a:pt x="92" y="173"/>
                </a:cubicBezTo>
                <a:cubicBezTo>
                  <a:pt x="47" y="173"/>
                  <a:pt x="11" y="137"/>
                  <a:pt x="11" y="92"/>
                </a:cubicBezTo>
                <a:cubicBezTo>
                  <a:pt x="11" y="47"/>
                  <a:pt x="47" y="11"/>
                  <a:pt x="92" y="11"/>
                </a:cubicBezTo>
                <a:cubicBezTo>
                  <a:pt x="137" y="11"/>
                  <a:pt x="173" y="47"/>
                  <a:pt x="173" y="92"/>
                </a:cubicBezTo>
              </a:path>
            </a:pathLst>
          </a:custGeom>
          <a:noFill/>
          <a:ln w="14679" cap="flat">
            <a:solidFill>
              <a:srgbClr val="FC978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3" name="path"/>
          <p:cNvSpPr/>
          <p:nvPr/>
        </p:nvSpPr>
        <p:spPr>
          <a:xfrm>
            <a:off x="5033356" y="3558091"/>
            <a:ext cx="117634" cy="117634"/>
          </a:xfrm>
          <a:custGeom>
            <a:avLst/>
            <a:gdLst/>
            <a:ahLst/>
            <a:cxnLst/>
            <a:rect l="0" t="0" r="0" b="0"/>
            <a:pathLst>
              <a:path w="185" h="185">
                <a:moveTo>
                  <a:pt x="173" y="92"/>
                </a:moveTo>
                <a:cubicBezTo>
                  <a:pt x="173" y="137"/>
                  <a:pt x="137" y="173"/>
                  <a:pt x="92" y="173"/>
                </a:cubicBezTo>
                <a:cubicBezTo>
                  <a:pt x="47" y="173"/>
                  <a:pt x="11" y="137"/>
                  <a:pt x="11" y="92"/>
                </a:cubicBezTo>
                <a:cubicBezTo>
                  <a:pt x="11" y="47"/>
                  <a:pt x="47" y="11"/>
                  <a:pt x="92" y="11"/>
                </a:cubicBezTo>
                <a:cubicBezTo>
                  <a:pt x="137" y="11"/>
                  <a:pt x="173" y="47"/>
                  <a:pt x="173" y="92"/>
                </a:cubicBezTo>
              </a:path>
            </a:pathLst>
          </a:custGeom>
          <a:noFill/>
          <a:ln w="14679" cap="flat">
            <a:solidFill>
              <a:srgbClr val="FFC9C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4" name="path"/>
          <p:cNvSpPr/>
          <p:nvPr/>
        </p:nvSpPr>
        <p:spPr>
          <a:xfrm>
            <a:off x="5026060" y="3242531"/>
            <a:ext cx="117547" cy="117547"/>
          </a:xfrm>
          <a:custGeom>
            <a:avLst/>
            <a:gdLst/>
            <a:ahLst/>
            <a:cxnLst/>
            <a:rect l="0" t="0" r="0" b="0"/>
            <a:pathLst>
              <a:path w="185" h="185">
                <a:moveTo>
                  <a:pt x="173" y="92"/>
                </a:moveTo>
                <a:cubicBezTo>
                  <a:pt x="173" y="137"/>
                  <a:pt x="137" y="173"/>
                  <a:pt x="92" y="173"/>
                </a:cubicBezTo>
                <a:cubicBezTo>
                  <a:pt x="47" y="173"/>
                  <a:pt x="11" y="137"/>
                  <a:pt x="11" y="92"/>
                </a:cubicBezTo>
                <a:cubicBezTo>
                  <a:pt x="11" y="47"/>
                  <a:pt x="47" y="11"/>
                  <a:pt x="92" y="11"/>
                </a:cubicBezTo>
                <a:cubicBezTo>
                  <a:pt x="137" y="11"/>
                  <a:pt x="173" y="47"/>
                  <a:pt x="173" y="92"/>
                </a:cubicBezTo>
              </a:path>
            </a:pathLst>
          </a:custGeom>
          <a:noFill/>
          <a:ln w="14679" cap="flat">
            <a:solidFill>
              <a:srgbClr val="FCEDE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5" name="path"/>
          <p:cNvSpPr/>
          <p:nvPr/>
        </p:nvSpPr>
        <p:spPr>
          <a:xfrm>
            <a:off x="5000501" y="2541727"/>
            <a:ext cx="117287" cy="117287"/>
          </a:xfrm>
          <a:custGeom>
            <a:avLst/>
            <a:gdLst/>
            <a:ahLst/>
            <a:cxnLst/>
            <a:rect l="0" t="0" r="0" b="0"/>
            <a:pathLst>
              <a:path w="184" h="184">
                <a:moveTo>
                  <a:pt x="173" y="92"/>
                </a:moveTo>
                <a:cubicBezTo>
                  <a:pt x="173" y="136"/>
                  <a:pt x="136" y="173"/>
                  <a:pt x="92" y="173"/>
                </a:cubicBezTo>
                <a:cubicBezTo>
                  <a:pt x="47" y="173"/>
                  <a:pt x="11" y="136"/>
                  <a:pt x="11" y="92"/>
                </a:cubicBezTo>
                <a:cubicBezTo>
                  <a:pt x="11" y="47"/>
                  <a:pt x="47" y="11"/>
                  <a:pt x="92" y="11"/>
                </a:cubicBezTo>
                <a:cubicBezTo>
                  <a:pt x="136" y="11"/>
                  <a:pt x="173" y="47"/>
                  <a:pt x="173" y="92"/>
                </a:cubicBezTo>
              </a:path>
            </a:pathLst>
          </a:custGeom>
          <a:noFill/>
          <a:ln w="14679" cap="flat">
            <a:solidFill>
              <a:srgbClr val="ABCFE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6" name="path"/>
          <p:cNvSpPr/>
          <p:nvPr/>
        </p:nvSpPr>
        <p:spPr>
          <a:xfrm>
            <a:off x="1693793" y="2381604"/>
            <a:ext cx="215230" cy="63212"/>
          </a:xfrm>
          <a:custGeom>
            <a:avLst/>
            <a:gdLst/>
            <a:ahLst/>
            <a:cxnLst/>
            <a:rect l="0" t="0" r="0" b="0"/>
            <a:pathLst>
              <a:path w="338" h="99">
                <a:moveTo>
                  <a:pt x="327" y="49"/>
                </a:moveTo>
                <a:cubicBezTo>
                  <a:pt x="327" y="70"/>
                  <a:pt x="310" y="87"/>
                  <a:pt x="289" y="87"/>
                </a:cubicBezTo>
                <a:cubicBezTo>
                  <a:pt x="268" y="87"/>
                  <a:pt x="250" y="70"/>
                  <a:pt x="250" y="49"/>
                </a:cubicBezTo>
                <a:cubicBezTo>
                  <a:pt x="250" y="28"/>
                  <a:pt x="268" y="11"/>
                  <a:pt x="289" y="11"/>
                </a:cubicBezTo>
                <a:cubicBezTo>
                  <a:pt x="310" y="11"/>
                  <a:pt x="327" y="28"/>
                  <a:pt x="327" y="49"/>
                </a:cubicBezTo>
                <a:moveTo>
                  <a:pt x="81" y="49"/>
                </a:moveTo>
                <a:cubicBezTo>
                  <a:pt x="81" y="69"/>
                  <a:pt x="65" y="84"/>
                  <a:pt x="46" y="84"/>
                </a:cubicBezTo>
                <a:cubicBezTo>
                  <a:pt x="27" y="84"/>
                  <a:pt x="11" y="69"/>
                  <a:pt x="11" y="49"/>
                </a:cubicBezTo>
                <a:cubicBezTo>
                  <a:pt x="11" y="30"/>
                  <a:pt x="27" y="14"/>
                  <a:pt x="46" y="14"/>
                </a:cubicBezTo>
                <a:cubicBezTo>
                  <a:pt x="65" y="14"/>
                  <a:pt x="81" y="30"/>
                  <a:pt x="81" y="49"/>
                </a:cubicBezTo>
              </a:path>
            </a:pathLst>
          </a:custGeom>
          <a:noFill/>
          <a:ln w="14679" cap="flat">
            <a:solidFill>
              <a:srgbClr val="96C2E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7" name="path"/>
          <p:cNvSpPr/>
          <p:nvPr/>
        </p:nvSpPr>
        <p:spPr>
          <a:xfrm>
            <a:off x="4876516" y="3393912"/>
            <a:ext cx="115709" cy="115709"/>
          </a:xfrm>
          <a:custGeom>
            <a:avLst/>
            <a:gdLst/>
            <a:ahLst/>
            <a:cxnLst/>
            <a:rect l="0" t="0" r="0" b="0"/>
            <a:pathLst>
              <a:path w="182" h="182">
                <a:moveTo>
                  <a:pt x="170" y="91"/>
                </a:moveTo>
                <a:cubicBezTo>
                  <a:pt x="170" y="135"/>
                  <a:pt x="135" y="170"/>
                  <a:pt x="91" y="170"/>
                </a:cubicBezTo>
                <a:cubicBezTo>
                  <a:pt x="47" y="170"/>
                  <a:pt x="11" y="135"/>
                  <a:pt x="11" y="91"/>
                </a:cubicBezTo>
                <a:cubicBezTo>
                  <a:pt x="11" y="47"/>
                  <a:pt x="47" y="11"/>
                  <a:pt x="91" y="11"/>
                </a:cubicBezTo>
                <a:cubicBezTo>
                  <a:pt x="135" y="11"/>
                  <a:pt x="170" y="47"/>
                  <a:pt x="170" y="91"/>
                </a:cubicBezTo>
              </a:path>
            </a:pathLst>
          </a:custGeom>
          <a:noFill/>
          <a:ln w="14679" cap="flat">
            <a:solidFill>
              <a:srgbClr val="FDD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51" name="group 122"/>
          <p:cNvGrpSpPr/>
          <p:nvPr/>
        </p:nvGrpSpPr>
        <p:grpSpPr>
          <a:xfrm rot="21600000">
            <a:off x="3797687" y="3129781"/>
            <a:ext cx="115620" cy="115620"/>
            <a:chOff x="0" y="0"/>
            <a:chExt cx="115620" cy="115620"/>
          </a:xfrm>
        </p:grpSpPr>
        <p:sp>
          <p:nvSpPr>
            <p:cNvPr id="348" name="path"/>
            <p:cNvSpPr/>
            <p:nvPr/>
          </p:nvSpPr>
          <p:spPr>
            <a:xfrm>
              <a:off x="14576" y="14576"/>
              <a:ext cx="101044" cy="101044"/>
            </a:xfrm>
            <a:custGeom>
              <a:avLst/>
              <a:gdLst/>
              <a:ahLst/>
              <a:cxnLst/>
              <a:rect l="0" t="0" r="0" b="0"/>
              <a:pathLst>
                <a:path w="159" h="159">
                  <a:moveTo>
                    <a:pt x="147" y="79"/>
                  </a:moveTo>
                  <a:cubicBezTo>
                    <a:pt x="147" y="117"/>
                    <a:pt x="117" y="147"/>
                    <a:pt x="79" y="147"/>
                  </a:cubicBezTo>
                  <a:cubicBezTo>
                    <a:pt x="42" y="147"/>
                    <a:pt x="11" y="117"/>
                    <a:pt x="11" y="79"/>
                  </a:cubicBezTo>
                  <a:cubicBezTo>
                    <a:pt x="11" y="42"/>
                    <a:pt x="42" y="11"/>
                    <a:pt x="79" y="11"/>
                  </a:cubicBezTo>
                  <a:cubicBezTo>
                    <a:pt x="117" y="11"/>
                    <a:pt x="147" y="42"/>
                    <a:pt x="147" y="79"/>
                  </a:cubicBezTo>
                </a:path>
              </a:pathLst>
            </a:custGeom>
            <a:noFill/>
            <a:ln w="14679" cap="flat">
              <a:solidFill>
                <a:srgbClr val="FEFBFA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9" name="path"/>
            <p:cNvSpPr/>
            <p:nvPr/>
          </p:nvSpPr>
          <p:spPr>
            <a:xfrm>
              <a:off x="0" y="0"/>
              <a:ext cx="100838" cy="100838"/>
            </a:xfrm>
            <a:custGeom>
              <a:avLst/>
              <a:gdLst/>
              <a:ahLst/>
              <a:cxnLst/>
              <a:rect l="0" t="0" r="0" b="0"/>
              <a:pathLst>
                <a:path w="158" h="158">
                  <a:moveTo>
                    <a:pt x="147" y="79"/>
                  </a:moveTo>
                  <a:cubicBezTo>
                    <a:pt x="147" y="116"/>
                    <a:pt x="116" y="147"/>
                    <a:pt x="79" y="147"/>
                  </a:cubicBezTo>
                  <a:cubicBezTo>
                    <a:pt x="41" y="147"/>
                    <a:pt x="11" y="116"/>
                    <a:pt x="11" y="79"/>
                  </a:cubicBezTo>
                  <a:cubicBezTo>
                    <a:pt x="11" y="41"/>
                    <a:pt x="41" y="11"/>
                    <a:pt x="79" y="11"/>
                  </a:cubicBezTo>
                  <a:cubicBezTo>
                    <a:pt x="116" y="11"/>
                    <a:pt x="147" y="41"/>
                    <a:pt x="147" y="79"/>
                  </a:cubicBezTo>
                </a:path>
              </a:pathLst>
            </a:custGeom>
            <a:noFill/>
            <a:ln w="14679" cap="flat">
              <a:solidFill>
                <a:srgbClr val="FEFC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path"/>
          <p:cNvSpPr/>
          <p:nvPr/>
        </p:nvSpPr>
        <p:spPr>
          <a:xfrm>
            <a:off x="4861925" y="3562811"/>
            <a:ext cx="115533" cy="115533"/>
          </a:xfrm>
          <a:custGeom>
            <a:avLst/>
            <a:gdLst/>
            <a:ahLst/>
            <a:cxnLst/>
            <a:rect l="0" t="0" r="0" b="0"/>
            <a:pathLst>
              <a:path w="181" h="181">
                <a:moveTo>
                  <a:pt x="170" y="90"/>
                </a:moveTo>
                <a:cubicBezTo>
                  <a:pt x="170" y="134"/>
                  <a:pt x="134" y="170"/>
                  <a:pt x="90" y="170"/>
                </a:cubicBezTo>
                <a:cubicBezTo>
                  <a:pt x="47" y="170"/>
                  <a:pt x="11" y="134"/>
                  <a:pt x="11" y="90"/>
                </a:cubicBezTo>
                <a:cubicBezTo>
                  <a:pt x="11" y="47"/>
                  <a:pt x="47" y="11"/>
                  <a:pt x="90" y="11"/>
                </a:cubicBezTo>
                <a:cubicBezTo>
                  <a:pt x="134" y="11"/>
                  <a:pt x="170" y="47"/>
                  <a:pt x="170" y="90"/>
                </a:cubicBezTo>
              </a:path>
            </a:pathLst>
          </a:custGeom>
          <a:noFill/>
          <a:ln w="14679" cap="flat">
            <a:solidFill>
              <a:srgbClr val="FFC8C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53" name="group 124"/>
          <p:cNvGrpSpPr/>
          <p:nvPr/>
        </p:nvGrpSpPr>
        <p:grpSpPr>
          <a:xfrm rot="21600000">
            <a:off x="2110354" y="2740923"/>
            <a:ext cx="121935" cy="107255"/>
            <a:chOff x="0" y="0"/>
            <a:chExt cx="121935" cy="107255"/>
          </a:xfrm>
        </p:grpSpPr>
        <p:sp>
          <p:nvSpPr>
            <p:cNvPr id="351" name="path"/>
            <p:cNvSpPr/>
            <p:nvPr/>
          </p:nvSpPr>
          <p:spPr>
            <a:xfrm>
              <a:off x="50738" y="0"/>
              <a:ext cx="71196" cy="71196"/>
            </a:xfrm>
            <a:custGeom>
              <a:avLst/>
              <a:gdLst/>
              <a:ahLst/>
              <a:cxnLst/>
              <a:rect l="0" t="0" r="0" b="0"/>
              <a:pathLst>
                <a:path w="112" h="112">
                  <a:moveTo>
                    <a:pt x="100" y="56"/>
                  </a:moveTo>
                  <a:cubicBezTo>
                    <a:pt x="100" y="80"/>
                    <a:pt x="80" y="100"/>
                    <a:pt x="56" y="100"/>
                  </a:cubicBezTo>
                  <a:cubicBezTo>
                    <a:pt x="31" y="100"/>
                    <a:pt x="11" y="80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0" y="11"/>
                    <a:pt x="100" y="31"/>
                    <a:pt x="100" y="56"/>
                  </a:cubicBezTo>
                </a:path>
              </a:pathLst>
            </a:custGeom>
            <a:noFill/>
            <a:ln w="14679" cap="flat">
              <a:solidFill>
                <a:srgbClr val="BEDEF1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2" name="path"/>
            <p:cNvSpPr/>
            <p:nvPr/>
          </p:nvSpPr>
          <p:spPr>
            <a:xfrm>
              <a:off x="0" y="37336"/>
              <a:ext cx="69919" cy="69918"/>
            </a:xfrm>
            <a:custGeom>
              <a:avLst/>
              <a:gdLst/>
              <a:ahLst/>
              <a:cxnLst/>
              <a:rect l="0" t="0" r="0" b="0"/>
              <a:pathLst>
                <a:path w="110" h="110">
                  <a:moveTo>
                    <a:pt x="98" y="55"/>
                  </a:moveTo>
                  <a:cubicBezTo>
                    <a:pt x="98" y="79"/>
                    <a:pt x="79" y="98"/>
                    <a:pt x="55" y="98"/>
                  </a:cubicBezTo>
                  <a:cubicBezTo>
                    <a:pt x="31" y="98"/>
                    <a:pt x="11" y="79"/>
                    <a:pt x="11" y="55"/>
                  </a:cubicBezTo>
                  <a:cubicBezTo>
                    <a:pt x="11" y="31"/>
                    <a:pt x="31" y="11"/>
                    <a:pt x="55" y="11"/>
                  </a:cubicBezTo>
                  <a:cubicBezTo>
                    <a:pt x="79" y="11"/>
                    <a:pt x="98" y="31"/>
                    <a:pt x="98" y="55"/>
                  </a:cubicBezTo>
                </a:path>
              </a:pathLst>
            </a:custGeom>
            <a:noFill/>
            <a:ln w="14679" cap="flat">
              <a:solidFill>
                <a:srgbClr val="C1E0F2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53" name="path"/>
          <p:cNvSpPr/>
          <p:nvPr/>
        </p:nvSpPr>
        <p:spPr>
          <a:xfrm>
            <a:off x="4672349" y="2088801"/>
            <a:ext cx="113024" cy="113024"/>
          </a:xfrm>
          <a:custGeom>
            <a:avLst/>
            <a:gdLst/>
            <a:ahLst/>
            <a:cxnLst/>
            <a:rect l="0" t="0" r="0" b="0"/>
            <a:pathLst>
              <a:path w="177" h="177">
                <a:moveTo>
                  <a:pt x="166" y="88"/>
                </a:moveTo>
                <a:cubicBezTo>
                  <a:pt x="166" y="131"/>
                  <a:pt x="131" y="166"/>
                  <a:pt x="88" y="166"/>
                </a:cubicBezTo>
                <a:cubicBezTo>
                  <a:pt x="46" y="166"/>
                  <a:pt x="11" y="131"/>
                  <a:pt x="11" y="88"/>
                </a:cubicBezTo>
                <a:cubicBezTo>
                  <a:pt x="11" y="46"/>
                  <a:pt x="46" y="11"/>
                  <a:pt x="88" y="11"/>
                </a:cubicBezTo>
                <a:cubicBezTo>
                  <a:pt x="131" y="11"/>
                  <a:pt x="166" y="46"/>
                  <a:pt x="166" y="88"/>
                </a:cubicBezTo>
              </a:path>
            </a:pathLst>
          </a:custGeom>
          <a:noFill/>
          <a:ln w="14679" cap="flat">
            <a:solidFill>
              <a:srgbClr val="7EAED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55" name="group 126"/>
          <p:cNvGrpSpPr/>
          <p:nvPr/>
        </p:nvGrpSpPr>
        <p:grpSpPr>
          <a:xfrm rot="21600000">
            <a:off x="3513620" y="2434640"/>
            <a:ext cx="103876" cy="118556"/>
            <a:chOff x="0" y="0"/>
            <a:chExt cx="103876" cy="118556"/>
          </a:xfrm>
        </p:grpSpPr>
        <p:sp>
          <p:nvSpPr>
            <p:cNvPr id="354" name="path"/>
            <p:cNvSpPr/>
            <p:nvPr/>
          </p:nvSpPr>
          <p:spPr>
            <a:xfrm>
              <a:off x="7285" y="0"/>
              <a:ext cx="96591" cy="96591"/>
            </a:xfrm>
            <a:custGeom>
              <a:avLst/>
              <a:gdLst/>
              <a:ahLst/>
              <a:cxnLst/>
              <a:rect l="0" t="0" r="0" b="0"/>
              <a:pathLst>
                <a:path w="152" h="152">
                  <a:moveTo>
                    <a:pt x="140" y="76"/>
                  </a:moveTo>
                  <a:cubicBezTo>
                    <a:pt x="140" y="111"/>
                    <a:pt x="111" y="140"/>
                    <a:pt x="76" y="140"/>
                  </a:cubicBezTo>
                  <a:cubicBezTo>
                    <a:pt x="40" y="140"/>
                    <a:pt x="11" y="111"/>
                    <a:pt x="11" y="76"/>
                  </a:cubicBezTo>
                  <a:cubicBezTo>
                    <a:pt x="11" y="40"/>
                    <a:pt x="40" y="11"/>
                    <a:pt x="76" y="11"/>
                  </a:cubicBezTo>
                  <a:cubicBezTo>
                    <a:pt x="111" y="11"/>
                    <a:pt x="140" y="40"/>
                    <a:pt x="140" y="76"/>
                  </a:cubicBezTo>
                </a:path>
              </a:pathLst>
            </a:custGeom>
            <a:noFill/>
            <a:ln w="14679" cap="flat">
              <a:solidFill>
                <a:srgbClr val="9EC7E3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5" name="path"/>
            <p:cNvSpPr/>
            <p:nvPr/>
          </p:nvSpPr>
          <p:spPr>
            <a:xfrm>
              <a:off x="0" y="22073"/>
              <a:ext cx="96482" cy="96482"/>
            </a:xfrm>
            <a:custGeom>
              <a:avLst/>
              <a:gdLst/>
              <a:ahLst/>
              <a:cxnLst/>
              <a:rect l="0" t="0" r="0" b="0"/>
              <a:pathLst>
                <a:path w="151" h="151">
                  <a:moveTo>
                    <a:pt x="140" y="75"/>
                  </a:moveTo>
                  <a:cubicBezTo>
                    <a:pt x="140" y="111"/>
                    <a:pt x="111" y="140"/>
                    <a:pt x="75" y="140"/>
                  </a:cubicBezTo>
                  <a:cubicBezTo>
                    <a:pt x="40" y="140"/>
                    <a:pt x="11" y="111"/>
                    <a:pt x="11" y="75"/>
                  </a:cubicBezTo>
                  <a:cubicBezTo>
                    <a:pt x="11" y="40"/>
                    <a:pt x="40" y="11"/>
                    <a:pt x="75" y="11"/>
                  </a:cubicBezTo>
                  <a:cubicBezTo>
                    <a:pt x="111" y="11"/>
                    <a:pt x="140" y="40"/>
                    <a:pt x="140" y="75"/>
                  </a:cubicBezTo>
                </a:path>
              </a:pathLst>
            </a:custGeom>
            <a:noFill/>
            <a:ln w="14679" cap="flat">
              <a:solidFill>
                <a:srgbClr val="A1C9E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56" name="path"/>
          <p:cNvSpPr/>
          <p:nvPr/>
        </p:nvSpPr>
        <p:spPr>
          <a:xfrm>
            <a:off x="4482759" y="4475420"/>
            <a:ext cx="110544" cy="110544"/>
          </a:xfrm>
          <a:custGeom>
            <a:avLst/>
            <a:gdLst/>
            <a:ahLst/>
            <a:cxnLst/>
            <a:rect l="0" t="0" r="0" b="0"/>
            <a:pathLst>
              <a:path w="174" h="174">
                <a:moveTo>
                  <a:pt x="162" y="87"/>
                </a:moveTo>
                <a:cubicBezTo>
                  <a:pt x="162" y="128"/>
                  <a:pt x="128" y="162"/>
                  <a:pt x="87" y="162"/>
                </a:cubicBezTo>
                <a:cubicBezTo>
                  <a:pt x="45" y="162"/>
                  <a:pt x="11" y="128"/>
                  <a:pt x="11" y="87"/>
                </a:cubicBezTo>
                <a:cubicBezTo>
                  <a:pt x="11" y="45"/>
                  <a:pt x="45" y="11"/>
                  <a:pt x="87" y="11"/>
                </a:cubicBezTo>
                <a:cubicBezTo>
                  <a:pt x="128" y="11"/>
                  <a:pt x="162" y="45"/>
                  <a:pt x="162" y="87"/>
                </a:cubicBezTo>
              </a:path>
            </a:pathLst>
          </a:custGeom>
          <a:noFill/>
          <a:ln w="14679" cap="flat">
            <a:solidFill>
              <a:srgbClr val="EF5B4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7" name="path"/>
          <p:cNvSpPr/>
          <p:nvPr/>
        </p:nvSpPr>
        <p:spPr>
          <a:xfrm>
            <a:off x="4369792" y="4193642"/>
            <a:ext cx="108948" cy="108948"/>
          </a:xfrm>
          <a:custGeom>
            <a:avLst/>
            <a:gdLst/>
            <a:ahLst/>
            <a:cxnLst/>
            <a:rect l="0" t="0" r="0" b="0"/>
            <a:pathLst>
              <a:path w="171" h="171">
                <a:moveTo>
                  <a:pt x="160" y="85"/>
                </a:moveTo>
                <a:cubicBezTo>
                  <a:pt x="160" y="126"/>
                  <a:pt x="126" y="160"/>
                  <a:pt x="85" y="160"/>
                </a:cubicBezTo>
                <a:cubicBezTo>
                  <a:pt x="44" y="160"/>
                  <a:pt x="11" y="126"/>
                  <a:pt x="11" y="85"/>
                </a:cubicBezTo>
                <a:cubicBezTo>
                  <a:pt x="11" y="44"/>
                  <a:pt x="44" y="11"/>
                  <a:pt x="85" y="11"/>
                </a:cubicBezTo>
                <a:cubicBezTo>
                  <a:pt x="126" y="11"/>
                  <a:pt x="160" y="44"/>
                  <a:pt x="160" y="85"/>
                </a:cubicBezTo>
              </a:path>
            </a:pathLst>
          </a:custGeom>
          <a:noFill/>
          <a:ln w="14679" cap="flat">
            <a:solidFill>
              <a:srgbClr val="F8806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8" name="path"/>
          <p:cNvSpPr/>
          <p:nvPr/>
        </p:nvSpPr>
        <p:spPr>
          <a:xfrm>
            <a:off x="4340624" y="2975454"/>
            <a:ext cx="108568" cy="108569"/>
          </a:xfrm>
          <a:custGeom>
            <a:avLst/>
            <a:gdLst/>
            <a:ahLst/>
            <a:cxnLst/>
            <a:rect l="0" t="0" r="0" b="0"/>
            <a:pathLst>
              <a:path w="170" h="170">
                <a:moveTo>
                  <a:pt x="159" y="85"/>
                </a:moveTo>
                <a:cubicBezTo>
                  <a:pt x="159" y="126"/>
                  <a:pt x="126" y="159"/>
                  <a:pt x="85" y="159"/>
                </a:cubicBezTo>
                <a:cubicBezTo>
                  <a:pt x="44" y="159"/>
                  <a:pt x="11" y="126"/>
                  <a:pt x="11" y="85"/>
                </a:cubicBezTo>
                <a:cubicBezTo>
                  <a:pt x="11" y="44"/>
                  <a:pt x="44" y="11"/>
                  <a:pt x="85" y="11"/>
                </a:cubicBezTo>
                <a:cubicBezTo>
                  <a:pt x="126" y="11"/>
                  <a:pt x="159" y="44"/>
                  <a:pt x="159" y="85"/>
                </a:cubicBezTo>
              </a:path>
            </a:pathLst>
          </a:custGeom>
          <a:noFill/>
          <a:ln w="14679" cap="flat">
            <a:solidFill>
              <a:srgbClr val="DFF1F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9" name="path"/>
          <p:cNvSpPr/>
          <p:nvPr/>
        </p:nvSpPr>
        <p:spPr>
          <a:xfrm>
            <a:off x="4202131" y="3791113"/>
            <a:ext cx="106648" cy="106648"/>
          </a:xfrm>
          <a:custGeom>
            <a:avLst/>
            <a:gdLst/>
            <a:ahLst/>
            <a:cxnLst/>
            <a:rect l="0" t="0" r="0" b="0"/>
            <a:pathLst>
              <a:path w="167" h="167">
                <a:moveTo>
                  <a:pt x="156" y="83"/>
                </a:moveTo>
                <a:cubicBezTo>
                  <a:pt x="156" y="123"/>
                  <a:pt x="123" y="156"/>
                  <a:pt x="83" y="156"/>
                </a:cubicBezTo>
                <a:cubicBezTo>
                  <a:pt x="43" y="156"/>
                  <a:pt x="11" y="123"/>
                  <a:pt x="11" y="83"/>
                </a:cubicBezTo>
                <a:cubicBezTo>
                  <a:pt x="11" y="43"/>
                  <a:pt x="43" y="11"/>
                  <a:pt x="83" y="11"/>
                </a:cubicBezTo>
                <a:cubicBezTo>
                  <a:pt x="123" y="11"/>
                  <a:pt x="156" y="43"/>
                  <a:pt x="156" y="83"/>
                </a:cubicBezTo>
              </a:path>
            </a:pathLst>
          </a:custGeom>
          <a:noFill/>
          <a:ln w="14679" cap="flat">
            <a:solidFill>
              <a:srgbClr val="FEAFA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0" name="path"/>
          <p:cNvSpPr/>
          <p:nvPr/>
        </p:nvSpPr>
        <p:spPr>
          <a:xfrm>
            <a:off x="4194840" y="2301217"/>
            <a:ext cx="106551" cy="106551"/>
          </a:xfrm>
          <a:custGeom>
            <a:avLst/>
            <a:gdLst/>
            <a:ahLst/>
            <a:cxnLst/>
            <a:rect l="0" t="0" r="0" b="0"/>
            <a:pathLst>
              <a:path w="167" h="167">
                <a:moveTo>
                  <a:pt x="156" y="83"/>
                </a:moveTo>
                <a:cubicBezTo>
                  <a:pt x="156" y="123"/>
                  <a:pt x="123" y="156"/>
                  <a:pt x="83" y="156"/>
                </a:cubicBezTo>
                <a:cubicBezTo>
                  <a:pt x="43" y="156"/>
                  <a:pt x="11" y="123"/>
                  <a:pt x="11" y="83"/>
                </a:cubicBezTo>
                <a:cubicBezTo>
                  <a:pt x="11" y="43"/>
                  <a:pt x="43" y="11"/>
                  <a:pt x="83" y="11"/>
                </a:cubicBezTo>
                <a:cubicBezTo>
                  <a:pt x="123" y="11"/>
                  <a:pt x="156" y="43"/>
                  <a:pt x="156" y="83"/>
                </a:cubicBezTo>
              </a:path>
            </a:pathLst>
          </a:custGeom>
          <a:noFill/>
          <a:ln w="14679" cap="flat">
            <a:solidFill>
              <a:srgbClr val="90BED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1" name="path"/>
          <p:cNvSpPr/>
          <p:nvPr/>
        </p:nvSpPr>
        <p:spPr>
          <a:xfrm>
            <a:off x="4187549" y="3571021"/>
            <a:ext cx="106454" cy="106454"/>
          </a:xfrm>
          <a:custGeom>
            <a:avLst/>
            <a:gdLst/>
            <a:ahLst/>
            <a:cxnLst/>
            <a:rect l="0" t="0" r="0" b="0"/>
            <a:pathLst>
              <a:path w="167" h="167">
                <a:moveTo>
                  <a:pt x="156" y="83"/>
                </a:moveTo>
                <a:cubicBezTo>
                  <a:pt x="156" y="123"/>
                  <a:pt x="123" y="156"/>
                  <a:pt x="83" y="156"/>
                </a:cubicBezTo>
                <a:cubicBezTo>
                  <a:pt x="43" y="156"/>
                  <a:pt x="11" y="123"/>
                  <a:pt x="11" y="83"/>
                </a:cubicBezTo>
                <a:cubicBezTo>
                  <a:pt x="11" y="43"/>
                  <a:pt x="43" y="11"/>
                  <a:pt x="83" y="11"/>
                </a:cubicBezTo>
                <a:cubicBezTo>
                  <a:pt x="123" y="11"/>
                  <a:pt x="156" y="43"/>
                  <a:pt x="156" y="83"/>
                </a:cubicBezTo>
              </a:path>
            </a:pathLst>
          </a:custGeom>
          <a:noFill/>
          <a:ln w="14679" cap="flat">
            <a:solidFill>
              <a:srgbClr val="FFC8C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2" name="path"/>
          <p:cNvSpPr/>
          <p:nvPr/>
        </p:nvSpPr>
        <p:spPr>
          <a:xfrm>
            <a:off x="4180307" y="3945439"/>
            <a:ext cx="106259" cy="106259"/>
          </a:xfrm>
          <a:custGeom>
            <a:avLst/>
            <a:gdLst/>
            <a:ahLst/>
            <a:cxnLst/>
            <a:rect l="0" t="0" r="0" b="0"/>
            <a:pathLst>
              <a:path w="167" h="167">
                <a:moveTo>
                  <a:pt x="155" y="83"/>
                </a:moveTo>
                <a:cubicBezTo>
                  <a:pt x="155" y="123"/>
                  <a:pt x="123" y="155"/>
                  <a:pt x="83" y="155"/>
                </a:cubicBezTo>
                <a:cubicBezTo>
                  <a:pt x="43" y="155"/>
                  <a:pt x="11" y="123"/>
                  <a:pt x="11" y="83"/>
                </a:cubicBezTo>
                <a:cubicBezTo>
                  <a:pt x="11" y="43"/>
                  <a:pt x="43" y="11"/>
                  <a:pt x="83" y="11"/>
                </a:cubicBezTo>
                <a:cubicBezTo>
                  <a:pt x="123" y="11"/>
                  <a:pt x="155" y="43"/>
                  <a:pt x="155" y="83"/>
                </a:cubicBezTo>
              </a:path>
            </a:pathLst>
          </a:custGeom>
          <a:noFill/>
          <a:ln w="14679" cap="flat">
            <a:solidFill>
              <a:srgbClr val="FD9D8A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3" name="path"/>
          <p:cNvSpPr/>
          <p:nvPr/>
        </p:nvSpPr>
        <p:spPr>
          <a:xfrm>
            <a:off x="4158434" y="2587755"/>
            <a:ext cx="105967" cy="105967"/>
          </a:xfrm>
          <a:custGeom>
            <a:avLst/>
            <a:gdLst/>
            <a:ahLst/>
            <a:cxnLst/>
            <a:rect l="0" t="0" r="0" b="0"/>
            <a:pathLst>
              <a:path w="166" h="166">
                <a:moveTo>
                  <a:pt x="155" y="83"/>
                </a:moveTo>
                <a:cubicBezTo>
                  <a:pt x="155" y="123"/>
                  <a:pt x="123" y="155"/>
                  <a:pt x="83" y="155"/>
                </a:cubicBezTo>
                <a:cubicBezTo>
                  <a:pt x="43" y="155"/>
                  <a:pt x="11" y="123"/>
                  <a:pt x="11" y="83"/>
                </a:cubicBezTo>
                <a:cubicBezTo>
                  <a:pt x="11" y="43"/>
                  <a:pt x="43" y="11"/>
                  <a:pt x="83" y="11"/>
                </a:cubicBezTo>
                <a:cubicBezTo>
                  <a:pt x="123" y="11"/>
                  <a:pt x="155" y="43"/>
                  <a:pt x="155" y="83"/>
                </a:cubicBezTo>
              </a:path>
            </a:pathLst>
          </a:custGeom>
          <a:noFill/>
          <a:ln w="14679" cap="flat">
            <a:solidFill>
              <a:srgbClr val="AFD2EA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4" name="path"/>
          <p:cNvSpPr/>
          <p:nvPr/>
        </p:nvSpPr>
        <p:spPr>
          <a:xfrm>
            <a:off x="4085529" y="2779076"/>
            <a:ext cx="104984" cy="104984"/>
          </a:xfrm>
          <a:custGeom>
            <a:avLst/>
            <a:gdLst/>
            <a:ahLst/>
            <a:cxnLst/>
            <a:rect l="0" t="0" r="0" b="0"/>
            <a:pathLst>
              <a:path w="165" h="165">
                <a:moveTo>
                  <a:pt x="153" y="82"/>
                </a:moveTo>
                <a:cubicBezTo>
                  <a:pt x="153" y="121"/>
                  <a:pt x="121" y="153"/>
                  <a:pt x="82" y="153"/>
                </a:cubicBezTo>
                <a:cubicBezTo>
                  <a:pt x="43" y="153"/>
                  <a:pt x="11" y="121"/>
                  <a:pt x="11" y="82"/>
                </a:cubicBezTo>
                <a:cubicBezTo>
                  <a:pt x="11" y="43"/>
                  <a:pt x="43" y="11"/>
                  <a:pt x="82" y="11"/>
                </a:cubicBezTo>
                <a:cubicBezTo>
                  <a:pt x="121" y="11"/>
                  <a:pt x="153" y="43"/>
                  <a:pt x="153" y="82"/>
                </a:cubicBezTo>
              </a:path>
            </a:pathLst>
          </a:custGeom>
          <a:noFill/>
          <a:ln w="14679" cap="flat">
            <a:solidFill>
              <a:srgbClr val="C4E2F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5" name="path"/>
          <p:cNvSpPr/>
          <p:nvPr/>
        </p:nvSpPr>
        <p:spPr>
          <a:xfrm>
            <a:off x="4085529" y="4481869"/>
            <a:ext cx="104984" cy="104983"/>
          </a:xfrm>
          <a:custGeom>
            <a:avLst/>
            <a:gdLst/>
            <a:ahLst/>
            <a:cxnLst/>
            <a:rect l="0" t="0" r="0" b="0"/>
            <a:pathLst>
              <a:path w="165" h="165">
                <a:moveTo>
                  <a:pt x="153" y="82"/>
                </a:moveTo>
                <a:cubicBezTo>
                  <a:pt x="153" y="121"/>
                  <a:pt x="121" y="153"/>
                  <a:pt x="82" y="153"/>
                </a:cubicBezTo>
                <a:cubicBezTo>
                  <a:pt x="43" y="153"/>
                  <a:pt x="11" y="121"/>
                  <a:pt x="11" y="82"/>
                </a:cubicBezTo>
                <a:cubicBezTo>
                  <a:pt x="11" y="43"/>
                  <a:pt x="43" y="11"/>
                  <a:pt x="82" y="11"/>
                </a:cubicBezTo>
                <a:cubicBezTo>
                  <a:pt x="121" y="11"/>
                  <a:pt x="153" y="43"/>
                  <a:pt x="153" y="82"/>
                </a:cubicBezTo>
              </a:path>
            </a:pathLst>
          </a:custGeom>
          <a:noFill/>
          <a:ln w="14679" cap="flat">
            <a:solidFill>
              <a:srgbClr val="EF5B4E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6" name="path"/>
          <p:cNvSpPr/>
          <p:nvPr/>
        </p:nvSpPr>
        <p:spPr>
          <a:xfrm>
            <a:off x="4070949" y="3902138"/>
            <a:ext cx="104786" cy="104786"/>
          </a:xfrm>
          <a:custGeom>
            <a:avLst/>
            <a:gdLst/>
            <a:ahLst/>
            <a:cxnLst/>
            <a:rect l="0" t="0" r="0" b="0"/>
            <a:pathLst>
              <a:path w="165" h="165">
                <a:moveTo>
                  <a:pt x="153" y="82"/>
                </a:moveTo>
                <a:cubicBezTo>
                  <a:pt x="153" y="121"/>
                  <a:pt x="121" y="153"/>
                  <a:pt x="82" y="153"/>
                </a:cubicBezTo>
                <a:cubicBezTo>
                  <a:pt x="43" y="153"/>
                  <a:pt x="11" y="121"/>
                  <a:pt x="11" y="82"/>
                </a:cubicBezTo>
                <a:cubicBezTo>
                  <a:pt x="11" y="43"/>
                  <a:pt x="43" y="11"/>
                  <a:pt x="82" y="11"/>
                </a:cubicBezTo>
                <a:cubicBezTo>
                  <a:pt x="121" y="11"/>
                  <a:pt x="153" y="43"/>
                  <a:pt x="153" y="82"/>
                </a:cubicBezTo>
              </a:path>
            </a:pathLst>
          </a:custGeom>
          <a:noFill/>
          <a:ln w="14679" cap="flat">
            <a:solidFill>
              <a:srgbClr val="FDA29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7" name="path"/>
          <p:cNvSpPr/>
          <p:nvPr/>
        </p:nvSpPr>
        <p:spPr>
          <a:xfrm>
            <a:off x="3954364" y="3499308"/>
            <a:ext cx="103087" cy="103087"/>
          </a:xfrm>
          <a:custGeom>
            <a:avLst/>
            <a:gdLst/>
            <a:ahLst/>
            <a:cxnLst/>
            <a:rect l="0" t="0" r="0" b="0"/>
            <a:pathLst>
              <a:path w="162" h="162">
                <a:moveTo>
                  <a:pt x="150" y="81"/>
                </a:moveTo>
                <a:cubicBezTo>
                  <a:pt x="150" y="119"/>
                  <a:pt x="119" y="150"/>
                  <a:pt x="81" y="150"/>
                </a:cubicBezTo>
                <a:cubicBezTo>
                  <a:pt x="42" y="150"/>
                  <a:pt x="11" y="119"/>
                  <a:pt x="11" y="81"/>
                </a:cubicBezTo>
                <a:cubicBezTo>
                  <a:pt x="11" y="42"/>
                  <a:pt x="42" y="11"/>
                  <a:pt x="81" y="11"/>
                </a:cubicBezTo>
                <a:cubicBezTo>
                  <a:pt x="119" y="11"/>
                  <a:pt x="150" y="42"/>
                  <a:pt x="150" y="81"/>
                </a:cubicBezTo>
              </a:path>
            </a:pathLst>
          </a:custGeom>
          <a:noFill/>
          <a:ln w="14679" cap="flat">
            <a:solidFill>
              <a:srgbClr val="FFD0C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8" name="path"/>
          <p:cNvSpPr/>
          <p:nvPr/>
        </p:nvSpPr>
        <p:spPr>
          <a:xfrm>
            <a:off x="3848703" y="2652345"/>
            <a:ext cx="101560" cy="101560"/>
          </a:xfrm>
          <a:custGeom>
            <a:avLst/>
            <a:gdLst/>
            <a:ahLst/>
            <a:cxnLst/>
            <a:rect l="0" t="0" r="0" b="0"/>
            <a:pathLst>
              <a:path w="159" h="159">
                <a:moveTo>
                  <a:pt x="148" y="79"/>
                </a:moveTo>
                <a:cubicBezTo>
                  <a:pt x="148" y="117"/>
                  <a:pt x="117" y="148"/>
                  <a:pt x="79" y="148"/>
                </a:cubicBezTo>
                <a:cubicBezTo>
                  <a:pt x="42" y="148"/>
                  <a:pt x="11" y="117"/>
                  <a:pt x="11" y="79"/>
                </a:cubicBezTo>
                <a:cubicBezTo>
                  <a:pt x="11" y="42"/>
                  <a:pt x="42" y="11"/>
                  <a:pt x="79" y="11"/>
                </a:cubicBezTo>
                <a:cubicBezTo>
                  <a:pt x="117" y="11"/>
                  <a:pt x="148" y="42"/>
                  <a:pt x="148" y="79"/>
                </a:cubicBezTo>
              </a:path>
            </a:pathLst>
          </a:custGeom>
          <a:noFill/>
          <a:ln w="14679" cap="flat">
            <a:solidFill>
              <a:srgbClr val="B5D7E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9" name="path"/>
          <p:cNvSpPr/>
          <p:nvPr/>
        </p:nvSpPr>
        <p:spPr>
          <a:xfrm>
            <a:off x="3819551" y="2916778"/>
            <a:ext cx="101148" cy="101148"/>
          </a:xfrm>
          <a:custGeom>
            <a:avLst/>
            <a:gdLst/>
            <a:ahLst/>
            <a:cxnLst/>
            <a:rect l="0" t="0" r="0" b="0"/>
            <a:pathLst>
              <a:path w="159" h="159">
                <a:moveTo>
                  <a:pt x="147" y="79"/>
                </a:moveTo>
                <a:cubicBezTo>
                  <a:pt x="147" y="117"/>
                  <a:pt x="117" y="147"/>
                  <a:pt x="79" y="147"/>
                </a:cubicBezTo>
                <a:cubicBezTo>
                  <a:pt x="42" y="147"/>
                  <a:pt x="11" y="117"/>
                  <a:pt x="11" y="79"/>
                </a:cubicBezTo>
                <a:cubicBezTo>
                  <a:pt x="11" y="42"/>
                  <a:pt x="42" y="11"/>
                  <a:pt x="79" y="11"/>
                </a:cubicBezTo>
                <a:cubicBezTo>
                  <a:pt x="117" y="11"/>
                  <a:pt x="147" y="42"/>
                  <a:pt x="147" y="79"/>
                </a:cubicBezTo>
              </a:path>
            </a:pathLst>
          </a:custGeom>
          <a:noFill/>
          <a:ln w="14679" cap="flat">
            <a:solidFill>
              <a:srgbClr val="D2EBFA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0" name="path"/>
          <p:cNvSpPr/>
          <p:nvPr/>
        </p:nvSpPr>
        <p:spPr>
          <a:xfrm>
            <a:off x="3703003" y="3886494"/>
            <a:ext cx="99376" cy="99376"/>
          </a:xfrm>
          <a:custGeom>
            <a:avLst/>
            <a:gdLst/>
            <a:ahLst/>
            <a:cxnLst/>
            <a:rect l="0" t="0" r="0" b="0"/>
            <a:pathLst>
              <a:path w="156" h="156">
                <a:moveTo>
                  <a:pt x="144" y="78"/>
                </a:moveTo>
                <a:cubicBezTo>
                  <a:pt x="144" y="115"/>
                  <a:pt x="115" y="144"/>
                  <a:pt x="78" y="144"/>
                </a:cubicBezTo>
                <a:cubicBezTo>
                  <a:pt x="41" y="144"/>
                  <a:pt x="11" y="115"/>
                  <a:pt x="11" y="78"/>
                </a:cubicBezTo>
                <a:cubicBezTo>
                  <a:pt x="11" y="41"/>
                  <a:pt x="41" y="11"/>
                  <a:pt x="78" y="11"/>
                </a:cubicBezTo>
                <a:cubicBezTo>
                  <a:pt x="115" y="11"/>
                  <a:pt x="144" y="41"/>
                  <a:pt x="144" y="78"/>
                </a:cubicBezTo>
              </a:path>
            </a:pathLst>
          </a:custGeom>
          <a:noFill/>
          <a:ln w="14679" cap="flat">
            <a:solidFill>
              <a:srgbClr val="FEA492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1" name="path"/>
          <p:cNvSpPr/>
          <p:nvPr/>
        </p:nvSpPr>
        <p:spPr>
          <a:xfrm>
            <a:off x="3681143" y="3460954"/>
            <a:ext cx="99059" cy="99059"/>
          </a:xfrm>
          <a:custGeom>
            <a:avLst/>
            <a:gdLst/>
            <a:ahLst/>
            <a:cxnLst/>
            <a:rect l="0" t="0" r="0" b="0"/>
            <a:pathLst>
              <a:path w="155" h="155">
                <a:moveTo>
                  <a:pt x="144" y="77"/>
                </a:moveTo>
                <a:cubicBezTo>
                  <a:pt x="144" y="114"/>
                  <a:pt x="114" y="144"/>
                  <a:pt x="77" y="144"/>
                </a:cubicBezTo>
                <a:cubicBezTo>
                  <a:pt x="41" y="144"/>
                  <a:pt x="11" y="114"/>
                  <a:pt x="11" y="77"/>
                </a:cubicBezTo>
                <a:cubicBezTo>
                  <a:pt x="11" y="41"/>
                  <a:pt x="41" y="11"/>
                  <a:pt x="77" y="11"/>
                </a:cubicBezTo>
                <a:cubicBezTo>
                  <a:pt x="114" y="11"/>
                  <a:pt x="144" y="41"/>
                  <a:pt x="144" y="77"/>
                </a:cubicBezTo>
              </a:path>
            </a:pathLst>
          </a:custGeom>
          <a:noFill/>
          <a:ln w="14679" cap="flat">
            <a:solidFill>
              <a:srgbClr val="FFD4D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2" name="path"/>
          <p:cNvSpPr/>
          <p:nvPr/>
        </p:nvSpPr>
        <p:spPr>
          <a:xfrm>
            <a:off x="3659282" y="3028075"/>
            <a:ext cx="98742" cy="98742"/>
          </a:xfrm>
          <a:custGeom>
            <a:avLst/>
            <a:gdLst/>
            <a:ahLst/>
            <a:cxnLst/>
            <a:rect l="0" t="0" r="0" b="0"/>
            <a:pathLst>
              <a:path w="155" h="155">
                <a:moveTo>
                  <a:pt x="143" y="77"/>
                </a:moveTo>
                <a:cubicBezTo>
                  <a:pt x="143" y="114"/>
                  <a:pt x="114" y="143"/>
                  <a:pt x="77" y="143"/>
                </a:cubicBezTo>
                <a:cubicBezTo>
                  <a:pt x="41" y="143"/>
                  <a:pt x="11" y="114"/>
                  <a:pt x="11" y="77"/>
                </a:cubicBezTo>
                <a:cubicBezTo>
                  <a:pt x="11" y="41"/>
                  <a:pt x="41" y="11"/>
                  <a:pt x="77" y="11"/>
                </a:cubicBezTo>
                <a:cubicBezTo>
                  <a:pt x="114" y="11"/>
                  <a:pt x="143" y="41"/>
                  <a:pt x="143" y="77"/>
                </a:cubicBezTo>
              </a:path>
            </a:pathLst>
          </a:custGeom>
          <a:noFill/>
          <a:ln w="14679" cap="flat">
            <a:solidFill>
              <a:srgbClr val="EBF7F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3" name="path"/>
          <p:cNvSpPr/>
          <p:nvPr/>
        </p:nvSpPr>
        <p:spPr>
          <a:xfrm>
            <a:off x="3637423" y="3608065"/>
            <a:ext cx="98422" cy="98423"/>
          </a:xfrm>
          <a:custGeom>
            <a:avLst/>
            <a:gdLst/>
            <a:ahLst/>
            <a:cxnLst/>
            <a:rect l="0" t="0" r="0" b="0"/>
            <a:pathLst>
              <a:path w="154" h="154">
                <a:moveTo>
                  <a:pt x="143" y="77"/>
                </a:moveTo>
                <a:cubicBezTo>
                  <a:pt x="143" y="113"/>
                  <a:pt x="113" y="143"/>
                  <a:pt x="77" y="143"/>
                </a:cubicBezTo>
                <a:cubicBezTo>
                  <a:pt x="41" y="143"/>
                  <a:pt x="11" y="113"/>
                  <a:pt x="11" y="77"/>
                </a:cubicBezTo>
                <a:cubicBezTo>
                  <a:pt x="11" y="41"/>
                  <a:pt x="41" y="11"/>
                  <a:pt x="77" y="11"/>
                </a:cubicBezTo>
                <a:cubicBezTo>
                  <a:pt x="113" y="11"/>
                  <a:pt x="143" y="41"/>
                  <a:pt x="143" y="77"/>
                </a:cubicBezTo>
              </a:path>
            </a:pathLst>
          </a:custGeom>
          <a:noFill/>
          <a:ln w="14679" cap="flat">
            <a:solidFill>
              <a:srgbClr val="FFC4B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4" name="path"/>
          <p:cNvSpPr/>
          <p:nvPr/>
        </p:nvSpPr>
        <p:spPr>
          <a:xfrm>
            <a:off x="3630137" y="3248477"/>
            <a:ext cx="98316" cy="98316"/>
          </a:xfrm>
          <a:custGeom>
            <a:avLst/>
            <a:gdLst/>
            <a:ahLst/>
            <a:cxnLst/>
            <a:rect l="0" t="0" r="0" b="0"/>
            <a:pathLst>
              <a:path w="154" h="154">
                <a:moveTo>
                  <a:pt x="143" y="77"/>
                </a:moveTo>
                <a:cubicBezTo>
                  <a:pt x="143" y="113"/>
                  <a:pt x="113" y="143"/>
                  <a:pt x="77" y="143"/>
                </a:cubicBezTo>
                <a:cubicBezTo>
                  <a:pt x="41" y="143"/>
                  <a:pt x="11" y="113"/>
                  <a:pt x="11" y="77"/>
                </a:cubicBezTo>
                <a:cubicBezTo>
                  <a:pt x="11" y="41"/>
                  <a:pt x="41" y="11"/>
                  <a:pt x="77" y="11"/>
                </a:cubicBezTo>
                <a:cubicBezTo>
                  <a:pt x="113" y="11"/>
                  <a:pt x="143" y="41"/>
                  <a:pt x="143" y="77"/>
                </a:cubicBezTo>
              </a:path>
            </a:pathLst>
          </a:custGeom>
          <a:noFill/>
          <a:ln w="14679" cap="flat">
            <a:solidFill>
              <a:srgbClr val="FCEDE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5" name="path"/>
          <p:cNvSpPr/>
          <p:nvPr/>
        </p:nvSpPr>
        <p:spPr>
          <a:xfrm>
            <a:off x="3608332" y="1545898"/>
            <a:ext cx="97888" cy="97888"/>
          </a:xfrm>
          <a:custGeom>
            <a:avLst/>
            <a:gdLst/>
            <a:ahLst/>
            <a:cxnLst/>
            <a:rect l="0" t="0" r="0" b="0"/>
            <a:pathLst>
              <a:path w="154" h="154">
                <a:moveTo>
                  <a:pt x="142" y="77"/>
                </a:moveTo>
                <a:cubicBezTo>
                  <a:pt x="142" y="113"/>
                  <a:pt x="113" y="142"/>
                  <a:pt x="77" y="142"/>
                </a:cubicBezTo>
                <a:cubicBezTo>
                  <a:pt x="40" y="142"/>
                  <a:pt x="11" y="113"/>
                  <a:pt x="11" y="77"/>
                </a:cubicBezTo>
                <a:cubicBezTo>
                  <a:pt x="11" y="40"/>
                  <a:pt x="40" y="11"/>
                  <a:pt x="77" y="11"/>
                </a:cubicBezTo>
                <a:cubicBezTo>
                  <a:pt x="113" y="11"/>
                  <a:pt x="142" y="40"/>
                  <a:pt x="142" y="77"/>
                </a:cubicBezTo>
              </a:path>
            </a:pathLst>
          </a:custGeom>
          <a:noFill/>
          <a:ln w="14679" cap="flat">
            <a:solidFill>
              <a:srgbClr val="5484B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6" name="path"/>
          <p:cNvSpPr/>
          <p:nvPr/>
        </p:nvSpPr>
        <p:spPr>
          <a:xfrm>
            <a:off x="3571902" y="2632431"/>
            <a:ext cx="97350" cy="97350"/>
          </a:xfrm>
          <a:custGeom>
            <a:avLst/>
            <a:gdLst/>
            <a:ahLst/>
            <a:cxnLst/>
            <a:rect l="0" t="0" r="0" b="0"/>
            <a:pathLst>
              <a:path w="153" h="153">
                <a:moveTo>
                  <a:pt x="141" y="76"/>
                </a:moveTo>
                <a:cubicBezTo>
                  <a:pt x="141" y="112"/>
                  <a:pt x="112" y="141"/>
                  <a:pt x="76" y="141"/>
                </a:cubicBezTo>
                <a:cubicBezTo>
                  <a:pt x="40" y="141"/>
                  <a:pt x="11" y="112"/>
                  <a:pt x="11" y="76"/>
                </a:cubicBezTo>
                <a:cubicBezTo>
                  <a:pt x="11" y="40"/>
                  <a:pt x="40" y="11"/>
                  <a:pt x="76" y="11"/>
                </a:cubicBezTo>
                <a:cubicBezTo>
                  <a:pt x="112" y="11"/>
                  <a:pt x="141" y="40"/>
                  <a:pt x="141" y="76"/>
                </a:cubicBezTo>
              </a:path>
            </a:pathLst>
          </a:custGeom>
          <a:noFill/>
          <a:ln w="14679" cap="flat">
            <a:solidFill>
              <a:srgbClr val="B4D6E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7" name="path"/>
          <p:cNvSpPr/>
          <p:nvPr/>
        </p:nvSpPr>
        <p:spPr>
          <a:xfrm>
            <a:off x="3499105" y="2412840"/>
            <a:ext cx="96154" cy="96154"/>
          </a:xfrm>
          <a:custGeom>
            <a:avLst/>
            <a:gdLst/>
            <a:ahLst/>
            <a:cxnLst/>
            <a:rect l="0" t="0" r="0" b="0"/>
            <a:pathLst>
              <a:path w="151" h="151">
                <a:moveTo>
                  <a:pt x="139" y="75"/>
                </a:moveTo>
                <a:cubicBezTo>
                  <a:pt x="139" y="111"/>
                  <a:pt x="111" y="139"/>
                  <a:pt x="75" y="139"/>
                </a:cubicBezTo>
                <a:cubicBezTo>
                  <a:pt x="40" y="139"/>
                  <a:pt x="11" y="111"/>
                  <a:pt x="11" y="75"/>
                </a:cubicBezTo>
                <a:cubicBezTo>
                  <a:pt x="11" y="40"/>
                  <a:pt x="40" y="11"/>
                  <a:pt x="75" y="11"/>
                </a:cubicBezTo>
                <a:cubicBezTo>
                  <a:pt x="111" y="11"/>
                  <a:pt x="139" y="40"/>
                  <a:pt x="139" y="75"/>
                </a:cubicBezTo>
              </a:path>
            </a:pathLst>
          </a:custGeom>
          <a:noFill/>
          <a:ln w="14679" cap="flat">
            <a:solidFill>
              <a:srgbClr val="9CC6E2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8" name="path"/>
          <p:cNvSpPr/>
          <p:nvPr/>
        </p:nvSpPr>
        <p:spPr>
          <a:xfrm>
            <a:off x="3469965" y="1231380"/>
            <a:ext cx="95715" cy="95715"/>
          </a:xfrm>
          <a:custGeom>
            <a:avLst/>
            <a:gdLst/>
            <a:ahLst/>
            <a:cxnLst/>
            <a:rect l="0" t="0" r="0" b="0"/>
            <a:pathLst>
              <a:path w="150" h="150">
                <a:moveTo>
                  <a:pt x="139" y="75"/>
                </a:moveTo>
                <a:cubicBezTo>
                  <a:pt x="139" y="110"/>
                  <a:pt x="110" y="139"/>
                  <a:pt x="75" y="139"/>
                </a:cubicBezTo>
                <a:cubicBezTo>
                  <a:pt x="40" y="139"/>
                  <a:pt x="11" y="110"/>
                  <a:pt x="11" y="75"/>
                </a:cubicBezTo>
                <a:cubicBezTo>
                  <a:pt x="11" y="40"/>
                  <a:pt x="40" y="11"/>
                  <a:pt x="75" y="11"/>
                </a:cubicBezTo>
                <a:cubicBezTo>
                  <a:pt x="110" y="11"/>
                  <a:pt x="139" y="40"/>
                  <a:pt x="139" y="75"/>
                </a:cubicBezTo>
              </a:path>
            </a:pathLst>
          </a:custGeom>
          <a:noFill/>
          <a:ln w="14679" cap="flat">
            <a:solidFill>
              <a:srgbClr val="3F6C9A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9" name="path"/>
          <p:cNvSpPr/>
          <p:nvPr/>
        </p:nvSpPr>
        <p:spPr>
          <a:xfrm>
            <a:off x="3462681" y="3660851"/>
            <a:ext cx="95605" cy="95605"/>
          </a:xfrm>
          <a:custGeom>
            <a:avLst/>
            <a:gdLst/>
            <a:ahLst/>
            <a:cxnLst/>
            <a:rect l="0" t="0" r="0" b="0"/>
            <a:pathLst>
              <a:path w="150" h="150">
                <a:moveTo>
                  <a:pt x="139" y="75"/>
                </a:moveTo>
                <a:cubicBezTo>
                  <a:pt x="139" y="110"/>
                  <a:pt x="110" y="139"/>
                  <a:pt x="75" y="139"/>
                </a:cubicBezTo>
                <a:cubicBezTo>
                  <a:pt x="40" y="139"/>
                  <a:pt x="11" y="110"/>
                  <a:pt x="11" y="75"/>
                </a:cubicBezTo>
                <a:cubicBezTo>
                  <a:pt x="11" y="40"/>
                  <a:pt x="40" y="11"/>
                  <a:pt x="75" y="11"/>
                </a:cubicBezTo>
                <a:cubicBezTo>
                  <a:pt x="110" y="11"/>
                  <a:pt x="139" y="40"/>
                  <a:pt x="139" y="75"/>
                </a:cubicBezTo>
              </a:path>
            </a:pathLst>
          </a:custGeom>
          <a:noFill/>
          <a:ln w="14679" cap="flat">
            <a:solidFill>
              <a:srgbClr val="FFBEB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0" name="path"/>
          <p:cNvSpPr/>
          <p:nvPr/>
        </p:nvSpPr>
        <p:spPr>
          <a:xfrm>
            <a:off x="3451782" y="4413274"/>
            <a:ext cx="95384" cy="95383"/>
          </a:xfrm>
          <a:custGeom>
            <a:avLst/>
            <a:gdLst/>
            <a:ahLst/>
            <a:cxnLst/>
            <a:rect l="0" t="0" r="0" b="0"/>
            <a:pathLst>
              <a:path w="150" h="150">
                <a:moveTo>
                  <a:pt x="138" y="75"/>
                </a:moveTo>
                <a:cubicBezTo>
                  <a:pt x="138" y="110"/>
                  <a:pt x="110" y="138"/>
                  <a:pt x="75" y="138"/>
                </a:cubicBezTo>
                <a:cubicBezTo>
                  <a:pt x="40" y="138"/>
                  <a:pt x="11" y="110"/>
                  <a:pt x="11" y="75"/>
                </a:cubicBezTo>
                <a:cubicBezTo>
                  <a:pt x="11" y="40"/>
                  <a:pt x="40" y="11"/>
                  <a:pt x="75" y="11"/>
                </a:cubicBezTo>
                <a:cubicBezTo>
                  <a:pt x="110" y="11"/>
                  <a:pt x="138" y="40"/>
                  <a:pt x="138" y="75"/>
                </a:cubicBezTo>
              </a:path>
            </a:pathLst>
          </a:custGeom>
          <a:noFill/>
          <a:ln w="14679" cap="flat">
            <a:solidFill>
              <a:srgbClr val="F26554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1" name="path"/>
          <p:cNvSpPr/>
          <p:nvPr/>
        </p:nvSpPr>
        <p:spPr>
          <a:xfrm>
            <a:off x="3422645" y="4281382"/>
            <a:ext cx="94940" cy="94940"/>
          </a:xfrm>
          <a:custGeom>
            <a:avLst/>
            <a:gdLst/>
            <a:ahLst/>
            <a:cxnLst/>
            <a:rect l="0" t="0" r="0" b="0"/>
            <a:pathLst>
              <a:path w="149" h="149">
                <a:moveTo>
                  <a:pt x="137" y="74"/>
                </a:moveTo>
                <a:cubicBezTo>
                  <a:pt x="137" y="109"/>
                  <a:pt x="109" y="137"/>
                  <a:pt x="74" y="137"/>
                </a:cubicBezTo>
                <a:cubicBezTo>
                  <a:pt x="39" y="137"/>
                  <a:pt x="11" y="109"/>
                  <a:pt x="11" y="74"/>
                </a:cubicBezTo>
                <a:cubicBezTo>
                  <a:pt x="11" y="39"/>
                  <a:pt x="39" y="11"/>
                  <a:pt x="74" y="11"/>
                </a:cubicBezTo>
                <a:cubicBezTo>
                  <a:pt x="109" y="11"/>
                  <a:pt x="137" y="39"/>
                  <a:pt x="137" y="74"/>
                </a:cubicBezTo>
              </a:path>
            </a:pathLst>
          </a:custGeom>
          <a:noFill/>
          <a:ln w="14679" cap="flat">
            <a:solidFill>
              <a:srgbClr val="F6766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2" name="path"/>
          <p:cNvSpPr/>
          <p:nvPr/>
        </p:nvSpPr>
        <p:spPr>
          <a:xfrm>
            <a:off x="3386226" y="3848623"/>
            <a:ext cx="94382" cy="94382"/>
          </a:xfrm>
          <a:custGeom>
            <a:avLst/>
            <a:gdLst/>
            <a:ahLst/>
            <a:cxnLst/>
            <a:rect l="0" t="0" r="0" b="0"/>
            <a:pathLst>
              <a:path w="148" h="148">
                <a:moveTo>
                  <a:pt x="137" y="74"/>
                </a:moveTo>
                <a:cubicBezTo>
                  <a:pt x="137" y="108"/>
                  <a:pt x="108" y="137"/>
                  <a:pt x="74" y="137"/>
                </a:cubicBezTo>
                <a:cubicBezTo>
                  <a:pt x="39" y="137"/>
                  <a:pt x="11" y="108"/>
                  <a:pt x="11" y="74"/>
                </a:cubicBezTo>
                <a:cubicBezTo>
                  <a:pt x="11" y="39"/>
                  <a:pt x="39" y="11"/>
                  <a:pt x="74" y="11"/>
                </a:cubicBezTo>
                <a:cubicBezTo>
                  <a:pt x="108" y="11"/>
                  <a:pt x="137" y="39"/>
                  <a:pt x="137" y="74"/>
                </a:cubicBezTo>
              </a:path>
            </a:pathLst>
          </a:custGeom>
          <a:noFill/>
          <a:ln w="14679" cap="flat">
            <a:solidFill>
              <a:srgbClr val="FEA89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3" name="path"/>
          <p:cNvSpPr/>
          <p:nvPr/>
        </p:nvSpPr>
        <p:spPr>
          <a:xfrm>
            <a:off x="3378942" y="2894527"/>
            <a:ext cx="94271" cy="94271"/>
          </a:xfrm>
          <a:custGeom>
            <a:avLst/>
            <a:gdLst/>
            <a:ahLst/>
            <a:cxnLst/>
            <a:rect l="0" t="0" r="0" b="0"/>
            <a:pathLst>
              <a:path w="148" h="148">
                <a:moveTo>
                  <a:pt x="136" y="74"/>
                </a:moveTo>
                <a:cubicBezTo>
                  <a:pt x="136" y="108"/>
                  <a:pt x="108" y="136"/>
                  <a:pt x="74" y="136"/>
                </a:cubicBezTo>
                <a:cubicBezTo>
                  <a:pt x="39" y="136"/>
                  <a:pt x="11" y="108"/>
                  <a:pt x="11" y="74"/>
                </a:cubicBezTo>
                <a:cubicBezTo>
                  <a:pt x="11" y="39"/>
                  <a:pt x="39" y="11"/>
                  <a:pt x="74" y="11"/>
                </a:cubicBezTo>
                <a:cubicBezTo>
                  <a:pt x="108" y="11"/>
                  <a:pt x="136" y="39"/>
                  <a:pt x="136" y="74"/>
                </a:cubicBezTo>
              </a:path>
            </a:pathLst>
          </a:custGeom>
          <a:noFill/>
          <a:ln w="14679" cap="flat">
            <a:solidFill>
              <a:srgbClr val="CFE9F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57" name="group 128"/>
          <p:cNvGrpSpPr/>
          <p:nvPr/>
        </p:nvGrpSpPr>
        <p:grpSpPr>
          <a:xfrm rot="21600000">
            <a:off x="2669595" y="3763001"/>
            <a:ext cx="96616" cy="89276"/>
            <a:chOff x="0" y="0"/>
            <a:chExt cx="96616" cy="89276"/>
          </a:xfrm>
        </p:grpSpPr>
        <p:sp>
          <p:nvSpPr>
            <p:cNvPr id="384" name="path"/>
            <p:cNvSpPr/>
            <p:nvPr/>
          </p:nvSpPr>
          <p:spPr>
            <a:xfrm>
              <a:off x="14480" y="0"/>
              <a:ext cx="82136" cy="82136"/>
            </a:xfrm>
            <a:custGeom>
              <a:avLst/>
              <a:gdLst/>
              <a:ahLst/>
              <a:cxnLst/>
              <a:rect l="0" t="0" r="0" b="0"/>
              <a:pathLst>
                <a:path w="129" h="129">
                  <a:moveTo>
                    <a:pt x="117" y="64"/>
                  </a:moveTo>
                  <a:cubicBezTo>
                    <a:pt x="117" y="94"/>
                    <a:pt x="94" y="117"/>
                    <a:pt x="64" y="117"/>
                  </a:cubicBezTo>
                  <a:cubicBezTo>
                    <a:pt x="35" y="117"/>
                    <a:pt x="11" y="94"/>
                    <a:pt x="11" y="64"/>
                  </a:cubicBezTo>
                  <a:cubicBezTo>
                    <a:pt x="11" y="35"/>
                    <a:pt x="35" y="11"/>
                    <a:pt x="64" y="11"/>
                  </a:cubicBezTo>
                  <a:cubicBezTo>
                    <a:pt x="94" y="11"/>
                    <a:pt x="117" y="35"/>
                    <a:pt x="117" y="64"/>
                  </a:cubicBezTo>
                </a:path>
              </a:pathLst>
            </a:custGeom>
            <a:noFill/>
            <a:ln w="14679" cap="flat">
              <a:solidFill>
                <a:srgbClr val="FEB3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85" name="path"/>
            <p:cNvSpPr/>
            <p:nvPr/>
          </p:nvSpPr>
          <p:spPr>
            <a:xfrm>
              <a:off x="0" y="7538"/>
              <a:ext cx="81738" cy="81738"/>
            </a:xfrm>
            <a:custGeom>
              <a:avLst/>
              <a:gdLst/>
              <a:ahLst/>
              <a:cxnLst/>
              <a:rect l="0" t="0" r="0" b="0"/>
              <a:pathLst>
                <a:path w="128" h="128">
                  <a:moveTo>
                    <a:pt x="117" y="64"/>
                  </a:moveTo>
                  <a:cubicBezTo>
                    <a:pt x="117" y="93"/>
                    <a:pt x="93" y="117"/>
                    <a:pt x="64" y="117"/>
                  </a:cubicBezTo>
                  <a:cubicBezTo>
                    <a:pt x="35" y="117"/>
                    <a:pt x="11" y="93"/>
                    <a:pt x="11" y="64"/>
                  </a:cubicBezTo>
                  <a:cubicBezTo>
                    <a:pt x="11" y="35"/>
                    <a:pt x="35" y="11"/>
                    <a:pt x="64" y="11"/>
                  </a:cubicBezTo>
                  <a:cubicBezTo>
                    <a:pt x="93" y="11"/>
                    <a:pt x="117" y="35"/>
                    <a:pt x="117" y="64"/>
                  </a:cubicBezTo>
                </a:path>
              </a:pathLst>
            </a:custGeom>
            <a:noFill/>
            <a:ln w="14679" cap="flat">
              <a:solidFill>
                <a:srgbClr val="FEB2A4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86" name="path"/>
          <p:cNvSpPr/>
          <p:nvPr/>
        </p:nvSpPr>
        <p:spPr>
          <a:xfrm>
            <a:off x="3277037" y="3563283"/>
            <a:ext cx="92571" cy="92571"/>
          </a:xfrm>
          <a:custGeom>
            <a:avLst/>
            <a:gdLst/>
            <a:ahLst/>
            <a:cxnLst/>
            <a:rect l="0" t="0" r="0" b="0"/>
            <a:pathLst>
              <a:path w="145" h="145">
                <a:moveTo>
                  <a:pt x="134" y="72"/>
                </a:moveTo>
                <a:cubicBezTo>
                  <a:pt x="134" y="106"/>
                  <a:pt x="106" y="134"/>
                  <a:pt x="72" y="134"/>
                </a:cubicBezTo>
                <a:cubicBezTo>
                  <a:pt x="39" y="134"/>
                  <a:pt x="11" y="106"/>
                  <a:pt x="11" y="72"/>
                </a:cubicBezTo>
                <a:cubicBezTo>
                  <a:pt x="11" y="39"/>
                  <a:pt x="39" y="11"/>
                  <a:pt x="72" y="11"/>
                </a:cubicBezTo>
                <a:cubicBezTo>
                  <a:pt x="106" y="11"/>
                  <a:pt x="134" y="39"/>
                  <a:pt x="134" y="72"/>
                </a:cubicBezTo>
              </a:path>
            </a:pathLst>
          </a:custGeom>
          <a:noFill/>
          <a:ln w="14679" cap="flat">
            <a:solidFill>
              <a:srgbClr val="FFCAC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7" name="path"/>
          <p:cNvSpPr/>
          <p:nvPr/>
        </p:nvSpPr>
        <p:spPr>
          <a:xfrm>
            <a:off x="3269755" y="4113812"/>
            <a:ext cx="92456" cy="92456"/>
          </a:xfrm>
          <a:custGeom>
            <a:avLst/>
            <a:gdLst/>
            <a:ahLst/>
            <a:cxnLst/>
            <a:rect l="0" t="0" r="0" b="0"/>
            <a:pathLst>
              <a:path w="145" h="145">
                <a:moveTo>
                  <a:pt x="134" y="72"/>
                </a:moveTo>
                <a:cubicBezTo>
                  <a:pt x="134" y="106"/>
                  <a:pt x="106" y="134"/>
                  <a:pt x="72" y="134"/>
                </a:cubicBezTo>
                <a:cubicBezTo>
                  <a:pt x="38" y="134"/>
                  <a:pt x="11" y="106"/>
                  <a:pt x="11" y="72"/>
                </a:cubicBezTo>
                <a:cubicBezTo>
                  <a:pt x="11" y="38"/>
                  <a:pt x="38" y="11"/>
                  <a:pt x="72" y="11"/>
                </a:cubicBezTo>
                <a:cubicBezTo>
                  <a:pt x="106" y="11"/>
                  <a:pt x="134" y="38"/>
                  <a:pt x="134" y="72"/>
                </a:cubicBezTo>
              </a:path>
            </a:pathLst>
          </a:custGeom>
          <a:noFill/>
          <a:ln w="14679" cap="flat">
            <a:solidFill>
              <a:srgbClr val="FA8A7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8" name="path"/>
          <p:cNvSpPr/>
          <p:nvPr/>
        </p:nvSpPr>
        <p:spPr>
          <a:xfrm>
            <a:off x="3226121" y="2103159"/>
            <a:ext cx="91649" cy="91649"/>
          </a:xfrm>
          <a:custGeom>
            <a:avLst/>
            <a:gdLst/>
            <a:ahLst/>
            <a:cxnLst/>
            <a:rect l="0" t="0" r="0" b="0"/>
            <a:pathLst>
              <a:path w="144" h="144">
                <a:moveTo>
                  <a:pt x="132" y="72"/>
                </a:moveTo>
                <a:cubicBezTo>
                  <a:pt x="132" y="105"/>
                  <a:pt x="105" y="132"/>
                  <a:pt x="72" y="132"/>
                </a:cubicBezTo>
                <a:cubicBezTo>
                  <a:pt x="38" y="132"/>
                  <a:pt x="11" y="105"/>
                  <a:pt x="11" y="72"/>
                </a:cubicBezTo>
                <a:cubicBezTo>
                  <a:pt x="11" y="38"/>
                  <a:pt x="38" y="11"/>
                  <a:pt x="72" y="11"/>
                </a:cubicBezTo>
                <a:cubicBezTo>
                  <a:pt x="105" y="11"/>
                  <a:pt x="132" y="38"/>
                  <a:pt x="132" y="72"/>
                </a:cubicBezTo>
              </a:path>
            </a:pathLst>
          </a:custGeom>
          <a:noFill/>
          <a:ln w="14679" cap="flat">
            <a:solidFill>
              <a:srgbClr val="7EAED2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9" name="path"/>
          <p:cNvSpPr/>
          <p:nvPr/>
        </p:nvSpPr>
        <p:spPr>
          <a:xfrm>
            <a:off x="3095065" y="4342802"/>
            <a:ext cx="89534" cy="89534"/>
          </a:xfrm>
          <a:custGeom>
            <a:avLst/>
            <a:gdLst/>
            <a:ahLst/>
            <a:cxnLst/>
            <a:rect l="0" t="0" r="0" b="0"/>
            <a:pathLst>
              <a:path w="140" h="140">
                <a:moveTo>
                  <a:pt x="129" y="70"/>
                </a:moveTo>
                <a:cubicBezTo>
                  <a:pt x="129" y="103"/>
                  <a:pt x="103" y="129"/>
                  <a:pt x="70" y="129"/>
                </a:cubicBezTo>
                <a:cubicBezTo>
                  <a:pt x="37" y="129"/>
                  <a:pt x="11" y="103"/>
                  <a:pt x="11" y="70"/>
                </a:cubicBezTo>
                <a:cubicBezTo>
                  <a:pt x="11" y="37"/>
                  <a:pt x="37" y="11"/>
                  <a:pt x="70" y="11"/>
                </a:cubicBezTo>
                <a:cubicBezTo>
                  <a:pt x="103" y="11"/>
                  <a:pt x="129" y="37"/>
                  <a:pt x="129" y="70"/>
                </a:cubicBezTo>
              </a:path>
            </a:pathLst>
          </a:custGeom>
          <a:noFill/>
          <a:ln w="14679" cap="flat">
            <a:solidFill>
              <a:srgbClr val="F46F5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0" name="path"/>
          <p:cNvSpPr/>
          <p:nvPr/>
        </p:nvSpPr>
        <p:spPr>
          <a:xfrm>
            <a:off x="3044168" y="3690055"/>
            <a:ext cx="88574" cy="88574"/>
          </a:xfrm>
          <a:custGeom>
            <a:avLst/>
            <a:gdLst/>
            <a:ahLst/>
            <a:cxnLst/>
            <a:rect l="0" t="0" r="0" b="0"/>
            <a:pathLst>
              <a:path w="139" h="139">
                <a:moveTo>
                  <a:pt x="127" y="69"/>
                </a:moveTo>
                <a:cubicBezTo>
                  <a:pt x="127" y="101"/>
                  <a:pt x="101" y="127"/>
                  <a:pt x="69" y="127"/>
                </a:cubicBezTo>
                <a:cubicBezTo>
                  <a:pt x="37" y="127"/>
                  <a:pt x="11" y="101"/>
                  <a:pt x="11" y="69"/>
                </a:cubicBezTo>
                <a:cubicBezTo>
                  <a:pt x="11" y="37"/>
                  <a:pt x="37" y="11"/>
                  <a:pt x="69" y="11"/>
                </a:cubicBezTo>
                <a:cubicBezTo>
                  <a:pt x="101" y="11"/>
                  <a:pt x="127" y="37"/>
                  <a:pt x="127" y="69"/>
                </a:cubicBezTo>
              </a:path>
            </a:pathLst>
          </a:custGeom>
          <a:noFill/>
          <a:ln w="14679" cap="flat">
            <a:solidFill>
              <a:srgbClr val="FFBCB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1" name="path"/>
          <p:cNvSpPr/>
          <p:nvPr/>
        </p:nvSpPr>
        <p:spPr>
          <a:xfrm>
            <a:off x="3036889" y="2625870"/>
            <a:ext cx="88453" cy="88453"/>
          </a:xfrm>
          <a:custGeom>
            <a:avLst/>
            <a:gdLst/>
            <a:ahLst/>
            <a:cxnLst/>
            <a:rect l="0" t="0" r="0" b="0"/>
            <a:pathLst>
              <a:path w="139" h="139">
                <a:moveTo>
                  <a:pt x="127" y="69"/>
                </a:moveTo>
                <a:cubicBezTo>
                  <a:pt x="127" y="101"/>
                  <a:pt x="101" y="127"/>
                  <a:pt x="69" y="127"/>
                </a:cubicBezTo>
                <a:cubicBezTo>
                  <a:pt x="37" y="127"/>
                  <a:pt x="11" y="101"/>
                  <a:pt x="11" y="69"/>
                </a:cubicBezTo>
                <a:cubicBezTo>
                  <a:pt x="11" y="37"/>
                  <a:pt x="37" y="11"/>
                  <a:pt x="69" y="11"/>
                </a:cubicBezTo>
                <a:cubicBezTo>
                  <a:pt x="101" y="11"/>
                  <a:pt x="127" y="37"/>
                  <a:pt x="127" y="69"/>
                </a:cubicBezTo>
              </a:path>
            </a:pathLst>
          </a:custGeom>
          <a:noFill/>
          <a:ln w="14679" cap="flat">
            <a:solidFill>
              <a:srgbClr val="B2D4E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59" name="group 130"/>
          <p:cNvGrpSpPr/>
          <p:nvPr/>
        </p:nvGrpSpPr>
        <p:grpSpPr>
          <a:xfrm rot="21600000">
            <a:off x="1994328" y="2984672"/>
            <a:ext cx="104305" cy="74946"/>
            <a:chOff x="0" y="0"/>
            <a:chExt cx="104305" cy="74946"/>
          </a:xfrm>
        </p:grpSpPr>
        <p:sp>
          <p:nvSpPr>
            <p:cNvPr id="392" name="path"/>
            <p:cNvSpPr/>
            <p:nvPr/>
          </p:nvSpPr>
          <p:spPr>
            <a:xfrm>
              <a:off x="36192" y="0"/>
              <a:ext cx="68112" cy="68112"/>
            </a:xfrm>
            <a:custGeom>
              <a:avLst/>
              <a:gdLst/>
              <a:ahLst/>
              <a:cxnLst/>
              <a:rect l="0" t="0" r="0" b="0"/>
              <a:pathLst>
                <a:path w="107" h="107">
                  <a:moveTo>
                    <a:pt x="95" y="53"/>
                  </a:moveTo>
                  <a:cubicBezTo>
                    <a:pt x="95" y="76"/>
                    <a:pt x="76" y="95"/>
                    <a:pt x="53" y="95"/>
                  </a:cubicBezTo>
                  <a:cubicBezTo>
                    <a:pt x="30" y="95"/>
                    <a:pt x="11" y="76"/>
                    <a:pt x="11" y="53"/>
                  </a:cubicBezTo>
                  <a:cubicBezTo>
                    <a:pt x="11" y="30"/>
                    <a:pt x="30" y="11"/>
                    <a:pt x="53" y="11"/>
                  </a:cubicBezTo>
                  <a:cubicBezTo>
                    <a:pt x="76" y="11"/>
                    <a:pt x="95" y="30"/>
                    <a:pt x="95" y="53"/>
                  </a:cubicBezTo>
                </a:path>
              </a:pathLst>
            </a:custGeom>
            <a:noFill/>
            <a:ln w="14679" cap="flat">
              <a:solidFill>
                <a:srgbClr val="DDF0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3" name="path"/>
            <p:cNvSpPr/>
            <p:nvPr/>
          </p:nvSpPr>
          <p:spPr>
            <a:xfrm>
              <a:off x="0" y="7845"/>
              <a:ext cx="67101" cy="67101"/>
            </a:xfrm>
            <a:custGeom>
              <a:avLst/>
              <a:gdLst/>
              <a:ahLst/>
              <a:cxnLst/>
              <a:rect l="0" t="0" r="0" b="0"/>
              <a:pathLst>
                <a:path w="105" h="105">
                  <a:moveTo>
                    <a:pt x="94" y="52"/>
                  </a:moveTo>
                  <a:cubicBezTo>
                    <a:pt x="94" y="75"/>
                    <a:pt x="75" y="94"/>
                    <a:pt x="52" y="94"/>
                  </a:cubicBezTo>
                  <a:cubicBezTo>
                    <a:pt x="30" y="94"/>
                    <a:pt x="11" y="75"/>
                    <a:pt x="11" y="52"/>
                  </a:cubicBezTo>
                  <a:cubicBezTo>
                    <a:pt x="11" y="30"/>
                    <a:pt x="30" y="11"/>
                    <a:pt x="52" y="11"/>
                  </a:cubicBezTo>
                  <a:cubicBezTo>
                    <a:pt x="75" y="11"/>
                    <a:pt x="94" y="30"/>
                    <a:pt x="94" y="52"/>
                  </a:cubicBezTo>
                </a:path>
              </a:pathLst>
            </a:custGeom>
            <a:noFill/>
            <a:ln w="14679" cap="flat">
              <a:solidFill>
                <a:srgbClr val="E0F1F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94" name="path"/>
          <p:cNvSpPr/>
          <p:nvPr/>
        </p:nvSpPr>
        <p:spPr>
          <a:xfrm>
            <a:off x="3029610" y="2816761"/>
            <a:ext cx="88332" cy="88332"/>
          </a:xfrm>
          <a:custGeom>
            <a:avLst/>
            <a:gdLst/>
            <a:ahLst/>
            <a:cxnLst/>
            <a:rect l="0" t="0" r="0" b="0"/>
            <a:pathLst>
              <a:path w="139" h="139">
                <a:moveTo>
                  <a:pt x="127" y="69"/>
                </a:moveTo>
                <a:cubicBezTo>
                  <a:pt x="127" y="101"/>
                  <a:pt x="101" y="127"/>
                  <a:pt x="69" y="127"/>
                </a:cubicBezTo>
                <a:cubicBezTo>
                  <a:pt x="37" y="127"/>
                  <a:pt x="11" y="101"/>
                  <a:pt x="11" y="69"/>
                </a:cubicBezTo>
                <a:cubicBezTo>
                  <a:pt x="11" y="37"/>
                  <a:pt x="37" y="11"/>
                  <a:pt x="69" y="11"/>
                </a:cubicBezTo>
                <a:cubicBezTo>
                  <a:pt x="101" y="11"/>
                  <a:pt x="127" y="37"/>
                  <a:pt x="127" y="69"/>
                </a:cubicBezTo>
              </a:path>
            </a:pathLst>
          </a:custGeom>
          <a:noFill/>
          <a:ln w="14679" cap="flat">
            <a:solidFill>
              <a:srgbClr val="C6E3F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5" name="path"/>
          <p:cNvSpPr/>
          <p:nvPr/>
        </p:nvSpPr>
        <p:spPr>
          <a:xfrm>
            <a:off x="2967710" y="1433729"/>
            <a:ext cx="87356" cy="87356"/>
          </a:xfrm>
          <a:custGeom>
            <a:avLst/>
            <a:gdLst/>
            <a:ahLst/>
            <a:cxnLst/>
            <a:rect l="0" t="0" r="0" b="0"/>
            <a:pathLst>
              <a:path w="137" h="137">
                <a:moveTo>
                  <a:pt x="126" y="68"/>
                </a:moveTo>
                <a:cubicBezTo>
                  <a:pt x="126" y="100"/>
                  <a:pt x="100" y="126"/>
                  <a:pt x="68" y="126"/>
                </a:cubicBezTo>
                <a:cubicBezTo>
                  <a:pt x="37" y="126"/>
                  <a:pt x="11" y="100"/>
                  <a:pt x="11" y="68"/>
                </a:cubicBezTo>
                <a:cubicBezTo>
                  <a:pt x="11" y="37"/>
                  <a:pt x="37" y="11"/>
                  <a:pt x="68" y="11"/>
                </a:cubicBezTo>
                <a:cubicBezTo>
                  <a:pt x="100" y="11"/>
                  <a:pt x="126" y="37"/>
                  <a:pt x="126" y="68"/>
                </a:cubicBezTo>
              </a:path>
            </a:pathLst>
          </a:custGeom>
          <a:noFill/>
          <a:ln w="14679" cap="flat">
            <a:solidFill>
              <a:srgbClr val="4C7BA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6" name="path"/>
          <p:cNvSpPr/>
          <p:nvPr/>
        </p:nvSpPr>
        <p:spPr>
          <a:xfrm>
            <a:off x="2945938" y="3856052"/>
            <a:ext cx="86863" cy="86863"/>
          </a:xfrm>
          <a:custGeom>
            <a:avLst/>
            <a:gdLst/>
            <a:ahLst/>
            <a:cxnLst/>
            <a:rect l="0" t="0" r="0" b="0"/>
            <a:pathLst>
              <a:path w="136" h="136">
                <a:moveTo>
                  <a:pt x="125" y="68"/>
                </a:moveTo>
                <a:cubicBezTo>
                  <a:pt x="125" y="99"/>
                  <a:pt x="99" y="125"/>
                  <a:pt x="68" y="125"/>
                </a:cubicBezTo>
                <a:cubicBezTo>
                  <a:pt x="37" y="125"/>
                  <a:pt x="11" y="99"/>
                  <a:pt x="11" y="68"/>
                </a:cubicBezTo>
                <a:cubicBezTo>
                  <a:pt x="11" y="37"/>
                  <a:pt x="37" y="11"/>
                  <a:pt x="68" y="11"/>
                </a:cubicBezTo>
                <a:cubicBezTo>
                  <a:pt x="99" y="11"/>
                  <a:pt x="125" y="37"/>
                  <a:pt x="125" y="68"/>
                </a:cubicBezTo>
              </a:path>
            </a:pathLst>
          </a:custGeom>
          <a:noFill/>
          <a:ln w="14679" cap="flat">
            <a:solidFill>
              <a:srgbClr val="FEA89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7" name="path"/>
          <p:cNvSpPr/>
          <p:nvPr/>
        </p:nvSpPr>
        <p:spPr>
          <a:xfrm>
            <a:off x="2902273" y="2520613"/>
            <a:ext cx="86118" cy="86118"/>
          </a:xfrm>
          <a:custGeom>
            <a:avLst/>
            <a:gdLst/>
            <a:ahLst/>
            <a:cxnLst/>
            <a:rect l="0" t="0" r="0" b="0"/>
            <a:pathLst>
              <a:path w="135" h="135">
                <a:moveTo>
                  <a:pt x="124" y="67"/>
                </a:moveTo>
                <a:cubicBezTo>
                  <a:pt x="124" y="98"/>
                  <a:pt x="98" y="124"/>
                  <a:pt x="67" y="124"/>
                </a:cubicBezTo>
                <a:cubicBezTo>
                  <a:pt x="36" y="124"/>
                  <a:pt x="11" y="98"/>
                  <a:pt x="11" y="67"/>
                </a:cubicBezTo>
                <a:cubicBezTo>
                  <a:pt x="11" y="36"/>
                  <a:pt x="36" y="11"/>
                  <a:pt x="67" y="11"/>
                </a:cubicBezTo>
                <a:cubicBezTo>
                  <a:pt x="98" y="11"/>
                  <a:pt x="124" y="36"/>
                  <a:pt x="124" y="67"/>
                </a:cubicBezTo>
              </a:path>
            </a:pathLst>
          </a:custGeom>
          <a:noFill/>
          <a:ln w="14679" cap="flat">
            <a:solidFill>
              <a:srgbClr val="A7CDE6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1" name="group 132"/>
          <p:cNvGrpSpPr/>
          <p:nvPr/>
        </p:nvGrpSpPr>
        <p:grpSpPr>
          <a:xfrm rot="21600000">
            <a:off x="1473313" y="3080692"/>
            <a:ext cx="89508" cy="82169"/>
            <a:chOff x="0" y="0"/>
            <a:chExt cx="89508" cy="82169"/>
          </a:xfrm>
        </p:grpSpPr>
        <p:sp>
          <p:nvSpPr>
            <p:cNvPr id="398" name="path"/>
            <p:cNvSpPr/>
            <p:nvPr/>
          </p:nvSpPr>
          <p:spPr>
            <a:xfrm>
              <a:off x="36113" y="28773"/>
              <a:ext cx="53395" cy="53395"/>
            </a:xfrm>
            <a:custGeom>
              <a:avLst/>
              <a:gdLst/>
              <a:ahLst/>
              <a:cxnLst/>
              <a:rect l="0" t="0" r="0" b="0"/>
              <a:pathLst>
                <a:path w="84" h="84">
                  <a:moveTo>
                    <a:pt x="72" y="42"/>
                  </a:moveTo>
                  <a:cubicBezTo>
                    <a:pt x="72" y="58"/>
                    <a:pt x="58" y="72"/>
                    <a:pt x="42" y="72"/>
                  </a:cubicBezTo>
                  <a:cubicBezTo>
                    <a:pt x="25" y="72"/>
                    <a:pt x="11" y="58"/>
                    <a:pt x="11" y="42"/>
                  </a:cubicBezTo>
                  <a:cubicBezTo>
                    <a:pt x="11" y="25"/>
                    <a:pt x="25" y="11"/>
                    <a:pt x="42" y="11"/>
                  </a:cubicBezTo>
                  <a:cubicBezTo>
                    <a:pt x="58" y="11"/>
                    <a:pt x="72" y="25"/>
                    <a:pt x="72" y="42"/>
                  </a:cubicBezTo>
                </a:path>
              </a:pathLst>
            </a:custGeom>
            <a:noFill/>
            <a:ln w="14679" cap="flat">
              <a:solidFill>
                <a:srgbClr val="F9FDFF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9" name="path"/>
            <p:cNvSpPr/>
            <p:nvPr/>
          </p:nvSpPr>
          <p:spPr>
            <a:xfrm>
              <a:off x="0" y="0"/>
              <a:ext cx="52225" cy="52225"/>
            </a:xfrm>
            <a:custGeom>
              <a:avLst/>
              <a:gdLst/>
              <a:ahLst/>
              <a:cxnLst/>
              <a:rect l="0" t="0" r="0" b="0"/>
              <a:pathLst>
                <a:path w="82" h="82">
                  <a:moveTo>
                    <a:pt x="70" y="41"/>
                  </a:moveTo>
                  <a:cubicBezTo>
                    <a:pt x="70" y="57"/>
                    <a:pt x="57" y="70"/>
                    <a:pt x="41" y="70"/>
                  </a:cubicBezTo>
                  <a:cubicBezTo>
                    <a:pt x="24" y="70"/>
                    <a:pt x="11" y="57"/>
                    <a:pt x="11" y="41"/>
                  </a:cubicBezTo>
                  <a:cubicBezTo>
                    <a:pt x="11" y="24"/>
                    <a:pt x="24" y="11"/>
                    <a:pt x="41" y="11"/>
                  </a:cubicBezTo>
                  <a:cubicBezTo>
                    <a:pt x="57" y="11"/>
                    <a:pt x="70" y="24"/>
                    <a:pt x="70" y="41"/>
                  </a:cubicBezTo>
                </a:path>
              </a:pathLst>
            </a:custGeom>
            <a:noFill/>
            <a:ln w="14679" cap="flat">
              <a:solidFill>
                <a:srgbClr val="F3FAFE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00" name="path"/>
          <p:cNvSpPr/>
          <p:nvPr/>
        </p:nvSpPr>
        <p:spPr>
          <a:xfrm>
            <a:off x="2873165" y="3232807"/>
            <a:ext cx="85617" cy="85617"/>
          </a:xfrm>
          <a:custGeom>
            <a:avLst/>
            <a:gdLst/>
            <a:ahLst/>
            <a:cxnLst/>
            <a:rect l="0" t="0" r="0" b="0"/>
            <a:pathLst>
              <a:path w="134" h="134">
                <a:moveTo>
                  <a:pt x="123" y="67"/>
                </a:moveTo>
                <a:cubicBezTo>
                  <a:pt x="123" y="98"/>
                  <a:pt x="98" y="123"/>
                  <a:pt x="67" y="123"/>
                </a:cubicBezTo>
                <a:cubicBezTo>
                  <a:pt x="36" y="123"/>
                  <a:pt x="11" y="98"/>
                  <a:pt x="11" y="67"/>
                </a:cubicBezTo>
                <a:cubicBezTo>
                  <a:pt x="11" y="36"/>
                  <a:pt x="36" y="11"/>
                  <a:pt x="67" y="11"/>
                </a:cubicBezTo>
                <a:cubicBezTo>
                  <a:pt x="98" y="11"/>
                  <a:pt x="123" y="36"/>
                  <a:pt x="123" y="67"/>
                </a:cubicBezTo>
              </a:path>
            </a:pathLst>
          </a:custGeom>
          <a:noFill/>
          <a:ln w="14679" cap="flat">
            <a:solidFill>
              <a:srgbClr val="FCF0F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1" name="path"/>
          <p:cNvSpPr/>
          <p:nvPr/>
        </p:nvSpPr>
        <p:spPr>
          <a:xfrm>
            <a:off x="2815019" y="3820548"/>
            <a:ext cx="84476" cy="84475"/>
          </a:xfrm>
          <a:custGeom>
            <a:avLst/>
            <a:gdLst/>
            <a:ahLst/>
            <a:cxnLst/>
            <a:rect l="0" t="0" r="0" b="0"/>
            <a:pathLst>
              <a:path w="133" h="133">
                <a:moveTo>
                  <a:pt x="121" y="66"/>
                </a:moveTo>
                <a:cubicBezTo>
                  <a:pt x="121" y="96"/>
                  <a:pt x="96" y="121"/>
                  <a:pt x="66" y="121"/>
                </a:cubicBezTo>
                <a:cubicBezTo>
                  <a:pt x="36" y="121"/>
                  <a:pt x="11" y="96"/>
                  <a:pt x="11" y="66"/>
                </a:cubicBezTo>
                <a:cubicBezTo>
                  <a:pt x="11" y="36"/>
                  <a:pt x="36" y="11"/>
                  <a:pt x="66" y="11"/>
                </a:cubicBezTo>
                <a:cubicBezTo>
                  <a:pt x="96" y="11"/>
                  <a:pt x="121" y="36"/>
                  <a:pt x="121" y="66"/>
                </a:cubicBezTo>
              </a:path>
            </a:pathLst>
          </a:custGeom>
          <a:noFill/>
          <a:ln w="14679" cap="flat">
            <a:solidFill>
              <a:srgbClr val="FEAC9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2" name="path"/>
          <p:cNvSpPr/>
          <p:nvPr/>
        </p:nvSpPr>
        <p:spPr>
          <a:xfrm>
            <a:off x="2807743" y="3519687"/>
            <a:ext cx="84347" cy="84348"/>
          </a:xfrm>
          <a:custGeom>
            <a:avLst/>
            <a:gdLst/>
            <a:ahLst/>
            <a:cxnLst/>
            <a:rect l="0" t="0" r="0" b="0"/>
            <a:pathLst>
              <a:path w="132" h="132">
                <a:moveTo>
                  <a:pt x="121" y="66"/>
                </a:moveTo>
                <a:cubicBezTo>
                  <a:pt x="121" y="96"/>
                  <a:pt x="96" y="121"/>
                  <a:pt x="66" y="121"/>
                </a:cubicBezTo>
                <a:cubicBezTo>
                  <a:pt x="36" y="121"/>
                  <a:pt x="11" y="96"/>
                  <a:pt x="11" y="66"/>
                </a:cubicBezTo>
                <a:cubicBezTo>
                  <a:pt x="11" y="36"/>
                  <a:pt x="36" y="11"/>
                  <a:pt x="66" y="11"/>
                </a:cubicBezTo>
                <a:cubicBezTo>
                  <a:pt x="96" y="11"/>
                  <a:pt x="121" y="36"/>
                  <a:pt x="121" y="66"/>
                </a:cubicBezTo>
              </a:path>
            </a:pathLst>
          </a:custGeom>
          <a:noFill/>
          <a:ln w="14679" cap="flat">
            <a:solidFill>
              <a:srgbClr val="FFCFCA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3" name="group 134"/>
          <p:cNvGrpSpPr/>
          <p:nvPr/>
        </p:nvGrpSpPr>
        <p:grpSpPr>
          <a:xfrm rot="21600000">
            <a:off x="2288224" y="3359810"/>
            <a:ext cx="73819" cy="95838"/>
            <a:chOff x="0" y="0"/>
            <a:chExt cx="73819" cy="95838"/>
          </a:xfrm>
        </p:grpSpPr>
        <p:sp>
          <p:nvSpPr>
            <p:cNvPr id="403" name="path"/>
            <p:cNvSpPr/>
            <p:nvPr/>
          </p:nvSpPr>
          <p:spPr>
            <a:xfrm>
              <a:off x="0" y="0"/>
              <a:ext cx="73819" cy="73819"/>
            </a:xfrm>
            <a:custGeom>
              <a:avLst/>
              <a:gdLst/>
              <a:ahLst/>
              <a:cxnLst/>
              <a:rect l="0" t="0" r="0" b="0"/>
              <a:pathLst>
                <a:path w="116" h="116">
                  <a:moveTo>
                    <a:pt x="104" y="58"/>
                  </a:moveTo>
                  <a:cubicBezTo>
                    <a:pt x="104" y="83"/>
                    <a:pt x="83" y="104"/>
                    <a:pt x="58" y="104"/>
                  </a:cubicBezTo>
                  <a:cubicBezTo>
                    <a:pt x="32" y="104"/>
                    <a:pt x="11" y="83"/>
                    <a:pt x="11" y="58"/>
                  </a:cubicBezTo>
                  <a:cubicBezTo>
                    <a:pt x="11" y="32"/>
                    <a:pt x="32" y="11"/>
                    <a:pt x="58" y="11"/>
                  </a:cubicBezTo>
                  <a:cubicBezTo>
                    <a:pt x="83" y="11"/>
                    <a:pt x="104" y="32"/>
                    <a:pt x="104" y="58"/>
                  </a:cubicBezTo>
                </a:path>
              </a:pathLst>
            </a:custGeom>
            <a:noFill/>
            <a:ln w="14679" cap="flat">
              <a:solidFill>
                <a:srgbClr val="FCE2E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4" name="path"/>
            <p:cNvSpPr/>
            <p:nvPr/>
          </p:nvSpPr>
          <p:spPr>
            <a:xfrm>
              <a:off x="0" y="22018"/>
              <a:ext cx="73819" cy="73819"/>
            </a:xfrm>
            <a:custGeom>
              <a:avLst/>
              <a:gdLst/>
              <a:ahLst/>
              <a:cxnLst/>
              <a:rect l="0" t="0" r="0" b="0"/>
              <a:pathLst>
                <a:path w="116" h="116">
                  <a:moveTo>
                    <a:pt x="104" y="58"/>
                  </a:moveTo>
                  <a:cubicBezTo>
                    <a:pt x="104" y="83"/>
                    <a:pt x="83" y="104"/>
                    <a:pt x="58" y="104"/>
                  </a:cubicBezTo>
                  <a:cubicBezTo>
                    <a:pt x="32" y="104"/>
                    <a:pt x="11" y="83"/>
                    <a:pt x="11" y="58"/>
                  </a:cubicBezTo>
                  <a:cubicBezTo>
                    <a:pt x="11" y="32"/>
                    <a:pt x="32" y="11"/>
                    <a:pt x="58" y="11"/>
                  </a:cubicBezTo>
                  <a:cubicBezTo>
                    <a:pt x="83" y="11"/>
                    <a:pt x="104" y="32"/>
                    <a:pt x="104" y="58"/>
                  </a:cubicBezTo>
                </a:path>
              </a:pathLst>
            </a:custGeom>
            <a:noFill/>
            <a:ln w="14679" cap="flat">
              <a:solidFill>
                <a:srgbClr val="FDDFD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05" name="path"/>
          <p:cNvSpPr/>
          <p:nvPr/>
        </p:nvSpPr>
        <p:spPr>
          <a:xfrm>
            <a:off x="2720445" y="4320483"/>
            <a:ext cx="82794" cy="82794"/>
          </a:xfrm>
          <a:custGeom>
            <a:avLst/>
            <a:gdLst/>
            <a:ahLst/>
            <a:cxnLst/>
            <a:rect l="0" t="0" r="0" b="0"/>
            <a:pathLst>
              <a:path w="130" h="130">
                <a:moveTo>
                  <a:pt x="118" y="65"/>
                </a:moveTo>
                <a:cubicBezTo>
                  <a:pt x="118" y="94"/>
                  <a:pt x="94" y="118"/>
                  <a:pt x="65" y="118"/>
                </a:cubicBezTo>
                <a:cubicBezTo>
                  <a:pt x="35" y="118"/>
                  <a:pt x="11" y="94"/>
                  <a:pt x="11" y="65"/>
                </a:cubicBezTo>
                <a:cubicBezTo>
                  <a:pt x="11" y="35"/>
                  <a:pt x="35" y="11"/>
                  <a:pt x="65" y="11"/>
                </a:cubicBezTo>
                <a:cubicBezTo>
                  <a:pt x="94" y="11"/>
                  <a:pt x="118" y="35"/>
                  <a:pt x="118" y="65"/>
                </a:cubicBezTo>
              </a:path>
            </a:pathLst>
          </a:custGeom>
          <a:noFill/>
          <a:ln w="14679" cap="flat">
            <a:solidFill>
              <a:srgbClr val="F5725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6" name="path"/>
          <p:cNvSpPr/>
          <p:nvPr/>
        </p:nvSpPr>
        <p:spPr>
          <a:xfrm>
            <a:off x="2684075" y="4100624"/>
            <a:ext cx="82136" cy="82136"/>
          </a:xfrm>
          <a:custGeom>
            <a:avLst/>
            <a:gdLst/>
            <a:ahLst/>
            <a:cxnLst/>
            <a:rect l="0" t="0" r="0" b="0"/>
            <a:pathLst>
              <a:path w="129" h="129">
                <a:moveTo>
                  <a:pt x="117" y="64"/>
                </a:moveTo>
                <a:cubicBezTo>
                  <a:pt x="117" y="94"/>
                  <a:pt x="94" y="117"/>
                  <a:pt x="64" y="117"/>
                </a:cubicBezTo>
                <a:cubicBezTo>
                  <a:pt x="35" y="117"/>
                  <a:pt x="11" y="94"/>
                  <a:pt x="11" y="64"/>
                </a:cubicBezTo>
                <a:cubicBezTo>
                  <a:pt x="11" y="35"/>
                  <a:pt x="35" y="11"/>
                  <a:pt x="64" y="11"/>
                </a:cubicBezTo>
                <a:cubicBezTo>
                  <a:pt x="94" y="11"/>
                  <a:pt x="117" y="35"/>
                  <a:pt x="117" y="64"/>
                </a:cubicBezTo>
              </a:path>
            </a:pathLst>
          </a:custGeom>
          <a:noFill/>
          <a:ln w="14679" cap="flat">
            <a:solidFill>
              <a:srgbClr val="FA8C7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7" name="path"/>
          <p:cNvSpPr/>
          <p:nvPr/>
        </p:nvSpPr>
        <p:spPr>
          <a:xfrm>
            <a:off x="2662322" y="3212794"/>
            <a:ext cx="81604" cy="81604"/>
          </a:xfrm>
          <a:custGeom>
            <a:avLst/>
            <a:gdLst/>
            <a:ahLst/>
            <a:cxnLst/>
            <a:rect l="0" t="0" r="0" b="0"/>
            <a:pathLst>
              <a:path w="128" h="128">
                <a:moveTo>
                  <a:pt x="116" y="64"/>
                </a:moveTo>
                <a:cubicBezTo>
                  <a:pt x="116" y="93"/>
                  <a:pt x="93" y="116"/>
                  <a:pt x="64" y="116"/>
                </a:cubicBezTo>
                <a:cubicBezTo>
                  <a:pt x="35" y="116"/>
                  <a:pt x="11" y="93"/>
                  <a:pt x="11" y="64"/>
                </a:cubicBezTo>
                <a:cubicBezTo>
                  <a:pt x="11" y="35"/>
                  <a:pt x="35" y="11"/>
                  <a:pt x="64" y="11"/>
                </a:cubicBezTo>
                <a:cubicBezTo>
                  <a:pt x="93" y="11"/>
                  <a:pt x="116" y="35"/>
                  <a:pt x="116" y="64"/>
                </a:cubicBezTo>
              </a:path>
            </a:pathLst>
          </a:custGeom>
          <a:noFill/>
          <a:ln w="14679" cap="flat">
            <a:solidFill>
              <a:srgbClr val="FDF3F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8" name="path"/>
          <p:cNvSpPr/>
          <p:nvPr/>
        </p:nvSpPr>
        <p:spPr>
          <a:xfrm>
            <a:off x="2625959" y="3888375"/>
            <a:ext cx="80934" cy="80934"/>
          </a:xfrm>
          <a:custGeom>
            <a:avLst/>
            <a:gdLst/>
            <a:ahLst/>
            <a:cxnLst/>
            <a:rect l="0" t="0" r="0" b="0"/>
            <a:pathLst>
              <a:path w="127" h="127">
                <a:moveTo>
                  <a:pt x="115" y="63"/>
                </a:moveTo>
                <a:cubicBezTo>
                  <a:pt x="115" y="92"/>
                  <a:pt x="92" y="115"/>
                  <a:pt x="63" y="115"/>
                </a:cubicBezTo>
                <a:cubicBezTo>
                  <a:pt x="34" y="115"/>
                  <a:pt x="11" y="92"/>
                  <a:pt x="11" y="63"/>
                </a:cubicBezTo>
                <a:cubicBezTo>
                  <a:pt x="11" y="34"/>
                  <a:pt x="34" y="11"/>
                  <a:pt x="63" y="11"/>
                </a:cubicBezTo>
                <a:cubicBezTo>
                  <a:pt x="92" y="11"/>
                  <a:pt x="115" y="34"/>
                  <a:pt x="115" y="63"/>
                </a:cubicBezTo>
              </a:path>
            </a:pathLst>
          </a:custGeom>
          <a:noFill/>
          <a:ln w="14679" cap="flat">
            <a:solidFill>
              <a:srgbClr val="FEA49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9" name="path"/>
          <p:cNvSpPr/>
          <p:nvPr/>
        </p:nvSpPr>
        <p:spPr>
          <a:xfrm>
            <a:off x="2618687" y="2736121"/>
            <a:ext cx="80799" cy="80800"/>
          </a:xfrm>
          <a:custGeom>
            <a:avLst/>
            <a:gdLst/>
            <a:ahLst/>
            <a:cxnLst/>
            <a:rect l="0" t="0" r="0" b="0"/>
            <a:pathLst>
              <a:path w="127" h="127">
                <a:moveTo>
                  <a:pt x="115" y="63"/>
                </a:moveTo>
                <a:cubicBezTo>
                  <a:pt x="115" y="92"/>
                  <a:pt x="92" y="115"/>
                  <a:pt x="63" y="115"/>
                </a:cubicBezTo>
                <a:cubicBezTo>
                  <a:pt x="34" y="115"/>
                  <a:pt x="11" y="92"/>
                  <a:pt x="11" y="63"/>
                </a:cubicBezTo>
                <a:cubicBezTo>
                  <a:pt x="11" y="34"/>
                  <a:pt x="34" y="11"/>
                  <a:pt x="63" y="11"/>
                </a:cubicBezTo>
                <a:cubicBezTo>
                  <a:pt x="92" y="11"/>
                  <a:pt x="115" y="34"/>
                  <a:pt x="115" y="63"/>
                </a:cubicBezTo>
              </a:path>
            </a:pathLst>
          </a:custGeom>
          <a:noFill/>
          <a:ln w="14679" cap="flat">
            <a:solidFill>
              <a:srgbClr val="BEDEF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0" name="path"/>
          <p:cNvSpPr/>
          <p:nvPr/>
        </p:nvSpPr>
        <p:spPr>
          <a:xfrm>
            <a:off x="2615085" y="1734330"/>
            <a:ext cx="80665" cy="80664"/>
          </a:xfrm>
          <a:custGeom>
            <a:avLst/>
            <a:gdLst/>
            <a:ahLst/>
            <a:cxnLst/>
            <a:rect l="0" t="0" r="0" b="0"/>
            <a:pathLst>
              <a:path w="127" h="127">
                <a:moveTo>
                  <a:pt x="115" y="63"/>
                </a:moveTo>
                <a:cubicBezTo>
                  <a:pt x="115" y="92"/>
                  <a:pt x="92" y="115"/>
                  <a:pt x="63" y="115"/>
                </a:cubicBezTo>
                <a:cubicBezTo>
                  <a:pt x="34" y="115"/>
                  <a:pt x="11" y="92"/>
                  <a:pt x="11" y="63"/>
                </a:cubicBezTo>
                <a:cubicBezTo>
                  <a:pt x="11" y="34"/>
                  <a:pt x="34" y="11"/>
                  <a:pt x="63" y="11"/>
                </a:cubicBezTo>
                <a:cubicBezTo>
                  <a:pt x="92" y="11"/>
                  <a:pt x="115" y="34"/>
                  <a:pt x="115" y="63"/>
                </a:cubicBezTo>
              </a:path>
            </a:pathLst>
          </a:custGeom>
          <a:noFill/>
          <a:ln w="14679" cap="flat">
            <a:solidFill>
              <a:srgbClr val="6090B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1" name="path"/>
          <p:cNvSpPr/>
          <p:nvPr/>
        </p:nvSpPr>
        <p:spPr>
          <a:xfrm>
            <a:off x="2578726" y="4384275"/>
            <a:ext cx="79985" cy="79985"/>
          </a:xfrm>
          <a:custGeom>
            <a:avLst/>
            <a:gdLst/>
            <a:ahLst/>
            <a:cxnLst/>
            <a:rect l="0" t="0" r="0" b="0"/>
            <a:pathLst>
              <a:path w="125" h="125">
                <a:moveTo>
                  <a:pt x="114" y="62"/>
                </a:moveTo>
                <a:cubicBezTo>
                  <a:pt x="114" y="91"/>
                  <a:pt x="91" y="114"/>
                  <a:pt x="62" y="114"/>
                </a:cubicBezTo>
                <a:cubicBezTo>
                  <a:pt x="34" y="114"/>
                  <a:pt x="11" y="91"/>
                  <a:pt x="11" y="62"/>
                </a:cubicBezTo>
                <a:cubicBezTo>
                  <a:pt x="11" y="34"/>
                  <a:pt x="34" y="11"/>
                  <a:pt x="62" y="11"/>
                </a:cubicBezTo>
                <a:cubicBezTo>
                  <a:pt x="91" y="11"/>
                  <a:pt x="114" y="34"/>
                  <a:pt x="114" y="62"/>
                </a:cubicBezTo>
              </a:path>
            </a:pathLst>
          </a:custGeom>
          <a:noFill/>
          <a:ln w="14679" cap="flat">
            <a:solidFill>
              <a:srgbClr val="F36A5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2" name="path"/>
          <p:cNvSpPr/>
          <p:nvPr/>
        </p:nvSpPr>
        <p:spPr>
          <a:xfrm>
            <a:off x="2520630" y="3915159"/>
            <a:ext cx="78743" cy="78743"/>
          </a:xfrm>
          <a:custGeom>
            <a:avLst/>
            <a:gdLst/>
            <a:ahLst/>
            <a:cxnLst/>
            <a:rect l="0" t="0" r="0" b="0"/>
            <a:pathLst>
              <a:path w="124" h="124">
                <a:moveTo>
                  <a:pt x="112" y="62"/>
                </a:moveTo>
                <a:cubicBezTo>
                  <a:pt x="112" y="89"/>
                  <a:pt x="89" y="112"/>
                  <a:pt x="62" y="112"/>
                </a:cubicBezTo>
                <a:cubicBezTo>
                  <a:pt x="34" y="112"/>
                  <a:pt x="11" y="89"/>
                  <a:pt x="11" y="62"/>
                </a:cubicBezTo>
                <a:cubicBezTo>
                  <a:pt x="11" y="34"/>
                  <a:pt x="34" y="11"/>
                  <a:pt x="62" y="11"/>
                </a:cubicBezTo>
                <a:cubicBezTo>
                  <a:pt x="89" y="11"/>
                  <a:pt x="112" y="34"/>
                  <a:pt x="112" y="62"/>
                </a:cubicBezTo>
              </a:path>
            </a:pathLst>
          </a:custGeom>
          <a:noFill/>
          <a:ln w="14679" cap="flat">
            <a:solidFill>
              <a:srgbClr val="FDA28F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3" name="path"/>
          <p:cNvSpPr/>
          <p:nvPr/>
        </p:nvSpPr>
        <p:spPr>
          <a:xfrm>
            <a:off x="2513360" y="4157437"/>
            <a:ext cx="78604" cy="78604"/>
          </a:xfrm>
          <a:custGeom>
            <a:avLst/>
            <a:gdLst/>
            <a:ahLst/>
            <a:cxnLst/>
            <a:rect l="0" t="0" r="0" b="0"/>
            <a:pathLst>
              <a:path w="123" h="123">
                <a:moveTo>
                  <a:pt x="112" y="61"/>
                </a:moveTo>
                <a:cubicBezTo>
                  <a:pt x="112" y="89"/>
                  <a:pt x="89" y="112"/>
                  <a:pt x="61" y="112"/>
                </a:cubicBezTo>
                <a:cubicBezTo>
                  <a:pt x="34" y="112"/>
                  <a:pt x="11" y="89"/>
                  <a:pt x="11" y="61"/>
                </a:cubicBezTo>
                <a:cubicBezTo>
                  <a:pt x="11" y="34"/>
                  <a:pt x="34" y="11"/>
                  <a:pt x="61" y="11"/>
                </a:cubicBezTo>
                <a:cubicBezTo>
                  <a:pt x="89" y="11"/>
                  <a:pt x="112" y="34"/>
                  <a:pt x="112" y="61"/>
                </a:cubicBezTo>
              </a:path>
            </a:pathLst>
          </a:custGeom>
          <a:noFill/>
          <a:ln w="14679" cap="flat">
            <a:solidFill>
              <a:srgbClr val="F9867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4" name="path"/>
          <p:cNvSpPr/>
          <p:nvPr/>
        </p:nvSpPr>
        <p:spPr>
          <a:xfrm>
            <a:off x="2469744" y="4113820"/>
            <a:ext cx="77761" cy="77761"/>
          </a:xfrm>
          <a:custGeom>
            <a:avLst/>
            <a:gdLst/>
            <a:ahLst/>
            <a:cxnLst/>
            <a:rect l="0" t="0" r="0" b="0"/>
            <a:pathLst>
              <a:path w="122" h="122">
                <a:moveTo>
                  <a:pt x="110" y="61"/>
                </a:moveTo>
                <a:cubicBezTo>
                  <a:pt x="110" y="88"/>
                  <a:pt x="88" y="110"/>
                  <a:pt x="61" y="110"/>
                </a:cubicBezTo>
                <a:cubicBezTo>
                  <a:pt x="33" y="110"/>
                  <a:pt x="11" y="88"/>
                  <a:pt x="11" y="61"/>
                </a:cubicBezTo>
                <a:cubicBezTo>
                  <a:pt x="11" y="33"/>
                  <a:pt x="33" y="11"/>
                  <a:pt x="61" y="11"/>
                </a:cubicBezTo>
                <a:cubicBezTo>
                  <a:pt x="88" y="11"/>
                  <a:pt x="110" y="33"/>
                  <a:pt x="110" y="61"/>
                </a:cubicBezTo>
              </a:path>
            </a:pathLst>
          </a:custGeom>
          <a:noFill/>
          <a:ln w="14679" cap="flat">
            <a:solidFill>
              <a:srgbClr val="FA8B76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5" name="group 136"/>
          <p:cNvGrpSpPr/>
          <p:nvPr/>
        </p:nvGrpSpPr>
        <p:grpSpPr>
          <a:xfrm rot="21600000">
            <a:off x="1455446" y="3432409"/>
            <a:ext cx="107376" cy="55998"/>
            <a:chOff x="0" y="0"/>
            <a:chExt cx="107376" cy="55998"/>
          </a:xfrm>
        </p:grpSpPr>
        <p:sp>
          <p:nvSpPr>
            <p:cNvPr id="415" name="path"/>
            <p:cNvSpPr/>
            <p:nvPr/>
          </p:nvSpPr>
          <p:spPr>
            <a:xfrm>
              <a:off x="53980" y="0"/>
              <a:ext cx="53395" cy="53395"/>
            </a:xfrm>
            <a:custGeom>
              <a:avLst/>
              <a:gdLst/>
              <a:ahLst/>
              <a:cxnLst/>
              <a:rect l="0" t="0" r="0" b="0"/>
              <a:pathLst>
                <a:path w="84" h="84">
                  <a:moveTo>
                    <a:pt x="72" y="42"/>
                  </a:moveTo>
                  <a:cubicBezTo>
                    <a:pt x="72" y="58"/>
                    <a:pt x="58" y="72"/>
                    <a:pt x="42" y="72"/>
                  </a:cubicBezTo>
                  <a:cubicBezTo>
                    <a:pt x="25" y="72"/>
                    <a:pt x="11" y="58"/>
                    <a:pt x="11" y="42"/>
                  </a:cubicBezTo>
                  <a:cubicBezTo>
                    <a:pt x="11" y="25"/>
                    <a:pt x="25" y="11"/>
                    <a:pt x="42" y="11"/>
                  </a:cubicBezTo>
                  <a:cubicBezTo>
                    <a:pt x="58" y="11"/>
                    <a:pt x="72" y="25"/>
                    <a:pt x="72" y="42"/>
                  </a:cubicBezTo>
                </a:path>
              </a:pathLst>
            </a:custGeom>
            <a:noFill/>
            <a:ln w="14679" cap="flat">
              <a:solidFill>
                <a:srgbClr val="FEDAD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16" name="path"/>
            <p:cNvSpPr/>
            <p:nvPr/>
          </p:nvSpPr>
          <p:spPr>
            <a:xfrm>
              <a:off x="0" y="4736"/>
              <a:ext cx="51262" cy="51262"/>
            </a:xfrm>
            <a:custGeom>
              <a:avLst/>
              <a:gdLst/>
              <a:ahLst/>
              <a:cxnLst/>
              <a:rect l="0" t="0" r="0" b="0"/>
              <a:pathLst>
                <a:path w="80" h="80">
                  <a:moveTo>
                    <a:pt x="69" y="40"/>
                  </a:moveTo>
                  <a:cubicBezTo>
                    <a:pt x="69" y="56"/>
                    <a:pt x="56" y="69"/>
                    <a:pt x="40" y="69"/>
                  </a:cubicBezTo>
                  <a:cubicBezTo>
                    <a:pt x="24" y="69"/>
                    <a:pt x="11" y="56"/>
                    <a:pt x="11" y="40"/>
                  </a:cubicBezTo>
                  <a:cubicBezTo>
                    <a:pt x="11" y="24"/>
                    <a:pt x="24" y="11"/>
                    <a:pt x="40" y="11"/>
                  </a:cubicBezTo>
                  <a:cubicBezTo>
                    <a:pt x="56" y="11"/>
                    <a:pt x="69" y="24"/>
                    <a:pt x="69" y="40"/>
                  </a:cubicBezTo>
                </a:path>
              </a:pathLst>
            </a:custGeom>
            <a:noFill/>
            <a:ln w="14679" cap="flat">
              <a:solidFill>
                <a:srgbClr val="FDDBD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17" name="path"/>
          <p:cNvSpPr/>
          <p:nvPr/>
        </p:nvSpPr>
        <p:spPr>
          <a:xfrm>
            <a:off x="2418938" y="2800598"/>
            <a:ext cx="76619" cy="76619"/>
          </a:xfrm>
          <a:custGeom>
            <a:avLst/>
            <a:gdLst/>
            <a:ahLst/>
            <a:cxnLst/>
            <a:rect l="0" t="0" r="0" b="0"/>
            <a:pathLst>
              <a:path w="120" h="120">
                <a:moveTo>
                  <a:pt x="109" y="60"/>
                </a:moveTo>
                <a:cubicBezTo>
                  <a:pt x="109" y="87"/>
                  <a:pt x="87" y="109"/>
                  <a:pt x="60" y="109"/>
                </a:cubicBezTo>
                <a:cubicBezTo>
                  <a:pt x="33" y="109"/>
                  <a:pt x="11" y="87"/>
                  <a:pt x="11" y="60"/>
                </a:cubicBezTo>
                <a:cubicBezTo>
                  <a:pt x="11" y="33"/>
                  <a:pt x="33" y="11"/>
                  <a:pt x="60" y="11"/>
                </a:cubicBezTo>
                <a:cubicBezTo>
                  <a:pt x="87" y="11"/>
                  <a:pt x="109" y="33"/>
                  <a:pt x="109" y="60"/>
                </a:cubicBezTo>
              </a:path>
            </a:pathLst>
          </a:custGeom>
          <a:noFill/>
          <a:ln w="14679" cap="flat">
            <a:solidFill>
              <a:srgbClr val="C4E2F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7" name="group 138"/>
          <p:cNvGrpSpPr/>
          <p:nvPr/>
        </p:nvGrpSpPr>
        <p:grpSpPr>
          <a:xfrm rot="21600000">
            <a:off x="9274554" y="1134911"/>
            <a:ext cx="73396" cy="73396"/>
            <a:chOff x="0" y="0"/>
            <a:chExt cx="73396" cy="73396"/>
          </a:xfrm>
        </p:grpSpPr>
        <p:sp>
          <p:nvSpPr>
            <p:cNvPr id="418" name="path"/>
            <p:cNvSpPr/>
            <p:nvPr/>
          </p:nvSpPr>
          <p:spPr>
            <a:xfrm>
              <a:off x="7339" y="7339"/>
              <a:ext cx="58717" cy="58716"/>
            </a:xfrm>
            <a:custGeom>
              <a:avLst/>
              <a:gdLst/>
              <a:ahLst/>
              <a:cxnLst/>
              <a:rect l="0" t="0" r="0" b="0"/>
              <a:pathLst>
                <a:path w="92" h="92">
                  <a:moveTo>
                    <a:pt x="92" y="46"/>
                  </a:moveTo>
                  <a:cubicBezTo>
                    <a:pt x="92" y="71"/>
                    <a:pt x="71" y="92"/>
                    <a:pt x="46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0"/>
                    <a:pt x="20" y="0"/>
                    <a:pt x="46" y="0"/>
                  </a:cubicBezTo>
                  <a:cubicBezTo>
                    <a:pt x="71" y="0"/>
                    <a:pt x="92" y="20"/>
                    <a:pt x="92" y="46"/>
                  </a:cubicBezTo>
                </a:path>
              </a:pathLst>
            </a:custGeom>
            <a:solidFill>
              <a:srgbClr val="D8D8D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19" name="path"/>
            <p:cNvSpPr/>
            <p:nvPr/>
          </p:nvSpPr>
          <p:spPr>
            <a:xfrm>
              <a:off x="0" y="0"/>
              <a:ext cx="73396" cy="73396"/>
            </a:xfrm>
            <a:custGeom>
              <a:avLst/>
              <a:gdLst/>
              <a:ahLst/>
              <a:cxnLst/>
              <a:rect l="0" t="0" r="0" b="0"/>
              <a:pathLst>
                <a:path w="115" h="115">
                  <a:moveTo>
                    <a:pt x="104" y="57"/>
                  </a:moveTo>
                  <a:cubicBezTo>
                    <a:pt x="104" y="83"/>
                    <a:pt x="83" y="104"/>
                    <a:pt x="57" y="104"/>
                  </a:cubicBezTo>
                  <a:cubicBezTo>
                    <a:pt x="32" y="104"/>
                    <a:pt x="11" y="83"/>
                    <a:pt x="11" y="57"/>
                  </a:cubicBezTo>
                  <a:cubicBezTo>
                    <a:pt x="11" y="32"/>
                    <a:pt x="32" y="11"/>
                    <a:pt x="57" y="11"/>
                  </a:cubicBezTo>
                  <a:cubicBezTo>
                    <a:pt x="83" y="11"/>
                    <a:pt x="104" y="32"/>
                    <a:pt x="104" y="57"/>
                  </a:cubicBezTo>
                </a:path>
              </a:pathLst>
            </a:custGeom>
            <a:noFill/>
            <a:ln w="14679" cap="flat">
              <a:solidFill>
                <a:srgbClr val="B2B2B2">
                  <a:alpha val="100000"/>
                </a:srgbClr>
              </a:solidFill>
              <a:prstDash val="solid"/>
              <a:bevel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20" name="path"/>
          <p:cNvSpPr/>
          <p:nvPr/>
        </p:nvSpPr>
        <p:spPr>
          <a:xfrm>
            <a:off x="2226447" y="3899882"/>
            <a:ext cx="72599" cy="72600"/>
          </a:xfrm>
          <a:custGeom>
            <a:avLst/>
            <a:gdLst/>
            <a:ahLst/>
            <a:cxnLst/>
            <a:rect l="0" t="0" r="0" b="0"/>
            <a:pathLst>
              <a:path w="114" h="114">
                <a:moveTo>
                  <a:pt x="102" y="57"/>
                </a:moveTo>
                <a:cubicBezTo>
                  <a:pt x="102" y="82"/>
                  <a:pt x="82" y="102"/>
                  <a:pt x="57" y="102"/>
                </a:cubicBezTo>
                <a:cubicBezTo>
                  <a:pt x="31" y="102"/>
                  <a:pt x="11" y="82"/>
                  <a:pt x="11" y="57"/>
                </a:cubicBezTo>
                <a:cubicBezTo>
                  <a:pt x="11" y="31"/>
                  <a:pt x="31" y="11"/>
                  <a:pt x="57" y="11"/>
                </a:cubicBezTo>
                <a:cubicBezTo>
                  <a:pt x="82" y="11"/>
                  <a:pt x="102" y="31"/>
                  <a:pt x="102" y="57"/>
                </a:cubicBezTo>
              </a:path>
            </a:pathLst>
          </a:custGeom>
          <a:noFill/>
          <a:ln w="14679" cap="flat">
            <a:solidFill>
              <a:srgbClr val="FEA39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1" name="path"/>
          <p:cNvSpPr/>
          <p:nvPr/>
        </p:nvSpPr>
        <p:spPr>
          <a:xfrm>
            <a:off x="2204660" y="3790020"/>
            <a:ext cx="72135" cy="72135"/>
          </a:xfrm>
          <a:custGeom>
            <a:avLst/>
            <a:gdLst/>
            <a:ahLst/>
            <a:cxnLst/>
            <a:rect l="0" t="0" r="0" b="0"/>
            <a:pathLst>
              <a:path w="113" h="113">
                <a:moveTo>
                  <a:pt x="102" y="56"/>
                </a:moveTo>
                <a:cubicBezTo>
                  <a:pt x="102" y="81"/>
                  <a:pt x="81" y="102"/>
                  <a:pt x="56" y="102"/>
                </a:cubicBezTo>
                <a:cubicBezTo>
                  <a:pt x="31" y="102"/>
                  <a:pt x="11" y="81"/>
                  <a:pt x="11" y="56"/>
                </a:cubicBezTo>
                <a:cubicBezTo>
                  <a:pt x="11" y="31"/>
                  <a:pt x="31" y="11"/>
                  <a:pt x="56" y="11"/>
                </a:cubicBezTo>
                <a:cubicBezTo>
                  <a:pt x="81" y="11"/>
                  <a:pt x="102" y="31"/>
                  <a:pt x="102" y="56"/>
                </a:cubicBezTo>
              </a:path>
            </a:pathLst>
          </a:custGeom>
          <a:noFill/>
          <a:ln w="14679" cap="flat">
            <a:solidFill>
              <a:srgbClr val="FEB1A2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2" name="path"/>
          <p:cNvSpPr/>
          <p:nvPr/>
        </p:nvSpPr>
        <p:spPr>
          <a:xfrm>
            <a:off x="2182875" y="3504008"/>
            <a:ext cx="71668" cy="71667"/>
          </a:xfrm>
          <a:custGeom>
            <a:avLst/>
            <a:gdLst/>
            <a:ahLst/>
            <a:cxnLst/>
            <a:rect l="0" t="0" r="0" b="0"/>
            <a:pathLst>
              <a:path w="112" h="112">
                <a:moveTo>
                  <a:pt x="101" y="56"/>
                </a:moveTo>
                <a:cubicBezTo>
                  <a:pt x="101" y="81"/>
                  <a:pt x="81" y="101"/>
                  <a:pt x="56" y="101"/>
                </a:cubicBezTo>
                <a:cubicBezTo>
                  <a:pt x="31" y="101"/>
                  <a:pt x="11" y="81"/>
                  <a:pt x="11" y="56"/>
                </a:cubicBezTo>
                <a:cubicBezTo>
                  <a:pt x="11" y="31"/>
                  <a:pt x="31" y="11"/>
                  <a:pt x="56" y="11"/>
                </a:cubicBezTo>
                <a:cubicBezTo>
                  <a:pt x="81" y="11"/>
                  <a:pt x="101" y="31"/>
                  <a:pt x="101" y="56"/>
                </a:cubicBezTo>
              </a:path>
            </a:pathLst>
          </a:custGeom>
          <a:noFill/>
          <a:ln w="14679" cap="flat">
            <a:solidFill>
              <a:srgbClr val="FFD1C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3" name="textbox 423"/>
          <p:cNvSpPr/>
          <p:nvPr/>
        </p:nvSpPr>
        <p:spPr>
          <a:xfrm>
            <a:off x="4106936" y="2038116"/>
            <a:ext cx="88264" cy="1104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0000"/>
              </a:lnSpc>
            </a:pP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endParaRPr lang="en-US" altLang="en-US" sz="800" dirty="0"/>
          </a:p>
        </p:txBody>
      </p:sp>
      <p:sp>
        <p:nvSpPr>
          <p:cNvPr id="424" name="path"/>
          <p:cNvSpPr/>
          <p:nvPr/>
        </p:nvSpPr>
        <p:spPr>
          <a:xfrm>
            <a:off x="2139391" y="3387127"/>
            <a:ext cx="70561" cy="70561"/>
          </a:xfrm>
          <a:custGeom>
            <a:avLst/>
            <a:gdLst/>
            <a:ahLst/>
            <a:cxnLst/>
            <a:rect l="0" t="0" r="0" b="0"/>
            <a:pathLst>
              <a:path w="111" h="111">
                <a:moveTo>
                  <a:pt x="99" y="55"/>
                </a:moveTo>
                <a:cubicBezTo>
                  <a:pt x="99" y="79"/>
                  <a:pt x="79" y="99"/>
                  <a:pt x="55" y="99"/>
                </a:cubicBezTo>
                <a:cubicBezTo>
                  <a:pt x="31" y="99"/>
                  <a:pt x="11" y="79"/>
                  <a:pt x="11" y="55"/>
                </a:cubicBezTo>
                <a:cubicBezTo>
                  <a:pt x="11" y="31"/>
                  <a:pt x="31" y="11"/>
                  <a:pt x="55" y="11"/>
                </a:cubicBezTo>
                <a:cubicBezTo>
                  <a:pt x="79" y="11"/>
                  <a:pt x="99" y="31"/>
                  <a:pt x="99" y="55"/>
                </a:cubicBezTo>
              </a:path>
            </a:pathLst>
          </a:custGeom>
          <a:noFill/>
          <a:ln w="14679" cap="flat">
            <a:solidFill>
              <a:srgbClr val="FDDED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5" name="path"/>
          <p:cNvSpPr/>
          <p:nvPr/>
        </p:nvSpPr>
        <p:spPr>
          <a:xfrm>
            <a:off x="2081320" y="3233642"/>
            <a:ext cx="69269" cy="69269"/>
          </a:xfrm>
          <a:custGeom>
            <a:avLst/>
            <a:gdLst/>
            <a:ahLst/>
            <a:cxnLst/>
            <a:rect l="0" t="0" r="0" b="0"/>
            <a:pathLst>
              <a:path w="109" h="109">
                <a:moveTo>
                  <a:pt x="97" y="54"/>
                </a:moveTo>
                <a:cubicBezTo>
                  <a:pt x="97" y="78"/>
                  <a:pt x="78" y="97"/>
                  <a:pt x="54" y="97"/>
                </a:cubicBezTo>
                <a:cubicBezTo>
                  <a:pt x="30" y="97"/>
                  <a:pt x="11" y="78"/>
                  <a:pt x="11" y="54"/>
                </a:cubicBezTo>
                <a:cubicBezTo>
                  <a:pt x="11" y="30"/>
                  <a:pt x="30" y="11"/>
                  <a:pt x="54" y="11"/>
                </a:cubicBezTo>
                <a:cubicBezTo>
                  <a:pt x="78" y="11"/>
                  <a:pt x="97" y="30"/>
                  <a:pt x="97" y="54"/>
                </a:cubicBezTo>
              </a:path>
            </a:pathLst>
          </a:custGeom>
          <a:noFill/>
          <a:ln w="14679" cap="flat">
            <a:solidFill>
              <a:srgbClr val="FCF1F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6" name="textbox 426"/>
          <p:cNvSpPr/>
          <p:nvPr/>
        </p:nvSpPr>
        <p:spPr>
          <a:xfrm>
            <a:off x="2309131" y="4260812"/>
            <a:ext cx="85089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6000"/>
              </a:lnSpc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endParaRPr lang="en-US" altLang="en-US" sz="800" dirty="0"/>
          </a:p>
        </p:txBody>
      </p:sp>
      <p:sp>
        <p:nvSpPr>
          <p:cNvPr id="427" name="path"/>
          <p:cNvSpPr/>
          <p:nvPr/>
        </p:nvSpPr>
        <p:spPr>
          <a:xfrm>
            <a:off x="2023265" y="2397586"/>
            <a:ext cx="67945" cy="67945"/>
          </a:xfrm>
          <a:custGeom>
            <a:avLst/>
            <a:gdLst/>
            <a:ahLst/>
            <a:cxnLst/>
            <a:rect l="0" t="0" r="0" b="0"/>
            <a:pathLst>
              <a:path w="107" h="107">
                <a:moveTo>
                  <a:pt x="95" y="53"/>
                </a:moveTo>
                <a:cubicBezTo>
                  <a:pt x="95" y="76"/>
                  <a:pt x="76" y="95"/>
                  <a:pt x="53" y="95"/>
                </a:cubicBezTo>
                <a:cubicBezTo>
                  <a:pt x="30" y="95"/>
                  <a:pt x="11" y="76"/>
                  <a:pt x="11" y="53"/>
                </a:cubicBezTo>
                <a:cubicBezTo>
                  <a:pt x="11" y="30"/>
                  <a:pt x="30" y="11"/>
                  <a:pt x="53" y="11"/>
                </a:cubicBezTo>
                <a:cubicBezTo>
                  <a:pt x="76" y="11"/>
                  <a:pt x="95" y="30"/>
                  <a:pt x="95" y="53"/>
                </a:cubicBezTo>
              </a:path>
            </a:pathLst>
          </a:custGeom>
          <a:noFill/>
          <a:ln w="14679" cap="flat">
            <a:solidFill>
              <a:srgbClr val="99C4E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8" name="path"/>
          <p:cNvSpPr/>
          <p:nvPr/>
        </p:nvSpPr>
        <p:spPr>
          <a:xfrm>
            <a:off x="2008754" y="3814302"/>
            <a:ext cx="67609" cy="67609"/>
          </a:xfrm>
          <a:custGeom>
            <a:avLst/>
            <a:gdLst/>
            <a:ahLst/>
            <a:cxnLst/>
            <a:rect l="0" t="0" r="0" b="0"/>
            <a:pathLst>
              <a:path w="106" h="106">
                <a:moveTo>
                  <a:pt x="94" y="53"/>
                </a:moveTo>
                <a:cubicBezTo>
                  <a:pt x="94" y="76"/>
                  <a:pt x="76" y="94"/>
                  <a:pt x="53" y="94"/>
                </a:cubicBezTo>
                <a:cubicBezTo>
                  <a:pt x="30" y="94"/>
                  <a:pt x="11" y="76"/>
                  <a:pt x="11" y="53"/>
                </a:cubicBezTo>
                <a:cubicBezTo>
                  <a:pt x="11" y="30"/>
                  <a:pt x="30" y="11"/>
                  <a:pt x="53" y="11"/>
                </a:cubicBezTo>
                <a:cubicBezTo>
                  <a:pt x="76" y="11"/>
                  <a:pt x="94" y="30"/>
                  <a:pt x="94" y="53"/>
                </a:cubicBezTo>
              </a:path>
            </a:pathLst>
          </a:custGeom>
          <a:noFill/>
          <a:ln w="14679" cap="flat">
            <a:solidFill>
              <a:srgbClr val="FEAE9F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9" name="rect"/>
          <p:cNvSpPr/>
          <p:nvPr/>
        </p:nvSpPr>
        <p:spPr>
          <a:xfrm>
            <a:off x="1950806" y="1657222"/>
            <a:ext cx="66070" cy="66069"/>
          </a:xfrm>
          <a:prstGeom prst="rect">
            <a:avLst/>
          </a:prstGeom>
          <a:solidFill>
            <a:srgbClr val="5A8BB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0" name="rect"/>
          <p:cNvSpPr/>
          <p:nvPr/>
        </p:nvSpPr>
        <p:spPr>
          <a:xfrm>
            <a:off x="1939971" y="2446406"/>
            <a:ext cx="65721" cy="65721"/>
          </a:xfrm>
          <a:prstGeom prst="rect">
            <a:avLst/>
          </a:prstGeom>
          <a:solidFill>
            <a:srgbClr val="9DC6E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1" name="rect"/>
          <p:cNvSpPr/>
          <p:nvPr/>
        </p:nvSpPr>
        <p:spPr>
          <a:xfrm>
            <a:off x="1932719" y="4039192"/>
            <a:ext cx="65546" cy="65546"/>
          </a:xfrm>
          <a:prstGeom prst="rect">
            <a:avLst/>
          </a:prstGeom>
          <a:solidFill>
            <a:srgbClr val="FC95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2" name="rect"/>
          <p:cNvSpPr/>
          <p:nvPr/>
        </p:nvSpPr>
        <p:spPr>
          <a:xfrm>
            <a:off x="1889213" y="3525950"/>
            <a:ext cx="64483" cy="64482"/>
          </a:xfrm>
          <a:prstGeom prst="rect">
            <a:avLst/>
          </a:prstGeom>
          <a:solidFill>
            <a:srgbClr val="FFCFC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3" name="rect"/>
          <p:cNvSpPr/>
          <p:nvPr/>
        </p:nvSpPr>
        <p:spPr>
          <a:xfrm>
            <a:off x="1867555" y="4260274"/>
            <a:ext cx="63761" cy="63761"/>
          </a:xfrm>
          <a:prstGeom prst="rect">
            <a:avLst/>
          </a:prstGeom>
          <a:solidFill>
            <a:srgbClr val="F77A6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4" name="path"/>
          <p:cNvSpPr/>
          <p:nvPr/>
        </p:nvSpPr>
        <p:spPr>
          <a:xfrm>
            <a:off x="1809576" y="1978388"/>
            <a:ext cx="62284" cy="62284"/>
          </a:xfrm>
          <a:custGeom>
            <a:avLst/>
            <a:gdLst/>
            <a:ahLst/>
            <a:cxnLst/>
            <a:rect l="0" t="0" r="0" b="0"/>
            <a:pathLst>
              <a:path w="98" h="98">
                <a:moveTo>
                  <a:pt x="86" y="49"/>
                </a:moveTo>
                <a:cubicBezTo>
                  <a:pt x="86" y="69"/>
                  <a:pt x="69" y="86"/>
                  <a:pt x="49" y="86"/>
                </a:cubicBezTo>
                <a:cubicBezTo>
                  <a:pt x="28" y="86"/>
                  <a:pt x="11" y="69"/>
                  <a:pt x="11" y="49"/>
                </a:cubicBezTo>
                <a:cubicBezTo>
                  <a:pt x="11" y="28"/>
                  <a:pt x="28" y="11"/>
                  <a:pt x="49" y="11"/>
                </a:cubicBezTo>
                <a:cubicBezTo>
                  <a:pt x="69" y="11"/>
                  <a:pt x="86" y="28"/>
                  <a:pt x="86" y="49"/>
                </a:cubicBezTo>
              </a:path>
            </a:pathLst>
          </a:custGeom>
          <a:noFill/>
          <a:ln w="14679" cap="flat">
            <a:solidFill>
              <a:srgbClr val="71A3C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5" name="path"/>
          <p:cNvSpPr/>
          <p:nvPr/>
        </p:nvSpPr>
        <p:spPr>
          <a:xfrm>
            <a:off x="1795085" y="995067"/>
            <a:ext cx="61908" cy="61908"/>
          </a:xfrm>
          <a:custGeom>
            <a:avLst/>
            <a:gdLst/>
            <a:ahLst/>
            <a:cxnLst/>
            <a:rect l="0" t="0" r="0" b="0"/>
            <a:pathLst>
              <a:path w="97" h="97">
                <a:moveTo>
                  <a:pt x="85" y="48"/>
                </a:moveTo>
                <a:cubicBezTo>
                  <a:pt x="85" y="69"/>
                  <a:pt x="69" y="85"/>
                  <a:pt x="48" y="85"/>
                </a:cubicBezTo>
                <a:cubicBezTo>
                  <a:pt x="28" y="85"/>
                  <a:pt x="11" y="69"/>
                  <a:pt x="11" y="48"/>
                </a:cubicBezTo>
                <a:cubicBezTo>
                  <a:pt x="11" y="28"/>
                  <a:pt x="28" y="11"/>
                  <a:pt x="48" y="11"/>
                </a:cubicBezTo>
                <a:cubicBezTo>
                  <a:pt x="69" y="11"/>
                  <a:pt x="85" y="28"/>
                  <a:pt x="85" y="48"/>
                </a:cubicBezTo>
              </a:path>
            </a:pathLst>
          </a:custGeom>
          <a:noFill/>
          <a:ln w="14679" cap="flat">
            <a:solidFill>
              <a:srgbClr val="2E5A8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6" name="path"/>
          <p:cNvSpPr/>
          <p:nvPr/>
        </p:nvSpPr>
        <p:spPr>
          <a:xfrm>
            <a:off x="1787840" y="3006219"/>
            <a:ext cx="61719" cy="61718"/>
          </a:xfrm>
          <a:custGeom>
            <a:avLst/>
            <a:gdLst/>
            <a:ahLst/>
            <a:cxnLst/>
            <a:rect l="0" t="0" r="0" b="0"/>
            <a:pathLst>
              <a:path w="97" h="97">
                <a:moveTo>
                  <a:pt x="85" y="48"/>
                </a:moveTo>
                <a:cubicBezTo>
                  <a:pt x="85" y="69"/>
                  <a:pt x="69" y="85"/>
                  <a:pt x="48" y="85"/>
                </a:cubicBezTo>
                <a:cubicBezTo>
                  <a:pt x="28" y="85"/>
                  <a:pt x="11" y="69"/>
                  <a:pt x="11" y="48"/>
                </a:cubicBezTo>
                <a:cubicBezTo>
                  <a:pt x="11" y="28"/>
                  <a:pt x="28" y="11"/>
                  <a:pt x="48" y="11"/>
                </a:cubicBezTo>
                <a:cubicBezTo>
                  <a:pt x="69" y="11"/>
                  <a:pt x="85" y="28"/>
                  <a:pt x="85" y="48"/>
                </a:cubicBezTo>
              </a:path>
            </a:pathLst>
          </a:custGeom>
          <a:noFill/>
          <a:ln w="14679" cap="flat">
            <a:solidFill>
              <a:srgbClr val="E1F2F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7" name="path"/>
          <p:cNvSpPr/>
          <p:nvPr/>
        </p:nvSpPr>
        <p:spPr>
          <a:xfrm>
            <a:off x="1744379" y="2874681"/>
            <a:ext cx="60566" cy="60567"/>
          </a:xfrm>
          <a:custGeom>
            <a:avLst/>
            <a:gdLst/>
            <a:ahLst/>
            <a:cxnLst/>
            <a:rect l="0" t="0" r="0" b="0"/>
            <a:pathLst>
              <a:path w="95" h="95">
                <a:moveTo>
                  <a:pt x="83" y="47"/>
                </a:moveTo>
                <a:cubicBezTo>
                  <a:pt x="83" y="67"/>
                  <a:pt x="67" y="83"/>
                  <a:pt x="47" y="83"/>
                </a:cubicBezTo>
                <a:cubicBezTo>
                  <a:pt x="27" y="83"/>
                  <a:pt x="11" y="67"/>
                  <a:pt x="11" y="47"/>
                </a:cubicBezTo>
                <a:cubicBezTo>
                  <a:pt x="11" y="27"/>
                  <a:pt x="27" y="11"/>
                  <a:pt x="47" y="11"/>
                </a:cubicBezTo>
                <a:cubicBezTo>
                  <a:pt x="67" y="11"/>
                  <a:pt x="83" y="27"/>
                  <a:pt x="83" y="47"/>
                </a:cubicBezTo>
              </a:path>
            </a:pathLst>
          </a:custGeom>
          <a:noFill/>
          <a:ln w="14679" cap="flat">
            <a:solidFill>
              <a:srgbClr val="CBE6F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9" name="group 140"/>
          <p:cNvGrpSpPr/>
          <p:nvPr/>
        </p:nvGrpSpPr>
        <p:grpSpPr>
          <a:xfrm rot="21600000">
            <a:off x="1214336" y="2205185"/>
            <a:ext cx="71730" cy="49712"/>
            <a:chOff x="0" y="0"/>
            <a:chExt cx="71730" cy="49712"/>
          </a:xfrm>
        </p:grpSpPr>
        <p:sp>
          <p:nvSpPr>
            <p:cNvPr id="438" name="path"/>
            <p:cNvSpPr/>
            <p:nvPr/>
          </p:nvSpPr>
          <p:spPr>
            <a:xfrm>
              <a:off x="28714" y="6695"/>
              <a:ext cx="43016" cy="43016"/>
            </a:xfrm>
            <a:custGeom>
              <a:avLst/>
              <a:gdLst/>
              <a:ahLst/>
              <a:cxnLst/>
              <a:rect l="0" t="0" r="0" b="0"/>
              <a:pathLst>
                <a:path w="67" h="67">
                  <a:moveTo>
                    <a:pt x="56" y="33"/>
                  </a:moveTo>
                  <a:cubicBezTo>
                    <a:pt x="56" y="46"/>
                    <a:pt x="46" y="56"/>
                    <a:pt x="33" y="56"/>
                  </a:cubicBezTo>
                  <a:cubicBezTo>
                    <a:pt x="21" y="56"/>
                    <a:pt x="11" y="46"/>
                    <a:pt x="11" y="33"/>
                  </a:cubicBezTo>
                  <a:cubicBezTo>
                    <a:pt x="11" y="21"/>
                    <a:pt x="21" y="11"/>
                    <a:pt x="33" y="11"/>
                  </a:cubicBezTo>
                  <a:cubicBezTo>
                    <a:pt x="46" y="11"/>
                    <a:pt x="56" y="21"/>
                    <a:pt x="56" y="33"/>
                  </a:cubicBezTo>
                </a:path>
              </a:pathLst>
            </a:custGeom>
            <a:noFill/>
            <a:ln w="14679" cap="flat">
              <a:solidFill>
                <a:srgbClr val="85B5D8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39" name="path"/>
            <p:cNvSpPr/>
            <p:nvPr/>
          </p:nvSpPr>
          <p:spPr>
            <a:xfrm>
              <a:off x="0" y="0"/>
              <a:ext cx="41727" cy="41728"/>
            </a:xfrm>
            <a:custGeom>
              <a:avLst/>
              <a:gdLst/>
              <a:ahLst/>
              <a:cxnLst/>
              <a:rect l="0" t="0" r="0" b="0"/>
              <a:pathLst>
                <a:path w="65" h="65">
                  <a:moveTo>
                    <a:pt x="54" y="32"/>
                  </a:moveTo>
                  <a:cubicBezTo>
                    <a:pt x="54" y="44"/>
                    <a:pt x="44" y="54"/>
                    <a:pt x="32" y="54"/>
                  </a:cubicBezTo>
                  <a:cubicBezTo>
                    <a:pt x="21" y="54"/>
                    <a:pt x="11" y="44"/>
                    <a:pt x="11" y="32"/>
                  </a:cubicBezTo>
                  <a:cubicBezTo>
                    <a:pt x="11" y="21"/>
                    <a:pt x="21" y="11"/>
                    <a:pt x="32" y="11"/>
                  </a:cubicBezTo>
                  <a:cubicBezTo>
                    <a:pt x="44" y="11"/>
                    <a:pt x="54" y="21"/>
                    <a:pt x="54" y="32"/>
                  </a:cubicBezTo>
                </a:path>
              </a:pathLst>
            </a:custGeom>
            <a:noFill/>
            <a:ln w="14679" cap="flat">
              <a:solidFill>
                <a:srgbClr val="85B4D7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40" name="path"/>
          <p:cNvSpPr/>
          <p:nvPr/>
        </p:nvSpPr>
        <p:spPr>
          <a:xfrm>
            <a:off x="1632227" y="2931341"/>
            <a:ext cx="57342" cy="57342"/>
          </a:xfrm>
          <a:custGeom>
            <a:avLst/>
            <a:gdLst/>
            <a:ahLst/>
            <a:cxnLst/>
            <a:rect l="0" t="0" r="0" b="0"/>
            <a:pathLst>
              <a:path w="90" h="90">
                <a:moveTo>
                  <a:pt x="78" y="45"/>
                </a:moveTo>
                <a:cubicBezTo>
                  <a:pt x="78" y="63"/>
                  <a:pt x="63" y="78"/>
                  <a:pt x="45" y="78"/>
                </a:cubicBezTo>
                <a:cubicBezTo>
                  <a:pt x="26" y="78"/>
                  <a:pt x="11" y="63"/>
                  <a:pt x="11" y="45"/>
                </a:cubicBezTo>
                <a:cubicBezTo>
                  <a:pt x="11" y="26"/>
                  <a:pt x="26" y="11"/>
                  <a:pt x="45" y="11"/>
                </a:cubicBezTo>
                <a:cubicBezTo>
                  <a:pt x="63" y="11"/>
                  <a:pt x="78" y="26"/>
                  <a:pt x="78" y="45"/>
                </a:cubicBezTo>
              </a:path>
            </a:pathLst>
          </a:custGeom>
          <a:noFill/>
          <a:ln w="14679" cap="flat">
            <a:solidFill>
              <a:srgbClr val="D1EBFA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1" name="rect"/>
          <p:cNvSpPr/>
          <p:nvPr/>
        </p:nvSpPr>
        <p:spPr>
          <a:xfrm>
            <a:off x="1588934" y="2902727"/>
            <a:ext cx="55852" cy="55852"/>
          </a:xfrm>
          <a:prstGeom prst="rect">
            <a:avLst/>
          </a:prstGeom>
          <a:solidFill>
            <a:srgbClr val="CEE9F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2" name="path"/>
          <p:cNvSpPr/>
          <p:nvPr/>
        </p:nvSpPr>
        <p:spPr>
          <a:xfrm>
            <a:off x="1574472" y="4033247"/>
            <a:ext cx="55416" cy="55417"/>
          </a:xfrm>
          <a:custGeom>
            <a:avLst/>
            <a:gdLst/>
            <a:ahLst/>
            <a:cxnLst/>
            <a:rect l="0" t="0" r="0" b="0"/>
            <a:pathLst>
              <a:path w="87" h="87">
                <a:moveTo>
                  <a:pt x="75" y="43"/>
                </a:moveTo>
                <a:cubicBezTo>
                  <a:pt x="75" y="61"/>
                  <a:pt x="61" y="75"/>
                  <a:pt x="43" y="75"/>
                </a:cubicBezTo>
                <a:cubicBezTo>
                  <a:pt x="25" y="75"/>
                  <a:pt x="11" y="61"/>
                  <a:pt x="11" y="43"/>
                </a:cubicBezTo>
                <a:cubicBezTo>
                  <a:pt x="11" y="25"/>
                  <a:pt x="25" y="11"/>
                  <a:pt x="43" y="11"/>
                </a:cubicBezTo>
                <a:cubicBezTo>
                  <a:pt x="61" y="11"/>
                  <a:pt x="75" y="25"/>
                  <a:pt x="75" y="43"/>
                </a:cubicBezTo>
              </a:path>
            </a:pathLst>
          </a:custGeom>
          <a:noFill/>
          <a:ln w="14679" cap="flat">
            <a:solidFill>
              <a:srgbClr val="FC9581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3" name="rect"/>
          <p:cNvSpPr/>
          <p:nvPr/>
        </p:nvSpPr>
        <p:spPr>
          <a:xfrm>
            <a:off x="1509427" y="2727805"/>
            <a:ext cx="53395" cy="53395"/>
          </a:xfrm>
          <a:prstGeom prst="rect">
            <a:avLst/>
          </a:prstGeom>
          <a:solidFill>
            <a:srgbClr val="BBDCE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4" name="rect"/>
          <p:cNvSpPr/>
          <p:nvPr/>
        </p:nvSpPr>
        <p:spPr>
          <a:xfrm>
            <a:off x="1455446" y="1822427"/>
            <a:ext cx="51262" cy="51262"/>
          </a:xfrm>
          <a:prstGeom prst="rect">
            <a:avLst/>
          </a:prstGeom>
          <a:solidFill>
            <a:srgbClr val="6596B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5" name="path"/>
          <p:cNvSpPr/>
          <p:nvPr/>
        </p:nvSpPr>
        <p:spPr>
          <a:xfrm>
            <a:off x="1376104" y="2572464"/>
            <a:ext cx="48473" cy="48473"/>
          </a:xfrm>
          <a:custGeom>
            <a:avLst/>
            <a:gdLst/>
            <a:ahLst/>
            <a:cxnLst/>
            <a:rect l="0" t="0" r="0" b="0"/>
            <a:pathLst>
              <a:path w="76" h="76">
                <a:moveTo>
                  <a:pt x="64" y="38"/>
                </a:moveTo>
                <a:cubicBezTo>
                  <a:pt x="64" y="52"/>
                  <a:pt x="52" y="64"/>
                  <a:pt x="38" y="64"/>
                </a:cubicBezTo>
                <a:cubicBezTo>
                  <a:pt x="23" y="64"/>
                  <a:pt x="11" y="52"/>
                  <a:pt x="11" y="38"/>
                </a:cubicBezTo>
                <a:cubicBezTo>
                  <a:pt x="11" y="23"/>
                  <a:pt x="23" y="11"/>
                  <a:pt x="38" y="11"/>
                </a:cubicBezTo>
                <a:cubicBezTo>
                  <a:pt x="52" y="11"/>
                  <a:pt x="64" y="23"/>
                  <a:pt x="64" y="38"/>
                </a:cubicBezTo>
              </a:path>
            </a:pathLst>
          </a:custGeom>
          <a:noFill/>
          <a:ln w="14679" cap="flat">
            <a:solidFill>
              <a:srgbClr val="AACFE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6" name="rect"/>
          <p:cNvSpPr/>
          <p:nvPr/>
        </p:nvSpPr>
        <p:spPr>
          <a:xfrm>
            <a:off x="1340218" y="3160445"/>
            <a:ext cx="46850" cy="46850"/>
          </a:xfrm>
          <a:prstGeom prst="rect">
            <a:avLst/>
          </a:prstGeom>
          <a:solidFill>
            <a:srgbClr val="FEFCF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7" name="path"/>
          <p:cNvSpPr/>
          <p:nvPr/>
        </p:nvSpPr>
        <p:spPr>
          <a:xfrm>
            <a:off x="1333018" y="3740415"/>
            <a:ext cx="46571" cy="46572"/>
          </a:xfrm>
          <a:custGeom>
            <a:avLst/>
            <a:gdLst/>
            <a:ahLst/>
            <a:cxnLst/>
            <a:rect l="0" t="0" r="0" b="0"/>
            <a:pathLst>
              <a:path w="73" h="73">
                <a:moveTo>
                  <a:pt x="61" y="36"/>
                </a:moveTo>
                <a:cubicBezTo>
                  <a:pt x="61" y="50"/>
                  <a:pt x="50" y="61"/>
                  <a:pt x="36" y="61"/>
                </a:cubicBezTo>
                <a:cubicBezTo>
                  <a:pt x="22" y="61"/>
                  <a:pt x="11" y="50"/>
                  <a:pt x="11" y="36"/>
                </a:cubicBezTo>
                <a:cubicBezTo>
                  <a:pt x="11" y="22"/>
                  <a:pt x="22" y="11"/>
                  <a:pt x="36" y="11"/>
                </a:cubicBezTo>
                <a:cubicBezTo>
                  <a:pt x="50" y="11"/>
                  <a:pt x="61" y="22"/>
                  <a:pt x="61" y="36"/>
                </a:cubicBezTo>
              </a:path>
            </a:pathLst>
          </a:custGeom>
          <a:noFill/>
          <a:ln w="14679" cap="flat">
            <a:solidFill>
              <a:srgbClr val="FEB8A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8" name="path"/>
          <p:cNvSpPr/>
          <p:nvPr/>
        </p:nvSpPr>
        <p:spPr>
          <a:xfrm>
            <a:off x="1311424" y="1289406"/>
            <a:ext cx="45721" cy="45721"/>
          </a:xfrm>
          <a:custGeom>
            <a:avLst/>
            <a:gdLst/>
            <a:ahLst/>
            <a:cxnLst/>
            <a:rect l="0" t="0" r="0" b="0"/>
            <a:pathLst>
              <a:path w="72" h="72">
                <a:moveTo>
                  <a:pt x="60" y="36"/>
                </a:moveTo>
                <a:cubicBezTo>
                  <a:pt x="60" y="49"/>
                  <a:pt x="49" y="60"/>
                  <a:pt x="36" y="60"/>
                </a:cubicBezTo>
                <a:cubicBezTo>
                  <a:pt x="22" y="60"/>
                  <a:pt x="11" y="49"/>
                  <a:pt x="11" y="36"/>
                </a:cubicBezTo>
                <a:cubicBezTo>
                  <a:pt x="11" y="22"/>
                  <a:pt x="22" y="11"/>
                  <a:pt x="36" y="11"/>
                </a:cubicBezTo>
                <a:cubicBezTo>
                  <a:pt x="49" y="11"/>
                  <a:pt x="60" y="22"/>
                  <a:pt x="60" y="36"/>
                </a:cubicBezTo>
              </a:path>
            </a:pathLst>
          </a:custGeom>
          <a:noFill/>
          <a:ln w="14679" cap="flat">
            <a:solidFill>
              <a:srgbClr val="416F9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9" name="rect"/>
          <p:cNvSpPr/>
          <p:nvPr/>
        </p:nvSpPr>
        <p:spPr>
          <a:xfrm>
            <a:off x="1289842" y="3278881"/>
            <a:ext cx="44846" cy="44846"/>
          </a:xfrm>
          <a:prstGeom prst="rect">
            <a:avLst/>
          </a:prstGeom>
          <a:solidFill>
            <a:srgbClr val="FCEDE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0" name="path"/>
          <p:cNvSpPr/>
          <p:nvPr/>
        </p:nvSpPr>
        <p:spPr>
          <a:xfrm>
            <a:off x="1282651" y="2640483"/>
            <a:ext cx="44549" cy="44549"/>
          </a:xfrm>
          <a:custGeom>
            <a:avLst/>
            <a:gdLst/>
            <a:ahLst/>
            <a:cxnLst/>
            <a:rect l="0" t="0" r="0" b="0"/>
            <a:pathLst>
              <a:path w="70" h="70">
                <a:moveTo>
                  <a:pt x="58" y="35"/>
                </a:moveTo>
                <a:cubicBezTo>
                  <a:pt x="58" y="48"/>
                  <a:pt x="48" y="58"/>
                  <a:pt x="35" y="58"/>
                </a:cubicBezTo>
                <a:cubicBezTo>
                  <a:pt x="22" y="58"/>
                  <a:pt x="11" y="48"/>
                  <a:pt x="11" y="35"/>
                </a:cubicBezTo>
                <a:cubicBezTo>
                  <a:pt x="11" y="22"/>
                  <a:pt x="22" y="11"/>
                  <a:pt x="35" y="11"/>
                </a:cubicBezTo>
                <a:cubicBezTo>
                  <a:pt x="48" y="11"/>
                  <a:pt x="58" y="22"/>
                  <a:pt x="58" y="35"/>
                </a:cubicBezTo>
              </a:path>
            </a:pathLst>
          </a:custGeom>
          <a:noFill/>
          <a:ln w="14679" cap="flat">
            <a:solidFill>
              <a:srgbClr val="B1D4E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1" name="path"/>
          <p:cNvSpPr/>
          <p:nvPr/>
        </p:nvSpPr>
        <p:spPr>
          <a:xfrm>
            <a:off x="1250233" y="2960366"/>
            <a:ext cx="43329" cy="43329"/>
          </a:xfrm>
          <a:custGeom>
            <a:avLst/>
            <a:gdLst/>
            <a:ahLst/>
            <a:cxnLst/>
            <a:rect l="0" t="0" r="0" b="0"/>
            <a:pathLst>
              <a:path w="68" h="68">
                <a:moveTo>
                  <a:pt x="56" y="34"/>
                </a:moveTo>
                <a:cubicBezTo>
                  <a:pt x="56" y="46"/>
                  <a:pt x="46" y="56"/>
                  <a:pt x="34" y="56"/>
                </a:cubicBezTo>
                <a:cubicBezTo>
                  <a:pt x="21" y="56"/>
                  <a:pt x="11" y="46"/>
                  <a:pt x="11" y="34"/>
                </a:cubicBezTo>
                <a:cubicBezTo>
                  <a:pt x="11" y="21"/>
                  <a:pt x="21" y="11"/>
                  <a:pt x="34" y="11"/>
                </a:cubicBezTo>
                <a:cubicBezTo>
                  <a:pt x="46" y="11"/>
                  <a:pt x="56" y="21"/>
                  <a:pt x="56" y="34"/>
                </a:cubicBezTo>
              </a:path>
            </a:pathLst>
          </a:custGeom>
          <a:noFill/>
          <a:ln w="14679" cap="flat">
            <a:solidFill>
              <a:srgbClr val="D5EDF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2" name="path"/>
          <p:cNvSpPr/>
          <p:nvPr/>
        </p:nvSpPr>
        <p:spPr>
          <a:xfrm>
            <a:off x="1228689" y="2505784"/>
            <a:ext cx="42379" cy="42379"/>
          </a:xfrm>
          <a:custGeom>
            <a:avLst/>
            <a:gdLst/>
            <a:ahLst/>
            <a:cxnLst/>
            <a:rect l="0" t="0" r="0" b="0"/>
            <a:pathLst>
              <a:path w="66" h="66">
                <a:moveTo>
                  <a:pt x="55" y="33"/>
                </a:moveTo>
                <a:cubicBezTo>
                  <a:pt x="55" y="45"/>
                  <a:pt x="45" y="55"/>
                  <a:pt x="33" y="55"/>
                </a:cubicBezTo>
                <a:cubicBezTo>
                  <a:pt x="21" y="55"/>
                  <a:pt x="11" y="45"/>
                  <a:pt x="11" y="33"/>
                </a:cubicBezTo>
                <a:cubicBezTo>
                  <a:pt x="11" y="21"/>
                  <a:pt x="21" y="11"/>
                  <a:pt x="33" y="11"/>
                </a:cubicBezTo>
                <a:cubicBezTo>
                  <a:pt x="45" y="11"/>
                  <a:pt x="55" y="21"/>
                  <a:pt x="55" y="33"/>
                </a:cubicBezTo>
              </a:path>
            </a:pathLst>
          </a:custGeom>
          <a:noFill/>
          <a:ln w="14679" cap="flat">
            <a:solidFill>
              <a:srgbClr val="A3CAE5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3" name="path"/>
          <p:cNvSpPr/>
          <p:nvPr/>
        </p:nvSpPr>
        <p:spPr>
          <a:xfrm>
            <a:off x="1171506" y="3534866"/>
            <a:ext cx="39310" cy="39311"/>
          </a:xfrm>
          <a:custGeom>
            <a:avLst/>
            <a:gdLst/>
            <a:ahLst/>
            <a:cxnLst/>
            <a:rect l="0" t="0" r="0" b="0"/>
            <a:pathLst>
              <a:path w="61" h="61">
                <a:moveTo>
                  <a:pt x="50" y="30"/>
                </a:moveTo>
                <a:cubicBezTo>
                  <a:pt x="50" y="41"/>
                  <a:pt x="41" y="50"/>
                  <a:pt x="30" y="50"/>
                </a:cubicBezTo>
                <a:cubicBezTo>
                  <a:pt x="20" y="50"/>
                  <a:pt x="11" y="41"/>
                  <a:pt x="11" y="30"/>
                </a:cubicBezTo>
                <a:cubicBezTo>
                  <a:pt x="11" y="20"/>
                  <a:pt x="20" y="11"/>
                  <a:pt x="30" y="11"/>
                </a:cubicBezTo>
                <a:cubicBezTo>
                  <a:pt x="41" y="11"/>
                  <a:pt x="50" y="20"/>
                  <a:pt x="50" y="30"/>
                </a:cubicBezTo>
              </a:path>
            </a:pathLst>
          </a:custGeom>
          <a:noFill/>
          <a:ln w="14679" cap="flat">
            <a:solidFill>
              <a:srgbClr val="FFD0CB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4" name="rect"/>
          <p:cNvSpPr/>
          <p:nvPr/>
        </p:nvSpPr>
        <p:spPr>
          <a:xfrm>
            <a:off x="1082398" y="3343003"/>
            <a:ext cx="34037" cy="34037"/>
          </a:xfrm>
          <a:prstGeom prst="rect">
            <a:avLst/>
          </a:prstGeom>
          <a:solidFill>
            <a:srgbClr val="FCE5E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55" name="picture 4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2374" y="2314148"/>
            <a:ext cx="29312" cy="29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ath"/>
          <p:cNvSpPr/>
          <p:nvPr/>
        </p:nvSpPr>
        <p:spPr>
          <a:xfrm>
            <a:off x="971550" y="6065520"/>
            <a:ext cx="8115300" cy="38100"/>
          </a:xfrm>
          <a:custGeom>
            <a:avLst/>
            <a:gdLst/>
            <a:ahLst/>
            <a:cxnLst/>
            <a:rect l="0" t="0" r="0" b="0"/>
            <a:pathLst>
              <a:path w="12780" h="60">
                <a:moveTo>
                  <a:pt x="6" y="0"/>
                </a:moveTo>
                <a:lnTo>
                  <a:pt x="6" y="60"/>
                </a:lnTo>
                <a:moveTo>
                  <a:pt x="1278" y="0"/>
                </a:moveTo>
                <a:lnTo>
                  <a:pt x="1278" y="60"/>
                </a:lnTo>
                <a:moveTo>
                  <a:pt x="2550" y="0"/>
                </a:moveTo>
                <a:lnTo>
                  <a:pt x="2550" y="60"/>
                </a:lnTo>
                <a:moveTo>
                  <a:pt x="3834" y="0"/>
                </a:moveTo>
                <a:lnTo>
                  <a:pt x="3834" y="60"/>
                </a:lnTo>
                <a:moveTo>
                  <a:pt x="5106" y="0"/>
                </a:moveTo>
                <a:lnTo>
                  <a:pt x="5106" y="60"/>
                </a:lnTo>
                <a:moveTo>
                  <a:pt x="6390" y="0"/>
                </a:moveTo>
                <a:lnTo>
                  <a:pt x="6390" y="60"/>
                </a:lnTo>
                <a:moveTo>
                  <a:pt x="7662" y="0"/>
                </a:moveTo>
                <a:lnTo>
                  <a:pt x="7662" y="60"/>
                </a:lnTo>
                <a:moveTo>
                  <a:pt x="8934" y="0"/>
                </a:moveTo>
                <a:lnTo>
                  <a:pt x="8934" y="60"/>
                </a:lnTo>
                <a:moveTo>
                  <a:pt x="10218" y="0"/>
                </a:moveTo>
                <a:lnTo>
                  <a:pt x="10218" y="60"/>
                </a:lnTo>
                <a:moveTo>
                  <a:pt x="11490" y="0"/>
                </a:moveTo>
                <a:lnTo>
                  <a:pt x="11490" y="60"/>
                </a:lnTo>
                <a:moveTo>
                  <a:pt x="12774" y="0"/>
                </a:moveTo>
                <a:lnTo>
                  <a:pt x="12774" y="60"/>
                </a:lnTo>
              </a:path>
            </a:pathLst>
          </a:custGeom>
          <a:noFill/>
          <a:ln w="7620" cap="flat">
            <a:solidFill>
              <a:srgbClr val="F5F5F5">
                <a:alpha val="100000"/>
              </a:srgbClr>
            </a:solidFill>
            <a:prstDash val="solid"/>
            <a:bevel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57" name="picture 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75360" y="1085850"/>
            <a:ext cx="8107680" cy="4724400"/>
          </a:xfrm>
          <a:prstGeom prst="rect">
            <a:avLst/>
          </a:prstGeom>
        </p:spPr>
      </p:pic>
      <p:grpSp>
        <p:nvGrpSpPr>
          <p:cNvPr id="142" name="group 142"/>
          <p:cNvGrpSpPr/>
          <p:nvPr/>
        </p:nvGrpSpPr>
        <p:grpSpPr>
          <a:xfrm rot="21600000">
            <a:off x="7835265" y="2386965"/>
            <a:ext cx="57150" cy="2312670"/>
            <a:chOff x="0" y="0"/>
            <a:chExt cx="57150" cy="2312670"/>
          </a:xfrm>
        </p:grpSpPr>
        <p:sp>
          <p:nvSpPr>
            <p:cNvPr id="458" name="path"/>
            <p:cNvSpPr/>
            <p:nvPr/>
          </p:nvSpPr>
          <p:spPr>
            <a:xfrm>
              <a:off x="0" y="2255520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90" h="90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F1F1F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9" name="path"/>
            <p:cNvSpPr/>
            <p:nvPr/>
          </p:nvSpPr>
          <p:spPr>
            <a:xfrm>
              <a:off x="0" y="1135379"/>
              <a:ext cx="57150" cy="735329"/>
            </a:xfrm>
            <a:custGeom>
              <a:avLst/>
              <a:gdLst/>
              <a:ahLst/>
              <a:cxnLst/>
              <a:rect l="0" t="0" r="0" b="0"/>
              <a:pathLst>
                <a:path w="90" h="1157">
                  <a:moveTo>
                    <a:pt x="90" y="1112"/>
                  </a:moveTo>
                  <a:cubicBezTo>
                    <a:pt x="90" y="1137"/>
                    <a:pt x="69" y="1157"/>
                    <a:pt x="45" y="1157"/>
                  </a:cubicBezTo>
                  <a:cubicBezTo>
                    <a:pt x="20" y="1157"/>
                    <a:pt x="0" y="1137"/>
                    <a:pt x="0" y="1112"/>
                  </a:cubicBezTo>
                  <a:cubicBezTo>
                    <a:pt x="0" y="1088"/>
                    <a:pt x="20" y="1067"/>
                    <a:pt x="45" y="1067"/>
                  </a:cubicBezTo>
                  <a:cubicBezTo>
                    <a:pt x="69" y="1067"/>
                    <a:pt x="90" y="1088"/>
                    <a:pt x="90" y="1112"/>
                  </a:cubicBezTo>
                </a:path>
                <a:path w="90" h="1157">
                  <a:moveTo>
                    <a:pt x="90" y="812"/>
                  </a:moveTo>
                  <a:cubicBezTo>
                    <a:pt x="90" y="837"/>
                    <a:pt x="69" y="857"/>
                    <a:pt x="45" y="857"/>
                  </a:cubicBezTo>
                  <a:cubicBezTo>
                    <a:pt x="20" y="857"/>
                    <a:pt x="0" y="837"/>
                    <a:pt x="0" y="812"/>
                  </a:cubicBezTo>
                  <a:cubicBezTo>
                    <a:pt x="0" y="788"/>
                    <a:pt x="20" y="767"/>
                    <a:pt x="45" y="767"/>
                  </a:cubicBezTo>
                  <a:cubicBezTo>
                    <a:pt x="69" y="767"/>
                    <a:pt x="90" y="788"/>
                    <a:pt x="90" y="812"/>
                  </a:cubicBezTo>
                </a:path>
                <a:path w="90" h="1157">
                  <a:moveTo>
                    <a:pt x="90" y="681"/>
                  </a:moveTo>
                  <a:cubicBezTo>
                    <a:pt x="90" y="705"/>
                    <a:pt x="69" y="726"/>
                    <a:pt x="45" y="726"/>
                  </a:cubicBezTo>
                  <a:cubicBezTo>
                    <a:pt x="20" y="726"/>
                    <a:pt x="0" y="705"/>
                    <a:pt x="0" y="681"/>
                  </a:cubicBezTo>
                  <a:cubicBezTo>
                    <a:pt x="0" y="656"/>
                    <a:pt x="20" y="636"/>
                    <a:pt x="45" y="636"/>
                  </a:cubicBezTo>
                  <a:cubicBezTo>
                    <a:pt x="69" y="636"/>
                    <a:pt x="90" y="656"/>
                    <a:pt x="90" y="681"/>
                  </a:cubicBezTo>
                </a:path>
                <a:path w="90" h="1157">
                  <a:moveTo>
                    <a:pt x="90" y="657"/>
                  </a:moveTo>
                  <a:cubicBezTo>
                    <a:pt x="90" y="681"/>
                    <a:pt x="69" y="702"/>
                    <a:pt x="45" y="702"/>
                  </a:cubicBezTo>
                  <a:cubicBezTo>
                    <a:pt x="20" y="702"/>
                    <a:pt x="0" y="681"/>
                    <a:pt x="0" y="657"/>
                  </a:cubicBezTo>
                  <a:cubicBezTo>
                    <a:pt x="0" y="632"/>
                    <a:pt x="20" y="612"/>
                    <a:pt x="45" y="612"/>
                  </a:cubicBezTo>
                  <a:cubicBezTo>
                    <a:pt x="69" y="612"/>
                    <a:pt x="90" y="632"/>
                    <a:pt x="90" y="657"/>
                  </a:cubicBezTo>
                </a:path>
                <a:path w="90" h="1157">
                  <a:moveTo>
                    <a:pt x="90" y="609"/>
                  </a:moveTo>
                  <a:cubicBezTo>
                    <a:pt x="90" y="633"/>
                    <a:pt x="69" y="654"/>
                    <a:pt x="45" y="654"/>
                  </a:cubicBezTo>
                  <a:cubicBezTo>
                    <a:pt x="20" y="654"/>
                    <a:pt x="0" y="633"/>
                    <a:pt x="0" y="609"/>
                  </a:cubicBezTo>
                  <a:cubicBezTo>
                    <a:pt x="0" y="584"/>
                    <a:pt x="20" y="564"/>
                    <a:pt x="45" y="564"/>
                  </a:cubicBezTo>
                  <a:cubicBezTo>
                    <a:pt x="69" y="564"/>
                    <a:pt x="90" y="584"/>
                    <a:pt x="90" y="609"/>
                  </a:cubicBezTo>
                </a:path>
                <a:path w="90" h="1157">
                  <a:moveTo>
                    <a:pt x="90" y="501"/>
                  </a:moveTo>
                  <a:cubicBezTo>
                    <a:pt x="90" y="525"/>
                    <a:pt x="69" y="546"/>
                    <a:pt x="45" y="546"/>
                  </a:cubicBezTo>
                  <a:cubicBezTo>
                    <a:pt x="20" y="546"/>
                    <a:pt x="0" y="525"/>
                    <a:pt x="0" y="501"/>
                  </a:cubicBezTo>
                  <a:cubicBezTo>
                    <a:pt x="0" y="476"/>
                    <a:pt x="20" y="456"/>
                    <a:pt x="45" y="456"/>
                  </a:cubicBezTo>
                  <a:cubicBezTo>
                    <a:pt x="69" y="456"/>
                    <a:pt x="90" y="476"/>
                    <a:pt x="90" y="501"/>
                  </a:cubicBezTo>
                </a:path>
                <a:path w="90" h="1157">
                  <a:moveTo>
                    <a:pt x="90" y="429"/>
                  </a:moveTo>
                  <a:cubicBezTo>
                    <a:pt x="90" y="453"/>
                    <a:pt x="69" y="474"/>
                    <a:pt x="45" y="474"/>
                  </a:cubicBezTo>
                  <a:cubicBezTo>
                    <a:pt x="20" y="474"/>
                    <a:pt x="0" y="453"/>
                    <a:pt x="0" y="429"/>
                  </a:cubicBezTo>
                  <a:cubicBezTo>
                    <a:pt x="0" y="404"/>
                    <a:pt x="20" y="384"/>
                    <a:pt x="45" y="384"/>
                  </a:cubicBezTo>
                  <a:cubicBezTo>
                    <a:pt x="69" y="384"/>
                    <a:pt x="90" y="404"/>
                    <a:pt x="90" y="429"/>
                  </a:cubicBezTo>
                </a:path>
                <a:path w="90" h="1157">
                  <a:moveTo>
                    <a:pt x="90" y="272"/>
                  </a:moveTo>
                  <a:cubicBezTo>
                    <a:pt x="90" y="297"/>
                    <a:pt x="69" y="317"/>
                    <a:pt x="45" y="317"/>
                  </a:cubicBezTo>
                  <a:cubicBezTo>
                    <a:pt x="20" y="317"/>
                    <a:pt x="0" y="297"/>
                    <a:pt x="0" y="272"/>
                  </a:cubicBezTo>
                  <a:cubicBezTo>
                    <a:pt x="0" y="248"/>
                    <a:pt x="20" y="227"/>
                    <a:pt x="45" y="227"/>
                  </a:cubicBezTo>
                  <a:cubicBezTo>
                    <a:pt x="69" y="227"/>
                    <a:pt x="90" y="248"/>
                    <a:pt x="90" y="272"/>
                  </a:cubicBezTo>
                </a:path>
                <a:path w="90" h="1157">
                  <a:moveTo>
                    <a:pt x="90" y="225"/>
                  </a:moveTo>
                  <a:cubicBezTo>
                    <a:pt x="90" y="249"/>
                    <a:pt x="69" y="270"/>
                    <a:pt x="45" y="270"/>
                  </a:cubicBezTo>
                  <a:cubicBezTo>
                    <a:pt x="20" y="270"/>
                    <a:pt x="0" y="249"/>
                    <a:pt x="0" y="225"/>
                  </a:cubicBezTo>
                  <a:cubicBezTo>
                    <a:pt x="0" y="200"/>
                    <a:pt x="20" y="180"/>
                    <a:pt x="45" y="180"/>
                  </a:cubicBezTo>
                  <a:cubicBezTo>
                    <a:pt x="69" y="180"/>
                    <a:pt x="90" y="200"/>
                    <a:pt x="90" y="225"/>
                  </a:cubicBezTo>
                </a:path>
                <a:path w="90" h="1157">
                  <a:moveTo>
                    <a:pt x="90" y="225"/>
                  </a:moveTo>
                  <a:cubicBezTo>
                    <a:pt x="90" y="249"/>
                    <a:pt x="69" y="270"/>
                    <a:pt x="45" y="270"/>
                  </a:cubicBezTo>
                  <a:cubicBezTo>
                    <a:pt x="20" y="270"/>
                    <a:pt x="0" y="249"/>
                    <a:pt x="0" y="225"/>
                  </a:cubicBezTo>
                  <a:cubicBezTo>
                    <a:pt x="0" y="200"/>
                    <a:pt x="20" y="180"/>
                    <a:pt x="45" y="180"/>
                  </a:cubicBezTo>
                  <a:cubicBezTo>
                    <a:pt x="69" y="180"/>
                    <a:pt x="90" y="200"/>
                    <a:pt x="90" y="225"/>
                  </a:cubicBezTo>
                </a:path>
                <a:path w="90" h="1157">
                  <a:moveTo>
                    <a:pt x="90" y="165"/>
                  </a:moveTo>
                  <a:cubicBezTo>
                    <a:pt x="90" y="189"/>
                    <a:pt x="69" y="210"/>
                    <a:pt x="45" y="210"/>
                  </a:cubicBezTo>
                  <a:cubicBezTo>
                    <a:pt x="20" y="210"/>
                    <a:pt x="0" y="189"/>
                    <a:pt x="0" y="165"/>
                  </a:cubicBezTo>
                  <a:cubicBezTo>
                    <a:pt x="0" y="140"/>
                    <a:pt x="20" y="120"/>
                    <a:pt x="45" y="120"/>
                  </a:cubicBezTo>
                  <a:cubicBezTo>
                    <a:pt x="69" y="120"/>
                    <a:pt x="90" y="140"/>
                    <a:pt x="90" y="165"/>
                  </a:cubicBezTo>
                </a:path>
                <a:path w="90" h="1157">
                  <a:moveTo>
                    <a:pt x="90" y="105"/>
                  </a:moveTo>
                  <a:cubicBezTo>
                    <a:pt x="90" y="129"/>
                    <a:pt x="69" y="150"/>
                    <a:pt x="45" y="150"/>
                  </a:cubicBezTo>
                  <a:cubicBezTo>
                    <a:pt x="20" y="150"/>
                    <a:pt x="0" y="129"/>
                    <a:pt x="0" y="105"/>
                  </a:cubicBezTo>
                  <a:cubicBezTo>
                    <a:pt x="0" y="80"/>
                    <a:pt x="20" y="60"/>
                    <a:pt x="45" y="60"/>
                  </a:cubicBezTo>
                  <a:cubicBezTo>
                    <a:pt x="69" y="60"/>
                    <a:pt x="90" y="80"/>
                    <a:pt x="90" y="105"/>
                  </a:cubicBezTo>
                </a:path>
                <a:path w="90" h="1157">
                  <a:moveTo>
                    <a:pt x="90" y="81"/>
                  </a:moveTo>
                  <a:cubicBezTo>
                    <a:pt x="90" y="105"/>
                    <a:pt x="69" y="126"/>
                    <a:pt x="45" y="126"/>
                  </a:cubicBezTo>
                  <a:cubicBezTo>
                    <a:pt x="20" y="126"/>
                    <a:pt x="0" y="105"/>
                    <a:pt x="0" y="81"/>
                  </a:cubicBezTo>
                  <a:cubicBezTo>
                    <a:pt x="0" y="56"/>
                    <a:pt x="20" y="36"/>
                    <a:pt x="45" y="36"/>
                  </a:cubicBezTo>
                  <a:cubicBezTo>
                    <a:pt x="69" y="36"/>
                    <a:pt x="90" y="56"/>
                    <a:pt x="90" y="81"/>
                  </a:cubicBezTo>
                </a:path>
                <a:path w="90" h="1157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A7DFD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0" name="path"/>
            <p:cNvSpPr/>
            <p:nvPr/>
          </p:nvSpPr>
          <p:spPr>
            <a:xfrm>
              <a:off x="0" y="457200"/>
              <a:ext cx="57150" cy="659129"/>
            </a:xfrm>
            <a:custGeom>
              <a:avLst/>
              <a:gdLst/>
              <a:ahLst/>
              <a:cxnLst/>
              <a:rect l="0" t="0" r="0" b="0"/>
              <a:pathLst>
                <a:path w="90" h="1037">
                  <a:moveTo>
                    <a:pt x="90" y="992"/>
                  </a:moveTo>
                  <a:cubicBezTo>
                    <a:pt x="90" y="1017"/>
                    <a:pt x="69" y="1037"/>
                    <a:pt x="45" y="1037"/>
                  </a:cubicBezTo>
                  <a:cubicBezTo>
                    <a:pt x="20" y="1037"/>
                    <a:pt x="0" y="1017"/>
                    <a:pt x="0" y="992"/>
                  </a:cubicBezTo>
                  <a:cubicBezTo>
                    <a:pt x="0" y="968"/>
                    <a:pt x="20" y="947"/>
                    <a:pt x="45" y="947"/>
                  </a:cubicBezTo>
                  <a:cubicBezTo>
                    <a:pt x="69" y="947"/>
                    <a:pt x="90" y="968"/>
                    <a:pt x="90" y="992"/>
                  </a:cubicBezTo>
                </a:path>
                <a:path w="90" h="1037">
                  <a:moveTo>
                    <a:pt x="90" y="932"/>
                  </a:moveTo>
                  <a:cubicBezTo>
                    <a:pt x="90" y="957"/>
                    <a:pt x="69" y="977"/>
                    <a:pt x="45" y="977"/>
                  </a:cubicBezTo>
                  <a:cubicBezTo>
                    <a:pt x="20" y="977"/>
                    <a:pt x="0" y="957"/>
                    <a:pt x="0" y="932"/>
                  </a:cubicBezTo>
                  <a:cubicBezTo>
                    <a:pt x="0" y="908"/>
                    <a:pt x="20" y="887"/>
                    <a:pt x="45" y="887"/>
                  </a:cubicBezTo>
                  <a:cubicBezTo>
                    <a:pt x="69" y="887"/>
                    <a:pt x="90" y="908"/>
                    <a:pt x="90" y="932"/>
                  </a:cubicBezTo>
                </a:path>
                <a:path w="90" h="1037">
                  <a:moveTo>
                    <a:pt x="90" y="920"/>
                  </a:moveTo>
                  <a:cubicBezTo>
                    <a:pt x="90" y="945"/>
                    <a:pt x="69" y="965"/>
                    <a:pt x="45" y="965"/>
                  </a:cubicBezTo>
                  <a:cubicBezTo>
                    <a:pt x="20" y="965"/>
                    <a:pt x="0" y="945"/>
                    <a:pt x="0" y="920"/>
                  </a:cubicBezTo>
                  <a:cubicBezTo>
                    <a:pt x="0" y="896"/>
                    <a:pt x="20" y="875"/>
                    <a:pt x="45" y="875"/>
                  </a:cubicBezTo>
                  <a:cubicBezTo>
                    <a:pt x="69" y="875"/>
                    <a:pt x="90" y="896"/>
                    <a:pt x="90" y="920"/>
                  </a:cubicBezTo>
                </a:path>
                <a:path w="90" h="1037">
                  <a:moveTo>
                    <a:pt x="90" y="897"/>
                  </a:moveTo>
                  <a:cubicBezTo>
                    <a:pt x="90" y="921"/>
                    <a:pt x="69" y="942"/>
                    <a:pt x="45" y="942"/>
                  </a:cubicBezTo>
                  <a:cubicBezTo>
                    <a:pt x="20" y="942"/>
                    <a:pt x="0" y="921"/>
                    <a:pt x="0" y="897"/>
                  </a:cubicBezTo>
                  <a:cubicBezTo>
                    <a:pt x="0" y="872"/>
                    <a:pt x="20" y="852"/>
                    <a:pt x="45" y="852"/>
                  </a:cubicBezTo>
                  <a:cubicBezTo>
                    <a:pt x="69" y="852"/>
                    <a:pt x="90" y="872"/>
                    <a:pt x="90" y="897"/>
                  </a:cubicBezTo>
                </a:path>
                <a:path w="90" h="1037">
                  <a:moveTo>
                    <a:pt x="90" y="740"/>
                  </a:moveTo>
                  <a:cubicBezTo>
                    <a:pt x="90" y="765"/>
                    <a:pt x="69" y="785"/>
                    <a:pt x="45" y="785"/>
                  </a:cubicBezTo>
                  <a:cubicBezTo>
                    <a:pt x="20" y="785"/>
                    <a:pt x="0" y="765"/>
                    <a:pt x="0" y="740"/>
                  </a:cubicBezTo>
                  <a:cubicBezTo>
                    <a:pt x="0" y="716"/>
                    <a:pt x="20" y="695"/>
                    <a:pt x="45" y="695"/>
                  </a:cubicBezTo>
                  <a:cubicBezTo>
                    <a:pt x="69" y="695"/>
                    <a:pt x="90" y="716"/>
                    <a:pt x="90" y="740"/>
                  </a:cubicBezTo>
                </a:path>
                <a:path w="90" h="1037">
                  <a:moveTo>
                    <a:pt x="90" y="620"/>
                  </a:moveTo>
                  <a:cubicBezTo>
                    <a:pt x="90" y="645"/>
                    <a:pt x="69" y="665"/>
                    <a:pt x="45" y="665"/>
                  </a:cubicBezTo>
                  <a:cubicBezTo>
                    <a:pt x="20" y="665"/>
                    <a:pt x="0" y="645"/>
                    <a:pt x="0" y="620"/>
                  </a:cubicBezTo>
                  <a:cubicBezTo>
                    <a:pt x="0" y="596"/>
                    <a:pt x="20" y="575"/>
                    <a:pt x="45" y="575"/>
                  </a:cubicBezTo>
                  <a:cubicBezTo>
                    <a:pt x="69" y="575"/>
                    <a:pt x="90" y="596"/>
                    <a:pt x="90" y="620"/>
                  </a:cubicBezTo>
                </a:path>
                <a:path w="90" h="1037">
                  <a:moveTo>
                    <a:pt x="90" y="585"/>
                  </a:moveTo>
                  <a:cubicBezTo>
                    <a:pt x="90" y="609"/>
                    <a:pt x="69" y="630"/>
                    <a:pt x="45" y="630"/>
                  </a:cubicBezTo>
                  <a:cubicBezTo>
                    <a:pt x="20" y="630"/>
                    <a:pt x="0" y="609"/>
                    <a:pt x="0" y="585"/>
                  </a:cubicBezTo>
                  <a:cubicBezTo>
                    <a:pt x="0" y="560"/>
                    <a:pt x="20" y="540"/>
                    <a:pt x="45" y="540"/>
                  </a:cubicBezTo>
                  <a:cubicBezTo>
                    <a:pt x="69" y="540"/>
                    <a:pt x="90" y="560"/>
                    <a:pt x="90" y="585"/>
                  </a:cubicBezTo>
                </a:path>
                <a:path w="90" h="1037">
                  <a:moveTo>
                    <a:pt x="90" y="537"/>
                  </a:moveTo>
                  <a:cubicBezTo>
                    <a:pt x="90" y="561"/>
                    <a:pt x="69" y="582"/>
                    <a:pt x="45" y="582"/>
                  </a:cubicBezTo>
                  <a:cubicBezTo>
                    <a:pt x="20" y="582"/>
                    <a:pt x="0" y="561"/>
                    <a:pt x="0" y="537"/>
                  </a:cubicBezTo>
                  <a:cubicBezTo>
                    <a:pt x="0" y="512"/>
                    <a:pt x="20" y="492"/>
                    <a:pt x="45" y="492"/>
                  </a:cubicBezTo>
                  <a:cubicBezTo>
                    <a:pt x="69" y="492"/>
                    <a:pt x="90" y="512"/>
                    <a:pt x="90" y="537"/>
                  </a:cubicBezTo>
                </a:path>
                <a:path w="90" h="1037">
                  <a:moveTo>
                    <a:pt x="90" y="488"/>
                  </a:moveTo>
                  <a:cubicBezTo>
                    <a:pt x="90" y="513"/>
                    <a:pt x="69" y="533"/>
                    <a:pt x="45" y="533"/>
                  </a:cubicBezTo>
                  <a:cubicBezTo>
                    <a:pt x="20" y="533"/>
                    <a:pt x="0" y="513"/>
                    <a:pt x="0" y="488"/>
                  </a:cubicBezTo>
                  <a:cubicBezTo>
                    <a:pt x="0" y="464"/>
                    <a:pt x="20" y="443"/>
                    <a:pt x="45" y="443"/>
                  </a:cubicBezTo>
                  <a:cubicBezTo>
                    <a:pt x="69" y="443"/>
                    <a:pt x="90" y="464"/>
                    <a:pt x="90" y="488"/>
                  </a:cubicBezTo>
                </a:path>
                <a:path w="90" h="1037">
                  <a:moveTo>
                    <a:pt x="90" y="477"/>
                  </a:moveTo>
                  <a:cubicBezTo>
                    <a:pt x="90" y="501"/>
                    <a:pt x="69" y="522"/>
                    <a:pt x="45" y="522"/>
                  </a:cubicBezTo>
                  <a:cubicBezTo>
                    <a:pt x="20" y="522"/>
                    <a:pt x="0" y="501"/>
                    <a:pt x="0" y="477"/>
                  </a:cubicBezTo>
                  <a:cubicBezTo>
                    <a:pt x="0" y="452"/>
                    <a:pt x="20" y="432"/>
                    <a:pt x="45" y="432"/>
                  </a:cubicBezTo>
                  <a:cubicBezTo>
                    <a:pt x="69" y="432"/>
                    <a:pt x="90" y="452"/>
                    <a:pt x="90" y="477"/>
                  </a:cubicBezTo>
                </a:path>
                <a:path w="90" h="1037">
                  <a:moveTo>
                    <a:pt x="90" y="92"/>
                  </a:moveTo>
                  <a:cubicBezTo>
                    <a:pt x="90" y="117"/>
                    <a:pt x="69" y="137"/>
                    <a:pt x="45" y="137"/>
                  </a:cubicBezTo>
                  <a:cubicBezTo>
                    <a:pt x="20" y="137"/>
                    <a:pt x="0" y="117"/>
                    <a:pt x="0" y="92"/>
                  </a:cubicBezTo>
                  <a:cubicBezTo>
                    <a:pt x="0" y="68"/>
                    <a:pt x="20" y="47"/>
                    <a:pt x="45" y="47"/>
                  </a:cubicBezTo>
                  <a:cubicBezTo>
                    <a:pt x="69" y="47"/>
                    <a:pt x="90" y="68"/>
                    <a:pt x="90" y="92"/>
                  </a:cubicBezTo>
                </a:path>
                <a:path w="90" h="1037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66CDB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1" name="path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90" h="90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2FBC9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group 144"/>
          <p:cNvGrpSpPr/>
          <p:nvPr/>
        </p:nvGrpSpPr>
        <p:grpSpPr>
          <a:xfrm rot="21600000">
            <a:off x="4596765" y="1175384"/>
            <a:ext cx="2487930" cy="4659630"/>
            <a:chOff x="0" y="0"/>
            <a:chExt cx="2487930" cy="4659630"/>
          </a:xfrm>
        </p:grpSpPr>
        <p:sp>
          <p:nvSpPr>
            <p:cNvPr id="462" name="path"/>
            <p:cNvSpPr/>
            <p:nvPr/>
          </p:nvSpPr>
          <p:spPr>
            <a:xfrm>
              <a:off x="2430780" y="4602480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90" h="90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F1F1F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3" name="path"/>
            <p:cNvSpPr/>
            <p:nvPr/>
          </p:nvSpPr>
          <p:spPr>
            <a:xfrm>
              <a:off x="2430780" y="2346960"/>
              <a:ext cx="57150" cy="232410"/>
            </a:xfrm>
            <a:custGeom>
              <a:avLst/>
              <a:gdLst/>
              <a:ahLst/>
              <a:cxnLst/>
              <a:rect l="0" t="0" r="0" b="0"/>
              <a:pathLst>
                <a:path w="90" h="366">
                  <a:moveTo>
                    <a:pt x="90" y="321"/>
                  </a:moveTo>
                  <a:cubicBezTo>
                    <a:pt x="90" y="345"/>
                    <a:pt x="69" y="366"/>
                    <a:pt x="45" y="366"/>
                  </a:cubicBezTo>
                  <a:cubicBezTo>
                    <a:pt x="20" y="366"/>
                    <a:pt x="0" y="345"/>
                    <a:pt x="0" y="321"/>
                  </a:cubicBezTo>
                  <a:cubicBezTo>
                    <a:pt x="0" y="296"/>
                    <a:pt x="20" y="276"/>
                    <a:pt x="45" y="276"/>
                  </a:cubicBezTo>
                  <a:cubicBezTo>
                    <a:pt x="69" y="276"/>
                    <a:pt x="90" y="296"/>
                    <a:pt x="90" y="321"/>
                  </a:cubicBezTo>
                </a:path>
                <a:path w="90" h="366">
                  <a:moveTo>
                    <a:pt x="90" y="309"/>
                  </a:moveTo>
                  <a:cubicBezTo>
                    <a:pt x="90" y="333"/>
                    <a:pt x="69" y="354"/>
                    <a:pt x="45" y="354"/>
                  </a:cubicBezTo>
                  <a:cubicBezTo>
                    <a:pt x="20" y="354"/>
                    <a:pt x="0" y="333"/>
                    <a:pt x="0" y="309"/>
                  </a:cubicBezTo>
                  <a:cubicBezTo>
                    <a:pt x="0" y="284"/>
                    <a:pt x="20" y="264"/>
                    <a:pt x="45" y="264"/>
                  </a:cubicBezTo>
                  <a:cubicBezTo>
                    <a:pt x="69" y="264"/>
                    <a:pt x="90" y="284"/>
                    <a:pt x="90" y="309"/>
                  </a:cubicBezTo>
                </a:path>
                <a:path w="90" h="366">
                  <a:moveTo>
                    <a:pt x="90" y="81"/>
                  </a:moveTo>
                  <a:cubicBezTo>
                    <a:pt x="90" y="105"/>
                    <a:pt x="69" y="126"/>
                    <a:pt x="45" y="126"/>
                  </a:cubicBezTo>
                  <a:cubicBezTo>
                    <a:pt x="20" y="126"/>
                    <a:pt x="0" y="105"/>
                    <a:pt x="0" y="81"/>
                  </a:cubicBezTo>
                  <a:cubicBezTo>
                    <a:pt x="0" y="56"/>
                    <a:pt x="20" y="36"/>
                    <a:pt x="45" y="36"/>
                  </a:cubicBezTo>
                  <a:cubicBezTo>
                    <a:pt x="69" y="36"/>
                    <a:pt x="90" y="56"/>
                    <a:pt x="90" y="81"/>
                  </a:cubicBezTo>
                </a:path>
                <a:path w="90" h="366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A7DFD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4" name="path"/>
            <p:cNvSpPr/>
            <p:nvPr/>
          </p:nvSpPr>
          <p:spPr>
            <a:xfrm>
              <a:off x="2430780" y="1592580"/>
              <a:ext cx="57150" cy="727709"/>
            </a:xfrm>
            <a:custGeom>
              <a:avLst/>
              <a:gdLst/>
              <a:ahLst/>
              <a:cxnLst/>
              <a:rect l="0" t="0" r="0" b="0"/>
              <a:pathLst>
                <a:path w="90" h="1145">
                  <a:moveTo>
                    <a:pt x="90" y="1100"/>
                  </a:moveTo>
                  <a:cubicBezTo>
                    <a:pt x="90" y="1125"/>
                    <a:pt x="69" y="1145"/>
                    <a:pt x="45" y="1145"/>
                  </a:cubicBezTo>
                  <a:cubicBezTo>
                    <a:pt x="20" y="1145"/>
                    <a:pt x="0" y="1125"/>
                    <a:pt x="0" y="1100"/>
                  </a:cubicBezTo>
                  <a:cubicBezTo>
                    <a:pt x="0" y="1076"/>
                    <a:pt x="20" y="1055"/>
                    <a:pt x="45" y="1055"/>
                  </a:cubicBezTo>
                  <a:cubicBezTo>
                    <a:pt x="69" y="1055"/>
                    <a:pt x="90" y="1076"/>
                    <a:pt x="90" y="1100"/>
                  </a:cubicBezTo>
                </a:path>
                <a:path w="90" h="1145">
                  <a:moveTo>
                    <a:pt x="90" y="908"/>
                  </a:moveTo>
                  <a:cubicBezTo>
                    <a:pt x="90" y="933"/>
                    <a:pt x="69" y="953"/>
                    <a:pt x="45" y="953"/>
                  </a:cubicBezTo>
                  <a:cubicBezTo>
                    <a:pt x="20" y="953"/>
                    <a:pt x="0" y="933"/>
                    <a:pt x="0" y="908"/>
                  </a:cubicBezTo>
                  <a:cubicBezTo>
                    <a:pt x="0" y="884"/>
                    <a:pt x="20" y="863"/>
                    <a:pt x="45" y="863"/>
                  </a:cubicBezTo>
                  <a:cubicBezTo>
                    <a:pt x="69" y="863"/>
                    <a:pt x="90" y="884"/>
                    <a:pt x="90" y="908"/>
                  </a:cubicBezTo>
                </a:path>
                <a:path w="90" h="1145">
                  <a:moveTo>
                    <a:pt x="90" y="800"/>
                  </a:moveTo>
                  <a:cubicBezTo>
                    <a:pt x="90" y="825"/>
                    <a:pt x="69" y="845"/>
                    <a:pt x="45" y="845"/>
                  </a:cubicBezTo>
                  <a:cubicBezTo>
                    <a:pt x="20" y="845"/>
                    <a:pt x="0" y="825"/>
                    <a:pt x="0" y="800"/>
                  </a:cubicBezTo>
                  <a:cubicBezTo>
                    <a:pt x="0" y="776"/>
                    <a:pt x="20" y="755"/>
                    <a:pt x="45" y="755"/>
                  </a:cubicBezTo>
                  <a:cubicBezTo>
                    <a:pt x="69" y="755"/>
                    <a:pt x="90" y="776"/>
                    <a:pt x="90" y="800"/>
                  </a:cubicBezTo>
                </a:path>
                <a:path w="90" h="1145">
                  <a:moveTo>
                    <a:pt x="90" y="717"/>
                  </a:moveTo>
                  <a:cubicBezTo>
                    <a:pt x="90" y="741"/>
                    <a:pt x="69" y="762"/>
                    <a:pt x="45" y="762"/>
                  </a:cubicBezTo>
                  <a:cubicBezTo>
                    <a:pt x="20" y="762"/>
                    <a:pt x="0" y="741"/>
                    <a:pt x="0" y="717"/>
                  </a:cubicBezTo>
                  <a:cubicBezTo>
                    <a:pt x="0" y="692"/>
                    <a:pt x="20" y="672"/>
                    <a:pt x="45" y="672"/>
                  </a:cubicBezTo>
                  <a:cubicBezTo>
                    <a:pt x="69" y="672"/>
                    <a:pt x="90" y="692"/>
                    <a:pt x="90" y="717"/>
                  </a:cubicBezTo>
                </a:path>
                <a:path w="90" h="1145">
                  <a:moveTo>
                    <a:pt x="90" y="668"/>
                  </a:moveTo>
                  <a:cubicBezTo>
                    <a:pt x="90" y="693"/>
                    <a:pt x="69" y="713"/>
                    <a:pt x="45" y="713"/>
                  </a:cubicBezTo>
                  <a:cubicBezTo>
                    <a:pt x="20" y="713"/>
                    <a:pt x="0" y="693"/>
                    <a:pt x="0" y="668"/>
                  </a:cubicBezTo>
                  <a:cubicBezTo>
                    <a:pt x="0" y="644"/>
                    <a:pt x="20" y="623"/>
                    <a:pt x="45" y="623"/>
                  </a:cubicBezTo>
                  <a:cubicBezTo>
                    <a:pt x="69" y="623"/>
                    <a:pt x="90" y="644"/>
                    <a:pt x="90" y="668"/>
                  </a:cubicBezTo>
                </a:path>
                <a:path w="90" h="1145">
                  <a:moveTo>
                    <a:pt x="90" y="657"/>
                  </a:moveTo>
                  <a:cubicBezTo>
                    <a:pt x="90" y="681"/>
                    <a:pt x="69" y="702"/>
                    <a:pt x="45" y="702"/>
                  </a:cubicBezTo>
                  <a:cubicBezTo>
                    <a:pt x="20" y="702"/>
                    <a:pt x="0" y="681"/>
                    <a:pt x="0" y="657"/>
                  </a:cubicBezTo>
                  <a:cubicBezTo>
                    <a:pt x="0" y="632"/>
                    <a:pt x="20" y="612"/>
                    <a:pt x="45" y="612"/>
                  </a:cubicBezTo>
                  <a:cubicBezTo>
                    <a:pt x="69" y="612"/>
                    <a:pt x="90" y="632"/>
                    <a:pt x="90" y="657"/>
                  </a:cubicBezTo>
                </a:path>
                <a:path w="90" h="1145">
                  <a:moveTo>
                    <a:pt x="90" y="608"/>
                  </a:moveTo>
                  <a:cubicBezTo>
                    <a:pt x="90" y="633"/>
                    <a:pt x="69" y="653"/>
                    <a:pt x="45" y="653"/>
                  </a:cubicBezTo>
                  <a:cubicBezTo>
                    <a:pt x="20" y="653"/>
                    <a:pt x="0" y="633"/>
                    <a:pt x="0" y="608"/>
                  </a:cubicBezTo>
                  <a:cubicBezTo>
                    <a:pt x="0" y="584"/>
                    <a:pt x="20" y="563"/>
                    <a:pt x="45" y="563"/>
                  </a:cubicBezTo>
                  <a:cubicBezTo>
                    <a:pt x="69" y="563"/>
                    <a:pt x="90" y="584"/>
                    <a:pt x="90" y="608"/>
                  </a:cubicBezTo>
                </a:path>
                <a:path w="90" h="1145">
                  <a:moveTo>
                    <a:pt x="90" y="560"/>
                  </a:moveTo>
                  <a:cubicBezTo>
                    <a:pt x="90" y="585"/>
                    <a:pt x="69" y="605"/>
                    <a:pt x="45" y="605"/>
                  </a:cubicBezTo>
                  <a:cubicBezTo>
                    <a:pt x="20" y="605"/>
                    <a:pt x="0" y="585"/>
                    <a:pt x="0" y="560"/>
                  </a:cubicBezTo>
                  <a:cubicBezTo>
                    <a:pt x="0" y="536"/>
                    <a:pt x="20" y="515"/>
                    <a:pt x="45" y="515"/>
                  </a:cubicBezTo>
                  <a:cubicBezTo>
                    <a:pt x="69" y="515"/>
                    <a:pt x="90" y="536"/>
                    <a:pt x="90" y="560"/>
                  </a:cubicBezTo>
                </a:path>
                <a:path w="90" h="1145">
                  <a:moveTo>
                    <a:pt x="90" y="465"/>
                  </a:moveTo>
                  <a:cubicBezTo>
                    <a:pt x="90" y="489"/>
                    <a:pt x="69" y="510"/>
                    <a:pt x="45" y="510"/>
                  </a:cubicBezTo>
                  <a:cubicBezTo>
                    <a:pt x="20" y="510"/>
                    <a:pt x="0" y="489"/>
                    <a:pt x="0" y="465"/>
                  </a:cubicBezTo>
                  <a:cubicBezTo>
                    <a:pt x="0" y="440"/>
                    <a:pt x="20" y="420"/>
                    <a:pt x="45" y="420"/>
                  </a:cubicBezTo>
                  <a:cubicBezTo>
                    <a:pt x="69" y="420"/>
                    <a:pt x="90" y="440"/>
                    <a:pt x="90" y="465"/>
                  </a:cubicBezTo>
                </a:path>
                <a:path w="90" h="1145">
                  <a:moveTo>
                    <a:pt x="90" y="440"/>
                  </a:moveTo>
                  <a:cubicBezTo>
                    <a:pt x="90" y="465"/>
                    <a:pt x="69" y="485"/>
                    <a:pt x="45" y="485"/>
                  </a:cubicBezTo>
                  <a:cubicBezTo>
                    <a:pt x="20" y="485"/>
                    <a:pt x="0" y="465"/>
                    <a:pt x="0" y="440"/>
                  </a:cubicBezTo>
                  <a:cubicBezTo>
                    <a:pt x="0" y="416"/>
                    <a:pt x="20" y="395"/>
                    <a:pt x="45" y="395"/>
                  </a:cubicBezTo>
                  <a:cubicBezTo>
                    <a:pt x="69" y="395"/>
                    <a:pt x="90" y="416"/>
                    <a:pt x="90" y="440"/>
                  </a:cubicBezTo>
                </a:path>
                <a:path w="90" h="1145">
                  <a:moveTo>
                    <a:pt x="90" y="332"/>
                  </a:moveTo>
                  <a:cubicBezTo>
                    <a:pt x="90" y="357"/>
                    <a:pt x="69" y="377"/>
                    <a:pt x="45" y="377"/>
                  </a:cubicBezTo>
                  <a:cubicBezTo>
                    <a:pt x="20" y="377"/>
                    <a:pt x="0" y="357"/>
                    <a:pt x="0" y="332"/>
                  </a:cubicBezTo>
                  <a:cubicBezTo>
                    <a:pt x="0" y="308"/>
                    <a:pt x="20" y="287"/>
                    <a:pt x="45" y="287"/>
                  </a:cubicBezTo>
                  <a:cubicBezTo>
                    <a:pt x="69" y="287"/>
                    <a:pt x="90" y="308"/>
                    <a:pt x="90" y="332"/>
                  </a:cubicBezTo>
                </a:path>
                <a:path w="90" h="1145">
                  <a:moveTo>
                    <a:pt x="90" y="272"/>
                  </a:moveTo>
                  <a:cubicBezTo>
                    <a:pt x="90" y="297"/>
                    <a:pt x="69" y="317"/>
                    <a:pt x="45" y="317"/>
                  </a:cubicBezTo>
                  <a:cubicBezTo>
                    <a:pt x="20" y="317"/>
                    <a:pt x="0" y="297"/>
                    <a:pt x="0" y="272"/>
                  </a:cubicBezTo>
                  <a:cubicBezTo>
                    <a:pt x="0" y="248"/>
                    <a:pt x="20" y="227"/>
                    <a:pt x="45" y="227"/>
                  </a:cubicBezTo>
                  <a:cubicBezTo>
                    <a:pt x="69" y="227"/>
                    <a:pt x="90" y="248"/>
                    <a:pt x="90" y="272"/>
                  </a:cubicBezTo>
                </a:path>
                <a:path w="90" h="1145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66CDB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5" name="path"/>
            <p:cNvSpPr/>
            <p:nvPr/>
          </p:nvSpPr>
          <p:spPr>
            <a:xfrm>
              <a:off x="2430780" y="822960"/>
              <a:ext cx="57150" cy="720090"/>
            </a:xfrm>
            <a:custGeom>
              <a:avLst/>
              <a:gdLst/>
              <a:ahLst/>
              <a:cxnLst/>
              <a:rect l="0" t="0" r="0" b="0"/>
              <a:pathLst>
                <a:path w="90" h="1134">
                  <a:moveTo>
                    <a:pt x="90" y="1089"/>
                  </a:moveTo>
                  <a:cubicBezTo>
                    <a:pt x="90" y="1113"/>
                    <a:pt x="69" y="1134"/>
                    <a:pt x="45" y="1134"/>
                  </a:cubicBezTo>
                  <a:cubicBezTo>
                    <a:pt x="20" y="1134"/>
                    <a:pt x="0" y="1113"/>
                    <a:pt x="0" y="1089"/>
                  </a:cubicBezTo>
                  <a:cubicBezTo>
                    <a:pt x="0" y="1064"/>
                    <a:pt x="20" y="1044"/>
                    <a:pt x="45" y="1044"/>
                  </a:cubicBezTo>
                  <a:cubicBezTo>
                    <a:pt x="69" y="1044"/>
                    <a:pt x="90" y="1064"/>
                    <a:pt x="90" y="1089"/>
                  </a:cubicBezTo>
                </a:path>
                <a:path w="90" h="1134">
                  <a:moveTo>
                    <a:pt x="90" y="1040"/>
                  </a:moveTo>
                  <a:cubicBezTo>
                    <a:pt x="90" y="1065"/>
                    <a:pt x="69" y="1085"/>
                    <a:pt x="45" y="1085"/>
                  </a:cubicBezTo>
                  <a:cubicBezTo>
                    <a:pt x="20" y="1085"/>
                    <a:pt x="0" y="1065"/>
                    <a:pt x="0" y="1040"/>
                  </a:cubicBezTo>
                  <a:cubicBezTo>
                    <a:pt x="0" y="1016"/>
                    <a:pt x="20" y="995"/>
                    <a:pt x="45" y="995"/>
                  </a:cubicBezTo>
                  <a:cubicBezTo>
                    <a:pt x="69" y="995"/>
                    <a:pt x="90" y="1016"/>
                    <a:pt x="90" y="1040"/>
                  </a:cubicBezTo>
                </a:path>
                <a:path w="90" h="1134">
                  <a:moveTo>
                    <a:pt x="90" y="585"/>
                  </a:moveTo>
                  <a:cubicBezTo>
                    <a:pt x="90" y="609"/>
                    <a:pt x="69" y="630"/>
                    <a:pt x="45" y="630"/>
                  </a:cubicBezTo>
                  <a:cubicBezTo>
                    <a:pt x="20" y="630"/>
                    <a:pt x="0" y="609"/>
                    <a:pt x="0" y="585"/>
                  </a:cubicBezTo>
                  <a:cubicBezTo>
                    <a:pt x="0" y="560"/>
                    <a:pt x="20" y="540"/>
                    <a:pt x="45" y="540"/>
                  </a:cubicBezTo>
                  <a:cubicBezTo>
                    <a:pt x="69" y="540"/>
                    <a:pt x="90" y="560"/>
                    <a:pt x="90" y="585"/>
                  </a:cubicBezTo>
                </a:path>
                <a:path w="90" h="1134">
                  <a:moveTo>
                    <a:pt x="90" y="560"/>
                  </a:moveTo>
                  <a:cubicBezTo>
                    <a:pt x="90" y="585"/>
                    <a:pt x="69" y="605"/>
                    <a:pt x="45" y="605"/>
                  </a:cubicBezTo>
                  <a:cubicBezTo>
                    <a:pt x="20" y="605"/>
                    <a:pt x="0" y="585"/>
                    <a:pt x="0" y="560"/>
                  </a:cubicBezTo>
                  <a:cubicBezTo>
                    <a:pt x="0" y="536"/>
                    <a:pt x="20" y="515"/>
                    <a:pt x="45" y="515"/>
                  </a:cubicBezTo>
                  <a:cubicBezTo>
                    <a:pt x="69" y="515"/>
                    <a:pt x="90" y="536"/>
                    <a:pt x="90" y="560"/>
                  </a:cubicBezTo>
                </a:path>
                <a:path w="90" h="1134">
                  <a:moveTo>
                    <a:pt x="90" y="452"/>
                  </a:moveTo>
                  <a:cubicBezTo>
                    <a:pt x="90" y="477"/>
                    <a:pt x="69" y="497"/>
                    <a:pt x="45" y="497"/>
                  </a:cubicBezTo>
                  <a:cubicBezTo>
                    <a:pt x="20" y="497"/>
                    <a:pt x="0" y="477"/>
                    <a:pt x="0" y="452"/>
                  </a:cubicBezTo>
                  <a:cubicBezTo>
                    <a:pt x="0" y="428"/>
                    <a:pt x="20" y="407"/>
                    <a:pt x="45" y="407"/>
                  </a:cubicBezTo>
                  <a:cubicBezTo>
                    <a:pt x="69" y="407"/>
                    <a:pt x="90" y="428"/>
                    <a:pt x="90" y="452"/>
                  </a:cubicBezTo>
                </a:path>
                <a:path w="90" h="1134">
                  <a:moveTo>
                    <a:pt x="90" y="165"/>
                  </a:moveTo>
                  <a:cubicBezTo>
                    <a:pt x="90" y="189"/>
                    <a:pt x="69" y="210"/>
                    <a:pt x="45" y="210"/>
                  </a:cubicBezTo>
                  <a:cubicBezTo>
                    <a:pt x="20" y="210"/>
                    <a:pt x="0" y="189"/>
                    <a:pt x="0" y="165"/>
                  </a:cubicBezTo>
                  <a:cubicBezTo>
                    <a:pt x="0" y="140"/>
                    <a:pt x="20" y="120"/>
                    <a:pt x="45" y="120"/>
                  </a:cubicBezTo>
                  <a:cubicBezTo>
                    <a:pt x="69" y="120"/>
                    <a:pt x="90" y="140"/>
                    <a:pt x="90" y="165"/>
                  </a:cubicBezTo>
                </a:path>
                <a:path w="90" h="1134">
                  <a:moveTo>
                    <a:pt x="90" y="129"/>
                  </a:moveTo>
                  <a:cubicBezTo>
                    <a:pt x="90" y="153"/>
                    <a:pt x="69" y="174"/>
                    <a:pt x="45" y="174"/>
                  </a:cubicBezTo>
                  <a:cubicBezTo>
                    <a:pt x="20" y="174"/>
                    <a:pt x="0" y="153"/>
                    <a:pt x="0" y="129"/>
                  </a:cubicBezTo>
                  <a:cubicBezTo>
                    <a:pt x="0" y="104"/>
                    <a:pt x="20" y="84"/>
                    <a:pt x="45" y="84"/>
                  </a:cubicBezTo>
                  <a:cubicBezTo>
                    <a:pt x="69" y="84"/>
                    <a:pt x="90" y="104"/>
                    <a:pt x="90" y="129"/>
                  </a:cubicBezTo>
                </a:path>
                <a:path w="90" h="1134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2FBC9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6" name="path"/>
            <p:cNvSpPr/>
            <p:nvPr/>
          </p:nvSpPr>
          <p:spPr>
            <a:xfrm>
              <a:off x="2430780" y="381000"/>
              <a:ext cx="57150" cy="438150"/>
            </a:xfrm>
            <a:custGeom>
              <a:avLst/>
              <a:gdLst/>
              <a:ahLst/>
              <a:cxnLst/>
              <a:rect l="0" t="0" r="0" b="0"/>
              <a:pathLst>
                <a:path w="90" h="690">
                  <a:moveTo>
                    <a:pt x="90" y="645"/>
                  </a:moveTo>
                  <a:cubicBezTo>
                    <a:pt x="90" y="669"/>
                    <a:pt x="69" y="690"/>
                    <a:pt x="45" y="690"/>
                  </a:cubicBezTo>
                  <a:cubicBezTo>
                    <a:pt x="20" y="690"/>
                    <a:pt x="0" y="669"/>
                    <a:pt x="0" y="645"/>
                  </a:cubicBezTo>
                  <a:cubicBezTo>
                    <a:pt x="0" y="620"/>
                    <a:pt x="20" y="600"/>
                    <a:pt x="45" y="600"/>
                  </a:cubicBezTo>
                  <a:cubicBezTo>
                    <a:pt x="69" y="600"/>
                    <a:pt x="90" y="620"/>
                    <a:pt x="90" y="645"/>
                  </a:cubicBezTo>
                </a:path>
                <a:path w="90" h="690">
                  <a:moveTo>
                    <a:pt x="90" y="608"/>
                  </a:moveTo>
                  <a:cubicBezTo>
                    <a:pt x="90" y="633"/>
                    <a:pt x="69" y="653"/>
                    <a:pt x="45" y="653"/>
                  </a:cubicBezTo>
                  <a:cubicBezTo>
                    <a:pt x="20" y="653"/>
                    <a:pt x="0" y="633"/>
                    <a:pt x="0" y="608"/>
                  </a:cubicBezTo>
                  <a:cubicBezTo>
                    <a:pt x="0" y="584"/>
                    <a:pt x="20" y="563"/>
                    <a:pt x="45" y="563"/>
                  </a:cubicBezTo>
                  <a:cubicBezTo>
                    <a:pt x="69" y="563"/>
                    <a:pt x="90" y="584"/>
                    <a:pt x="90" y="608"/>
                  </a:cubicBezTo>
                </a:path>
                <a:path w="90" h="690">
                  <a:moveTo>
                    <a:pt x="90" y="572"/>
                  </a:moveTo>
                  <a:cubicBezTo>
                    <a:pt x="90" y="597"/>
                    <a:pt x="69" y="617"/>
                    <a:pt x="45" y="617"/>
                  </a:cubicBezTo>
                  <a:cubicBezTo>
                    <a:pt x="20" y="617"/>
                    <a:pt x="0" y="597"/>
                    <a:pt x="0" y="572"/>
                  </a:cubicBezTo>
                  <a:cubicBezTo>
                    <a:pt x="0" y="548"/>
                    <a:pt x="20" y="527"/>
                    <a:pt x="45" y="527"/>
                  </a:cubicBezTo>
                  <a:cubicBezTo>
                    <a:pt x="69" y="527"/>
                    <a:pt x="90" y="548"/>
                    <a:pt x="90" y="572"/>
                  </a:cubicBezTo>
                </a:path>
                <a:path w="90" h="690">
                  <a:moveTo>
                    <a:pt x="90" y="296"/>
                  </a:moveTo>
                  <a:cubicBezTo>
                    <a:pt x="90" y="321"/>
                    <a:pt x="69" y="341"/>
                    <a:pt x="45" y="341"/>
                  </a:cubicBezTo>
                  <a:cubicBezTo>
                    <a:pt x="20" y="341"/>
                    <a:pt x="0" y="321"/>
                    <a:pt x="0" y="296"/>
                  </a:cubicBezTo>
                  <a:cubicBezTo>
                    <a:pt x="0" y="272"/>
                    <a:pt x="20" y="251"/>
                    <a:pt x="45" y="251"/>
                  </a:cubicBezTo>
                  <a:cubicBezTo>
                    <a:pt x="69" y="251"/>
                    <a:pt x="90" y="272"/>
                    <a:pt x="90" y="296"/>
                  </a:cubicBezTo>
                </a:path>
                <a:path w="90" h="690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00AA7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7" name="path"/>
            <p:cNvSpPr/>
            <p:nvPr/>
          </p:nvSpPr>
          <p:spPr>
            <a:xfrm>
              <a:off x="1623060" y="1546860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90" h="90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66CDB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8" name="path"/>
            <p:cNvSpPr/>
            <p:nvPr/>
          </p:nvSpPr>
          <p:spPr>
            <a:xfrm>
              <a:off x="1623060" y="784860"/>
              <a:ext cx="57150" cy="651509"/>
            </a:xfrm>
            <a:custGeom>
              <a:avLst/>
              <a:gdLst/>
              <a:ahLst/>
              <a:cxnLst/>
              <a:rect l="0" t="0" r="0" b="0"/>
              <a:pathLst>
                <a:path w="90" h="1025">
                  <a:moveTo>
                    <a:pt x="90" y="980"/>
                  </a:moveTo>
                  <a:cubicBezTo>
                    <a:pt x="90" y="1005"/>
                    <a:pt x="69" y="1025"/>
                    <a:pt x="45" y="1025"/>
                  </a:cubicBezTo>
                  <a:cubicBezTo>
                    <a:pt x="20" y="1025"/>
                    <a:pt x="0" y="1005"/>
                    <a:pt x="0" y="980"/>
                  </a:cubicBezTo>
                  <a:cubicBezTo>
                    <a:pt x="0" y="956"/>
                    <a:pt x="20" y="935"/>
                    <a:pt x="45" y="935"/>
                  </a:cubicBezTo>
                  <a:cubicBezTo>
                    <a:pt x="69" y="935"/>
                    <a:pt x="90" y="956"/>
                    <a:pt x="90" y="980"/>
                  </a:cubicBezTo>
                </a:path>
                <a:path w="90" h="1025">
                  <a:moveTo>
                    <a:pt x="90" y="969"/>
                  </a:moveTo>
                  <a:cubicBezTo>
                    <a:pt x="90" y="993"/>
                    <a:pt x="69" y="1014"/>
                    <a:pt x="45" y="1014"/>
                  </a:cubicBezTo>
                  <a:cubicBezTo>
                    <a:pt x="20" y="1014"/>
                    <a:pt x="0" y="993"/>
                    <a:pt x="0" y="969"/>
                  </a:cubicBezTo>
                  <a:cubicBezTo>
                    <a:pt x="0" y="944"/>
                    <a:pt x="20" y="924"/>
                    <a:pt x="45" y="924"/>
                  </a:cubicBezTo>
                  <a:cubicBezTo>
                    <a:pt x="69" y="924"/>
                    <a:pt x="90" y="944"/>
                    <a:pt x="90" y="969"/>
                  </a:cubicBezTo>
                </a:path>
                <a:path w="90" h="1025">
                  <a:moveTo>
                    <a:pt x="90" y="800"/>
                  </a:moveTo>
                  <a:cubicBezTo>
                    <a:pt x="90" y="825"/>
                    <a:pt x="69" y="845"/>
                    <a:pt x="45" y="845"/>
                  </a:cubicBezTo>
                  <a:cubicBezTo>
                    <a:pt x="20" y="845"/>
                    <a:pt x="0" y="825"/>
                    <a:pt x="0" y="800"/>
                  </a:cubicBezTo>
                  <a:cubicBezTo>
                    <a:pt x="0" y="776"/>
                    <a:pt x="20" y="755"/>
                    <a:pt x="45" y="755"/>
                  </a:cubicBezTo>
                  <a:cubicBezTo>
                    <a:pt x="69" y="755"/>
                    <a:pt x="90" y="776"/>
                    <a:pt x="90" y="800"/>
                  </a:cubicBezTo>
                </a:path>
                <a:path w="90" h="1025">
                  <a:moveTo>
                    <a:pt x="90" y="765"/>
                  </a:moveTo>
                  <a:cubicBezTo>
                    <a:pt x="90" y="789"/>
                    <a:pt x="69" y="810"/>
                    <a:pt x="45" y="810"/>
                  </a:cubicBezTo>
                  <a:cubicBezTo>
                    <a:pt x="20" y="810"/>
                    <a:pt x="0" y="789"/>
                    <a:pt x="0" y="765"/>
                  </a:cubicBezTo>
                  <a:cubicBezTo>
                    <a:pt x="0" y="740"/>
                    <a:pt x="20" y="720"/>
                    <a:pt x="45" y="720"/>
                  </a:cubicBezTo>
                  <a:cubicBezTo>
                    <a:pt x="69" y="720"/>
                    <a:pt x="90" y="740"/>
                    <a:pt x="90" y="765"/>
                  </a:cubicBezTo>
                </a:path>
                <a:path w="90" h="1025">
                  <a:moveTo>
                    <a:pt x="90" y="692"/>
                  </a:moveTo>
                  <a:cubicBezTo>
                    <a:pt x="90" y="717"/>
                    <a:pt x="69" y="737"/>
                    <a:pt x="45" y="737"/>
                  </a:cubicBezTo>
                  <a:cubicBezTo>
                    <a:pt x="20" y="737"/>
                    <a:pt x="0" y="717"/>
                    <a:pt x="0" y="692"/>
                  </a:cubicBezTo>
                  <a:cubicBezTo>
                    <a:pt x="0" y="668"/>
                    <a:pt x="20" y="647"/>
                    <a:pt x="45" y="647"/>
                  </a:cubicBezTo>
                  <a:cubicBezTo>
                    <a:pt x="69" y="647"/>
                    <a:pt x="90" y="668"/>
                    <a:pt x="90" y="692"/>
                  </a:cubicBezTo>
                </a:path>
                <a:path w="90" h="1025">
                  <a:moveTo>
                    <a:pt x="90" y="537"/>
                  </a:moveTo>
                  <a:cubicBezTo>
                    <a:pt x="90" y="561"/>
                    <a:pt x="69" y="582"/>
                    <a:pt x="45" y="582"/>
                  </a:cubicBezTo>
                  <a:cubicBezTo>
                    <a:pt x="20" y="582"/>
                    <a:pt x="0" y="561"/>
                    <a:pt x="0" y="537"/>
                  </a:cubicBezTo>
                  <a:cubicBezTo>
                    <a:pt x="0" y="512"/>
                    <a:pt x="20" y="492"/>
                    <a:pt x="45" y="492"/>
                  </a:cubicBezTo>
                  <a:cubicBezTo>
                    <a:pt x="69" y="492"/>
                    <a:pt x="90" y="512"/>
                    <a:pt x="90" y="537"/>
                  </a:cubicBezTo>
                </a:path>
                <a:path w="90" h="1025">
                  <a:moveTo>
                    <a:pt x="90" y="525"/>
                  </a:moveTo>
                  <a:cubicBezTo>
                    <a:pt x="90" y="549"/>
                    <a:pt x="69" y="570"/>
                    <a:pt x="45" y="570"/>
                  </a:cubicBezTo>
                  <a:cubicBezTo>
                    <a:pt x="20" y="570"/>
                    <a:pt x="0" y="549"/>
                    <a:pt x="0" y="525"/>
                  </a:cubicBezTo>
                  <a:cubicBezTo>
                    <a:pt x="0" y="500"/>
                    <a:pt x="20" y="480"/>
                    <a:pt x="45" y="480"/>
                  </a:cubicBezTo>
                  <a:cubicBezTo>
                    <a:pt x="69" y="480"/>
                    <a:pt x="90" y="500"/>
                    <a:pt x="90" y="525"/>
                  </a:cubicBezTo>
                </a:path>
                <a:path w="90" h="1025">
                  <a:moveTo>
                    <a:pt x="90" y="477"/>
                  </a:moveTo>
                  <a:cubicBezTo>
                    <a:pt x="90" y="501"/>
                    <a:pt x="69" y="522"/>
                    <a:pt x="45" y="522"/>
                  </a:cubicBezTo>
                  <a:cubicBezTo>
                    <a:pt x="20" y="522"/>
                    <a:pt x="0" y="501"/>
                    <a:pt x="0" y="477"/>
                  </a:cubicBezTo>
                  <a:cubicBezTo>
                    <a:pt x="0" y="452"/>
                    <a:pt x="20" y="432"/>
                    <a:pt x="45" y="432"/>
                  </a:cubicBezTo>
                  <a:cubicBezTo>
                    <a:pt x="69" y="432"/>
                    <a:pt x="90" y="452"/>
                    <a:pt x="90" y="477"/>
                  </a:cubicBezTo>
                </a:path>
                <a:path w="90" h="1025">
                  <a:moveTo>
                    <a:pt x="90" y="369"/>
                  </a:moveTo>
                  <a:cubicBezTo>
                    <a:pt x="90" y="393"/>
                    <a:pt x="69" y="414"/>
                    <a:pt x="45" y="414"/>
                  </a:cubicBezTo>
                  <a:cubicBezTo>
                    <a:pt x="20" y="414"/>
                    <a:pt x="0" y="393"/>
                    <a:pt x="0" y="369"/>
                  </a:cubicBezTo>
                  <a:cubicBezTo>
                    <a:pt x="0" y="344"/>
                    <a:pt x="20" y="324"/>
                    <a:pt x="45" y="324"/>
                  </a:cubicBezTo>
                  <a:cubicBezTo>
                    <a:pt x="69" y="324"/>
                    <a:pt x="90" y="344"/>
                    <a:pt x="90" y="369"/>
                  </a:cubicBezTo>
                </a:path>
                <a:path w="90" h="1025">
                  <a:moveTo>
                    <a:pt x="90" y="297"/>
                  </a:moveTo>
                  <a:cubicBezTo>
                    <a:pt x="90" y="321"/>
                    <a:pt x="69" y="342"/>
                    <a:pt x="45" y="342"/>
                  </a:cubicBezTo>
                  <a:cubicBezTo>
                    <a:pt x="20" y="342"/>
                    <a:pt x="0" y="321"/>
                    <a:pt x="0" y="297"/>
                  </a:cubicBezTo>
                  <a:cubicBezTo>
                    <a:pt x="0" y="272"/>
                    <a:pt x="20" y="252"/>
                    <a:pt x="45" y="252"/>
                  </a:cubicBezTo>
                  <a:cubicBezTo>
                    <a:pt x="69" y="252"/>
                    <a:pt x="90" y="272"/>
                    <a:pt x="90" y="297"/>
                  </a:cubicBezTo>
                </a:path>
                <a:path w="90" h="1025">
                  <a:moveTo>
                    <a:pt x="90" y="92"/>
                  </a:moveTo>
                  <a:cubicBezTo>
                    <a:pt x="90" y="117"/>
                    <a:pt x="69" y="137"/>
                    <a:pt x="45" y="137"/>
                  </a:cubicBezTo>
                  <a:cubicBezTo>
                    <a:pt x="20" y="137"/>
                    <a:pt x="0" y="117"/>
                    <a:pt x="0" y="92"/>
                  </a:cubicBezTo>
                  <a:cubicBezTo>
                    <a:pt x="0" y="68"/>
                    <a:pt x="20" y="47"/>
                    <a:pt x="45" y="47"/>
                  </a:cubicBezTo>
                  <a:cubicBezTo>
                    <a:pt x="69" y="47"/>
                    <a:pt x="90" y="68"/>
                    <a:pt x="90" y="92"/>
                  </a:cubicBezTo>
                </a:path>
                <a:path w="90" h="1025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2FBC9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9" name="path"/>
            <p:cNvSpPr/>
            <p:nvPr/>
          </p:nvSpPr>
          <p:spPr>
            <a:xfrm>
              <a:off x="1623060" y="68580"/>
              <a:ext cx="57150" cy="712470"/>
            </a:xfrm>
            <a:custGeom>
              <a:avLst/>
              <a:gdLst/>
              <a:ahLst/>
              <a:cxnLst/>
              <a:rect l="0" t="0" r="0" b="0"/>
              <a:pathLst>
                <a:path w="90" h="1122">
                  <a:moveTo>
                    <a:pt x="90" y="1077"/>
                  </a:moveTo>
                  <a:cubicBezTo>
                    <a:pt x="90" y="1101"/>
                    <a:pt x="69" y="1122"/>
                    <a:pt x="45" y="1122"/>
                  </a:cubicBezTo>
                  <a:cubicBezTo>
                    <a:pt x="20" y="1122"/>
                    <a:pt x="0" y="1101"/>
                    <a:pt x="0" y="1077"/>
                  </a:cubicBezTo>
                  <a:cubicBezTo>
                    <a:pt x="0" y="1052"/>
                    <a:pt x="20" y="1032"/>
                    <a:pt x="45" y="1032"/>
                  </a:cubicBezTo>
                  <a:cubicBezTo>
                    <a:pt x="69" y="1032"/>
                    <a:pt x="90" y="1052"/>
                    <a:pt x="90" y="1077"/>
                  </a:cubicBezTo>
                </a:path>
                <a:path w="90" h="1122">
                  <a:moveTo>
                    <a:pt x="90" y="1040"/>
                  </a:moveTo>
                  <a:cubicBezTo>
                    <a:pt x="90" y="1065"/>
                    <a:pt x="69" y="1085"/>
                    <a:pt x="45" y="1085"/>
                  </a:cubicBezTo>
                  <a:cubicBezTo>
                    <a:pt x="20" y="1085"/>
                    <a:pt x="0" y="1065"/>
                    <a:pt x="0" y="1040"/>
                  </a:cubicBezTo>
                  <a:cubicBezTo>
                    <a:pt x="0" y="1016"/>
                    <a:pt x="20" y="995"/>
                    <a:pt x="45" y="995"/>
                  </a:cubicBezTo>
                  <a:cubicBezTo>
                    <a:pt x="69" y="995"/>
                    <a:pt x="90" y="1016"/>
                    <a:pt x="90" y="1040"/>
                  </a:cubicBezTo>
                </a:path>
                <a:path w="90" h="1122">
                  <a:moveTo>
                    <a:pt x="90" y="1040"/>
                  </a:moveTo>
                  <a:cubicBezTo>
                    <a:pt x="90" y="1065"/>
                    <a:pt x="69" y="1085"/>
                    <a:pt x="45" y="1085"/>
                  </a:cubicBezTo>
                  <a:cubicBezTo>
                    <a:pt x="20" y="1085"/>
                    <a:pt x="0" y="1065"/>
                    <a:pt x="0" y="1040"/>
                  </a:cubicBezTo>
                  <a:cubicBezTo>
                    <a:pt x="0" y="1016"/>
                    <a:pt x="20" y="995"/>
                    <a:pt x="45" y="995"/>
                  </a:cubicBezTo>
                  <a:cubicBezTo>
                    <a:pt x="69" y="995"/>
                    <a:pt x="90" y="1016"/>
                    <a:pt x="90" y="1040"/>
                  </a:cubicBezTo>
                </a:path>
                <a:path w="90" h="1122">
                  <a:moveTo>
                    <a:pt x="90" y="1005"/>
                  </a:moveTo>
                  <a:cubicBezTo>
                    <a:pt x="90" y="1029"/>
                    <a:pt x="69" y="1050"/>
                    <a:pt x="45" y="1050"/>
                  </a:cubicBezTo>
                  <a:cubicBezTo>
                    <a:pt x="20" y="1050"/>
                    <a:pt x="0" y="1029"/>
                    <a:pt x="0" y="1005"/>
                  </a:cubicBezTo>
                  <a:cubicBezTo>
                    <a:pt x="0" y="980"/>
                    <a:pt x="20" y="960"/>
                    <a:pt x="45" y="960"/>
                  </a:cubicBezTo>
                  <a:cubicBezTo>
                    <a:pt x="69" y="960"/>
                    <a:pt x="90" y="980"/>
                    <a:pt x="90" y="1005"/>
                  </a:cubicBezTo>
                </a:path>
                <a:path w="90" h="1122">
                  <a:moveTo>
                    <a:pt x="90" y="968"/>
                  </a:moveTo>
                  <a:cubicBezTo>
                    <a:pt x="90" y="993"/>
                    <a:pt x="69" y="1013"/>
                    <a:pt x="45" y="1013"/>
                  </a:cubicBezTo>
                  <a:cubicBezTo>
                    <a:pt x="20" y="1013"/>
                    <a:pt x="0" y="993"/>
                    <a:pt x="0" y="968"/>
                  </a:cubicBezTo>
                  <a:cubicBezTo>
                    <a:pt x="0" y="944"/>
                    <a:pt x="20" y="923"/>
                    <a:pt x="45" y="923"/>
                  </a:cubicBezTo>
                  <a:cubicBezTo>
                    <a:pt x="69" y="923"/>
                    <a:pt x="90" y="944"/>
                    <a:pt x="90" y="968"/>
                  </a:cubicBezTo>
                </a:path>
                <a:path w="90" h="1122">
                  <a:moveTo>
                    <a:pt x="90" y="932"/>
                  </a:moveTo>
                  <a:cubicBezTo>
                    <a:pt x="90" y="957"/>
                    <a:pt x="69" y="977"/>
                    <a:pt x="45" y="977"/>
                  </a:cubicBezTo>
                  <a:cubicBezTo>
                    <a:pt x="20" y="977"/>
                    <a:pt x="0" y="957"/>
                    <a:pt x="0" y="932"/>
                  </a:cubicBezTo>
                  <a:cubicBezTo>
                    <a:pt x="0" y="908"/>
                    <a:pt x="20" y="887"/>
                    <a:pt x="45" y="887"/>
                  </a:cubicBezTo>
                  <a:cubicBezTo>
                    <a:pt x="69" y="887"/>
                    <a:pt x="90" y="908"/>
                    <a:pt x="90" y="932"/>
                  </a:cubicBezTo>
                </a:path>
                <a:path w="90" h="1122">
                  <a:moveTo>
                    <a:pt x="90" y="788"/>
                  </a:moveTo>
                  <a:cubicBezTo>
                    <a:pt x="90" y="813"/>
                    <a:pt x="69" y="833"/>
                    <a:pt x="45" y="833"/>
                  </a:cubicBezTo>
                  <a:cubicBezTo>
                    <a:pt x="20" y="833"/>
                    <a:pt x="0" y="813"/>
                    <a:pt x="0" y="788"/>
                  </a:cubicBezTo>
                  <a:cubicBezTo>
                    <a:pt x="0" y="764"/>
                    <a:pt x="20" y="743"/>
                    <a:pt x="45" y="743"/>
                  </a:cubicBezTo>
                  <a:cubicBezTo>
                    <a:pt x="69" y="743"/>
                    <a:pt x="90" y="764"/>
                    <a:pt x="90" y="788"/>
                  </a:cubicBezTo>
                </a:path>
                <a:path w="90" h="1122">
                  <a:moveTo>
                    <a:pt x="90" y="728"/>
                  </a:moveTo>
                  <a:cubicBezTo>
                    <a:pt x="90" y="753"/>
                    <a:pt x="69" y="773"/>
                    <a:pt x="45" y="773"/>
                  </a:cubicBezTo>
                  <a:cubicBezTo>
                    <a:pt x="20" y="773"/>
                    <a:pt x="0" y="753"/>
                    <a:pt x="0" y="728"/>
                  </a:cubicBezTo>
                  <a:cubicBezTo>
                    <a:pt x="0" y="704"/>
                    <a:pt x="20" y="683"/>
                    <a:pt x="45" y="683"/>
                  </a:cubicBezTo>
                  <a:cubicBezTo>
                    <a:pt x="69" y="683"/>
                    <a:pt x="90" y="704"/>
                    <a:pt x="90" y="728"/>
                  </a:cubicBezTo>
                </a:path>
                <a:path w="90" h="1122">
                  <a:moveTo>
                    <a:pt x="90" y="705"/>
                  </a:moveTo>
                  <a:cubicBezTo>
                    <a:pt x="90" y="729"/>
                    <a:pt x="69" y="750"/>
                    <a:pt x="45" y="750"/>
                  </a:cubicBezTo>
                  <a:cubicBezTo>
                    <a:pt x="20" y="750"/>
                    <a:pt x="0" y="729"/>
                    <a:pt x="0" y="705"/>
                  </a:cubicBezTo>
                  <a:cubicBezTo>
                    <a:pt x="0" y="680"/>
                    <a:pt x="20" y="660"/>
                    <a:pt x="45" y="660"/>
                  </a:cubicBezTo>
                  <a:cubicBezTo>
                    <a:pt x="69" y="660"/>
                    <a:pt x="90" y="680"/>
                    <a:pt x="90" y="705"/>
                  </a:cubicBezTo>
                </a:path>
                <a:path w="90" h="1122">
                  <a:moveTo>
                    <a:pt x="90" y="620"/>
                  </a:moveTo>
                  <a:cubicBezTo>
                    <a:pt x="90" y="645"/>
                    <a:pt x="69" y="665"/>
                    <a:pt x="45" y="665"/>
                  </a:cubicBezTo>
                  <a:cubicBezTo>
                    <a:pt x="20" y="665"/>
                    <a:pt x="0" y="645"/>
                    <a:pt x="0" y="620"/>
                  </a:cubicBezTo>
                  <a:cubicBezTo>
                    <a:pt x="0" y="596"/>
                    <a:pt x="20" y="575"/>
                    <a:pt x="45" y="575"/>
                  </a:cubicBezTo>
                  <a:cubicBezTo>
                    <a:pt x="69" y="575"/>
                    <a:pt x="90" y="596"/>
                    <a:pt x="90" y="620"/>
                  </a:cubicBezTo>
                </a:path>
                <a:path w="90" h="1122">
                  <a:moveTo>
                    <a:pt x="90" y="537"/>
                  </a:moveTo>
                  <a:cubicBezTo>
                    <a:pt x="90" y="561"/>
                    <a:pt x="69" y="582"/>
                    <a:pt x="45" y="582"/>
                  </a:cubicBezTo>
                  <a:cubicBezTo>
                    <a:pt x="20" y="582"/>
                    <a:pt x="0" y="561"/>
                    <a:pt x="0" y="537"/>
                  </a:cubicBezTo>
                  <a:cubicBezTo>
                    <a:pt x="0" y="512"/>
                    <a:pt x="20" y="492"/>
                    <a:pt x="45" y="492"/>
                  </a:cubicBezTo>
                  <a:cubicBezTo>
                    <a:pt x="69" y="492"/>
                    <a:pt x="90" y="512"/>
                    <a:pt x="90" y="537"/>
                  </a:cubicBezTo>
                </a:path>
                <a:path w="90" h="1122">
                  <a:moveTo>
                    <a:pt x="90" y="320"/>
                  </a:moveTo>
                  <a:cubicBezTo>
                    <a:pt x="90" y="345"/>
                    <a:pt x="69" y="365"/>
                    <a:pt x="45" y="365"/>
                  </a:cubicBezTo>
                  <a:cubicBezTo>
                    <a:pt x="20" y="365"/>
                    <a:pt x="0" y="345"/>
                    <a:pt x="0" y="320"/>
                  </a:cubicBezTo>
                  <a:cubicBezTo>
                    <a:pt x="0" y="296"/>
                    <a:pt x="20" y="275"/>
                    <a:pt x="45" y="275"/>
                  </a:cubicBezTo>
                  <a:cubicBezTo>
                    <a:pt x="69" y="275"/>
                    <a:pt x="90" y="296"/>
                    <a:pt x="90" y="320"/>
                  </a:cubicBezTo>
                </a:path>
                <a:path w="90" h="1122">
                  <a:moveTo>
                    <a:pt x="90" y="285"/>
                  </a:moveTo>
                  <a:cubicBezTo>
                    <a:pt x="90" y="309"/>
                    <a:pt x="69" y="330"/>
                    <a:pt x="45" y="330"/>
                  </a:cubicBezTo>
                  <a:cubicBezTo>
                    <a:pt x="20" y="330"/>
                    <a:pt x="0" y="309"/>
                    <a:pt x="0" y="285"/>
                  </a:cubicBezTo>
                  <a:cubicBezTo>
                    <a:pt x="0" y="260"/>
                    <a:pt x="20" y="240"/>
                    <a:pt x="45" y="240"/>
                  </a:cubicBezTo>
                  <a:cubicBezTo>
                    <a:pt x="69" y="240"/>
                    <a:pt x="90" y="260"/>
                    <a:pt x="90" y="285"/>
                  </a:cubicBezTo>
                </a:path>
                <a:path w="90" h="1122">
                  <a:moveTo>
                    <a:pt x="90" y="272"/>
                  </a:moveTo>
                  <a:cubicBezTo>
                    <a:pt x="90" y="297"/>
                    <a:pt x="69" y="317"/>
                    <a:pt x="45" y="317"/>
                  </a:cubicBezTo>
                  <a:cubicBezTo>
                    <a:pt x="20" y="317"/>
                    <a:pt x="0" y="297"/>
                    <a:pt x="0" y="272"/>
                  </a:cubicBezTo>
                  <a:cubicBezTo>
                    <a:pt x="0" y="248"/>
                    <a:pt x="20" y="227"/>
                    <a:pt x="45" y="227"/>
                  </a:cubicBezTo>
                  <a:cubicBezTo>
                    <a:pt x="69" y="227"/>
                    <a:pt x="90" y="248"/>
                    <a:pt x="90" y="272"/>
                  </a:cubicBezTo>
                </a:path>
                <a:path w="90" h="1122">
                  <a:moveTo>
                    <a:pt x="90" y="260"/>
                  </a:moveTo>
                  <a:cubicBezTo>
                    <a:pt x="90" y="285"/>
                    <a:pt x="69" y="305"/>
                    <a:pt x="45" y="305"/>
                  </a:cubicBezTo>
                  <a:cubicBezTo>
                    <a:pt x="20" y="305"/>
                    <a:pt x="0" y="285"/>
                    <a:pt x="0" y="260"/>
                  </a:cubicBezTo>
                  <a:cubicBezTo>
                    <a:pt x="0" y="236"/>
                    <a:pt x="20" y="215"/>
                    <a:pt x="45" y="215"/>
                  </a:cubicBezTo>
                  <a:cubicBezTo>
                    <a:pt x="69" y="215"/>
                    <a:pt x="90" y="236"/>
                    <a:pt x="90" y="260"/>
                  </a:cubicBezTo>
                </a:path>
                <a:path w="90" h="1122">
                  <a:moveTo>
                    <a:pt x="90" y="188"/>
                  </a:moveTo>
                  <a:cubicBezTo>
                    <a:pt x="90" y="213"/>
                    <a:pt x="69" y="233"/>
                    <a:pt x="45" y="233"/>
                  </a:cubicBezTo>
                  <a:cubicBezTo>
                    <a:pt x="20" y="233"/>
                    <a:pt x="0" y="213"/>
                    <a:pt x="0" y="188"/>
                  </a:cubicBezTo>
                  <a:cubicBezTo>
                    <a:pt x="0" y="164"/>
                    <a:pt x="20" y="143"/>
                    <a:pt x="45" y="143"/>
                  </a:cubicBezTo>
                  <a:cubicBezTo>
                    <a:pt x="69" y="143"/>
                    <a:pt x="90" y="164"/>
                    <a:pt x="90" y="188"/>
                  </a:cubicBezTo>
                </a:path>
                <a:path w="90" h="1122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00AA7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0" name="path"/>
            <p:cNvSpPr/>
            <p:nvPr/>
          </p:nvSpPr>
          <p:spPr>
            <a:xfrm>
              <a:off x="807720" y="769620"/>
              <a:ext cx="57150" cy="240030"/>
            </a:xfrm>
            <a:custGeom>
              <a:avLst/>
              <a:gdLst/>
              <a:ahLst/>
              <a:cxnLst/>
              <a:rect l="0" t="0" r="0" b="0"/>
              <a:pathLst>
                <a:path w="90" h="378">
                  <a:moveTo>
                    <a:pt x="90" y="333"/>
                  </a:moveTo>
                  <a:cubicBezTo>
                    <a:pt x="90" y="357"/>
                    <a:pt x="69" y="378"/>
                    <a:pt x="45" y="378"/>
                  </a:cubicBezTo>
                  <a:cubicBezTo>
                    <a:pt x="20" y="378"/>
                    <a:pt x="0" y="357"/>
                    <a:pt x="0" y="333"/>
                  </a:cubicBezTo>
                  <a:cubicBezTo>
                    <a:pt x="0" y="308"/>
                    <a:pt x="20" y="288"/>
                    <a:pt x="45" y="288"/>
                  </a:cubicBezTo>
                  <a:cubicBezTo>
                    <a:pt x="69" y="288"/>
                    <a:pt x="90" y="308"/>
                    <a:pt x="90" y="333"/>
                  </a:cubicBezTo>
                </a:path>
                <a:path w="90" h="378">
                  <a:moveTo>
                    <a:pt x="90" y="153"/>
                  </a:moveTo>
                  <a:cubicBezTo>
                    <a:pt x="90" y="177"/>
                    <a:pt x="69" y="198"/>
                    <a:pt x="45" y="198"/>
                  </a:cubicBezTo>
                  <a:cubicBezTo>
                    <a:pt x="20" y="198"/>
                    <a:pt x="0" y="177"/>
                    <a:pt x="0" y="153"/>
                  </a:cubicBezTo>
                  <a:cubicBezTo>
                    <a:pt x="0" y="128"/>
                    <a:pt x="20" y="108"/>
                    <a:pt x="45" y="108"/>
                  </a:cubicBezTo>
                  <a:cubicBezTo>
                    <a:pt x="69" y="108"/>
                    <a:pt x="90" y="128"/>
                    <a:pt x="90" y="153"/>
                  </a:cubicBezTo>
                </a:path>
                <a:path w="90" h="378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2FBC9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1" name="path"/>
            <p:cNvSpPr/>
            <p:nvPr/>
          </p:nvSpPr>
          <p:spPr>
            <a:xfrm>
              <a:off x="807720" y="0"/>
              <a:ext cx="57150" cy="773430"/>
            </a:xfrm>
            <a:custGeom>
              <a:avLst/>
              <a:gdLst/>
              <a:ahLst/>
              <a:cxnLst/>
              <a:rect l="0" t="0" r="0" b="0"/>
              <a:pathLst>
                <a:path w="90" h="1218">
                  <a:moveTo>
                    <a:pt x="90" y="1173"/>
                  </a:moveTo>
                  <a:cubicBezTo>
                    <a:pt x="90" y="1197"/>
                    <a:pt x="69" y="1218"/>
                    <a:pt x="45" y="1218"/>
                  </a:cubicBezTo>
                  <a:cubicBezTo>
                    <a:pt x="20" y="1218"/>
                    <a:pt x="0" y="1197"/>
                    <a:pt x="0" y="1173"/>
                  </a:cubicBezTo>
                  <a:cubicBezTo>
                    <a:pt x="0" y="1148"/>
                    <a:pt x="20" y="1128"/>
                    <a:pt x="45" y="1128"/>
                  </a:cubicBezTo>
                  <a:cubicBezTo>
                    <a:pt x="69" y="1128"/>
                    <a:pt x="90" y="1148"/>
                    <a:pt x="90" y="1173"/>
                  </a:cubicBezTo>
                </a:path>
                <a:path w="90" h="1218">
                  <a:moveTo>
                    <a:pt x="90" y="1137"/>
                  </a:moveTo>
                  <a:cubicBezTo>
                    <a:pt x="90" y="1161"/>
                    <a:pt x="69" y="1182"/>
                    <a:pt x="45" y="1182"/>
                  </a:cubicBezTo>
                  <a:cubicBezTo>
                    <a:pt x="20" y="1182"/>
                    <a:pt x="0" y="1161"/>
                    <a:pt x="0" y="1137"/>
                  </a:cubicBezTo>
                  <a:cubicBezTo>
                    <a:pt x="0" y="1112"/>
                    <a:pt x="20" y="1092"/>
                    <a:pt x="45" y="1092"/>
                  </a:cubicBezTo>
                  <a:cubicBezTo>
                    <a:pt x="69" y="1092"/>
                    <a:pt x="90" y="1112"/>
                    <a:pt x="90" y="1137"/>
                  </a:cubicBezTo>
                </a:path>
                <a:path w="90" h="1218">
                  <a:moveTo>
                    <a:pt x="90" y="1029"/>
                  </a:moveTo>
                  <a:cubicBezTo>
                    <a:pt x="90" y="1053"/>
                    <a:pt x="69" y="1074"/>
                    <a:pt x="45" y="1074"/>
                  </a:cubicBezTo>
                  <a:cubicBezTo>
                    <a:pt x="20" y="1074"/>
                    <a:pt x="0" y="1053"/>
                    <a:pt x="0" y="1029"/>
                  </a:cubicBezTo>
                  <a:cubicBezTo>
                    <a:pt x="0" y="1004"/>
                    <a:pt x="20" y="984"/>
                    <a:pt x="45" y="984"/>
                  </a:cubicBezTo>
                  <a:cubicBezTo>
                    <a:pt x="69" y="984"/>
                    <a:pt x="90" y="1004"/>
                    <a:pt x="90" y="1029"/>
                  </a:cubicBezTo>
                </a:path>
                <a:path w="90" h="1218">
                  <a:moveTo>
                    <a:pt x="90" y="921"/>
                  </a:moveTo>
                  <a:cubicBezTo>
                    <a:pt x="90" y="945"/>
                    <a:pt x="69" y="966"/>
                    <a:pt x="45" y="966"/>
                  </a:cubicBezTo>
                  <a:cubicBezTo>
                    <a:pt x="20" y="966"/>
                    <a:pt x="0" y="945"/>
                    <a:pt x="0" y="921"/>
                  </a:cubicBezTo>
                  <a:cubicBezTo>
                    <a:pt x="0" y="896"/>
                    <a:pt x="20" y="876"/>
                    <a:pt x="45" y="876"/>
                  </a:cubicBezTo>
                  <a:cubicBezTo>
                    <a:pt x="69" y="876"/>
                    <a:pt x="90" y="896"/>
                    <a:pt x="90" y="921"/>
                  </a:cubicBezTo>
                </a:path>
                <a:path w="90" h="1218">
                  <a:moveTo>
                    <a:pt x="90" y="897"/>
                  </a:moveTo>
                  <a:cubicBezTo>
                    <a:pt x="90" y="921"/>
                    <a:pt x="69" y="942"/>
                    <a:pt x="45" y="942"/>
                  </a:cubicBezTo>
                  <a:cubicBezTo>
                    <a:pt x="20" y="942"/>
                    <a:pt x="0" y="921"/>
                    <a:pt x="0" y="897"/>
                  </a:cubicBezTo>
                  <a:cubicBezTo>
                    <a:pt x="0" y="872"/>
                    <a:pt x="20" y="852"/>
                    <a:pt x="45" y="852"/>
                  </a:cubicBezTo>
                  <a:cubicBezTo>
                    <a:pt x="69" y="852"/>
                    <a:pt x="90" y="872"/>
                    <a:pt x="90" y="897"/>
                  </a:cubicBezTo>
                </a:path>
                <a:path w="90" h="1218">
                  <a:moveTo>
                    <a:pt x="90" y="789"/>
                  </a:moveTo>
                  <a:cubicBezTo>
                    <a:pt x="90" y="813"/>
                    <a:pt x="69" y="834"/>
                    <a:pt x="45" y="834"/>
                  </a:cubicBezTo>
                  <a:cubicBezTo>
                    <a:pt x="20" y="834"/>
                    <a:pt x="0" y="813"/>
                    <a:pt x="0" y="789"/>
                  </a:cubicBezTo>
                  <a:cubicBezTo>
                    <a:pt x="0" y="764"/>
                    <a:pt x="20" y="744"/>
                    <a:pt x="45" y="744"/>
                  </a:cubicBezTo>
                  <a:cubicBezTo>
                    <a:pt x="69" y="744"/>
                    <a:pt x="90" y="764"/>
                    <a:pt x="90" y="789"/>
                  </a:cubicBezTo>
                </a:path>
                <a:path w="90" h="1218">
                  <a:moveTo>
                    <a:pt x="90" y="777"/>
                  </a:moveTo>
                  <a:cubicBezTo>
                    <a:pt x="90" y="801"/>
                    <a:pt x="69" y="822"/>
                    <a:pt x="45" y="822"/>
                  </a:cubicBezTo>
                  <a:cubicBezTo>
                    <a:pt x="20" y="822"/>
                    <a:pt x="0" y="801"/>
                    <a:pt x="0" y="777"/>
                  </a:cubicBezTo>
                  <a:cubicBezTo>
                    <a:pt x="0" y="752"/>
                    <a:pt x="20" y="732"/>
                    <a:pt x="45" y="732"/>
                  </a:cubicBezTo>
                  <a:cubicBezTo>
                    <a:pt x="69" y="732"/>
                    <a:pt x="90" y="752"/>
                    <a:pt x="90" y="777"/>
                  </a:cubicBezTo>
                </a:path>
                <a:path w="90" h="1218">
                  <a:moveTo>
                    <a:pt x="90" y="729"/>
                  </a:moveTo>
                  <a:cubicBezTo>
                    <a:pt x="90" y="753"/>
                    <a:pt x="69" y="774"/>
                    <a:pt x="45" y="774"/>
                  </a:cubicBezTo>
                  <a:cubicBezTo>
                    <a:pt x="20" y="774"/>
                    <a:pt x="0" y="753"/>
                    <a:pt x="0" y="729"/>
                  </a:cubicBezTo>
                  <a:cubicBezTo>
                    <a:pt x="0" y="704"/>
                    <a:pt x="20" y="684"/>
                    <a:pt x="45" y="684"/>
                  </a:cubicBezTo>
                  <a:cubicBezTo>
                    <a:pt x="69" y="684"/>
                    <a:pt x="90" y="704"/>
                    <a:pt x="90" y="729"/>
                  </a:cubicBezTo>
                </a:path>
                <a:path w="90" h="1218">
                  <a:moveTo>
                    <a:pt x="90" y="681"/>
                  </a:moveTo>
                  <a:cubicBezTo>
                    <a:pt x="90" y="705"/>
                    <a:pt x="69" y="726"/>
                    <a:pt x="45" y="726"/>
                  </a:cubicBezTo>
                  <a:cubicBezTo>
                    <a:pt x="20" y="726"/>
                    <a:pt x="0" y="705"/>
                    <a:pt x="0" y="681"/>
                  </a:cubicBezTo>
                  <a:cubicBezTo>
                    <a:pt x="0" y="656"/>
                    <a:pt x="20" y="636"/>
                    <a:pt x="45" y="636"/>
                  </a:cubicBezTo>
                  <a:cubicBezTo>
                    <a:pt x="69" y="636"/>
                    <a:pt x="90" y="656"/>
                    <a:pt x="90" y="681"/>
                  </a:cubicBezTo>
                </a:path>
                <a:path w="90" h="1218">
                  <a:moveTo>
                    <a:pt x="90" y="669"/>
                  </a:moveTo>
                  <a:cubicBezTo>
                    <a:pt x="90" y="693"/>
                    <a:pt x="69" y="714"/>
                    <a:pt x="45" y="714"/>
                  </a:cubicBezTo>
                  <a:cubicBezTo>
                    <a:pt x="20" y="714"/>
                    <a:pt x="0" y="693"/>
                    <a:pt x="0" y="669"/>
                  </a:cubicBezTo>
                  <a:cubicBezTo>
                    <a:pt x="0" y="644"/>
                    <a:pt x="20" y="624"/>
                    <a:pt x="45" y="624"/>
                  </a:cubicBezTo>
                  <a:cubicBezTo>
                    <a:pt x="69" y="624"/>
                    <a:pt x="90" y="644"/>
                    <a:pt x="90" y="669"/>
                  </a:cubicBezTo>
                </a:path>
                <a:path w="90" h="1218">
                  <a:moveTo>
                    <a:pt x="90" y="633"/>
                  </a:moveTo>
                  <a:cubicBezTo>
                    <a:pt x="90" y="657"/>
                    <a:pt x="69" y="678"/>
                    <a:pt x="45" y="678"/>
                  </a:cubicBezTo>
                  <a:cubicBezTo>
                    <a:pt x="20" y="678"/>
                    <a:pt x="0" y="657"/>
                    <a:pt x="0" y="633"/>
                  </a:cubicBezTo>
                  <a:cubicBezTo>
                    <a:pt x="0" y="608"/>
                    <a:pt x="20" y="588"/>
                    <a:pt x="45" y="588"/>
                  </a:cubicBezTo>
                  <a:cubicBezTo>
                    <a:pt x="69" y="588"/>
                    <a:pt x="90" y="608"/>
                    <a:pt x="90" y="633"/>
                  </a:cubicBezTo>
                </a:path>
                <a:path w="90" h="1218">
                  <a:moveTo>
                    <a:pt x="90" y="609"/>
                  </a:moveTo>
                  <a:cubicBezTo>
                    <a:pt x="90" y="633"/>
                    <a:pt x="69" y="654"/>
                    <a:pt x="45" y="654"/>
                  </a:cubicBezTo>
                  <a:cubicBezTo>
                    <a:pt x="20" y="654"/>
                    <a:pt x="0" y="633"/>
                    <a:pt x="0" y="609"/>
                  </a:cubicBezTo>
                  <a:cubicBezTo>
                    <a:pt x="0" y="584"/>
                    <a:pt x="20" y="564"/>
                    <a:pt x="45" y="564"/>
                  </a:cubicBezTo>
                  <a:cubicBezTo>
                    <a:pt x="69" y="564"/>
                    <a:pt x="90" y="584"/>
                    <a:pt x="90" y="609"/>
                  </a:cubicBezTo>
                </a:path>
                <a:path w="90" h="1218">
                  <a:moveTo>
                    <a:pt x="90" y="585"/>
                  </a:moveTo>
                  <a:cubicBezTo>
                    <a:pt x="90" y="609"/>
                    <a:pt x="69" y="630"/>
                    <a:pt x="45" y="630"/>
                  </a:cubicBezTo>
                  <a:cubicBezTo>
                    <a:pt x="20" y="630"/>
                    <a:pt x="0" y="609"/>
                    <a:pt x="0" y="585"/>
                  </a:cubicBezTo>
                  <a:cubicBezTo>
                    <a:pt x="0" y="560"/>
                    <a:pt x="20" y="540"/>
                    <a:pt x="45" y="540"/>
                  </a:cubicBezTo>
                  <a:cubicBezTo>
                    <a:pt x="69" y="540"/>
                    <a:pt x="90" y="560"/>
                    <a:pt x="90" y="585"/>
                  </a:cubicBezTo>
                </a:path>
                <a:path w="90" h="1218">
                  <a:moveTo>
                    <a:pt x="90" y="561"/>
                  </a:moveTo>
                  <a:cubicBezTo>
                    <a:pt x="90" y="585"/>
                    <a:pt x="69" y="606"/>
                    <a:pt x="45" y="606"/>
                  </a:cubicBezTo>
                  <a:cubicBezTo>
                    <a:pt x="20" y="606"/>
                    <a:pt x="0" y="585"/>
                    <a:pt x="0" y="561"/>
                  </a:cubicBezTo>
                  <a:cubicBezTo>
                    <a:pt x="0" y="536"/>
                    <a:pt x="20" y="516"/>
                    <a:pt x="45" y="516"/>
                  </a:cubicBezTo>
                  <a:cubicBezTo>
                    <a:pt x="69" y="516"/>
                    <a:pt x="90" y="536"/>
                    <a:pt x="90" y="561"/>
                  </a:cubicBezTo>
                </a:path>
                <a:path w="90" h="1218">
                  <a:moveTo>
                    <a:pt x="90" y="537"/>
                  </a:moveTo>
                  <a:cubicBezTo>
                    <a:pt x="90" y="561"/>
                    <a:pt x="69" y="582"/>
                    <a:pt x="45" y="582"/>
                  </a:cubicBezTo>
                  <a:cubicBezTo>
                    <a:pt x="20" y="582"/>
                    <a:pt x="0" y="561"/>
                    <a:pt x="0" y="537"/>
                  </a:cubicBezTo>
                  <a:cubicBezTo>
                    <a:pt x="0" y="512"/>
                    <a:pt x="20" y="492"/>
                    <a:pt x="45" y="492"/>
                  </a:cubicBezTo>
                  <a:cubicBezTo>
                    <a:pt x="69" y="492"/>
                    <a:pt x="90" y="512"/>
                    <a:pt x="90" y="537"/>
                  </a:cubicBezTo>
                </a:path>
                <a:path w="90" h="1218">
                  <a:moveTo>
                    <a:pt x="90" y="489"/>
                  </a:moveTo>
                  <a:cubicBezTo>
                    <a:pt x="90" y="513"/>
                    <a:pt x="69" y="534"/>
                    <a:pt x="45" y="534"/>
                  </a:cubicBezTo>
                  <a:cubicBezTo>
                    <a:pt x="20" y="534"/>
                    <a:pt x="0" y="513"/>
                    <a:pt x="0" y="489"/>
                  </a:cubicBezTo>
                  <a:cubicBezTo>
                    <a:pt x="0" y="464"/>
                    <a:pt x="20" y="444"/>
                    <a:pt x="45" y="444"/>
                  </a:cubicBezTo>
                  <a:cubicBezTo>
                    <a:pt x="69" y="444"/>
                    <a:pt x="90" y="464"/>
                    <a:pt x="90" y="489"/>
                  </a:cubicBezTo>
                </a:path>
                <a:path w="90" h="1218">
                  <a:moveTo>
                    <a:pt x="90" y="489"/>
                  </a:moveTo>
                  <a:cubicBezTo>
                    <a:pt x="90" y="513"/>
                    <a:pt x="69" y="534"/>
                    <a:pt x="45" y="534"/>
                  </a:cubicBezTo>
                  <a:cubicBezTo>
                    <a:pt x="20" y="534"/>
                    <a:pt x="0" y="513"/>
                    <a:pt x="0" y="489"/>
                  </a:cubicBezTo>
                  <a:cubicBezTo>
                    <a:pt x="0" y="464"/>
                    <a:pt x="20" y="444"/>
                    <a:pt x="45" y="444"/>
                  </a:cubicBezTo>
                  <a:cubicBezTo>
                    <a:pt x="69" y="444"/>
                    <a:pt x="90" y="464"/>
                    <a:pt x="90" y="489"/>
                  </a:cubicBezTo>
                </a:path>
                <a:path w="90" h="1218">
                  <a:moveTo>
                    <a:pt x="90" y="441"/>
                  </a:moveTo>
                  <a:cubicBezTo>
                    <a:pt x="90" y="465"/>
                    <a:pt x="69" y="486"/>
                    <a:pt x="45" y="486"/>
                  </a:cubicBezTo>
                  <a:cubicBezTo>
                    <a:pt x="20" y="486"/>
                    <a:pt x="0" y="465"/>
                    <a:pt x="0" y="441"/>
                  </a:cubicBezTo>
                  <a:cubicBezTo>
                    <a:pt x="0" y="416"/>
                    <a:pt x="20" y="396"/>
                    <a:pt x="45" y="396"/>
                  </a:cubicBezTo>
                  <a:cubicBezTo>
                    <a:pt x="69" y="396"/>
                    <a:pt x="90" y="416"/>
                    <a:pt x="90" y="441"/>
                  </a:cubicBezTo>
                </a:path>
                <a:path w="90" h="1218">
                  <a:moveTo>
                    <a:pt x="90" y="405"/>
                  </a:moveTo>
                  <a:cubicBezTo>
                    <a:pt x="90" y="429"/>
                    <a:pt x="69" y="450"/>
                    <a:pt x="45" y="450"/>
                  </a:cubicBezTo>
                  <a:cubicBezTo>
                    <a:pt x="20" y="450"/>
                    <a:pt x="0" y="429"/>
                    <a:pt x="0" y="405"/>
                  </a:cubicBezTo>
                  <a:cubicBezTo>
                    <a:pt x="0" y="380"/>
                    <a:pt x="20" y="360"/>
                    <a:pt x="45" y="360"/>
                  </a:cubicBezTo>
                  <a:cubicBezTo>
                    <a:pt x="69" y="360"/>
                    <a:pt x="90" y="380"/>
                    <a:pt x="90" y="405"/>
                  </a:cubicBezTo>
                </a:path>
                <a:path w="90" h="1218">
                  <a:moveTo>
                    <a:pt x="90" y="381"/>
                  </a:moveTo>
                  <a:cubicBezTo>
                    <a:pt x="90" y="405"/>
                    <a:pt x="69" y="426"/>
                    <a:pt x="45" y="426"/>
                  </a:cubicBezTo>
                  <a:cubicBezTo>
                    <a:pt x="20" y="426"/>
                    <a:pt x="0" y="405"/>
                    <a:pt x="0" y="381"/>
                  </a:cubicBezTo>
                  <a:cubicBezTo>
                    <a:pt x="0" y="356"/>
                    <a:pt x="20" y="336"/>
                    <a:pt x="45" y="336"/>
                  </a:cubicBezTo>
                  <a:cubicBezTo>
                    <a:pt x="69" y="336"/>
                    <a:pt x="90" y="356"/>
                    <a:pt x="90" y="381"/>
                  </a:cubicBezTo>
                </a:path>
                <a:path w="90" h="1218">
                  <a:moveTo>
                    <a:pt x="90" y="381"/>
                  </a:moveTo>
                  <a:cubicBezTo>
                    <a:pt x="90" y="405"/>
                    <a:pt x="69" y="426"/>
                    <a:pt x="45" y="426"/>
                  </a:cubicBezTo>
                  <a:cubicBezTo>
                    <a:pt x="20" y="426"/>
                    <a:pt x="0" y="405"/>
                    <a:pt x="0" y="381"/>
                  </a:cubicBezTo>
                  <a:cubicBezTo>
                    <a:pt x="0" y="356"/>
                    <a:pt x="20" y="336"/>
                    <a:pt x="45" y="336"/>
                  </a:cubicBezTo>
                  <a:cubicBezTo>
                    <a:pt x="69" y="336"/>
                    <a:pt x="90" y="356"/>
                    <a:pt x="90" y="381"/>
                  </a:cubicBezTo>
                </a:path>
                <a:path w="90" h="1218">
                  <a:moveTo>
                    <a:pt x="90" y="381"/>
                  </a:moveTo>
                  <a:cubicBezTo>
                    <a:pt x="90" y="405"/>
                    <a:pt x="69" y="426"/>
                    <a:pt x="45" y="426"/>
                  </a:cubicBezTo>
                  <a:cubicBezTo>
                    <a:pt x="20" y="426"/>
                    <a:pt x="0" y="405"/>
                    <a:pt x="0" y="381"/>
                  </a:cubicBezTo>
                  <a:cubicBezTo>
                    <a:pt x="0" y="356"/>
                    <a:pt x="20" y="336"/>
                    <a:pt x="45" y="336"/>
                  </a:cubicBezTo>
                  <a:cubicBezTo>
                    <a:pt x="69" y="336"/>
                    <a:pt x="90" y="356"/>
                    <a:pt x="90" y="381"/>
                  </a:cubicBezTo>
                </a:path>
                <a:path w="90" h="1218">
                  <a:moveTo>
                    <a:pt x="90" y="345"/>
                  </a:moveTo>
                  <a:cubicBezTo>
                    <a:pt x="90" y="369"/>
                    <a:pt x="69" y="390"/>
                    <a:pt x="45" y="390"/>
                  </a:cubicBezTo>
                  <a:cubicBezTo>
                    <a:pt x="20" y="390"/>
                    <a:pt x="0" y="369"/>
                    <a:pt x="0" y="345"/>
                  </a:cubicBezTo>
                  <a:cubicBezTo>
                    <a:pt x="0" y="320"/>
                    <a:pt x="20" y="300"/>
                    <a:pt x="45" y="300"/>
                  </a:cubicBezTo>
                  <a:cubicBezTo>
                    <a:pt x="69" y="300"/>
                    <a:pt x="90" y="320"/>
                    <a:pt x="90" y="345"/>
                  </a:cubicBezTo>
                </a:path>
                <a:path w="90" h="1218">
                  <a:moveTo>
                    <a:pt x="90" y="333"/>
                  </a:moveTo>
                  <a:cubicBezTo>
                    <a:pt x="90" y="357"/>
                    <a:pt x="69" y="378"/>
                    <a:pt x="45" y="378"/>
                  </a:cubicBezTo>
                  <a:cubicBezTo>
                    <a:pt x="20" y="378"/>
                    <a:pt x="0" y="357"/>
                    <a:pt x="0" y="333"/>
                  </a:cubicBezTo>
                  <a:cubicBezTo>
                    <a:pt x="0" y="308"/>
                    <a:pt x="20" y="288"/>
                    <a:pt x="45" y="288"/>
                  </a:cubicBezTo>
                  <a:cubicBezTo>
                    <a:pt x="69" y="288"/>
                    <a:pt x="90" y="308"/>
                    <a:pt x="90" y="333"/>
                  </a:cubicBezTo>
                </a:path>
                <a:path w="90" h="1218">
                  <a:moveTo>
                    <a:pt x="90" y="285"/>
                  </a:moveTo>
                  <a:cubicBezTo>
                    <a:pt x="90" y="309"/>
                    <a:pt x="69" y="330"/>
                    <a:pt x="45" y="330"/>
                  </a:cubicBezTo>
                  <a:cubicBezTo>
                    <a:pt x="20" y="330"/>
                    <a:pt x="0" y="309"/>
                    <a:pt x="0" y="285"/>
                  </a:cubicBezTo>
                  <a:cubicBezTo>
                    <a:pt x="0" y="260"/>
                    <a:pt x="20" y="240"/>
                    <a:pt x="45" y="240"/>
                  </a:cubicBezTo>
                  <a:cubicBezTo>
                    <a:pt x="69" y="240"/>
                    <a:pt x="90" y="260"/>
                    <a:pt x="90" y="285"/>
                  </a:cubicBezTo>
                </a:path>
                <a:path w="90" h="1218">
                  <a:moveTo>
                    <a:pt x="90" y="285"/>
                  </a:moveTo>
                  <a:cubicBezTo>
                    <a:pt x="90" y="309"/>
                    <a:pt x="69" y="330"/>
                    <a:pt x="45" y="330"/>
                  </a:cubicBezTo>
                  <a:cubicBezTo>
                    <a:pt x="20" y="330"/>
                    <a:pt x="0" y="309"/>
                    <a:pt x="0" y="285"/>
                  </a:cubicBezTo>
                  <a:cubicBezTo>
                    <a:pt x="0" y="260"/>
                    <a:pt x="20" y="240"/>
                    <a:pt x="45" y="240"/>
                  </a:cubicBezTo>
                  <a:cubicBezTo>
                    <a:pt x="69" y="240"/>
                    <a:pt x="90" y="260"/>
                    <a:pt x="90" y="285"/>
                  </a:cubicBezTo>
                </a:path>
                <a:path w="90" h="1218">
                  <a:moveTo>
                    <a:pt x="90" y="93"/>
                  </a:moveTo>
                  <a:cubicBezTo>
                    <a:pt x="90" y="117"/>
                    <a:pt x="69" y="138"/>
                    <a:pt x="45" y="138"/>
                  </a:cubicBezTo>
                  <a:cubicBezTo>
                    <a:pt x="20" y="138"/>
                    <a:pt x="0" y="117"/>
                    <a:pt x="0" y="93"/>
                  </a:cubicBezTo>
                  <a:cubicBezTo>
                    <a:pt x="0" y="68"/>
                    <a:pt x="20" y="48"/>
                    <a:pt x="45" y="48"/>
                  </a:cubicBezTo>
                  <a:cubicBezTo>
                    <a:pt x="69" y="48"/>
                    <a:pt x="90" y="68"/>
                    <a:pt x="90" y="93"/>
                  </a:cubicBezTo>
                </a:path>
                <a:path w="90" h="1218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00AA7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2" name="path"/>
            <p:cNvSpPr/>
            <p:nvPr/>
          </p:nvSpPr>
          <p:spPr>
            <a:xfrm>
              <a:off x="0" y="822960"/>
              <a:ext cx="57150" cy="331470"/>
            </a:xfrm>
            <a:custGeom>
              <a:avLst/>
              <a:gdLst/>
              <a:ahLst/>
              <a:cxnLst/>
              <a:rect l="0" t="0" r="0" b="0"/>
              <a:pathLst>
                <a:path w="90" h="522">
                  <a:moveTo>
                    <a:pt x="90" y="477"/>
                  </a:moveTo>
                  <a:cubicBezTo>
                    <a:pt x="90" y="501"/>
                    <a:pt x="69" y="522"/>
                    <a:pt x="45" y="522"/>
                  </a:cubicBezTo>
                  <a:cubicBezTo>
                    <a:pt x="20" y="522"/>
                    <a:pt x="0" y="501"/>
                    <a:pt x="0" y="477"/>
                  </a:cubicBezTo>
                  <a:cubicBezTo>
                    <a:pt x="0" y="452"/>
                    <a:pt x="20" y="432"/>
                    <a:pt x="45" y="432"/>
                  </a:cubicBezTo>
                  <a:cubicBezTo>
                    <a:pt x="69" y="432"/>
                    <a:pt x="90" y="452"/>
                    <a:pt x="90" y="477"/>
                  </a:cubicBezTo>
                </a:path>
                <a:path w="90" h="522">
                  <a:moveTo>
                    <a:pt x="90" y="237"/>
                  </a:moveTo>
                  <a:cubicBezTo>
                    <a:pt x="90" y="261"/>
                    <a:pt x="69" y="282"/>
                    <a:pt x="45" y="282"/>
                  </a:cubicBezTo>
                  <a:cubicBezTo>
                    <a:pt x="20" y="282"/>
                    <a:pt x="0" y="261"/>
                    <a:pt x="0" y="237"/>
                  </a:cubicBezTo>
                  <a:cubicBezTo>
                    <a:pt x="0" y="212"/>
                    <a:pt x="20" y="192"/>
                    <a:pt x="45" y="192"/>
                  </a:cubicBezTo>
                  <a:cubicBezTo>
                    <a:pt x="69" y="192"/>
                    <a:pt x="90" y="212"/>
                    <a:pt x="90" y="237"/>
                  </a:cubicBezTo>
                </a:path>
                <a:path w="90" h="522">
                  <a:moveTo>
                    <a:pt x="90" y="200"/>
                  </a:moveTo>
                  <a:cubicBezTo>
                    <a:pt x="90" y="225"/>
                    <a:pt x="69" y="245"/>
                    <a:pt x="45" y="245"/>
                  </a:cubicBezTo>
                  <a:cubicBezTo>
                    <a:pt x="20" y="245"/>
                    <a:pt x="0" y="225"/>
                    <a:pt x="0" y="200"/>
                  </a:cubicBezTo>
                  <a:cubicBezTo>
                    <a:pt x="0" y="176"/>
                    <a:pt x="20" y="155"/>
                    <a:pt x="45" y="155"/>
                  </a:cubicBezTo>
                  <a:cubicBezTo>
                    <a:pt x="69" y="155"/>
                    <a:pt x="90" y="176"/>
                    <a:pt x="90" y="200"/>
                  </a:cubicBezTo>
                </a:path>
                <a:path w="90" h="522">
                  <a:moveTo>
                    <a:pt x="90" y="200"/>
                  </a:moveTo>
                  <a:cubicBezTo>
                    <a:pt x="90" y="225"/>
                    <a:pt x="69" y="245"/>
                    <a:pt x="45" y="245"/>
                  </a:cubicBezTo>
                  <a:cubicBezTo>
                    <a:pt x="20" y="245"/>
                    <a:pt x="0" y="225"/>
                    <a:pt x="0" y="200"/>
                  </a:cubicBezTo>
                  <a:cubicBezTo>
                    <a:pt x="0" y="176"/>
                    <a:pt x="20" y="155"/>
                    <a:pt x="45" y="155"/>
                  </a:cubicBezTo>
                  <a:cubicBezTo>
                    <a:pt x="69" y="155"/>
                    <a:pt x="90" y="176"/>
                    <a:pt x="90" y="200"/>
                  </a:cubicBezTo>
                </a:path>
                <a:path w="90" h="522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2FBC9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3" name="path"/>
            <p:cNvSpPr/>
            <p:nvPr/>
          </p:nvSpPr>
          <p:spPr>
            <a:xfrm>
              <a:off x="0" y="457200"/>
              <a:ext cx="57150" cy="339089"/>
            </a:xfrm>
            <a:custGeom>
              <a:avLst/>
              <a:gdLst/>
              <a:ahLst/>
              <a:cxnLst/>
              <a:rect l="0" t="0" r="0" b="0"/>
              <a:pathLst>
                <a:path w="90" h="533">
                  <a:moveTo>
                    <a:pt x="90" y="488"/>
                  </a:moveTo>
                  <a:cubicBezTo>
                    <a:pt x="90" y="513"/>
                    <a:pt x="69" y="533"/>
                    <a:pt x="45" y="533"/>
                  </a:cubicBezTo>
                  <a:cubicBezTo>
                    <a:pt x="20" y="533"/>
                    <a:pt x="0" y="513"/>
                    <a:pt x="0" y="488"/>
                  </a:cubicBezTo>
                  <a:cubicBezTo>
                    <a:pt x="0" y="464"/>
                    <a:pt x="20" y="443"/>
                    <a:pt x="45" y="443"/>
                  </a:cubicBezTo>
                  <a:cubicBezTo>
                    <a:pt x="69" y="443"/>
                    <a:pt x="90" y="464"/>
                    <a:pt x="90" y="488"/>
                  </a:cubicBezTo>
                </a:path>
                <a:path w="90" h="533">
                  <a:moveTo>
                    <a:pt x="90" y="476"/>
                  </a:moveTo>
                  <a:cubicBezTo>
                    <a:pt x="90" y="501"/>
                    <a:pt x="69" y="521"/>
                    <a:pt x="45" y="521"/>
                  </a:cubicBezTo>
                  <a:cubicBezTo>
                    <a:pt x="20" y="521"/>
                    <a:pt x="0" y="501"/>
                    <a:pt x="0" y="476"/>
                  </a:cubicBezTo>
                  <a:cubicBezTo>
                    <a:pt x="0" y="452"/>
                    <a:pt x="20" y="431"/>
                    <a:pt x="45" y="431"/>
                  </a:cubicBezTo>
                  <a:cubicBezTo>
                    <a:pt x="69" y="431"/>
                    <a:pt x="90" y="452"/>
                    <a:pt x="90" y="476"/>
                  </a:cubicBezTo>
                </a:path>
                <a:path w="90" h="533">
                  <a:moveTo>
                    <a:pt x="90" y="465"/>
                  </a:moveTo>
                  <a:cubicBezTo>
                    <a:pt x="90" y="489"/>
                    <a:pt x="69" y="510"/>
                    <a:pt x="45" y="510"/>
                  </a:cubicBezTo>
                  <a:cubicBezTo>
                    <a:pt x="20" y="510"/>
                    <a:pt x="0" y="489"/>
                    <a:pt x="0" y="465"/>
                  </a:cubicBezTo>
                  <a:cubicBezTo>
                    <a:pt x="0" y="440"/>
                    <a:pt x="20" y="420"/>
                    <a:pt x="45" y="420"/>
                  </a:cubicBezTo>
                  <a:cubicBezTo>
                    <a:pt x="69" y="420"/>
                    <a:pt x="90" y="440"/>
                    <a:pt x="90" y="465"/>
                  </a:cubicBezTo>
                </a:path>
                <a:path w="90" h="533">
                  <a:moveTo>
                    <a:pt x="90" y="465"/>
                  </a:moveTo>
                  <a:cubicBezTo>
                    <a:pt x="90" y="489"/>
                    <a:pt x="69" y="510"/>
                    <a:pt x="45" y="510"/>
                  </a:cubicBezTo>
                  <a:cubicBezTo>
                    <a:pt x="20" y="510"/>
                    <a:pt x="0" y="489"/>
                    <a:pt x="0" y="465"/>
                  </a:cubicBezTo>
                  <a:cubicBezTo>
                    <a:pt x="0" y="440"/>
                    <a:pt x="20" y="420"/>
                    <a:pt x="45" y="420"/>
                  </a:cubicBezTo>
                  <a:cubicBezTo>
                    <a:pt x="69" y="420"/>
                    <a:pt x="90" y="440"/>
                    <a:pt x="90" y="465"/>
                  </a:cubicBezTo>
                </a:path>
                <a:path w="90" h="533">
                  <a:moveTo>
                    <a:pt x="90" y="452"/>
                  </a:moveTo>
                  <a:cubicBezTo>
                    <a:pt x="90" y="477"/>
                    <a:pt x="69" y="497"/>
                    <a:pt x="45" y="497"/>
                  </a:cubicBezTo>
                  <a:cubicBezTo>
                    <a:pt x="20" y="497"/>
                    <a:pt x="0" y="477"/>
                    <a:pt x="0" y="452"/>
                  </a:cubicBezTo>
                  <a:cubicBezTo>
                    <a:pt x="0" y="428"/>
                    <a:pt x="20" y="407"/>
                    <a:pt x="45" y="407"/>
                  </a:cubicBezTo>
                  <a:cubicBezTo>
                    <a:pt x="69" y="407"/>
                    <a:pt x="90" y="428"/>
                    <a:pt x="90" y="452"/>
                  </a:cubicBezTo>
                </a:path>
                <a:path w="90" h="533">
                  <a:moveTo>
                    <a:pt x="90" y="368"/>
                  </a:moveTo>
                  <a:cubicBezTo>
                    <a:pt x="90" y="393"/>
                    <a:pt x="69" y="413"/>
                    <a:pt x="45" y="413"/>
                  </a:cubicBezTo>
                  <a:cubicBezTo>
                    <a:pt x="20" y="413"/>
                    <a:pt x="0" y="393"/>
                    <a:pt x="0" y="368"/>
                  </a:cubicBezTo>
                  <a:cubicBezTo>
                    <a:pt x="0" y="344"/>
                    <a:pt x="20" y="323"/>
                    <a:pt x="45" y="323"/>
                  </a:cubicBezTo>
                  <a:cubicBezTo>
                    <a:pt x="69" y="323"/>
                    <a:pt x="90" y="344"/>
                    <a:pt x="90" y="368"/>
                  </a:cubicBezTo>
                </a:path>
                <a:path w="90" h="533">
                  <a:moveTo>
                    <a:pt x="90" y="320"/>
                  </a:moveTo>
                  <a:cubicBezTo>
                    <a:pt x="90" y="345"/>
                    <a:pt x="69" y="365"/>
                    <a:pt x="45" y="365"/>
                  </a:cubicBezTo>
                  <a:cubicBezTo>
                    <a:pt x="20" y="365"/>
                    <a:pt x="0" y="345"/>
                    <a:pt x="0" y="320"/>
                  </a:cubicBezTo>
                  <a:cubicBezTo>
                    <a:pt x="0" y="296"/>
                    <a:pt x="20" y="275"/>
                    <a:pt x="45" y="275"/>
                  </a:cubicBezTo>
                  <a:cubicBezTo>
                    <a:pt x="69" y="275"/>
                    <a:pt x="90" y="296"/>
                    <a:pt x="90" y="320"/>
                  </a:cubicBezTo>
                </a:path>
                <a:path w="90" h="533">
                  <a:moveTo>
                    <a:pt x="90" y="272"/>
                  </a:moveTo>
                  <a:cubicBezTo>
                    <a:pt x="90" y="297"/>
                    <a:pt x="69" y="317"/>
                    <a:pt x="45" y="317"/>
                  </a:cubicBezTo>
                  <a:cubicBezTo>
                    <a:pt x="20" y="317"/>
                    <a:pt x="0" y="297"/>
                    <a:pt x="0" y="272"/>
                  </a:cubicBezTo>
                  <a:cubicBezTo>
                    <a:pt x="0" y="248"/>
                    <a:pt x="20" y="227"/>
                    <a:pt x="45" y="227"/>
                  </a:cubicBezTo>
                  <a:cubicBezTo>
                    <a:pt x="69" y="227"/>
                    <a:pt x="90" y="248"/>
                    <a:pt x="90" y="272"/>
                  </a:cubicBezTo>
                </a:path>
                <a:path w="90" h="533">
                  <a:moveTo>
                    <a:pt x="90" y="188"/>
                  </a:moveTo>
                  <a:cubicBezTo>
                    <a:pt x="90" y="213"/>
                    <a:pt x="69" y="233"/>
                    <a:pt x="45" y="233"/>
                  </a:cubicBezTo>
                  <a:cubicBezTo>
                    <a:pt x="20" y="233"/>
                    <a:pt x="0" y="213"/>
                    <a:pt x="0" y="188"/>
                  </a:cubicBezTo>
                  <a:cubicBezTo>
                    <a:pt x="0" y="164"/>
                    <a:pt x="20" y="143"/>
                    <a:pt x="45" y="143"/>
                  </a:cubicBezTo>
                  <a:cubicBezTo>
                    <a:pt x="69" y="143"/>
                    <a:pt x="90" y="164"/>
                    <a:pt x="90" y="188"/>
                  </a:cubicBezTo>
                </a:path>
                <a:path w="90" h="533">
                  <a:moveTo>
                    <a:pt x="90" y="165"/>
                  </a:moveTo>
                  <a:cubicBezTo>
                    <a:pt x="90" y="189"/>
                    <a:pt x="69" y="210"/>
                    <a:pt x="45" y="210"/>
                  </a:cubicBezTo>
                  <a:cubicBezTo>
                    <a:pt x="20" y="210"/>
                    <a:pt x="0" y="189"/>
                    <a:pt x="0" y="165"/>
                  </a:cubicBezTo>
                  <a:cubicBezTo>
                    <a:pt x="0" y="140"/>
                    <a:pt x="20" y="120"/>
                    <a:pt x="45" y="120"/>
                  </a:cubicBezTo>
                  <a:cubicBezTo>
                    <a:pt x="69" y="120"/>
                    <a:pt x="90" y="140"/>
                    <a:pt x="90" y="165"/>
                  </a:cubicBezTo>
                </a:path>
                <a:path w="90" h="533">
                  <a:moveTo>
                    <a:pt x="90" y="165"/>
                  </a:moveTo>
                  <a:cubicBezTo>
                    <a:pt x="90" y="189"/>
                    <a:pt x="69" y="210"/>
                    <a:pt x="45" y="210"/>
                  </a:cubicBezTo>
                  <a:cubicBezTo>
                    <a:pt x="20" y="210"/>
                    <a:pt x="0" y="189"/>
                    <a:pt x="0" y="165"/>
                  </a:cubicBezTo>
                  <a:cubicBezTo>
                    <a:pt x="0" y="140"/>
                    <a:pt x="20" y="120"/>
                    <a:pt x="45" y="120"/>
                  </a:cubicBezTo>
                  <a:cubicBezTo>
                    <a:pt x="69" y="120"/>
                    <a:pt x="90" y="140"/>
                    <a:pt x="90" y="165"/>
                  </a:cubicBezTo>
                </a:path>
                <a:path w="90" h="533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00AA7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474" name="picture 4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34940" y="1196340"/>
            <a:ext cx="396240" cy="853440"/>
          </a:xfrm>
          <a:prstGeom prst="rect">
            <a:avLst/>
          </a:prstGeom>
        </p:spPr>
      </p:pic>
      <p:pic>
        <p:nvPicPr>
          <p:cNvPr id="475" name="picture 4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234940" y="1417320"/>
            <a:ext cx="396240" cy="289559"/>
          </a:xfrm>
          <a:prstGeom prst="rect">
            <a:avLst/>
          </a:prstGeom>
        </p:spPr>
      </p:pic>
      <p:pic>
        <p:nvPicPr>
          <p:cNvPr id="476" name="picture 4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234940" y="1264920"/>
            <a:ext cx="1211579" cy="1493520"/>
          </a:xfrm>
          <a:prstGeom prst="rect">
            <a:avLst/>
          </a:prstGeom>
        </p:spPr>
      </p:pic>
      <p:pic>
        <p:nvPicPr>
          <p:cNvPr id="477" name="picture 4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042660" y="1638300"/>
            <a:ext cx="403859" cy="655320"/>
          </a:xfrm>
          <a:prstGeom prst="rect">
            <a:avLst/>
          </a:prstGeom>
        </p:spPr>
      </p:pic>
      <p:pic>
        <p:nvPicPr>
          <p:cNvPr id="478" name="picture 4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042660" y="1577340"/>
            <a:ext cx="1211579" cy="2156460"/>
          </a:xfrm>
          <a:prstGeom prst="rect">
            <a:avLst/>
          </a:prstGeom>
        </p:spPr>
      </p:pic>
      <p:pic>
        <p:nvPicPr>
          <p:cNvPr id="479" name="picture 4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858000" y="2103120"/>
            <a:ext cx="396240" cy="1120139"/>
          </a:xfrm>
          <a:prstGeom prst="rect">
            <a:avLst/>
          </a:prstGeom>
        </p:spPr>
      </p:pic>
      <p:sp>
        <p:nvSpPr>
          <p:cNvPr id="480" name="textbox 480"/>
          <p:cNvSpPr/>
          <p:nvPr/>
        </p:nvSpPr>
        <p:spPr>
          <a:xfrm>
            <a:off x="7699121" y="4299572"/>
            <a:ext cx="326390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26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68</a:t>
            </a:r>
            <a:endParaRPr lang="en-US" altLang="en-US" sz="900" dirty="0"/>
          </a:p>
        </p:txBody>
      </p:sp>
      <p:sp>
        <p:nvSpPr>
          <p:cNvPr id="481" name="textbox 481"/>
          <p:cNvSpPr/>
          <p:nvPr/>
        </p:nvSpPr>
        <p:spPr>
          <a:xfrm>
            <a:off x="7694892" y="2105012"/>
            <a:ext cx="330834" cy="984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6510" algn="l" rtl="0" eaLnBrk="0">
              <a:lnSpc>
                <a:spcPct val="66000"/>
              </a:lnSpc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63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89</a:t>
            </a:r>
            <a:endParaRPr lang="en-US" altLang="en-US" sz="900" dirty="0"/>
          </a:p>
          <a:p>
            <a:pPr algn="l" rtl="0" eaLnBrk="0">
              <a:lnSpc>
                <a:spcPct val="167000"/>
              </a:lnSpc>
            </a:pPr>
            <a:endParaRPr lang="en-US" altLang="en-US" sz="1000" dirty="0"/>
          </a:p>
          <a:p>
            <a:pPr marL="16510" algn="l" rtl="0" eaLnBrk="0">
              <a:lnSpc>
                <a:spcPct val="66000"/>
              </a:lnSpc>
              <a:spcBef>
                <a:spcPts val="280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57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.4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endParaRPr lang="en-US" altLang="en-US" sz="9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66000"/>
              </a:lnSpc>
              <a:spcBef>
                <a:spcPts val="0"/>
              </a:spcBef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49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</a:t>
            </a:r>
            <a:endParaRPr lang="en-US" altLang="en-US" sz="900" dirty="0"/>
          </a:p>
        </p:txBody>
      </p:sp>
      <p:pic>
        <p:nvPicPr>
          <p:cNvPr id="482" name="picture 4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858000" y="2095500"/>
            <a:ext cx="1211580" cy="2583180"/>
          </a:xfrm>
          <a:prstGeom prst="rect">
            <a:avLst/>
          </a:prstGeom>
        </p:spPr>
      </p:pic>
      <p:pic>
        <p:nvPicPr>
          <p:cNvPr id="483" name="picture 4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665720" y="3215640"/>
            <a:ext cx="403859" cy="624839"/>
          </a:xfrm>
          <a:prstGeom prst="rect">
            <a:avLst/>
          </a:prstGeom>
        </p:spPr>
      </p:pic>
      <p:sp>
        <p:nvSpPr>
          <p:cNvPr id="484" name="textbox 484"/>
          <p:cNvSpPr/>
          <p:nvPr/>
        </p:nvSpPr>
        <p:spPr>
          <a:xfrm>
            <a:off x="8514233" y="2920352"/>
            <a:ext cx="326390" cy="1162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6000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50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</a:t>
            </a:r>
            <a:endParaRPr lang="en-US" altLang="en-US" sz="900" dirty="0"/>
          </a:p>
        </p:txBody>
      </p:sp>
      <p:pic>
        <p:nvPicPr>
          <p:cNvPr id="485" name="picture 4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7665720" y="2781300"/>
            <a:ext cx="1211579" cy="1722120"/>
          </a:xfrm>
          <a:prstGeom prst="rect">
            <a:avLst/>
          </a:prstGeom>
        </p:spPr>
      </p:pic>
      <p:pic>
        <p:nvPicPr>
          <p:cNvPr id="486" name="picture 4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8481060" y="3497580"/>
            <a:ext cx="396239" cy="533400"/>
          </a:xfrm>
          <a:prstGeom prst="rect">
            <a:avLst/>
          </a:prstGeom>
        </p:spPr>
      </p:pic>
      <p:pic>
        <p:nvPicPr>
          <p:cNvPr id="487" name="picture 48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975360" y="944880"/>
            <a:ext cx="8111490" cy="5124450"/>
          </a:xfrm>
          <a:prstGeom prst="rect">
            <a:avLst/>
          </a:prstGeom>
        </p:spPr>
      </p:pic>
      <p:sp>
        <p:nvSpPr>
          <p:cNvPr id="488" name="textbox 488"/>
          <p:cNvSpPr/>
          <p:nvPr/>
        </p:nvSpPr>
        <p:spPr>
          <a:xfrm>
            <a:off x="775931" y="1624952"/>
            <a:ext cx="8236584" cy="4622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5875" algn="l" rtl="0" eaLnBrk="0">
              <a:lnSpc>
                <a:spcPct val="67000"/>
              </a:lnSpc>
            </a:pPr>
            <a:r>
              <a:rPr sz="900" spc="9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</a:t>
            </a:r>
            <a:r>
              <a:rPr sz="9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6510" algn="l" rtl="0" eaLnBrk="0">
              <a:lnSpc>
                <a:spcPct val="82000"/>
              </a:lnSpc>
              <a:spcBef>
                <a:spcPts val="280"/>
              </a:spcBef>
            </a:pPr>
            <a:r>
              <a:rPr sz="900" spc="5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r>
              <a:rPr sz="900" spc="3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46000"/>
              </a:lnSpc>
            </a:pPr>
            <a:endParaRPr lang="en-US" altLang="en-US" sz="1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marL="16510" algn="l" rtl="0" eaLnBrk="0">
              <a:lnSpc>
                <a:spcPct val="66000"/>
              </a:lnSpc>
              <a:spcBef>
                <a:spcPts val="280"/>
              </a:spcBef>
            </a:pPr>
            <a:r>
              <a:rPr sz="9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r>
              <a:rPr sz="900" spc="5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67000"/>
              </a:lnSpc>
              <a:spcBef>
                <a:spcPts val="270"/>
              </a:spcBef>
            </a:pPr>
            <a:r>
              <a:rPr sz="9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r>
              <a:rPr sz="900" spc="5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5240" algn="l" rtl="0" eaLnBrk="0">
              <a:lnSpc>
                <a:spcPct val="66000"/>
              </a:lnSpc>
              <a:spcBef>
                <a:spcPts val="270"/>
              </a:spcBef>
            </a:pPr>
            <a:r>
              <a:rPr sz="9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r>
              <a:rPr sz="900" spc="7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7145" algn="l" rtl="0" eaLnBrk="0">
              <a:lnSpc>
                <a:spcPct val="82000"/>
              </a:lnSpc>
              <a:spcBef>
                <a:spcPts val="280"/>
              </a:spcBef>
            </a:pPr>
            <a:r>
              <a:rPr sz="900" spc="5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r>
              <a:rPr sz="900" spc="4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46000"/>
              </a:lnSpc>
            </a:pPr>
            <a:endParaRPr lang="en-US" altLang="en-US" sz="1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marL="17780" algn="l" rtl="0" eaLnBrk="0">
              <a:lnSpc>
                <a:spcPct val="82000"/>
              </a:lnSpc>
              <a:spcBef>
                <a:spcPts val="280"/>
              </a:spcBef>
            </a:pPr>
            <a:r>
              <a:rPr sz="900" spc="8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marL="84455" algn="l" rtl="0" eaLnBrk="0">
              <a:lnSpc>
                <a:spcPct val="82000"/>
              </a:lnSpc>
              <a:spcBef>
                <a:spcPts val="280"/>
              </a:spcBef>
            </a:pPr>
            <a:r>
              <a:rPr sz="900" spc="2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200" dirty="0"/>
          </a:p>
          <a:p>
            <a:pPr marL="328930" algn="l" rtl="0" eaLnBrk="0">
              <a:lnSpc>
                <a:spcPct val="81000"/>
              </a:lnSpc>
            </a:pP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10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11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3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2018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12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en-US" altLang="en-US" sz="900" dirty="0"/>
          </a:p>
        </p:txBody>
      </p:sp>
      <p:sp>
        <p:nvSpPr>
          <p:cNvPr id="489" name="textbox 489"/>
          <p:cNvSpPr/>
          <p:nvPr/>
        </p:nvSpPr>
        <p:spPr>
          <a:xfrm>
            <a:off x="1210271" y="2226932"/>
            <a:ext cx="6010909" cy="2203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4070350" algn="l" rtl="0" eaLnBrk="0">
              <a:lnSpc>
                <a:spcPct val="82000"/>
              </a:lnSpc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61.9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  <a:p>
            <a:pPr marL="3262630" algn="l" rtl="0" eaLnBrk="0">
              <a:lnSpc>
                <a:spcPts val="610"/>
              </a:lnSpc>
              <a:spcBef>
                <a:spcPts val="195"/>
              </a:spcBef>
            </a:pP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59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.4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</a:t>
            </a:r>
            <a:endParaRPr lang="en-US" altLang="en-US" sz="800" dirty="0"/>
          </a:p>
          <a:p>
            <a:pPr algn="r" rtl="0" eaLnBrk="0">
              <a:lnSpc>
                <a:spcPct val="66000"/>
              </a:lnSpc>
              <a:spcBef>
                <a:spcPts val="5"/>
              </a:spcBef>
            </a:pP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58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.3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800" dirty="0"/>
          </a:p>
          <a:p>
            <a:pPr algn="l" rtl="0" eaLnBrk="0">
              <a:lnSpc>
                <a:spcPct val="174000"/>
              </a:lnSpc>
            </a:pPr>
            <a:endParaRPr lang="en-US" altLang="en-US" sz="1000" dirty="0"/>
          </a:p>
          <a:p>
            <a:pPr marL="2447290" algn="l" rtl="0" eaLnBrk="0">
              <a:lnSpc>
                <a:spcPct val="71000"/>
              </a:lnSpc>
              <a:spcBef>
                <a:spcPts val="270"/>
              </a:spcBef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51.67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                                                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51.75</a:t>
            </a:r>
            <a:endParaRPr lang="en-US" altLang="en-US" sz="900" dirty="0"/>
          </a:p>
          <a:p>
            <a:pPr marL="1635760" algn="l" rtl="0" eaLnBrk="0">
              <a:lnSpc>
                <a:spcPct val="66000"/>
              </a:lnSpc>
              <a:spcBef>
                <a:spcPts val="365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49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.3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endParaRPr lang="en-US" altLang="en-US" sz="900" dirty="0"/>
          </a:p>
          <a:p>
            <a:pPr algn="l" rtl="0" eaLnBrk="0">
              <a:lnSpc>
                <a:spcPct val="15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66000"/>
              </a:lnSpc>
              <a:spcBef>
                <a:spcPts val="280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43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endParaRPr lang="en-US" altLang="en-US" sz="9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r" rtl="0" eaLnBrk="0">
              <a:lnSpc>
                <a:spcPct val="66000"/>
              </a:lnSpc>
              <a:spcBef>
                <a:spcPts val="270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35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4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endParaRPr lang="en-US" altLang="en-US" sz="9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marL="822960" algn="l" rtl="0" eaLnBrk="0">
              <a:lnSpc>
                <a:spcPct val="66000"/>
              </a:lnSpc>
              <a:spcBef>
                <a:spcPts val="275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30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.2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700" dirty="0"/>
          </a:p>
          <a:p>
            <a:pPr marL="17145" algn="l" rtl="0" eaLnBrk="0">
              <a:lnSpc>
                <a:spcPct val="82000"/>
              </a:lnSpc>
              <a:spcBef>
                <a:spcPts val="5"/>
              </a:spcBef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26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.7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endParaRPr lang="en-US" altLang="en-US" sz="900" dirty="0"/>
          </a:p>
        </p:txBody>
      </p:sp>
      <p:grpSp>
        <p:nvGrpSpPr>
          <p:cNvPr id="146" name="group 146"/>
          <p:cNvGrpSpPr/>
          <p:nvPr/>
        </p:nvGrpSpPr>
        <p:grpSpPr>
          <a:xfrm rot="21600000">
            <a:off x="1350645" y="1335404"/>
            <a:ext cx="2487929" cy="2922270"/>
            <a:chOff x="0" y="0"/>
            <a:chExt cx="2487929" cy="2922270"/>
          </a:xfrm>
        </p:grpSpPr>
        <p:sp>
          <p:nvSpPr>
            <p:cNvPr id="490" name="path"/>
            <p:cNvSpPr/>
            <p:nvPr/>
          </p:nvSpPr>
          <p:spPr>
            <a:xfrm>
              <a:off x="2430779" y="1394460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90" h="90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66CDB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1" name="path"/>
            <p:cNvSpPr/>
            <p:nvPr/>
          </p:nvSpPr>
          <p:spPr>
            <a:xfrm>
              <a:off x="2430779" y="716280"/>
              <a:ext cx="57150" cy="651509"/>
            </a:xfrm>
            <a:custGeom>
              <a:avLst/>
              <a:gdLst/>
              <a:ahLst/>
              <a:cxnLst/>
              <a:rect l="0" t="0" r="0" b="0"/>
              <a:pathLst>
                <a:path w="90" h="1025">
                  <a:moveTo>
                    <a:pt x="90" y="980"/>
                  </a:moveTo>
                  <a:cubicBezTo>
                    <a:pt x="90" y="1005"/>
                    <a:pt x="69" y="1025"/>
                    <a:pt x="45" y="1025"/>
                  </a:cubicBezTo>
                  <a:cubicBezTo>
                    <a:pt x="20" y="1025"/>
                    <a:pt x="0" y="1005"/>
                    <a:pt x="0" y="980"/>
                  </a:cubicBezTo>
                  <a:cubicBezTo>
                    <a:pt x="0" y="956"/>
                    <a:pt x="20" y="935"/>
                    <a:pt x="45" y="935"/>
                  </a:cubicBezTo>
                  <a:cubicBezTo>
                    <a:pt x="69" y="935"/>
                    <a:pt x="90" y="956"/>
                    <a:pt x="90" y="980"/>
                  </a:cubicBezTo>
                </a:path>
                <a:path w="90" h="1025">
                  <a:moveTo>
                    <a:pt x="90" y="812"/>
                  </a:moveTo>
                  <a:cubicBezTo>
                    <a:pt x="90" y="837"/>
                    <a:pt x="69" y="857"/>
                    <a:pt x="45" y="857"/>
                  </a:cubicBezTo>
                  <a:cubicBezTo>
                    <a:pt x="20" y="857"/>
                    <a:pt x="0" y="837"/>
                    <a:pt x="0" y="812"/>
                  </a:cubicBezTo>
                  <a:cubicBezTo>
                    <a:pt x="0" y="788"/>
                    <a:pt x="20" y="767"/>
                    <a:pt x="45" y="767"/>
                  </a:cubicBezTo>
                  <a:cubicBezTo>
                    <a:pt x="69" y="767"/>
                    <a:pt x="90" y="788"/>
                    <a:pt x="90" y="812"/>
                  </a:cubicBezTo>
                </a:path>
                <a:path w="90" h="1025">
                  <a:moveTo>
                    <a:pt x="90" y="632"/>
                  </a:moveTo>
                  <a:cubicBezTo>
                    <a:pt x="90" y="657"/>
                    <a:pt x="69" y="677"/>
                    <a:pt x="45" y="677"/>
                  </a:cubicBezTo>
                  <a:cubicBezTo>
                    <a:pt x="20" y="677"/>
                    <a:pt x="0" y="657"/>
                    <a:pt x="0" y="632"/>
                  </a:cubicBezTo>
                  <a:cubicBezTo>
                    <a:pt x="0" y="608"/>
                    <a:pt x="20" y="587"/>
                    <a:pt x="45" y="587"/>
                  </a:cubicBezTo>
                  <a:cubicBezTo>
                    <a:pt x="69" y="587"/>
                    <a:pt x="90" y="608"/>
                    <a:pt x="90" y="632"/>
                  </a:cubicBezTo>
                </a:path>
                <a:path w="90" h="1025">
                  <a:moveTo>
                    <a:pt x="90" y="572"/>
                  </a:moveTo>
                  <a:cubicBezTo>
                    <a:pt x="90" y="597"/>
                    <a:pt x="69" y="617"/>
                    <a:pt x="45" y="617"/>
                  </a:cubicBezTo>
                  <a:cubicBezTo>
                    <a:pt x="20" y="617"/>
                    <a:pt x="0" y="597"/>
                    <a:pt x="0" y="572"/>
                  </a:cubicBezTo>
                  <a:cubicBezTo>
                    <a:pt x="0" y="548"/>
                    <a:pt x="20" y="527"/>
                    <a:pt x="45" y="527"/>
                  </a:cubicBezTo>
                  <a:cubicBezTo>
                    <a:pt x="69" y="527"/>
                    <a:pt x="90" y="548"/>
                    <a:pt x="90" y="572"/>
                  </a:cubicBezTo>
                </a:path>
                <a:path w="90" h="1025">
                  <a:moveTo>
                    <a:pt x="90" y="560"/>
                  </a:moveTo>
                  <a:cubicBezTo>
                    <a:pt x="90" y="585"/>
                    <a:pt x="69" y="605"/>
                    <a:pt x="45" y="605"/>
                  </a:cubicBezTo>
                  <a:cubicBezTo>
                    <a:pt x="20" y="605"/>
                    <a:pt x="0" y="585"/>
                    <a:pt x="0" y="560"/>
                  </a:cubicBezTo>
                  <a:cubicBezTo>
                    <a:pt x="0" y="536"/>
                    <a:pt x="20" y="515"/>
                    <a:pt x="45" y="515"/>
                  </a:cubicBezTo>
                  <a:cubicBezTo>
                    <a:pt x="69" y="515"/>
                    <a:pt x="90" y="536"/>
                    <a:pt x="90" y="560"/>
                  </a:cubicBezTo>
                </a:path>
                <a:path w="90" h="1025">
                  <a:moveTo>
                    <a:pt x="90" y="476"/>
                  </a:moveTo>
                  <a:cubicBezTo>
                    <a:pt x="90" y="501"/>
                    <a:pt x="69" y="521"/>
                    <a:pt x="45" y="521"/>
                  </a:cubicBezTo>
                  <a:cubicBezTo>
                    <a:pt x="20" y="521"/>
                    <a:pt x="0" y="501"/>
                    <a:pt x="0" y="476"/>
                  </a:cubicBezTo>
                  <a:cubicBezTo>
                    <a:pt x="0" y="452"/>
                    <a:pt x="20" y="431"/>
                    <a:pt x="45" y="431"/>
                  </a:cubicBezTo>
                  <a:cubicBezTo>
                    <a:pt x="69" y="431"/>
                    <a:pt x="90" y="452"/>
                    <a:pt x="90" y="476"/>
                  </a:cubicBezTo>
                </a:path>
                <a:path w="90" h="1025">
                  <a:moveTo>
                    <a:pt x="90" y="405"/>
                  </a:moveTo>
                  <a:cubicBezTo>
                    <a:pt x="90" y="429"/>
                    <a:pt x="69" y="450"/>
                    <a:pt x="45" y="450"/>
                  </a:cubicBezTo>
                  <a:cubicBezTo>
                    <a:pt x="20" y="450"/>
                    <a:pt x="0" y="429"/>
                    <a:pt x="0" y="405"/>
                  </a:cubicBezTo>
                  <a:cubicBezTo>
                    <a:pt x="0" y="380"/>
                    <a:pt x="20" y="360"/>
                    <a:pt x="45" y="360"/>
                  </a:cubicBezTo>
                  <a:cubicBezTo>
                    <a:pt x="69" y="360"/>
                    <a:pt x="90" y="380"/>
                    <a:pt x="90" y="405"/>
                  </a:cubicBezTo>
                </a:path>
                <a:path w="90" h="1025">
                  <a:moveTo>
                    <a:pt x="90" y="248"/>
                  </a:moveTo>
                  <a:cubicBezTo>
                    <a:pt x="90" y="273"/>
                    <a:pt x="69" y="293"/>
                    <a:pt x="45" y="293"/>
                  </a:cubicBezTo>
                  <a:cubicBezTo>
                    <a:pt x="20" y="293"/>
                    <a:pt x="0" y="273"/>
                    <a:pt x="0" y="248"/>
                  </a:cubicBezTo>
                  <a:cubicBezTo>
                    <a:pt x="0" y="224"/>
                    <a:pt x="20" y="203"/>
                    <a:pt x="45" y="203"/>
                  </a:cubicBezTo>
                  <a:cubicBezTo>
                    <a:pt x="69" y="203"/>
                    <a:pt x="90" y="224"/>
                    <a:pt x="90" y="248"/>
                  </a:cubicBezTo>
                </a:path>
                <a:path w="90" h="1025">
                  <a:moveTo>
                    <a:pt x="90" y="225"/>
                  </a:moveTo>
                  <a:cubicBezTo>
                    <a:pt x="90" y="249"/>
                    <a:pt x="69" y="270"/>
                    <a:pt x="45" y="270"/>
                  </a:cubicBezTo>
                  <a:cubicBezTo>
                    <a:pt x="20" y="270"/>
                    <a:pt x="0" y="249"/>
                    <a:pt x="0" y="225"/>
                  </a:cubicBezTo>
                  <a:cubicBezTo>
                    <a:pt x="0" y="200"/>
                    <a:pt x="20" y="180"/>
                    <a:pt x="45" y="180"/>
                  </a:cubicBezTo>
                  <a:cubicBezTo>
                    <a:pt x="69" y="180"/>
                    <a:pt x="90" y="200"/>
                    <a:pt x="90" y="225"/>
                  </a:cubicBezTo>
                </a:path>
                <a:path w="90" h="1025">
                  <a:moveTo>
                    <a:pt x="90" y="200"/>
                  </a:moveTo>
                  <a:cubicBezTo>
                    <a:pt x="90" y="225"/>
                    <a:pt x="69" y="245"/>
                    <a:pt x="45" y="245"/>
                  </a:cubicBezTo>
                  <a:cubicBezTo>
                    <a:pt x="20" y="245"/>
                    <a:pt x="0" y="225"/>
                    <a:pt x="0" y="200"/>
                  </a:cubicBezTo>
                  <a:cubicBezTo>
                    <a:pt x="0" y="176"/>
                    <a:pt x="20" y="155"/>
                    <a:pt x="45" y="155"/>
                  </a:cubicBezTo>
                  <a:cubicBezTo>
                    <a:pt x="69" y="155"/>
                    <a:pt x="90" y="176"/>
                    <a:pt x="90" y="200"/>
                  </a:cubicBezTo>
                </a:path>
                <a:path w="90" h="1025">
                  <a:moveTo>
                    <a:pt x="90" y="188"/>
                  </a:moveTo>
                  <a:cubicBezTo>
                    <a:pt x="90" y="213"/>
                    <a:pt x="69" y="233"/>
                    <a:pt x="45" y="233"/>
                  </a:cubicBezTo>
                  <a:cubicBezTo>
                    <a:pt x="20" y="233"/>
                    <a:pt x="0" y="213"/>
                    <a:pt x="0" y="188"/>
                  </a:cubicBezTo>
                  <a:cubicBezTo>
                    <a:pt x="0" y="164"/>
                    <a:pt x="20" y="143"/>
                    <a:pt x="45" y="143"/>
                  </a:cubicBezTo>
                  <a:cubicBezTo>
                    <a:pt x="69" y="143"/>
                    <a:pt x="90" y="164"/>
                    <a:pt x="90" y="188"/>
                  </a:cubicBezTo>
                </a:path>
                <a:path w="90" h="1025">
                  <a:moveTo>
                    <a:pt x="90" y="56"/>
                  </a:moveTo>
                  <a:cubicBezTo>
                    <a:pt x="90" y="81"/>
                    <a:pt x="69" y="101"/>
                    <a:pt x="45" y="101"/>
                  </a:cubicBezTo>
                  <a:cubicBezTo>
                    <a:pt x="20" y="101"/>
                    <a:pt x="0" y="81"/>
                    <a:pt x="0" y="56"/>
                  </a:cubicBezTo>
                  <a:cubicBezTo>
                    <a:pt x="0" y="32"/>
                    <a:pt x="20" y="11"/>
                    <a:pt x="45" y="11"/>
                  </a:cubicBezTo>
                  <a:cubicBezTo>
                    <a:pt x="69" y="11"/>
                    <a:pt x="90" y="32"/>
                    <a:pt x="90" y="56"/>
                  </a:cubicBezTo>
                </a:path>
                <a:path w="90" h="1025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  <a:path w="90" h="1025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2FBC9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2" name="path"/>
            <p:cNvSpPr/>
            <p:nvPr/>
          </p:nvSpPr>
          <p:spPr>
            <a:xfrm>
              <a:off x="2430779" y="0"/>
              <a:ext cx="57150" cy="643890"/>
            </a:xfrm>
            <a:custGeom>
              <a:avLst/>
              <a:gdLst/>
              <a:ahLst/>
              <a:cxnLst/>
              <a:rect l="0" t="0" r="0" b="0"/>
              <a:pathLst>
                <a:path w="90" h="1014">
                  <a:moveTo>
                    <a:pt x="90" y="969"/>
                  </a:moveTo>
                  <a:cubicBezTo>
                    <a:pt x="90" y="993"/>
                    <a:pt x="69" y="1014"/>
                    <a:pt x="45" y="1014"/>
                  </a:cubicBezTo>
                  <a:cubicBezTo>
                    <a:pt x="20" y="1014"/>
                    <a:pt x="0" y="993"/>
                    <a:pt x="0" y="969"/>
                  </a:cubicBezTo>
                  <a:cubicBezTo>
                    <a:pt x="0" y="944"/>
                    <a:pt x="20" y="924"/>
                    <a:pt x="45" y="924"/>
                  </a:cubicBezTo>
                  <a:cubicBezTo>
                    <a:pt x="69" y="924"/>
                    <a:pt x="90" y="944"/>
                    <a:pt x="90" y="969"/>
                  </a:cubicBezTo>
                </a:path>
                <a:path w="90" h="1014">
                  <a:moveTo>
                    <a:pt x="90" y="957"/>
                  </a:moveTo>
                  <a:cubicBezTo>
                    <a:pt x="90" y="981"/>
                    <a:pt x="69" y="1002"/>
                    <a:pt x="45" y="1002"/>
                  </a:cubicBezTo>
                  <a:cubicBezTo>
                    <a:pt x="20" y="1002"/>
                    <a:pt x="0" y="981"/>
                    <a:pt x="0" y="957"/>
                  </a:cubicBezTo>
                  <a:cubicBezTo>
                    <a:pt x="0" y="932"/>
                    <a:pt x="20" y="912"/>
                    <a:pt x="45" y="912"/>
                  </a:cubicBezTo>
                  <a:cubicBezTo>
                    <a:pt x="69" y="912"/>
                    <a:pt x="90" y="932"/>
                    <a:pt x="90" y="957"/>
                  </a:cubicBezTo>
                </a:path>
                <a:path w="90" h="1014">
                  <a:moveTo>
                    <a:pt x="90" y="897"/>
                  </a:moveTo>
                  <a:cubicBezTo>
                    <a:pt x="90" y="921"/>
                    <a:pt x="69" y="942"/>
                    <a:pt x="45" y="942"/>
                  </a:cubicBezTo>
                  <a:cubicBezTo>
                    <a:pt x="20" y="942"/>
                    <a:pt x="0" y="921"/>
                    <a:pt x="0" y="897"/>
                  </a:cubicBezTo>
                  <a:cubicBezTo>
                    <a:pt x="0" y="872"/>
                    <a:pt x="20" y="852"/>
                    <a:pt x="45" y="852"/>
                  </a:cubicBezTo>
                  <a:cubicBezTo>
                    <a:pt x="69" y="852"/>
                    <a:pt x="90" y="872"/>
                    <a:pt x="90" y="897"/>
                  </a:cubicBezTo>
                </a:path>
                <a:path w="90" h="1014">
                  <a:moveTo>
                    <a:pt x="90" y="873"/>
                  </a:moveTo>
                  <a:cubicBezTo>
                    <a:pt x="90" y="897"/>
                    <a:pt x="69" y="918"/>
                    <a:pt x="45" y="918"/>
                  </a:cubicBezTo>
                  <a:cubicBezTo>
                    <a:pt x="20" y="918"/>
                    <a:pt x="0" y="897"/>
                    <a:pt x="0" y="873"/>
                  </a:cubicBezTo>
                  <a:cubicBezTo>
                    <a:pt x="0" y="848"/>
                    <a:pt x="20" y="828"/>
                    <a:pt x="45" y="828"/>
                  </a:cubicBezTo>
                  <a:cubicBezTo>
                    <a:pt x="69" y="828"/>
                    <a:pt x="90" y="848"/>
                    <a:pt x="90" y="873"/>
                  </a:cubicBezTo>
                </a:path>
                <a:path w="90" h="1014">
                  <a:moveTo>
                    <a:pt x="90" y="849"/>
                  </a:moveTo>
                  <a:cubicBezTo>
                    <a:pt x="90" y="873"/>
                    <a:pt x="69" y="894"/>
                    <a:pt x="45" y="894"/>
                  </a:cubicBezTo>
                  <a:cubicBezTo>
                    <a:pt x="20" y="894"/>
                    <a:pt x="0" y="873"/>
                    <a:pt x="0" y="849"/>
                  </a:cubicBezTo>
                  <a:cubicBezTo>
                    <a:pt x="0" y="824"/>
                    <a:pt x="20" y="804"/>
                    <a:pt x="45" y="804"/>
                  </a:cubicBezTo>
                  <a:cubicBezTo>
                    <a:pt x="69" y="804"/>
                    <a:pt x="90" y="824"/>
                    <a:pt x="90" y="849"/>
                  </a:cubicBezTo>
                </a:path>
                <a:path w="90" h="1014">
                  <a:moveTo>
                    <a:pt x="90" y="849"/>
                  </a:moveTo>
                  <a:cubicBezTo>
                    <a:pt x="90" y="873"/>
                    <a:pt x="69" y="894"/>
                    <a:pt x="45" y="894"/>
                  </a:cubicBezTo>
                  <a:cubicBezTo>
                    <a:pt x="20" y="894"/>
                    <a:pt x="0" y="873"/>
                    <a:pt x="0" y="849"/>
                  </a:cubicBezTo>
                  <a:cubicBezTo>
                    <a:pt x="0" y="824"/>
                    <a:pt x="20" y="804"/>
                    <a:pt x="45" y="804"/>
                  </a:cubicBezTo>
                  <a:cubicBezTo>
                    <a:pt x="69" y="804"/>
                    <a:pt x="90" y="824"/>
                    <a:pt x="90" y="849"/>
                  </a:cubicBezTo>
                </a:path>
                <a:path w="90" h="1014">
                  <a:moveTo>
                    <a:pt x="90" y="837"/>
                  </a:moveTo>
                  <a:cubicBezTo>
                    <a:pt x="90" y="861"/>
                    <a:pt x="69" y="882"/>
                    <a:pt x="45" y="882"/>
                  </a:cubicBezTo>
                  <a:cubicBezTo>
                    <a:pt x="20" y="882"/>
                    <a:pt x="0" y="861"/>
                    <a:pt x="0" y="837"/>
                  </a:cubicBezTo>
                  <a:cubicBezTo>
                    <a:pt x="0" y="812"/>
                    <a:pt x="20" y="792"/>
                    <a:pt x="45" y="792"/>
                  </a:cubicBezTo>
                  <a:cubicBezTo>
                    <a:pt x="69" y="792"/>
                    <a:pt x="90" y="812"/>
                    <a:pt x="90" y="837"/>
                  </a:cubicBezTo>
                </a:path>
                <a:path w="90" h="1014">
                  <a:moveTo>
                    <a:pt x="90" y="789"/>
                  </a:moveTo>
                  <a:cubicBezTo>
                    <a:pt x="90" y="813"/>
                    <a:pt x="69" y="834"/>
                    <a:pt x="45" y="834"/>
                  </a:cubicBezTo>
                  <a:cubicBezTo>
                    <a:pt x="20" y="834"/>
                    <a:pt x="0" y="813"/>
                    <a:pt x="0" y="789"/>
                  </a:cubicBezTo>
                  <a:cubicBezTo>
                    <a:pt x="0" y="764"/>
                    <a:pt x="20" y="744"/>
                    <a:pt x="45" y="744"/>
                  </a:cubicBezTo>
                  <a:cubicBezTo>
                    <a:pt x="69" y="744"/>
                    <a:pt x="90" y="764"/>
                    <a:pt x="90" y="789"/>
                  </a:cubicBezTo>
                </a:path>
                <a:path w="90" h="1014">
                  <a:moveTo>
                    <a:pt x="90" y="681"/>
                  </a:moveTo>
                  <a:cubicBezTo>
                    <a:pt x="90" y="705"/>
                    <a:pt x="69" y="726"/>
                    <a:pt x="45" y="726"/>
                  </a:cubicBezTo>
                  <a:cubicBezTo>
                    <a:pt x="20" y="726"/>
                    <a:pt x="0" y="705"/>
                    <a:pt x="0" y="681"/>
                  </a:cubicBezTo>
                  <a:cubicBezTo>
                    <a:pt x="0" y="656"/>
                    <a:pt x="20" y="636"/>
                    <a:pt x="45" y="636"/>
                  </a:cubicBezTo>
                  <a:cubicBezTo>
                    <a:pt x="69" y="636"/>
                    <a:pt x="90" y="656"/>
                    <a:pt x="90" y="681"/>
                  </a:cubicBezTo>
                </a:path>
                <a:path w="90" h="1014">
                  <a:moveTo>
                    <a:pt x="90" y="621"/>
                  </a:moveTo>
                  <a:cubicBezTo>
                    <a:pt x="90" y="645"/>
                    <a:pt x="69" y="666"/>
                    <a:pt x="45" y="666"/>
                  </a:cubicBezTo>
                  <a:cubicBezTo>
                    <a:pt x="20" y="666"/>
                    <a:pt x="0" y="645"/>
                    <a:pt x="0" y="621"/>
                  </a:cubicBezTo>
                  <a:cubicBezTo>
                    <a:pt x="0" y="596"/>
                    <a:pt x="20" y="576"/>
                    <a:pt x="45" y="576"/>
                  </a:cubicBezTo>
                  <a:cubicBezTo>
                    <a:pt x="69" y="576"/>
                    <a:pt x="90" y="596"/>
                    <a:pt x="90" y="621"/>
                  </a:cubicBezTo>
                </a:path>
                <a:path w="90" h="1014">
                  <a:moveTo>
                    <a:pt x="90" y="585"/>
                  </a:moveTo>
                  <a:cubicBezTo>
                    <a:pt x="90" y="609"/>
                    <a:pt x="69" y="630"/>
                    <a:pt x="45" y="630"/>
                  </a:cubicBezTo>
                  <a:cubicBezTo>
                    <a:pt x="20" y="630"/>
                    <a:pt x="0" y="609"/>
                    <a:pt x="0" y="585"/>
                  </a:cubicBezTo>
                  <a:cubicBezTo>
                    <a:pt x="0" y="560"/>
                    <a:pt x="20" y="540"/>
                    <a:pt x="45" y="540"/>
                  </a:cubicBezTo>
                  <a:cubicBezTo>
                    <a:pt x="69" y="540"/>
                    <a:pt x="90" y="560"/>
                    <a:pt x="90" y="585"/>
                  </a:cubicBezTo>
                </a:path>
                <a:path w="90" h="1014">
                  <a:moveTo>
                    <a:pt x="90" y="585"/>
                  </a:moveTo>
                  <a:cubicBezTo>
                    <a:pt x="90" y="609"/>
                    <a:pt x="69" y="630"/>
                    <a:pt x="45" y="630"/>
                  </a:cubicBezTo>
                  <a:cubicBezTo>
                    <a:pt x="20" y="630"/>
                    <a:pt x="0" y="609"/>
                    <a:pt x="0" y="585"/>
                  </a:cubicBezTo>
                  <a:cubicBezTo>
                    <a:pt x="0" y="560"/>
                    <a:pt x="20" y="540"/>
                    <a:pt x="45" y="540"/>
                  </a:cubicBezTo>
                  <a:cubicBezTo>
                    <a:pt x="69" y="540"/>
                    <a:pt x="90" y="560"/>
                    <a:pt x="90" y="585"/>
                  </a:cubicBezTo>
                </a:path>
                <a:path w="90" h="1014">
                  <a:moveTo>
                    <a:pt x="90" y="585"/>
                  </a:moveTo>
                  <a:cubicBezTo>
                    <a:pt x="90" y="609"/>
                    <a:pt x="69" y="630"/>
                    <a:pt x="45" y="630"/>
                  </a:cubicBezTo>
                  <a:cubicBezTo>
                    <a:pt x="20" y="630"/>
                    <a:pt x="0" y="609"/>
                    <a:pt x="0" y="585"/>
                  </a:cubicBezTo>
                  <a:cubicBezTo>
                    <a:pt x="0" y="560"/>
                    <a:pt x="20" y="540"/>
                    <a:pt x="45" y="540"/>
                  </a:cubicBezTo>
                  <a:cubicBezTo>
                    <a:pt x="69" y="540"/>
                    <a:pt x="90" y="560"/>
                    <a:pt x="90" y="585"/>
                  </a:cubicBezTo>
                </a:path>
                <a:path w="90" h="1014">
                  <a:moveTo>
                    <a:pt x="90" y="105"/>
                  </a:moveTo>
                  <a:cubicBezTo>
                    <a:pt x="90" y="129"/>
                    <a:pt x="69" y="150"/>
                    <a:pt x="45" y="150"/>
                  </a:cubicBezTo>
                  <a:cubicBezTo>
                    <a:pt x="20" y="150"/>
                    <a:pt x="0" y="129"/>
                    <a:pt x="0" y="105"/>
                  </a:cubicBezTo>
                  <a:cubicBezTo>
                    <a:pt x="0" y="80"/>
                    <a:pt x="20" y="60"/>
                    <a:pt x="45" y="60"/>
                  </a:cubicBezTo>
                  <a:cubicBezTo>
                    <a:pt x="69" y="60"/>
                    <a:pt x="90" y="80"/>
                    <a:pt x="90" y="105"/>
                  </a:cubicBezTo>
                </a:path>
                <a:path w="90" h="1014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00AA7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3" name="path"/>
            <p:cNvSpPr/>
            <p:nvPr/>
          </p:nvSpPr>
          <p:spPr>
            <a:xfrm>
              <a:off x="1623060" y="1371600"/>
              <a:ext cx="57150" cy="224790"/>
            </a:xfrm>
            <a:custGeom>
              <a:avLst/>
              <a:gdLst/>
              <a:ahLst/>
              <a:cxnLst/>
              <a:rect l="0" t="0" r="0" b="0"/>
              <a:pathLst>
                <a:path w="90" h="354">
                  <a:moveTo>
                    <a:pt x="90" y="309"/>
                  </a:moveTo>
                  <a:cubicBezTo>
                    <a:pt x="90" y="333"/>
                    <a:pt x="69" y="354"/>
                    <a:pt x="45" y="354"/>
                  </a:cubicBezTo>
                  <a:cubicBezTo>
                    <a:pt x="20" y="354"/>
                    <a:pt x="0" y="333"/>
                    <a:pt x="0" y="309"/>
                  </a:cubicBezTo>
                  <a:cubicBezTo>
                    <a:pt x="0" y="284"/>
                    <a:pt x="20" y="264"/>
                    <a:pt x="45" y="264"/>
                  </a:cubicBezTo>
                  <a:cubicBezTo>
                    <a:pt x="69" y="264"/>
                    <a:pt x="90" y="284"/>
                    <a:pt x="90" y="309"/>
                  </a:cubicBezTo>
                </a:path>
                <a:path w="90" h="354">
                  <a:moveTo>
                    <a:pt x="90" y="297"/>
                  </a:moveTo>
                  <a:cubicBezTo>
                    <a:pt x="90" y="321"/>
                    <a:pt x="69" y="342"/>
                    <a:pt x="45" y="342"/>
                  </a:cubicBezTo>
                  <a:cubicBezTo>
                    <a:pt x="20" y="342"/>
                    <a:pt x="0" y="321"/>
                    <a:pt x="0" y="297"/>
                  </a:cubicBezTo>
                  <a:cubicBezTo>
                    <a:pt x="0" y="272"/>
                    <a:pt x="20" y="252"/>
                    <a:pt x="45" y="252"/>
                  </a:cubicBezTo>
                  <a:cubicBezTo>
                    <a:pt x="69" y="252"/>
                    <a:pt x="90" y="272"/>
                    <a:pt x="90" y="297"/>
                  </a:cubicBezTo>
                </a:path>
                <a:path w="90" h="354">
                  <a:moveTo>
                    <a:pt x="90" y="249"/>
                  </a:moveTo>
                  <a:cubicBezTo>
                    <a:pt x="90" y="273"/>
                    <a:pt x="69" y="294"/>
                    <a:pt x="45" y="294"/>
                  </a:cubicBezTo>
                  <a:cubicBezTo>
                    <a:pt x="20" y="294"/>
                    <a:pt x="0" y="273"/>
                    <a:pt x="0" y="249"/>
                  </a:cubicBezTo>
                  <a:cubicBezTo>
                    <a:pt x="0" y="224"/>
                    <a:pt x="20" y="204"/>
                    <a:pt x="45" y="204"/>
                  </a:cubicBezTo>
                  <a:cubicBezTo>
                    <a:pt x="69" y="204"/>
                    <a:pt x="90" y="224"/>
                    <a:pt x="90" y="249"/>
                  </a:cubicBezTo>
                </a:path>
                <a:path w="90" h="354">
                  <a:moveTo>
                    <a:pt x="90" y="141"/>
                  </a:moveTo>
                  <a:cubicBezTo>
                    <a:pt x="90" y="165"/>
                    <a:pt x="69" y="186"/>
                    <a:pt x="45" y="186"/>
                  </a:cubicBezTo>
                  <a:cubicBezTo>
                    <a:pt x="20" y="186"/>
                    <a:pt x="0" y="165"/>
                    <a:pt x="0" y="141"/>
                  </a:cubicBezTo>
                  <a:cubicBezTo>
                    <a:pt x="0" y="116"/>
                    <a:pt x="20" y="96"/>
                    <a:pt x="45" y="96"/>
                  </a:cubicBezTo>
                  <a:cubicBezTo>
                    <a:pt x="69" y="96"/>
                    <a:pt x="90" y="116"/>
                    <a:pt x="90" y="141"/>
                  </a:cubicBezTo>
                </a:path>
                <a:path w="90" h="354">
                  <a:moveTo>
                    <a:pt x="90" y="69"/>
                  </a:moveTo>
                  <a:cubicBezTo>
                    <a:pt x="90" y="93"/>
                    <a:pt x="69" y="114"/>
                    <a:pt x="45" y="114"/>
                  </a:cubicBezTo>
                  <a:cubicBezTo>
                    <a:pt x="20" y="114"/>
                    <a:pt x="0" y="93"/>
                    <a:pt x="0" y="69"/>
                  </a:cubicBezTo>
                  <a:cubicBezTo>
                    <a:pt x="0" y="44"/>
                    <a:pt x="20" y="24"/>
                    <a:pt x="45" y="24"/>
                  </a:cubicBezTo>
                  <a:cubicBezTo>
                    <a:pt x="69" y="24"/>
                    <a:pt x="90" y="44"/>
                    <a:pt x="90" y="69"/>
                  </a:cubicBezTo>
                </a:path>
                <a:path w="90" h="354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  <a:path w="90" h="354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66CDB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4" name="path"/>
            <p:cNvSpPr/>
            <p:nvPr/>
          </p:nvSpPr>
          <p:spPr>
            <a:xfrm>
              <a:off x="1623060" y="609600"/>
              <a:ext cx="57150" cy="742950"/>
            </a:xfrm>
            <a:custGeom>
              <a:avLst/>
              <a:gdLst/>
              <a:ahLst/>
              <a:cxnLst/>
              <a:rect l="0" t="0" r="0" b="0"/>
              <a:pathLst>
                <a:path w="90" h="1170">
                  <a:moveTo>
                    <a:pt x="90" y="1125"/>
                  </a:moveTo>
                  <a:cubicBezTo>
                    <a:pt x="90" y="1149"/>
                    <a:pt x="69" y="1170"/>
                    <a:pt x="45" y="1170"/>
                  </a:cubicBezTo>
                  <a:cubicBezTo>
                    <a:pt x="20" y="1170"/>
                    <a:pt x="0" y="1149"/>
                    <a:pt x="0" y="1125"/>
                  </a:cubicBezTo>
                  <a:cubicBezTo>
                    <a:pt x="0" y="1100"/>
                    <a:pt x="20" y="1080"/>
                    <a:pt x="45" y="1080"/>
                  </a:cubicBezTo>
                  <a:cubicBezTo>
                    <a:pt x="69" y="1080"/>
                    <a:pt x="90" y="1100"/>
                    <a:pt x="90" y="1125"/>
                  </a:cubicBezTo>
                </a:path>
                <a:path w="90" h="1170">
                  <a:moveTo>
                    <a:pt x="90" y="957"/>
                  </a:moveTo>
                  <a:cubicBezTo>
                    <a:pt x="90" y="981"/>
                    <a:pt x="69" y="1002"/>
                    <a:pt x="45" y="1002"/>
                  </a:cubicBezTo>
                  <a:cubicBezTo>
                    <a:pt x="20" y="1002"/>
                    <a:pt x="0" y="981"/>
                    <a:pt x="0" y="957"/>
                  </a:cubicBezTo>
                  <a:cubicBezTo>
                    <a:pt x="0" y="932"/>
                    <a:pt x="20" y="912"/>
                    <a:pt x="45" y="912"/>
                  </a:cubicBezTo>
                  <a:cubicBezTo>
                    <a:pt x="69" y="912"/>
                    <a:pt x="90" y="932"/>
                    <a:pt x="90" y="957"/>
                  </a:cubicBezTo>
                </a:path>
                <a:path w="90" h="1170">
                  <a:moveTo>
                    <a:pt x="90" y="933"/>
                  </a:moveTo>
                  <a:cubicBezTo>
                    <a:pt x="90" y="957"/>
                    <a:pt x="69" y="978"/>
                    <a:pt x="45" y="978"/>
                  </a:cubicBezTo>
                  <a:cubicBezTo>
                    <a:pt x="20" y="978"/>
                    <a:pt x="0" y="957"/>
                    <a:pt x="0" y="933"/>
                  </a:cubicBezTo>
                  <a:cubicBezTo>
                    <a:pt x="0" y="908"/>
                    <a:pt x="20" y="888"/>
                    <a:pt x="45" y="888"/>
                  </a:cubicBezTo>
                  <a:cubicBezTo>
                    <a:pt x="69" y="888"/>
                    <a:pt x="90" y="908"/>
                    <a:pt x="90" y="933"/>
                  </a:cubicBezTo>
                </a:path>
                <a:path w="90" h="1170">
                  <a:moveTo>
                    <a:pt x="90" y="849"/>
                  </a:moveTo>
                  <a:cubicBezTo>
                    <a:pt x="90" y="873"/>
                    <a:pt x="69" y="894"/>
                    <a:pt x="45" y="894"/>
                  </a:cubicBezTo>
                  <a:cubicBezTo>
                    <a:pt x="20" y="894"/>
                    <a:pt x="0" y="873"/>
                    <a:pt x="0" y="849"/>
                  </a:cubicBezTo>
                  <a:cubicBezTo>
                    <a:pt x="0" y="824"/>
                    <a:pt x="20" y="804"/>
                    <a:pt x="45" y="804"/>
                  </a:cubicBezTo>
                  <a:cubicBezTo>
                    <a:pt x="69" y="804"/>
                    <a:pt x="90" y="824"/>
                    <a:pt x="90" y="849"/>
                  </a:cubicBezTo>
                </a:path>
                <a:path w="90" h="1170">
                  <a:moveTo>
                    <a:pt x="90" y="801"/>
                  </a:moveTo>
                  <a:cubicBezTo>
                    <a:pt x="90" y="825"/>
                    <a:pt x="69" y="846"/>
                    <a:pt x="45" y="846"/>
                  </a:cubicBezTo>
                  <a:cubicBezTo>
                    <a:pt x="20" y="846"/>
                    <a:pt x="0" y="825"/>
                    <a:pt x="0" y="801"/>
                  </a:cubicBezTo>
                  <a:cubicBezTo>
                    <a:pt x="0" y="776"/>
                    <a:pt x="20" y="756"/>
                    <a:pt x="45" y="756"/>
                  </a:cubicBezTo>
                  <a:cubicBezTo>
                    <a:pt x="69" y="756"/>
                    <a:pt x="90" y="776"/>
                    <a:pt x="90" y="801"/>
                  </a:cubicBezTo>
                </a:path>
                <a:path w="90" h="1170">
                  <a:moveTo>
                    <a:pt x="90" y="753"/>
                  </a:moveTo>
                  <a:cubicBezTo>
                    <a:pt x="90" y="777"/>
                    <a:pt x="69" y="798"/>
                    <a:pt x="45" y="798"/>
                  </a:cubicBezTo>
                  <a:cubicBezTo>
                    <a:pt x="20" y="798"/>
                    <a:pt x="0" y="777"/>
                    <a:pt x="0" y="753"/>
                  </a:cubicBezTo>
                  <a:cubicBezTo>
                    <a:pt x="0" y="728"/>
                    <a:pt x="20" y="708"/>
                    <a:pt x="45" y="708"/>
                  </a:cubicBezTo>
                  <a:cubicBezTo>
                    <a:pt x="69" y="708"/>
                    <a:pt x="90" y="728"/>
                    <a:pt x="90" y="753"/>
                  </a:cubicBezTo>
                </a:path>
                <a:path w="90" h="1170">
                  <a:moveTo>
                    <a:pt x="90" y="693"/>
                  </a:moveTo>
                  <a:cubicBezTo>
                    <a:pt x="90" y="717"/>
                    <a:pt x="69" y="738"/>
                    <a:pt x="45" y="738"/>
                  </a:cubicBezTo>
                  <a:cubicBezTo>
                    <a:pt x="20" y="738"/>
                    <a:pt x="0" y="717"/>
                    <a:pt x="0" y="693"/>
                  </a:cubicBezTo>
                  <a:cubicBezTo>
                    <a:pt x="0" y="668"/>
                    <a:pt x="20" y="648"/>
                    <a:pt x="45" y="648"/>
                  </a:cubicBezTo>
                  <a:cubicBezTo>
                    <a:pt x="69" y="648"/>
                    <a:pt x="90" y="668"/>
                    <a:pt x="90" y="693"/>
                  </a:cubicBezTo>
                </a:path>
                <a:path w="90" h="1170">
                  <a:moveTo>
                    <a:pt x="90" y="657"/>
                  </a:moveTo>
                  <a:cubicBezTo>
                    <a:pt x="90" y="681"/>
                    <a:pt x="69" y="702"/>
                    <a:pt x="45" y="702"/>
                  </a:cubicBezTo>
                  <a:cubicBezTo>
                    <a:pt x="20" y="702"/>
                    <a:pt x="0" y="681"/>
                    <a:pt x="0" y="657"/>
                  </a:cubicBezTo>
                  <a:cubicBezTo>
                    <a:pt x="0" y="632"/>
                    <a:pt x="20" y="612"/>
                    <a:pt x="45" y="612"/>
                  </a:cubicBezTo>
                  <a:cubicBezTo>
                    <a:pt x="69" y="612"/>
                    <a:pt x="90" y="632"/>
                    <a:pt x="90" y="657"/>
                  </a:cubicBezTo>
                </a:path>
                <a:path w="90" h="1170">
                  <a:moveTo>
                    <a:pt x="90" y="621"/>
                  </a:moveTo>
                  <a:cubicBezTo>
                    <a:pt x="90" y="645"/>
                    <a:pt x="69" y="666"/>
                    <a:pt x="45" y="666"/>
                  </a:cubicBezTo>
                  <a:cubicBezTo>
                    <a:pt x="20" y="666"/>
                    <a:pt x="0" y="645"/>
                    <a:pt x="0" y="621"/>
                  </a:cubicBezTo>
                  <a:cubicBezTo>
                    <a:pt x="0" y="596"/>
                    <a:pt x="20" y="576"/>
                    <a:pt x="45" y="576"/>
                  </a:cubicBezTo>
                  <a:cubicBezTo>
                    <a:pt x="69" y="576"/>
                    <a:pt x="90" y="596"/>
                    <a:pt x="90" y="621"/>
                  </a:cubicBezTo>
                </a:path>
                <a:path w="90" h="1170">
                  <a:moveTo>
                    <a:pt x="90" y="585"/>
                  </a:moveTo>
                  <a:cubicBezTo>
                    <a:pt x="90" y="609"/>
                    <a:pt x="69" y="630"/>
                    <a:pt x="45" y="630"/>
                  </a:cubicBezTo>
                  <a:cubicBezTo>
                    <a:pt x="20" y="630"/>
                    <a:pt x="0" y="609"/>
                    <a:pt x="0" y="585"/>
                  </a:cubicBezTo>
                  <a:cubicBezTo>
                    <a:pt x="0" y="560"/>
                    <a:pt x="20" y="540"/>
                    <a:pt x="45" y="540"/>
                  </a:cubicBezTo>
                  <a:cubicBezTo>
                    <a:pt x="69" y="540"/>
                    <a:pt x="90" y="560"/>
                    <a:pt x="90" y="585"/>
                  </a:cubicBezTo>
                </a:path>
                <a:path w="90" h="1170">
                  <a:moveTo>
                    <a:pt x="90" y="549"/>
                  </a:moveTo>
                  <a:cubicBezTo>
                    <a:pt x="90" y="573"/>
                    <a:pt x="69" y="594"/>
                    <a:pt x="45" y="594"/>
                  </a:cubicBezTo>
                  <a:cubicBezTo>
                    <a:pt x="20" y="594"/>
                    <a:pt x="0" y="573"/>
                    <a:pt x="0" y="549"/>
                  </a:cubicBezTo>
                  <a:cubicBezTo>
                    <a:pt x="0" y="524"/>
                    <a:pt x="20" y="504"/>
                    <a:pt x="45" y="504"/>
                  </a:cubicBezTo>
                  <a:cubicBezTo>
                    <a:pt x="69" y="504"/>
                    <a:pt x="90" y="524"/>
                    <a:pt x="90" y="549"/>
                  </a:cubicBezTo>
                </a:path>
                <a:path w="90" h="1170">
                  <a:moveTo>
                    <a:pt x="90" y="537"/>
                  </a:moveTo>
                  <a:cubicBezTo>
                    <a:pt x="90" y="561"/>
                    <a:pt x="69" y="582"/>
                    <a:pt x="45" y="582"/>
                  </a:cubicBezTo>
                  <a:cubicBezTo>
                    <a:pt x="20" y="582"/>
                    <a:pt x="0" y="561"/>
                    <a:pt x="0" y="537"/>
                  </a:cubicBezTo>
                  <a:cubicBezTo>
                    <a:pt x="0" y="512"/>
                    <a:pt x="20" y="492"/>
                    <a:pt x="45" y="492"/>
                  </a:cubicBezTo>
                  <a:cubicBezTo>
                    <a:pt x="69" y="492"/>
                    <a:pt x="90" y="512"/>
                    <a:pt x="90" y="537"/>
                  </a:cubicBezTo>
                </a:path>
                <a:path w="90" h="1170">
                  <a:moveTo>
                    <a:pt x="90" y="417"/>
                  </a:moveTo>
                  <a:cubicBezTo>
                    <a:pt x="90" y="441"/>
                    <a:pt x="69" y="462"/>
                    <a:pt x="45" y="462"/>
                  </a:cubicBezTo>
                  <a:cubicBezTo>
                    <a:pt x="20" y="462"/>
                    <a:pt x="0" y="441"/>
                    <a:pt x="0" y="417"/>
                  </a:cubicBezTo>
                  <a:cubicBezTo>
                    <a:pt x="0" y="392"/>
                    <a:pt x="20" y="372"/>
                    <a:pt x="45" y="372"/>
                  </a:cubicBezTo>
                  <a:cubicBezTo>
                    <a:pt x="69" y="372"/>
                    <a:pt x="90" y="392"/>
                    <a:pt x="90" y="417"/>
                  </a:cubicBezTo>
                </a:path>
                <a:path w="90" h="1170">
                  <a:moveTo>
                    <a:pt x="90" y="417"/>
                  </a:moveTo>
                  <a:cubicBezTo>
                    <a:pt x="90" y="441"/>
                    <a:pt x="69" y="462"/>
                    <a:pt x="45" y="462"/>
                  </a:cubicBezTo>
                  <a:cubicBezTo>
                    <a:pt x="20" y="462"/>
                    <a:pt x="0" y="441"/>
                    <a:pt x="0" y="417"/>
                  </a:cubicBezTo>
                  <a:cubicBezTo>
                    <a:pt x="0" y="392"/>
                    <a:pt x="20" y="372"/>
                    <a:pt x="45" y="372"/>
                  </a:cubicBezTo>
                  <a:cubicBezTo>
                    <a:pt x="69" y="372"/>
                    <a:pt x="90" y="392"/>
                    <a:pt x="90" y="417"/>
                  </a:cubicBezTo>
                </a:path>
                <a:path w="90" h="1170">
                  <a:moveTo>
                    <a:pt x="90" y="417"/>
                  </a:moveTo>
                  <a:cubicBezTo>
                    <a:pt x="90" y="441"/>
                    <a:pt x="69" y="462"/>
                    <a:pt x="45" y="462"/>
                  </a:cubicBezTo>
                  <a:cubicBezTo>
                    <a:pt x="20" y="462"/>
                    <a:pt x="0" y="441"/>
                    <a:pt x="0" y="417"/>
                  </a:cubicBezTo>
                  <a:cubicBezTo>
                    <a:pt x="0" y="392"/>
                    <a:pt x="20" y="372"/>
                    <a:pt x="45" y="372"/>
                  </a:cubicBezTo>
                  <a:cubicBezTo>
                    <a:pt x="69" y="372"/>
                    <a:pt x="90" y="392"/>
                    <a:pt x="90" y="417"/>
                  </a:cubicBezTo>
                </a:path>
                <a:path w="90" h="1170">
                  <a:moveTo>
                    <a:pt x="90" y="369"/>
                  </a:moveTo>
                  <a:cubicBezTo>
                    <a:pt x="90" y="393"/>
                    <a:pt x="69" y="414"/>
                    <a:pt x="45" y="414"/>
                  </a:cubicBezTo>
                  <a:cubicBezTo>
                    <a:pt x="20" y="414"/>
                    <a:pt x="0" y="393"/>
                    <a:pt x="0" y="369"/>
                  </a:cubicBezTo>
                  <a:cubicBezTo>
                    <a:pt x="0" y="344"/>
                    <a:pt x="20" y="324"/>
                    <a:pt x="45" y="324"/>
                  </a:cubicBezTo>
                  <a:cubicBezTo>
                    <a:pt x="69" y="324"/>
                    <a:pt x="90" y="344"/>
                    <a:pt x="90" y="369"/>
                  </a:cubicBezTo>
                </a:path>
                <a:path w="90" h="1170">
                  <a:moveTo>
                    <a:pt x="90" y="273"/>
                  </a:moveTo>
                  <a:cubicBezTo>
                    <a:pt x="90" y="297"/>
                    <a:pt x="69" y="318"/>
                    <a:pt x="45" y="318"/>
                  </a:cubicBezTo>
                  <a:cubicBezTo>
                    <a:pt x="20" y="318"/>
                    <a:pt x="0" y="297"/>
                    <a:pt x="0" y="273"/>
                  </a:cubicBezTo>
                  <a:cubicBezTo>
                    <a:pt x="0" y="248"/>
                    <a:pt x="20" y="228"/>
                    <a:pt x="45" y="228"/>
                  </a:cubicBezTo>
                  <a:cubicBezTo>
                    <a:pt x="69" y="228"/>
                    <a:pt x="90" y="248"/>
                    <a:pt x="90" y="273"/>
                  </a:cubicBezTo>
                </a:path>
                <a:path w="90" h="1170">
                  <a:moveTo>
                    <a:pt x="90" y="249"/>
                  </a:moveTo>
                  <a:cubicBezTo>
                    <a:pt x="90" y="273"/>
                    <a:pt x="69" y="294"/>
                    <a:pt x="45" y="294"/>
                  </a:cubicBezTo>
                  <a:cubicBezTo>
                    <a:pt x="20" y="294"/>
                    <a:pt x="0" y="273"/>
                    <a:pt x="0" y="249"/>
                  </a:cubicBezTo>
                  <a:cubicBezTo>
                    <a:pt x="0" y="224"/>
                    <a:pt x="20" y="204"/>
                    <a:pt x="45" y="204"/>
                  </a:cubicBezTo>
                  <a:cubicBezTo>
                    <a:pt x="69" y="204"/>
                    <a:pt x="90" y="224"/>
                    <a:pt x="90" y="249"/>
                  </a:cubicBezTo>
                </a:path>
                <a:path w="90" h="1170">
                  <a:moveTo>
                    <a:pt x="90" y="141"/>
                  </a:moveTo>
                  <a:cubicBezTo>
                    <a:pt x="90" y="165"/>
                    <a:pt x="69" y="186"/>
                    <a:pt x="45" y="186"/>
                  </a:cubicBezTo>
                  <a:cubicBezTo>
                    <a:pt x="20" y="186"/>
                    <a:pt x="0" y="165"/>
                    <a:pt x="0" y="141"/>
                  </a:cubicBezTo>
                  <a:cubicBezTo>
                    <a:pt x="0" y="116"/>
                    <a:pt x="20" y="96"/>
                    <a:pt x="45" y="96"/>
                  </a:cubicBezTo>
                  <a:cubicBezTo>
                    <a:pt x="69" y="96"/>
                    <a:pt x="90" y="116"/>
                    <a:pt x="90" y="141"/>
                  </a:cubicBezTo>
                </a:path>
                <a:path w="90" h="1170">
                  <a:moveTo>
                    <a:pt x="90" y="141"/>
                  </a:moveTo>
                  <a:cubicBezTo>
                    <a:pt x="90" y="165"/>
                    <a:pt x="69" y="186"/>
                    <a:pt x="45" y="186"/>
                  </a:cubicBezTo>
                  <a:cubicBezTo>
                    <a:pt x="20" y="186"/>
                    <a:pt x="0" y="165"/>
                    <a:pt x="0" y="141"/>
                  </a:cubicBezTo>
                  <a:cubicBezTo>
                    <a:pt x="0" y="116"/>
                    <a:pt x="20" y="96"/>
                    <a:pt x="45" y="96"/>
                  </a:cubicBezTo>
                  <a:cubicBezTo>
                    <a:pt x="69" y="96"/>
                    <a:pt x="90" y="116"/>
                    <a:pt x="90" y="141"/>
                  </a:cubicBezTo>
                </a:path>
                <a:path w="90" h="1170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2FBC9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5" name="path"/>
            <p:cNvSpPr/>
            <p:nvPr/>
          </p:nvSpPr>
          <p:spPr>
            <a:xfrm>
              <a:off x="1623060" y="335280"/>
              <a:ext cx="57150" cy="232409"/>
            </a:xfrm>
            <a:custGeom>
              <a:avLst/>
              <a:gdLst/>
              <a:ahLst/>
              <a:cxnLst/>
              <a:rect l="0" t="0" r="0" b="0"/>
              <a:pathLst>
                <a:path w="90" h="365">
                  <a:moveTo>
                    <a:pt x="90" y="320"/>
                  </a:moveTo>
                  <a:cubicBezTo>
                    <a:pt x="90" y="345"/>
                    <a:pt x="69" y="365"/>
                    <a:pt x="45" y="365"/>
                  </a:cubicBezTo>
                  <a:cubicBezTo>
                    <a:pt x="20" y="365"/>
                    <a:pt x="0" y="345"/>
                    <a:pt x="0" y="320"/>
                  </a:cubicBezTo>
                  <a:cubicBezTo>
                    <a:pt x="0" y="296"/>
                    <a:pt x="20" y="275"/>
                    <a:pt x="45" y="275"/>
                  </a:cubicBezTo>
                  <a:cubicBezTo>
                    <a:pt x="69" y="275"/>
                    <a:pt x="90" y="296"/>
                    <a:pt x="90" y="320"/>
                  </a:cubicBezTo>
                </a:path>
                <a:path w="90" h="365">
                  <a:moveTo>
                    <a:pt x="90" y="236"/>
                  </a:moveTo>
                  <a:cubicBezTo>
                    <a:pt x="90" y="261"/>
                    <a:pt x="69" y="281"/>
                    <a:pt x="45" y="281"/>
                  </a:cubicBezTo>
                  <a:cubicBezTo>
                    <a:pt x="20" y="281"/>
                    <a:pt x="0" y="261"/>
                    <a:pt x="0" y="236"/>
                  </a:cubicBezTo>
                  <a:cubicBezTo>
                    <a:pt x="0" y="212"/>
                    <a:pt x="20" y="191"/>
                    <a:pt x="45" y="191"/>
                  </a:cubicBezTo>
                  <a:cubicBezTo>
                    <a:pt x="69" y="191"/>
                    <a:pt x="90" y="212"/>
                    <a:pt x="90" y="236"/>
                  </a:cubicBezTo>
                </a:path>
                <a:path w="90" h="365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00AA7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6" name="path"/>
            <p:cNvSpPr/>
            <p:nvPr/>
          </p:nvSpPr>
          <p:spPr>
            <a:xfrm>
              <a:off x="815339" y="2217420"/>
              <a:ext cx="57150" cy="499110"/>
            </a:xfrm>
            <a:custGeom>
              <a:avLst/>
              <a:gdLst/>
              <a:ahLst/>
              <a:cxnLst/>
              <a:rect l="0" t="0" r="0" b="0"/>
              <a:pathLst>
                <a:path w="90" h="786">
                  <a:moveTo>
                    <a:pt x="90" y="741"/>
                  </a:moveTo>
                  <a:cubicBezTo>
                    <a:pt x="90" y="765"/>
                    <a:pt x="69" y="786"/>
                    <a:pt x="45" y="786"/>
                  </a:cubicBezTo>
                  <a:cubicBezTo>
                    <a:pt x="20" y="786"/>
                    <a:pt x="0" y="765"/>
                    <a:pt x="0" y="741"/>
                  </a:cubicBezTo>
                  <a:cubicBezTo>
                    <a:pt x="0" y="716"/>
                    <a:pt x="20" y="696"/>
                    <a:pt x="45" y="696"/>
                  </a:cubicBezTo>
                  <a:cubicBezTo>
                    <a:pt x="69" y="696"/>
                    <a:pt x="90" y="716"/>
                    <a:pt x="90" y="741"/>
                  </a:cubicBezTo>
                </a:path>
                <a:path w="90" h="786">
                  <a:moveTo>
                    <a:pt x="90" y="669"/>
                  </a:moveTo>
                  <a:cubicBezTo>
                    <a:pt x="90" y="693"/>
                    <a:pt x="69" y="714"/>
                    <a:pt x="45" y="714"/>
                  </a:cubicBezTo>
                  <a:cubicBezTo>
                    <a:pt x="20" y="714"/>
                    <a:pt x="0" y="693"/>
                    <a:pt x="0" y="669"/>
                  </a:cubicBezTo>
                  <a:cubicBezTo>
                    <a:pt x="0" y="644"/>
                    <a:pt x="20" y="624"/>
                    <a:pt x="45" y="624"/>
                  </a:cubicBezTo>
                  <a:cubicBezTo>
                    <a:pt x="69" y="624"/>
                    <a:pt x="90" y="644"/>
                    <a:pt x="90" y="669"/>
                  </a:cubicBezTo>
                </a:path>
                <a:path w="90" h="786">
                  <a:moveTo>
                    <a:pt x="90" y="669"/>
                  </a:moveTo>
                  <a:cubicBezTo>
                    <a:pt x="90" y="693"/>
                    <a:pt x="69" y="714"/>
                    <a:pt x="45" y="714"/>
                  </a:cubicBezTo>
                  <a:cubicBezTo>
                    <a:pt x="20" y="714"/>
                    <a:pt x="0" y="693"/>
                    <a:pt x="0" y="669"/>
                  </a:cubicBezTo>
                  <a:cubicBezTo>
                    <a:pt x="0" y="644"/>
                    <a:pt x="20" y="624"/>
                    <a:pt x="45" y="624"/>
                  </a:cubicBezTo>
                  <a:cubicBezTo>
                    <a:pt x="69" y="624"/>
                    <a:pt x="90" y="644"/>
                    <a:pt x="90" y="669"/>
                  </a:cubicBezTo>
                </a:path>
                <a:path w="90" h="786">
                  <a:moveTo>
                    <a:pt x="90" y="573"/>
                  </a:moveTo>
                  <a:cubicBezTo>
                    <a:pt x="90" y="597"/>
                    <a:pt x="69" y="618"/>
                    <a:pt x="45" y="618"/>
                  </a:cubicBezTo>
                  <a:cubicBezTo>
                    <a:pt x="20" y="618"/>
                    <a:pt x="0" y="597"/>
                    <a:pt x="0" y="573"/>
                  </a:cubicBezTo>
                  <a:cubicBezTo>
                    <a:pt x="0" y="548"/>
                    <a:pt x="20" y="528"/>
                    <a:pt x="45" y="528"/>
                  </a:cubicBezTo>
                  <a:cubicBezTo>
                    <a:pt x="69" y="528"/>
                    <a:pt x="90" y="548"/>
                    <a:pt x="90" y="573"/>
                  </a:cubicBezTo>
                </a:path>
                <a:path w="90" h="786">
                  <a:moveTo>
                    <a:pt x="90" y="501"/>
                  </a:moveTo>
                  <a:cubicBezTo>
                    <a:pt x="90" y="525"/>
                    <a:pt x="69" y="546"/>
                    <a:pt x="45" y="546"/>
                  </a:cubicBezTo>
                  <a:cubicBezTo>
                    <a:pt x="20" y="546"/>
                    <a:pt x="0" y="525"/>
                    <a:pt x="0" y="501"/>
                  </a:cubicBezTo>
                  <a:cubicBezTo>
                    <a:pt x="0" y="476"/>
                    <a:pt x="20" y="456"/>
                    <a:pt x="45" y="456"/>
                  </a:cubicBezTo>
                  <a:cubicBezTo>
                    <a:pt x="69" y="456"/>
                    <a:pt x="90" y="476"/>
                    <a:pt x="90" y="501"/>
                  </a:cubicBezTo>
                </a:path>
                <a:path w="90" h="786">
                  <a:moveTo>
                    <a:pt x="90" y="489"/>
                  </a:moveTo>
                  <a:cubicBezTo>
                    <a:pt x="90" y="513"/>
                    <a:pt x="69" y="534"/>
                    <a:pt x="45" y="534"/>
                  </a:cubicBezTo>
                  <a:cubicBezTo>
                    <a:pt x="20" y="534"/>
                    <a:pt x="0" y="513"/>
                    <a:pt x="0" y="489"/>
                  </a:cubicBezTo>
                  <a:cubicBezTo>
                    <a:pt x="0" y="464"/>
                    <a:pt x="20" y="444"/>
                    <a:pt x="45" y="444"/>
                  </a:cubicBezTo>
                  <a:cubicBezTo>
                    <a:pt x="69" y="444"/>
                    <a:pt x="90" y="464"/>
                    <a:pt x="90" y="489"/>
                  </a:cubicBezTo>
                </a:path>
                <a:path w="90" h="786">
                  <a:moveTo>
                    <a:pt x="90" y="441"/>
                  </a:moveTo>
                  <a:cubicBezTo>
                    <a:pt x="90" y="465"/>
                    <a:pt x="69" y="486"/>
                    <a:pt x="45" y="486"/>
                  </a:cubicBezTo>
                  <a:cubicBezTo>
                    <a:pt x="20" y="486"/>
                    <a:pt x="0" y="465"/>
                    <a:pt x="0" y="441"/>
                  </a:cubicBezTo>
                  <a:cubicBezTo>
                    <a:pt x="0" y="416"/>
                    <a:pt x="20" y="396"/>
                    <a:pt x="45" y="396"/>
                  </a:cubicBezTo>
                  <a:cubicBezTo>
                    <a:pt x="69" y="396"/>
                    <a:pt x="90" y="416"/>
                    <a:pt x="90" y="441"/>
                  </a:cubicBezTo>
                </a:path>
                <a:path w="90" h="786">
                  <a:moveTo>
                    <a:pt x="90" y="189"/>
                  </a:moveTo>
                  <a:cubicBezTo>
                    <a:pt x="90" y="213"/>
                    <a:pt x="69" y="234"/>
                    <a:pt x="45" y="234"/>
                  </a:cubicBezTo>
                  <a:cubicBezTo>
                    <a:pt x="20" y="234"/>
                    <a:pt x="0" y="213"/>
                    <a:pt x="0" y="189"/>
                  </a:cubicBezTo>
                  <a:cubicBezTo>
                    <a:pt x="0" y="164"/>
                    <a:pt x="20" y="144"/>
                    <a:pt x="45" y="144"/>
                  </a:cubicBezTo>
                  <a:cubicBezTo>
                    <a:pt x="69" y="144"/>
                    <a:pt x="90" y="164"/>
                    <a:pt x="90" y="189"/>
                  </a:cubicBezTo>
                </a:path>
                <a:path w="90" h="786">
                  <a:moveTo>
                    <a:pt x="90" y="129"/>
                  </a:moveTo>
                  <a:cubicBezTo>
                    <a:pt x="90" y="153"/>
                    <a:pt x="69" y="174"/>
                    <a:pt x="45" y="174"/>
                  </a:cubicBezTo>
                  <a:cubicBezTo>
                    <a:pt x="20" y="174"/>
                    <a:pt x="0" y="153"/>
                    <a:pt x="0" y="129"/>
                  </a:cubicBezTo>
                  <a:cubicBezTo>
                    <a:pt x="0" y="104"/>
                    <a:pt x="20" y="84"/>
                    <a:pt x="45" y="84"/>
                  </a:cubicBezTo>
                  <a:cubicBezTo>
                    <a:pt x="69" y="84"/>
                    <a:pt x="90" y="104"/>
                    <a:pt x="90" y="129"/>
                  </a:cubicBezTo>
                </a:path>
                <a:path w="90" h="786">
                  <a:moveTo>
                    <a:pt x="90" y="117"/>
                  </a:moveTo>
                  <a:cubicBezTo>
                    <a:pt x="90" y="141"/>
                    <a:pt x="69" y="162"/>
                    <a:pt x="45" y="162"/>
                  </a:cubicBezTo>
                  <a:cubicBezTo>
                    <a:pt x="20" y="162"/>
                    <a:pt x="0" y="141"/>
                    <a:pt x="0" y="117"/>
                  </a:cubicBezTo>
                  <a:cubicBezTo>
                    <a:pt x="0" y="92"/>
                    <a:pt x="20" y="72"/>
                    <a:pt x="45" y="72"/>
                  </a:cubicBezTo>
                  <a:cubicBezTo>
                    <a:pt x="69" y="72"/>
                    <a:pt x="90" y="92"/>
                    <a:pt x="90" y="117"/>
                  </a:cubicBezTo>
                </a:path>
                <a:path w="90" h="786">
                  <a:moveTo>
                    <a:pt x="90" y="105"/>
                  </a:moveTo>
                  <a:cubicBezTo>
                    <a:pt x="90" y="129"/>
                    <a:pt x="69" y="150"/>
                    <a:pt x="45" y="150"/>
                  </a:cubicBezTo>
                  <a:cubicBezTo>
                    <a:pt x="20" y="150"/>
                    <a:pt x="0" y="129"/>
                    <a:pt x="0" y="105"/>
                  </a:cubicBezTo>
                  <a:cubicBezTo>
                    <a:pt x="0" y="80"/>
                    <a:pt x="20" y="60"/>
                    <a:pt x="45" y="60"/>
                  </a:cubicBezTo>
                  <a:cubicBezTo>
                    <a:pt x="69" y="60"/>
                    <a:pt x="90" y="80"/>
                    <a:pt x="90" y="105"/>
                  </a:cubicBezTo>
                </a:path>
                <a:path w="90" h="786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A7DFD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7" name="path"/>
            <p:cNvSpPr/>
            <p:nvPr/>
          </p:nvSpPr>
          <p:spPr>
            <a:xfrm>
              <a:off x="815339" y="1363980"/>
              <a:ext cx="57150" cy="796289"/>
            </a:xfrm>
            <a:custGeom>
              <a:avLst/>
              <a:gdLst/>
              <a:ahLst/>
              <a:cxnLst/>
              <a:rect l="0" t="0" r="0" b="0"/>
              <a:pathLst>
                <a:path w="90" h="1253">
                  <a:moveTo>
                    <a:pt x="90" y="1208"/>
                  </a:moveTo>
                  <a:cubicBezTo>
                    <a:pt x="90" y="1233"/>
                    <a:pt x="69" y="1253"/>
                    <a:pt x="45" y="1253"/>
                  </a:cubicBezTo>
                  <a:cubicBezTo>
                    <a:pt x="20" y="1253"/>
                    <a:pt x="0" y="1233"/>
                    <a:pt x="0" y="1208"/>
                  </a:cubicBezTo>
                  <a:cubicBezTo>
                    <a:pt x="0" y="1184"/>
                    <a:pt x="20" y="1163"/>
                    <a:pt x="45" y="1163"/>
                  </a:cubicBezTo>
                  <a:cubicBezTo>
                    <a:pt x="69" y="1163"/>
                    <a:pt x="90" y="1184"/>
                    <a:pt x="90" y="1208"/>
                  </a:cubicBezTo>
                </a:path>
                <a:path w="90" h="1253">
                  <a:moveTo>
                    <a:pt x="90" y="1208"/>
                  </a:moveTo>
                  <a:cubicBezTo>
                    <a:pt x="90" y="1233"/>
                    <a:pt x="69" y="1253"/>
                    <a:pt x="45" y="1253"/>
                  </a:cubicBezTo>
                  <a:cubicBezTo>
                    <a:pt x="20" y="1253"/>
                    <a:pt x="0" y="1233"/>
                    <a:pt x="0" y="1208"/>
                  </a:cubicBezTo>
                  <a:cubicBezTo>
                    <a:pt x="0" y="1184"/>
                    <a:pt x="20" y="1163"/>
                    <a:pt x="45" y="1163"/>
                  </a:cubicBezTo>
                  <a:cubicBezTo>
                    <a:pt x="69" y="1163"/>
                    <a:pt x="90" y="1184"/>
                    <a:pt x="90" y="1208"/>
                  </a:cubicBezTo>
                </a:path>
                <a:path w="90" h="1253">
                  <a:moveTo>
                    <a:pt x="90" y="1197"/>
                  </a:moveTo>
                  <a:cubicBezTo>
                    <a:pt x="90" y="1221"/>
                    <a:pt x="69" y="1242"/>
                    <a:pt x="45" y="1242"/>
                  </a:cubicBezTo>
                  <a:cubicBezTo>
                    <a:pt x="20" y="1242"/>
                    <a:pt x="0" y="1221"/>
                    <a:pt x="0" y="1197"/>
                  </a:cubicBezTo>
                  <a:cubicBezTo>
                    <a:pt x="0" y="1172"/>
                    <a:pt x="20" y="1152"/>
                    <a:pt x="45" y="1152"/>
                  </a:cubicBezTo>
                  <a:cubicBezTo>
                    <a:pt x="69" y="1152"/>
                    <a:pt x="90" y="1172"/>
                    <a:pt x="90" y="1197"/>
                  </a:cubicBezTo>
                </a:path>
                <a:path w="90" h="1253">
                  <a:moveTo>
                    <a:pt x="90" y="1160"/>
                  </a:moveTo>
                  <a:cubicBezTo>
                    <a:pt x="90" y="1185"/>
                    <a:pt x="69" y="1205"/>
                    <a:pt x="45" y="1205"/>
                  </a:cubicBezTo>
                  <a:cubicBezTo>
                    <a:pt x="20" y="1205"/>
                    <a:pt x="0" y="1185"/>
                    <a:pt x="0" y="1160"/>
                  </a:cubicBezTo>
                  <a:cubicBezTo>
                    <a:pt x="0" y="1136"/>
                    <a:pt x="20" y="1115"/>
                    <a:pt x="45" y="1115"/>
                  </a:cubicBezTo>
                  <a:cubicBezTo>
                    <a:pt x="69" y="1115"/>
                    <a:pt x="90" y="1136"/>
                    <a:pt x="90" y="1160"/>
                  </a:cubicBezTo>
                </a:path>
                <a:path w="90" h="1253">
                  <a:moveTo>
                    <a:pt x="90" y="1160"/>
                  </a:moveTo>
                  <a:cubicBezTo>
                    <a:pt x="90" y="1185"/>
                    <a:pt x="69" y="1205"/>
                    <a:pt x="45" y="1205"/>
                  </a:cubicBezTo>
                  <a:cubicBezTo>
                    <a:pt x="20" y="1205"/>
                    <a:pt x="0" y="1185"/>
                    <a:pt x="0" y="1160"/>
                  </a:cubicBezTo>
                  <a:cubicBezTo>
                    <a:pt x="0" y="1136"/>
                    <a:pt x="20" y="1115"/>
                    <a:pt x="45" y="1115"/>
                  </a:cubicBezTo>
                  <a:cubicBezTo>
                    <a:pt x="69" y="1115"/>
                    <a:pt x="90" y="1136"/>
                    <a:pt x="90" y="1160"/>
                  </a:cubicBezTo>
                </a:path>
                <a:path w="90" h="1253">
                  <a:moveTo>
                    <a:pt x="90" y="1148"/>
                  </a:moveTo>
                  <a:cubicBezTo>
                    <a:pt x="90" y="1173"/>
                    <a:pt x="69" y="1193"/>
                    <a:pt x="45" y="1193"/>
                  </a:cubicBezTo>
                  <a:cubicBezTo>
                    <a:pt x="20" y="1193"/>
                    <a:pt x="0" y="1173"/>
                    <a:pt x="0" y="1148"/>
                  </a:cubicBezTo>
                  <a:cubicBezTo>
                    <a:pt x="0" y="1124"/>
                    <a:pt x="20" y="1103"/>
                    <a:pt x="45" y="1103"/>
                  </a:cubicBezTo>
                  <a:cubicBezTo>
                    <a:pt x="69" y="1103"/>
                    <a:pt x="90" y="1124"/>
                    <a:pt x="90" y="1148"/>
                  </a:cubicBezTo>
                </a:path>
                <a:path w="90" h="1253">
                  <a:moveTo>
                    <a:pt x="90" y="1077"/>
                  </a:moveTo>
                  <a:cubicBezTo>
                    <a:pt x="90" y="1101"/>
                    <a:pt x="69" y="1122"/>
                    <a:pt x="45" y="1122"/>
                  </a:cubicBezTo>
                  <a:cubicBezTo>
                    <a:pt x="20" y="1122"/>
                    <a:pt x="0" y="1101"/>
                    <a:pt x="0" y="1077"/>
                  </a:cubicBezTo>
                  <a:cubicBezTo>
                    <a:pt x="0" y="1052"/>
                    <a:pt x="20" y="1031"/>
                    <a:pt x="45" y="1031"/>
                  </a:cubicBezTo>
                  <a:cubicBezTo>
                    <a:pt x="69" y="1031"/>
                    <a:pt x="90" y="1052"/>
                    <a:pt x="90" y="1077"/>
                  </a:cubicBezTo>
                </a:path>
                <a:path w="90" h="1253">
                  <a:moveTo>
                    <a:pt x="90" y="1077"/>
                  </a:moveTo>
                  <a:cubicBezTo>
                    <a:pt x="90" y="1101"/>
                    <a:pt x="69" y="1122"/>
                    <a:pt x="45" y="1122"/>
                  </a:cubicBezTo>
                  <a:cubicBezTo>
                    <a:pt x="20" y="1122"/>
                    <a:pt x="0" y="1101"/>
                    <a:pt x="0" y="1077"/>
                  </a:cubicBezTo>
                  <a:cubicBezTo>
                    <a:pt x="0" y="1052"/>
                    <a:pt x="20" y="1031"/>
                    <a:pt x="45" y="1031"/>
                  </a:cubicBezTo>
                  <a:cubicBezTo>
                    <a:pt x="69" y="1031"/>
                    <a:pt x="90" y="1052"/>
                    <a:pt x="90" y="1077"/>
                  </a:cubicBezTo>
                </a:path>
                <a:path w="90" h="1253">
                  <a:moveTo>
                    <a:pt x="90" y="1065"/>
                  </a:moveTo>
                  <a:cubicBezTo>
                    <a:pt x="90" y="1089"/>
                    <a:pt x="69" y="1110"/>
                    <a:pt x="45" y="1110"/>
                  </a:cubicBezTo>
                  <a:cubicBezTo>
                    <a:pt x="20" y="1110"/>
                    <a:pt x="0" y="1089"/>
                    <a:pt x="0" y="1065"/>
                  </a:cubicBezTo>
                  <a:cubicBezTo>
                    <a:pt x="0" y="1040"/>
                    <a:pt x="20" y="1020"/>
                    <a:pt x="45" y="1020"/>
                  </a:cubicBezTo>
                  <a:cubicBezTo>
                    <a:pt x="69" y="1020"/>
                    <a:pt x="90" y="1040"/>
                    <a:pt x="90" y="1065"/>
                  </a:cubicBezTo>
                </a:path>
                <a:path w="90" h="1253">
                  <a:moveTo>
                    <a:pt x="90" y="705"/>
                  </a:moveTo>
                  <a:cubicBezTo>
                    <a:pt x="90" y="729"/>
                    <a:pt x="69" y="750"/>
                    <a:pt x="45" y="750"/>
                  </a:cubicBezTo>
                  <a:cubicBezTo>
                    <a:pt x="20" y="750"/>
                    <a:pt x="0" y="729"/>
                    <a:pt x="0" y="705"/>
                  </a:cubicBezTo>
                  <a:cubicBezTo>
                    <a:pt x="0" y="680"/>
                    <a:pt x="20" y="660"/>
                    <a:pt x="45" y="660"/>
                  </a:cubicBezTo>
                  <a:cubicBezTo>
                    <a:pt x="69" y="660"/>
                    <a:pt x="90" y="680"/>
                    <a:pt x="90" y="705"/>
                  </a:cubicBezTo>
                </a:path>
                <a:path w="90" h="1253">
                  <a:moveTo>
                    <a:pt x="90" y="656"/>
                  </a:moveTo>
                  <a:cubicBezTo>
                    <a:pt x="90" y="681"/>
                    <a:pt x="69" y="701"/>
                    <a:pt x="45" y="701"/>
                  </a:cubicBezTo>
                  <a:cubicBezTo>
                    <a:pt x="20" y="701"/>
                    <a:pt x="0" y="681"/>
                    <a:pt x="0" y="656"/>
                  </a:cubicBezTo>
                  <a:cubicBezTo>
                    <a:pt x="0" y="632"/>
                    <a:pt x="20" y="611"/>
                    <a:pt x="45" y="611"/>
                  </a:cubicBezTo>
                  <a:cubicBezTo>
                    <a:pt x="69" y="611"/>
                    <a:pt x="90" y="632"/>
                    <a:pt x="90" y="656"/>
                  </a:cubicBezTo>
                </a:path>
                <a:path w="90" h="1253">
                  <a:moveTo>
                    <a:pt x="90" y="465"/>
                  </a:moveTo>
                  <a:cubicBezTo>
                    <a:pt x="90" y="489"/>
                    <a:pt x="69" y="510"/>
                    <a:pt x="45" y="510"/>
                  </a:cubicBezTo>
                  <a:cubicBezTo>
                    <a:pt x="20" y="510"/>
                    <a:pt x="0" y="489"/>
                    <a:pt x="0" y="465"/>
                  </a:cubicBezTo>
                  <a:cubicBezTo>
                    <a:pt x="0" y="440"/>
                    <a:pt x="20" y="420"/>
                    <a:pt x="45" y="420"/>
                  </a:cubicBezTo>
                  <a:cubicBezTo>
                    <a:pt x="69" y="420"/>
                    <a:pt x="90" y="440"/>
                    <a:pt x="90" y="465"/>
                  </a:cubicBezTo>
                </a:path>
                <a:path w="90" h="1253">
                  <a:moveTo>
                    <a:pt x="90" y="356"/>
                  </a:moveTo>
                  <a:cubicBezTo>
                    <a:pt x="90" y="381"/>
                    <a:pt x="69" y="401"/>
                    <a:pt x="45" y="401"/>
                  </a:cubicBezTo>
                  <a:cubicBezTo>
                    <a:pt x="20" y="401"/>
                    <a:pt x="0" y="381"/>
                    <a:pt x="0" y="356"/>
                  </a:cubicBezTo>
                  <a:cubicBezTo>
                    <a:pt x="0" y="332"/>
                    <a:pt x="20" y="311"/>
                    <a:pt x="45" y="311"/>
                  </a:cubicBezTo>
                  <a:cubicBezTo>
                    <a:pt x="69" y="311"/>
                    <a:pt x="90" y="332"/>
                    <a:pt x="90" y="356"/>
                  </a:cubicBezTo>
                </a:path>
                <a:path w="90" h="1253">
                  <a:moveTo>
                    <a:pt x="90" y="68"/>
                  </a:moveTo>
                  <a:cubicBezTo>
                    <a:pt x="90" y="93"/>
                    <a:pt x="69" y="113"/>
                    <a:pt x="45" y="113"/>
                  </a:cubicBezTo>
                  <a:cubicBezTo>
                    <a:pt x="20" y="113"/>
                    <a:pt x="0" y="93"/>
                    <a:pt x="0" y="68"/>
                  </a:cubicBezTo>
                  <a:cubicBezTo>
                    <a:pt x="0" y="44"/>
                    <a:pt x="20" y="23"/>
                    <a:pt x="45" y="23"/>
                  </a:cubicBezTo>
                  <a:cubicBezTo>
                    <a:pt x="69" y="23"/>
                    <a:pt x="90" y="44"/>
                    <a:pt x="90" y="68"/>
                  </a:cubicBezTo>
                </a:path>
                <a:path w="90" h="1253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66CDB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8" name="path"/>
            <p:cNvSpPr/>
            <p:nvPr/>
          </p:nvSpPr>
          <p:spPr>
            <a:xfrm>
              <a:off x="815339" y="1005840"/>
              <a:ext cx="57150" cy="262890"/>
            </a:xfrm>
            <a:custGeom>
              <a:avLst/>
              <a:gdLst/>
              <a:ahLst/>
              <a:cxnLst/>
              <a:rect l="0" t="0" r="0" b="0"/>
              <a:pathLst>
                <a:path w="90" h="414">
                  <a:moveTo>
                    <a:pt x="90" y="369"/>
                  </a:moveTo>
                  <a:cubicBezTo>
                    <a:pt x="90" y="393"/>
                    <a:pt x="69" y="414"/>
                    <a:pt x="45" y="414"/>
                  </a:cubicBezTo>
                  <a:cubicBezTo>
                    <a:pt x="20" y="414"/>
                    <a:pt x="0" y="393"/>
                    <a:pt x="0" y="369"/>
                  </a:cubicBezTo>
                  <a:cubicBezTo>
                    <a:pt x="0" y="344"/>
                    <a:pt x="20" y="324"/>
                    <a:pt x="45" y="324"/>
                  </a:cubicBezTo>
                  <a:cubicBezTo>
                    <a:pt x="69" y="324"/>
                    <a:pt x="90" y="344"/>
                    <a:pt x="90" y="369"/>
                  </a:cubicBezTo>
                </a:path>
                <a:path w="90" h="414">
                  <a:moveTo>
                    <a:pt x="90" y="332"/>
                  </a:moveTo>
                  <a:cubicBezTo>
                    <a:pt x="90" y="357"/>
                    <a:pt x="69" y="377"/>
                    <a:pt x="45" y="377"/>
                  </a:cubicBezTo>
                  <a:cubicBezTo>
                    <a:pt x="20" y="377"/>
                    <a:pt x="0" y="357"/>
                    <a:pt x="0" y="332"/>
                  </a:cubicBezTo>
                  <a:cubicBezTo>
                    <a:pt x="0" y="308"/>
                    <a:pt x="20" y="287"/>
                    <a:pt x="45" y="287"/>
                  </a:cubicBezTo>
                  <a:cubicBezTo>
                    <a:pt x="69" y="287"/>
                    <a:pt x="90" y="308"/>
                    <a:pt x="90" y="332"/>
                  </a:cubicBezTo>
                </a:path>
                <a:path w="90" h="414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2FBC98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9" name="path"/>
            <p:cNvSpPr/>
            <p:nvPr/>
          </p:nvSpPr>
          <p:spPr>
            <a:xfrm>
              <a:off x="0" y="2148840"/>
              <a:ext cx="57150" cy="773429"/>
            </a:xfrm>
            <a:custGeom>
              <a:avLst/>
              <a:gdLst/>
              <a:ahLst/>
              <a:cxnLst/>
              <a:rect l="0" t="0" r="0" b="0"/>
              <a:pathLst>
                <a:path w="90" h="1217">
                  <a:moveTo>
                    <a:pt x="90" y="1172"/>
                  </a:moveTo>
                  <a:cubicBezTo>
                    <a:pt x="90" y="1197"/>
                    <a:pt x="69" y="1217"/>
                    <a:pt x="45" y="1217"/>
                  </a:cubicBezTo>
                  <a:cubicBezTo>
                    <a:pt x="20" y="1217"/>
                    <a:pt x="0" y="1197"/>
                    <a:pt x="0" y="1172"/>
                  </a:cubicBezTo>
                  <a:cubicBezTo>
                    <a:pt x="0" y="1148"/>
                    <a:pt x="20" y="1127"/>
                    <a:pt x="45" y="1127"/>
                  </a:cubicBezTo>
                  <a:cubicBezTo>
                    <a:pt x="69" y="1127"/>
                    <a:pt x="90" y="1148"/>
                    <a:pt x="90" y="1172"/>
                  </a:cubicBezTo>
                </a:path>
                <a:path w="90" h="1217">
                  <a:moveTo>
                    <a:pt x="90" y="1017"/>
                  </a:moveTo>
                  <a:cubicBezTo>
                    <a:pt x="90" y="1041"/>
                    <a:pt x="69" y="1062"/>
                    <a:pt x="45" y="1062"/>
                  </a:cubicBezTo>
                  <a:cubicBezTo>
                    <a:pt x="20" y="1062"/>
                    <a:pt x="0" y="1041"/>
                    <a:pt x="0" y="1017"/>
                  </a:cubicBezTo>
                  <a:cubicBezTo>
                    <a:pt x="0" y="992"/>
                    <a:pt x="20" y="972"/>
                    <a:pt x="45" y="972"/>
                  </a:cubicBezTo>
                  <a:cubicBezTo>
                    <a:pt x="69" y="972"/>
                    <a:pt x="90" y="992"/>
                    <a:pt x="90" y="1017"/>
                  </a:cubicBezTo>
                </a:path>
                <a:path w="90" h="1217">
                  <a:moveTo>
                    <a:pt x="90" y="932"/>
                  </a:moveTo>
                  <a:cubicBezTo>
                    <a:pt x="90" y="957"/>
                    <a:pt x="69" y="977"/>
                    <a:pt x="45" y="977"/>
                  </a:cubicBezTo>
                  <a:cubicBezTo>
                    <a:pt x="20" y="977"/>
                    <a:pt x="0" y="957"/>
                    <a:pt x="0" y="932"/>
                  </a:cubicBezTo>
                  <a:cubicBezTo>
                    <a:pt x="0" y="908"/>
                    <a:pt x="20" y="887"/>
                    <a:pt x="45" y="887"/>
                  </a:cubicBezTo>
                  <a:cubicBezTo>
                    <a:pt x="69" y="887"/>
                    <a:pt x="90" y="908"/>
                    <a:pt x="90" y="932"/>
                  </a:cubicBezTo>
                </a:path>
                <a:path w="90" h="1217">
                  <a:moveTo>
                    <a:pt x="90" y="921"/>
                  </a:moveTo>
                  <a:cubicBezTo>
                    <a:pt x="90" y="945"/>
                    <a:pt x="69" y="966"/>
                    <a:pt x="45" y="966"/>
                  </a:cubicBezTo>
                  <a:cubicBezTo>
                    <a:pt x="20" y="966"/>
                    <a:pt x="0" y="945"/>
                    <a:pt x="0" y="921"/>
                  </a:cubicBezTo>
                  <a:cubicBezTo>
                    <a:pt x="0" y="896"/>
                    <a:pt x="20" y="876"/>
                    <a:pt x="45" y="876"/>
                  </a:cubicBezTo>
                  <a:cubicBezTo>
                    <a:pt x="69" y="876"/>
                    <a:pt x="90" y="896"/>
                    <a:pt x="90" y="921"/>
                  </a:cubicBezTo>
                </a:path>
                <a:path w="90" h="1217">
                  <a:moveTo>
                    <a:pt x="90" y="921"/>
                  </a:moveTo>
                  <a:cubicBezTo>
                    <a:pt x="90" y="945"/>
                    <a:pt x="69" y="966"/>
                    <a:pt x="45" y="966"/>
                  </a:cubicBezTo>
                  <a:cubicBezTo>
                    <a:pt x="20" y="966"/>
                    <a:pt x="0" y="945"/>
                    <a:pt x="0" y="921"/>
                  </a:cubicBezTo>
                  <a:cubicBezTo>
                    <a:pt x="0" y="896"/>
                    <a:pt x="20" y="876"/>
                    <a:pt x="45" y="876"/>
                  </a:cubicBezTo>
                  <a:cubicBezTo>
                    <a:pt x="69" y="876"/>
                    <a:pt x="90" y="896"/>
                    <a:pt x="90" y="921"/>
                  </a:cubicBezTo>
                </a:path>
                <a:path w="90" h="1217">
                  <a:moveTo>
                    <a:pt x="90" y="897"/>
                  </a:moveTo>
                  <a:cubicBezTo>
                    <a:pt x="90" y="921"/>
                    <a:pt x="69" y="942"/>
                    <a:pt x="45" y="942"/>
                  </a:cubicBezTo>
                  <a:cubicBezTo>
                    <a:pt x="20" y="942"/>
                    <a:pt x="0" y="921"/>
                    <a:pt x="0" y="897"/>
                  </a:cubicBezTo>
                  <a:cubicBezTo>
                    <a:pt x="0" y="872"/>
                    <a:pt x="20" y="852"/>
                    <a:pt x="45" y="852"/>
                  </a:cubicBezTo>
                  <a:cubicBezTo>
                    <a:pt x="69" y="852"/>
                    <a:pt x="90" y="872"/>
                    <a:pt x="90" y="897"/>
                  </a:cubicBezTo>
                </a:path>
                <a:path w="90" h="1217">
                  <a:moveTo>
                    <a:pt x="90" y="861"/>
                  </a:moveTo>
                  <a:cubicBezTo>
                    <a:pt x="90" y="885"/>
                    <a:pt x="69" y="906"/>
                    <a:pt x="45" y="906"/>
                  </a:cubicBezTo>
                  <a:cubicBezTo>
                    <a:pt x="20" y="906"/>
                    <a:pt x="0" y="885"/>
                    <a:pt x="0" y="861"/>
                  </a:cubicBezTo>
                  <a:cubicBezTo>
                    <a:pt x="0" y="836"/>
                    <a:pt x="20" y="816"/>
                    <a:pt x="45" y="816"/>
                  </a:cubicBezTo>
                  <a:cubicBezTo>
                    <a:pt x="69" y="816"/>
                    <a:pt x="90" y="836"/>
                    <a:pt x="90" y="861"/>
                  </a:cubicBezTo>
                </a:path>
                <a:path w="90" h="1217">
                  <a:moveTo>
                    <a:pt x="90" y="849"/>
                  </a:moveTo>
                  <a:cubicBezTo>
                    <a:pt x="90" y="873"/>
                    <a:pt x="69" y="894"/>
                    <a:pt x="45" y="894"/>
                  </a:cubicBezTo>
                  <a:cubicBezTo>
                    <a:pt x="20" y="894"/>
                    <a:pt x="0" y="873"/>
                    <a:pt x="0" y="849"/>
                  </a:cubicBezTo>
                  <a:cubicBezTo>
                    <a:pt x="0" y="824"/>
                    <a:pt x="20" y="804"/>
                    <a:pt x="45" y="804"/>
                  </a:cubicBezTo>
                  <a:cubicBezTo>
                    <a:pt x="69" y="804"/>
                    <a:pt x="90" y="824"/>
                    <a:pt x="90" y="849"/>
                  </a:cubicBezTo>
                </a:path>
                <a:path w="90" h="1217">
                  <a:moveTo>
                    <a:pt x="90" y="825"/>
                  </a:moveTo>
                  <a:cubicBezTo>
                    <a:pt x="90" y="849"/>
                    <a:pt x="69" y="870"/>
                    <a:pt x="45" y="870"/>
                  </a:cubicBezTo>
                  <a:cubicBezTo>
                    <a:pt x="20" y="870"/>
                    <a:pt x="0" y="849"/>
                    <a:pt x="0" y="825"/>
                  </a:cubicBezTo>
                  <a:cubicBezTo>
                    <a:pt x="0" y="800"/>
                    <a:pt x="20" y="780"/>
                    <a:pt x="45" y="780"/>
                  </a:cubicBezTo>
                  <a:cubicBezTo>
                    <a:pt x="69" y="780"/>
                    <a:pt x="90" y="800"/>
                    <a:pt x="90" y="825"/>
                  </a:cubicBezTo>
                </a:path>
                <a:path w="90" h="1217">
                  <a:moveTo>
                    <a:pt x="90" y="825"/>
                  </a:moveTo>
                  <a:cubicBezTo>
                    <a:pt x="90" y="849"/>
                    <a:pt x="69" y="870"/>
                    <a:pt x="45" y="870"/>
                  </a:cubicBezTo>
                  <a:cubicBezTo>
                    <a:pt x="20" y="870"/>
                    <a:pt x="0" y="849"/>
                    <a:pt x="0" y="825"/>
                  </a:cubicBezTo>
                  <a:cubicBezTo>
                    <a:pt x="0" y="800"/>
                    <a:pt x="20" y="780"/>
                    <a:pt x="45" y="780"/>
                  </a:cubicBezTo>
                  <a:cubicBezTo>
                    <a:pt x="69" y="780"/>
                    <a:pt x="90" y="800"/>
                    <a:pt x="90" y="825"/>
                  </a:cubicBezTo>
                </a:path>
                <a:path w="90" h="1217">
                  <a:moveTo>
                    <a:pt x="90" y="812"/>
                  </a:moveTo>
                  <a:cubicBezTo>
                    <a:pt x="90" y="837"/>
                    <a:pt x="69" y="857"/>
                    <a:pt x="45" y="857"/>
                  </a:cubicBezTo>
                  <a:cubicBezTo>
                    <a:pt x="20" y="857"/>
                    <a:pt x="0" y="837"/>
                    <a:pt x="0" y="812"/>
                  </a:cubicBezTo>
                  <a:cubicBezTo>
                    <a:pt x="0" y="788"/>
                    <a:pt x="20" y="767"/>
                    <a:pt x="45" y="767"/>
                  </a:cubicBezTo>
                  <a:cubicBezTo>
                    <a:pt x="69" y="767"/>
                    <a:pt x="90" y="788"/>
                    <a:pt x="90" y="812"/>
                  </a:cubicBezTo>
                </a:path>
                <a:path w="90" h="1217">
                  <a:moveTo>
                    <a:pt x="90" y="705"/>
                  </a:moveTo>
                  <a:cubicBezTo>
                    <a:pt x="90" y="729"/>
                    <a:pt x="69" y="750"/>
                    <a:pt x="45" y="750"/>
                  </a:cubicBezTo>
                  <a:cubicBezTo>
                    <a:pt x="20" y="750"/>
                    <a:pt x="0" y="729"/>
                    <a:pt x="0" y="705"/>
                  </a:cubicBezTo>
                  <a:cubicBezTo>
                    <a:pt x="0" y="680"/>
                    <a:pt x="20" y="660"/>
                    <a:pt x="45" y="660"/>
                  </a:cubicBezTo>
                  <a:cubicBezTo>
                    <a:pt x="69" y="660"/>
                    <a:pt x="90" y="680"/>
                    <a:pt x="90" y="705"/>
                  </a:cubicBezTo>
                </a:path>
                <a:path w="90" h="1217">
                  <a:moveTo>
                    <a:pt x="90" y="705"/>
                  </a:moveTo>
                  <a:cubicBezTo>
                    <a:pt x="90" y="729"/>
                    <a:pt x="69" y="750"/>
                    <a:pt x="45" y="750"/>
                  </a:cubicBezTo>
                  <a:cubicBezTo>
                    <a:pt x="20" y="750"/>
                    <a:pt x="0" y="729"/>
                    <a:pt x="0" y="705"/>
                  </a:cubicBezTo>
                  <a:cubicBezTo>
                    <a:pt x="0" y="680"/>
                    <a:pt x="20" y="660"/>
                    <a:pt x="45" y="660"/>
                  </a:cubicBezTo>
                  <a:cubicBezTo>
                    <a:pt x="69" y="660"/>
                    <a:pt x="90" y="680"/>
                    <a:pt x="90" y="705"/>
                  </a:cubicBezTo>
                </a:path>
                <a:path w="90" h="1217">
                  <a:moveTo>
                    <a:pt x="90" y="692"/>
                  </a:moveTo>
                  <a:cubicBezTo>
                    <a:pt x="90" y="717"/>
                    <a:pt x="69" y="737"/>
                    <a:pt x="45" y="737"/>
                  </a:cubicBezTo>
                  <a:cubicBezTo>
                    <a:pt x="20" y="737"/>
                    <a:pt x="0" y="717"/>
                    <a:pt x="0" y="692"/>
                  </a:cubicBezTo>
                  <a:cubicBezTo>
                    <a:pt x="0" y="668"/>
                    <a:pt x="20" y="647"/>
                    <a:pt x="45" y="647"/>
                  </a:cubicBezTo>
                  <a:cubicBezTo>
                    <a:pt x="69" y="647"/>
                    <a:pt x="90" y="668"/>
                    <a:pt x="90" y="692"/>
                  </a:cubicBezTo>
                </a:path>
                <a:path w="90" h="1217">
                  <a:moveTo>
                    <a:pt x="90" y="669"/>
                  </a:moveTo>
                  <a:cubicBezTo>
                    <a:pt x="90" y="693"/>
                    <a:pt x="69" y="714"/>
                    <a:pt x="45" y="714"/>
                  </a:cubicBezTo>
                  <a:cubicBezTo>
                    <a:pt x="20" y="714"/>
                    <a:pt x="0" y="693"/>
                    <a:pt x="0" y="669"/>
                  </a:cubicBezTo>
                  <a:cubicBezTo>
                    <a:pt x="0" y="644"/>
                    <a:pt x="20" y="624"/>
                    <a:pt x="45" y="624"/>
                  </a:cubicBezTo>
                  <a:cubicBezTo>
                    <a:pt x="69" y="624"/>
                    <a:pt x="90" y="644"/>
                    <a:pt x="90" y="669"/>
                  </a:cubicBezTo>
                </a:path>
                <a:path w="90" h="1217">
                  <a:moveTo>
                    <a:pt x="90" y="645"/>
                  </a:moveTo>
                  <a:cubicBezTo>
                    <a:pt x="90" y="669"/>
                    <a:pt x="69" y="690"/>
                    <a:pt x="45" y="690"/>
                  </a:cubicBezTo>
                  <a:cubicBezTo>
                    <a:pt x="20" y="690"/>
                    <a:pt x="0" y="669"/>
                    <a:pt x="0" y="645"/>
                  </a:cubicBezTo>
                  <a:cubicBezTo>
                    <a:pt x="0" y="620"/>
                    <a:pt x="20" y="600"/>
                    <a:pt x="45" y="600"/>
                  </a:cubicBezTo>
                  <a:cubicBezTo>
                    <a:pt x="69" y="600"/>
                    <a:pt x="90" y="620"/>
                    <a:pt x="90" y="645"/>
                  </a:cubicBezTo>
                </a:path>
                <a:path w="90" h="1217">
                  <a:moveTo>
                    <a:pt x="90" y="632"/>
                  </a:moveTo>
                  <a:cubicBezTo>
                    <a:pt x="90" y="657"/>
                    <a:pt x="69" y="677"/>
                    <a:pt x="45" y="677"/>
                  </a:cubicBezTo>
                  <a:cubicBezTo>
                    <a:pt x="20" y="677"/>
                    <a:pt x="0" y="657"/>
                    <a:pt x="0" y="632"/>
                  </a:cubicBezTo>
                  <a:cubicBezTo>
                    <a:pt x="0" y="608"/>
                    <a:pt x="20" y="587"/>
                    <a:pt x="45" y="587"/>
                  </a:cubicBezTo>
                  <a:cubicBezTo>
                    <a:pt x="69" y="587"/>
                    <a:pt x="90" y="608"/>
                    <a:pt x="90" y="632"/>
                  </a:cubicBezTo>
                </a:path>
                <a:path w="90" h="1217">
                  <a:moveTo>
                    <a:pt x="90" y="621"/>
                  </a:moveTo>
                  <a:cubicBezTo>
                    <a:pt x="90" y="645"/>
                    <a:pt x="69" y="666"/>
                    <a:pt x="45" y="666"/>
                  </a:cubicBezTo>
                  <a:cubicBezTo>
                    <a:pt x="20" y="666"/>
                    <a:pt x="0" y="645"/>
                    <a:pt x="0" y="621"/>
                  </a:cubicBezTo>
                  <a:cubicBezTo>
                    <a:pt x="0" y="596"/>
                    <a:pt x="20" y="576"/>
                    <a:pt x="45" y="576"/>
                  </a:cubicBezTo>
                  <a:cubicBezTo>
                    <a:pt x="69" y="576"/>
                    <a:pt x="90" y="596"/>
                    <a:pt x="90" y="621"/>
                  </a:cubicBezTo>
                </a:path>
                <a:path w="90" h="1217">
                  <a:moveTo>
                    <a:pt x="90" y="572"/>
                  </a:moveTo>
                  <a:cubicBezTo>
                    <a:pt x="90" y="597"/>
                    <a:pt x="69" y="617"/>
                    <a:pt x="45" y="617"/>
                  </a:cubicBezTo>
                  <a:cubicBezTo>
                    <a:pt x="20" y="617"/>
                    <a:pt x="0" y="597"/>
                    <a:pt x="0" y="572"/>
                  </a:cubicBezTo>
                  <a:cubicBezTo>
                    <a:pt x="0" y="548"/>
                    <a:pt x="20" y="527"/>
                    <a:pt x="45" y="527"/>
                  </a:cubicBezTo>
                  <a:cubicBezTo>
                    <a:pt x="69" y="527"/>
                    <a:pt x="90" y="548"/>
                    <a:pt x="90" y="572"/>
                  </a:cubicBezTo>
                </a:path>
                <a:path w="90" h="1217">
                  <a:moveTo>
                    <a:pt x="90" y="537"/>
                  </a:moveTo>
                  <a:cubicBezTo>
                    <a:pt x="90" y="561"/>
                    <a:pt x="69" y="582"/>
                    <a:pt x="45" y="582"/>
                  </a:cubicBezTo>
                  <a:cubicBezTo>
                    <a:pt x="20" y="582"/>
                    <a:pt x="0" y="561"/>
                    <a:pt x="0" y="537"/>
                  </a:cubicBezTo>
                  <a:cubicBezTo>
                    <a:pt x="0" y="512"/>
                    <a:pt x="20" y="492"/>
                    <a:pt x="45" y="492"/>
                  </a:cubicBezTo>
                  <a:cubicBezTo>
                    <a:pt x="69" y="492"/>
                    <a:pt x="90" y="512"/>
                    <a:pt x="90" y="537"/>
                  </a:cubicBezTo>
                </a:path>
                <a:path w="90" h="1217">
                  <a:moveTo>
                    <a:pt x="90" y="537"/>
                  </a:moveTo>
                  <a:cubicBezTo>
                    <a:pt x="90" y="561"/>
                    <a:pt x="69" y="582"/>
                    <a:pt x="45" y="582"/>
                  </a:cubicBezTo>
                  <a:cubicBezTo>
                    <a:pt x="20" y="582"/>
                    <a:pt x="0" y="561"/>
                    <a:pt x="0" y="537"/>
                  </a:cubicBezTo>
                  <a:cubicBezTo>
                    <a:pt x="0" y="512"/>
                    <a:pt x="20" y="492"/>
                    <a:pt x="45" y="492"/>
                  </a:cubicBezTo>
                  <a:cubicBezTo>
                    <a:pt x="69" y="492"/>
                    <a:pt x="90" y="512"/>
                    <a:pt x="90" y="537"/>
                  </a:cubicBezTo>
                </a:path>
                <a:path w="90" h="1217">
                  <a:moveTo>
                    <a:pt x="90" y="501"/>
                  </a:moveTo>
                  <a:cubicBezTo>
                    <a:pt x="90" y="525"/>
                    <a:pt x="69" y="546"/>
                    <a:pt x="45" y="546"/>
                  </a:cubicBezTo>
                  <a:cubicBezTo>
                    <a:pt x="20" y="546"/>
                    <a:pt x="0" y="525"/>
                    <a:pt x="0" y="501"/>
                  </a:cubicBezTo>
                  <a:cubicBezTo>
                    <a:pt x="0" y="476"/>
                    <a:pt x="20" y="456"/>
                    <a:pt x="45" y="456"/>
                  </a:cubicBezTo>
                  <a:cubicBezTo>
                    <a:pt x="69" y="456"/>
                    <a:pt x="90" y="476"/>
                    <a:pt x="90" y="501"/>
                  </a:cubicBezTo>
                </a:path>
                <a:path w="90" h="1217">
                  <a:moveTo>
                    <a:pt x="90" y="477"/>
                  </a:moveTo>
                  <a:cubicBezTo>
                    <a:pt x="90" y="501"/>
                    <a:pt x="69" y="522"/>
                    <a:pt x="45" y="522"/>
                  </a:cubicBezTo>
                  <a:cubicBezTo>
                    <a:pt x="20" y="522"/>
                    <a:pt x="0" y="501"/>
                    <a:pt x="0" y="477"/>
                  </a:cubicBezTo>
                  <a:cubicBezTo>
                    <a:pt x="0" y="452"/>
                    <a:pt x="20" y="432"/>
                    <a:pt x="45" y="432"/>
                  </a:cubicBezTo>
                  <a:cubicBezTo>
                    <a:pt x="69" y="432"/>
                    <a:pt x="90" y="452"/>
                    <a:pt x="90" y="477"/>
                  </a:cubicBezTo>
                </a:path>
                <a:path w="90" h="1217">
                  <a:moveTo>
                    <a:pt x="90" y="417"/>
                  </a:moveTo>
                  <a:cubicBezTo>
                    <a:pt x="90" y="441"/>
                    <a:pt x="69" y="462"/>
                    <a:pt x="45" y="462"/>
                  </a:cubicBezTo>
                  <a:cubicBezTo>
                    <a:pt x="20" y="462"/>
                    <a:pt x="0" y="441"/>
                    <a:pt x="0" y="417"/>
                  </a:cubicBezTo>
                  <a:cubicBezTo>
                    <a:pt x="0" y="392"/>
                    <a:pt x="20" y="372"/>
                    <a:pt x="45" y="372"/>
                  </a:cubicBezTo>
                  <a:cubicBezTo>
                    <a:pt x="69" y="372"/>
                    <a:pt x="90" y="392"/>
                    <a:pt x="90" y="417"/>
                  </a:cubicBezTo>
                </a:path>
                <a:path w="90" h="1217">
                  <a:moveTo>
                    <a:pt x="90" y="272"/>
                  </a:moveTo>
                  <a:cubicBezTo>
                    <a:pt x="90" y="297"/>
                    <a:pt x="69" y="317"/>
                    <a:pt x="45" y="317"/>
                  </a:cubicBezTo>
                  <a:cubicBezTo>
                    <a:pt x="20" y="317"/>
                    <a:pt x="0" y="297"/>
                    <a:pt x="0" y="272"/>
                  </a:cubicBezTo>
                  <a:cubicBezTo>
                    <a:pt x="0" y="248"/>
                    <a:pt x="20" y="227"/>
                    <a:pt x="45" y="227"/>
                  </a:cubicBezTo>
                  <a:cubicBezTo>
                    <a:pt x="69" y="227"/>
                    <a:pt x="90" y="248"/>
                    <a:pt x="90" y="272"/>
                  </a:cubicBezTo>
                </a:path>
                <a:path w="90" h="1217">
                  <a:moveTo>
                    <a:pt x="90" y="201"/>
                  </a:moveTo>
                  <a:cubicBezTo>
                    <a:pt x="90" y="225"/>
                    <a:pt x="69" y="246"/>
                    <a:pt x="45" y="246"/>
                  </a:cubicBezTo>
                  <a:cubicBezTo>
                    <a:pt x="20" y="246"/>
                    <a:pt x="0" y="225"/>
                    <a:pt x="0" y="201"/>
                  </a:cubicBezTo>
                  <a:cubicBezTo>
                    <a:pt x="0" y="176"/>
                    <a:pt x="20" y="156"/>
                    <a:pt x="45" y="156"/>
                  </a:cubicBezTo>
                  <a:cubicBezTo>
                    <a:pt x="69" y="156"/>
                    <a:pt x="90" y="176"/>
                    <a:pt x="90" y="201"/>
                  </a:cubicBezTo>
                </a:path>
                <a:path w="90" h="1217">
                  <a:moveTo>
                    <a:pt x="90" y="177"/>
                  </a:moveTo>
                  <a:cubicBezTo>
                    <a:pt x="90" y="201"/>
                    <a:pt x="69" y="222"/>
                    <a:pt x="45" y="222"/>
                  </a:cubicBezTo>
                  <a:cubicBezTo>
                    <a:pt x="20" y="222"/>
                    <a:pt x="0" y="201"/>
                    <a:pt x="0" y="177"/>
                  </a:cubicBezTo>
                  <a:cubicBezTo>
                    <a:pt x="0" y="152"/>
                    <a:pt x="20" y="132"/>
                    <a:pt x="45" y="132"/>
                  </a:cubicBezTo>
                  <a:cubicBezTo>
                    <a:pt x="69" y="132"/>
                    <a:pt x="90" y="152"/>
                    <a:pt x="90" y="177"/>
                  </a:cubicBezTo>
                </a:path>
                <a:path w="90" h="1217">
                  <a:moveTo>
                    <a:pt x="90" y="45"/>
                  </a:moveTo>
                  <a:cubicBezTo>
                    <a:pt x="90" y="69"/>
                    <a:pt x="69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90" y="20"/>
                    <a:pt x="90" y="45"/>
                  </a:cubicBezTo>
                </a:path>
              </a:pathLst>
            </a:custGeom>
            <a:solidFill>
              <a:srgbClr val="A7DFD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00" name="picture 50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181100" y="3505200"/>
            <a:ext cx="396240" cy="731520"/>
          </a:xfrm>
          <a:prstGeom prst="rect">
            <a:avLst/>
          </a:prstGeom>
        </p:spPr>
      </p:pic>
      <p:pic>
        <p:nvPicPr>
          <p:cNvPr id="501" name="picture 50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181100" y="3764280"/>
            <a:ext cx="396240" cy="251460"/>
          </a:xfrm>
          <a:prstGeom prst="rect">
            <a:avLst/>
          </a:prstGeom>
        </p:spPr>
      </p:pic>
      <p:pic>
        <p:nvPicPr>
          <p:cNvPr id="502" name="picture 5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181100" y="2362200"/>
            <a:ext cx="1211580" cy="1668779"/>
          </a:xfrm>
          <a:prstGeom prst="rect">
            <a:avLst/>
          </a:prstGeom>
        </p:spPr>
      </p:pic>
      <p:pic>
        <p:nvPicPr>
          <p:cNvPr id="503" name="picture 50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988820" y="3116580"/>
            <a:ext cx="403860" cy="556260"/>
          </a:xfrm>
          <a:prstGeom prst="rect">
            <a:avLst/>
          </a:prstGeom>
        </p:spPr>
      </p:pic>
      <p:pic>
        <p:nvPicPr>
          <p:cNvPr id="504" name="picture 5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988820" y="1691640"/>
            <a:ext cx="1211580" cy="1981200"/>
          </a:xfrm>
          <a:prstGeom prst="rect">
            <a:avLst/>
          </a:prstGeom>
        </p:spPr>
      </p:pic>
      <p:pic>
        <p:nvPicPr>
          <p:cNvPr id="505" name="picture 5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2804160" y="2148840"/>
            <a:ext cx="396240" cy="457200"/>
          </a:xfrm>
          <a:prstGeom prst="rect">
            <a:avLst/>
          </a:prstGeom>
        </p:spPr>
      </p:pic>
      <p:sp>
        <p:nvSpPr>
          <p:cNvPr id="506" name="textbox 506"/>
          <p:cNvSpPr/>
          <p:nvPr/>
        </p:nvSpPr>
        <p:spPr>
          <a:xfrm>
            <a:off x="3644138" y="1464932"/>
            <a:ext cx="325754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7000"/>
              </a:lnSpc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74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.6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9</a:t>
            </a:r>
            <a:endParaRPr lang="en-US" altLang="en-US" sz="900" dirty="0"/>
          </a:p>
        </p:txBody>
      </p:sp>
      <p:pic>
        <p:nvPicPr>
          <p:cNvPr id="507" name="picture 50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2804160" y="1356360"/>
            <a:ext cx="1211580" cy="1409700"/>
          </a:xfrm>
          <a:prstGeom prst="rect">
            <a:avLst/>
          </a:prstGeom>
        </p:spPr>
      </p:pic>
      <p:sp>
        <p:nvSpPr>
          <p:cNvPr id="508" name="textbox 508"/>
          <p:cNvSpPr/>
          <p:nvPr/>
        </p:nvSpPr>
        <p:spPr>
          <a:xfrm>
            <a:off x="778446" y="787400"/>
            <a:ext cx="4456429" cy="389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1125"/>
              </a:lnSpc>
            </a:pP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date</a:t>
            </a:r>
            <a:r>
              <a:rPr sz="900" spc="6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900" spc="50" dirty="0">
                <a:solidFill>
                  <a:srgbClr val="333333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en-US" altLang="en-US" sz="900" dirty="0"/>
          </a:p>
          <a:p>
            <a:pPr algn="l" rtl="0" eaLnBrk="0">
              <a:lnSpc>
                <a:spcPct val="101000"/>
              </a:lnSpc>
            </a:pPr>
            <a:endParaRPr lang="en-US" altLang="en-US" sz="700" dirty="0"/>
          </a:p>
          <a:p>
            <a:pPr marL="12700" algn="l" rtl="0" eaLnBrk="0">
              <a:lnSpc>
                <a:spcPct val="82000"/>
              </a:lnSpc>
              <a:spcBef>
                <a:spcPts val="0"/>
              </a:spcBef>
            </a:pPr>
            <a:r>
              <a:rPr sz="900" spc="6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r>
              <a:rPr sz="900" spc="4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0</a:t>
            </a:r>
            <a:endParaRPr lang="en-US" altLang="en-US" sz="900" dirty="0"/>
          </a:p>
        </p:txBody>
      </p:sp>
      <p:sp>
        <p:nvSpPr>
          <p:cNvPr id="509" name="textbox 509"/>
          <p:cNvSpPr/>
          <p:nvPr/>
        </p:nvSpPr>
        <p:spPr>
          <a:xfrm>
            <a:off x="448957" y="6311900"/>
            <a:ext cx="7703819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30"/>
              </a:lnSpc>
            </a:pP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date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temperatureLow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颜色显示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temperatureLow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标记按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temperatureLow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进行标记。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视图按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date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-1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月进行筛选，这会选择多</a:t>
            </a:r>
            <a:r>
              <a:rPr sz="900" spc="0" dirty="0">
                <a:solidFill>
                  <a:srgbClr val="666666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个成员。</a:t>
            </a:r>
            <a:endParaRPr lang="en-US" altLang="en-US" sz="900" dirty="0"/>
          </a:p>
        </p:txBody>
      </p:sp>
      <p:pic>
        <p:nvPicPr>
          <p:cNvPr id="510" name="picture 5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3611880" y="1836420"/>
            <a:ext cx="403859" cy="472439"/>
          </a:xfrm>
          <a:prstGeom prst="rect">
            <a:avLst/>
          </a:prstGeom>
        </p:spPr>
      </p:pic>
      <p:pic>
        <p:nvPicPr>
          <p:cNvPr id="511" name="picture 5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3611880" y="1828800"/>
            <a:ext cx="1211579" cy="480059"/>
          </a:xfrm>
          <a:prstGeom prst="rect">
            <a:avLst/>
          </a:prstGeom>
        </p:spPr>
      </p:pic>
      <p:sp>
        <p:nvSpPr>
          <p:cNvPr id="512" name="textbox 512"/>
          <p:cNvSpPr/>
          <p:nvPr/>
        </p:nvSpPr>
        <p:spPr>
          <a:xfrm>
            <a:off x="9149054" y="817880"/>
            <a:ext cx="1052830" cy="450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25"/>
              </a:lnSpc>
            </a:pPr>
            <a:r>
              <a:rPr sz="900" spc="5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temperatureL</a:t>
            </a:r>
            <a:r>
              <a:rPr sz="900" spc="2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o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w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200" dirty="0"/>
          </a:p>
          <a:p>
            <a:pPr marL="49530" algn="l" rtl="0" eaLnBrk="0">
              <a:lnSpc>
                <a:spcPct val="66000"/>
              </a:lnSpc>
              <a:spcBef>
                <a:spcPts val="0"/>
              </a:spcBef>
            </a:pPr>
            <a:r>
              <a:rPr sz="9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13</a:t>
            </a:r>
            <a:r>
              <a:rPr sz="9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.53</a:t>
            </a:r>
            <a:r>
              <a:rPr sz="900" spc="3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              </a:t>
            </a:r>
            <a:r>
              <a:rPr sz="900" spc="2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78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.02</a:t>
            </a:r>
            <a:endParaRPr lang="en-US" altLang="en-US" sz="900" dirty="0"/>
          </a:p>
        </p:txBody>
      </p:sp>
      <p:sp>
        <p:nvSpPr>
          <p:cNvPr id="513" name="textbox 513"/>
          <p:cNvSpPr/>
          <p:nvPr/>
        </p:nvSpPr>
        <p:spPr>
          <a:xfrm>
            <a:off x="3837145" y="491827"/>
            <a:ext cx="1871979" cy="2406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1600" spc="2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城市各月份最</a:t>
            </a:r>
            <a:r>
              <a:rPr sz="1600" spc="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低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温度</a:t>
            </a:r>
            <a:endParaRPr lang="en-US" altLang="en-US" sz="1600" dirty="0"/>
          </a:p>
        </p:txBody>
      </p:sp>
      <p:sp>
        <p:nvSpPr>
          <p:cNvPr id="514" name="path"/>
          <p:cNvSpPr/>
          <p:nvPr/>
        </p:nvSpPr>
        <p:spPr>
          <a:xfrm>
            <a:off x="4596765" y="1297304"/>
            <a:ext cx="57150" cy="316230"/>
          </a:xfrm>
          <a:custGeom>
            <a:avLst/>
            <a:gdLst/>
            <a:ahLst/>
            <a:cxnLst/>
            <a:rect l="0" t="0" r="0" b="0"/>
            <a:pathLst>
              <a:path w="90" h="498">
                <a:moveTo>
                  <a:pt x="90" y="453"/>
                </a:moveTo>
                <a:cubicBezTo>
                  <a:pt x="90" y="477"/>
                  <a:pt x="69" y="498"/>
                  <a:pt x="45" y="498"/>
                </a:cubicBezTo>
                <a:cubicBezTo>
                  <a:pt x="20" y="498"/>
                  <a:pt x="0" y="477"/>
                  <a:pt x="0" y="453"/>
                </a:cubicBezTo>
                <a:cubicBezTo>
                  <a:pt x="0" y="428"/>
                  <a:pt x="20" y="408"/>
                  <a:pt x="45" y="408"/>
                </a:cubicBezTo>
                <a:cubicBezTo>
                  <a:pt x="69" y="408"/>
                  <a:pt x="90" y="428"/>
                  <a:pt x="90" y="453"/>
                </a:cubicBezTo>
              </a:path>
              <a:path w="90" h="498">
                <a:moveTo>
                  <a:pt x="90" y="381"/>
                </a:moveTo>
                <a:cubicBezTo>
                  <a:pt x="90" y="405"/>
                  <a:pt x="69" y="426"/>
                  <a:pt x="45" y="426"/>
                </a:cubicBezTo>
                <a:cubicBezTo>
                  <a:pt x="20" y="426"/>
                  <a:pt x="0" y="405"/>
                  <a:pt x="0" y="381"/>
                </a:cubicBezTo>
                <a:cubicBezTo>
                  <a:pt x="0" y="356"/>
                  <a:pt x="20" y="336"/>
                  <a:pt x="45" y="336"/>
                </a:cubicBezTo>
                <a:cubicBezTo>
                  <a:pt x="69" y="336"/>
                  <a:pt x="90" y="356"/>
                  <a:pt x="90" y="381"/>
                </a:cubicBezTo>
              </a:path>
              <a:path w="90" h="498">
                <a:moveTo>
                  <a:pt x="90" y="369"/>
                </a:moveTo>
                <a:cubicBezTo>
                  <a:pt x="90" y="393"/>
                  <a:pt x="69" y="414"/>
                  <a:pt x="45" y="414"/>
                </a:cubicBezTo>
                <a:cubicBezTo>
                  <a:pt x="20" y="414"/>
                  <a:pt x="0" y="393"/>
                  <a:pt x="0" y="369"/>
                </a:cubicBezTo>
                <a:cubicBezTo>
                  <a:pt x="0" y="344"/>
                  <a:pt x="20" y="324"/>
                  <a:pt x="45" y="324"/>
                </a:cubicBezTo>
                <a:cubicBezTo>
                  <a:pt x="69" y="324"/>
                  <a:pt x="90" y="344"/>
                  <a:pt x="90" y="369"/>
                </a:cubicBezTo>
              </a:path>
              <a:path w="90" h="498">
                <a:moveTo>
                  <a:pt x="90" y="345"/>
                </a:moveTo>
                <a:cubicBezTo>
                  <a:pt x="90" y="369"/>
                  <a:pt x="69" y="390"/>
                  <a:pt x="45" y="390"/>
                </a:cubicBezTo>
                <a:cubicBezTo>
                  <a:pt x="20" y="390"/>
                  <a:pt x="0" y="369"/>
                  <a:pt x="0" y="345"/>
                </a:cubicBezTo>
                <a:cubicBezTo>
                  <a:pt x="0" y="320"/>
                  <a:pt x="20" y="300"/>
                  <a:pt x="45" y="300"/>
                </a:cubicBezTo>
                <a:cubicBezTo>
                  <a:pt x="69" y="300"/>
                  <a:pt x="90" y="320"/>
                  <a:pt x="90" y="345"/>
                </a:cubicBezTo>
              </a:path>
              <a:path w="90" h="498">
                <a:moveTo>
                  <a:pt x="90" y="309"/>
                </a:moveTo>
                <a:cubicBezTo>
                  <a:pt x="90" y="333"/>
                  <a:pt x="69" y="354"/>
                  <a:pt x="45" y="354"/>
                </a:cubicBezTo>
                <a:cubicBezTo>
                  <a:pt x="20" y="354"/>
                  <a:pt x="0" y="333"/>
                  <a:pt x="0" y="309"/>
                </a:cubicBezTo>
                <a:cubicBezTo>
                  <a:pt x="0" y="284"/>
                  <a:pt x="20" y="264"/>
                  <a:pt x="45" y="264"/>
                </a:cubicBezTo>
                <a:cubicBezTo>
                  <a:pt x="69" y="264"/>
                  <a:pt x="90" y="284"/>
                  <a:pt x="90" y="309"/>
                </a:cubicBezTo>
              </a:path>
              <a:path w="90" h="498">
                <a:moveTo>
                  <a:pt x="90" y="225"/>
                </a:moveTo>
                <a:cubicBezTo>
                  <a:pt x="90" y="249"/>
                  <a:pt x="69" y="270"/>
                  <a:pt x="45" y="270"/>
                </a:cubicBezTo>
                <a:cubicBezTo>
                  <a:pt x="20" y="270"/>
                  <a:pt x="0" y="249"/>
                  <a:pt x="0" y="225"/>
                </a:cubicBezTo>
                <a:cubicBezTo>
                  <a:pt x="0" y="200"/>
                  <a:pt x="20" y="180"/>
                  <a:pt x="45" y="180"/>
                </a:cubicBezTo>
                <a:cubicBezTo>
                  <a:pt x="69" y="180"/>
                  <a:pt x="90" y="200"/>
                  <a:pt x="90" y="225"/>
                </a:cubicBezTo>
              </a:path>
              <a:path w="90" h="498">
                <a:moveTo>
                  <a:pt x="90" y="212"/>
                </a:moveTo>
                <a:cubicBezTo>
                  <a:pt x="90" y="237"/>
                  <a:pt x="69" y="258"/>
                  <a:pt x="45" y="258"/>
                </a:cubicBezTo>
                <a:cubicBezTo>
                  <a:pt x="20" y="258"/>
                  <a:pt x="0" y="237"/>
                  <a:pt x="0" y="212"/>
                </a:cubicBezTo>
                <a:cubicBezTo>
                  <a:pt x="0" y="188"/>
                  <a:pt x="20" y="167"/>
                  <a:pt x="45" y="167"/>
                </a:cubicBezTo>
                <a:cubicBezTo>
                  <a:pt x="69" y="167"/>
                  <a:pt x="90" y="188"/>
                  <a:pt x="90" y="212"/>
                </a:cubicBezTo>
              </a:path>
              <a:path w="90" h="498">
                <a:moveTo>
                  <a:pt x="90" y="201"/>
                </a:moveTo>
                <a:cubicBezTo>
                  <a:pt x="90" y="225"/>
                  <a:pt x="69" y="246"/>
                  <a:pt x="45" y="246"/>
                </a:cubicBezTo>
                <a:cubicBezTo>
                  <a:pt x="20" y="246"/>
                  <a:pt x="0" y="225"/>
                  <a:pt x="0" y="201"/>
                </a:cubicBezTo>
                <a:cubicBezTo>
                  <a:pt x="0" y="176"/>
                  <a:pt x="20" y="156"/>
                  <a:pt x="45" y="156"/>
                </a:cubicBezTo>
                <a:cubicBezTo>
                  <a:pt x="69" y="156"/>
                  <a:pt x="90" y="176"/>
                  <a:pt x="90" y="201"/>
                </a:cubicBezTo>
              </a:path>
              <a:path w="90" h="498">
                <a:moveTo>
                  <a:pt x="90" y="189"/>
                </a:moveTo>
                <a:cubicBezTo>
                  <a:pt x="90" y="213"/>
                  <a:pt x="69" y="234"/>
                  <a:pt x="45" y="234"/>
                </a:cubicBezTo>
                <a:cubicBezTo>
                  <a:pt x="20" y="234"/>
                  <a:pt x="0" y="213"/>
                  <a:pt x="0" y="189"/>
                </a:cubicBezTo>
                <a:cubicBezTo>
                  <a:pt x="0" y="164"/>
                  <a:pt x="20" y="144"/>
                  <a:pt x="45" y="144"/>
                </a:cubicBezTo>
                <a:cubicBezTo>
                  <a:pt x="69" y="144"/>
                  <a:pt x="90" y="164"/>
                  <a:pt x="90" y="189"/>
                </a:cubicBezTo>
              </a:path>
              <a:path w="90" h="498">
                <a:moveTo>
                  <a:pt x="90" y="177"/>
                </a:moveTo>
                <a:cubicBezTo>
                  <a:pt x="90" y="201"/>
                  <a:pt x="69" y="222"/>
                  <a:pt x="45" y="222"/>
                </a:cubicBezTo>
                <a:cubicBezTo>
                  <a:pt x="20" y="222"/>
                  <a:pt x="0" y="201"/>
                  <a:pt x="0" y="177"/>
                </a:cubicBezTo>
                <a:cubicBezTo>
                  <a:pt x="0" y="152"/>
                  <a:pt x="20" y="132"/>
                  <a:pt x="45" y="132"/>
                </a:cubicBezTo>
                <a:cubicBezTo>
                  <a:pt x="69" y="132"/>
                  <a:pt x="90" y="152"/>
                  <a:pt x="90" y="177"/>
                </a:cubicBezTo>
              </a:path>
              <a:path w="90" h="498">
                <a:moveTo>
                  <a:pt x="90" y="152"/>
                </a:moveTo>
                <a:cubicBezTo>
                  <a:pt x="90" y="177"/>
                  <a:pt x="69" y="197"/>
                  <a:pt x="45" y="197"/>
                </a:cubicBezTo>
                <a:cubicBezTo>
                  <a:pt x="20" y="197"/>
                  <a:pt x="0" y="177"/>
                  <a:pt x="0" y="152"/>
                </a:cubicBezTo>
                <a:cubicBezTo>
                  <a:pt x="0" y="128"/>
                  <a:pt x="20" y="107"/>
                  <a:pt x="45" y="107"/>
                </a:cubicBezTo>
                <a:cubicBezTo>
                  <a:pt x="69" y="107"/>
                  <a:pt x="90" y="128"/>
                  <a:pt x="90" y="152"/>
                </a:cubicBezTo>
              </a:path>
              <a:path w="90" h="498">
                <a:moveTo>
                  <a:pt x="90" y="92"/>
                </a:moveTo>
                <a:cubicBezTo>
                  <a:pt x="90" y="117"/>
                  <a:pt x="69" y="137"/>
                  <a:pt x="45" y="137"/>
                </a:cubicBezTo>
                <a:cubicBezTo>
                  <a:pt x="20" y="137"/>
                  <a:pt x="0" y="117"/>
                  <a:pt x="0" y="92"/>
                </a:cubicBezTo>
                <a:cubicBezTo>
                  <a:pt x="0" y="68"/>
                  <a:pt x="20" y="47"/>
                  <a:pt x="45" y="47"/>
                </a:cubicBezTo>
                <a:cubicBezTo>
                  <a:pt x="69" y="47"/>
                  <a:pt x="90" y="68"/>
                  <a:pt x="90" y="92"/>
                </a:cubicBezTo>
              </a:path>
              <a:path w="90" h="498">
                <a:moveTo>
                  <a:pt x="90" y="81"/>
                </a:moveTo>
                <a:cubicBezTo>
                  <a:pt x="90" y="105"/>
                  <a:pt x="69" y="126"/>
                  <a:pt x="45" y="126"/>
                </a:cubicBezTo>
                <a:cubicBezTo>
                  <a:pt x="20" y="126"/>
                  <a:pt x="0" y="105"/>
                  <a:pt x="0" y="81"/>
                </a:cubicBezTo>
                <a:cubicBezTo>
                  <a:pt x="0" y="56"/>
                  <a:pt x="20" y="36"/>
                  <a:pt x="45" y="36"/>
                </a:cubicBezTo>
                <a:cubicBezTo>
                  <a:pt x="69" y="36"/>
                  <a:pt x="90" y="56"/>
                  <a:pt x="90" y="81"/>
                </a:cubicBezTo>
              </a:path>
              <a:path w="90" h="498">
                <a:moveTo>
                  <a:pt x="90" y="45"/>
                </a:moveTo>
                <a:cubicBezTo>
                  <a:pt x="90" y="69"/>
                  <a:pt x="69" y="90"/>
                  <a:pt x="45" y="90"/>
                </a:cubicBezTo>
                <a:cubicBezTo>
                  <a:pt x="20" y="90"/>
                  <a:pt x="0" y="69"/>
                  <a:pt x="0" y="45"/>
                </a:cubicBezTo>
                <a:cubicBezTo>
                  <a:pt x="0" y="20"/>
                  <a:pt x="20" y="0"/>
                  <a:pt x="45" y="0"/>
                </a:cubicBezTo>
                <a:cubicBezTo>
                  <a:pt x="69" y="0"/>
                  <a:pt x="90" y="20"/>
                  <a:pt x="90" y="45"/>
                </a:cubicBezTo>
              </a:path>
            </a:pathLst>
          </a:custGeom>
          <a:solidFill>
            <a:srgbClr val="00AA7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15" name="picture 5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4427220" y="1432560"/>
            <a:ext cx="396240" cy="495300"/>
          </a:xfrm>
          <a:prstGeom prst="rect">
            <a:avLst/>
          </a:prstGeom>
        </p:spPr>
      </p:pic>
      <p:sp>
        <p:nvSpPr>
          <p:cNvPr id="516" name="path"/>
          <p:cNvSpPr/>
          <p:nvPr/>
        </p:nvSpPr>
        <p:spPr>
          <a:xfrm>
            <a:off x="937260" y="1085850"/>
            <a:ext cx="38100" cy="4724400"/>
          </a:xfrm>
          <a:custGeom>
            <a:avLst/>
            <a:gdLst/>
            <a:ahLst/>
            <a:cxnLst/>
            <a:rect l="0" t="0" r="0" b="0"/>
            <a:pathLst>
              <a:path w="60" h="7440">
                <a:moveTo>
                  <a:pt x="0" y="7434"/>
                </a:moveTo>
                <a:lnTo>
                  <a:pt x="60" y="7434"/>
                </a:lnTo>
                <a:moveTo>
                  <a:pt x="0" y="6510"/>
                </a:moveTo>
                <a:lnTo>
                  <a:pt x="60" y="6510"/>
                </a:lnTo>
                <a:moveTo>
                  <a:pt x="0" y="5574"/>
                </a:moveTo>
                <a:lnTo>
                  <a:pt x="60" y="5574"/>
                </a:lnTo>
                <a:moveTo>
                  <a:pt x="0" y="4650"/>
                </a:moveTo>
                <a:lnTo>
                  <a:pt x="60" y="4650"/>
                </a:lnTo>
                <a:moveTo>
                  <a:pt x="0" y="3714"/>
                </a:moveTo>
                <a:lnTo>
                  <a:pt x="60" y="3714"/>
                </a:lnTo>
                <a:moveTo>
                  <a:pt x="0" y="2790"/>
                </a:moveTo>
                <a:lnTo>
                  <a:pt x="60" y="2790"/>
                </a:lnTo>
                <a:moveTo>
                  <a:pt x="0" y="1854"/>
                </a:moveTo>
                <a:lnTo>
                  <a:pt x="60" y="1854"/>
                </a:lnTo>
                <a:moveTo>
                  <a:pt x="0" y="930"/>
                </a:moveTo>
                <a:lnTo>
                  <a:pt x="60" y="930"/>
                </a:lnTo>
                <a:moveTo>
                  <a:pt x="0" y="5"/>
                </a:moveTo>
                <a:lnTo>
                  <a:pt x="60" y="5"/>
                </a:lnTo>
              </a:path>
            </a:pathLst>
          </a:custGeom>
          <a:noFill/>
          <a:ln w="7620" cap="flat">
            <a:solidFill>
              <a:srgbClr val="F5F5F5">
                <a:alpha val="100000"/>
              </a:srgbClr>
            </a:solidFill>
            <a:prstDash val="solid"/>
            <a:bevel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7" name="textbox 517"/>
          <p:cNvSpPr/>
          <p:nvPr/>
        </p:nvSpPr>
        <p:spPr>
          <a:xfrm rot="16200000">
            <a:off x="127053" y="3412206"/>
            <a:ext cx="930910" cy="16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25"/>
              </a:lnSpc>
            </a:pPr>
            <a:r>
              <a:rPr sz="900" spc="5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temperatureL</a:t>
            </a:r>
            <a:r>
              <a:rPr sz="900" spc="2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o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w</a:t>
            </a:r>
            <a:endParaRPr lang="en-US" altLang="en-US" sz="900" dirty="0"/>
          </a:p>
        </p:txBody>
      </p:sp>
      <p:sp>
        <p:nvSpPr>
          <p:cNvPr id="518" name="textbox 518"/>
          <p:cNvSpPr/>
          <p:nvPr/>
        </p:nvSpPr>
        <p:spPr>
          <a:xfrm>
            <a:off x="7700150" y="4741532"/>
            <a:ext cx="325754" cy="4514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6000"/>
              </a:lnSpc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19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endParaRPr lang="en-US" altLang="en-US" sz="900" dirty="0"/>
          </a:p>
          <a:p>
            <a:pPr algn="l" rtl="0" eaLnBrk="0">
              <a:lnSpc>
                <a:spcPct val="137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200" dirty="0"/>
          </a:p>
          <a:p>
            <a:pPr marL="12700" algn="l" rtl="0" eaLnBrk="0">
              <a:lnSpc>
                <a:spcPct val="66000"/>
              </a:lnSpc>
              <a:spcBef>
                <a:spcPts val="0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13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.5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3</a:t>
            </a:r>
            <a:endParaRPr lang="en-US" altLang="en-US" sz="900" dirty="0"/>
          </a:p>
        </p:txBody>
      </p:sp>
      <p:pic>
        <p:nvPicPr>
          <p:cNvPr id="519" name="picture 51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9185909" y="994410"/>
            <a:ext cx="1005840" cy="121919"/>
          </a:xfrm>
          <a:prstGeom prst="rect">
            <a:avLst/>
          </a:prstGeom>
        </p:spPr>
      </p:pic>
      <p:pic>
        <p:nvPicPr>
          <p:cNvPr id="520" name="picture 52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4427220" y="1318260"/>
            <a:ext cx="396240" cy="114300"/>
          </a:xfrm>
          <a:prstGeom prst="rect">
            <a:avLst/>
          </a:prstGeom>
        </p:spPr>
      </p:pic>
      <p:sp>
        <p:nvSpPr>
          <p:cNvPr id="521" name="textbox 521"/>
          <p:cNvSpPr/>
          <p:nvPr/>
        </p:nvSpPr>
        <p:spPr>
          <a:xfrm>
            <a:off x="8514461" y="4558995"/>
            <a:ext cx="326390" cy="1390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22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.2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8</a:t>
            </a:r>
            <a:endParaRPr lang="en-US" altLang="en-US" sz="900" dirty="0"/>
          </a:p>
        </p:txBody>
      </p:sp>
      <p:sp>
        <p:nvSpPr>
          <p:cNvPr id="522" name="rect"/>
          <p:cNvSpPr/>
          <p:nvPr/>
        </p:nvSpPr>
        <p:spPr>
          <a:xfrm>
            <a:off x="7835265" y="2005965"/>
            <a:ext cx="57150" cy="57150"/>
          </a:xfrm>
          <a:prstGeom prst="rect">
            <a:avLst/>
          </a:prstGeom>
          <a:solidFill>
            <a:srgbClr val="2FBC9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3" name="rect"/>
          <p:cNvSpPr/>
          <p:nvPr/>
        </p:nvSpPr>
        <p:spPr>
          <a:xfrm>
            <a:off x="1350645" y="3232785"/>
            <a:ext cx="57150" cy="57150"/>
          </a:xfrm>
          <a:prstGeom prst="rect">
            <a:avLst/>
          </a:prstGeom>
          <a:solidFill>
            <a:srgbClr val="66CDB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4" name="path"/>
          <p:cNvSpPr/>
          <p:nvPr/>
        </p:nvSpPr>
        <p:spPr>
          <a:xfrm>
            <a:off x="1350645" y="3004185"/>
            <a:ext cx="57150" cy="57150"/>
          </a:xfrm>
          <a:custGeom>
            <a:avLst/>
            <a:gdLst/>
            <a:ahLst/>
            <a:cxnLst/>
            <a:rect l="0" t="0" r="0" b="0"/>
            <a:pathLst>
              <a:path w="90" h="90">
                <a:moveTo>
                  <a:pt x="90" y="45"/>
                </a:moveTo>
                <a:cubicBezTo>
                  <a:pt x="90" y="69"/>
                  <a:pt x="69" y="90"/>
                  <a:pt x="45" y="90"/>
                </a:cubicBezTo>
                <a:cubicBezTo>
                  <a:pt x="20" y="90"/>
                  <a:pt x="0" y="69"/>
                  <a:pt x="0" y="45"/>
                </a:cubicBezTo>
                <a:cubicBezTo>
                  <a:pt x="0" y="20"/>
                  <a:pt x="20" y="0"/>
                  <a:pt x="45" y="0"/>
                </a:cubicBezTo>
                <a:cubicBezTo>
                  <a:pt x="69" y="0"/>
                  <a:pt x="90" y="20"/>
                  <a:pt x="90" y="45"/>
                </a:cubicBezTo>
              </a:path>
              <a:path w="90" h="90">
                <a:moveTo>
                  <a:pt x="90" y="45"/>
                </a:moveTo>
                <a:cubicBezTo>
                  <a:pt x="90" y="69"/>
                  <a:pt x="69" y="90"/>
                  <a:pt x="45" y="90"/>
                </a:cubicBezTo>
                <a:cubicBezTo>
                  <a:pt x="20" y="90"/>
                  <a:pt x="0" y="69"/>
                  <a:pt x="0" y="45"/>
                </a:cubicBezTo>
                <a:cubicBezTo>
                  <a:pt x="0" y="20"/>
                  <a:pt x="20" y="0"/>
                  <a:pt x="45" y="0"/>
                </a:cubicBezTo>
                <a:cubicBezTo>
                  <a:pt x="69" y="0"/>
                  <a:pt x="90" y="20"/>
                  <a:pt x="90" y="45"/>
                </a:cubicBezTo>
              </a:path>
            </a:pathLst>
          </a:custGeom>
          <a:solidFill>
            <a:srgbClr val="66CDB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5" name="rect"/>
          <p:cNvSpPr/>
          <p:nvPr/>
        </p:nvSpPr>
        <p:spPr>
          <a:xfrm>
            <a:off x="7835265" y="4977765"/>
            <a:ext cx="57150" cy="57150"/>
          </a:xfrm>
          <a:prstGeom prst="rect">
            <a:avLst/>
          </a:prstGeom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26" name="picture 5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4427220" y="1920240"/>
            <a:ext cx="396240" cy="7620"/>
          </a:xfrm>
          <a:prstGeom prst="rect">
            <a:avLst/>
          </a:prstGeom>
        </p:spPr>
      </p:pic>
      <p:pic>
        <p:nvPicPr>
          <p:cNvPr id="527" name="picture 5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4427220" y="1424940"/>
            <a:ext cx="396240" cy="76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9d45dc7-ed39-4ac5-b413-9ed5cedc8022"/>
  <p:tag name="COMMONDATA" val="eyJoZGlkIjoiM2ZkOWNkYTBmYTc1NmM3OTQxOWUwMmNjNTIwYzFmZGU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4185</Words>
  <Application>WPS 演示</Application>
  <PresentationFormat/>
  <Paragraphs>1150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Tahoma</vt:lpstr>
      <vt:lpstr>Corbel</vt:lpstr>
      <vt:lpstr>等线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克卜勒</cp:lastModifiedBy>
  <cp:revision>3</cp:revision>
  <dcterms:created xsi:type="dcterms:W3CDTF">2022-10-30T09:40:58Z</dcterms:created>
  <dcterms:modified xsi:type="dcterms:W3CDTF">2022-10-30T09:42:36Z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2022-10-30T17:39:54Z</vt:filetime>
  </property>
  <property fmtid="{D5CDD505-2E9C-101B-9397-08002B2CF9AE}" pid="4" name="ICV">
    <vt:lpwstr>F0A6040DEC0740B5BB20638A1CDC5C5E</vt:lpwstr>
  </property>
  <property fmtid="{D5CDD505-2E9C-101B-9397-08002B2CF9AE}" pid="5" name="KSOProductBuildVer">
    <vt:lpwstr>2052-11.1.0.12313</vt:lpwstr>
  </property>
</Properties>
</file>