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57" r:id="rId6"/>
    <p:sldId id="259" r:id="rId7"/>
    <p:sldId id="258" r:id="rId8"/>
    <p:sldId id="260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08630" y="1778000"/>
            <a:ext cx="9799200" cy="2570400"/>
          </a:xfrm>
        </p:spPr>
        <p:txBody>
          <a:bodyPr/>
          <a:p>
            <a:r>
              <a:rPr lang="zh-CN" altLang="zh-CN"/>
              <a:t>实验-时间和矢量场数据可视化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绘制关于热狗大胃王比赛的选手的堆积柱状图</a:t>
            </a:r>
            <a:endParaRPr lang="zh-CN" altLang="en-US"/>
          </a:p>
        </p:txBody>
      </p:sp>
      <p:pic>
        <p:nvPicPr>
          <p:cNvPr id="4" name="内容占位符 3" descr="C:\python\DataVisualization\week9\比赛成绩堆积柱状.png比赛成绩堆积柱状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73935" y="1444943"/>
            <a:ext cx="6673215" cy="500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绘制关于热狗大胃王比赛的选手的多色柱状图</a:t>
            </a:r>
            <a:endParaRPr lang="zh-CN" altLang="en-US"/>
          </a:p>
        </p:txBody>
      </p:sp>
      <p:pic>
        <p:nvPicPr>
          <p:cNvPr id="4" name="内容占位符 3" descr="C:\python\DataVisualization\week9\比赛成绩多色柱状图.png比赛成绩多色柱状图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46250" y="1510348"/>
            <a:ext cx="7130415" cy="5347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绘制2002-2011年全球销售量堆积面积图</a:t>
            </a:r>
            <a:endParaRPr lang="zh-CN" altLang="en-US"/>
          </a:p>
        </p:txBody>
      </p:sp>
      <p:pic>
        <p:nvPicPr>
          <p:cNvPr id="4" name="内容占位符 3" descr="全球销量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2090" y="1920240"/>
            <a:ext cx="8651240" cy="4119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全球百分比销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5490" y="1846580"/>
            <a:ext cx="7761605" cy="3851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7980" y="754380"/>
            <a:ext cx="82524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2002-2011年全球销售量百分比堆积面积图</a:t>
            </a:r>
            <a:endParaRPr lang="zh-CN" altLang="en-US" sz="3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绘制以年为单位的日历图</a:t>
            </a:r>
            <a:endParaRPr lang="zh-CN" altLang="en-US"/>
          </a:p>
        </p:txBody>
      </p:sp>
      <p:pic>
        <p:nvPicPr>
          <p:cNvPr id="4" name="内容占位符 3" descr="年日历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0190" y="1583690"/>
            <a:ext cx="9144000" cy="457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2015年以月为单位的日历图</a:t>
            </a:r>
            <a:endParaRPr lang="zh-CN" altLang="en-US"/>
          </a:p>
        </p:txBody>
      </p:sp>
      <p:pic>
        <p:nvPicPr>
          <p:cNvPr id="4" name="内容占位符 3" descr="月单位日历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4155" y="1490345"/>
            <a:ext cx="665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绘制二维矢量场可视化的脉线图</a:t>
            </a:r>
            <a:endParaRPr lang="zh-CN" altLang="en-US"/>
          </a:p>
        </p:txBody>
      </p:sp>
      <p:pic>
        <p:nvPicPr>
          <p:cNvPr id="4" name="内容占位符 3" descr="bokeh_plot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672590"/>
            <a:ext cx="4759325" cy="4759325"/>
          </a:xfrm>
          <a:prstGeom prst="rect">
            <a:avLst/>
          </a:prstGeom>
        </p:spPr>
      </p:pic>
      <p:pic>
        <p:nvPicPr>
          <p:cNvPr id="5" name="图片 4" descr="bokeh_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5" y="1669415"/>
            <a:ext cx="47625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5760,&quot;width&quot;:12096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PP_MARK_KEY" val="7ce665eb-1973-4258-bb4d-9d6ce0471aa1"/>
  <p:tag name="COMMONDATA" val="eyJoZGlkIjoiM2ZkOWNkYTBmYTc1NmM3OTQxOWUwMmNjNTIwYzFmZG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16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实验-时间和矢量场数据可视化</vt:lpstr>
      <vt:lpstr>绘制关于热狗大胃王比赛的选手的堆积柱状图</vt:lpstr>
      <vt:lpstr>绘制关于热狗大胃王比赛的选手的多色柱状图</vt:lpstr>
      <vt:lpstr>绘制2002-2011年全球销售量堆积面积图</vt:lpstr>
      <vt:lpstr>PowerPoint 演示文稿</vt:lpstr>
      <vt:lpstr>绘制以年为单位的日历图</vt:lpstr>
      <vt:lpstr>2015年以月为单位的日历图</vt:lpstr>
      <vt:lpstr>绘制二维矢量场可视化的脉线图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克卜勒</cp:lastModifiedBy>
  <cp:revision>184</cp:revision>
  <dcterms:created xsi:type="dcterms:W3CDTF">2019-06-19T02:08:00Z</dcterms:created>
  <dcterms:modified xsi:type="dcterms:W3CDTF">2022-11-12T13:36:06Z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A2A94D4D641449948E9800D47107E030</vt:lpwstr>
  </property>
</Properties>
</file>